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1.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sldIdLst>
    <p:sldId id="274" r:id="rId2"/>
    <p:sldId id="278" r:id="rId3"/>
    <p:sldId id="279" r:id="rId4"/>
    <p:sldId id="283" r:id="rId5"/>
    <p:sldId id="284" r:id="rId6"/>
    <p:sldId id="285" r:id="rId7"/>
    <p:sldId id="286" r:id="rId8"/>
    <p:sldId id="256" r:id="rId9"/>
    <p:sldId id="407" r:id="rId10"/>
    <p:sldId id="257" r:id="rId11"/>
    <p:sldId id="258" r:id="rId12"/>
    <p:sldId id="408" r:id="rId13"/>
    <p:sldId id="287" r:id="rId14"/>
    <p:sldId id="259" r:id="rId15"/>
    <p:sldId id="427" r:id="rId16"/>
    <p:sldId id="426" r:id="rId17"/>
    <p:sldId id="409" r:id="rId18"/>
    <p:sldId id="260" r:id="rId19"/>
    <p:sldId id="410" r:id="rId20"/>
    <p:sldId id="470" r:id="rId21"/>
    <p:sldId id="471" r:id="rId22"/>
    <p:sldId id="472" r:id="rId23"/>
    <p:sldId id="473" r:id="rId24"/>
    <p:sldId id="474" r:id="rId25"/>
    <p:sldId id="475" r:id="rId26"/>
    <p:sldId id="476" r:id="rId27"/>
    <p:sldId id="477" r:id="rId28"/>
    <p:sldId id="478" r:id="rId29"/>
    <p:sldId id="479" r:id="rId30"/>
    <p:sldId id="480" r:id="rId31"/>
    <p:sldId id="481" r:id="rId32"/>
    <p:sldId id="482" r:id="rId33"/>
    <p:sldId id="483" r:id="rId34"/>
    <p:sldId id="484" r:id="rId35"/>
    <p:sldId id="485" r:id="rId36"/>
    <p:sldId id="486" r:id="rId37"/>
    <p:sldId id="432" r:id="rId38"/>
    <p:sldId id="460" r:id="rId39"/>
    <p:sldId id="461" r:id="rId40"/>
    <p:sldId id="433" r:id="rId41"/>
    <p:sldId id="434" r:id="rId42"/>
    <p:sldId id="462" r:id="rId43"/>
    <p:sldId id="435" r:id="rId44"/>
    <p:sldId id="464" r:id="rId45"/>
    <p:sldId id="463" r:id="rId46"/>
    <p:sldId id="436" r:id="rId47"/>
    <p:sldId id="465" r:id="rId48"/>
    <p:sldId id="437" r:id="rId49"/>
    <p:sldId id="466" r:id="rId50"/>
    <p:sldId id="467" r:id="rId51"/>
    <p:sldId id="438" r:id="rId52"/>
    <p:sldId id="439" r:id="rId53"/>
    <p:sldId id="440" r:id="rId54"/>
    <p:sldId id="441" r:id="rId55"/>
    <p:sldId id="442" r:id="rId56"/>
    <p:sldId id="468" r:id="rId57"/>
    <p:sldId id="443" r:id="rId58"/>
    <p:sldId id="469" r:id="rId59"/>
    <p:sldId id="444" r:id="rId60"/>
    <p:sldId id="406" r:id="rId61"/>
    <p:sldId id="458" r:id="rId62"/>
    <p:sldId id="459" r:id="rId63"/>
    <p:sldId id="445" r:id="rId64"/>
    <p:sldId id="446" r:id="rId65"/>
    <p:sldId id="453" r:id="rId66"/>
    <p:sldId id="454" r:id="rId67"/>
    <p:sldId id="456" r:id="rId68"/>
    <p:sldId id="457"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extLst>
      <p:ext uri="{19B8F6BF-5375-455C-9EA6-DF929625EA0E}">
        <p15:presenceInfo xmlns:p15="http://schemas.microsoft.com/office/powerpoint/2012/main" xmlns="" userId="LENOV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94291" autoAdjust="0"/>
  </p:normalViewPr>
  <p:slideViewPr>
    <p:cSldViewPr>
      <p:cViewPr varScale="1">
        <p:scale>
          <a:sx n="69" d="100"/>
          <a:sy n="69" d="100"/>
        </p:scale>
        <p:origin x="-144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17T05:56:42.511"/>
    </inkml:context>
    <inkml:brush xml:id="br0">
      <inkml:brushProperty name="width" value="0.05292" units="cm"/>
      <inkml:brushProperty name="height" value="0.05292" units="cm"/>
      <inkml:brushProperty name="color" value="#FF0000"/>
    </inkml:brush>
  </inkml:definitions>
  <inkml:trace contextRef="#ctx0" brushRef="#br0">1985 12502,'0'49,"0"-24,0 25,0-26,0 1,0 0,0 0,0 0,0-1,0 1,0 0,0 0,0 0,0-1,0 1</inkml:trace>
  <inkml:trace contextRef="#ctx0" brushRef="#br0" timeOffset="1756.854">1985 12402,'0'25,"0"0,0 0,0 0,0-1,0 1,0 0</inkml:trace>
  <inkml:trace contextRef="#ctx0" brushRef="#br0" timeOffset="4498.4469">2010 12402,'24'0,"-24"-24,25 24,0-25,49 25,-49 0,25 0,24 0,-49 0,-25 25,0-1,0 1,-25 0,0 0,25 0,0-1,-24-24,-1 0,0 0,25 25,-25-25,0 25,25 0,-24-25,-1 0,0 0,0 25,50-25,74 0,50 24,-75-24,1 0,-50 0,-25 25,0 0,0 0,0 0,-25-1,0 1,0-25,25 25,-25-25,1 25,-1 0,0-25,0 0,25 24,-25-24,1 0,-1 0,0 0,-25 0,1 25,24-25,0 0,-24 0,24 0</inkml:trace>
  <inkml:trace contextRef="#ctx0" brushRef="#br0" timeOffset="11157.994">2729 12626,'25'0,"-1"0,-24-25,0 0,0 0,0 0,25 1,-25-1,0 0,0 0,0 0,0 1,-25 48,25 1,-24 0,24 0,-25-25,25 25,0-1,0 1,0 0,0 0,0 0,25-25,-25 24,24-24,1 0,-25 25,25-25,-25 25,25-25,0 0,-25-25,0 0,0 1,0-1,0 0,0 0,0 0,0 1,0-1,0 0,-25 25,0 0,25 25,-25-25,25 25,-25-25,25 24,-24-24,24 25,-25-25,25 25,0 0,-25-25,25 25,0-1,0 1,0 0,0 0,0 0,0-1,0 1,0 0,0 0,0 0,25-25,-25 24,25-24,-1 0,1 0,0 0,25 0,-26 0,1 0,0 0</inkml:trace>
  <inkml:trace contextRef="#ctx0" brushRef="#br0" timeOffset="14781.7609">3225 12452,'0'-25,"-25"25,0 0,1 25,24 0,-25-25,25 25,0-1,0 1,0 0,0 0,0 0,0-1,0 1,0 0,25-25,-25 25,24-25,26 0,-25 0,24-25,1 0,-50 0,0 1,0-1,0 0,0 0,0 0,0 1,0 48,0 1,0 25,0-1,0 1,0 0,0-26,25 1,-25 0,0 0,0 0,0-1,0 26,0-25,25-25,-25 25,0-1,0 1,24-25,-24 25,0 0,0 0,0-1,0 1,0 0,-24-25,24 25,0 0,-25-25,0 25,0-25,0 0,1 0,-1 0,0 0,0-25,25-25,0 25,0 0,0-24,25-1,-25 25,25 1,0 24,-25-25,24 0,26-25,-25 50,0-24,-1-1,-24 0,25 25,-25-25,25 0,25 1,-26-1</inkml:trace>
  <inkml:trace contextRef="#ctx0" brushRef="#br0" timeOffset="16754.5848">3746 12452,'0'25,"0"0,0-1,0 1,0 0,0 0,0 0,0 24,25-24,-25 0,0 0,24-25,-24 24,0 1,0 0,0 0,0 0,0-1,0 1</inkml:trace>
  <inkml:trace contextRef="#ctx0" brushRef="#br0" timeOffset="18076.1004">3721 12303</inkml:trace>
  <inkml:trace contextRef="#ctx0" brushRef="#br0" timeOffset="23462.3848">3994 12477,'0'25,"0"-1,0 1,0 0,25 0,-25 24,0-24,0 0,25-25,-25 25,0 0,0-1,0 1,0 0,0 0,0 0,0-1,0-48,0-1,0 0,0 0,0 0,0 1,24-1,-24 0,25 0,0 0,0-24,-25 24,25 25,-25-25,24 25,-24 25,25-25,-25 25,0 0,25-25,-25 24,0 1,0 0,0 0,0 24,0-24,0 0,0 0,0 0,0-1,0 1</inkml:trace>
  <inkml:trace contextRef="#ctx0" brushRef="#br0" timeOffset="30034.6201">2084 16669,'0'-25,"25"0,24 25,-49-25,25 25,25-24,-25 24,-1 0,51 0,-26 0,-24 0,-25-50,0 25,0 0,0 1,-25 24,1-25,-1 25,0-25,0 25,0 0,1 25,-1-25,25 25,0-1,-25 1,25 0,0 0,0 0,0-1,0 1,0 0,0 0,0 0,0-1,0 1,0 0,25-25,0 0,-25 25,0 0,24-25,1 0,-25 24,25-24,0 0,0 0,-1 0,1 0,0 0,0 0,-50 0,0 0,0 0,25 25,-24-25,-1 0,0 0,0 0,25 25,-25-25,1 25,24 0,0-1,-25-24,25 25,0 0,0 0,0 0,0 24,0-24,25-25,-1 0,-24 25,25-25,-25 25,25-25,-25 24,25-24,0 0,-1 0,1 0,0 0,0 0,-25-24,0-1</inkml:trace>
  <inkml:trace contextRef="#ctx0" brushRef="#br0" timeOffset="32920.2642">2605 16793,'0'25,"0"-1,0 1,25 0,-25 0,0 0,24 24,-24-24,25 25,-25-26,25-24,-25 25,0 0,0 0,0 0,0-1,0 1,0-50,0-49,0 24,-25 26,25-1,-25-25,25 25,0 1,25 24,-25-25,25 0,0 0,0 25,-25-25,24 25,1 0,-25-24,25-1,0 25,-25-25,25 25,-1 0,-24-25,25 25,0 50,0-50,-25 25,25-1,0 26,-1 0,1-26,-25 1,0 0,0 0,0 0,0-1,0 1,0 0,0 0,0 0,0-1,0 1,25-25,-25 25</inkml:trace>
  <inkml:trace contextRef="#ctx0" brushRef="#br0" timeOffset="36964.1368">3473 16818,'0'-25,"0"0,-25 25,25-25,-25 25,1 0,-1 0,25 25,0 0,0 0,0-1,-25 1,25 25,0-25,0-1,0 1,0 0,0 0,0 0,0-1,0 1,0 0,25-25,0 25,-1-25,1 0,0 0,-25-25,0 0,0 0,0 1,0-1,0-25,0 1,0-26,0 1,0 24,25 1,0 49,-25-25,0 0,0 0,0-24,0 24,0 0,0 0,0 0,0 1,0-1,0 0,0 0,0 0,0 0,0 1,24-26,-24 25,25 25,-25 50,0 49,0-49,25 24,-25-24,25-25,-25-1,0 1,0 0,0 0,0 0,0-1,0 1,0 0,0 0,0 0,0-1,0 1,0 0,0 0,0 0,0-1,0 1,0 0,25 0,-25 0,0-1,0 1,0 0,0 0,24-25,1 0,-25 25,25-25,25 0,-1 24,-24 1,0-25,0 0</inkml:trace>
  <inkml:trace contextRef="#ctx0" brushRef="#br0" timeOffset="46533.7489">1786 12948,'-49'0,"-1"50,-24 24,-1 0,1-49,-50 124,25-74,-1-1,26 0,-50 1,50-1,49-74</inkml:trace>
  <inkml:trace contextRef="#ctx0" brushRef="#br0" timeOffset="49239.7688">1861 16644,'-25'0,"0"50,0-26,-49 76,24-76,1 26,-51 49,76-74,-1 0,0 0,0-25,25 24,-25 1,25 0,-24 0,-1 24,-25 1,1-25,-1 49,0-24,1-25,-1 24</inkml:trace>
  <inkml:trace contextRef="#ctx0" brushRef="#br0" timeOffset="74875.3384">4366 13692,'25'0,"0"0,-1 0,1 0,0 0</inkml:trace>
  <inkml:trace contextRef="#ctx0" brushRef="#br0" timeOffset="76123.0523">4440 14039</inkml:trace>
  <inkml:trace contextRef="#ctx0" brushRef="#br0" timeOffset="79327.587">4391 14089,'25'0,"-1"0,1 0,0 0,-50 0,25 25,-25-25,1 0</inkml:trace>
  <inkml:trace contextRef="#ctx0" brushRef="#br0" timeOffset="94873.7024">7442 13667,'-25'0,"75"0,24 0,100-24,-50-1,-75 0,50 0,-74 25,0 0</inkml:trace>
  <inkml:trace contextRef="#ctx0" brushRef="#br0" timeOffset="96591.1459">7814 13618,'0'49,"0"-24,0 0,0 0,0 0,0-1,0 26,-25-50,25 25,-25-25,25 25,0-1,0 1,0 0,0 0</inkml:trace>
  <inkml:trace contextRef="#ctx0" brushRef="#br0" timeOffset="99192.127">8161 13841,'0'25,"0"0,25-25,0 0,24 0,1 0,-25 0,-25-25,0 0,0 0,-25 25,25-25,-25 25,0 0,1 0,-1 0,0 0,0 0,0 0,25 25,0 0,0 0,0 0,0-1,0 1,0 0,0 0,0 0,0-1,0 1,25-25,0 25,0 0,0-25,-1 0,1 0,0 0,0 0,0 0,-1 0</inkml:trace>
  <inkml:trace contextRef="#ctx0" brushRef="#br0" timeOffset="102626.8078">8608 13717,'24'50,"1"-50,-25 24,25 1,-25 0,0 0,0 0,0-1,0 1,0 0,0 0,0 0,0-1,-25-24,0 25,25 0,0-50,25 25,-25-25,0 1,25-1,-25 0,0 0,25 25,0-25,-25 1,24-1,1 0,0 25,-25-25,25 25,0 0,24-25,1 1,-25 24,-1 0,1 0,-25 24,0 1,0 0,0 0,25-25,-25 25,0-1,0 1,0 0,0 0,0-50,0 0,0 0,0 1,25 24,0-25,-1 0,26 0,-25 0,24 1,1-1,-25 0,0 25,-25-25,0 50,25 0,-25 0,0 24,0 1,0-25,0-1,0 1,0 0,0 0,0 0,0-1,0 1,0 0,0 0,0 0,0-1,24-24,-24 25,0 0,0 0</inkml:trace>
  <inkml:trace contextRef="#ctx0" brushRef="#br0" timeOffset="105614.8124">9674 13791,'0'25,"0"0,0 0,25 0,-25 24,0-24,0 25,0 49,0-50,0 1,0 49,0-49,0 0,0-26,0 1,0 0,0 0,0-50,0 0,0 0,0 1,0-1,0-25,0 0,0 26,0-1,0 0,0 0,0 0,0 1,0-1,0 0,0 0,0 0,0 1,0-1,0 0,0 0,0-24,0 24,0-25,0 25,0 1,0-1,25 25,-25-25,25 25,-1 0,-24-25,25 25,0 0,0 0,0 0,-1 0,1 0,0 0,25 25,-26-25,1 0,0 0,-25 25,0 0,0-1,0 1,-25-25,25 25,-25-25,1 25,-1 0,25-1,-25-24,0 0,0 25,1-25</inkml:trace>
  <inkml:trace contextRef="#ctx0" brushRef="#br0" timeOffset="108285.3775">10840 13618,'-25'0,"0"25,-24-25,24 0,25 24,-25-24,25 25,-25-25,25 25,-49 0,24 0,-25-25,50 24,-24-24,24 25,24-25,-24 25,25-25,0 0,-25 25,25-25,0 49,-1-49,1 0,0 25,25 0,-26-25,1 0,-25 25,25-25,-25 25,25-25,0 24</inkml:trace>
  <inkml:trace contextRef="#ctx0" brushRef="#br0" timeOffset="109631.4987">10691 13841,'25'0,"0"0,0 0,49 0,0 0,26 0,98 0,-148 0,49 0,-49 0,-26 0,1 0,-25-25,25 25</inkml:trace>
  <inkml:trace contextRef="#ctx0" brushRef="#br0" timeOffset="112381.0699">12477 13469,'-25'0,"0"0,1 0,-1 0,-25 0,25 0,-24 0,-1 0,-24 25,49 0,-25-1,26 1,24 0,0 0,0 0,0-1,0 1,0 0,0 0,0 0,0-1,0 1,0 0,24-25,1 25,0-25,0 0,0 0,-1 0,1 0,-25-25,25 0,-25 0,25 25,0 0,-25-24,24-1,1 0,0 25,-25-25,0 0,0 1,0-1,0 0,0 0,0 0,0 1,25 24,-25-25,0 0,0 0,0 50,0 0,0 0,0-1,0 1,0 0,0 0,0 0,25-25,-25 24,0 1,0 0,24 0,1-25,-25 25,25-25,0 24,0-24,0 0,-25 25,24-25,-24 25,25-25</inkml:trace>
  <inkml:trace contextRef="#ctx0" brushRef="#br0" timeOffset="115869.0512">12055 13047,'50'-25,"-25"1,0 24,-25-25,24 25,-24-25,0 0,0 0,0-24,0 24,0-25,0 1,-24-26,24 51,-25-1,0 0,25 0,-25 0,0 1,-24-26,24 50,0-50,-74 26,49-26,1 25,-26-24,26 24,-26 25,51 0,-1 0,0-25,0 25,0 0,-24 0,-1 0,-49 0,-75 0,125 0,-75 0,24 0,-73 0,98 0,-49 50,50-50,24 0,1 0,-1 0,25 24,0-24,1 25,-1 0,0 0,-25-25,26 49,-26-24,-49 50,24-51,51 1,-26 0,0-25,50 25,-24-25,-1 0,0 25,0-1,0 1,1 0,-1-25,25 25,-25 0,0-1,-24 1,-1 50,0-51,25 26,-74 24,50-24,-1 0,0-26,50 1,0-50,0 1,0-26,0-24,0 24,0 25,0 0,0 50,0 0,-24-25,24 25,0 0,-25-1,0 1,25 0,0 0,-25-25,25 25,-25-25,25 24,-24-24,24 25,-25 0,0 0,75-25,-1 0,-24 0,0 0,0 0,-1 0,1 0,0 0,0 0,24 0,26 0,-1-25,-24 25,-25-25,0 25</inkml:trace>
  <inkml:trace contextRef="#ctx0" brushRef="#br0" timeOffset="117485.097">13097 13543</inkml:trace>
  <inkml:trace contextRef="#ctx0" brushRef="#br0" timeOffset="118254.7833">13122 13866,'0'25,"0"-1,0 1,-25-25,25 25</inkml:trace>
  <inkml:trace contextRef="#ctx0" brushRef="#br0" timeOffset="134835.0743">3324 14436,'0'25,"-25"-25,1 50,-26-1,-24 51,49-76,-74 100,49-74,0 0,50-26,-25-24,1 25,24 0,-25-25,25 25,-25 0,0-1,-24 26,24-25,-25 24,1 1,24-25,0 0,25-1,0-48,0-1,0 0</inkml:trace>
  <inkml:trace contextRef="#ctx0" brushRef="#br0" timeOffset="135682.7731">3250 15602,'-25'0,"0"25,-24 0,-51 49,1-24,-99 123,123-148,-24 50,-50 73,50-73,74-50</inkml:trace>
  <inkml:trace contextRef="#ctx0" brushRef="#br0" timeOffset="138828.6513">2431 14883,'-25'0,"25"-25,-24 25,24-25,0 0,-25 25,25-24,-25 24,0 0,0 0,1 0,-1 0,0 0,0 24,0 1,25 0,-24-25,24 25,0 0,0-1,0 1,0 0,0 0,0 0,24-25,1 0,-25 24,25-24,-25-24,25 24,-25-25,25 25,-25-25,24 25,1-25,0 0,0 25,-25-24,25 24,-25-25,0 0,0 0,0 50,0 0,0 0,0-1,0 1,0 0,24 0,-24 0,25-1,0-24,0 0</inkml:trace>
  <inkml:trace contextRef="#ctx0" brushRef="#br0" timeOffset="141794.8223">2307 15577,'0'25,"0"0,25 25,0-26,-25 26,0 0,0-26,0 1,0 0,0 0,0 0,0-1,0 1,0 0,0 0,25-25,-25-25,0 0,0 0,24 25,-24-24,25 24,-25-25,25 25,-25-25,25 0,0-24,-1 49,-24 24,0 1,0 0,0 0,0 0,0-1,0 1,0 0,0 0,0 0,-24-25,-1 0,0 0,0 0,0 0,1 0</inkml:trace>
  <inkml:trace contextRef="#ctx0" brushRef="#br0" timeOffset="184607.937">15826 12427,'-25'0,"25"25,-25-25,25 50,0-26,0 1,-25 0,25 0,0 0,0-1,0 1,50-25,-25 0,0 0,-1 0,1 0,-25 25,25-25,-25 25,0 0,0-1,0 1,-25 0,0-25,1 25,-1 0,25-1,-25-24,0 0,-24 50,-26-25,50-25,-24 25,-1-25,-24 24,-1 1,-49 0,75-25,24 0,0 0,50-25</inkml:trace>
  <inkml:trace contextRef="#ctx0" brushRef="#br0" timeOffset="185694.3583">16347 12105,'0'24,"0"26,0 25,24-26,-24 1,0-25,25-1,-25 1,0 0,0 0,0 49,0-49,25 25,-25 24,0 0,0-49,0 0</inkml:trace>
  <inkml:trace contextRef="#ctx0" brushRef="#br0" timeOffset="186490.1075">16322 12601,'25'0,"-1"0,1 0,-25-25,25 25,0 0,0 0</inkml:trace>
  <inkml:trace contextRef="#ctx0" brushRef="#br0" timeOffset="187816.2561">16644 12601,'25'0,"0"0,25 25,-1-1,1-24,-1 25,51-25,-76 0,1 0,0 0,0-25,-25-24,25 24,-25-25,24 1,1-1,-25 25,0 1,-25 24,1 0,-26 24,25-24,-24 25,49 0,-75 25,50-50,25 24,-24-24,24 25,-25-25,25 25,0 25,-25-26,25 1,0 0,0 0,0 0,0-1,0 1,0 0,0 0,25 0,0-25,-1 24,1-24,0 0,-25 25,25-25,-25 25,25-25,-1 0,1-25,0 25,25-25,-1 25,-24 0,0-24,-25-1</inkml:trace>
  <inkml:trace contextRef="#ctx0" brushRef="#br0" timeOffset="189761.0134">17264 12402,'0'25,"0"0,0 25,0-26,25 26,-25-25,0 24,0 1,0 0,0-1,0 1,0-25,0-1,0 26,0-25,0 0,0-1,0 1,0 0,0 0,0 0,0-1,-25-24,25-49,0-26,-24-49,24-24,0 98,0 25,0-24,0 24,0 0,0 0,0 0,0-24,0 24,24 0,1 25,0 0,0 0,0 0,-1 25,-24 0,0 0,0-1,25-24,-25 25,0 0,0 0,0 0,0-1,-25-24,1 0,24 25,-25-25,0 25,0-25,25 25,-25-25</inkml:trace>
  <inkml:trace contextRef="#ctx0" brushRef="#br0" timeOffset="190930.3976">18108 12129,'0'25,"0"50,0-26,-25-24,25 0,0 25,0 24,0 0,0-24,-25 24,25-49,-25 0,25 0,0 0</inkml:trace>
  <inkml:trace contextRef="#ctx0" brushRef="#br0" timeOffset="192213.7396">15677 14015,'-25'0,"0"24,25 1,-25 0,25 0,0 24,0-24,-24-25,24 25,0 0,24 0,1-25,-25 49,25-24,-25 0,0 25,0-1,0-24,0 0,0 0,0-1,-25-24,25 25,-25-25,25 25,-24-25,24 25,-25-25,0 25,25-1</inkml:trace>
  <inkml:trace contextRef="#ctx0" brushRef="#br0" timeOffset="193100.6441">16247 13791,'0'75,"0"49,0-25,0 25,25 0,-25 0,25-49,-25-1,25-24,-25-26,0 1</inkml:trace>
  <inkml:trace contextRef="#ctx0" brushRef="#br0" timeOffset="193883.0048">15950 14114,'49'0,"-24"0,0 0,0 0,0 0,-1 0,1 0,0 0</inkml:trace>
  <inkml:trace contextRef="#ctx0" brushRef="#br0" timeOffset="195279.3859">16570 14163,'0'25,"49"-25,1 0,0 0,-25 0,-25-25,24 25,-24-24,25-1,-25 0,0 0,-25-24,1 49,-1-50,0 25,0 25,25 25,-25 0,25 24,0-24,0 0,0 25,0-26,0 51,0-1,0-24,0 0,0-1,0-24,0 0,0 0,0-1,25-24,0 0,0-24,-25-1,25 25,-1-25</inkml:trace>
  <inkml:trace contextRef="#ctx0" brushRef="#br0" timeOffset="197673.8733">16992 14039,'24'25,"-24"50,0-51,0 1,25 74,0-24,-25-1,25 1,-25-50,0 24,0-24,0 0,0 0,0-1,0-48,0-1,0 0,0-25,0 26,-25-51,25-24,0 74,0 0,0 0,0 1,0-1,0 0,0 0,0 0,0 1,0-1,0 0,25 25,-25-25,25 25,-25-25,24 25,1 0,-25 25,25-25,0 0,-25 25,0 0,0 0,0-1,0 1,0 0,0 0,0 24,0-24,-25-25,0 0,25 25,-25-25,1 25,-26 0,25-25,50 0</inkml:trace>
  <inkml:trace contextRef="#ctx0" brushRef="#br0" timeOffset="199390.3933">17934 13965,'0'-25,"0"-24,25 24,0-25,49 1,-49 24,0 25,0 0,-25 25,0-1,0 1,0 0,0 0,0 0,0 24,-25-24,25 0,-25 0,0-1,-24 26,24-25,0 0,25-1,-25-24,0 25,1 0,24 0,-25 0,0-1,25 1,-25-25,50 0,0 25,24-25,26 0,-1 0,25 0,1-25,48 0,-123 25,0 0</inkml:trace>
  <inkml:trace contextRef="#ctx0" brushRef="#br0" timeOffset="213524.3705">10766 14635,'49'0,"50"0,25-50,-49 25,-50 1,24 24,-24-25,25-25,24 25,-49 1,0-1,-25 0</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17T06:39:31.541"/>
    </inkml:context>
    <inkml:brush xml:id="br0">
      <inkml:brushProperty name="width" value="0.05292" units="cm"/>
      <inkml:brushProperty name="height" value="0.05292" units="cm"/>
      <inkml:brushProperty name="color" value="#FF0000"/>
    </inkml:brush>
  </inkml:definitions>
  <inkml:trace contextRef="#ctx0" brushRef="#br0">2654 6300,'-24'0,"-1"0,25 25</inkml:trace>
  <inkml:trace contextRef="#ctx0" brushRef="#br0" timeOffset="3182.2877">14759 5779,'-25'0,"1"0,-1 0,0 0,25-24,-25 24,0 0,1 0,-1 0,-25 0,0 0,1 0,24 0,-25 0,1 0,-50-25,49 25,0 0,1 0,24 0,0 0,-24 0,-1 0,25 0,0 0,-24 0,24 0,0 0,-24 0,24 0,0 0,0 0,-24 0,-1 0,25 0,-25 0,26 0,-1 0,0 0,0 0,0 0,1 0,-1 25,-25-25,1 0,24 24,-25 1,1-25,-1 25,25 0,-24-25,-1 25,25 0,-24-1,-1-24,25 0,0 25,-24 0,24-25,0 0,0 0,25 25,-24-25,24 25,-25-25,0 24,0 1,0 0,0 0,1 0,-1-1,25 1,0 0,0 0,-25-25,25 25,0-1,0 1,0 0,0 0,0 0,0-1,0 1,0 0,0 0,25 0,0-1,-1 1,1 0,0 25,0-50,49 49,-49 1,25-25,-25-1,-1 1,51-25,-26 25,-24 0,25 0,-1-25,1 25,0-1,-26-24,26 0,0 0,-1 0,1 0,74 0,-50 0,-24 0,49 0,-49 0,24 0,1 0,-26 0,26-24,-1 24,0 0,50-25,-74 25,148-25,-98 25,-26-25,-24-25,24 50,-49-24,0-1,-25 0,25 25,-25-50,74 26,-74-26,74-24,-49 24,25 25,-50-24,0-1,0 25,0 0,0 1,-25 24,0 0,25-25,-25 25,1-50,-1 50,0-25,-25-24,1-1,24 25,0 1,0 24,1-50,-26 25,25-24,-24 24,24 0,0 0,25 0,-25 25,25-25,-25 25,25-24</inkml:trace>
  <inkml:trace contextRef="#ctx0" brushRef="#br0" timeOffset="8349.6598">2605 6871,'-25'0,"0"0,0 25,25 0,-24-25,24 24,-50 1,50 0,0 0,0 0,0-1,0 26,25-25,-25 0,25-1,-25 1,24-25,-24 25,-24-25,-1 0,25 25,-25-25,0 0,0 0,1 0,-1 0,25-25,25 25,-25 25,0 0,0-1,0 1,-25 0,25 0,-25-25,25 25,0-1,0 1,-25 0,25 0,0 0,0-1,0 1,0 0,25-25,0 25,24 0,-24-1,0-24,-25 25,25-25,0 0,-25-25</inkml:trace>
  <inkml:trace contextRef="#ctx0" brushRef="#br0" timeOffset="10849.5808">2382 11013,'-25'0,"-25"-25,50 1,-25 24,25-25,50 25,-25 0,0 0,-1 0,1 0,-25 25,0-1,0 1,0 0,0 0,0 24,0-24,0 25,0-25,0 24,0-24,0 0,0 0,0 0,0-1,0 1,0 0,25-25,0 0,-25-25,0 0,-25 25,25 25,0 0,0 0,0 0,-25-25,0 24,-24 1,24-25,25 25,-25-25,0 0,1 0,24-25,0 0,-25 1</inkml:trace>
  <inkml:trace contextRef="#ctx0" brushRef="#br0" timeOffset="44241.3512">7020 12750,'25'0,"0"0,-1 0,26 0,-25 0,25 0,-1 0,26 0,-1 0,0 0,1 0,-1 0,-49 0,49 0,-49 0,0 0,49 0,-49 0,25 0,-25 0,24 0,1 0,-1 0,26 0,-25 24,-26-24,26 0,-25 0,24 0,-24 0,25 0,-1 0,51 0,-1 0,74 0,51 0,-51 0,26 0,74 25,-149-25,24 0,-73 25,-26-25,26 0,-50 0,-1 0,1 0,0 0,0 0,0 0,24 25,-24-25,50 25,73-25,-48 24,-1-24,50 0,-50 0,99 0,-98 0,-26 0,0 0,-24 0,0 25,-1-25,-24 0,0 25,49-25,1 25,98-25,75 49,-49-24,-1 0,75 0,-149 0,-50-25,1 0,-50 0,-1 24,1-24,50 0,-26 0,75 25,50 0,-25-25,-25 0,49 25,1-25,-75 0,1 0,-51 0,50 0,-49 0,0 0,-1 0,75 0,0 0,75 0,-75 0,0 0,0 0,-50 0,50 0,-74 0,24-25,-49 25,49 0,1 0,-26-25,1 25,-25 0,0-25,-1 25,-24-24,50-1,24-25,50 1,-24 24,73-25,-49 25,100-49,24 24,-174 50,-49 0,-25-24,25 24,-1-50,26 25,-50 0,50-24,-1 24,-24 0,0 0,0-24,0 24,-1 0,-24 0,25 1,0-26,0-49,0 74,-1-50,51-148,-50 174,-25-26,24 50,1-49,0 24,-25 1,0 24,0-25,-25 26,25-26,-25 25,1 0,-1-49,0 49,0 0,25-24,-49 24,49 0,-50-49,25 74,0-50,1 25,-51-24,50 24,1 25,-1-25,0 0,0 25,-25-49,1 49,-1-50,1 25,-1 25,0 0,26-49,-26 24,0 25,26 0,-1-25,-50 0,26 25,-1-25,1 25,-26-24,26-1,-1 25,-24 0,24 0,0-25,25 25,-24 0,-1 0,1-25,-1 25,-49 0,0 0,-1 0,1 0,-74 0,73 0,26 0,-50 0,0 0,49 25,-24-25,0 0,25 25,24-25,-49 0,24 0,-73 0,24 0,-50 0,75 0,-75 25,0-25,26 0,48 0,-148 24,149-24,-99 25,-26-25,100 25,-99-25,49 0,75 0,-174 0,125 0,48 0,-24 0,50 0,0 0,-1 0,-24 0,-25 25,49-25,-123 0,49 0,75 25,-50-25,-75 0,75 0,0 0,50 24,24-24,1 0,-26 0,1 25,-1-25,1 25,0 0,-1-25,-24 25,0-25,-1 0,26 0,24 0,-24 24,24-24,1 0,-1 25,25-25,-24 25,-1-25,-24 0,24 25,-49 0,49-25,-24 24,0 1,-26 0,26-25,24 25,1 0,24-25,-25 0,25 24,1-24,-26 25,0 0,1 0,24-25,-25 25,1 0,24-25,0 24,0-24,1 0,-1 25,0 0,0-25,0 25,1 0,24-1,-25-24,0 25,0-25,0 50,-24-25,24-1,0 1,-24 25,24-1,0-24,0 25,-25 24,50-49,-24 0,24 0,-25-1,0 26,25-25,0 0,0-1,0 26,0-25,0 0,0-1,0 1,0 0,0 0,0 0,0 0,0-1,0 1,25 25,-25-1,49-24,-24 25,25-1,-25 1,24 0,-24-26,25 1,24 25,25 24,-74-74,25 0,-25 25,-1-25,1 0,25 0,-25 0,-1 25,1-25,0 0</inkml:trace>
  <inkml:trace contextRef="#ctx0" brushRef="#br0" timeOffset="56723.3633">18902 7665,'-25'0,"25"-25,49 25,125 0,148 0,50 0,125 0,172 0,100-25,-223-25,-174 50,-124 0,-223 0,0 0,74-24,-25-26,100 0,-100 26,-24-1,24 0,-49 25,0 0,0 0,148 0,-49 0,0 0,-49 0,-25 0,-26 0,51 0,-26 0</inkml:trace>
  <inkml:trace contextRef="#ctx0" brushRef="#br0" timeOffset="58811.9078">20836 7863,'-25'0,"1"25,-1 0,0 24,0-49,0 50,1-50,-1 25,0 0,25-1,-25-24,0 0,1 25,-1 0,0 0,0 0,-24-1,49 1,-25-25,50 0,-1 25,100-25,-49 25,-50-25,-25 25,24-25,1 24,0 1,0-25,-25 25,0 0,25 0,-25-1,0 1,0 0,0 0,0 0,0-1,-25-24,0 0,0 25,0-25,25 25,-24-25,-1 0,0 0,0 25,0-25,1 0,-1 0,0 0,0 0,0 0,1 0</inkml:trace>
  <inkml:trace contextRef="#ctx0" brushRef="#br0" timeOffset="65268.759">21084 8235,'0'25,"0"0,25 49,-25 50,25-74,-25 24,0 50,0-49,0-26,0 1,0-1,0 1,0-25,0 0,0 0,0-1,0 1,0-50,-25 1,25-26,0 25,-25-49,25 24,-24 0,24 26,-25-1,25-25,0 25,0 1,0-1,0 0,0 0,0 0,0 1,0-1,0 0,0 0,25 0,-25 1,24-1,1-25,0 25,0 1,0-1,-1 0,1 0,0 25,-25-25,25 25,24-24,1 24,-25-25,0 25,-25-25,24 25,1 0,0 0,-25 25,50-25,-26 25,1-1,25 26,-25-25,-1 0,1 74,-25-74,0-1,0 1,-25-25,1 0,24 25,-25-25,-25 0,25 25,-24-25,24 0,0 0,0 0,-24 0,24-25,25 0,-25 25,0 0,1 0,-1 0,0-25,0 25,-24 0,24 0,-25 0,1 0,-1-24,25 24,0 0,25-25</inkml:trace>
  <inkml:trace contextRef="#ctx0" brushRef="#br0" timeOffset="68062.9019">22325 8086,'-25'0,"0"0,0 0,0 0,1 0,-1 0,0 0,0 0,25 25,0 0,0 0,-25 0,1-1,24 1,0 0,0 0,0 0,0-1,0 1,0 0,24-25,1 0,-25 25,25-25,25 0,-1 0,-24 0,0 0,0 0,-1 0,-24-25,25 0,0 0,-25 1,0-1,25 25,-25-25,0 0,0 0,0 1,0-1,0 0,0 0,0 50,0 0,0 24,0-24,25 0,-25 0,0 0,24-1,-24 1,0 0,25-25,-25 25,25 0,-25-1,25-24,0 0,-1 0</inkml:trace>
  <inkml:trace contextRef="#ctx0" brushRef="#br0" timeOffset="69340.3292">23019 8136,'-25'0,"0"0,1 0,-1 0,0 0,0 0,25 25,-25-25,25 25,-24-25,24 24,0 26,0-25,0 24,0-24,24-25,1 0,-25 25,25-25,-25 25,25-25,0 25,-1-25,-24 24,25-24,0 0,0 0,0 0,0 0,24 0,1 0,49-49,-99 24</inkml:trace>
  <inkml:trace contextRef="#ctx0" brushRef="#br0" timeOffset="70737.4255">23441 8210,'25'0,"24"0,-24 0,0 0,0 0,-1 0,1-24,0 24,-25-50,25 25,0 25,-25-25,0 1,0-1,0 0,-25 25,0 0,0 0,0 0,1 0,-1 0,25 25,0 0,-25-1,25 1,-25-25,25 25,0 0,0 0,0-1,0 1,0 25,0-25,0 24,25-49,-25 25,50-25,-26 0,26 0,0 25,-50 0,24-25,1 0,0 0,0 0,49-25,-49 0,0 25,-25-25,0 0</inkml:trace>
  <inkml:trace contextRef="#ctx0" brushRef="#br0" timeOffset="73723.6838">8087 14660,'-25'0,"50"0,49 24,100 1,-1-25,26-25,272-49,-198 0,49 24,-49-24,-74 24,-26 0,-123 25,24 25,-74-24,25 24,149 24,-75 1,-25-25,26 0,-76 0,1-25,0-49,-25 0,0-26,-50-98,-24 0,24 24,1 50,24 74,0 1,25-1,0 0,0 26,-25-26,25 0,0 1,0 24,-24 0,24 0,0 1,0-1,0 0,0 0,0 0,0 1,0-1,-25 25,-25 0,1 0,-26 25,-24-1,-50 1,0 0,-74 25,-25-26,-223 76,198-76,124 1,-25 0,-98 0,23 0,125-1,75-24,-26 0,51 0,24 25,-25-25,0 50,25 0,0 74,-25 0,25 49,-25 125,25-100,0-24,0 49,0 50,0-124,-24-25,24-99,0 24,0-74,0-24,49-125,26-123</inkml:trace>
  <inkml:trace contextRef="#ctx0" brushRef="#br0" timeOffset="90126.4864">12031 12725,'24'25,"-24"-1,25 26,0 24,49 50,1 149,-26-149,26 100,-26 48,1-148,0 100,-25-125,24 124,1-49,-25 24,-1-99,1 50,25-50,-50-24,0-1,0-49,0 0,0-50,0-74</inkml:trace>
  <inkml:trace contextRef="#ctx0" brushRef="#br0" timeOffset="93247.3121">12055 12799,'0'25,"0"25,-24-26,24 51,-25-1,0 1,0-26,-24 51,49-26,0-49,-25-25,25 25,0-75,25 0,24-24,-49 49,25-25,0 26,0-1,-25 0,24 0,-24 0,0 1,25 24,-25-25,25 25,-25-25,25-49,-25 49,0-25,0 25,25 25,-25-24,24 24,1 24,0 26,49 0,-24 24,74 25,-99-74,25 0,-50 0,24-25,1 0,0 24,0 1,49-25,-74 25</inkml:trace>
  <inkml:trace contextRef="#ctx0" brushRef="#br0" timeOffset="96121.7904">15330 12774,'0'25,"0"25,0-1,24 51,-24-1,25 50,50 74,-26 25,1 25,-25-100,-1 26,-24-75,25 50,-25-1,0-98,0-1,0-24,0-1,0-24,0 0,0 0,0-50,0 0,0-49</inkml:trace>
  <inkml:trace contextRef="#ctx0" brushRef="#br0" timeOffset="97554.5761">15379 12849,'-25'0,"1"25,-1 24,0-24,0 25,0-1,-24-24,49 49,-25-49,25 0,-25-25,25 25,0-50,25 0,-25 0,25 25,0-49,-1 49,-24-25,25 25,0-25,0 0,0 25,-25-24,24 24,1 0,0 0,25 49,-1 1,1-50,24 25,-49-1,50-24,-26 25,-24-25,-25 25,25-25,-25-25</inkml:trace>
  <inkml:trace contextRef="#ctx0" brushRef="#br0" timeOffset="98410.4197">12427 11956</inkml:trace>
  <inkml:trace contextRef="#ctx0" brushRef="#br0" timeOffset="100987.1427">14883 10765,'0'50,"0"24,0-49,0 49,0-24,0 0,0-1,0 1,0-25,0 0</inkml:trace>
  <inkml:trace contextRef="#ctx0" brushRef="#br0" timeOffset="102720.2076">15255 10765,'-25'0,"1"0,24 25,0 0,-25-25,25 25,0-1,0 1,-25 0,25 0,0 0,0-1,0 1,0 0,25-25,-25 25,25-25,-1 0,1 0,25 0,-25 0,-1 0,1-25,0 25,-25-25,0 0,0 1,0-1,-25 0,25 0,0 0,-25 25,1-24,24-1,-25 25,25-25,-25 25,25-25,-25 0,0 1</inkml:trace>
  <inkml:trace contextRef="#ctx0" brushRef="#br0" timeOffset="105729.0269">11733 10765,'0'25,"0"25,0-26,0 1,0 0,0 0,0 0,0-1,0 26,0-25</inkml:trace>
  <inkml:trace contextRef="#ctx0" brushRef="#br0" timeOffset="106907.1702">12130 10691,'-25'0,"0"0,0 0,25 25,0-1,-24 1,24 0,0 0,0 0,0-1,0 1,0 25,0 24,0-49,24 0,1 0,25-25,-25 0,-25-25,0 0,0 0,0 0,0 1,0-1,0 0,0 0,0 0,0 1,0-1,-25 0,0 25</inkml:trace>
  <inkml:trace contextRef="#ctx0" brushRef="#br0" timeOffset="107933.387">12552 10765,'0'0,"-25"0,0 0,0 0,0 0,0 0,25 25,0 0,-24-25,24 25,-25-1,25 1,0 0,25-25,-1 0,1 0,-25 25,25-25,0 0,0 0,0 0,-1 0,1 0,0-25,0 25,0-25,-25 0,0 1,0-1,0 0,0 0,0 0,0 1,0-1</inkml:trace>
  <inkml:trace contextRef="#ctx0" brushRef="#br0" timeOffset="113896.2006">18455 10864,'0'-24,"-25"24,25-25,-25 25,1-25,-1 25,25-25,-25 25,0 0,0 0,25-25,-24 1,-1 24,-25 0,25-25,-24 0,-1 25,1 0,-26-25,50 0,1 25,-26 0,25 0,-74-24,49-1,-24 25,-1-25,-24 25,0-25,49 25,1-25,-1 25,1-24,24 24,0 0,-25 0,-24 0,-25 0,-25 0,49 0,-123 0,-1 0,51 0,24 0,49 0,-49 0,99 0,-49 0,24 0,25 0,1 0,-26 0,-24 0,-50 24,24-24,51 25,-26-25,1 0,24 25,-24 0,49-25,-24 25,24-25,-25 24,25 1,-24-25,24 25,0 0,-49 0,24-1,0 1,1 0,-1 25,-24-1,24-24,1 25,-1-26,0 51,1-50,-1 24,25 1,1-25,24 24,-50-24,25 0,0 25,1-26,-1 51,0-26,0 1,0 49,1-24,-1-1,25-24,0 24,-25 0,25 1,0-26,0 26,0-25,0-1,0 50,25-49,24 49,26 100,-50-199,24 124,-24-75,25 1,49 49,-25-25,75 26,-50-51,100 51,-75-51,25-24,74 0,50 24,223-49,-223 0,223 0,74 0,-74-49,199-26,-422 26,99-75,-223 49,-50 1,0-50,-49 0,-50 49,24-24,1-50,-25 50,25 0,-25 25,0-1,0-24,0-100,-50-73,-24 48,0 76</inkml:trace>
  <inkml:trace contextRef="#ctx0" brushRef="#br0" timeOffset="117591.846">12651 11261,'-25'0,"0"0,0 0,1 0,-1 0,0 0,0 0,0 0,0 0,1 0,-1 0,-25 0,25 0,1 0,-1 0,-25 25,1 0,-1-25,0 0,-49 25,-25 0,-49 24,73-24,26 0,0 0,24-25,0 24,25-24,1 25,-1-25,25 25,-50-25,50 25,-25 0,1-25,-1 24,25 1,-25 0,0 0,0 0,25-1,-24 26,-1 0,25-26,-25 51,0-50,0-1,25 26,-24-25,24 0,-25-25,25 24,-25-24,25 25,0 0,0 0,-25-25,25 25,0 0,0-1,0 1,-25 0,25 25,0-26,0 26,0 24,0-49,0 0,0 0,0 24,0-24,0 0,0 0,25-25,0 49,25-49,-26 25,1 0,25-25,-25 25,24 24,1-49,-1 25,-24 0,50-25,-26 25,-24 0,25-25,-25 0,24 0,1 0,-1 0,-24 0,50 0,-26 0,26 0,-1 0,0 0,-24-25,24 0,-24 25,0-25,-1 25,1-25,-25 1,-1 24,-24-25,25 0,50-74,-51 49,76 1,-75-1,49-24,-24 24,-26-24,-24 49,25 0,-25 0,25-24,-25 24,0-25,0 0,0-24,0-25,0 0,0-1,0 26,0 0,0-1,-25 50,25-24,0 24,0-25,-49-74</inkml:trace>
  <inkml:trace contextRef="#ctx0" brushRef="#br0" timeOffset="137836.4339">10418 3646,'0'-25,"75"1,49 24,-50 0,1 0,-26 0,-24 0,-25 24,0 1,0 25,0 0,0-26,0 1,0 50,-25-51,-24 1,24 25,-25-1,1-24,24 0,0-25,25 25,0 0,74-25,75 24,-50-24,-24 0,-50 0,-1 0,1 0,0 0,0 0,0 0,-1 0,1 0</inkml:trace>
  <inkml:trace contextRef="#ctx0" brushRef="#br0" timeOffset="139300.4809">11162 3820,'25'0,"0"0,25 0,-26 0,26 0,-50 25,0 0,0-1,0 1,0 0,0 0,0 0,0-1,0-48,25-26,0 50,-25-25,0 0,25 1,-25-1,0 0,24 25,-24-25,0 0,25 25,0 0,-25 25,0 25,0-25,0-1,0 1,0 25,0-25,0-1,0 1,0 0,25-25</inkml:trace>
  <inkml:trace contextRef="#ctx0" brushRef="#br0" timeOffset="139850.5859">11683 3969,'100'0,"-1"0,74 0,26 0,-125 0,-49 0,0 0</inkml:trace>
  <inkml:trace contextRef="#ctx0" brushRef="#br0" timeOffset="140386.5377">12080 3696,'0'50,"0"24,0 75,25-50,-25-25,0 26,25 73,-25-74,0-24,0-26,0-24,0 0,25-25,-1-50</inkml:trace>
  <inkml:trace contextRef="#ctx0" brushRef="#br0" timeOffset="141404.3418">12676 3597,'0'-25,"49"0,-24 25,124-25,-25 0,-50 25,25 0,-74 0,-25 25,0 0,0 25,0-1,0-24,0 0,0 0,-25 0,1-25,24 24,-25-24,74 0,26 0,-1 25,-74 0,25-25,-25 25,0 0,0-1,0 1,-25 0,25 0,-25 0,1-1,-26 1,25-25,-24 25,-1-25,25 25,0-25</inkml:trace>
  <inkml:trace contextRef="#ctx0" brushRef="#br0" timeOffset="144138.2756">10294 4837,'0'0,"-49"-25,24 25,-25 0,1 0,-1 25,0 0,26 0,-26 24,0 1,26-1,-26 1,0 24,26-24,-1 24,25 1,-25-50,25-1,0 1,0 0,0 0,25 0,0-1,99 1,-50 0,0-25,1 25,74-25,-25 0,-75 0,51 0,-51 0,-24 0,-25-25,0-25,0 1,25-26,0 1,-1 0,1 24,-25 0,0-24,0 24,0 1,0-1,-25 1,1-1,24 25,-25 0,0 0,0 25,0 0,-49 0,24 0,-24 0,49 0,0-24</inkml:trace>
  <inkml:trace contextRef="#ctx0" brushRef="#br0" timeOffset="144954.2539">11113 4762,'0'-24,"-25"24,-25 0,26 24,-1 1,-25 25,25-25,1 24,-1-24,25 50,0-51,0 1,0 0,0 25,0-1,74 26,-49-26,25 26,-1-51,-24 26,0-25,24 24,1 1,-25-25,24 0,1-1,-25-24,0 0,0 0,-1 0,-24-24,25-1,-25 0,25-25</inkml:trace>
  <inkml:trace contextRef="#ctx0" brushRef="#br0" timeOffset="145980.8166">11286 4936,'0'25,"50"-25,0 99,-1-74,-24 0,0 0,-25-1,0-48,25-51,0 26,-1-1,26 0,-25-24,0 49,24-25,-24 26,0-1,0 25,-1 49,1-24,0 25,-25 0,0 24,0 0,25 1,-25-26,0 26,0-26,0-24,0 0,0 0,0 0</inkml:trace>
  <inkml:trace contextRef="#ctx0" brushRef="#br0" timeOffset="146876.4787">11981 4465,'0'25,"25"-25,24 24,1 1,124 50,-75-1,75 25,-100-49,-49 24,0-49,-25 0,0 0,0 0,0-1,0 1,0 25,-25-50,25 49,-75 1,51-25,-26 0,-25 49,26-49,24 0</inkml:trace>
  <inkml:trace contextRef="#ctx0" brushRef="#br0" timeOffset="156470.3043">9079 15503,'-25'0,"0"25,0 24,-24 26,24-1,25-24,0 74,0-75,0 26,0-50,50-25,24 24,0-24,1 0,-50 0,-1 0,-24-24,0-1,25 25,-25-25,0 0,0 0,0-24,0-1,0 1,0-26,0 26,0-26,-25 26,-24-1,-1-24,-49-1,49 1,-49 49,50 0,24 25,0 0,50 25,0-25,-1 0,1 0,0 0</inkml:trace>
  <inkml:trace contextRef="#ctx0" brushRef="#br0" timeOffset="157078.3573">10071 15329,'-25'0,"0"0,1-25,-1 25,0-24,0 24,0 0,1 49,-1-24,-25 74,25-24,-24-1,49-24,0-1,0 1,0 0,0-26,25 1,-1 0,26 0,0-25,-26 0,26 0,-25 0,-25-25</inkml:trace>
  <inkml:trace contextRef="#ctx0" brushRef="#br0" timeOffset="157833.8193">10121 15528,'24'0,"1"25,0-25,-25 24,25 1,0 0,-25 0,49-75,26 1,-75-1,149-24,-50 24,0 50,0 0,-24 0,-51 0,1 0,-25 50,0-26,0 1,0 0,0 0,0 0,0-1,0 1,0 0,0-50</inkml:trace>
  <inkml:trace contextRef="#ctx0" brushRef="#br0" timeOffset="158821.7171">10964 14982,'0'0,"25"-25,24 25,26-49,-1 24,1 25,-51 0,1 0,0 0,-25 25,0-1,0 1,0 25,0-25,0 24,-25-24,0 0,1 0,48-25,1 0,-25 24,0 1,0 0,-25-25,1 0,24 25,-25-25,0 0,0 0,0 0,25-25</inkml:trace>
  <inkml:trace contextRef="#ctx0" brushRef="#br0" timeOffset="159500.4209">11683 14808,'25'50,"99"0,25-1,49 26,50 24,-173-50,-75-24,0 25,-25-1,-25 26,-49 24,-50 25,-49 0,74-49,-50-1,1 0,74-49,74 0</inkml:trace>
  <inkml:trace contextRef="#ctx0" brushRef="#br0" timeOffset="160516.1828">8285 15404,'0'0,"-74"0,49 25,-25-1,25-24,25 25,50-25,49-25,149-24,571-51,-1 1,299 25,-497-1,198 26,-594 24,-200 25</inkml:trace>
  <inkml:trace contextRef="#ctx0" brushRef="#br0" timeOffset="160932.3639">8980 15726,'74'25,"100"-25,99 0,247 0,125-74,670-174,-124 49,-224 75,-471 50,-372 49</inkml:trace>
  <inkml:trace contextRef="#ctx0" brushRef="#br0" timeOffset="199002.0426">20563 9674,'0'25,"0"-1,0 1,0 0,0 0,-24-25,24 25,0-1,-25-24,25 25,0 0,0 0,0 24,0 1,0-25,-25 25,25-26,-25 1,25 0,0-50,0 0,0 1,0-26,0 0,0 25,0 1,0-1,25 25,-25-25,0 0,0 0,0 1,25 24,-25-25,25 25,-25-25,0 0,0 0,0 1,24-1,-24 0,0 0,25 25,-25-25,25 25,0 0,-25 25,25 25,-1 24,-24-49,25 25,-25-26,0 26,0-25,0 0,0 24,0 1,0 0,0-26,25 51,-25-50,0-1</inkml:trace>
  <inkml:trace contextRef="#ctx0" brushRef="#br0" timeOffset="200582.2447">20638 9996,'25'0,"-1"0,1 0,0 0,-50 0,0-25,1 25,-1 0,0 0,0 0</inkml:trace>
  <inkml:trace contextRef="#ctx0" brushRef="#br0" timeOffset="203769.5599">20539 10691,'0'25,"0"-1,0 1,0 0,0 0,0 0,0-1,0 26,0-25,0 0,0-1,0 26,0-25,0 0,0-1,-25 1,25 0,0 25,0-25,0-1,0 1,-25-25,25-25,0 1,0-1,0-25,0 25,0-24,0 24,0 0,0 0,0 0,0 1,0-1,0 0,25 25,-25-25,0 0,25 25,-25-24,0-1,24 25,1-25,0 25,0 0,-25-25,0 0,25 25,-1 0,1 0,25 0,-25 0,-1 0,-24 25,0 0,0 0,-24 0,24-1,-25-24,0 0,0 25,0-25,1 0,-1 25,0-25,0 0,50 0,0 0,0 25,-1 0,1-25,-25 24,25-24,0 25,0 0,-1-25,-24 25,25-25,-25 25,25-25,-25 24,0 1,0 0,-25-25,25 25,-25-25,1 0,24 25,-25-25,0 0,0 0,0 25,1-25,-1 0,0 0,0 0</inkml:trace>
  <inkml:trace contextRef="#ctx0" brushRef="#br0" timeOffset="205642.3829">20415 11956,'0'0,"0"-25,-25 25,25-25,25 25,-25 25,0 0,0 0,0 24,0 1,0-25,0-1,0 1,0 0,0 0,0-50,0 0,0-24,0 24,0 0,0 0,0 0,0 1,24-1,1 0,0 0,0 0,0 1,-1-1,-24 0,25 25,0-25,0 25,0 25,-25 0,49 0,-49-1,0 1,25 0,-25 0,0 0,0-1,0 1,0 0,25 25,-25-1,0-24,0 0,0 25,0-26</inkml:trace>
  <inkml:trace contextRef="#ctx0" brushRef="#br0" timeOffset="206732.0337">20638 13196,'0'50,"0"-25,0 24,0 1,0-25,0-1,0 26,0-25,0 0,0-1,0 1,0 0,0 0,25-25,-25 25,49-25,1 0,24 0,-49 0,0 0,0 0,-25-25,0 0,0-25,0-24</inkml:trace>
  <inkml:trace contextRef="#ctx0" brushRef="#br0" timeOffset="207105.5509">20638 12973,'0'-25</inkml:trace>
  <inkml:trace contextRef="#ctx0" brushRef="#br0" timeOffset="208796.1906">20836 14039,'-25'0,"25"25,0 25,0-25,0 24,0 1,0-1,0 26,0-25,0-1,0 1,0-1,0 26,0-26,0 26,0-50,0 24,0-24,-24-25,24 25,-25-25,0 0,0 0,0 0,1 0,-1-25,25 0,-25 0,-25-24,50 24,-24 0,24 0,-25 25,25-49,0 24,-25 25,25-25,-25 25,25-25,0-24,0 24</inkml:trace>
  <inkml:trace contextRef="#ctx0" brushRef="#br0" timeOffset="209954.5281">20886 13816</inkml:trace>
  <inkml:trace contextRef="#ctx0" brushRef="#br0" timeOffset="212873.9203">21109 9872,'75'0,"-1"0,50 0,-74 0,-1 0,26 0,-51 0,1 0,0 0,0 0,0 0,24 0,-24 0,0 0,0 0,-1-25,1 25,0 0,25 0,-26 0,51 0,-50 0,24 0,1-24,-25 24</inkml:trace>
  <inkml:trace contextRef="#ctx0" brushRef="#br0" timeOffset="222613.7232">22449 9624,'24'0,"1"0,0 0,0 0,0 0,-25 25,24 0,1 0,-25 24,0-24,0 0,0 0,0-1,0 1,0 0,0 0,0 0,0-1,0-48,0-1,0 0,0 0,0 0,0 1,0-1,0 0,0 0,0 0,0 1,25 24,-25-25,0 0,25 25,-25-25,0 0,0 1,25-1,-1 25,-24-25,25 25,-25-25,25 25,0 0,-25-25,25 25,-1 0,1 0,-25 25,25 0,-25 0,25-25,-25 25,0-1,0 1,0 0,0 0,0 0,0-1,25 1,-25 0,0 0,0 0,0-1,0 1,0 0,0 0,0 0,0-1,0 1,0 0</inkml:trace>
  <inkml:trace contextRef="#ctx0" brushRef="#br0" timeOffset="224721.1868">23044 9054,'0'-25,"0"0,25 25,-25-25,25 25,-1 0,-24 25,0 0,0 25,0-26,0 1,0 0,0 0,0 0,0-1,0 1,0 0,-24 0,-1-25,25 25,-25-25,0 0,25 24,25-24,0 0,0 0,24 0,1 0,-25 0,24 0,-24 0,49 0,-49 0</inkml:trace>
  <inkml:trace contextRef="#ctx0" brushRef="#br0" timeOffset="236461.2588">21184 10988,'-25'0,"74"0,26 0,-26 0,26 0,-26 0,26 0,-26 0,-24 0,0 0,0 0,0 0,-1 0,1 0,25 0,-1 0,-49-24,25 24,0 0,0 0,0 0,-1 0,1 0,0 0,0 0,0 0,0 0</inkml:trace>
  <inkml:trace contextRef="#ctx0" brushRef="#br0" timeOffset="238683.7171">22250 10567,'25'25,"99"24,25 1,-25-25,-75 24,-24-24,-25 0,0 0,0-1,0 1,0 0,0 0,0 0,0-1,0 1,0 25,0-25,0-1,-25 26,1-25,24 0,0-50,0-25,0 25,0-24,0-75,24 99,-24 0,25-24,0-26,-25 50,25-24,0 24,-25 0,0 0,24 25,1 0,0 0,0 0,0 0,-1 0,1 0,0 0,-25 25,0 0,0 0,0 0,0-1,0 1,0 0,0 0,0 0,0 24,0-24,0 0,0 0,0-1,0 1,0 0,0 0,0 0,0-1,0 1</inkml:trace>
  <inkml:trace contextRef="#ctx0" brushRef="#br0" timeOffset="240901.4902">23242 10244,'0'-24,"25"-1,0 25,0 0,0 0,-25 25,0-1,0 1,0 0,0 0,0 0,0-1,-25-24,25 25,-25 0,25 0,25-25,0 0,24 0,-24 0,0-25,0 25,-1 0,1 0,0 0,-25-25,25 0,-25 1</inkml:trace>
  <inkml:trace contextRef="#ctx0" brushRef="#br0" timeOffset="243799.4499">21308 11906,'74'0,"0"0,75 0,74 0,-99 0,75 0,-125 0,-49 0</inkml:trace>
  <inkml:trace contextRef="#ctx0" brushRef="#br0" timeOffset="244631.215">22523 11658,'25'0,"-25"50,0-25,0-1,0 26,0-25,25 24,-25-24,0 0,24-25,-24 25,0 0,0-1,0 1,0 25,0-25</inkml:trace>
  <inkml:trace contextRef="#ctx0" brushRef="#br0" timeOffset="245585.0004">21481 13295,'25'0,"49"0,199-49,-49-1,-100 25,49-49,-98 74,-75-25</inkml:trace>
  <inkml:trace contextRef="#ctx0" brushRef="#br0" timeOffset="246205.7725">22746 12700,'25'0,"-25"25,25 0,-25 24,0 1,0-25,0 74,0-50,0 1,0 0,0-1,0-24</inkml:trace>
  <inkml:trace contextRef="#ctx0" brushRef="#br0" timeOffset="247277.4057">21580 14461,'-24'0,"-1"0,74 0,75 0,25 0,0-25,50 1,-150 24,-24-25,0 25</inkml:trace>
  <inkml:trace contextRef="#ctx0" brushRef="#br0" timeOffset="247949.2647">23019 13742,'0'25,"0"24,0 26,50 98,-25-98,-1-1,-24-24,0-26,0 1</inkml:trace>
  <inkml:trace contextRef="#ctx0" brushRef="#br0" timeOffset="249232.8771">18381 15825,'49'0,"199"-74,0 49,422-99,173 25,26-100,-26 51,-322 48,347-123,-322 99,-298 25,99 25,-198 24,-100 25,-49 0</inkml:trace>
  <inkml:trace contextRef="#ctx0" brushRef="#br0" timeOffset="251109.3559">19150 16148,'0'-25,"-25"25,0 0,0 0,0 0,1 0,-1 0,0 0,0 0,0 0,25 25,-24-25,24 25,0-1,-25-24,25 25,0 0,25-25,-1 25,1 0,-25-1,0 1,0 0,0 0,0 0,-25-25,25 25,-24-25,24 24,-25-24,25 25,-25-25,0 25,-25-25,50 25,-24-25,24 25,-25-25,0 24,0-24,0 0,-24 0,24 0,0 0</inkml:trace>
  <inkml:trace contextRef="#ctx0" brushRef="#br0" timeOffset="253029.1534">19348 15875,'-25'0,"25"25,-25-25,25 25,-24-1,24 1,0 0,0 25,0-26,0 26,0 0,0-26,0 1,0 0,0 0,0 0,0-1,0 1,24-25,-24 25,25 0,0-25,0 25,0-25,-1 0</inkml:trace>
  <inkml:trace contextRef="#ctx0" brushRef="#br0" timeOffset="254413.441">19447 16098,'50'-25,"-1"25,51-24,-26 24,-24 0,-26 0,-24 24,0 1,0 0,0-50,0 0,0 1,25-1,0-25,25 25,-1-24,1 49,-25-50,0 50,-1 0,-24-25,25 25,-25-24,25 24,25 0,-26 0,1 0,0 24,-25 1,0 0,0 0,0 0,0-1,0 1,0 0</inkml:trace>
  <inkml:trace contextRef="#ctx0" brushRef="#br0" timeOffset="255462.1513">20464 15553,'25'0,"0"24,0 26,-1-50,-24 50,25-50,-25 24,0 1,25 0,-25 0,0 0,0 24,0-24,0 0,0 0,0-1,0 1,0 0,-25-25,25 25,-25-25,25 25,0-1,-24-24,24 25,0 0,-25-25,25 25,0 0,25-25</inkml:trace>
  <inkml:trace contextRef="#ctx0" brushRef="#br0" timeOffset="256583.6585">20886 15751,'25'0,"24"0,26 0,-50 0,-1 0,1 0,0 0,49 0,-24-25,-25 25,0 0</inkml:trace>
  <inkml:trace contextRef="#ctx0" brushRef="#br0" timeOffset="257217.4259">21084 15925,'50'0,"-25"0,0 0,-1 0,1 0,0 0,0 0,0 0</inkml:trace>
  <inkml:trace contextRef="#ctx0" brushRef="#br0" timeOffset="260358.8322">21878 15652,'0'-25,"0"0,0 0,50 1,-26 24,26-50,0 25,-1 25,-24 0,0-25,-25 50,0 0,0 0,0 0,0-1,0 1,0 0,0 25,-25-50,25 24,-25 1,1 25,-1-50,25 25,0-1,-25 1,0-25,0 25,25 0,-25 0,25-1,75-24,24 0,25 0,-25 0,1 0,-51 0</inkml:trace>
  <inkml:trace contextRef="#ctx0" brushRef="#br0" timeOffset="261927.2444">22548 15652,'25'0,"-1"0,-24 25,0-1,0 1,0 0,0 0,0-50,0 0,-24-74,-1 25,25 49,0-25,0 25,0 1,0-1,25 25,-1 0,1 0,0 0,0 25,-25-1,25-24,-25 25,24-25,1 25,-25 0,0 0,25 24,0 1,0-25,-1 49,1 0,-25-49,25-25</inkml:trace>
  <inkml:trace contextRef="#ctx0" brushRef="#br0" timeOffset="263621.5231">22845 15205,'0'-25,"25"25,-25 25,0 0,0 0,0 0,0-1,-25-24,25 25,0 0,50 0,124-25,-100 0,-24 0,-25 0</inkml:trace>
  <inkml:trace contextRef="#ctx0" brushRef="#br0" timeOffset="264539.4313">23416 15280,'50'0,"24"-25,0 25,50 0,-74-25,-25 25,24-25,51 25,-1 0,0 0,-24 0,-51 0</inkml:trace>
  <inkml:trace contextRef="#ctx0" brushRef="#br0" timeOffset="265603.3816">23838 15032,'0'49,"0"-24,24 25,-24-1,0 1,25 74,-25-74,0-26,0 1,0 25,0-25,0-1</inkml:trace>
  <inkml:trace contextRef="#ctx0" brushRef="#br0" timeOffset="267534.7213">24607 14957,'-25'0,"25"-25,0 1,25 24,-1-50,1 50,0 0,0 0,0 0,-25 25,24 0,-24-1,25-24,-25 25,25 0,-25 0,0 0,0-1,-25 1,25 0,0 0,-25-25,25 25,-24-25,48 0,-24 24,25 1,-25 0,25-25,-25 25,0 0,0-1,0 1,0 0,0 0,-25 0,25 0,-25-25,25 24,-24-24,24 25,0 0,-25-25,0 0,25 25,-25-25,0 0,1 0</inkml:trace>
  <inkml:trace contextRef="#ctx0" brushRef="#br0" timeOffset="269676.5416">19844 16867,'-25'0,"0"0,25 25,-24-25,24 25,-25 0,0-25,25 24,-25 1,25 0,0 0,0 0,0-1,0 1,0 0,0 0,0 0,0-1,0 1,0 0,50-25,-25 25,-1 0,1-25,0 0,0 0,0 0,0 0,-1 0,1-25,0 25,-25-25,0 0,0 0,0 1,0-1,0 0,0 0,0 0,-25 25,25-24,-25 24,25-25,-24 25,24-25,0 0,-25 0,25 1,-25 24,25-25,-25 25,25-25</inkml:trace>
  <inkml:trace contextRef="#ctx0" brushRef="#br0" timeOffset="270699.5253">20365 16694,'0'24,"0"1,0 0,-25-25,25 25,0 0,0-1,-25 1,25 0,0 25,0-26,0 26,0-25,0 24,0 26,0-50,0-1,25-24,0 25,0-25,24 25,-24 0,50-25,98 74,-49-24,-74-50,-25 25</inkml:trace>
  <inkml:trace contextRef="#ctx0" brushRef="#br0" timeOffset="272504.6825">20861 16892,'75'0,"-51"25,26-25,-50 25,25-25,-25 24,0 1,0 0,0 0,0 0,0-1,0 1,0 0,0 0,0-50,0 0,0 0,25 1,-25-1,24 0,1-25,0 26,-25-26,25 0,-25 26,49 24,-24 0,0 0,0 0,24 0,-24 0,0 0,-25 49,25-49,-25 25,0 0,0 0,0-1,0 1,0 0,0 0,0 0,0-1,0 1,0 0,0 0,0 0,0-1,0 1</inkml:trace>
  <inkml:trace contextRef="#ctx0" brushRef="#br0" timeOffset="273901.512">21432 16470,'0'-24,"24"24,1 0,-25-25,25 25,0 0,-25 25,25-1,-25 1,0 0,0 0,0 0,0-1,0 1,0 0,0 0,0 0,0-1,0 1,99-25,50 0,-25 0,74 0,-123 0,-51 0</inkml:trace>
  <inkml:trace contextRef="#ctx0" brushRef="#br0" timeOffset="274764.9685">22275 16396,'50'50,"-50"-26,24 1,1 0,-25 0,0 0,0 24,0 1,0-25,0 24,0-24,0 25,0-26,0 51,0-26,0 1,0 24,-25 1,1-26,-1 1,25 0,-25-26,25 1,-25-25,25 25</inkml:trace>
  <inkml:trace contextRef="#ctx0" brushRef="#br0" timeOffset="287262.275">20811 11460,'0'-25,"-24"25,-1 0,25-25,-25 25,0 0,0 0,1 0,-1 0,0 0,-25 0,26 0,-1 0,0 25,0-25,0 25,1-25,24 25,-25-25,0 24,25 1,-25-25,25 25,0 0,-25-25,25 25,0-1,0 1,0 0,0 0,25-25,0 0,-25 25,25-25,0 0,-1 0,1 0,0 0,0 0,0 0,-1 0,1 0,0 0,0 0,0 0,-1 0,1 0,0 0,0 0,0 0,-1 0</inkml:trace>
  <inkml:trace contextRef="#ctx0" brushRef="#br0" timeOffset="288742.5461">21456 11460,'-24'0,"48"0,51 25,24-1,50-24,24 25,-48-25,23 25,-98-25,-25 0,0 0,-1 0,1 0,0 0</inkml:trace>
  <inkml:trace contextRef="#ctx0" brushRef="#br0" timeOffset="290581.1297">22920 11336,'25'25,"-25"-1,49 1,1 0,-50 0,25-25,-25 25,0-1,25 1,-25 0,24 0,-24 24,25 1,0 0,-25-1,25 26,-25-26,0-24,0 0,0-50,0 0,0 0,25 1,-25-26,0 25,24 0,-24-24,0 24,0 0,0 0,25 25,-25-24,0-1,0 0,25 0,-25 0,25 25,0-24,-1-1,-24 0,25 25,0 0,-25-25,25 0,0 25,-1 0,1 0,-25-24,25 24,0 24,0 26,-25 0,24-26,1 26,0 0,-25-26,0 26,0-25,0 0,0 24,0-24,0 0,0 0,0-1,0 1,0-50</inkml:trace>
  <inkml:trace contextRef="#ctx0" brushRef="#br0" timeOffset="291765.2842">23590 10815,'0'-25,"49"25,-24 0,0 0,0 0,-25 25,24 24,1-24,0 50,0-51,-25 1,25 0,-25 0,0 0,0-1,0 1,0 0,0 0,-25-25,74 0,-24 0,0 0,25-25,-1 25,1 0,-25 0,49 0,-24 0,-1 0,-24 0,0 0</inkml:trace>
  <inkml:trace contextRef="#ctx0" brushRef="#br0" timeOffset="294882.4202">21928 15528,'24'0,"1"0,0-25,0 0,25 25,-50-25,24 25,1 0,0-24,0 24,-25 24,25-24,-25 25,0 0,0 0,24-25,-24 25,0-1,0 26,-24 0,-1-50,25 49,-25-24,25 0,-25 0,0-1,25 1,-24 0,-26 0,50 0,-25-1,25 1,-25-25,0 0,25 25,25-25,99 0,-49 0,-26 0,-24 0,0 0,0 0,-25 25,25-25,-25 25,0-1,24-24,-24 25,0 0,25-25,-25 25,0 0,0-1,0 1,-25 0,-24 0,24 0,0-25,0 24,1 1,-1-25,0 0,25 25,-25-25,0 0,1 0,-26 0,25 0,-49 25,24-25,25 25,0-25,-24 0,24 0,0 25,0-25,25-25</inkml:trace>
  <inkml:trace contextRef="#ctx0" brushRef="#br0" timeOffset="302906.1046">19150 17760,'-25'0,"50"0,74 0,74 0,-24 0,99 0,248 0,-223 0,223-25,-198 1,-50-26,74 25,-148 0,-25 1,-99 24,-50-25</inkml:trace>
  <inkml:trace contextRef="#ctx0" brushRef="#br0" timeOffset="305778.764">8657 16570,'0'0,"0"-25,-25 25,1 0,24 25,-25-1,25 1,0 0,-25-25,25 50,0-1,0 1,0-25,0 24,0 26,0 24,25-50,-25 1,0-25,0 0,25-1,-25 1,24-25,-24 25,0 0,25 0,0-1,0 1,0 25,24-50,-49 25,25-25,0 0,0 0,-1 0,1 0,25-25,-25 0,-1 0,-24 0,25 1,-25-1,0 0,0-25,0 1,0 24,0 0,0-24,0 24,0 0,0-25,-25 26,25-1,0 0,-24 25,24-25,-25 0,0 25,25-24,-25-1,0 0,1 25,-1-50,0 26,0-1,0 0,1 25,24-25,-25 0,0 25,25-24,-25 24,0 0</inkml:trace>
  <inkml:trace contextRef="#ctx0" brushRef="#br0" timeOffset="307037.8446">9600 16421,'-25'0,"0"0,25 25,-25-25,25 24,0 1,-24 0,24 0,0 0,-25-1,25 26,0-25,0 49,0-24,0-1,0 1,0-25,0 0,0-1,0 1,0 0,0 0,0 0,0 24,0-24,0 0,0 0,25-25,-25 24,0 1,49 25,-49-25,25-1,-25 1,50 0,-50 0,24 0,1-25,0 24,0 1,0-25,-25 25,24-25,26-25,0-24,98-1</inkml:trace>
  <inkml:trace contextRef="#ctx0" brushRef="#br0" timeOffset="310623.9988">9997 16669,'24'0,"1"-25,0 0,0 25,-25-25,25 25,-1 0,1 25,0 0,0 25,0-26,-25 1,24-25,-24 25,0 0,0 0,0-1,0 1,0 0,0 0,0-50,0-25,0 26,0-26,0 25,0 0,0-24,25 24,-25-25,25 50,-25-24,25 24,0-50,24 25,26 0,-26 25,-24 0,25 0,-1 0,-24 0,0 0,0 0,0 0,-25 25,24 0,1 0,0-25,-25 74,25-24,0 24,-25-24,24-1,1 51,0-26,0 0,-25-24,0 0,0-26,0 1,0 0,0 0,0 0,0-75,0 0,0 1</inkml:trace>
  <inkml:trace contextRef="#ctx0" brushRef="#br0" timeOffset="311911.2174">10914 15999,'0'-25,"25"0,0 25,25 0,24 0,-49 0,-25 25,0 0,0 0,0 24,0 1,0-25,0 0,-25-25,0 24,25 1,-25-25,25 25,-24-25,48 0,26 0,99 0,25 0,-75 0,-25-25,-24 25,-1 0,-24 0,0 0</inkml:trace>
  <inkml:trace contextRef="#ctx0" brushRef="#br0" timeOffset="312566.592">11783 15974,'24'50,"26"-25,0 49,-26-49,51 0,-75-1,0 1,0 0,25-25,-25 25,0 24,0-24,0 0,0 50,0-26,-25 26,25-26,-25 26,-25 24,26-50,-26 26,-24-1,-50 50,74-25,-24-49,49 0,0-26,0 1</inkml:trace>
  <inkml:trace contextRef="#ctx0" brushRef="#br0" timeOffset="315646.6436">14908 15900,'-25'0,"25"25,-25-25,1 24,-1-24,25 25,-25 0,0 0,0 0,1-1,-1 51,0-50,25-1,-25 26,0-25,25 49,-24-24,24 0,0 98,0-73,0-1,0-24,0-1,49 1,-24 0,0-26,-25 1,25-25,-1 0,1 0,25 0,-1-25,-49 1,50-1,-25 0,0 0,-25 0,0 1,24 24,-24-25,0 0,25-25,-25 1,0-1,0 1,0-51,0 76,0-1,0 0,0 0,0 0,0 0,-25 1,1-26,-1 25,0 0,0 25,25-24,0-1,-25 25,25-25,0 0,-24 25,24-25,0-24,0 24,0 0,-25 25,25-25,0 1</inkml:trace>
  <inkml:trace contextRef="#ctx0" brushRef="#br0" timeOffset="316609.7516">15776 15602,'-25'25,"1"0,-1-25,0 49,0-24,0 0,25 0,-25 0,1-1,24 26,-25-25,25 0,0-1,-25 26,25 0,-25-26,25 26,-25 0,25-26,0 26,0 0,0-1,0 26,0-1,0 1,0-1,25 25,0-49,0 24,24 1,-24-26,25-24,-50 0,25-25,0 0,-1 0,26 0,-25 0,0 0,-25-25,24-25</inkml:trace>
  <inkml:trace contextRef="#ctx0" brushRef="#br0" timeOffset="318085.6825">15975 15949,'24'0,"1"0,0 0,0 25,0 25,-1-50,-24 25,0-1,0 1,25 0,-25 25,0-26,0 1,0 0,0 49,0-49,0 25,0 0,0-1,-25-24,25 0,0 0,-24-25,24 24,-25-24,25-74,49-25,1-75,-25 75,24-25,-24 74,0 1,0-26,-25 50,25 25,-25-24,24 24,1 0,0 49,0-24,0 25,-1-1,1-24,0 25,-25-26,0 26,0 0,0 24,0-24,0-1,0 1,-25 24,25 1,0-50,-25 24,25-24,0-50</inkml:trace>
  <inkml:trace contextRef="#ctx0" brushRef="#br0" timeOffset="319094.3274">16694 15453,'0'-24,"25"24,24-25,1 25,0 0,-26 0,1 0,0 0,-25 25,0-1,25-24,-25 25,25 0,-25 0,0 0,0 49,-25-24,0-26,25 26,-50-25,26 24,-1-24,0 0,0-25,25 25,-25-25,50 0,25 0,-1-25,125-25,-25 1,-50 24,25 0,-99 25,0 0,-25-25</inkml:trace>
  <inkml:trace contextRef="#ctx0" brushRef="#br0" timeOffset="320333.4675">17612 15354,'74'0,"50"50,0-1,75 75,-100-74,149 148,-248-173,25 25,-25-25,0-1,0 1,0 0,0 0,-75 24,50 1,1-25,-76 49,51-24,-26-1,-49 1,50 25,-25-26,0 26,-1-26,-24 26,50-1,-25-24,-1 24,51-49,49 0,-25-1,50-73</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19T07:26:39.282"/>
    </inkml:context>
    <inkml:brush xml:id="br0">
      <inkml:brushProperty name="width" value="0.05292" units="cm"/>
      <inkml:brushProperty name="height" value="0.05292" units="cm"/>
      <inkml:brushProperty name="color" value="#FF0000"/>
    </inkml:brush>
  </inkml:definitions>
  <inkml:trace contextRef="#ctx0" brushRef="#br0">7715 6127,'24'0,"1"0,0 0,49 0,1 0,49 0,50 0,-75 0,0 0,-25 25,-24-25,-25 0,0 0,-1 0,1 0,0 0,0 0,49 0,-24 0,-1 0,1 0,-25 0,24 0,1 0,-25 0,24 0,1 0,24 0,75 0,-74 0,24 0,50 0,24 0,-98 0,-26 0,1 0,-25 0,0 0,-1 0,-24-25,50 25,-25 0,24 0,-24 0,50-25,-26 25,1 0,24-25,1 25,24 0,-49 0,24-25,75 1,-75 24,-24 0,-1 0,-24 0,-25-25,25 25,0 0,24 0,-24 0,25 0,0 0,-1 0,-24 0,49 0,-24 0,0 0,-1 0,-49-25,25 25,0 0,0 0,-1 0,26 0,49 0,-24 0,49 0,-25 0,0 0,0 0,-49 0,0 0,-26 0,1 0,0 0,0 0,24 0,1 0,0 0,-26 0,26 0,0 0,24 0,-24 0,-1 0,-24 0,25 0,-1 0,-24 0,0 0,0 0,-1 0,26 0,-25 0,0 0,-1 0,1 0,25 0,-25 0,24 0,1 0,-25 0,49-25,-49 25,0 0,0 0,-1 0,1 0,0 0,0 0,0 0,-1 0,26 0,-25 0,0 0</inkml:trace>
  <inkml:trace contextRef="#ctx0" brushRef="#br0" timeOffset="12263.6168">15007 5655,'25'25,"0"-25,-25 25,0 0,25-25,-25 25,0-1,0 1,24 25,-24-25,0 0,0 24,0 1,25-1,0-24,-25 0,0 0,0 0,0-50,0 0,0 0,0 0,0 1,0-1,25 25,-25-25,0 0,0 0,0 1,25-1,-25 0,24 0,1 0,-25 0,25 1,0 24,-25-25,25 25,-1 0,-24-25,25 25,0 0,-25-25,25 25,0 0,-1 0,-24 25,0 0,0 24,0-24,0 0,0 0,0 0,0 0,0-1,0 1,0 0,0 0,0 0,0-1,0 1,25 0,-25 0,0 0</inkml:trace>
  <inkml:trace contextRef="#ctx0" brushRef="#br0" timeOffset="13497.0111">15677 5904,'25'0,"0"0,-1 0,1 0,50 0,-1 0,75 0,-75 0,-24 0,-25 0</inkml:trace>
  <inkml:trace contextRef="#ctx0" brushRef="#br0" timeOffset="14598.5057">15925 5705,'0'25,"0"24,0-24,0 0,0 0,0 49,25-24,-25-25,0 24,25 26,-25-1,24-24,-24 24,0-49</inkml:trace>
  <inkml:trace contextRef="#ctx0" brushRef="#br0" timeOffset="15970.4837">16545 5631,'0'24,"0"26,0 24,0-24,0 49,0 1,0-26,0-24,0 24,0-24,0-26,0 1,0 50,0-51,-25-24,25 25</inkml:trace>
  <inkml:trace contextRef="#ctx0" brushRef="#br0" timeOffset="43915.528">8732 7218,'-25'0,"74"0,1-25,0 1,-26 24,51-25,-26 25,26 0,-26 0,-24-25,0 25,25 0,-26 0,26 0,-25 0,0 0,0 0,-1 0,1 0,25-25,-25 25,-1 0,1 0,0 0,0 0,0 0,-1 0,1 0,0 0,25 0,-1 0,26 0,73 0,-73 0,24 0,-25 0,-24 25,-25-25,25 0,-26 0,1 0,0 0,25 0,49 0,74 0,-24 0,0 0,-75 0,26 25,-26-25,-49 0,0 0,0 0,-1 0,1 0,0 0,0 0,24 0,1 0,99 0,-50 0,124 25,50-25,-74 0,-75 0,49 0,-49 0,-74 0,-50 24,25-24,-1 0,1 0,25 0,49 25,50-25,-50 0,-24 0,-51 0,26 0,-25 0,24 25,26 0,98 0,-73-25,48 24,-73-24,-50 0,-1 0,1 0,0 0,0 0,0-24,-1 24,-24-25,25 25,-25-25,25 25</inkml:trace>
  <inkml:trace contextRef="#ctx0" brushRef="#br0" timeOffset="49110.0343">14784 7020,'0'-25,"25"25,-25-25,25 0,-1 25,1 0,0 0,-25 25,0 0,25 25,-25-26,0 1,25-25,-25 25,0 0,0 0,0-1,0 1,0 0,0 0,0 0,0-50,-25 0,25 0,0 0,-25 25,25-24,0-1,0 0,0 0,0 0,0 1,25 24,0 0,-25-25,24 0,1 25,25-25,-50 0,49 25,-24 0,0 0,25 0,-1 25,-24-25,0 25,0-25,-25 25,24 0,-24-1,0 1,0 0,0 0,0 0,0-1,0 1,0 0,0 0,0 0,0-1</inkml:trace>
  <inkml:trace contextRef="#ctx0" brushRef="#br0" timeOffset="51764.2031">6921 9079,'49'0,"51"0,-1 0,0-25,0 25,50-25,-50 25,1 0,98-25,-49 25,49 0,-98 0,24 0,0 0,-25 0,0 0,0 0,-49 0,-25 0,24 0,1 0,-1 0,26 0,-26 0,76 0,-51 0,25 0,-24 0,-26 0,75 0,-49 0,-1 0,25 0,0 0,25 0,-24 0,98 0,25 0,25 0,-24 0,-51 0,-24 0,25 0,-25 0,-75 0,-49 0,24 0,-24 0,0 0,25 0,49 0,-25 0,75 0,-50 0,25 25,-49-25,-26 0,-24 0,0 0,0 0,49 0,-49 0,25-25,-1 25,-24 0,25 0,-26 0,1 0,0-25,25 25,-1 0,1-25,24 25,-24 0,-25 0,0 0,49 0,0 0,26 0,-51 0,-24 0,0 0,49 0,-24 0,148 0,-49 0,-25 0,-74 0,-25 0</inkml:trace>
  <inkml:trace contextRef="#ctx0" brushRef="#br0" timeOffset="54250.9901">14685 8657,'25'0,"-1"0,1 0,-25 25,50-1,-25 1,-1 0,1-25,-25 25,0 0,25-1,-25 1,0 0,0 0,0 0,0-1,0 26,0-75,0 0,0 1,0-1,0-25,0 1,0 24,0 0,0 0,25 25,0-25,-1 25,1 0,0-24,0 24,-25-25,25 25,-25 25,0-1,0 1,0 0,24-25,-24 25,0 0,25-25,-25 24,0 1,0 0,0 25,0-26,0 26,0-25,0 0,0 0,0-1,25 1,-25 0,0 0,0 0,0-1,0 1</inkml:trace>
  <inkml:trace contextRef="#ctx0" brushRef="#br0" timeOffset="56371.67">9798 10964,'25'0,"124"0,0 0,-75 0,125 0,-125 0,75 0,-75 0,1 0,-1 0,0 0,1 0,24 0,-25 0,75 0,-74 0,24 0,-25 0,-24 0,-25 0,24 0,1 0,24 0,-24 0,0 0,24 0,-24 0,-1 0,50 0,-49 0,99-25,-100 25,100 0,75 0,-150 0,174 0,-50-25,-74 25,-24-25,-51 25,-49-25,25 25,0 0,0 0,0 0,-1 0,1 0,0-24,49 24,50 0,0 0,248 0,-123 0,-76 0,26 0,-175-25,1 25</inkml:trace>
  <inkml:trace contextRef="#ctx0" brushRef="#br0" timeOffset="58649.6396">15206 10592,'24'0,"1"24,-25 1,25 25,49 74,-24-75,-25 26,-25-50,0-1,25-24,-25 25,0 0,0 0,0 0,0-1,0 1,0-50,0 1,0-26,0 0,0 26,0-1,0-25,24 25,-24 1,0-1,25 25,0-25,-25 0,25 25,0-49,-1 49,1 0,0 0,-25-25,25 25,25 49,-26 1,1-50,-25 25,25-25,-25 25,0-1,0 1,0 25,25-1,0-49,-25 25,0 0,0 0,0 0,0-1,0 1,0 0,0 0</inkml:trace>
  <inkml:trace contextRef="#ctx0" brushRef="#br0" timeOffset="61015.1868">11807 12824,'75'0,"-1"-25,75 0,-75 25,1 0,24 0,-49-24,-1 24,51 0,-26 0,-24 0,-26 0,1 0,25 0,24 0,25 0,-24 0,-26 0,51 24,-1-24,-50 0,-24 0,50 0,-26 0,26 0,-1 0,125 25,-100-25,50 25,-25-25,-75 0,-24 0,0 0,0 0,-1 0,-24 25,25-25,0 0,25 0,-26 0,1 0,0 0,0 0,25 0,24 0,0 0,50 0,-49 0,-26 0,-24 0,0 0,0 0,0 0,24 0,-24 0</inkml:trace>
  <inkml:trace contextRef="#ctx0" brushRef="#br0" timeOffset="63319.913">15156 12502,'25'0,"24"0,1 0,-25 24,24 1,-24 25,0-50,0 49,0-49,-25 25,0 0,24-25,-24 25,0 0,0-1,0 1,0 0,0 0,0 0,-24-25,24 24,0 1,-25-25,25-25,0 1,0-1,0 0,0 0,0 0,0 1,0-1,25 25,-25-25,0 0,24 0,-24 1,0-1,25 0,0 0,0 0,-25 1,25-1,-1 25,1-25,0 25,-25-25,25 25,-25-25,25 25,0 0,-1 0,1 0,0 25,0-25,-25 25,0 0,25 0,-25-1,0 1,0 25,0-25,0-1,0 1,0 0,0 0,0 0,0-1,0 1,0 0,0 25,0-26,0 1,0 0,0 0,0 0</inkml:trace>
  <inkml:trace contextRef="#ctx0" brushRef="#br0" timeOffset="67558.0611">14958 6474,'24'0,"26"0,24 0,50 0,-49 0,-1 0,-49 0,25 0,-26 0,1 0,0 0,25 0,24 0,1-25,-1 25,50-25,-74 25,-1 0,1 0,-1-24,-24 24,0 0,25 0,-1 0,50 0,-24 0,98 0,-98 0,-25 0,-1 0,-24 0,0 0,0 0,-1 0,1 0,0 0,0 0,0 0</inkml:trace>
  <inkml:trace contextRef="#ctx0" brushRef="#br0" timeOffset="78111.4362">16198 6821,'-25'0,"0"0,0 0,1 0,-1 0,25 25,0 0,-25-25,0 0,25 25,-25 0,25-1,0 1,-24-25,24 25,0 0,0 0,0-1,0 1,0 0,0 0,0 0,0-1,0 1,0 0,0 0,24 0,1-25,-25 24,25-24,0 0,-25 25,0 0,25-25,-1 0,-24 25,25-25,-25 25,25-25</inkml:trace>
  <inkml:trace contextRef="#ctx0" brushRef="#br0" timeOffset="81128.6077">16421 7020,'0'25,"25"-25,-25 24,25-24,-25 25,24-25,-24 25,0 0,0 0,0-1,0 1,0 0,0 0,0 0,0-1,0-48,0-1,0 0,0 0,0 0,0 1,0-1,0 0,25 0,-25 0,0 1,25 24,-25-25,0 0,25 25,0 0,-25-25,0 0,24 25,1 0,0 0,0 0,0 0,0 0,-25 25,24-25,-24 25,25 0,-25 0,25-25,-25 24,0 1,0 0,0 0,0 0,0-1,0 1,0 0,0 0,0 0,0-1,0 1,0 0</inkml:trace>
  <inkml:trace contextRef="#ctx0" brushRef="#br0" timeOffset="83112.9026">17140 7094,'0'25,"-24"-25,24 25,24-25,1 0,0 0,25 0,-1 0,-24 0,0 0,24 0,-24 0,0 0,0 0,0 0,-1 0,1 0,0 0,0 0,0 0</inkml:trace>
  <inkml:trace contextRef="#ctx0" brushRef="#br0" timeOffset="84081.3031">17364 6970,'0'25,"0"0,0 0,0 49,0-49,0 49,0-24,0-25,24 74,-24-50,0-24,0 0,25-25</inkml:trace>
  <inkml:trace contextRef="#ctx0" brushRef="#br0" timeOffset="85609.6452">17835 6945,'0'25,"0"0,0 25,0-26,0 26,0 24,0-49,0 25,0-25,0 24,0-24</inkml:trace>
  <inkml:trace contextRef="#ctx0" brushRef="#br0" timeOffset="87380.8012">18083 6796,'0'25,"0"0,25-25,0 50,-1-50,-24 25,25-25,-25 24,25-24,-25 25,0 0,0 0,0 0,0-1,0 1,0 0,0 0,0 0,0-1,0 1,0 0,0 0,0 0,-25-25,25 24,0 1,-25-25,25 25,-24-25,24 25,0 0,-25-25,25 24</inkml:trace>
  <inkml:trace contextRef="#ctx0" brushRef="#br0" timeOffset="93400.3159">16247 8682</inkml:trace>
  <inkml:trace contextRef="#ctx0" brushRef="#br0" timeOffset="96180.6635">15999 8607,'25'0,"0"0,0 0,0 0,-1 25,1 0,0-25,-25 25,25-1,-25 1,0 0,0 0,25 0,-25-1,0 1,0 0,0 0,0 0,0-1,24-24,-24 25,0-50,0 1,0-1,0-25,0 25,0 1,0-1,0 0,25 25,-25-25,0 0,0 1,25 24,-25-25,50 0,-50 0,24 25,-24-25,25 25,0 0,0 0,0 0,-1 0,1 0,25 50,24 49,-24-49,0-1,-26-24,-24 0,0 0,0 0,-24-25,24 24,0 1,0 0,0 0,-25-25</inkml:trace>
  <inkml:trace contextRef="#ctx0" brushRef="#br0" timeOffset="98848.7197">16644 10443,'0'25,"25"-1,0 100,0-99,0 0,-25 25,0-26,0 1,0 0,0 0,0 0,0-1,-25-24,25-24,0-1,0 0,0-25,25 1,-25 24,24 0,-24 0,0 1,25 24,0 0,0 0,-25-25,25 25,-1 0,1 0,0 0,0 0,-25-25,25 25,-1 0,1 0,0 0,0 0,-25 25,0 0,0 24,0-24,0 25,0-1,0 1,0-25,0-1,0 1,0 0,0 0,0 24,0-24</inkml:trace>
  <inkml:trace contextRef="#ctx0" brushRef="#br0" timeOffset="102092.4221">16744 12402,'24'0,"26"-24,0 24,-26 0,1 0,0 0,0 0,-25 24,0 1,49 25,-49-25,25 74,0-74,-25 24,25-49,-25 25,0 0,0 0,0-1,0 1,0-50,0 1,0-26,25 25,-25 0,0 1,24-1,-24 0,25 25,-25-25,0 0,0 1,0-1,25 25,-25-25,25 25,-25-25,25 0,-1 25,-24-24,25 24,0 0,0 0,0 0,-1 0,1 0,0 0,0 0,-25 24,0 1,0 0,0 0,0 0,0-1,0 1,25 0,-25 0,0 0,0-1,0 1,0 0,0 0,0 0,0-1,0 1,24 0,-24 0</inkml:trace>
  <inkml:trace contextRef="#ctx0" brushRef="#br0" timeOffset="111636.8233">17413 8905</inkml:trace>
  <inkml:trace contextRef="#ctx0" brushRef="#br0" timeOffset="113283.2816">18207 8558,'0'24,"0"1,0 25,0-1,0-24,0 74,0-49,0 49,0 1,0-26,0 0,0 1,0-26,0 1,0-25,0 0</inkml:trace>
  <inkml:trace contextRef="#ctx0" brushRef="#br0" timeOffset="117354.4104">18232 10195,'-25'0,"0"0,0 0,1 0,24 25,0-1,-25-24,25 25,0 0,-25 0,25 0,-25-1,25 1,0 0,-25-25,25 25,0 0,0-1,0 1,0 0,0 0,0 0,0-1,0 1,0 0,0 0,0 0,0-1,0 1,25-25,-25 25,0 0,0 0,25-25,-25 24,25-24,-25 25,0 0,25-25,-25 25,24-25,1 25,0 24,0-49,0 50,-1-25</inkml:trace>
  <inkml:trace contextRef="#ctx0" brushRef="#br0" timeOffset="120065.0231">18455 10368,'25'0,"0"0,-25 25,24 0,-24 0,0 0,25-25,-25 24,25 1,-25 0,0 0,0 0,0-1,0 1,0 25,0-25,0-1,0 1,0 0,0 0,-25-25,25 25,0-1,0 1,0 25,0-25,0-75,0 25,0 0,0 1,0-1,0 0,0 0,0 0,0 1,0-26,0 25,0 0,0 1,25-1,-25-25,0 25,25 1,-25-1,0 0,25 25,-25-25,24 25,1-25,0 1,0-1,0 25,-25-25,49 0,-24 25,25 0,24 0,-24 0,-1 0,26 0,-50 0,-1 0,-24 25,25 0,-25 0,0-1,0 1,0 0,0 25,0-1,0-24,-25 25,25-26,0 1,-24 0,24 0,0 24,0-24,0 25,0-25,0-1,0 1,0 0,0 0,0 0,0-1,0 1</inkml:trace>
  <inkml:trace contextRef="#ctx0" brushRef="#br0" timeOffset="120971.1223">19422 10616,'25'0,"0"0,0 0,-25-24,25 24,-1 0,1-25,50 25,73 0,-48 0,73 0,-98 0,-26 0,-49-25</inkml:trace>
  <inkml:trace contextRef="#ctx0" brushRef="#br0" timeOffset="121806.5901">19794 10244,'0'25,"0"0,0 0,25 49,-25-49,25 49,0-24,-25 0,25 24,-25 0,0-24,0-25,0 0,0-1,0 1</inkml:trace>
  <inkml:trace contextRef="#ctx0" brushRef="#br0" timeOffset="123148.178">20489 10195,'0'25,"0"-1,0 1,0 0,0 25,0-26,0 1,0 25,0-25,0-1,0 26,0 0,0 24,0-24,0-1,0-24,0 0,0 0,0-1</inkml:trace>
  <inkml:trace contextRef="#ctx0" brushRef="#br0" timeOffset="124766.725">20712 10120,'0'25,"0"0,0 0,25-25,0 25,24 24,1-24,25 25,-1-1,-49-24,-25 0,25-25,-25 25,0-1,0 1,0 0,0 0,0 0,0 24,0-24,-25 0,25 49,-25-49,25 25,0-26,-25-24,25 25,-25-25,25 25,-24 0,24 0,-25-25,25 24,-25 26,0-50,0 25,25 0</inkml:trace>
  <inkml:trace contextRef="#ctx0" brushRef="#br0" timeOffset="129770.6529">18455 12353,'25'0,"24"-25,-24 25,0 0,-25 25,0 0,0-1,0 26,0-25,0 24,0 1,0 24,0-49,0 0,0-50,0 0,0 1,0-1,0 0,25 0,-25 0,0 1,25 24,-25-25,0 0,0 0,24 25,-24-25,25 25,-25-24,25 24,-25-25,0 0,25 25,-25-25,25 0,-1 25,-24-24,25 24,-25-25,25 25,-25 25,25-25,0 24,-25 1,0 0,0 25,0-26,0 26,0-25,0 0,0-1,0 1,0 0,0 0,0 0,0-1,0 1,0 0,25-25,-25 25,0 0,0-1</inkml:trace>
  <inkml:trace contextRef="#ctx0" brushRef="#br0" timeOffset="131982.6528">15553 6970,'0'25,"0"0,25 0,-1-1,-24 1,25-25,0 25,0-25,-25 25,25 0,-25-1,25 1,-1-25,-24 50,25-50</inkml:trace>
  <inkml:trace contextRef="#ctx0" brushRef="#br0" timeOffset="132938.3117">15727 7069,'-25'75,"0"-26,0-24,0 25,25-25,0-1,0 1,-25-25,25 25,-24-25,24 25,0 0</inkml:trace>
  <inkml:trace contextRef="#ctx0" brushRef="#br0" timeOffset="134418.0335">15478 8756,'0'25,"0"0,25-1,0 1,49-25,-24 50,0-50,-1 25,1-1,-25-24,-25 25</inkml:trace>
  <inkml:trace contextRef="#ctx0" brushRef="#br0" timeOffset="135212.1764">15751 8781,'-24'0,"24"25,-25-1,0 1,25 0,-50 25,25-26,1 26,-26-25,50 25,-25-50</inkml:trace>
  <inkml:trace contextRef="#ctx0" brushRef="#br0" timeOffset="136662.8043">17264 8756,'0'25,"25"0,0-1,0 1,0-25,-1 0,-24 25,25-25,-25 25,25-25,0 0,24 49,1-49,-25 50,0-50,-25 25,24-25,-24 25,0 0</inkml:trace>
  <inkml:trace contextRef="#ctx0" brushRef="#br0" timeOffset="137364.9959">17612 8731,'-25'25,"-25"25,50-26,-49 26,49 0,-50-1,0 26,50-26,-24-24,-1 0,25 0,-25-25</inkml:trace>
  <inkml:trace contextRef="#ctx0" brushRef="#br0" timeOffset="138968.1311">16198 10740,'0'25,"49"-25,-24 25,-25 0,25-25,0 0,-25 25,25-25,-1 24,26 26,49 49,-49-49,-1-1,1-49,-25 50</inkml:trace>
  <inkml:trace contextRef="#ctx0" brushRef="#br0" timeOffset="139618.7645">16520 10740,'-25'0,"1"25,24 0,-25 0,0 0,25-1,-25 1,0 0,25 0</inkml:trace>
  <inkml:trace contextRef="#ctx0" brushRef="#br0" timeOffset="139766.669">16347 10988</inkml:trace>
  <inkml:trace contextRef="#ctx0" brushRef="#br0" timeOffset="141732.8883">17438 10517,'25'0,"-25"25,25 25,-1-26,26 51,0-1,-26-49,1 0,-25 0,25-25,0 0,-25 24,25-24</inkml:trace>
  <inkml:trace contextRef="#ctx0" brushRef="#br0" timeOffset="142906.2671">17711 10567,'-25'0,"0"49,25-24,0 0,-25 25,1-1,24 1,-25-25,25-1,-25-24,25 25,0 0,-25-25,25 25,0 0</inkml:trace>
  <inkml:trace contextRef="#ctx0" brushRef="#br0" timeOffset="144880.5686">16223 12477,'-25'0,"25"25,0-1,25-24,-1 25,1 25,0-50,0 25,0-1,-25 1,24-25,1 25,25 49,-1-24,-49-25,25-25,0 25,-25-1,25-24,-25 25,0-50</inkml:trace>
  <inkml:trace contextRef="#ctx0" brushRef="#br0" timeOffset="145892.1186">16421 12402,'0'25,"0"0,0 25,-25-26,0 26,25-25,0 0,-24-1,24 1,-25-25,25 25,-25 0,25 0,0-1,-25-24,25 25,0 0,0 0,-25-25,25 25,0-1</inkml:trace>
  <inkml:trace contextRef="#ctx0" brushRef="#br0" timeOffset="147701.8529">17810 12452,'-25'-25,"50"25,0 0,0 25,0 0,-25 0,24-1,-24 1,25-25,-25 25,25-25,-25 25,25-25,0 49,-1-49,-24 25,25-25,0 25,25 0,-50 0,0-50</inkml:trace>
  <inkml:trace contextRef="#ctx0" brushRef="#br0" timeOffset="148749.6632">18033 12353,'0'25,"-24"-1,24 1,-25 0,0 25,0-26,0 26,-24 24,49-49,-25 0,0 25,0-26,25 1,0 0,-24-25,24 25,0 0,-25-1,25 1,-25-25,25-25</inkml:trace>
  <inkml:trace contextRef="#ctx0" brushRef="#br0" timeOffset="151358.9233">12006 13370,'25'0,"-1"0,26 0,-25 0,24 0,1 0,0 0,-1 0,1 0,24 0,-24 0,24 0,-24 0,24 0,-24 0,0 0,-26 0,1 0,0 0,0 0,24 0,26 0,74 0,-50 0,-25 0,50 0,0 0,-49 0,-1 0,-24 0,-1 0,-24 0,0 0,25 25,-1-25,26 24,-26-24,1 0,24 0,-49 25,49-25,-24 0,-25 0,0 25,49-25,-24 0,-1 0,26 25,98 0,-98-25,49 24,-25-24,0 0,-24 0,24 0,-50 0,1 0,0 0,74 0,-25 25,99-25,-24 25,124 0,-1-25,26 25,-50-25,-50 24,-99-24,-74 0,-26 0,1 0,0 0,0 0,24 0,1 0,0 0,24 0,-24 0,-1 0,26 0,-1 0,0 0,26 0,-76 0,26 0,74 0,-99 0,74 0,-49 0,-50-24,25 24,-1-25,51 25,-1 0,50 0,99 0,-24 0,-26 0,-98 0,-50 0,0 0,-1 0,1 0,0 0,25 0,-1 0,1 0,-25 0</inkml:trace>
  <inkml:trace contextRef="#ctx0" brushRef="#br0" timeOffset="154350.7351">11460 13791,'0'50,"0"-25,0 0,0 24,0-24,0 0,0 0,0-1,0 1,0 25,0-25,0 74,0-25,0 1,0-50,0-1,0 1,0 0,0 0,0 0,0-1,0 1,0 0,25-25,0 0,0 0,-1 0,-24-25,0 0,0 1,0-1,0 0,0 0,0 0,0 1,-24 24,24-25,0 0,0 0,-25 25,25-25,-25 0,25 1,-25-1,25 0,0 0,-25 25,25-25,-24 25,-1-24,25-1,-25 25,25-25,-25 25,25-25,0 0,-25 25,25-24,0-1,25 25,-25-25,25 0,0 25,0-25,24 25,-24 0,0 0,0-24,-1 24</inkml:trace>
  <inkml:trace contextRef="#ctx0" brushRef="#br0" timeOffset="155939.726">11783 13767,'-25'0,"0"0,-25 49,26-24,24 0,-25 0,0-25,25 24,0 1,0 0,0 0,0 0,0-1,0 1,0 25,0-1,25-24,-25 0,0 0,0 0,25-25,-25 24,24-24,-24 25,25-25,-25 25,25-25,0 0,-25-25,25-24</inkml:trace>
  <inkml:trace contextRef="#ctx0" brushRef="#br0" timeOffset="158473.725">11783 13915,'0'25,"24"-25,-24 25,0 0,0 0,0-1,0 1,0 0,0 0,0 0,0-50,0 0,0 0,25 0,-25 1,25-1,0 0,0 25,-1 0,-24-25,0 0,25 25,0 0,0 0,0 0,-1 0,1 0,0 0,0 0,-25 25,0 0,0 0,0 0,0-1,0 1,0 0,0 0,0 0,25-50</inkml:trace>
  <inkml:trace contextRef="#ctx0" brushRef="#br0" timeOffset="160717.8199">12229 13717,'25'0,"0"25,-1-25,-24 25,0-1,25-24,-25 25,0 0,0 0,0 0,0-1,0 1,0 0,0 0,0 0,0-1,0 1,0 25,0-25,0-1,0 1,0 0,0 0,0 0,-25-25,1 0,24 24,0 1,-25-25,25 25,0 0,25-75,-25 25,24 25</inkml:trace>
  <inkml:trace contextRef="#ctx0" brushRef="#br0" timeOffset="161752.043">12676 13965,'49'0,"-24"0,25 0,24 0,0 0,-24 0,-25 0,0 0,-1 0</inkml:trace>
  <inkml:trace contextRef="#ctx0" brushRef="#br0" timeOffset="162983.7919">12775 14263,'25'0,"-1"0,51 0,-26 0,26 0,-26 0,1 0,-25 0,0 0,-1 0</inkml:trace>
  <inkml:trace contextRef="#ctx0" brushRef="#br0" timeOffset="176504.4742">13717 13990,'0'-25,"0"0,0 0,25 25,-25-24,25 24,0 0,0 0,-25-25,24 25,-24 25,25-25,-25 24,0 1,0 0,0 0,0 0,0-1,0 1,-25-25,25 25,0 0,0 0,-24-1,-1 1,25 0,-25-25,25 50,-25-50,25 24,-25 1,1 0,24 0,-25 0,25 0,-25-1,0-24,25 25,-25-25,25 25,-24-25,24 25,0 0,24-25,1 0,25 0,-25 0,24 0,-24 0,25 0,-26 0,26 0,-25 0,24 0,1 0,-25 0,24 0,-24 0,0 0</inkml:trace>
  <inkml:trace contextRef="#ctx0" brushRef="#br0" timeOffset="179464.5663">14189 14213,'24'0,"1"0,0 0,0 0,0 0,-25 25,0 0,0-1,0 1,0 0,0 0,0 0,0 0,0-1,0-48,0-1,0 0,24 0,-24 0,0 0,0 1,0-1,25 25,-25-25,25 25,-25-25,25 0,0 25,-1-24,1 24,-25-25,25 25,0 0,0 0,-25 25,0-1,0 1,25-25,-25 25,0 0,0 0,0-1,0 1,0 0,0 0,0 0,0 0,0-1,0 1,0 0,0 0,0 0,0-1,0 1</inkml:trace>
  <inkml:trace contextRef="#ctx0" brushRef="#br0" timeOffset="182574.3426">14710 13692,'0'-25,"24"25,1 0,-25 25,25-25,-25 25,0 0,25-25,-25 25,0-1,0 1,0 0,0 0,-25-25,25 25,-25-1,0-24,50 0,0 0,0 0,0-24,-1 24,1 0,25 0,-25 0,-1 0,-24 24,0 1,0 0,0 0,0 0,0-1,-24-24,24 25,0 0,-25-25,25 25,-25-25,0 0,25 25,-25-25,1 0,-1 0,0 0,0 0,0 0</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19T07:30:07.379"/>
    </inkml:context>
    <inkml:brush xml:id="br0">
      <inkml:brushProperty name="width" value="0.05292" units="cm"/>
      <inkml:brushProperty name="height" value="0.05292" units="cm"/>
      <inkml:brushProperty name="color" value="#FF0000"/>
    </inkml:brush>
  </inkml:definitions>
  <inkml:trace contextRef="#ctx0" brushRef="#br0">15057 14362,'49'0,"26"0,148 0,-99 0,50-25,-75 25,-25 0,-49 0,0 0</inkml:trace>
  <inkml:trace contextRef="#ctx0" brushRef="#br0" timeOffset="1820.6478">15429 14163,'-25'25,"25"0,0 0,0 0,0-1,0 1,0 0,0 0,0 25,0-26,0 1,0 25,0 24,0-24,0-25,0 24,0-24,0 0,0 0,0-1,0 1</inkml:trace>
  <inkml:trace contextRef="#ctx0" brushRef="#br0" timeOffset="14014.1929">16123 13965,'0'-25,"25"25,25-25,-25 25,-1 0,1-24,25 24,-25 0,-1 0,1 0,0 0,-25 24,25 1,-25 0,0 0,0 0,0-1,0 1,0 0,-25-25,25 25,0 0,-25-25,25 24,-25-24,25 25,-24-25,24 25,-25 0,0-25,50 0,0 0,-1 0,1 0,0 0,25 0,-50 25,24-25,1 0,-25 24,25-24,-25 25,25-25,-25 25,0 0,25-25,-25 25,0 0,0-1,0 1,0 0,0 0,0 0,-25-25,25 24,-25-24,25 25,-25-25,25 25,-25-25,25 25,-24-25,-1 0,0 0,25 25,-25-25,0 0,1 0,-1 0,0 0,0 0,0 0,1 0,-1 0,0 0</inkml:trace>
  <inkml:trace contextRef="#ctx0" brushRef="#br0" timeOffset="16745.6344">16694 14114,'25'0,"0"25,-1-1,1 1,-25 0,0 0,25-25,0 0,-25 25,0-1,0 1,0 0,0 0,0 0,25 0,-25-1,0 1,0 0,0 0,0 0,0-1,0 1,0 0,0-50,0-24,0-1,0 25,0-24,0 24,0 0,0 0,0 0,0 0,0 1,24 24,-24-25,0 0,25 25,-25-25,25 0,-25 1,25-1,0 25,-25-25,0 0,24 25,1 0,0 0,0 0,-25 25,25 0,-1 0,-24 24,25 1,0-25,-25-1,25-24,-25 25,0 0,0 0,0 0,0 0,0 24,0-24,0 0,0 0,0-1,0 1,0 0,0 0,0 0,0-1,0 1,0 0</inkml:trace>
  <inkml:trace contextRef="#ctx0" brushRef="#br0" timeOffset="18761.3014">17240 13717,'0'-25,"49"25,-24 0,25-25,-26 25,1 0,-25-24,25 24,0 0,-25 49,0-24,25 0,-25 0,0-1,0 1,0 0,0 0,0 0,0-1,0 1,0 0,-25-25,0 0,25 25,-25-25,25 25,-25-25,25 24,-24-24,-1 25,50-25,-1 0,26 0,-25 0,74 0,-25 0,-24 0,0 0,24-25,-49 25,0-24</inkml:trace>
  <inkml:trace contextRef="#ctx0" brushRef="#br0" timeOffset="20051.1479">17860 14461,'25'0,"49"0,50 0,-25 0,75 0,-100 0,1 0,-26 0,-24 0,25 0,-26 0,1 0</inkml:trace>
  <inkml:trace contextRef="#ctx0" brushRef="#br0" timeOffset="21005.4394">18281 14163,'0'50,"0"0,0-26,0 26,0 0,0-25,0 24,0 1,0-1,0 26,0-1,0-49,0 0,0 0</inkml:trace>
  <inkml:trace contextRef="#ctx0" brushRef="#br0" timeOffset="29849.9043">18976 14163,'0'-24,"25"-1,0 0,-25 0,24 25,-24-25,25 25,-25-24,25 24,0 0,0 0,-1 0,1 0,0 24,-25 1,25-25,-25 25,0 0,0 0,0-1,0 1,0 0,-25-25,25 25,-25 0,0-1,25 1,-24 0,24 0,-25-25,25 25,-25 0,0-1,0 1,25 0,-24-25,24 25,-25-25,25 25,-25-25,25 24,0 1,0 0,-25-25,75 0,-25 0,-1 0,1 0,0 0,0 0,0 0,-1 0,1 0,50 0,-51 0,1 0,0 0,0 0,0 0,-1 0</inkml:trace>
  <inkml:trace contextRef="#ctx0" brushRef="#br0" timeOffset="32301.9584">19571 14015,'0'24,"25"26,0-25,-25 0,25-1,-1 26,-24-25,0 0,0-1,0 1,0 0,0 0,0 0,0 0,0-1,0 1,0 0,0 25,0-26,0 1,0 0,0-75,0 26,0-1,0-25,0 25,0 1,0-1,0 0,0 0,0 0,25 0,-25 1,0-1,25 25,-25-25,0 0,0 0,25 25,0 0,-25-24,24 24,1 0,0 0,0 0,-25 49,50-24,-50 25,24-26,1 1,-25 0,0 0,0 0,0 0,0-1,0 1,0 0,0 0,0 0,0-1,0 1,0 0,0 0,0 0,0-1,0 1</inkml:trace>
  <inkml:trace contextRef="#ctx0" brushRef="#br0" timeOffset="33672.9344">20390 14188,'49'0,"26"0,24 0,25 0,-50 0,1 0,-50 0,0 0,-1 0,1 0,0 0,0 0,0 0,-1 0</inkml:trace>
  <inkml:trace contextRef="#ctx0" brushRef="#br0" timeOffset="34637.613">20762 13990,'0'25,"0"99,0-100,25 26,-25 0,0-1,0-24,0 0,0 49,24 26,-24-76,0 26,0 0,0-1,0-24</inkml:trace>
  <inkml:trace contextRef="#ctx0" brushRef="#br0" timeOffset="44753.3232">21456 13692,'0'25,"0"25,0-1,0-24,0 25,0 24,0-24,0-26,0 26,0-25,0 0,0-1,0 1,0 0,0 25,0 24,0-49,0 25,0-26,0 26,0-25,0 0,0-1,0 1</inkml:trace>
  <inkml:trace contextRef="#ctx0" brushRef="#br0" timeOffset="53318.6505">8062 15503,'-25'0,"0"0,0 0,1-25,-1 25,0 0,0 0,0 0,1 0,-1 0,0 0,-25 0,50 25,-24-25,-1 0,25 25,0 0,-25-25,0 0,25 24,-25-24,25 50,-24-50,-1 0,25 25,-25 24,0 1,25-25,0 0,-25-25,25 24,0 1,0 0,0 25,0-26,0 1,0 0,0 0,0 0,0-1,0 1,0 0,0 0,0 0,0-1,0 1,25 0,0 0,-25 0,25-25,-25 24,49-24,-24 25,0 0,0 0,0-25,-1 0,-24 25,25-25,0 0,0 0,0 0,49 0,25 0,-74 0,0 0,0 0,-1 0,26 0,-25 0,25 0,-26-25,1 25,-25-25,25 25,-25-25,0 0,0 1,0-1,0 0,0 0,0 0,0 1,0-1,0 0,-25 0,25 0,0-24,0 24,0 0,-25 0,25 1,0-1,0 0,0 0,-24 25,24-25,0 1,0-1,0 0,0 0,-25 25,25-25,0 1,-25 24,25-25,0 0,0 0,-25 25,25-25,-25 25,25-24,-25 24,1 0</inkml:trace>
  <inkml:trace contextRef="#ctx0" brushRef="#br0" timeOffset="55280.8213">9252 15478,'0'-25,"-24"25,-1 0,0 0,0 0,0 0,1 0,-1 0,0 25,0-25,0 0,25 25,-24-25,-1 50,0-50,25 24,0 1,-25-25,25 25,0 0,0 0,-25-25,25 24,0 1,0 0,0 0,0 0,0-1,0 1,-24 0,24 0,0 0,0-1,0 1,0 0,0 25,0-26,0 1,0 0,0 0,0 0,0-1,24-24,-24 25,0 0,0 0,25-25,-25 25,25 24,0-24,0 0,24 25,-24-1,0-24,0 0,-25 0,24-1,1-24,0 50,0-50,0 25,-1-25,1 0,0 25,0-25,0 0</inkml:trace>
  <inkml:trace contextRef="#ctx0" brushRef="#br0" timeOffset="58147.3814">9451 15900,'25'0,"-25"25,25-1,-25 1,0 0,24 49,1-49,-25 0,0 0,0 0,0-1,0 1,0 0,0 0,0-50,0-25,0 26,0-1,0 0,0 0,0 0,0 1,0-1,0 0,0 0,25 25,-25-25,25 25,0 0,-25-24,0-1,24 25,1 0,-25-25,25 25,0 0,0 0,-1 0,-24 25,0 0,25-25,-25 24,25-24,-25 25,0 0,0 0,0 0,0-1,0 1,0 0,0 0,0 0,0-1,0 1,0 0,0 0,0 0,0-1,0 1,0 0,0 25,0-25</inkml:trace>
  <inkml:trace contextRef="#ctx0" brushRef="#br0" timeOffset="61085.4918">9897 15379,'25'0,"-25"-25,25 0,0 25,0-49,-1 24,1 0,25 0,-50 0,25 25,-1 0,1 0,0 0,0 25,0 0,-25 0,0 0,0 24,0-24,0 25,0-25,0-1,0 1,-25-25,0 0,0 0,25 25,-25-25,1 0,-1 0,50 0,-1 0,1 0,0 0,0 0,0 0,-1 0,1 0,0 0,-25 25,25-25,-25 25,25-25,-25 24,0 1,25-25,-25 25,0 0,0 0,0-1,0 1,-50 0,25-25,0 0,25 25,-25-25,1 0,-1 0,0 0,0 0,0 0,1 0,-1 0,0 0,0 0,25-25,-25 25</inkml:trace>
  <inkml:trace contextRef="#ctx0" brushRef="#br0" timeOffset="63411.581">10790 15478,'25'0,"-25"25,25 0,0-25,-25 25,25-1,-25 1,24 0,-24 0,25 24,0-24,0 50,-25-26,25-24,-1 0,-24 0,0-1,0 1,0 0,0 0,0 0,0-1,0 1,-24 0,-1-25,25 25,0 0,-25-25,25 24,-25-24,25 25,-25 0,1-25,24 25,-25-25,0 49,25-24,-25-25,25 25,-25-25,25 25,0 0,-24-25,24 25,-25-25,0 24,0-24,25 25,0 0,-25-25,25 25,-24-25,24 25,-25-25,25 24,0 1,0 0,-25-25</inkml:trace>
  <inkml:trace contextRef="#ctx0" brushRef="#br0" timeOffset="67829.5354">20737 3944,'0'25,"0"0,0 24,0-24,0 0,0 0,0 24,0 1,0 24,0-49,-25 25,25-1,0 75,-25 0,25 0,-24 75,-1 74,0-75,25-74,0 124,0-149,0 125,0-76,0-48,0-26,0-24,0-26,0 26,0 0,0 24,0-24,0-26,0 26,0 0,25 74,24 0,1 49,-25-49,0 0,24 0,1 25,-50-74,50-1,-50-49,49 49,-49 26,25-51,0 1,0-1,-25-24,24 50,1-51,0 51,0-1,24 25,-49-74,25 25,0-1,-25 1,25-25,0 24,-1 51,1-26,0 25,0-24,24 74,-49-100,0 1,25-25,-25 24,0-24,25 25,-25 24,0-24,0-1,0 26,0 24,-25 25,0 0,25-50,-24 26,24-26,0-24,0-1,0-24,-25 25,25-26,0 51,-25 49,25-50,0 1,0 24,0 0,0-24,0-1,0-49,0 24,0 1,0 24,0-49,0 0,0 0,0 49,0-24,0-1,0 1,0-25,0 24,0 1,0-25,0 0,0-1,0 1,0 0,0 0,0 0,0 0,0-1,0 1,25-25,-25 25,0 25,0-26,0 1,0 0,0 0,25-25,-25 25,0-1,0 1,0 0,0 0,0 0,0-1,24-24,-24 25,0 0,0 0,25 0,-25-1,0 1,0 0,0 0,25 0,-25 24,25 1,-25-1,25 1,-1 24,-24-49,25 25,-25-25,25-25,-25 25,0-1,0 1,25-25,-25 25,0 0,25 24,-25 1,0 24,0-24,0-25,0 24,0 1,24-25,-24 24,0-24,0 0,0 0,0 0,0-1,0 51,0 49,-24 25,-1 24,0-98,0 98,25-73,-25-76,25 51,-24-26,24-24,0 0,0 0,0 24,-25 1,25 24,0 1,0 99,0-75,-25-50,25 26,0-50,0 24,0-24,0 0,0 0,0-1,0 1,0 0,0 0,0 0,0-1,0 1,0 25,0-25,0 49,0-49,0 0,25-25,-25 24,0 1,0 0,25-25,-25 25,24 0,-24 24,25-49,25 0,-25 0</inkml:trace>
  <inkml:trace contextRef="#ctx0" brushRef="#br0" timeOffset="71653.3437">14610 3299,'25'0,"124"25,74-25,-24 0,148 0,-149 0,-148-25,-25 25,-25-25</inkml:trace>
  <inkml:trace contextRef="#ctx0" brushRef="#br0" timeOffset="72484.7959">15082 3299,'0'25,"0"74,0-25,0 26,0-26,0 25,24 25,-24-49,0-1,0-24,0-25,0-1,0 1</inkml:trace>
  <inkml:trace contextRef="#ctx0" brushRef="#br0" timeOffset="73634.7016">15429 3746,'0'74,"0"0,0 26,0-51,25 1,-25-1,0 1,0-25</inkml:trace>
  <inkml:trace contextRef="#ctx0" brushRef="#br0" timeOffset="74274.451">15330 3497</inkml:trace>
  <inkml:trace contextRef="#ctx0" brushRef="#br0" timeOffset="77358.4365">15528 3696,'25'0,"0"0,-25 25,24 0,-24-1,0 1,25-25,-25 25,0 0,0 0,0-1,0 1,0 0,0 49,0-49,0 25,0-25,0 24,0-74,-25 1,25-1,0 0,0 0,0 0,-24 1,24-26,0 0,0 26,0-26,0 25,24 25,-24-25,0 1,0-1,25 25,0 0,-25-25,25 25,0 0,0 0,-1 0,-24 25,25-25,0 0,-25 25,25-1,-25 1,0 0,0 25,25-26,-25 1,0 0,0 0,0-75,0 25,24 1,-24-1,25 25,-25-25,0 0,0 0,25 1,-25-1,0 0,25 25,0-25,-1 0,-24 0,25 25,0 0,0 0,0 0,-1 25,-24 0,0 0,25 0,-25 0,25-1,-25 26,0-25,0 0,25 24,-25-24,0 0,25-25,-25 25,0-1,0 1,0 0,0 0,0 0,0-1,0 26,0-100</inkml:trace>
  <inkml:trace contextRef="#ctx0" brushRef="#br0" timeOffset="79026.3038">16595 3721,'24'25,"26"24,-25-49,0 0,0 25,24-25,-24 0,0 0,-25-25,0-24,0 24,0 0,0 0,0 0,0 0,-25 25,25-24,-25 24,0 0,1 0,-1 0,0 24,0-24,0 25,0 0,1-25,-1 25,25 0,-25-25,25 25,0-1,-25 1,0-25,25 25,0 0,0 0,0-1,0 51,0-50,0 24,0 1,0-25,0 24,0-24,25 0,-25 0,25-25,0 0,0 0,-1 0,1 0,25 0,-25 0,0 0,-1 0</inkml:trace>
  <inkml:trace contextRef="#ctx0" brushRef="#br0" timeOffset="81392.2527">22052 3125,'-25'0,"0"25,0 25,0-1,-24 1,24 49,-49-24,49-26,-25 1,25-1,1-24,24 0,-25-25,25 25,-25 0,50-25,24 0,1 0,0 0,-26 0,51 0,-50 0,-1 0,1 0,-25 25,0-1,0 1,0 0,0 0,0 0,0-1,-25 1,25 0,0 0,0 0,-24-25,-1 0,0 0,0 0,-24 24,-1-24,0 0,1 0,24 0,0 0,-24 0,24 0,50 0,-1 0</inkml:trace>
  <inkml:trace contextRef="#ctx0" brushRef="#br0" timeOffset="83575.9521">22176 3671,'0'25,"0"25,0 24,0-24,0-26,0 26,0 0,0-26,0 26,0 0,0-1,0 26,0-1,-25 0,25-49,0 0,-25-25,25-25,-25 0,1-49,24 24,0 1,-25-26,25 51,0-26,0 25,0-24,0 24,0 0,0 0,0 0,0 1,0-1,25-25,-25 25,24 1,1-1,0 0,-25 0,25 25,-25-25,25 25,-1 0,1 0,0 0,0 0,0 0,-1 0,1 0,-25 25,25-25,-25 25,25-25,-25 25,25-25,-25 25,0-1,0 1,-25 0,0-25,25 25,0 0,-25-25,0 24,1 1,24 0,-25-25,-25 25,25-25</inkml:trace>
  <inkml:trace contextRef="#ctx0" brushRef="#br0" timeOffset="89383.1853">22821 3746,'-25'0,"0"0,0 0,0 0,1 0,-1 0,25 24,0 1,0 0,0 0,0 0,0-1,0 1,25-25,-1 0,1 0,0 0,0 0,24 0,-24-25,0 25,0-24,0 24,-1 0,-24-25,0 0,0 0,0 0,0 50,0 25,0-1,25-24,50 74,-75-74,25-25,-25 25,24-25,1 0,0 0,-25-25</inkml:trace>
  <inkml:trace contextRef="#ctx0" brushRef="#br0" timeOffset="90677.2561">23490 3646,'-24'0,"-26"25,25-25,0 25,1-25,24 25,-25-25,25 25,0-1,-25 1,25 0,0 0,0 0,0-1,0 1,0 0,25 0,0-25,-1 0,-24 25,25-25,0 0,0 0,-25 24,25-24,-1 0,1 0,0 0,0 0,0 0,-1 0,1 0,0 0</inkml:trace>
  <inkml:trace contextRef="#ctx0" brushRef="#br0" timeOffset="92738.3649">24086 3770,'25'0,"-1"-24,26 24,-25 0,24-25,26 25,-50 0,-1 0,1 0,-25-25,0 0,-25 0,1 25,24-25,-25 25,0 0,0 0,0 0,1 0,-1-24,0 24,0 0,0 0,25 24,-24-24,-1 50,0-25,25 25,0-26,-25 1,25 0,-25-25,25 25,0 0,0-1,0 1,50-25,0 0,-1 25,-24-25,0 0,0 0,-1 0,1 0,0 0,0 0,0 0</inkml:trace>
  <inkml:trace contextRef="#ctx0" brushRef="#br0" timeOffset="96929.1179">21655 4961,'-25'0,"0"25,25 24,-25 1,1 0,24-1,-25 1,0 24,25 1,0-26,-25-24,0 0,25 0,0-1,0-48,25-26,0-49,0 49,24-24,-49 24,25 1,0 24,-25 0,0 0,0 0,0 1,0-1,25 25,-25-25,0 0,25 0,-25 1,24 48,-24 1,0 0,25 25,0-1,25 50,-50-24,24-1,1-49,-25 0,0 0,25-25,-25 24,0 1,0 0,0 0,25 24,0-24,-25 0,0 0,24-25</inkml:trace>
  <inkml:trace contextRef="#ctx0" brushRef="#br0" timeOffset="97895.0794">21655 5308,'49'0,"-24"-25,0 25,0-24,0 24,-1 0</inkml:trace>
  <inkml:trace contextRef="#ctx0" brushRef="#br0" timeOffset="102650.9641">21382 6350,'25'0,"-25"25,0 49,0-24,0-25,0 49,0-24,0-1,0-24,0 0,0 0,0-1,0 1,0 0,0-50,0 0,0 1,0-1,0 0,0 0,0 0,0 1,0-1,0 0,0-25,0 1,0 24,0 0,0 0,25 1,-25-1,0 0,0 0,24 0,-24 1,0-1,0 0,25 25,-25-25,0 0,25 25,0 0,0 0,-1 0,1 0,0 0,-25 25,0 0,0 0,0 0,0-1,0 1,0 0,0 0,0 0,0-1,0 1,-25-25,25 25,0 0,-25-25,1 25,-1-1,0-24,25 25,-25-25,25 25,0-50,25 25,-25-25,25 1,0-1,24 0,1 0,-1 25,1 0,-25-25,24 25,-49-24,25 24,0 0,0 0,0 0,24 0,-24 0,0 0,0 0,0 0,-25 24,24-24,-24 25,25-25,-25 25,0 25,-25-26,25 1,-24 25,24-25,-25-1,0 1,25 0,0 0,-25-25,25 25,-25-25,0 24,1-24,-1 0,25 25,-25-25,0 0,0 0,-24 0,24 0,-25 0,26 0,-1 0,0 0,0 0,0 0,1 0,-1 0,0 0,0 0,0 0,25-25</inkml:trace>
  <inkml:trace contextRef="#ctx0" brushRef="#br0" timeOffset="105732.9898">21853 7367,'-25'0,"1"0,-1 0,0 0,0 0,25 25,-25-25,25 25,-24-25,-1 24,25 1,-25-25,25 25,-25-25,0 25,1 0,24-1,0 1,-25-25,25 25,0 0,0 0,0-1,0 1,0 0,0 0,0 0,25-25,-1 24,1-24,-25 25,25-25,0 25,0 0,-1-25,1 25,0-25,25 0,-26 24,26-24,-25 0,0 0</inkml:trace>
  <inkml:trace contextRef="#ctx0" brushRef="#br0" timeOffset="108245.1486">21804 8582,'0'25,"0"0,24-25,-24 25,0 0,0-1,0 1,0 0,0 0,0 0,0-1,0 1,0 0,0 0,0 0,0-1,0 1,25 0,0-25,0 25,0-25,-1 0,1 0,0 0,0 0,0 0,-25-25</inkml:trace>
  <inkml:trace contextRef="#ctx0" brushRef="#br0" timeOffset="108898.0413">21903 8458,'0'-24,"0"-1,-25 25</inkml:trace>
  <inkml:trace contextRef="#ctx0" brushRef="#br0" timeOffset="110758.0024">22027 9847,'0'25,"0"0,0 0,0 0,0-1,0 26,0 0,0 24,0-24,0-1,0-24,0 0,0 0,0 0,0-1,0 1,-25 0,0-25,25 25,-25-25,1 0,24-25,-25 0,0 0,0 1,25-1,-25 25,25-25,-24 25,24-25,-25 25,25-25,-25 1,25-1,-25 25,25-25,0 0,0 0</inkml:trace>
  <inkml:trace contextRef="#ctx0" brushRef="#br0" timeOffset="111322.5056">21928 9327</inkml:trace>
  <inkml:trace contextRef="#ctx0" brushRef="#br0" timeOffset="113180.6475">21952 11112,'0'25,"0"0,0 25,0-25,0 24,0-24,0 0,-24 0,24-1,0 1,0 0,0 0,0 0,0-1,0 1,0 0,0 0,0 0,0-1,0 1</inkml:trace>
  <inkml:trace contextRef="#ctx0" brushRef="#br0" timeOffset="115472.9661">22225 11063,'-24'25,"24"-1,-25 1,0 0,0 0,25 0,0 0,-25-25,25 24,0 1,-24-25,24 25,-25 0,0 0,25-1,-25-24,25 25,-25 0,25 0,-25-25,1 25,48-25,26 0,-25 24,25-24,-26 0,26 25,-25-25,0 25,-1 0,1 0,0-1,25 1,-1 25,-24-50,-25 25,25-25,-25 24,0 1,25-25,-1 0</inkml:trace>
  <inkml:trace contextRef="#ctx0" brushRef="#br0" timeOffset="117650.754">22126 5209,'25'0,"0"-25,0 25,-1 0,1 0,0 0,25 0,-1 0,1 0,24 0,-49 0,0 0,0 0,-1 0,1 0,0 0,0 0,0 0</inkml:trace>
  <inkml:trace contextRef="#ctx0" brushRef="#br0" timeOffset="119834.5051">23242 4986,'0'25,"0"-1,25 26,0-25,-25 0,0-1,0 1,0 0,25-25,-25 25,0 0,0-1,0 1,0-50,0 1,0-1,0 0,0 0,25 25,-25-25,0 1,0-1,0 0,24 25,-24-25,25 25,-25-25,0 1,25 24,0-25,0 0,-1 25,1 0,-25-25,25 25,0 25,0 0,-25 0,0-1,0 1,0 0,0 0,0 0,24 24,-24-24,0 0,0 0,0-1,0 1,0 0</inkml:trace>
  <inkml:trace contextRef="#ctx0" brushRef="#br0" timeOffset="121618.5246">23689 4614,'0'-25,"25"25,-1 0,1 0,0 0,-25 25,0-1,0 1,0 0,0 0,0 0,0-1,0 1,0 0,0 0,0 0,0 0,-25-25,50 0,25-25,24 25,-24 0,-26 0,26-25,-25 25</inkml:trace>
  <inkml:trace contextRef="#ctx0" brushRef="#br0" timeOffset="123060.3484">22473 6623,'25'0,"0"0,0 0,49 0,-49 0,25 0,-26 0,26-25,-25 25,0 0,24 0,-24 0,0 0,0 0,-1 0</inkml:trace>
  <inkml:trace contextRef="#ctx0" brushRef="#br0" timeOffset="125134.0794">23242 6276,'25'0,"25"24,-25 26,-1-50,1 50,0-50,-25 24,0 1,25-25,-25 25,0 0,0 0,0-1,0 1,0 0,0 0,0 0,0-75,0 0,0 26,0-26,0 25,0 0,0 1,0-1,0 0,25 0,-25 0,24 25,1-24,0-1,0 25,24-25,1 0,0-24,-26 49,1 0,0-25,0 25,0 0,-25 25,24 24,1-24,-25 0,0 0,0-1,-25 26,25-25,0 0,0-1,0 1,-24-25,24 25,0 0,0 0,0-1,0 1,0 0,0 0,0 0,0-50</inkml:trace>
  <inkml:trace contextRef="#ctx0" brushRef="#br0" timeOffset="127126.6913">24061 5655,'25'0,"0"0,-1 0,1 0,0 0,25 25,-26 25,1-50,-25 25,0-1,0 1,0 0,0 50,0-26,0 50,0-49,0-25,0 0,0-1,0 1,0 0,-25-25,1 0,48 0,1 0,25-25,-1 0,1 1,0 24,-1 0,-24 0,0 0,-25-25,25 25,-1-25,1 25,0-25,0 25,0 0</inkml:trace>
  <inkml:trace contextRef="#ctx0" brushRef="#br0" timeOffset="128602.5857">22300 7714,'25'0,"-1"0,1 0,50 0,-1 25,0-25,50 0,-49 0,-1 0,-49 0,25 0,-1 0,-24 0,0 0</inkml:trace>
  <inkml:trace contextRef="#ctx0" brushRef="#br0" timeOffset="131190.3137">23342 7441,'24'0,"-24"25,0 0,0 0,25 0,0 24,-25 26,25-75,-25 24,0 1,0 0,0 0,0 0,0-1,0 1,0-74,0 24,0-25,0 25,0 1,0-1,0 0,0 0,0 0,0 1,25 24,-25-25,0 0,24 0,-24 0,50 25,-50-24,25 24,0 0,-25-25,24 25,1 0,-25 25,0-1,0 1,25 0,0 49,-25-49,0 25,0-25,0-1,0 1,0 0,0 0,0 0,0-1,0 1,0 0,25-25</inkml:trace>
  <inkml:trace contextRef="#ctx0" brushRef="#br0" timeOffset="133855.0593">23862 7094,'25'0,"0"0,0 0,-25 25,25-25,-25 25,0 0,0-1,0 1,0 0,0 0,-25-25,25 25,-25-25,25 24,0 1,25-25,24 0,-24 0,0 0,0 0,0 0,0 0,-1 0,1 0,0 0</inkml:trace>
  <inkml:trace contextRef="#ctx0" brushRef="#br0" timeOffset="138456.8389">22697 8706,'24'0,"26"-24,0 24,-26-25,26 25,0-25,-1 25,-24 0,0 0,25 0,-1-25,-24 25,0 0,0 0</inkml:trace>
  <inkml:trace contextRef="#ctx0" brushRef="#br0" timeOffset="139524.3783">23565 8409,'0'25,"0"24,0 1,0 99,0-25,0 0,0-25,0-74,0 24,0-24,0 25,0-25</inkml:trace>
  <inkml:trace contextRef="#ctx0" brushRef="#br0" timeOffset="140640.0424">22672 10120,'49'25,"-24"-25,99 0,-25 0,-49 0,0 0,-25 0,-1 0,1 0,0 0,-25-25,25 1</inkml:trace>
  <inkml:trace contextRef="#ctx0" brushRef="#br0" timeOffset="141518.5633">23565 9897,'0'25,"0"0,0-1,0 26,0 0,0-25,-25-25,25 24,0 1,0 0,0 25,-25-26,25 1,0 0,-25 25,25-26,-24-24,24 25,0 0,0 0</inkml:trace>
  <inkml:trace contextRef="#ctx0" brushRef="#br0" timeOffset="142752.7071">22721 11485,'0'-25,"75"0,-1-25,-49 50,0 0,0 0,-1 0,1 0,25 0,74-24,-74 24,24 0,-49 0,24 0,-24 0,0 0</inkml:trace>
  <inkml:trace contextRef="#ctx0" brushRef="#br0" timeOffset="143808.5183">23664 11063,'0'-25,"0"50,0 24,0-24,0 0,0 0,0 0,0 0,0 24,0-24,0 25,0-26,0 1,0 0,0 0,0 0,0-1,0 1,0 0,0 0,0 0,0-1</inkml:trace>
  <inkml:trace contextRef="#ctx0" brushRef="#br0" timeOffset="145671.569">21456 12402,'50'-24,"49"-26,75 25,124-24,-75 24,248-50,-198 50,198-24,-272 49,-1 0,1 0,-175 0,1 0,0 0,0-25,0 25,-1 0,51-25,-50 0,-1 25,1 0,0 0,0 0,49 0,-49 0,0 0,0 0,-1 0,1 0,74 0,25 0,25 25,-74-25,-51 0,1 0,0 25,0-25,0 0,-25 25</inkml:trace>
  <inkml:trace contextRef="#ctx0" brushRef="#br0" timeOffset="148670.0336">22002 12551,'-25'0,"0"25,25 25,-24-26,-1 26,0-50,25 25,-25-25,25 25,0-1,-25-24,50 0,0 0,0 0,0 0,-1 0,1 0,0 0,0 0,-25 25,25-25,-25 25,0 0,0 0,0-1,0 1,0 0,-25-25,25 25,-25-25,25 25,-25-25,25 24,-25-24,25 25,-24-25,-1 0,0 0,25 25,-25-25,0 0,25-50,25 26</inkml:trace>
  <inkml:trace contextRef="#ctx0" brushRef="#br0" timeOffset="150401.3959">22523 12427,'-25'0,"0"25,1-25,24 25,0 0,0-1,0 1,-25-25,25 25,0 0,0 0,0-1,0 1,0 0,0 0,0 0,0-1,0 1,0 0,0 0,25-25,-25 25,24-25,-24 24,25-24,-25 25,25-25,0 0,-25 25,25-25,-1 0,1 0</inkml:trace>
  <inkml:trace contextRef="#ctx0" brushRef="#br0" timeOffset="152434.3444">22697 12675,'24'0,"-24"-25,25 25,-25 25,0 0,0 0,0 0,0-1,0 1,0 0,0 25,0-1,0-24,-25-25,25-25,0-24,0 24,0-25,0 25,0 1,0-1,25 0,-25 0,25 0,0 1,0-1,-1 25,1 0,0 0,0 0,-25 25,0-1,0 1,0 0,0 0,0 0,0-1,0 1,0 0,0 0</inkml:trace>
  <inkml:trace contextRef="#ctx0" brushRef="#br0" timeOffset="153777.7038">23218 12402,'24'0,"-24"25,0 25,25-50,-25 25,0-1,0 1,25-25,-25 25,0 0,0 0,0-1,0 51,0-50,0 24,0-24,-25 0,25 0,0-1,-49 1,49 0,0 0,-25-25,25 25,0-1,-25-24,25 25,-25-25,25 25,0-50,25 0</inkml:trace>
  <inkml:trace contextRef="#ctx0" brushRef="#br0" timeOffset="155654.3099">23689 12626,'-25'0,"50"0,24-25,26 0,-1 25,-24-25,-25 0,-1 25,1 0,0 0,0 0</inkml:trace>
  <inkml:trace contextRef="#ctx0" brushRef="#br0" timeOffset="156451.6695">23763 12923,'-25'0,"50"0,25-25,24 1,-24-1,-1 0,-24 25,-25-25,25 25,0 0,0 0</inkml:trace>
  <inkml:trace contextRef="#ctx0" brushRef="#br0" timeOffset="161179.111">22374 13692,'25'-25,"25"-24,-1 24,-24 25,0-25,0 25,-25-25,24 25,1 0,0 0,0 0,0 0,-1 0,-24 25,0 0,25 0,-25 0,0 24,0-24,-25 0,1 49,-1-49,25 25,-25-1,0-24,25 0,-25-25,25 25,-24-25,24-25,24 25,1-25,0 25,0 0,0 0,-1 0,1 0,-25 25,0 0,25-25,-25 24,0 1,0 0,0 0,0 0,0-1,-25-24,25 25,-25 0,1-25,24 25,-25-25,0 0,0 0,25 25,-25-25,1 0,-26 24,25-24,-24 0,24 0,0 0,0 0,0 0,1 0,-1 0,0 0,0 0,0 0,50 0</inkml:trace>
  <inkml:trace contextRef="#ctx0" brushRef="#br0" timeOffset="164020.3379">22994 13767,'25'24,"-25"1,0 0,0 0,0 0,0 24,0 1,0-1,0-24,0 0,0 0,0-50,0 0,0 0,0 1,0-1,25 0,-25-25,0 26,0-1,0 0,25 0,-25 0,25 25,-1-24,1 24,0-25,0 0,49 25,-49 0,0 0,0-25,-1 25,-24 25,0 0,0 24,-24 1,24 0,0-1,0 1,0-25,0 24,0-24,-25-25,25 25,0 0,0-1</inkml:trace>
  <inkml:trace contextRef="#ctx0" brushRef="#br0" timeOffset="165980.2398">23466 13271,'24'-25,"1"25,0 0,0 0,-25 25,0-1,0 1,0 0,0 0,0 0,0-1,0 1,0 0,0 0,0 0,0-1,-25-24,25 25,-25-25,25 25,-25-25,50 0,0-25,0 0,0 25,-1 0,1 0,0 0,0 0,49 0,25 0,-74 0,0 0</inkml:trace>
  <inkml:trace contextRef="#ctx0" brushRef="#br0" timeOffset="167144.3089">23738 13841,'25'0,"0"0,25 0,-1 0,26-25,-51 25,1-25,25 25,-25 0,0 0,-1 0,1 0,0 0,0 0,0 0,-1 0,1 0</inkml:trace>
  <inkml:trace contextRef="#ctx0" brushRef="#br0" timeOffset="168348.2575">24111 13618,'0'25,"0"-1,0 51,0-26,0 51,0-51,0 26,0-1,0-24,0 24,0-49,0 0,0-1,0 1,0 0</inkml:trace>
  <inkml:trace contextRef="#ctx0" brushRef="#br0" timeOffset="170412.2804">24532 13543,'0'-24,"25"-26,25 0,24 26,-49-26,24 25,-24 0,25 1,-25 24,-25 49,0-24,0 0,0 24,0-24,0 0,0 0,0 0,-25-25,25 24,-25 1,0 0,25 0,-25 0,25-50,25 25,0 0,0 0,0 0,-1 0,-24 25,0-1,0 26,0 0,0-1,-49 1,24 24,0-24,0-1,1-24,-1 0,0-25,25 25,-25-25,0 0,1 25,-1-25,0 0</inkml:trace>
  <inkml:trace contextRef="#ctx0" brushRef="#br0" timeOffset="173469.61">22424 15429,'0'-25,"-25"25,25 25,-25-25,0 24,1 1,-1-25,0 0,25 25,-25-25,25 25,0 0,0-1,-25-24,25 25,-24 0,24 25,0-26,0 1,0 0,0 0,0 0,0-1,0 1,0 0,0 0,0 0,0-1,0 1,0 0,24 25,-24-26,0 1,25-25,-25 25,25-25,0 0,0 0,-1 0,1 0,0 0,0 0,24 0,-24 0,0 0,-25-25,0 0,25 1,-25-1,25 0,-25 0,0 0,0 1,0-1,0 0,0 0,0 0,0 1,0-1,-25 0,25 0,0 0,0 1,0-1,0 0,-25 25,25-25,0 0,-25 25,25-24,-25 24,1 0,-1 0,0 0,25-25,-25 25,25-25,0 0,-25 25,25-25</inkml:trace>
  <inkml:trace contextRef="#ctx0" brushRef="#br0" timeOffset="176422.2118">23540 15081,'-25'0,"25"25,-25-25,25 25,-24-25,24 25,-25-25,25 24,-25-24,0 0,0 25,25 0,-24-25,24 25,0 0,-25-25,0 0,25 24,-25 1,25 0,-25-25,25 25,0 0,0 0,0-1,0 1,0 0,0 0,0 0,0-1,0 1,0 0,0 0,0 0,0-1,0 1,25-25,-25 25,0 0,0 0,25-25,0 24,-25 1,25 0,-1-25,-24 25,25-25,0 0,-25 25</inkml:trace>
  <inkml:trace contextRef="#ctx0" brushRef="#br0" timeOffset="179043.2278">23614 15553,'-24'0,"24"-25,0 0,24 25,26-25,-25 25,0 0,-1 0,-24 25,25 0,-25 0,0-1,0 1,0 0,0 0,0 0,0-1,0 1,0 0,0-50,0 0,0 1,0-1,0 0,0 0,0 0,0-24,0-26,0 51,25-1,0 0,-25 0,25 25,-25-25,24 25,1 0,0 0,0 0,-25-25,25 25,-25-24,24 24,1 0,-25 24,0 1,0 0,0 0,0 0,0 0,0-1,0 1,0 0,0 0,0 0,-25-1,25 1,0 0,0 0,0 0,0-1</inkml:trace>
  <inkml:trace contextRef="#ctx0" brushRef="#br0" timeOffset="180663.5702">24111 14957,'0'-49,"24"49,51-25,-50 0,-1 25,26 0,-50-25,25 25,-25 25,0 0,0 24,0-24,-25 25,25-1,0-24,0 0,-25-25,25 25,-25-25,50-25,25 25,99-50,-75 50,-49-24,49 24,25 0,1 0,-26 0,-49 0,24 0</inkml:trace>
  <inkml:trace contextRef="#ctx0" brushRef="#br0" timeOffset="182007.351">24830 14784,'0'24,"25"1,-25 0,24 25,-24-26,0 1,0 0,25 0,-25 0,0-1,0 1,0 0,0 0,0 0,0 24,0-24,0 0,0 24,0 1,0-25,0 0,0 0,0-1,-25 26,1-50,24 25,0 0,-25-1,25 26,-25-25,0 0,25-1,0 1,-25 0,1-25,24 25,-25-25,25 25,-25-25,25 24</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19T07:33:55.099"/>
    </inkml:context>
    <inkml:brush xml:id="br0">
      <inkml:brushProperty name="width" value="0.05292" units="cm"/>
      <inkml:brushProperty name="height" value="0.05292" units="cm"/>
      <inkml:brushProperty name="color" value="#FF0000"/>
    </inkml:brush>
  </inkml:definitions>
  <inkml:trace contextRef="#ctx0" brushRef="#br0">3151 6573,'-25'0,"0"0,0 0,0 0,1 0,-1 0,0 0,0 0,0 0,0 0,25 25,-24 0,-1-25,0 0,0 0,25 25,-25-25,25 24,0 1,0 0,0 0,25-25,0 25,0-25,0 0,-25 24,24-24,1 0,0 0,0 0,0 25,-25 0,-25-25,0 0,-25 25,26-25,-1 25,-25-25,25 0,25 25,0-1,0 1,0 0,0 0,0 0,0-1,0 1,0 25,25-25,-25-1,0 1,0 0,25-25,0 25,0-25,-1 0,1 0,0 0,0 0,0 0</inkml:trace>
  <inkml:trace contextRef="#ctx0" brushRef="#br0" timeOffset="3999.9446">3151 15056,'24'0,"1"0,0 0,0 0,-25 25,25 25,-25-25,0-1,0 1,0 0,0 0,0 0,0-1,-25 1,25 0,-25 0,25 0,0 0,25-1,0-24,-25 25,0 0,0 0,-25-25,25 25,-25-25,25 24,-25-24,25 25,0 0,0 0,0 0,25-1,-25 1,25-25,-25 25</inkml:trace>
  <inkml:trace contextRef="#ctx0" brushRef="#br0" timeOffset="17683.8178">2580 6896,'-25'0,"0"0,1 0,-1 0,0 0,0 0,0 25,1-25,-1 0,0 24,0-24,0 0,25 25,-49 0,24-25,25 25,-25-25,25 25,-25-25,1 0,24 24,-25 1,25 25,0-1,0 1,0 24,0-24,0 49,0-24,0-26,0 26,0 24,0 0,0 0,0 1,0 48,25-48,-25-1,24 50,-24-50,25 0,-25 50,0-25,0 50,0-50,0 0,25-25,-25-50,25 26,-25 24,0-25,0 26,0 24,49 0,-49-25,0 50,0-50,0 0,0 75,0-75,0 0,0-24,0-26,0 1,0 24,0-24,0 24,0-24,0 0,0-1,0 1,0 24,0 1,0-1,0 25,0 0,0 50,0-74,0-26,0 26,0-26,0 51,0-1,0 0,0 50,0-50,0 0,0 0,0 1,0-26,0-24,0-1,0 1,0 0,0-1,0 1,0 49,25-25,0 1,-25-1,25-24,-25 24,25 1,-1-26,-24-24,0 0,25 24,-25 1,0-25,0 25,0 24,25 0,0 26,0-51,-25-24,24 25,-24-1,25-24,-25 0,0 24,0-24,25-25,-25 50,0-25,0-1,0 1,25 25,-25-25,0-1,0 1,0 0,25-25,-25 25,0 0,24-25,-24 24,25-24,0 25,0-25,0 0,24 25,-24-25,124 25,-75-25,75 25,-50 0,-24-25,-26 0,-24 0,0 0</inkml:trace>
  <inkml:trace contextRef="#ctx0" brushRef="#br0" timeOffset="20914.7448">3597 8111,'-25'0,"0"0,1 0,-1 0,0 0,0 0,0 0,1 0,-1 0,0 25,0-25,0 0,-24 0,24 0,0 0,0 25,1 0,-51-1,50 1,1 0,-1-25,0 25,0 0,25-1,-25 1,25 0,0 25,0-26,0 26,0 0,0-26,0 26,0-25,0 0,0 24,0 26,25 98,-25-73,0-26,25 75,-25-50,25-25,-25 1,0 24,0 25,0-99,0 24,0 1,0 0,0 74,0-25,0 25,0-25,0-49,0 74,0-75,0 1,0-25,0 49,0-24,0-25,0-1,0 1,0 25,0 24,25 1,-25-26,0 26,24-1,-24 1,25-26,-25 1,0-1,0 26,0-50,0 24,25-24,-25 49,0-49,25 25,-25-1,0 26,0-1,25 1,-25-26,0 1,0 0,0-1,0-24,0 25,0-1,0-24,0 0,24 24,-24 1,25 0,-25-1,0 1,0-1,0-24,0 0,0 0,0 49,0-49,0 0,0 0,0 24,0-24,0 25,0-1,0 1,0 49,25-24,-25-26,0 1,0-25,0-1,0 1,0 0,0 0,0 24,0 1,0-25,0 24,0-24,0 0,0 0,0 0,0-1,0 1,0 0,0 0,0 0,0-1,25 1,-25 0,25 0,-25 0,0-1,0 1,0 0,24 0,-24 0,25-25,-25 24,25 1,0 25,0 24,74 26,-50-51,-24 1,0-50,-25 25,25-25</inkml:trace>
  <inkml:trace contextRef="#ctx0" brushRef="#br0" timeOffset="26854.8474">3919 9922,'-24'0,"-1"0,0 0,0 0,-24 0,24 0,-25 0,25 0,25 25,-24-25,-1 0,0 24,25 1,-25 0,25 25,0-25,-25 24,25-24,0 0,-24-25,24 25,0-1,0 26,0 0,0-26,0 1,0 0,0 49,0-24,0 49,0 0,0-49,0 24,0 1,24 49,-24-50,25 1,-25-26,0 1,0-25,0 0,0 24,0 1,0-1,0 1,0 49,25-24,-25 49,25 24,-25 26,25-75,-25-49,0 0,24 24,-24-49,0 0,0-1,0 1,0 0,0 0,0 49,0-24,25-1,-25 26,0-26,0-24,0 0,0 0,0 0,0 24,0-24,0 0,0 24,0 1,0 25,0-1,0-24,25-26,-25 1,0 25,0-25,0-1,0 1,25-25,-25 25,25-25,-1 25,1-25,0 25,0-25,0 0,-1-75,1 26</inkml:trace>
  <inkml:trace contextRef="#ctx0" brushRef="#br0" timeOffset="31777.226">4416 13940,'-25'0</inkml:trace>
  <inkml:trace contextRef="#ctx0" brushRef="#br0" timeOffset="34359.6838">4267 13940,'0'-25,"25"25,-1 0,1 25,-25 0,0 25,25-50,-25 24,0 1,0 0,0 0,0 0,-25-25,25 24,-25-24,25 25,0 0,0 0,25-25,0 0,0 0,0 0,-25-25,24 25,-24 25,-24 0,-1-1,25 1,0 0,0 0,0 0,0 0,0-1,0 1,0 0,0 0,0 0,0-1,0 1,0 0,0 0,0 0,0-1,0 1,0 0</inkml:trace>
  <inkml:trace contextRef="#ctx0" brushRef="#br0" timeOffset="37083.9338">4465 11931,'-25'0,"1"0,-1 0,-25 25,50 0,-25-25,1 0,-1 0,25 24,-25-24,25 25,-50 0,26 0,-1 24,-25-24,25 25,1-50,-1 50,0-50,25 24,0 1,0 25,0-25,0-1,0 1,0 0,0 0,25-25,-25 25,25-25,-25 24,24 51,-24-26,25-24,-25 50,0-51,25 26,-25-25,0 0,0-1,0 26,0-25,0 24,0-24,0 0,0 25,0-26,0 1,0 0,0 0,0 0,0 0,0-1,0 1,25-25,0 0,-1 25,1-25,0 0,-25 25,25-25,0 25,-1-25,1 24,0-24,0 0,-25 25,25-25,-25 25,24-25,1 0</inkml:trace>
  <inkml:trace contextRef="#ctx0" brushRef="#br0" timeOffset="42135.6256">21283 5854,'25'0,"74"0,0 0,0 0,-24 0,-1 0,-49-25,0 25,-1 0,1 0,0 0,0 0,0 0,-1 0,1 0,0 0,-25-25,25 25</inkml:trace>
  <inkml:trace contextRef="#ctx0" brushRef="#br0" timeOffset="43849.5309">18108 2803,'0'-25,"0"50,25 25,-25-1,0 1,49 24,-49 25,0-24,0-26,0 1,0-25,25 24,-25 1,0 24,0-49,0 50,0-26,-25 1,25 0,-25 24,25-49,0 0,0-1,0 1,0 0,0 0,0-50</inkml:trace>
  <inkml:trace contextRef="#ctx0" brushRef="#br0" timeOffset="46525.1213">18182 2753,'50'0,"-1"0,100 0,74 0,-123 0,123 0,-74 0,-25 0,0-24,-50-1,-24 25,-25 0,49-25,-49 25,0 0,-25 25,0 0,0-1,0 1,0 50,0-26,0-24,0 49,0-24,0 0,0-26,0 1,0 0,0 0,0 0,0 24,0-24,24 25,-24 24,0-49,0 0,0-1,25-24,-25 25,0 0,0 0,0 0,0-1,0 1,0 0,25 50,-25-51,0 1,-25-25,25 25,-25-25,-24 0,-26 0,26 0,-1 0,25 0,-24 25,-1-25,25 0,1 0,-1 0,-25 0,1 0,-1 0,-24 0,24 0,25 0,-24 0,24 0,-25 0,25 0,0 0,1 0,-51 0,50 0,1 0,-1 0,0 0,-25 0,-49 0,-74 0,73 0,-24 0,75 0,-1 0,25 0,1 0,48 25,1-25,0 0,0 0,0 0,-1 24,1-24</inkml:trace>
  <inkml:trace contextRef="#ctx0" brushRef="#br0" timeOffset="47705.3515">18728 2753,'0'50,"0"0,0 24,25 50,-1-50,-24-24,25 24,0 75,-25-124,0 49,25-24,-25 49,25-24,-25-50,0 24,25-24,-25 0,0 0,0-1,0 1</inkml:trace>
  <inkml:trace contextRef="#ctx0" brushRef="#br0" timeOffset="49077.5225">19199 2778,'0'25,"0"0,0 0,0 24,0 1,0 49,0-49,0-1,0 1,0 24,0-24,0 24,0 1,0-26,0 26,0-1,0 1,0-26,0 1,0-1,0-24,0 0,0 0,0 0,0-1,0 1</inkml:trace>
  <inkml:trace contextRef="#ctx0" brushRef="#br0" timeOffset="51013.4581">18207 3200,'25'0,"24"-25,100 25,0-25,-25 0,75 1,-75 24,-25-25,-25 25,-49 0,0 0,-25-25,25 25,-1 0,1 0,25 0,24 0,1 0,-51 0,1 0,0 0,0 0,0 0,-1 0,1 0</inkml:trace>
  <inkml:trace contextRef="#ctx0" brushRef="#br0" timeOffset="52611.5382">18306 3621,'0'-24,"99"24,-24 0,74 0,-25 0,49-25,-98 0,-1 0,-24 25,-1 0,-24-25,25 25,-25 0,-1-24,26 24,-25 0,0 0,-1 0,1 0,0 0,0 0,0 0,-25 24,24-24,1 0,0 0</inkml:trace>
  <inkml:trace contextRef="#ctx0" brushRef="#br0" timeOffset="54651.3302">19522 4192,'24'-50,"1"50,25 0,-50-24,25 24,-1 0,1 0,-25 24,0 1,0 0,0 0,-25-25,25 25,-24-25,-1 0,74 24,-24-24,0 0,-25 25,0 0,0 0,0 0,0-1,0 1,-25-25,0 25,1-25,-26 0,25 0,-24 0,24 0</inkml:trace>
  <inkml:trace contextRef="#ctx0" brushRef="#br0" timeOffset="55483.4479">19819 4167,'0'25,"25"-25,-25 25,50 49,-1-24,1-25,-50-1,25-24,0 0,-25 25,0 0,24-25</inkml:trace>
  <inkml:trace contextRef="#ctx0" brushRef="#br0" timeOffset="56131.41">19968 4167,'0'50,"-25"-50,25 25,0 24,0-24,-24 0,-1 0,25-1,0 1,0 0,-25-25,25 25</inkml:trace>
  <inkml:trace contextRef="#ctx0" brushRef="#br0" timeOffset="58510.8704">20216 4093,'25'0,"-25"25,25-25,-25 24,0 1,0 0,0 0,0 0,-25-25,0 0,25 24,-25-24,1 0,24 25,24-25,1 0,0 0,0 0,0 0,-25 25,0 0,24-25,1 25,-25-1,25 1,-25 0,0 0,0 0,0-1,0 1,-25-25,0 0,25 25,-24-25,-1 0,0 0,0 0</inkml:trace>
  <inkml:trace contextRef="#ctx0" brushRef="#br0" timeOffset="60374.9182">19373 4837,'0'25,"25"0,-1-1,-24 1,25 0,-25 0,0 0,0-1,0 1,0 0,0 0,25-75,-25 25,0-24,25 24,-25 0,25 0,-25 1,0-1,24 25,1-25,0 25,-25 25,0 0,0 24,25-24,-25 0,0 0,0-1,0 1,0 0,0 0,25-25</inkml:trace>
  <inkml:trace contextRef="#ctx0" brushRef="#br0" timeOffset="61310.7868">19819 4862,'0'25,"25"-1,-25 1,25-25,0 25,0 0,-25 0,24-25,-24 24,0 1</inkml:trace>
  <inkml:trace contextRef="#ctx0" brushRef="#br0" timeOffset="62181.1689">19943 4713,'0'25,"0"-1,0 1,-24 0,24 25,-25-25,0 24,25-24,-25 0,0 24,25-24,0 0,-25 25,25-26,-24-24</inkml:trace>
  <inkml:trace contextRef="#ctx0" brushRef="#br0" timeOffset="64078.8283">20092 4862,'0'25,"25"-25,-25 24,25 1,0 0,-25 0,24 0,-24-1,25 1,-25 0,0 0,-25-25,25-25,0 0,0-24,0 24,0-25,0 25,25 1,-25-1,0 0,25 25,0 0,0 50,-25-26,24 26,-24-25,0 0,0-1,0 1,0 25,0-25,0-1,0 1,0 0</inkml:trace>
  <inkml:trace contextRef="#ctx0" brushRef="#br0" timeOffset="65599.223">20415 4688,'0'-25,"24"25,-24-25,25 25,0 25,0 0,0-25,-25 25,0 0,0-1,0 1,-25-25,25 25,-25-25,25 25,0 0,-25-25,50 0,0 0,0 0,-1 0,1 0,0 0,0 0,0 0,-1 0,1 0,0 0,0 0,0 0</inkml:trace>
  <inkml:trace contextRef="#ctx0" brushRef="#br0" timeOffset="68881.3318">20613 4837,'-25'0,"25"-25,-25 25,25-25,0 0,0 1,0-1,0 0,0 0,0 0,25 25,0 0,0 0,-25 25,-25 0,0-25,25 25,-25-25,1 0,24 25,-25-25,50 0,-1 0,1 0,0 0,0 0</inkml:trace>
  <inkml:trace contextRef="#ctx0" brushRef="#br0" timeOffset="70458.3181">19646 5507,'24'49,"-24"-24,25 0,-25 0,25-1,0 1,-25 0,25 0,-25 0,0 24,0-24,24-25,1-25,-25 0,0 1,0-1,0 0,0 0,0 0,0 1,25-1,-25 0,25 25,-25-25,25 25,-25-25,25 25,-1 0,-24 25,0 0,0 0,0 0,0-1,0 1,0 0,0 25,0-26,0 1,0 0,0 0,0 0</inkml:trace>
  <inkml:trace contextRef="#ctx0" brushRef="#br0" timeOffset="72018.2561">20018 5432,'0'-25,"0"1,25 24,-1 0,-24 24,0 1,0 0,0 0,-24-25,24 25,-25-1,50-24,-1 0,1 0,0-24,0 24,0 0,-1 0,1 0,0 0</inkml:trace>
  <inkml:trace contextRef="#ctx0" brushRef="#br0" timeOffset="75382.1604">19919 6350,'0'-25,"-25"25,0-25,0 25,0 0,0 0,25 25,-24-25,24 25,0 0,0 0,-25-25,25 24,0 1,0 0,0 0,0 0,0-1,0 1,25-25,-1 0,1-25,-25 1,0-1,0 0,0 0,0 0,25 25,-25-24,0-1,0 0,25 25,-25-25,0 0,25 25,-25 25,0 0,25-25,-25 25,0 0,0-1,0 1,0 0,0 49,0 1,0-1,0 1,0-51,0 26,0-25,0 0,0 0,0-1,0 1,0 0,0 0,-25-25,25 25,0-1,-25-24,25 25,-25-25,25 25,-25-25,25 25,-25-50</inkml:trace>
  <inkml:trace contextRef="#ctx0" brushRef="#br0" timeOffset="77074.1634">18381 3001,'0'25,"0"0,0 0,0 0</inkml:trace>
  <inkml:trace contextRef="#ctx0" brushRef="#br0" timeOffset="78741.0724">18852 2927,'25'0,"0"0,-1 0,1 0,-25 25,0 0,0-1,0 1,-25-25,25 25,-24-25,-1 0,50 0,-1 0,1 0,0 0,0 0,0 0</inkml:trace>
  <inkml:trace contextRef="#ctx0" brushRef="#br0" timeOffset="80350.9509">19373 2952,'25'-25,"-25"0,24 0,1 25,0 0,0 0,-25 25,0 0,-25-25,25 25,0 0,0-1,-25 1,0 0,1 0,-1-25</inkml:trace>
  <inkml:trace contextRef="#ctx0" brushRef="#br0" timeOffset="81716.6434">18455 3299,'0'25,"0"0,0-1,-25-24,25 25,-25 0,25 0,0 0,-24-25,24 24</inkml:trace>
  <inkml:trace contextRef="#ctx0" brushRef="#br0" timeOffset="82872.4371">19075 3249,'0'25,"0"0,-25-25,25 25,0 0,-24-25,24 24,0 1,-25-25,25 25,-25 0</inkml:trace>
  <inkml:trace contextRef="#ctx0" brushRef="#br0" timeOffset="83658.1671">19497 3274,'-25'25,"0"0,0 0,25-1,-24 1,-1-25,25 25</inkml:trace>
  <inkml:trace contextRef="#ctx0" brushRef="#br0" timeOffset="84826.667">18703 3696,'-25'0,"0"25,25 0,-24-25,24 24,-25-24,25 25,-25-25,25 25</inkml:trace>
  <inkml:trace contextRef="#ctx0" brushRef="#br0" timeOffset="85858.7577">19224 3646,'-25'0,"0"0,1 25,-1 0,25 0,-25-25,0 25,25-1,0 1</inkml:trace>
  <inkml:trace contextRef="#ctx0" brushRef="#br0" timeOffset="86775.0627">19571 3597,'-25'24,"1"1,-1 25,0-25,25 0,-25-25,25 24</inkml:trace>
  <inkml:trace contextRef="#ctx0" brushRef="#br0" timeOffset="88946.784">20266 6350,'0'-25,"-25"25,25-25,-50 1,50-1,-24 25,-26-50,25 25,-24 25,24-24,-25-1,25 25,1 0,-1 0,0 0,0 0,-25 0,26 0,-26 25,0-1,1-24,24 25,0 0,-24-25,24 25,0 0,-25-1,26-24,24 25,-25-25,0 0,0 50,0-50,1 49,-1-49,25 25,-25-25,25 25,0 0,0 0,0-1,0 1,0 25,0-1,0-24,0 0,25 0,0-25,-25 25,24-25,-24 24,50-24,0 25,-26-25,26 25,-25 0,0-25,-1 0,1 0,0 25,0 0,0-25,-1 0,51 24,-50 1,-1-25,1 0,0 0,0 0,0 0,0 0,-25-25,24 25,-24-24,25-26,0 0,0 1,0-1,24 25,-24-49,-25 49,25 25,-25-25,0 0,25 1,-25-1,0 0,24 0,-24 0,0 1,25 24,-25-50,0 25,0 0,0 1,0-1,0 0,0 0,0-24,25-1</inkml:trace>
  <inkml:trace contextRef="#ctx0" brushRef="#br0" timeOffset="109584.7239">24160 9203,'-25'0,"1"0,-1 0,0 0,-25 0,1 0,24 24,-74 1,-100 0,-74 0,1 24,48-49,-73 0,173 25,-100-25,150 0,49 0,0 0</inkml:trace>
  <inkml:trace contextRef="#ctx0" brushRef="#br0" timeOffset="110877.9327">25028 10542,'-25'0,"-24"0,-50-25,-25 25,-50-25,-49 25,-50-24,-25 24,-148 0,-100 0,273 0,-223 0,-50 0,323 0,-50 0,199 0,24 0</inkml:trace>
  <inkml:trace contextRef="#ctx0" brushRef="#br0" timeOffset="112283.7383">25078 11658,'-25'0,"-74"25,0 0,-75 24,25-24,-74 25,49-25,-24 24,49-24,-25 0,50 0,-24-1,73-24,-198 0,124 0,-24 0,-1 0,-24 0,74 0,49 0,26 0,24 0,25 25,-25-25,0 0</inkml:trace>
  <inkml:trace contextRef="#ctx0" brushRef="#br0" timeOffset="121694.1798">22647 16718,'-25'0,"0"0,1 0,24 25,-25-25,25 25,-25-25,0 0,0 25,25 0,-24-25,-1 0,0 24,0-24,0 0,25 25,-24-25,-1 0,0 25,0-25,0 0,1 0,24 25,74-50,75-49,49-1,75 1,198-25,-223 49,224-24,-299 49,51 0,-175 25,1-25,-25 25,-25-25,24 25,1 0,25 0,-25 0,-25-25,24 25,26-24,49-1,0 25,1-25,-76 25,1 0,-25-25</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19T07:36:24.008"/>
    </inkml:context>
    <inkml:brush xml:id="br0">
      <inkml:brushProperty name="width" value="0.05292" units="cm"/>
      <inkml:brushProperty name="height" value="0.05292" units="cm"/>
      <inkml:brushProperty name="color" value="#FF0000"/>
    </inkml:brush>
  </inkml:definitions>
  <inkml:trace contextRef="#ctx0" brushRef="#br0">7094 3448,'25'0,"0"-25,-25 50,0 49,25-24,-25-1,0 1,0-25,0 25,0-26,0 1,0 0,0 25,0-26,0 1,0 0,-25 0,25 0,0-1,0 1,-25 0,25 0,0 0,0-1,0 1,0 0,-25 25,25-26,0 1,-24 25,24-1,0-24,0 0,0 0,0 0,-25-1,25 1,0 0,-25 25,25-26,-25 26,25 0,0-26,0 1,0 0,0 0,0 0,0 0,0-1,25-24,-25 25,0 0,25 25,0-26,-25 1,24 0,-24 0,25 0,0 24,25-49,-25 50,-1-50,1 0,0 25,0-25,49 0,-24 0,-1 0,1 0,-25-25,-25 0,25 25,-25-25,0 0,0 1,-25 24,0 0,0 0,0 0,1 0,24 24,-25-24,0 25,0-25,0 0,1 25,-1 0,0-25,0 0,25 25,-25-1,25 1,-24 0,24 0,-25 0,25 24,0 1,0-1,0 26,0-1,0-49,0 25,0-1,0-24,0 0,0 0,0 0,25-1,-25 1,24 25,-24-25,25 49,25 0,-25-24,-1 24,1-24,-25 0,0-1,0-24,0 0,25 0,-25-1,0 1,0 0,-25 0,25 0,-74 74,74-50,-25-24,25 0,-25 0,25 0,0 0,-25-25,25 24,0 1,-49 0,49 0,-25 0,25-50</inkml:trace>
  <inkml:trace contextRef="#ctx0" brushRef="#br0" timeOffset="1814.6853">8955 4614,'-25'0,"0"24,0-24,-24 50,49-25,-50 24,1-24,49 25,-25 0,25-26,-25 1,25 25,0-1,0-24,0 0,0 0,0 0,0-1,0 1,0 0,0 0,0 0,25 74,0-74,-1 24,26 1,-50-25,25-25,0 0,-1 0,1 0,0 0,-25-25,25 0,-25 0,25 0,-25 1,24 24,-24-25,25-25,0 25,0 1,-25-1,0-25,25 25,-1 1,-24-1,0 0,0 0,0 0,0 1,0-1,0 0,0 0,0 0,0 1,0-1,0-25,-24 25,-1 0,25 1,-25 24,25-25,-25 25,25-25,-25 25,1 0,-1 0,0 0</inkml:trace>
  <inkml:trace contextRef="#ctx0" brushRef="#br0" timeOffset="3664.5502">9798 4614,'-25'0,"1"0,-1 49,25-24,0 0,0 0,0-1,-25 1,25 0,0 0,0 25,0-26,-25 1,25 25,-25-1,25-24,0 0,0 0,0 0,0-1,0 1,0 0,0 0,0 0,0-1,25 1,25 0,-25 0,24-25,-49 25,25-25,0 0,0 0,-1 0</inkml:trace>
  <inkml:trace contextRef="#ctx0" brushRef="#br0" timeOffset="6996.869">10096 4837,'25'0,"-1"0,51 0,-26 0,-24 0,0 0,-25 25,25-25,0 0,-25 25,0-1,0 1,0 0,0 0,0 0,0-1,0 1,-25-25,25 25,0 0,0 0,0-1,0 26,0-25,0-50,0 0,0 0,0 1,0-1,0-25,0 25,0 1,0-26,0 25,0 0,0 1,0-1,0 0,0 0,0 0,0 0,25 25,-25-24,25 24,-1-25,1 0,-25 0,25 25,-25-25,25 1,-25-1,25 25,-1 0,1 0,0 0,-25 25,0-1,0 26,0-25,0 24,0 1,25-25,-25 0,0 0,0-1,0 1,0 25,0-25,0-1,0 1,0 0,0 0,0 0,0-1</inkml:trace>
  <inkml:trace contextRef="#ctx0" brushRef="#br0" timeOffset="11452.5528">10766 4242,'24'0,"1"0,0 0,0 0,-25 24,25-24,-1 25,-24 0,25-25,-25 25,25 0,-25-1,0 1,0 0,0 0,25 0,-25-1,0 1,0 0,0 0,0 0,0-1,0 1,0 0,0 0,0 0,0-1,0 1,0 0,0 25,0-25,0-1,0 26,0-25,0 0,0-1,0 1,-25-25,25 25,0 0,-25 0,25-1,0 1,-25-25,25 25,-24-25,24 25,0 0,-25-25,25 24,0 1,0 0,0 25,0-26,0 1</inkml:trace>
  <inkml:trace contextRef="#ctx0" brushRef="#br0" timeOffset="14383.0801">6673 4341,'74'0,"25"0,323 0,-99 0,272 0,273 0,-198 0,-174 0,298 0,-249 0,-247 0,99 0,-199 0,-24 0,-50 0,-50 0,50 0,-49 0,-26 0,1 0,24 0,26 0,24 0,74 0,75 0,25 25,24-1,249 1,-100-25,-149 0,-123 0,-150 0</inkml:trace>
  <inkml:trace contextRef="#ctx0" brushRef="#br0" timeOffset="16668.4248">16495 4118,'25'0,"25"0,-25 0,-1 0,-24 24,0 1,25 25,-25-25,25-25,-25 24,0 1,0 0,-25-25,0 0,1 25,-1 0,25-1,0-48,0-51,25 26,-25 24,24 0,1 25,-25-25,0 0,25 25,0-24,0-1,0 0,-1 25,1 0,-25-25,25 25,0 0,24 0,-24 0,50 0,-51 0,1 25,0-25,-25 25,25-25,-25 25,0-1,25 1,-25 25,0-25,24-1,-24 26,0-25,0 0,0-1,0 1,-24-25</inkml:trace>
  <inkml:trace contextRef="#ctx0" brushRef="#br0" timeOffset="17341.8843">17339 4192,'25'0,"173"-74,-49 49,-99 0,-1 25,-24 0,0 0,0 0</inkml:trace>
  <inkml:trace contextRef="#ctx0" brushRef="#br0" timeOffset="17990.7709">17587 3894,'25'50,"-25"0,24 24,1 0,-25-24,0 0,0-26,0 26,0 0,0-26,0 1,0 0,0 0</inkml:trace>
  <inkml:trace contextRef="#ctx0" brushRef="#br0" timeOffset="18894.6288">18257 3994,'0'49,"0"-24,24 49,-24 26,0-26,25 0,-25-24,0 24,25-24,0-25,-25 0</inkml:trace>
  <inkml:trace contextRef="#ctx0" brushRef="#br0" timeOffset="21616.596">6301 6226,'49'0,"26"0,74 0,-25 0,49 0,1 0,-25 0,124 0,-75 0,199 50,-124-26,-75 1,1-25,-26 0,-98 0,-26 0,1 0,-25 0,-1 0,26 0,24 0,-24 0,49-25,50 25,124 0,-75 0,299 0,-324 0,274 0,-224 0,0 0,-99 0,75 0,-75 0,0 0,-25 0,99 0,-49 0,-25 0,99 0,-24 0,-75 0,74 0,-49 0,-50 0,-24 0,74 0,-25 0,99-24,0 24,100 0,-100 0,25 0,-25 0,-198 0,24 0,-24 0,0 0,0 0,0 0,49 0,-49 0,25 0,-1 0,26 0,-1 0,25 0,25 0,-49 0,-26 24,-24-24,25 0,-26 0</inkml:trace>
  <inkml:trace contextRef="#ctx0" brushRef="#br0" timeOffset="23560.6664">16892 5928,'-24'0,"48"0,1 25,0-25,-25 25,0 0,0 0,0-1,0 1,0 25,0-25,0-1,0 1,0 50,0-51,0 1,0 0,0-75,0 26,0-1,0-50,0 1,0 24,0 26,0-51,25 50,0 1,-25-1,24 25,-24-25,0 0,25 0,-25 0,25 25,0 0,-25-24,25 24,-25-25,49 25,-24-25,0 25,-25 25,0 0,0-1,0 1,0 0,0 0,0 25,0-26,0 1,0 0,0 0,0 0,0 24,0-24,0 25,0-26,0 1,0 0,0 0,0 0</inkml:trace>
  <inkml:trace contextRef="#ctx0" brushRef="#br0" timeOffset="24636.3259">14908 6846,'99'0,"100"0,197 0,423 0,49 0,-74 0,99 0,-397 0,-174 0,-98 0,-199 0,-1 0</inkml:trace>
  <inkml:trace contextRef="#ctx0" brushRef="#br0" timeOffset="27058.5066">15602 7020,'0'25,"0"24,0 1,25 24,0-24,-25-25,25 24,-25 1,0-25,0-1,25 26,-25 0,0 24,0 0,25 1,-25-26,24 1,-24-25,0 0,25-1,0 1,0-25,24 25,-24-25,25 0,-25 0,49 0,-49 0,0 0,-25-25,0 0,0 1,0-1,0 0,0 0,-25 0,25 1,-25 24,0-25,0 0,1 0,24 0,-25 1,0-1,0-25,0 25,1 1,-26-1,0-25,1 25,49-24,-25 49,25-25,-25 25,25-25,-25 25,25-25,-25 25,25-24,0-1,0 0,25 25,25-25,0 25,-1-25,-24 25,0 0,0 0,-1 0,1 0,0 0</inkml:trace>
  <inkml:trace contextRef="#ctx0" brushRef="#br0" timeOffset="28295.771">16049 6945,'0'25,"0"0,0 0,-25 0,25-1,0 1,0 25,0-25,0-1,0 1,0 0,0 0,50 0,-50 24,25-24,-1 0,1-25,0 0,-25 25,25-25,-25 24,0 1,25-25,-1 0,1 0</inkml:trace>
  <inkml:trace contextRef="#ctx0" brushRef="#br0" timeOffset="29788.6257">16322 7169,'0'24,"0"1,0 25,0-1,0-24,0 0,0 25,0-26,0-73,0 24,0-25,0 26,0-1,25 0,-25 0,24 25,-24-25,0 1,25 24,0 0,-25-25,25 25,0 0,-1 0,-24 25,25-25,-25 24,0 26,25-50,0 25,-25 0,0-1,0 1,0 0,0 0,0 0,0-1,0 1,25-25</inkml:trace>
  <inkml:trace contextRef="#ctx0" brushRef="#br0" timeOffset="30815.8869">16744 7069,'24'0,"1"50,-25-25,0 49,0-49,0 25,0-26,0 26,0-25,0 0,-25-1,25 1,-24-25,24 25</inkml:trace>
  <inkml:trace contextRef="#ctx0" brushRef="#br0" timeOffset="31578.601">17116 7193,'49'0,"1"0,-1 0,-24 0,0 0,-25-24,25 24,24 0,-24 0,0 0</inkml:trace>
  <inkml:trace contextRef="#ctx0" brushRef="#br0" timeOffset="32246.5339">17264 7417,'25'0,"74"0,25-25,0 0,-74 0,-25 25</inkml:trace>
  <inkml:trace contextRef="#ctx0" brushRef="#br0" timeOffset="34792.5473">18331 7218,'0'-25,"0"1,25-1,0 0,24 25,-49-25,25 25,0-25,0 25,-1 0,-24 25,0 0,0 25,0-26,0 1,0 0,0 25,0-26,0 1,0 25,0-25,0-1,0 1,0 0,-24-25,-1 0,25 25,-25-25,0 0,25 25,-25-1,25 1,0 0,-24-25,48 0,1 0,0 0,25 0,-26 0,1 0,0 0,0 0,0 0,-1 0,1 0,0 0,0 0</inkml:trace>
  <inkml:trace contextRef="#ctx0" brushRef="#br0" timeOffset="36838.5255">18902 7169,'0'24,"0"1,24-25,1 25,0 0,-25 24,0-24,0 0,0 0,0 24,0-24,0 0,0 0,0-50,0 0,25 25,-25-25,0 1,0-1,0 0,25-25,-25 26,0-1,24 25,-24-25,25 25,-25-25,25 25,0 0,0 0,-1 0,1 0,0 0,0 0,0 50,-1-25,-24-1,25-24,-25 25,0 0,0 0,0 0,0-1,0 1,0 0,0 0,0 0,0-1,0 1,0-74,0 24</inkml:trace>
  <inkml:trace contextRef="#ctx0" brushRef="#br0" timeOffset="38156.667">19670 7293,'25'0,"0"0,0 0,24 0,-24 0,0 0,0 0,0 0,0 0,-1 0,26 0,-25 0</inkml:trace>
  <inkml:trace contextRef="#ctx0" brushRef="#br0" timeOffset="39120.3838">19894 7119,'0'25,"0"0,0-1,0 26,0-25,0 49,0-24,0-1,0-24,0 0,-25-25,25 25,0 0,0-1,-25-24,25 25,0 0,-25-25</inkml:trace>
  <inkml:trace contextRef="#ctx0" brushRef="#br0" timeOffset="40182.5116">20588 6995,'0'25,"0"0,0-1,0 1,0 0,0 0,0 0,0-1,0 1,0 0,-25 0,25 49,0-49,0 25,0-26,0 26,0 0,0-26,0 1,0 0</inkml:trace>
  <inkml:trace contextRef="#ctx0" brushRef="#br0" timeOffset="43922.3036">11758 4638,'0'0,"0"-74,-25 49,25-24,0 24,-25 25,25-25,0 0,-49 25,49-49,-50-1,50 0,-50 1,-24-75,24 74,1 1,24-1,0 50,0-50,0 26,-24 24,24-50,-49 25,49-24,-25 24,-74-75,75 76,24-26,-74 0,49 1,0 49,26-25,-26 0,0 25,26 0,-1-25,0 25,0 0,0-24,1 24,-1 0,-25 0,0 0,-24 0,0 0,-50 0,24 0,1 0,-25 0,25 24,0-24,49 25,1-25,-26 25,1-25,49 0,0 0,-25 25,1 0,-1-1,1 1,-26 0,1 0,24 0,1-1,-1 1,0-25,26 25,-26 0,25-25,0 25,1 0,-1-25,0 24,0 1,25 0,-49-25,24 50,0-26,0 1,0-25,25 25,-49 0,49 0,-25-1,25 1,-50 0,50 0,-49 24,24-24,0 25,0-25,25-1,-25-24,1 25,24 0,-25-25,25 25,-25 0,25-1,-25 1,0 0,1 0,-1-25,25 49,-25-24,0 0,25 25,-25-26,25 1,-24 0,24 0,0 24,-25-24,25 25,-25 0,25-26,0 26,0-25,0 24,0-24,0 0,0 25,0-1,0-24,0 25,25-1,0 1,-25 24,74 50,0-25,-49-24,25-26,-25 1,-1-25,1-25,-25 25,25-25,-25 25,25-1,0-24,-1 25,1-25,50 25,-50 0,24 0,26-25,-1 49,-49-49,0 25,49-25,0 0,-24 25,49 0,-24-1,24-24,-25 0,125 0,-75 0,-25 0,99-24,-49-1,-50 25,75-25,-25 0,-50 25,-24 0,49 0,0 0,49 0,-74 0,1 0,24 0,-50 0,-24 0,-26-25,26 25,-25-24,0 24,24-25,26-25,24 1,-25-1,26 25,-26 0,-24-24,-26 49,1-25,-25 0,0 0,25 25,0-74,0-1,-1 1,1-25,-25-25,0 74,0-24,0 49,0 0,0 0,0 1,0-1,0 0,-25 25,25-25,0 0,-24 1,24-1,-25 25,25-25,-25-25,-25-24,-24 24</inkml:trace>
  <inkml:trace contextRef="#ctx0" brushRef="#br0" timeOffset="53699.3671">6623 9079,'25'0,"74"0,50 0,-99 0,173 0,-74 0,-75 0,25 0,-24 0,-50 0,-1 0,1 0,0 0,25 0,-26 0,26 0,-25 0,24 0,-24 0,50 0,-26 0,-24 0,0 0,24-25,-24 25,50 0,-50 0,24 0,-24 0,0 0,0 0,-1 0,26 0,-25 0,49 0,1 0,-26 0,1 0,24 0,-24 0,-1 0,1 0,0 0,24 0,-24 0,24 0,-49 0,24 0,1 0,0 0,123 0,-49 0,-49 0,49 0,49 0,-73 0,-51 0,50 0,-49 0,0 0,49 0,-49 0,24 0,-24 0,24 0,50 0,0 25,50-25,-100 0,0 0,-49 0,0 0,0 0,0 0,24 0,1 0,24 0,-24 0,24 0,1 0,-50 0,-1 0,1 0,0 0</inkml:trace>
  <inkml:trace contextRef="#ctx0" brushRef="#br0" timeOffset="55584.2372">11981 8830,'0'25,"25"0,-25 0,0 0,0 24,0-24,0 0,25 0,-25 0,0-1,0 1,0 0,0 0,0 0,0-50,0-25,0 1,0 24,0 0,24-25,-24 25,25 25,-25-24,0-1,25 25,0 0,0 0,-25 74,24-24,1 24,0-24,0-25,-25 0,25-1,-25 1,0 0,0 0,-25-25</inkml:trace>
  <inkml:trace contextRef="#ctx0" brushRef="#br0" timeOffset="56280.2606">12229 8954,'99'25,"-49"-25,74 25,-50-25,1 0,-50 0,-1 0,1 0,0 0,0 0,0 0</inkml:trace>
  <inkml:trace contextRef="#ctx0" brushRef="#br0" timeOffset="56774.2481">12204 8706</inkml:trace>
  <inkml:trace contextRef="#ctx0" brushRef="#br0" timeOffset="57585.8945">12403 8781,'0'-25,"0"50,49 74,-24 25,0 0,0 0,24 0,-24-74,0-1,-25-24,0 0,0 0</inkml:trace>
  <inkml:trace contextRef="#ctx0" brushRef="#br0" timeOffset="58386.236">13048 8830,'0'75,"24"-26,-24 26,0-25,25-1,-25-24,0 0,25-25,-25 25,0-1,0 1,0 0,0 0,0 24,0-24,0 0,0 0</inkml:trace>
  <inkml:trace contextRef="#ctx0" brushRef="#br0" timeOffset="60275.9586">6177 10864,'25'0,"24"0,1 0,99-24,198-51,-50 50,175-24,-199 24,173-49,-272 49,-1 25,-73-25,-76 25,26 0,-25 0,24 0,26 0,74 25,-75 0,0-1,-49-24,0 0,0 0,0 0,0 25,-1-25,1 0,0 0,0 0,24 0,26 0,-1 0,50 0,149 0,-75 0,-24 25,-75-25,-49 0,-25 0,0 0,-1 0,26 0,99 50,-75-26,1-24,-51 0,1 0,0 0,0 0,0 0,99 0,173 25,150 50,-174-51,124 1,-199-25,-173 0</inkml:trace>
  <inkml:trace contextRef="#ctx0" brushRef="#br0" timeOffset="62192.2318">13048 10418,'49'25,"-24"24,25-24,-26 0,1 0,-25 0,0-1,0 1,0 0,0 0,0 0,0-1,0 1,0-74,0-1,25-24,0 24,0 25,-1-24,1 49,-25-25,0 0,25 25,-25-25,25 25,24 0,-24 0,0 0,-25 25,0 0,0 0,0-1,0 1,0 0,0 0,0 0,0-1,0 1,0 0,0 0,0 0,0-1,0 1,0 0,0 0,0 0,0-1,0-48,25 24</inkml:trace>
  <inkml:trace contextRef="#ctx0" brushRef="#br0" timeOffset="64055.2867">10914 11410,'149'0,"99"0,75 0,49 0,521 0,-422 0,348-49,-422 49,-224 0,-123 0,-1-25</inkml:trace>
  <inkml:trace contextRef="#ctx0" brushRef="#br0" timeOffset="65432.0921">11361 11733,'25'0,"-25"-25,49 0,51 25,24-25,-50 25,-74 50,25-1,-25-24,0 25,0-25,0-1,-25-24,0 0,0 25,1 0,-1-25,-25 25,25-25,25 25,0-1,-24-24,24 25,-25-25,74 0,51 0,-1 0,0 0,-74 0,49 0,-49 0,0 0,0 0,-1 0,1 0</inkml:trace>
  <inkml:trace contextRef="#ctx0" brushRef="#br0" timeOffset="66966.0755">12130 11832,'25'0,"-1"25,-24 24,0-24,0 0,0 0,25-25,-25 24,-25-24,25 25,0 0,0-50,0-24,25 24,-25 0,25 0,-25 0,25 25,-25-24,0-1,25 25,-1-25,1 25,0 0,-25 25,25-25,-25 25,0-1,25-24,-25 25,0 0,0 0,0 0,0-1,0 1,0 0,0 0</inkml:trace>
  <inkml:trace contextRef="#ctx0" brushRef="#br0" timeOffset="67895.9837">12725 11807,'25'0,"74"-25,25 0,-99 25,0-24,0 24,-1 0,1 0,0 0,25 0,24 0,-24 0,-26 0,1 0,0 0</inkml:trace>
  <inkml:trace contextRef="#ctx0" brushRef="#br0" timeOffset="69265.4633">13097 11509,'-25'25,"25"0,0 0,0 0,0 24,0-24,0 0,0 24,0-24,0 0,0 0,0 24,0 1,0-25</inkml:trace>
  <inkml:trace contextRef="#ctx0" brushRef="#br0" timeOffset="70253.3984">13767 11509,'0'25,"0"0,0 25,0-26,0 1,0 0,0 0,0 0,0-1,0 1,0 0,0 0,0 0,-25-1,25 1,0 0,0 0,0 24,0 26,0-26,0 1,0-25</inkml:trace>
  <inkml:trace contextRef="#ctx0" brushRef="#br0" timeOffset="72555.8315">9277 11658,'0'25,"0"0,0 0,0-1,0 26,0-25,0 0,0-1,0 26,0-25,0 0,0-1,0 1,0 25,0-25,0-1,0 1,50-25,24-25,-24 25,24 0,26 0,-76 0,-24-24,0-1,0 0,0 0,-24 0,24 1,-25 24,25-25,-25 25,0 0,0-25,1 25,-1-25,0 25,-25-25,26 25,24-24,0-1,24 25,1 0,0 0,0-25,24 0,-24 25,25-25,-25 25</inkml:trace>
  <inkml:trace contextRef="#ctx0" brushRef="#br0" timeOffset="73411.7212">9798 11609,'-25'0,"25"24,-24-24,24 50,-25 0,25-26,-25 26,25-25,0 24,-25 1,25-25,-25 0,25-1,25-24,0 25,25 0,-26-25,1 0,0 0,0 0,0 25</inkml:trace>
  <inkml:trace contextRef="#ctx0" brushRef="#br0" timeOffset="74778.0381">9897 11857,'0'24,"0"1,0 0,25 0,0 0,-25-1,0-48,0-1,0-25,25 50,-25-25,25 1,-1 24,-24-25,25 25,0 0,0 25,24-1,-49 1,0 0,0 0,0 0,0-1,0 1,0 0</inkml:trace>
  <inkml:trace contextRef="#ctx0" brushRef="#br0" timeOffset="75651.1359">10195 11559,'25'25,"24"24,26 26,-25-50,-26-1,1-24,-25 25,25 25,-25-25,0-1,0 26,0-25,0 0,0-1,-25-24,25 25,-25-25,1 0,24 25,-25-25,25 25,0 0,0-50</inkml:trace>
  <inkml:trace contextRef="#ctx0" brushRef="#br0" timeOffset="76353.0536">10691 11807,'0'-25,"50"25,49-25,50 1,-75-1,1 25,-75 25</inkml:trace>
  <inkml:trace contextRef="#ctx0" brushRef="#br0" timeOffset="77187.9914">10914 11981,'25'0,"25"0,-25-25,-25 0,24 25,1 0,-25-25,25 25,0 0,0 0,-1 0</inkml:trace>
  <inkml:trace contextRef="#ctx0" brushRef="#br0" timeOffset="80499.0794">16942 9302,'-25'0,"0"25,-24 24,24-24,0 0,0 0,1-1,24 26,-25-25,0 0,25-1,-25 1,0 0,25 0,0 0,-25 24,1 1,-1 24,25-24,0-1,-25 1,25-25,0 25,0 24,0-49,0 0,0-1,0 26,0 0,50-50,-50 24,24-24,1 0,0 0,0 0,0 0,0 0,24-24,-24-1,0 0,0-25,-1 26,26-26,-50 0,25-24,0 24,-25 25,24 1,-24-26,25 25,0-24,-25-1,25 25,-25 0,0 1,25 24,-25-50,24 50,-24-25,0 0,0 1,0-1,0-25,0 25,0 1,0-1,0 0,0 0,0 0,-24 1,24-1,-25 25,0 0,0 0,0 0,1 0,-1 0,-25 25,1-25,24 0,0 0,25 24,-25-24</inkml:trace>
  <inkml:trace contextRef="#ctx0" brushRef="#br0" timeOffset="81837.795">17934 9153,'-25'0,"-24"0,49 50,-50-1,25-24,1 49,-1-49,0 50,0-26,0-24,25 0,-25 0,25-1,-24 1,24 25,0-25,0 24,-25 1,25-25,0 24,0-24,0 25,0-26,0 51,0-50,0 0,0 49,25-49,-25 0,24-1,1-24,25 25,-25-25,-25 25,25 0,-25 0,24-25</inkml:trace>
  <inkml:trace contextRef="#ctx0" brushRef="#br0" timeOffset="83451.1989">18108 9624,'25'50,"24"-25,-24 24,0-49,-25 25,25-25,-25 25,0 0,0-1,0 1,0 25,0-25,0 24,0-24,-25-25,25 25,0 0,-25-25,25 25,0-50,0 0,0-25,0-74,0 75,0-1,25-49,0 74,-25-25,24 50,-24-24,25 24,-25-25,25 25,0 0,0 0,-1 0,-24 25,25-25,-25 24,0 26,0 0,25-26,-25 1,0 0,25-25,-25 25,0 0,0-1,0 26,0-25,-25 0,25-1,0 1</inkml:trace>
  <inkml:trace contextRef="#ctx0" brushRef="#br0" timeOffset="84387.8984">18678 8979,'-25'0,"25"50,0 0,0-1,50 1,-50-1,25 1,0-25,-25 0,0-1,24 26,-24 0,0-26,25 26,-25 49,0-49,0-1,-25 26,25-50,0-1,-24 1,-1-25,25 50,-25-1,0-24,0 25,25-25,0 0,-24-1,24 1,-25-25,25 25,0 0,0 0,0-1,0 1,0 0</inkml:trace>
  <inkml:trace contextRef="#ctx0" brushRef="#br0" timeOffset="95747.6793">8657 13097,'25'0,"0"0,0 0,24 74,-24-24,-25 49,50-49,-50-1,24 26,-24-1,0-24,0-25,0 49,0-24,0-1,0 1,0 24,0 25,0 25,25-24,0-26,0-24,-25-1,25-24,-1-25,-24 25,25-25,25 50,49 24,-25 0,75 1,-99-75,24 25,1-1,-50-24,-25-24,24 24,-24-50,0 25,0 0,0 1,0-1,-24 25,-1 0,-25 25,25-1,1 1,-51 25,50-1,1-24,-26 25,25-25,0 24,0 1,1-25,-1 24,0 50,0-24,0 24,1-24,24-1,0-49,0 49,0-24,24-1,-24-24,0 0,0 0,0 0,0-1,0 26,0-25,0 0,0 49,-24-24,24-1,-25-24,25 0,0 0,-25-25,25 24,-25 1,0 0,1 25,-1-50,25 24,-25 1,0 0,25 0,-25 25,25-26</inkml:trace>
  <inkml:trace contextRef="#ctx0" brushRef="#br0" timeOffset="102141.4414">1886 14139,'0'-25,"-25"25,0 0,0 0,0-25,0 25,1 0,-1 25,25 24,0-24,0 0,0 0,49 0,1-25,-25 0,25 0,-26 0,-24 24,0 1,0 0,0 0,-24 25,-1-50,0 0,0 24,0-24,25 25,0 0,0 0,25-25,0 25,-25-1,25-24,-25 25,0 0,0 0,0 0,0-1,0 1,25 0,24-25,-24 0</inkml:trace>
  <inkml:trace contextRef="#ctx0" brushRef="#br0" timeOffset="104252.0814">1960 17512,'25'0,"0"0,-25-25,24 25,1 0,-25 25,0 0,0 0,0 0,0-1,-25 1,1 0,24 0,-25 0,25-1,-25-24,25 25,0 0,0 0,0 0,0-1,25-24,0 0,-1 0,-24-24,0-1,0 50,0-1,0 1,-24 0,24 0,0 0,0-1,0 1,-25-25,25 25,0-50</inkml:trace>
  <inkml:trace contextRef="#ctx0" brushRef="#br0" timeOffset="109129.1989">10964 14139,'-25'0,"0"0,1 0,-1 0,0 0,0 0,0 24,1 1,-1-25,25 25,-50 0,50 0,-25 49,1-24,-1-1,0 26,25 24,0-49,0-1,0 1,0-1,25-49,0 0,-1 0,1 0,-25 25,25-25,25 0,-26 25,26 0,24 0,-49-25,0 24,0-24,0 0,-1 0,-24-49,25-1,-25 25,0-24,25-1,-25 25,0 1,0-26,0 25,0 0,-25-24,25 24,0 0,0 0,0 1,0-1,-25 25,25-25,0 0,-24 25,24-25,0 0,0 1,-25 24,25-25</inkml:trace>
  <inkml:trace contextRef="#ctx0" brushRef="#br0" timeOffset="110115.5613">11659 14039,'-25'0,"25"25,-50 0,50 0,-25-25,25 25,-24 24,-1 1,25-1,-25 1,0 25,25-26,0 1,0-1,0-24,0 25,25-25,0-1,0-24,-25 25,24-25,26 50,-50-25,50 24,-26 1,1-50,-25 25,25-25,0 24,0-24,-25 25</inkml:trace>
  <inkml:trace contextRef="#ctx0" brushRef="#br0" timeOffset="111655.4465">11857 14312,'25'25,"24"-25,1 50,0-50,-1 25,-24-1,25 1,-1 0,-24 0,-25 0,25-1,-25 1,25-25,-25 25,0 0,0 0,0-1,0 1,0 0,0 0,0-50,0 0,0-49,24 49,-24-25,25-49,-25 50,25 24,-25 0,25 0,-25 0,25 0,-25 1,24 24,-24-25,50 25,-25 0,0 0,0-25,-1 25,26 0,-25 0,0 0,-25 25,0 0,24 24,-24 26,25 74,0-100,-25 26,25-26,-25-24,0 0,0 0,0-1</inkml:trace>
  <inkml:trace contextRef="#ctx0" brushRef="#br0" timeOffset="113041.6202">12874 13643,'50'0,"-26"-25,1 25,0 0,-25 25,25-25,-25 24,0 1,0 0,0 0,0 0,0-1,-25 1,0 0,25 0,-25-25,25 25,0-1,-24-24,24 25,-25-25,25 25,25-25,-1 0,1 0,25 0,-25 0,-1-25,26 25,-50-25,25 25,0 0,24 0,1 0,-25 0,-1 0,1 0</inkml:trace>
  <inkml:trace contextRef="#ctx0" brushRef="#br0" timeOffset="114021.4852">13593 13816,'0'25,"25"25,25-26,-1 26,-24-25,25 0,-50-1,0 1,25 0,-25 49,0-49,0 25,0 24,0-24,0 24,-25 1,25-26,0-24,-25 25,0-50,25 25,-25-1,25 1,0 0,-24-25,24 25,0 0,-25-1,25 1,-25 0,25 0,0 0,-25-25,25 24</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19T07:41:59.953"/>
    </inkml:context>
    <inkml:brush xml:id="br0">
      <inkml:brushProperty name="width" value="0.05292" units="cm"/>
      <inkml:brushProperty name="height" value="0.05292" units="cm"/>
      <inkml:brushProperty name="color" value="#FF0000"/>
    </inkml:brush>
  </inkml:definitions>
  <inkml:trace contextRef="#ctx0" brushRef="#br0">13866 3944,'25'0,"0"0,-25 25,25 0,-25-1,0 1,0 0,0 0,0 0,0-1,0 1,0 0,-25 0,25 0,0-1,-25-24,25 25,-25-25,25 25,-25-25,25 25,0 0,0-1,0 1,25 0,25 0,-25-25,-1 25,1-25,-25 24,25-24</inkml:trace>
  <inkml:trace contextRef="#ctx0" brushRef="#br0" timeOffset="597.4831">13891 3597</inkml:trace>
  <inkml:trace contextRef="#ctx0" brushRef="#br0" timeOffset="2625.0418">14883 3621,'0'25,"0"50,0-1,0 50,-25-25,25 50,0 25,0-100,0 1,0 49,0-50,0-24,0 49,0 0,0-49,0 49,0 0,0 0,0 50,0-74,0-1,0-24,0 24,0 0,0-24,0 25,0 49,0-50,0 25,0 0,0-24,0 98,0-24,0-25,0 25,0-50,0 125,0-76,0-48,-24 24,24 74,-25 50,25-124,-25 124,0-25,0-99,25 125,-24-101,24-48,-25 24,0 24,25-73,0 24,-25 75,0-1,25-98,-24 49,24 74,0-74,-25-25,25 1,0-1,0 25,0-50,0 1,0 24,0-25,0 1,0 24,0-49,0 49,0-25,0-24,0-25,0-1,0 1,0 0,25-25,-1-25</inkml:trace>
  <inkml:trace contextRef="#ctx0" brushRef="#br0" timeOffset="4807.1002">17587 3497,'0'50,"0"24,0 1,0-1,0 1,0 98,0-73,0 48,0 1,0-25,0 25,0-50,25 25,-25 0,0-24,0-26,0 50,0-25,0 0,0 1,0 123,0-74,0 49,0-74,0 50,0 24,0-24,0 24,0-74,0 0,0 0,0 50,0-50,0 74,0-49,0 99,0-99,0 74,0 50,0-173,0 24,0-25,0 0,0 25,0 0,0-50,0 26,0-1,-25 75,25-75,0-25,-25 75,25-50,-25 25,25-25,0-74,0 50,0-26,-25 1,25 49,-24-49,24 24,0 25,-25 1,25 73,0-24,0-50,0 25,0-49,0-26,0 1,0 49,0-74,0 0,0 0,25-25,-25-25,24-99</inkml:trace>
  <inkml:trace contextRef="#ctx0" brushRef="#br0" timeOffset="6943.5844">16322 3721,'0'49,"0"-24,0 0,25 49,-25-49,0 25,0-1,0-24,0 25,0 24,0 1,0-51,0 26,0-25,0 0,0-1,0 1,0 0,0 0,0 0,0-1,-25-24,25 25,-25-25,25 25,-25-25,0 0,1 0,-1 0,0-25,25 0,0 1,-25 24,25-25,-25 0,25 0,0 0,-24-24,24 24,0-25,-25 26,25-1,0 0,-25 0,25-24,0 24,0 0,0 0,0 0</inkml:trace>
  <inkml:trace contextRef="#ctx0" brushRef="#br0" timeOffset="7541.0049">16223 3547</inkml:trace>
  <inkml:trace contextRef="#ctx0" brushRef="#br0" timeOffset="13541.8912">18629 3349,'0'24,"0"1,24 0,-24 25,0-1,0 26,0-26,0 1,0 0,0-1,0 1,0-1,0-24,0 0,0 25,0-26,0 1,0 0,-24-25,24 25,0 0,0-1,0 1,0 0,0 0</inkml:trace>
  <inkml:trace contextRef="#ctx0" brushRef="#br0" timeOffset="14910.869">18405 3721,'25'0,"0"0,-25-25,25 25,0 0,-1 0,1 0,0 0,0 0,0 0,-1 0,1 0,0 25,0-25,0 0,-1 0,26 0,-25-25,0 25,-25-25,25 25,-25-25</inkml:trace>
  <inkml:trace contextRef="#ctx0" brushRef="#br0" timeOffset="15763.7536">19050 3721,'0'25,"0"-1,0 26,0 74,0-74,0 24,0-24,0-1,0-24,0 0,0 0,0-50</inkml:trace>
  <inkml:trace contextRef="#ctx0" brushRef="#br0" timeOffset="16122.7786">18902 3547</inkml:trace>
  <inkml:trace contextRef="#ctx0" brushRef="#br0" timeOffset="18316.7994">19323 3795,'0'25,"0"0,0 24,25-49,-25 50,0-25,0 0,0-1,0 1,0 0,0 0,0 0,0-50,0 0,0 0,0-49,0 49,0-49,25 49,-25 0,0 0,25 25,-25-25,0 1,24 24,1 24,0-24,0 0,0 25,-1 0,1 25,-25-1,0-24,0 25,25-26,-25 1,0-50,0 1,0-1,0 0,0 0,0 0,0 1,0-1,0 0,25 25,0 0,-25-25,24 25,1 0,0 25,0 25,0-26,-25 1,0 0,0 0,0 0,0-1</inkml:trace>
  <inkml:trace contextRef="#ctx0" brushRef="#br0" timeOffset="20009.4328">20018 3820,'25'0,"-1"0,1 0,0 0,0 0,0 0,-1 0,1 0,-25-25,25 25,-25-25,0 1,0-1,0 0,0 0,-25 25,0 0,25 25,-24 0,24 0,-25-25,25 24,-25-24,25 25,-25 25,25-25,0-1,-25 1,25 0,0 0,0 0,0-1,0 1,0 0,0 0,25-25,0 0,0 0,0 0,-1 0,1 0,-25 25,25-25,0 0</inkml:trace>
  <inkml:trace contextRef="#ctx0" brushRef="#br0" timeOffset="21619.5468">20936 3324,'0'25,"0"-1,0 1,0 0,0 25,0 24,0 0,0-24,0-25,0 0,0 0,0-1,0 1,0 0,0 0,0 0,0-1,0 1,0 0,0 0,0 0,0-1,0 1,0 0,24 25,-24-1,25 1,0-1,-25-24,25-25,-25-25,0 1,0-26,25 50,-25-25</inkml:trace>
  <inkml:trace contextRef="#ctx0" brushRef="#br0" timeOffset="22741.0418">20911 3820,'25'0,"-1"0,-24-25,25 25,0 0,0 0,0 0,-1-25</inkml:trace>
  <inkml:trace contextRef="#ctx0" brushRef="#br0" timeOffset="24419.2213">21556 3746,'-25'0,"0"0,0 24,0-24,25 25,-24-25,-1 25,25 0,-50-25,50 25,-25-1,25 1,0 0,-24 0,24 0,-25-25,25 24,0 1,25-25,-1 0,1-25,-25 1,25-1,-25 0,25 25,-25-25,0 0,0 1,0-1,0 0,25 0,-25 0,0 1,24 24,1 49,-25 26,0-1,0-24,25-26,-25 1,25 0,0-25,-25 25,24-25,1 0,0 0,25 25,-1-1,-24-24,0 25,-25-74,25 24,-25-50,24 1</inkml:trace>
  <inkml:trace contextRef="#ctx0" brushRef="#br0" timeOffset="26261.54">21952 3423,'0'50,"0"-26,0 26,0 24,0-24,0 0,0 24,0 1,0-1,0 0,0-24,0 0,0-26,0 1,0-50,0 1,0-1,0 0,0-25,0-24,25-50,0 74,0-24,0 49,0 0,-25 0,0 1,24 24,-24-25,25 25,-25-25,0 0,0 50,0 0,-25-25,25 25,0-1,-24-24,-1 25,25 25,-25-25,25 0,0-1,0 1,0 0,0 25,0-26,0 1,0 0,50 0,-50 0,24 24,1 26,25-26,-50-24,25-25</inkml:trace>
  <inkml:trace contextRef="#ctx0" brushRef="#br0" timeOffset="27561.6521">22399 3820,'25'25,"74"-25,0 0,-24 0,-51 0,1 0,-25-25,0 0,0 0,-25-24,25 24,-24 25,-1-25,25 0,-25 25,0 0,0 0,1 0,-1 0,0 25,0 0,0 0,25 0,0-1,-24-24,24 25,0 0,0 0,-25 0,25-1,0 1,0 0,0 0,25 0,-25 24,49 26,-49-51,25 1,0 0,0 0,-1-25,1 0,0 0,0 0,74 0,-49 0,-1 0,-24 0,-25-25</inkml:trace>
  <inkml:trace contextRef="#ctx0" brushRef="#br0" timeOffset="30197.6046">23193 3795,'0'50,"25"-1,-25-24,0 0,0 0,0 0,0-1,0 1,0 0,0 0,0-100,0 26,0-1,0 1,24-1,-24 0,0 1,0 24,25 0,0 25,-25-25,25 25,0 25,49 99,-49-74,49 24,-74-24,0-1,25-49,-25 25,0 0,0 25,0-1,0 1,0 24,0 25,0 1,0-51,0 1</inkml:trace>
  <inkml:trace contextRef="#ctx0" brushRef="#br0" timeOffset="40281.8108">12849 4986,'25'0,"25"0,24 0,0 0,1-25,-1 25,1-25,49 0,-75 25,26 0,-1-24,25 24,1 0,-1 0,0 0,273 0,-149 0,50 0,25 0,-100 0,-74-25,25 25,-50-25,-74 0,0 25,25 0,24-25,0 25,100-25,24 25,199 0,-99 0,-149-24,99 24,25 0,-149 0,-50-25,1 25,-51 0,1 0,25 0,-1 0,51 0,-26 0,124 0,-98 0,-26 0,25-25,-49 0,24 0,100-24,-50 24,74 0,-74 25,149-25,-74 25,74 0,-100 0,-98 0,-51 0,1 0,50 0,49 0,74 0,1 0,-100 0,50 0,-75 0,-49 0,0 0,24-24,1 24,-1 0,51-25,-76 25,1 0,0 0,25 0,74-25,99 25,-25 0,-24 0,-100-25,-49 25,25 0,24 50,1-1,-26-49,51 25,-76-25,1 0,0 0,0 0,0 0,-1 0,1 0,0 0,49 0,199 25,-74 0,-26-25,-24 0,-124 0,0 0,0 0,-1 0,1 0,0 0,25 0,-26 0,1 0,-25 25</inkml:trace>
  <inkml:trace contextRef="#ctx0" brushRef="#br0" timeOffset="42535.4396">13841 5209,'-24'0,"-1"0,0 0,0 0,0 0,1 0,24 25,-25-25,0 25,25-1,-25 1,0-25,25 50,-24-25,-1 24,25-24,0 25,0-26,0 1,0 0,0 0,0 0,0-1,25-24,24 0,-24 25,0-25,0 0,24 0,-24 0,25 0,-26 0,76-25,-51 25,-24 0,0 0,-25-24,0-1,0 0,0 0,0 0,0 1,0-1,0 0,0 0,-25-24,0 24,25 0,-25 0,25 0,-24 25,24-24,-25 24,0 0</inkml:trace>
  <inkml:trace contextRef="#ctx0" brushRef="#br0" timeOffset="50704.6512">16198 5135,'0'0,"-25"0,0 0,0 0,1 0,-1 0,0 0,0 0,0 0,1 24,-26-24,25 25,0-25,-24 25,24-25,25 25,-25 0,0-25,25 24,-24-24,24 25,-25-25,25 25,0 0,0 0,0-1,0 1,0 0,0 0,0 0,25-25,-1 0,-24 24,0 1,25-25,0 0,0 0,0-25,-1 25,1 0,-25-24,25 24,0 0,24 0,1 0,-25-25,0 25,-25-25,24 25,-24-25,25 25,-25-25,25 25,-25-24,0-1,0 0,0 0,25 0,-25 1,0-1,0 0,0 0,0 0,0 1,-25 24,25-25</inkml:trace>
  <inkml:trace contextRef="#ctx0" brushRef="#br0" timeOffset="52055.2495">16471 5110,'0'25,"0"-1,24 26,1 0,25-26,-1 1,1 25,-25-50,0 0,0 25,-1-25,1 0,-25 24,25-24,-25 25,0 0,25-25,-25 25</inkml:trace>
  <inkml:trace contextRef="#ctx0" brushRef="#br0" timeOffset="52686.6127">16843 5159,'-25'0,"0"0,-24 25,24 0,-25 25,-24-1,49-24,0 25,-25-26,26 26,-1 0,0-26,-25 26,26-25,-1 0,0-1</inkml:trace>
  <inkml:trace contextRef="#ctx0" brushRef="#br0" timeOffset="56596.6645">19646 4986,'-25'0,"0"0,0 0,0 0,1 25,24-1,-25-24,25 25,-25-25,25 25,-25-25,25 25,0 0,0-1,-25-24,25 25,0 0,0 0,0 0,0-1,0 1,25 0,0-25,0 0,0 0,-1 0,1 0,0 0,0 0,-25-25,25 0,-25 1,24-1,-24 0,0 0,0 0,0 1,0-1,0 0,0 0,0 0,0 1</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19T07:44:22.078"/>
    </inkml:context>
    <inkml:brush xml:id="br0">
      <inkml:brushProperty name="width" value="0.05292" units="cm"/>
      <inkml:brushProperty name="height" value="0.05292" units="cm"/>
      <inkml:brushProperty name="color" value="#FF0000"/>
    </inkml:brush>
  </inkml:definitions>
  <inkml:trace contextRef="#ctx0" brushRef="#br0">13048 6201,'24'0,"1"0,0 0,74-25,-49 1,74-1,25 0,49 0,-74 25,99-25,-123 25,-26 0,-24 0,-1 0,-24 0,0 0,24 0,26 0,24 0,0 0,1 0,-1 0,-25 0,1 0,-26 0,1 0,-1 0,26 0,49 0,-50 0,50 0,-24 0,24 0,-25 0,-50 0,26 0,-50 0,-1 0,26 0,-25 0,24 0,26 0,-1 0,25 0,25 0,1 0,-51 0,25 0,-24-24,-51 24,26-25,0 25,24-25,-24 25,-1-25,100 25,0 0,49 0,50 0,-49 0,-26-25,-24 25,-99-24,-25 24,24 0,1 0,-1 0,76-25,-76 25,125 0,-25 0,74-25,0 0,-149 25,75-25,-74 0,24 1,-25-1,75 25,-50 0,25 0,149 0,50 25,148 24,75-24,-373-25,51 0,-150 0,-49 0,0 0,-1 0,26 0,74-50,-99 50,24 0,-49-24,25 24,0 0,0 0,49 0,1 0,-26 0,26-25,-50 25,-1 0,1 0,0 0,0 0,74-25,-49 25,24-25,0 25,1 0,-1-25,25 1,-74 24,0 0</inkml:trace>
  <inkml:trace contextRef="#ctx0" brushRef="#br0" timeOffset="2796.6976">13717 6350,'0'50,"0"24,0-24,0-26,0 1,0 25,0-25,0-1,0 1,0 0,0 0,0 24,0-24,0 0,0 0,0 0,0 0</inkml:trace>
  <inkml:trace contextRef="#ctx0" brushRef="#br0" timeOffset="8585.7749">15875 6350,'0'0,"-24"0,-1 0,0 0,0 0,0 0,-24 0,24 0,0 0,0 0,0 0,1 0,-1 25,0 0,0-25,25 24,0 1,0 0,0 0,0 0,0 24,0-24,0 0,0 0,25-25,-25 24,25-24,24 25,1 0,-25-25,0 0,0 0,-1 0,26 0,-25 0,0 0,-1 0,1 0,0 0,0 0,0 0,-25-25,24 25,-24-25,25 25,-25-24,0-1,0 0,0 0,0 0,0 1,0-1,0 0,0 0,0 0,-25 25,25-24,-24 24,-26-25,25 25</inkml:trace>
  <inkml:trace contextRef="#ctx0" brushRef="#br0" timeOffset="10078.4754">16446 6548,'0'25,"0"0,0 0,0 0,0-1,0 1,25 0,-1 25,-24-26,25 1,0-25,0 0,24-25,26-49,-25 49,24-24,-24-1,-26 0,26 1,-25 24,0-25,-1 50,-24-24,25 24</inkml:trace>
  <inkml:trace contextRef="#ctx0" brushRef="#br0" timeOffset="17804.3827">15925 7094,'0'25,"0"25,0 24,0 0,0 26,0-26,0 0,0-24,0-25,0 0,0-1,0 1,0 0,0 0,0 0,0-1,0 1</inkml:trace>
  <inkml:trace contextRef="#ctx0" brushRef="#br0" timeOffset="18928.3111">16471 7193,'0'25,"0"0,49 0,-24 24,25-24,-26 25,26-25,0 24,-25-24,24 25,1 24,-25-49,49 24,0 26,-49-50</inkml:trace>
  <inkml:trace contextRef="#ctx0" brushRef="#br0" timeOffset="19963.5">16992 7218,'-25'0,"-25"50,25-1,-49 1,49 24,-24-24,24-25,0 24,25-24,-25 0,0 0,25 0,-25-1,1 1,24 0,-25 25,0-26,25 1,0 0,-25-25,25 25</inkml:trace>
  <inkml:trace contextRef="#ctx0" brushRef="#br0" timeOffset="22296.3606">19447 6201,'0'25,"0"25,0 24,0-24,0-1,0 26,0-51,0 1,0 0,0 0,0 0</inkml:trace>
  <inkml:trace contextRef="#ctx0" brushRef="#br0" timeOffset="25802.1576">12353 8334,'25'0,"0"0,-1 0,1 0,0 0,25 0,24 0,1 0,49 0,74 0,-74 0,149 0,-75 0,-74 0,-49 0,24-24,-49 24,-1-25,1 25,-1 0,1 0,0 0,24 0,0 0,-24 0,-25 0,24 0,-24-25,25 25,-25-25,24 25,-24 0,74-25,1 25,-1-24,25 24,49 0,1 0,-100 0,26-25,-76 25,26 0,0 0,-25 0,-1 0,1 0,25 0,24 0,75 0,-50 0,100 0,-75 0,49 0,-49 0,-74 0,24 0,1 0,-26 0,1 0,-25 0,74 0,-25 0,26 0,73 0,-24 0,25 0,-25 0,-50 0,-25 0,-49 0,25 0,-1 0,1 0,49 0,149-25,-149 0,149 25,-49-25,-75 1,99-1,-99-25,0 25,-25 0,-24 1,-1-1,100 25,-50 0,0 0,74 0,-49 0,0 0,49 0,-98 0,-1-25,-50 25,1 0,-50-25,25 25,0-25,-1 25,1 0,25 0,49 0,-25 0,75 0,149 0,-124 0,24-24,-99 24,-24 0,-51-25,1 25,25-25,-1 25,26 0,-1 0,-49 0,0 0,0 0,-25-25,25 25,24 0,1 0,-25 0,-1 0</inkml:trace>
  <inkml:trace contextRef="#ctx0" brushRef="#br0" timeOffset="28859.4272">13345 8682,'0'-25,"50"25,-25-25,-1 25,1 0,0 0,0 25,-25 0,0-1,0 1,0 0,0 0,0 0,-25-25,25 24,-25-24,25 25,-25-25,25 25,-24-25,-1 25,0 0,25-1,-25-24,25 25,-25 0,25 0,-24-25,-1 25,25 0,-25-1,0-24,25 25,-25-25,25 25,25-25,0 0,0 0,0 0,-1-25,1 25,25 0,-1 0,-24 0,0 0,0 0,0 0,0 0,-1 0</inkml:trace>
  <inkml:trace contextRef="#ctx0" brushRef="#br0" timeOffset="31372.1501">15875 8508,'-74'0,"49"0,-24 0,-1 25,0-25,1 25,-1-25,25 0,25 24,-25-24,1 25,-1 0,25 0,-25-25,25 25,0-1,-25 1,25 0,0 0,0 0,0-1,0 1,0 0,0 25,25-50,0 49,-25-24,25-25,-25 25,24-25,1 0,0 0,0 0,0 0,-1 0,1-25,0 25,-25-25,25 25,-25-25,25 25,0 0,-25-24,24 24,-24-25,25 0,-25 0,25 0,0 1,-25-1,25-25,-25 25,0 1,0-1</inkml:trace>
  <inkml:trace contextRef="#ctx0" brushRef="#br0" timeOffset="35394.1532">16322 8731,'25'25,"-25"0,24 0,-24-1,25-24,0 0,25-24,24-76,-24 76,-1-26,-24 0,0 50,-25-24,25 24</inkml:trace>
  <inkml:trace contextRef="#ctx0" brushRef="#br0" timeOffset="37314.1715">15602 9475,'-24'0,"24"25,0 0,0 0,0 0,0-1,0 1,0 0,0 0,0 0,0-1,0 1,0 0,0 0,0 0,0-1,0 1,24 0,-24 0,25 24,0-24,-25 0,0 0,0 0</inkml:trace>
  <inkml:trace contextRef="#ctx0" brushRef="#br0" timeOffset="38888.4695">16074 9699,'0'24,"0"1,0 0,0 0,25-25,-1 0,76-124,-26 49,75-24,0 25,-50-1,-25 51,-24 24,-25 0,24-25,-24 25,25 0</inkml:trace>
  <inkml:trace contextRef="#ctx0" brushRef="#br0" timeOffset="47002.1583">15478 10616,'0'-24,"25"24,-25-25,25 25,0 0,-25 25,25-25,-25 24,0 1,0 0,0 0,-25 0,25-1,-25-24,25 25,-25-25,25 25,-25-25,25 25,-24-25,24 25,-25-25,25 24,-25-24,25 25,-25 0,25 0,-25-25,25 25,25-25,0 0,0 0,0 0,-1 0,1 0,25 0,-25 0,99 0,-50 0,75 0,-124 0,24 0</inkml:trace>
  <inkml:trace contextRef="#ctx0" brushRef="#br0" timeOffset="47906.013">16123 10567,'50'25,"24"74,26-50,-51 1,-24-50,0 0,-25 25,25-25,-25 25,24-1,26 51,-25-26,24 1,-49-25,25 24,0-49,-25-24</inkml:trace>
  <inkml:trace contextRef="#ctx0" brushRef="#br0" timeOffset="49042.1176">16669 10616,'-25'25,"25"0,-25 0,1 0,24 24,-50 26,25-51,25 26,-25 0,1-26,24 1,0 0,-25-25,25 25,-25-25,25 25,-25-25,25 24,-25-24,25 25,-24 0,-1 0,0 25,25-26,-25 1,0-25,25 25</inkml:trace>
  <inkml:trace contextRef="#ctx0" brushRef="#br0" timeOffset="52263.983">19199 8806,'0'-25,"0"-25,0 1,25 24,-25-25,25 50,-25-25,0 1,25 24,-1 0,1 0,0 24,-25 1,0 0,0 0,0 0,0-1,0 1,0 25,0-25,0-1,-25 1,0 0,1 0,-1 24,0-24,0 0,-24 50,-1-26,50 1,-25-50,0 25,25-1,-24 1,-26 0,25 0,0 0,1-1,24 1,-25-25,0 0,25 25,-25-25,25 25,25-25,99 0,0-50,50 1,-75 49,-50-25,1 0,-25 25,0 0</inkml:trace>
  <inkml:trace contextRef="#ctx0" brushRef="#br0" timeOffset="53787.7986">12130 11931,'25'0,"24"-25,26 0,-1 25,100-49,247-50,-148 49,248-24,-198 49,198-50,-25 51,-124 24,-149-25,-25 0,-98 25,-26 0,0 0,26 0,172 0,-23 50,247 24,-149-24,248-26,-99-24,-272 0,48 0,-172 0,-26-24,-49 24,0-25,-1 25,1-25,0 25,0 0,24 0,-24-25,25 25,-25 0,-1 0,26 0,49-25,25 1,100-1,24 0,-50 0,75 0,-199 1,-24 24,-25 0,24 0,26 0,123 0,-74 0,99 0,-123 0,-26 0,-49 0,0 0</inkml:trace>
  <inkml:trace contextRef="#ctx0" brushRef="#br0" timeOffset="56083.7325">13271 12154,'0'-25,"25"1,-1-26,26 25,0 0,-1 1,1-1,-25 0,24 25,1 0,-25 0,-25 25,0 0,0 24,0 26,0-51,-25 26,25-25,-25-25,25 25,-25-25,1 0,24 25,24-25,1 0,0 0,0 0,0 0,-25 24,0 1,0 25,-25-1,25-24,-25-25,25 50,0-25,-25-25,0 24,1-24,24 25,-25-25,0 0,0 0,0 0,0 0,1 0,-26 0,0 0,50-25,-24 25</inkml:trace>
  <inkml:trace contextRef="#ctx0" brushRef="#br0" timeOffset="57591.0124">14561 11757,'0'25,"0"50,0-51,0 1,0 50,0-51,0 51,0-50,0 24,0-24,0 25,0 24,0-24,0 49,0-49,0-1,0 26,0-51,0 1,0 25,0-25,0-1,0 26,0 0,0-1,25 1,-25-1,0 1,0-25,0 0,0-1,0 1,0 0,0 0,0 0,0 0,0-1,0 1</inkml:trace>
  <inkml:trace contextRef="#ctx0" brushRef="#br0" timeOffset="59099.3548">15776 11658,'-25'0,"1"0,-1 0,0 0,0 0,25 25,-25-25,25 25,0 0,0-1,-25-24,25 25,0 0,0 0,0 0,0-1,0 1,0 0,0 0,25-25,-25 25,25-25,0 0,0 0,0 0,-1-25,-24 0,0 0,25 25,-25-25,0 1,0-26,0 25,0 0</inkml:trace>
  <inkml:trace contextRef="#ctx0" brushRef="#br0" timeOffset="60291.9825">15727 12328,'0'25,"0"0,0-1,0 1,0 0,0 0,0 0,0-1,0 1,0 0,0 0,0 0,0-1</inkml:trace>
  <inkml:trace contextRef="#ctx0" brushRef="#br0" timeOffset="62139.1844">15677 13047,'0'-25,"25"25,-25 25,0 0,0 0,0 0,0-1,0 1,0 0,0 0,-25-25,25 25,0 0,-25-1,0-24,25 25,-25-25,25 25,-24-25,24 25,0 0,-25-25,25 24,-25 1,0-25,25 25,0 0,50-25,49 0,-24 0,24 0,-74 0,-1 0,1 0</inkml:trace>
  <inkml:trace contextRef="#ctx0" brushRef="#br0" timeOffset="63157.2973">16198 13072,'0'25,"0"0,25-25,-25 24,24-24,-24 25,25-25,-25 25,25 0,0-25,0 0,24-25,50-99,-74 99,-25-24,25 24,0 0,0-25,-25 26,24 24,-24-25,25 25,0 0,-25-25</inkml:trace>
  <inkml:trace contextRef="#ctx0" brushRef="#br0" timeOffset="64225.619">16223 12328,'0'25,"24"0,-24-1,0 1,25-25,0 0,0 0,74-74,0 49,0-49,26-1,-1-24,-100 74,1 0,0 25</inkml:trace>
  <inkml:trace contextRef="#ctx0" brushRef="#br0" timeOffset="65574.0336">16247 11757,'0'25,"0"0,0 0,25-25,-25 25,25-1,-25 1,25-25,-25 25,25-25,-25 25,24-25,-24 25,25-25,-25-25,50-25,-25 50,-1-25,1 1,0-1,0 0,0 25,-25-25,24 25,26-25,0 1,-25 24,24 0,-49-25</inkml:trace>
  <inkml:trace contextRef="#ctx0" brushRef="#br0" timeOffset="69789.5548">15627 14064,'0'-25,"0"1,25 24,-25-25,25 25,0 0,0 0,-1 0,1 0,-25 25,25-1,-25 1,0 0,0 0,0 0,0-1,-25-24,0 25,25 0,-24-25,-1 0,74 25,-24-25,-25 25,25-25,-25 24,25-24,-25 25,0 0,0 0,0 0,-25 0,0-1,0-24,1 0,-1 25,0-25,0 0,0 0,0 0,1 0,-1-25,25 1</inkml:trace>
  <inkml:trace contextRef="#ctx0" brushRef="#br0" timeOffset="70841.7701">16322 14015,'0'24,"49"1,-24 50,50-26,24 26,-25-51,-49 1,0-25,-25 25</inkml:trace>
  <inkml:trace contextRef="#ctx0" brushRef="#br0" timeOffset="71395.8761">16619 13990,'0'0,"-49"49,-26 1,26 0,-1-26,1 26,49-25,-50 24,50-24,-25 0,0 0,25 0,-24 0,24-1</inkml:trace>
  <inkml:trace contextRef="#ctx0" brushRef="#br0" timeOffset="72937.2313">14561 12998,'-25'0,"25"24,0 1,0 0,0 0,0 24,-25-24,25 0,0 50,0-26,0 50,0-24,0-1,0-24,-25-1,25 1,0 0,0-26,-25 1,25 0,0 0,0 0,0-1,0 1,0 0,0 0,0 0,0 24,0-24,0 0,0 24,0-24,0 25,0-25</inkml:trace>
  <inkml:trace contextRef="#ctx0" brushRef="#br0" timeOffset="75037.8564">17488 11832,'0'25,"0"24,0-24,0 0,0 0,0 24,0-24,0 25,0-26,0 26,0 0,0-25,0 24,0 26,0-51,-25 26,25 0,0 24,0 0,0-49,0 50,0 49,0-50,0-24,0 49,0 50,0-75,0-24,0-1,-25 51,25-51,0 26,-25-26,25 1,0 24,0-49,-25 25,25-1,0 26,0 73,0-98,0 0,0-26,0 1,0 0,0 0,0 0,0 0,0-1,0 1,0 0,0-50,0 0</inkml:trace>
  <inkml:trace contextRef="#ctx0" brushRef="#br0" timeOffset="77786.7716">18926 12129,'0'-24,"25"-1,0 0,0 25,-25-25,25 25,-25-25,24 25,-24-24,25 24,0 0,0 0,0 0,-25 24,24-24,1 0,-25 25,25-25,-25 25,0 0,0 0,0-1,0 1,-50 0,50 0,-49 25,24-26,0 26,0-50,1 50,-1-50,0 0,25-25,25 0,0 0,24-24,-24 49,0-25,0 0,-1 25,1-25,0 25,0 0,-25 25,0 0,0 0,0-1,25-24,-25 25,24-25,-24 25,0 25,0-26,0 1,0 0,0 0,0 0,0-1,0 1,0 0,0 0,-24 0,-1-1,0 26,0-50,0 25,1-25,-1 0,0 25,0-25,0 0,-24 0,24 0</inkml:trace>
  <inkml:trace contextRef="#ctx0" brushRef="#br0" timeOffset="81203.7312">13395 13171</inkml:trace>
  <inkml:trace contextRef="#ctx0" brushRef="#br0" timeOffset="81482.5897">13420 13444,'0'25</inkml:trace>
  <inkml:trace contextRef="#ctx0" brushRef="#br0" timeOffset="81687.7894">13469 13593,'0'25</inkml:trace>
  <inkml:trace contextRef="#ctx0" brushRef="#br0" timeOffset="81894.6871">13519 13915,'0'0,"0"25</inkml:trace>
  <inkml:trace contextRef="#ctx0" brushRef="#br0" timeOffset="82008.6279">13519 13940</inkml:trace>
  <inkml:trace contextRef="#ctx0" brushRef="#br0" timeOffset="82322.7197">13444 14387,'0'25</inkml:trace>
  <inkml:trace contextRef="#ctx0" brushRef="#br0" timeOffset="82507.5752">13444 14412,'25'0,"0"24,0 1</inkml:trace>
  <inkml:trace contextRef="#ctx0" brushRef="#br0" timeOffset="87693.6181">12899 15056,'25'0,"-1"0,-24 25,25-25,-25 25,25 0,-25 0,25-1,-25 1,25 0,-25 0,0 0,0 24,0-24,0 0,-25-25,25-50,0 25,0-24,0 24,0 0,0 0,0 1,0-1,25 25,-25-25,24 25,-24-25,25 25,25 0,-25 50,-1-50,1 25,0-1,0 1,0-25,-25 25,24-25,-24 25,0 0,0-1,0 1,0 25,0-25,0 0,0-1,0 1,0 0,0 0,0 0,0-1</inkml:trace>
  <inkml:trace contextRef="#ctx0" brushRef="#br0" timeOffset="89391.0444">19075 13320</inkml:trace>
  <inkml:trace contextRef="#ctx0" brushRef="#br0" timeOffset="89712.6471">19125 13915</inkml:trace>
  <inkml:trace contextRef="#ctx0" brushRef="#br0" timeOffset="89941.0794">19125 14089,'0'0,"0"25</inkml:trace>
  <inkml:trace contextRef="#ctx0" brushRef="#br0" timeOffset="90201.4887">19125 14362,'0'25</inkml:trace>
  <inkml:trace contextRef="#ctx0" brushRef="#br0" timeOffset="90483.4543">19125 14734</inkml:trace>
  <inkml:trace contextRef="#ctx0" brushRef="#br0" timeOffset="90636.6421">19150 14908</inkml:trace>
  <inkml:trace contextRef="#ctx0" brushRef="#br0" timeOffset="92592.6109">18802 15280,'25'-25,"0"25,0 0,0 0,-1 0,-24-25,25 25,0 0,0 25,0 0,-25-1,0 1,24 0,-24 0,0 0,0 0,25-25,-25 24,0 1,0 0,0 0,-25-25,25-25,0 0,0 0,0 1,0-1,0 0,25-25,-25 25,25-49,0 49,0 0,-25-24,24 49,-24-25,25 25,0 0,-25-25,25 25,0 0,-1 0,1 0,-25 50,25-25,0-25,-25 24,0 1,25-25,-25 50,0-25,0 74,0-25,24 1,-24-1,0-24</inkml:trace>
  <inkml:trace contextRef="#ctx0" brushRef="#br0" timeOffset="99737.5967">1613 10195,'-25'99,"25"50,0-50,0 0,0 0,0 50,0-74,0-26,0-24,0 0</inkml:trace>
  <inkml:trace contextRef="#ctx0" brushRef="#br0" timeOffset="100609.2656">1836 10567,'74'0,"1"0,173-25,-174 25,25 0,-49-25,-25 25,0 0,-1 0</inkml:trace>
  <inkml:trace contextRef="#ctx0" brushRef="#br0" timeOffset="101227.439">2158 10294,'0'25,"0"0,0-1,0 1,-24 0,24 25,0-26,0 1,0 0,0 0,0 0,0-1</inkml:trace>
  <inkml:trace contextRef="#ctx0" brushRef="#br0" timeOffset="102371.2777">2828 10344,'50'0,"24"-25,1 0,-26 25,-24 0,0 0,-25 25,0 0,0 49,0-49,0 0,0 24,-25 26,-25-51,26 1,-1 0,-25 0,25-25,0 25,1-25,24 24,24-24,26 0,0 0,49 0,-49 0,24 0,-49 0,0 0,-1-24,1 24</inkml:trace>
  <inkml:trace contextRef="#ctx0" brushRef="#br0" timeOffset="102987.0404">3473 10616,'-25'0,"25"-24,50-26,99 50,123-74,101-1,-200 26,100-1,-199 25</inkml:trace>
  <inkml:trace contextRef="#ctx0" brushRef="#br0" timeOffset="103523.1907">4267 10046,'0'0,"-25"25,25 0,0-1,-25 1,25 0,0 0,0 0,-25 99,25 0,0-25,0 50,0-25,50 124,-50-174,0-24,0-75</inkml:trace>
  <inkml:trace contextRef="#ctx0" brushRef="#br0" timeOffset="104989.4454">5284 10220,'25'-25,"-1"25,1-25,0 25,-25-25,25 25,-25 25,0 25,0-1,-25-24,0 0,0 0,1-1,-1-24,25 25,-25-25,50 0,0 0,24-25,1 25,-50 25,0 0,0 0,-25 24,0-49,0 25,-24 25,24-50,-25 25,26-25,-26 24,0-24,26 0,-1 0,25-24</inkml:trace>
  <inkml:trace contextRef="#ctx0" brushRef="#br0" timeOffset="105813.3568">5656 10344,'49'0,"75"0,-24 0,-26 0,-49 0,0 0,-1 0,1 0,0 0,25 0,-1 0,-24 0,0 0,0 0,0 0,-1 0,1 0,-25-25</inkml:trace>
  <inkml:trace contextRef="#ctx0" brushRef="#br0" timeOffset="106613.4307">5929 10071,'0'25,"0"24,0 1,0-1,0-24,0 25,24-1,-24 1,0-25,0 0,0-1,0 1,0 0,0 0,-24 0,24-1,-25 1,25 0,-25 0,25 0</inkml:trace>
  <inkml:trace contextRef="#ctx0" brushRef="#br0" timeOffset="107375.099">6722 10368</inkml:trace>
  <inkml:trace contextRef="#ctx0" brushRef="#br0" timeOffset="107578.9934">7467 10319</inkml:trace>
  <inkml:trace contextRef="#ctx0" brushRef="#br0" timeOffset="107754.7587">7665 10344</inkml:trace>
  <inkml:trace contextRef="#ctx0" brushRef="#br0" timeOffset="107948.838">7863 10344,'0'0,"25"0</inkml:trace>
  <inkml:trace contextRef="#ctx0" brushRef="#br0" timeOffset="108114.5421">8260 10368</inkml:trace>
  <inkml:trace contextRef="#ctx0" brushRef="#br0" timeOffset="109123.2823">8384 10319,'25'0,"0"0,49 0,1 0,-26 0,1 0,-25 0,0 0,-1 0</inkml:trace>
  <inkml:trace contextRef="#ctx0" brushRef="#br0" timeOffset="109812.8604">8583 10046,'0'25,"0"0,0 24,0-24,0 25,0-1,0 1,0-1,0 26,-25-1,0 1,25-51,0 1,0 0</inkml:trace>
  <inkml:trace contextRef="#ctx0" brushRef="#br0" timeOffset="111608.3121">9153 10145,'25'0,"-25"25,0 0,25 0,-25-1,0 1,0 0,0 0,0 0,0-1,-25-24,25 25,0-50,0 1,0-51,25 50,-25-24,25-1,-1 50,-24-25,25 25,-25-49,25 49,0-25,0 25,0 0,-25-25,24 25,1 0,0 0,25 0,-26 50,1-25,0-1,0-24,-25 25,0 0,25 25,-25-1,0-24,24 0,-24 24,0-24,0 0,0 0,-24-25</inkml:trace>
  <inkml:trace contextRef="#ctx0" brushRef="#br0" timeOffset="112983.2277">1117 12030,'24'0,"26"0,74 50,25-25,-50-1,-25-24,-49 25,0-25,0 0,0 0</inkml:trace>
  <inkml:trace contextRef="#ctx0" brushRef="#br0" timeOffset="113881.3227">1191 12502,'25'0,"124"24,-100-24,50 0,-74 0,0 0,0 0,0 0,-25 25,24-25,1 0,0 0,0 0,0 0,-1 0</inkml:trace>
  <inkml:trace contextRef="#ctx0" brushRef="#br0" timeOffset="120869.2631">2580 11832,'50'0,"-26"0,1 0,0 0,0 25,-25-1,0 1,0 0,0 0,0 24,0-24,-25-50,25 1,0-1,0-25,0 25,0 1,0-1,0 0,0 0,25 25,-25-25,25 25,-25-24,24 24,-24-25,25 25,0 0,0 0,-25 25,25-1,-1 26,-24-25,0 0,0-1,0 1,0 0,0 0,0 0</inkml:trace>
  <inkml:trace contextRef="#ctx0" brushRef="#br0" timeOffset="121882.9596">3324 11485,'-25'0,"1"24,-1 1,25 0,-25 25,0-26,0 1,1 50,24-51,-50 51,50-50,-25-1,25 1,0 0,0 0,0 0,0-1,0 1,0 0,0 0,0 0,0 49,50-24,-25 24,-1-24,-24-25,25-1,0-24,-25 25,25-25</inkml:trace>
  <inkml:trace contextRef="#ctx0" brushRef="#br0" timeOffset="123625.2426">3374 11782,'49'0,"1"0,-25 0,24 0,-24 0,-25 25,25-25,-25 25,0 0,0-1,25 1,-25 25,0-25,0-1,0-48,0-1,0 0,0-25,25 26,-1-26,1 0,0 50,25-49,-26 49,1 0,0 0,-25-25,50 25,-1 0,1 0,-25 0,0 0,-1 0,1 0,-25 25,0 0,0 24,25-49,-25 25,0 0,0 0,0-1,0 1,0 0,0 0,0 0,0-1,0 1,0 0,0 0,0 24,0-24</inkml:trace>
  <inkml:trace contextRef="#ctx0" brushRef="#br0" timeOffset="124512.4856">4416 11807,'24'0,"76"0,-1 0,25 0,49 0,-98 0,-50 0,0 0</inkml:trace>
  <inkml:trace contextRef="#ctx0" brushRef="#br0" timeOffset="125482.6598">4688 11609,'0'49,"0"1,0 24,0-49,0 25,0-26,0 26,0-25,0 0,0-1,0 1,-24-25,24 25</inkml:trace>
  <inkml:trace contextRef="#ctx0" brushRef="#br0" timeOffset="126921.0065">5358 11534,'0'25,"0"0,0 0,0 24,0-24,0 0,0 0,0-1,0 1,0 0,0 0,0 0,0-1,0 1,0 0,0 0</inkml:trace>
  <inkml:trace contextRef="#ctx0" brushRef="#br0" timeOffset="128043.945">5631 11410,'0'25,"0"0,25 0,-25-1,0 1,25 0,-25 0,0 0,49 49,-49-49,25 24,0 1,-25 0,25-1,-25-24,0 0,0 24,0-24,0 25,0-25,0-1,0 1,-25 0,25 0,-75 0,51 0,-1-1,-25-24,25 50,-24-25,24-25,0 0,25 25,-25-25</inkml:trace>
  <inkml:trace contextRef="#ctx0" brushRef="#br0" timeOffset="129379.175">2530 12898,'0'-24,"25"24,74-25,274 25,-125 0,471-25,-248 25,-148-50,-75 1,-124 24,-75 25,-49-25,25 25,0-25,0 25,0 0,-1-24,1 24,0 0,0 0,0 0,24 0,1 0,-25-25,99 0,-50 0,-24 25,-1 0,-24 0</inkml:trace>
  <inkml:trace contextRef="#ctx0" brushRef="#br0" timeOffset="130744.7419">3696 13221,'25'-25,"0"25,0 0,49 0,-49 0,0 0,-25 25,24 0,-24 0,0-1,0 1,-24 0,24 0,-25 0,0-1,0 1,25 0,-25 0,1-25,24 25,-25-1,0-24,50 0,49 0,50 0,0 0,100 0,-51 0,-74 0,-49 0</inkml:trace>
  <inkml:trace contextRef="#ctx0" brushRef="#br0" timeOffset="132395.0757">6350 12328,'50'0,"49"0,0 0,1 0,-1 0,-25 0,-49 0</inkml:trace>
  <inkml:trace contextRef="#ctx0" brushRef="#br0" timeOffset="132997.3763">6648 12650,'25'0,"0"0,-1 0,1 0,0 0,0 0,0 0</inkml:trace>
  <inkml:trace contextRef="#ctx0" brushRef="#br0" timeOffset="136036.8793">7566 12179,'0'-25,"25"25,-1 0,1 0,0 0,-25-25,25 25,0 0,-25 25,0 0,0 0,0 0,0 0,0-1,0 1,0 0,0 0,0 0,0-1,0-98,0 24,0-24,24 49,-24-25,25 1,0-1,-25 25,25 1,0 24,-1 0,1 0,25 0,24 49,1-24,49 25,-50-26,-49-24,0 0,0 25,-25 0,24-25,-24 25,0 25,0-26,0 1,0 0,0 0,-24-25,24 25,-25-1,25-73</inkml:trace>
  <inkml:trace contextRef="#ctx0" brushRef="#br0" timeOffset="137319.0386">8533 11460,'25'0,"0"0,0 25,-25 24,0-24,0 25,0-26,0 26,0-25,0 0,0-1,-25 1,0-25,0 25,0 0,1-25,-26 25,25-1,0-24,50 0,25 0,-25-24,-1 24,1 0,0 0,-25-25,25 25,0 0,-1 0,51 0,-26 0,1 0,0 0,-26 0</inkml:trace>
  <inkml:trace contextRef="#ctx0" brushRef="#br0" timeOffset="138137.097">7591 12774,'49'25,"50"-25,199 0,0 0,-25-25,-50-24,-99 24,-75 0</inkml:trace>
  <inkml:trace contextRef="#ctx0" brushRef="#br0" timeOffset="139107.003">8062 12973,'25'0,"-25"-25,24 25,1 0,0 0,0 25,0 24,-25-24,0 0,0 0,0 0,0-1,0 1,-25-25,0 25,0 0,0-25,1 25,-1-25,25 25,25-25,24 0,51-25,-1 0,25 0,-50 0,25 0,-24 1,24 24,-49 0,123 0,-49 0,-25 0,-74 0,0 0</inkml:trace>
  <inkml:trace contextRef="#ctx0" brushRef="#br0" timeOffset="140080.0338">9377 12378,'24'0,"26"0,24 0,1 0,-1 0,-49 0,0 0,0 0,-1 0,26 0,-25 0,24 0</inkml:trace>
  <inkml:trace contextRef="#ctx0" brushRef="#br0" timeOffset="140764.5071">9550 12080,'0'49,"0"1,0 0,0 24,0 1,0-51,0 26,0 0,0-1,0 26,0-51</inkml:trace>
  <inkml:trace contextRef="#ctx0" brushRef="#br0" timeOffset="142424.5781">10294 11807,'25'0,"0"0,-25 50,0-1,0-24,0 25,0-1,0 1,0-1,0-24,25-149,0 50,-25-1,49 1,1 24,-25 1,-1 24,-24 0,25 100,0-1,-25-24,0 24,0-24,0 24,0-24,0-26,0 1,0 0,0 0,0 0</inkml:trace>
  <inkml:trace contextRef="#ctx0" brushRef="#br0" timeOffset="142988.5968">10195 12402,'50'0,"99"25,-25-25,173 0,-49 0,-25-25,-148 1,-50 24</inkml:trace>
  <inkml:trace contextRef="#ctx0" brushRef="#br0" timeOffset="144220.9353">10394 12725,'24'0,"51"0,74 0,24 0,-24 0,-75 0,-24 0,-50 25,0-1,0 1,0 25,-25-50,0 25,1-1,-1-24,25 25,-25 0,0 0,0-25,25 25,0-1,25-24,25 0,-1 0,-24 25,0-25,0 0,0 0,74 25,0-25,-24 0,24 0,-74 0,-1 0,1 0</inkml:trace>
  <inkml:trace contextRef="#ctx0" brushRef="#br0" timeOffset="146190.6393">5284 14511,'0'0,"0"-25,-25 25,0 0,0 0,-24 25,24 0,0-1,0-24,25 25,-24-25,24 25,-25 0,0-25,0 25,25-1,-25 1,0 25,1-25,-1-1,0 51,0-26,0-24,1 0,24 0,0 0,0-1,0 26,0 0,0-1,0 26,0-51,24 26,-24-25,0 0,0 0,25-25,-25 24,25 1,0 0,0 0,24 0,-24-1,25 1,-25-25,24 25,1-25,-1 25,26-25,-26 0,-24 0,0 0,0 0,0 0,-1 0,1 0,0-25,-25 0,25-24,0 24,-25 0,0 0,0 0,0 1,0-26,0 0,0 25,0 1,0-1,0 0,0-25,0 26,-25-1,25 0,0-25,-25 26,0-26,25 25,0-24,-25 49,25-25,0 0,0 0,-24 25,24-25,-25 25,25-24,0-1,-25 0,25 0,-25 0,0 1,25-26,-24 25,24 0,-25 25,25-24,-25 24,0-25,0 25,1-25,-1 25</inkml:trace>
  <inkml:trace contextRef="#ctx0" brushRef="#br0" timeOffset="147550.8381">6574 14188,'-25'0,"0"0,0 25,-24 25,-1-26,50 1,-25 0,25 0,-25 0,1-25,24 49,-50-24,25 25,0-25,1-1,24 1,-25 25,0-50,25 25,-25-1,25 1,-25 0,25 0,-25-25,25 25,0-1,0 1,0 25,0-1,0 1,0 0,0 24,0-24,0-1,0-24,0 0,0 0,25 24,25 1,0 0,-26-26,51 51,-26-26,1 1,-25-50,-25 25,25-25,-1 0,1 0</inkml:trace>
  <inkml:trace contextRef="#ctx0" brushRef="#br0" timeOffset="150266.3926">6822 14684,'24'-24,"1"24,0 0,0 0,0 0,-25 24,0 1,0 0,0 0,0 0,0 24,0-24,0 0,0 24,0-24,0 0,0 0,0 0,0-1,0 1,0-74,0 24,0 0,0 0,0 0,0 1,0-1,0 0,0 0,0-24,0 24,24 0,-24 0,0-24,25 49,-25-25,25 25,-25-25,25 25,0 0,24 0,1 0,-25 0,24 0,-24 0,25 0,-25 0,-25 25,0 0,0-1,0 1,0 0,0 0,0 0,0-1,0 1,0 0,0 25,0-26,0 26,0-25,0 24,0-24,0 0,0 0</inkml:trace>
  <inkml:trace contextRef="#ctx0" brushRef="#br0" timeOffset="154124.5013">7541 14114,'0'-25,"25"0,-25 0,25 25,-1-49,1 24,25 0,-25 25,-1-25,-24 1,25 24,0 0,0 0,0 0,-25 24,0 1,0 25,-25-25,25 24,-50-24,50 0,-25 24,1-49,24 50,-50-50,50 25,-25 0,25-1,-25-24,25 25,0 0,25-25,0 0,0 0,0-25,-1 25,1-25,0 25,0 0,0 0,-1 0,1 0,0 0,0 0,0 0,-1 0,1 0,0 0,25 0,-1 0,1 25,-25-25,0 0</inkml:trace>
  <inkml:trace contextRef="#ctx0" brushRef="#br0" timeOffset="155922.5705">8310 13965,'25'0,"-25"25,49-25,-24 0,-25 25,25-25,-25 24,25 1,-25 0,25 0,-1 0,1 24,0-24,-25 25,25-26,0 1,-25 0,0 0,24 0,-24 24,25 1,-25-25,0 24,0-24,0 0,-25 49,1-24,24-25,-50 0,50 24,-25-24,0 0,25 0,-24-1,24 1,-25-25,0 25,25 0,0 0,-25-25,25 24,0 1,0 0,0 0,-25 0,25 24,-24-24,-1 25,25-26,0 1,-25 0,25 0,-25 0,25 24,-25-24,25 0,-24 0,24 0</inkml:trace>
  <inkml:trace contextRef="#ctx0" brushRef="#br0" timeOffset="156884.6171">4564 16222,'25'25,"74"-25,100 25,123-25,-24 0,173 0,447-223,-620 148,-75 26,-198 49,0 0</inkml:trace>
  <inkml:trace contextRef="#ctx0" brushRef="#br0" timeOffset="157644.8614">5383 16619,'25'0,"24"0,-24 0,99 0,25 0,49 0,-49 0,0 0,25-49,-25-1,-75 25,-24 0,-1 1,-24 24</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19T07:49:49.380"/>
    </inkml:context>
    <inkml:brush xml:id="br0">
      <inkml:brushProperty name="width" value="0.05292" units="cm"/>
      <inkml:brushProperty name="height" value="0.05292" units="cm"/>
      <inkml:brushProperty name="color" value="#FF0000"/>
    </inkml:brush>
  </inkml:definitions>
  <inkml:trace contextRef="#ctx0" brushRef="#br0">15875 3870,'25'0,"-25"24,25 1,0-25,0 50,-1-1,26 1,-25 0,-25-1,0 1,0-1,0 1,0-25,0 74,-50-25,1-24,-1 24,25-24,-24-25,49 0,0-1,0 1,49 0,-24-25,0 0,0 0,-1 0,26 0,-25 0,0 0,-1 0</inkml:trace>
  <inkml:trace contextRef="#ctx0" brushRef="#br0" timeOffset="494.4441">15900 3522</inkml:trace>
  <inkml:trace contextRef="#ctx0" brushRef="#br0" timeOffset="2466.8041">15975 5705,'0'25,"0"24,0 26,0-25,0 24,0 25,0-24,0-26,0 26,0-51,0 1</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19T07:50:21.823"/>
    </inkml:context>
    <inkml:brush xml:id="br0">
      <inkml:brushProperty name="width" value="0.05292" units="cm"/>
      <inkml:brushProperty name="height" value="0.05292" units="cm"/>
      <inkml:brushProperty name="color" value="#FF0000"/>
    </inkml:brush>
  </inkml:definitions>
  <inkml:trace contextRef="#ctx0" brushRef="#br0">18976 5556,'0'25,"0"25,0 49,0 25,0-50,0-24,0 24,0 1,-25-1,25-49,0 0,0 0,0-1,-25-24,25 25,0 0</inkml:trace>
  <inkml:trace contextRef="#ctx0" brushRef="#br0" timeOffset="12537.5923">19075 3497,'0'50,"0"49,0-74,0 0,0 25,0-1,0-24,0 0,0 24,0-24,0 0,0 25,0-1,0-24,0 0,0 0,0-1,0 1,0 0,0 0,0 0,0-1,0 1,0 0</inkml:trace>
  <inkml:trace contextRef="#ctx0" brushRef="#br0" timeOffset="13989.7899">19125 3448,'25'0,"-1"0,1 0,25 0,-25 0,-1 0,1 0,0 0,0 0,0 0,-25 25,24-25,-24 24,25 1,-25 0,0 0,0 0,0-1,-25 1,25 0,-24 0,-1-25,25 25,-25-25,0 0,0 0,1 0,-1 25,0-25,0 0,0 0,1 0,24 24</inkml:trace>
  <inkml:trace contextRef="#ctx0" brushRef="#br0" timeOffset="16011.365">14586 5110,'49'0,"26"0,73 0,1 0,149 0,-149 0,24-25,75 25,-49-25,-100 0,0 25,-24-24,-1 24,0 0,50-25,50 0,-50 25,50 0,49 0,50 0,-124 0,24 0,125 0,-199 0,0 0,1 0,-26 0,0 0,1 0,24-25,0 0,-24 1,148-1,-124 0,0 25,25 0,0-25,-24 25,-26 0,-24 0,-25 0,24 0,-24 0,25 0,-1 0,1 0,74 0,-50 0,25 0,-24 0,49 0,-75 0,1 0,-25 0,24 0,-24 0,0 0,0 0,0 0,0 0,-1 0,1 0,0 0,0 0,0 0,-1 0,1 0,50 0,-26 0,150 0,-26 0,-98 0,49 0,-75 0,-24 25,0-25,0 0,-1 0,1 0</inkml:trace>
  <inkml:trace contextRef="#ctx0" brushRef="#br0" timeOffset="18705.7282">17364 3398,'0'75,"0"-1,0 50,0 0,0-25,0 100,0-26,0-49,24 100,-24-76,0 26,0-50,0 0,0-25,0 25,0-24,0 24,0 0,25 74,25 100,-50-100,25 100,-25-124,0 98,0-48,0-51,0-74,0 25,0 25,0-25,0 75,0-100,0 50,0 49,0-148,0 49,0 25,0-49,0 49,0-25,0 50,0-50,0 25,0-25,24 75,-24 24,0-49,25 25,0-1,-25-98,0 24,25-50,-25 75,25-49,-25-1,0-24,0 24,24 26,-24-51,0 26,0-26,0 1,0-1,0-24,0 0,0 49,0-49,0 0,0 25,0-1,0-24,0 49,0-49,0 25,0-1,0-24,0 0,0 0,25 0,-25 0,0-1,0 1,0 0,0 0,0 0,0 24,0 1,25-25,-25-1,0 51,0-26,0-24,0 25,0 24,0-24,0-1,0-24,0 25,0-25,0 24,0-24,0 0,0 74,0-49,0-25,0 49,0-24,0-1,0-24,0 25,0 24,0-24,0-26,25 1,-25 25,0-1,0 1,0 0,0-1,0 1,0 24,0-49,0 25,0-26,0 1,0 0,0 0,25-25,-25 25,0-1,0 1,0 0,25-25,-1 0,-24 25,25-25</inkml:trace>
  <inkml:trace contextRef="#ctx0" brushRef="#br0" timeOffset="22238.9492">18926 5631,'0'-25,"-24"25,24-25,-25 25,0-25,0 0,0 25,0 0,1 0,-1 0,0 0,25 25,-25-25,0 25,25 0,0 0,0-1,0 26,-24-50,24 25,0 0,0-1,0 26,-25-25,25 25,0-26,-25 1,25 0,0 0,0 0,0-1,0 1,0 0,25 0,-25 0,25-1,-1-24,-24 25,0 0,25-25,0 0,0 0,-25 25,25-25,-1 0,1 0,0 0,0 0,0 0,-25-25,0 0,25 25,-25-25,0 1,0-1,0 0,0 0,0 0,0 1,24 24,-24-25,0 0,0 0,0 0,0 1,0-1,0 0,0 0,0 0,0 0,0 1,0-1,25 25,-25-25,0 0</inkml:trace>
  <inkml:trace contextRef="#ctx0" brushRef="#br0" timeOffset="23437.7334">19373 5779,'25'0,"-1"0,1 0,0 0,0 0,24 0,26 25,-26 0,-24-25,0 0,0 0,0 0,-1 0,1 0,0 0</inkml:trace>
  <inkml:trace contextRef="#ctx0" brushRef="#br0" timeOffset="24199.3501">19670 5482,'0'25,"0"24,0 75,0-25,0-74,25 50,-25-1,25 1,0-26,-25 1,0-25,0 24,0 1,0 24,0-49,0 25,0-1,0-24</inkml:trace>
  <inkml:trace contextRef="#ctx0" brushRef="#br0" timeOffset="25050.9825">20167 5581,'0'25,"0"0,0 49,0 0,0 1,0 24,0-24,0-26,0 26,0-51,0 1,0 0,0 0,0 0</inkml:trace>
  <inkml:trace contextRef="#ctx0" brushRef="#br0" timeOffset="31781.4947">15875 7243,'25'0,"-25"-25,25 0,0 25,0 0,-25-24,24 24,-24 24,0 1,0 0,0 0,0 0,0-1,0 1,-24-25,-1 0,25 25,-25-25,25 25,0 0,-25-25,25 24,-25-24,1 25,-1 0,25 0,-25-25,75 0,-26 0,1 0,0 0,0 0,0 0,-1 0,1 0,0 0,0 0,24 0,-24 0,0 0,0 0</inkml:trace>
  <inkml:trace contextRef="#ctx0" brushRef="#br0" timeOffset="34392.6648">18678 7020,'0'49,"0"1,0-25,25 24,-25 1,0-25,0 0,0-1,0 1,0 0,0 0,0 0,0-1,0 1,0 0,0 0,0 0,0-1</inkml:trace>
  <inkml:trace contextRef="#ctx0" brushRef="#br0" timeOffset="35939.1383">19026 7144,'49'0,"1"0,-1-25,26 25,-26 0,1 0,-25 0,24 0,-49-25,25 25,0 0</inkml:trace>
  <inkml:trace contextRef="#ctx0" brushRef="#br0" timeOffset="37148.7924">19224 6921,'0'24,"0"51,0-1,0-24,0 24,0-24,0-1,0 51,0-26,0-24,0-1,0 75,0-49,0-51,0 1</inkml:trace>
  <inkml:trace contextRef="#ctx0" brushRef="#br0" timeOffset="39987.8796">19894 6970,'25'0,"-1"0,1 0,0 25,0-25,-25 25,25-25,-25 49,0-24,0 0,0 0,0 0,0-1,0 1,-25 0,0 0,25 0,-25-25,25 24,-25-24,1 25,-1-25,74 0,-24 0,25 0,-25 0,24 0,-24 0,25 0,-1 0,1 0,-1 0,1 0,-25 0,0 0</inkml:trace>
  <inkml:trace contextRef="#ctx0" brushRef="#br0" timeOffset="63263.3082">15900 8508,'25'0,"0"0,0 50,-25-26,0 1,0 0,0 0,0 0,-25-25,25 24,0 1,0 0,25 0,-25 0,0-1,0 1,0 0,0 0,-25-25,0 0,25 25,-50-25,26 0,-1 0,0 0</inkml:trace>
  <inkml:trace contextRef="#ctx0" brushRef="#br0" timeOffset="64379.279">18480 8582,'0'25,"0"25,0-1,0 1,0-25,0 0,0 49,0-49,0 0</inkml:trace>
  <inkml:trace contextRef="#ctx0" brushRef="#br0" timeOffset="65087.2172">18604 8706,'25'0,"24"-24,-24 24,25 0,-26 0,1 0,0 0,0 0,0 0,0 0,-1 0,1 0</inkml:trace>
  <inkml:trace contextRef="#ctx0" brushRef="#br0" timeOffset="65637.2306">18802 8483,'0'75,"0"-51,0 26,0 24,0-24,0 24,0-49</inkml:trace>
  <inkml:trace contextRef="#ctx0" brushRef="#br0" timeOffset="66765.3835">19249 8632,'0'-25,"0"0,74-24,-49 24,74-25,-49 50,-25 0,-1 0,-24 50,0 0,0-1,0 1,0 24,0-49,-24 25,-1-50,25 24,-25 1,25 0,-25-25,0 0,50 0,0 0,49-25,-49 25,50 0,-1 0,0 0,-24 0,-25 0</inkml:trace>
  <inkml:trace contextRef="#ctx0" brushRef="#br0" timeOffset="67397.2171">19919 8508,'49'0,"1"0,74 0,0 0,-25 0,-25 0,-74-25</inkml:trace>
  <inkml:trace contextRef="#ctx0" brushRef="#br0" timeOffset="67983.1015">20142 8310,'0'24,"0"26,0 24,0 1,0 49,0-75,0-24,0 0,0 0,0 0,0-1</inkml:trace>
  <inkml:trace contextRef="#ctx0" brushRef="#br0" timeOffset="69364.5027">20762 8334,'25'0,"24"0,26 0,-50 0,-1 0,1 0,-25 25,0 0,0 0,25 0,-25-1,0 1,0 0,-25-25,25 25,-25-25,25 25,-24-1,24 1,24 25,-24-25,25 49,0-49,-25 0,25-1,-25 1,0 0,0 0,0 0,0-1,0 1,-25 0,0-25,25 25,-25-25,1 0,-1 0,0 0,0 0,0 0</inkml:trace>
  <inkml:trace contextRef="#ctx0" brushRef="#br0" timeOffset="93248.9247">15851 9798,'0'25,"-25"-1,25 1,-25 25,0-25,25 24,-25-24,25 0,0 0,-24 0,-1 24,25-24,25-25,-1 0,1 0,0 0,0 0,0 0,-1 0,1 0,0 0,0 0,0 0,-1 0,1 0,-25-25,0 0,0 1,0-1,-25 25,1 25,24-1,0 1,0 0,0 0,-25 24,25 26,0-1,0 50,0-74,0-1,0-24</inkml:trace>
  <inkml:trace contextRef="#ctx0" brushRef="#br0" timeOffset="94334.4519">18529 9823,'0'49,"0"26,0 24,25-25,-25 1,25 49,0-75,-25-24,0 0,0 0,0 0,0-1</inkml:trace>
  <inkml:trace contextRef="#ctx0" brushRef="#br0" timeOffset="95069.0601">18678 10120,'50'0,"49"0,0 0,-24 0,-50 0,-1 0</inkml:trace>
  <inkml:trace contextRef="#ctx0" brushRef="#br0" timeOffset="96128.7021">18827 9872,'0'25,"0"25,0-26,0 26,0 0,0-1,0 1,0-25,0 24,0-24,0 50,0-1,0-49,0 0,0-1,0 1</inkml:trace>
  <inkml:trace contextRef="#ctx0" brushRef="#br0" timeOffset="97648.7323">19373 9947,'0'-25,"25"25,-1 0,1 0,0 0,0 0,0 0,-25 49,0 1,0-25,-25 25,0-26,25 1,0 25,-25-50,25 25,-25-25,25 24,0 1,-24-25,48 0,1 0,0 0,0 0,0-25,-1 25,26 0,-25 0,0 0,-1 0</inkml:trace>
  <inkml:trace contextRef="#ctx0" brushRef="#br0" timeOffset="98298.8691">19819 10096,'25'0,"25"0,74 0,25 0,-1 0,-73 0,-50 0</inkml:trace>
  <inkml:trace contextRef="#ctx0" brushRef="#br0" timeOffset="99069.8946">20216 9872,'0'25,"0"74,0 100,0-75,0 74,25 75,-25-99,0-100,0-49,0-50,0 0,0-49</inkml:trace>
  <inkml:trace contextRef="#ctx0" brushRef="#br0" timeOffset="101577.1589">20737 9922,'25'0,"0"-25,-1 25,26 0,25 0,-1 50,-24-26,-26 1,1 0,-25 0,0 0,0 24,0-24,-25-25,25 25,0 25,0-26,0 26,-24-50,-1 25,0-25,0 0,0 0,1 0,-1 0,25-25,0 0,25 25,-1-25,1 25,-25-24,25 24,0 0,0 0,-1 0,-24 24,25 1,-25 0,0 0,25 24,-25-24,0 0,0 0,0 0,0-1,0 1,-25-25,25 25,-25-25,1 0,-1 0,0 25,0-25,25 25,-25-25,1 0</inkml:trace>
  <inkml:trace contextRef="#ctx0" brushRef="#br0" timeOffset="102532.6591">21357 10170,'25'0,"0"0,49 0,25 0,-49 0,-25 0,0 0,-1 0</inkml:trace>
  <inkml:trace contextRef="#ctx0" brushRef="#br0" timeOffset="103459.4861">21556 10021,'0'75,"0"24,-25 25,25-25,0 0,0 0,0-24,0-50,0-1,0-48</inkml:trace>
  <inkml:trace contextRef="#ctx0" brushRef="#br0" timeOffset="105434.3793">22126 9872,'0'25,"0"25,-49-1,49-24,0 25,-25-1,0-49,25 25,0 0,0 0,-25-25,25 25,0-1,0 1,0 0,25-25,0 0,0 0,24 0,-24 0,0 0,0 0,24 0,100 0,0 0,124 25,-199-25,-49 0,-75 0,1 0,24 0,0 0,0 0,0 0,1 0,-1 0,25-25,-25 25,25-25,-25 25,0 0,1 0,-1 0,-25-25,25 1,1 24,24-25,-25 25,25-25,0 0,0 0,-25 1,25-1,0 74,0 1,0 24,0 1,0 24,0-25,-25 50,25-49,0-50,-25-25,25 24,0 1</inkml:trace>
  <inkml:trace contextRef="#ctx0" brushRef="#br0" timeOffset="111382.709">15900 11286,'-49'0,"24"0,-25 0,25 0,-24 25,24-25,0 0,25 25,0 0,0-1,0 1,0 0,0 0,0 0,-25-25,25 24,0 1,0 0,0-50,25 25,0 0,0-25,0 25,-1 0,1 0,0 0,0 0,0 50,-1-50,1 25,0-25,-25 25,0-1,0 1,0 0,0 0,0 0,-25-1,0-24,25 25,-24-25,-51 25,50 0,1-25,-26 0,50 25,-25-25</inkml:trace>
  <inkml:trace contextRef="#ctx0" brushRef="#br0" timeOffset="112503.9279">18257 11187,'0'25,"0"49,0 25,0-24,24-26,-24 1,25 0,-25-1,0-24</inkml:trace>
  <inkml:trace contextRef="#ctx0" brushRef="#br0" timeOffset="113389.7901">18554 11336,'0'25,"25"-25,25 0,-1 0,1 0,-25 0,-1 0,1 0,0 0</inkml:trace>
  <inkml:trace contextRef="#ctx0" brushRef="#br0" timeOffset="114155.8832">18678 11137,'0'25,"0"25,0-25,0 24,0-24,0 25,0-26,0 1,0 0,0 0,0 0,0-1,0 1</inkml:trace>
  <inkml:trace contextRef="#ctx0" brushRef="#br0" timeOffset="119757.5431">19224 11336,'0'-50,"0"25,25 1,24-26,-49 25,25 25,-25-25,25 25,0 0,-25 50,0-25,25 24,-25-24,0 25,0-1,0-24,0 0,0 0,-25-25,0 0,25 25,-25-1,-24 1,24 0,0-25,0 0,25 25,25-25,25 0,-26 0,1 0,25 0,-1 0,1 0,-25 0,0 0,-1 0</inkml:trace>
  <inkml:trace contextRef="#ctx0" brushRef="#br0" timeOffset="120378.5737">19621 11385,'25'0,"24"0,125-24,-75 24,199-50,-174 25,-99 25</inkml:trace>
  <inkml:trace contextRef="#ctx0" brushRef="#br0" timeOffset="121149.5152">20067 11137,'0'25,"0"0,0 0,0 0,0 49,0-49,0 74,0-25,0-24,0 0,0-26,0 1,0-50</inkml:trace>
  <inkml:trace contextRef="#ctx0" brushRef="#br0" timeOffset="122432.0473">20762 11237,'25'0,"-1"0,1 0,0 0,25 0,-50 24,25-24,-25 25,0 0,0 0,0 24,-25 1,0 0,-25-26,50 26,-49-25,49 0,-25-25,50 0,-1 0,1 0,0 0,0 24,-25 1,0 0,0 0,-25-25,0 25,0-25,1 24,-51-24,50 25,1-25,-1 0</inkml:trace>
  <inkml:trace contextRef="#ctx0" brushRef="#br0" timeOffset="123346.2416">21332 11385,'25'0,"25"0,-1 0,1 0,0-24,-1 24,1 0,-25 0,-1 0,26 0,-25 0,0 0</inkml:trace>
  <inkml:trace contextRef="#ctx0" brushRef="#br0" timeOffset="124093.5446">21580 11237,'0'24,"0"1,0 25,0-25,0 24,0-24,0 0,0 0</inkml:trace>
  <inkml:trace contextRef="#ctx0" brushRef="#br0" timeOffset="125934.4181">22275 11187,'-25'50,"0"-1,1 75,24-49,-50-26,25 26,25-51,-25 1,25 0,50-25,24 0,-49 0,0 0,0 0,0 0,-1 0,-24-25,0 75,0 49,0-74,0 24,0 1,0-25</inkml:trace>
  <inkml:trace contextRef="#ctx0" brushRef="#br0" timeOffset="126967.8665">22548 11435,'25'0,"49"0,25 0,-24 0,-51 0,1 0,25 0,-25 0,-1 0,1 0</inkml:trace>
  <inkml:trace contextRef="#ctx0" brushRef="#br0" timeOffset="127692.4803">22821 11311,'0'50,"0"-1,0-24,0 0,0 24,0 1,0-25,0 0,0-1</inkml:trace>
  <inkml:trace contextRef="#ctx0" brushRef="#br0" timeOffset="129017.4901">23366 11261,'-24'0,"-26"0,25 0,0 0,1 0,-1 0,0 25,25 0,0 0,0 0,0-1,0 1,25 0,0-25,-1 0,1 0,-25 25,50-25,-1 25,-49-1,25-24,-25 25,0 0,0 0,0 0,0-1,0 1,0 25,-25-50,1 0,24 25,-25-25,-25 24,25-24,1 25,-1-25,0 0,25 25,-25-25</inkml:trace>
  <inkml:trace contextRef="#ctx0" brushRef="#br0" timeOffset="130929.634">15727 12452</inkml:trace>
  <inkml:trace contextRef="#ctx0" brushRef="#br0" timeOffset="131265.4503">15727 12700,'0'25</inkml:trace>
  <inkml:trace contextRef="#ctx0" brushRef="#br0" timeOffset="131556.1112">15751 12998</inkml:trace>
  <inkml:trace contextRef="#ctx0" brushRef="#br0" timeOffset="131789.7308">15751 13196</inkml:trace>
  <inkml:trace contextRef="#ctx0" brushRef="#br0" timeOffset="132964.9686">15627 13791,'0'75,"0"-1,0-49,0 25,0-1,0-24,0 0,0-50,0-25</inkml:trace>
  <inkml:trace contextRef="#ctx0" brushRef="#br0" timeOffset="133531.4309">15826 13767</inkml:trace>
  <inkml:trace contextRef="#ctx0" brushRef="#br0" timeOffset="135227.6832">15999 13692,'0'-25,"0"50,-24-25,-1 50,25-25,-50-1,50 1,-25-25,1 25,-1 0,0-25,25 25,-25-25,0 24,25 1,-24 0,-1-25,50 0,-1 0,1 25,0-25,0 0,-25 25,49-25,-24 49,25-24,-25 0,-1 24,1-49,-25 25,25-25,0 0,-25 25,25-25,-1 0</inkml:trace>
  <inkml:trace contextRef="#ctx0" brushRef="#br0" timeOffset="137808.357">18306 13395,'0'24,"0"26,0 0,0-26,0 26,0-25,0 0,0-1,0 1,0 0,0 0,0 0,0-1,0 1,0 0,0 0,0 0,0-1</inkml:trace>
  <inkml:trace contextRef="#ctx0" brushRef="#br0" timeOffset="139341.918">18604 13643,'25'0,"-1"-25,26 25,24 0,-49 0,0 0,0 0</inkml:trace>
  <inkml:trace contextRef="#ctx0" brushRef="#br0" timeOffset="140222.3109">18678 13395,'0'24,"0"1,0 25,0-25,0-1,0 26,0-25,0 0,0 24,-25 1,25-1,0-24,0 0,-24 25,24-26,0 1</inkml:trace>
  <inkml:trace contextRef="#ctx0" brushRef="#br0" timeOffset="141319.5799">19174 13568,'25'0,"0"-25,49 25,-49 0,0 0,-25 25,0 0,0 0,0 24,0-24,0 0,0 0,0 0,-25 24,0-24,25 0,-24 0,-1-25,74 0,1 0,24 0,-49-25,25 0,-25 25,24 0,-24 0,-25-25</inkml:trace>
  <inkml:trace contextRef="#ctx0" brushRef="#br0" timeOffset="142051.462">19695 13618,'25'0,"25"0,-1 0,26-25,-75 0,25 25,-1 0,1 0,0 0,0 0</inkml:trace>
  <inkml:trace contextRef="#ctx0" brushRef="#br0" timeOffset="142728.2945">19844 13395,'0'49,"0"-24,0 0,0 24,0-24,0 0,0 0,0 24,0-24,0 0,0 0,0 0</inkml:trace>
  <inkml:trace contextRef="#ctx0" brushRef="#br0" timeOffset="144539.8326">20315 13295,'25'-24,"0"-1,0 25,0 25,-25-1,0 1,0 0,0 0,0 0,-25-1,25 1,0 0,-25-25,25 25,50 24,-50-24,0 0,0 0,24 0,-24-1,0 1,0 0,0 0,-24-25,24 25,-25-1,0-24,0 0,0 0,1 0,-1 0,0 0,0 0</inkml:trace>
  <inkml:trace contextRef="#ctx0" brushRef="#br0" timeOffset="145827.2664">20811 13494,'0'-25,"25"25,0 0,0 0,0-25,0 25,-1 0,1 0,0 0,0 0,0 0,-1 0,26 0,-25 0,0 0,-1 0,1 0</inkml:trace>
  <inkml:trace contextRef="#ctx0" brushRef="#br0" timeOffset="146891.2778">21035 13196,'0'25,"0"0,0 0,0-1,0 1,0 0,0 0,0 0,0-1,0 1,0 0,0 0,0 0,0-1,0 1,-25-25,25 25,0 0,0 0</inkml:trace>
  <inkml:trace contextRef="#ctx0" brushRef="#br0" timeOffset="147519.6837">21580 13395</inkml:trace>
  <inkml:trace contextRef="#ctx0" brushRef="#br0" timeOffset="147941.1318">22027 13295</inkml:trace>
  <inkml:trace contextRef="#ctx0" brushRef="#br0" timeOffset="148112.2552">22052 13295</inkml:trace>
  <inkml:trace contextRef="#ctx0" brushRef="#br0" timeOffset="148279.1794">22225 13295</inkml:trace>
  <inkml:trace contextRef="#ctx0" brushRef="#br0" timeOffset="148434.1226">22275 13295</inkml:trace>
  <inkml:trace contextRef="#ctx0" brushRef="#br0" timeOffset="148641.1643">22325 13271</inkml:trace>
  <inkml:trace contextRef="#ctx0" brushRef="#br0" timeOffset="148847.9895">22424 13271,'25'0</inkml:trace>
  <inkml:trace contextRef="#ctx0" brushRef="#br0" timeOffset="149053.4151">22845 13246,'25'0</inkml:trace>
  <inkml:trace contextRef="#ctx0" brushRef="#br0" timeOffset="149742.2008">22895 13246,'0'49,"25"-49,49 0,26 0,98 0,-24-24,-125 24,-49-25,25 25</inkml:trace>
  <inkml:trace contextRef="#ctx0" brushRef="#br0" timeOffset="150653.3988">23267 13047,'0'25,"-25"-25,25 50,0-26,0 26,0 25,0-26,0 26,0-26,0 1,0-1,0-24,0 0,0 0,0 0,0-1,-24 1,-1-25</inkml:trace>
  <inkml:trace contextRef="#ctx0" brushRef="#br0" timeOffset="153570.227">23912 13022,'0'25,"0"50,0 24,0-49,0 24,0-49,0 24,0 1,-25-50,25 25,0-50,0 0,0-24,25 24,0 0,-25-25,25 26,24-1,-24 0,25 0,-1-25,-24 26,0 24,-25-25,25 25,-25-25,0 0,25 25,-25-25,0 50,-50 0,25 25,0-1,1-24,-1-25,25 25,0 0,-25-25,0 0,25 25,-25-25,25 24,0 1,25 0,-25 0,25-25,-25 49,50-49,-26 50,26-25,-50 0,25-25,-25 24,0 1,25-25,-25 25,24 0,1 0</inkml:trace>
  <inkml:trace contextRef="#ctx0" brushRef="#br0" timeOffset="174292.9258">4019 9327,'0'49,"0"26,-25-1,0 0,0-24,25 0,-25 24,25-24,0-26,-24 1,24 0,0 0,0 0,0-1,-25-24,25-24,0-26,49 0,-24 26,-25-1,0 0,0 0,25 0,-25 1,0-1,0-25,25 50,-25-25,0 1,0-1,25 25,-25-25,25 25,-25-25,0 0,0 1,24-1,-24-25,25 50,0-49,-25 24,25 25,-25-25,0 50,0 0,25 24,-1 1,26 49,-50-25,25 1,24 24,1 50,0 0,-50-75,0-24,24-25,-24-1,0 1,25-25,-25-49,0 24</inkml:trace>
  <inkml:trace contextRef="#ctx0" brushRef="#br0" timeOffset="175339.8754">4019 9748,'74'0,"25"0,1 0,24 0,-25-25,-25 25,-49 0</inkml:trace>
  <inkml:trace contextRef="#ctx0" brushRef="#br0" timeOffset="176735.8646">4986 9475,'-25'0,"0"0,25-24,-24 24,-26 0,0 0,1 0,-1 0,25 0,1 0,-1 0,25 24,-25 1,25 0,0 0,0 0,0-1,0 1,25 0,-25 0,25-25,24 25,-24-1,25-24,-26 25,1-25,0 0,0 0,0 0,-1 0,1 0,0 25,0-25,-25 25,0 0,0-1,0 1,0 0,0 0,-50 0,25-25,1 0,-26 0,25 0,0 0,1 0,24 24</inkml:trace>
  <inkml:trace contextRef="#ctx0" brushRef="#br0" timeOffset="178709.8469">5457 9500,'-24'0,"-1"0,0 0,0 0,0 0,25 25,-24-25,24 25,0 0,0-1,0 1,-25-25,25 25,0 0,0 0,25-25,-1 0,1 24,-25 1,25-25,-25 25,0 0,0 0,25-25,-25 24,0 1,-25-25,0 0,25 25,-49-25,24 0,0 0,0 0</inkml:trace>
  <inkml:trace contextRef="#ctx0" brushRef="#br0" timeOffset="181335.8131">5581 9550,'0'25,"0"49,0-49,0 0,0-1,0 1,25-25,-25 25,25-25,-25 25,0 0,25-25,-25 24,25-24,-1 0,1 0,0 0,0 0,0 0,-1 0,1 0,0-24,-25-1,0 0,0 0,0 0,0 1,0-1,0 0,0 0,0 0,0 1,0-1,0 0,0 0,0 0,0 1,0 48,0 51,0-50,0-1,0 1,0 0,0 0,0 0,0-1,0 1,0 0,0 0,25-25,-25 25,0-1,0 1,25-25,-25 25,24-25,26 25,-50 0,50-25,-50 24,24-24,1-49</inkml:trace>
  <inkml:trace contextRef="#ctx0" brushRef="#br0" timeOffset="183388.7747">6202 9525,'24'0,"-24"25,25 24,0-49,-25 50,25 0,-25-26,0 1,25 0,-25 0,0 0,0-1,0 1,0-50,0 1,0-1,0 0,0 0,0 0,0 1,0-1,0 0,24-25,1 1,0-1,0 25,0 1,-1 24,1 0,0 0,-25 24,25 1,-25 0,0 0,0 0,0-1,0 1,0 0,0 0,0 0,0-1,0-48,0-1,0 0,25 25,-25-25,0 0,0 1,24 24,-24-25,25 25,-25-25,0 0,25 25,-25-25,25 25,0-49,-1 49,1-25,0 25,0 0,0 25,-25 0,0-1,0 26,0 0,0-1,0 1,0-25,0-1,0 26,0-25,0 0,0-1</inkml:trace>
  <inkml:trace contextRef="#ctx0" brushRef="#br0" timeOffset="184999.4484">7045 9674,'25'0,"-1"0,1 0,50-25,-50 25,-1 0,1 0,25-25,-50 0,49 25,-49-24,25 24,0 0,-25-25,0 0,0 0,0 0,0 1,0-1,-25 25,0 0,1 0,-1 0,0 0,0 0,0 0,1 0,-1 0,25 25,-25-25,0 24,0 1,25 0,-25-25,25 25,-24 0,24-1,0 1,0 0,-25 0,25 24,-25-24,25 25,0-25,0-1,0 1,0 0,0 0,25-25,24 25,-24-1,25-24,24 0,-49 0,0 0,0 0,0 0,-1 0,-24-24,25 24,-25-25,25 25</inkml:trace>
  <inkml:trace contextRef="#ctx0" brushRef="#br0" timeOffset="190665.7309">4143 6003,'-25'0,"0"0,50 0,25 0,49 0,-50 0,1 0,-25 0,0 0,-1 0,1 0,25 0,-1 0,-24 0,0 0,0 0,0 0,-1 0,1 0,25 0,-25 0,-1 0,1 0,0 0,-25 25,25-25</inkml:trace>
  <inkml:trace contextRef="#ctx0" brushRef="#br0" timeOffset="197125.6492">8682 9178,'0'25,"0"24,0 1,0-25,0-1,0 26,0 0,0-26,0 1,0 25,0-25,0-1,0 1,0 0,0 0,0 0,0-1,0 1,0 0,0 0,0 0,0-1,0 1,0 0,0 0,0 0,0-1,25 1,-25 25,25-50,-25 25</inkml:trace>
  <inkml:trace contextRef="#ctx0" brushRef="#br0" timeOffset="198993.5929">8682 9252,'0'-25,"50"25,-26-24,1 24,0-25,0 25,0 0,-1 0,1 0,0 0,25 25,-26-1,1-24,0 25,0-25,-25 25,0 0,25-25,-25 25,0-1,0 1,24 0,-24 0,0 0,0-1,0 1,-24 0,-1-25,0 0,0 0,0 25,1-25,24 25,-25-25,0 0,0 0,0 0,1 24,-1-24,0 0,0 0,0 0,1 0,-1 0</inkml:trace>
  <inkml:trace contextRef="#ctx0" brushRef="#br0" timeOffset="200807.6376">9401 9153,'25'0,"25"50,-1-26,26 51,-26-75,26 49,-50-24,-1-25,1 25,0-25,0 25,0 0,-25-1,24-24,1 25,25-25,-25 25,24 0,26-25,-51 0,26 25,-75-25,0 0,25-25,-24 25,-1 0,0 0,0 0,0 25,1-1,-26 26,-24 0,49-1,-25-24,1 25,-1-26,25 26,0-50,1 50,-1-50,0 0,25 24,0 1</inkml:trace>
  <inkml:trace contextRef="#ctx0" brushRef="#br0" timeOffset="203134.805">10468 9277,'0'-25,"25"25,0 0,-1 25,-24 0,0 0,25 24,-25-24,25 0,0 49,-25-24,0-1,0-24,0 0,0 0,0 0,0-1,0 1,0-74,25-26,-1 50,-24 1,0-26,25 25,-25 0,25 1,0 24,-25-25,0 0,25 25,-25-25,24 25,-24-25,25 25,0 0,-25-24,0-1,25 25,0 0,-25 25,24-1,-24 1,25 0,-25 0,0 24,0-24,0 0,0 0,0 0,0-1,0 1,0 0,0 0,0 0,0 24,0-24,0 0,0 0,0-1</inkml:trace>
  <inkml:trace contextRef="#ctx0" brushRef="#br0" timeOffset="221044.3328">3250 11112,'0'25,"0"0,0 0,0 25,0-26,0 1,0 25,0-1,0-24,0 0,25 25,-25-26,0 1,0 0,0 0,0 0,0-1,0 1,0 0,0 0,0 0,0-1,0 1,0 0,24-25,-24 25</inkml:trace>
  <inkml:trace contextRef="#ctx0" brushRef="#br0" timeOffset="222611.3293">3225 11137,'0'-25,"50"1,-1 24,-24 0,0 0,-25-25,25 25,-1 0,1 25,0-25,-25 24,0 1,0 0,0 0,0 0,0 0,0-1,0 1,-25-25,0 25,1-25,-1 25,0 0,0-25,0 0,1 0,-1 0,0 0</inkml:trace>
  <inkml:trace contextRef="#ctx0" brushRef="#br0" timeOffset="231188.218">3919 11261,'-24'0,"73"0,75 0,100 0,-150 0,149 0,-198 0</inkml:trace>
  <inkml:trace contextRef="#ctx0" brushRef="#br0" timeOffset="232418.1975">4044 11534,'0'25,"49"-25,-24 0,0 0,24 25,-24-25,0 0,0 0,-25 25,25-25,-1 0,1 0,0 0,25 0,-26 0,1-25,0 25,0 0,0-25,-1 25,1 0</inkml:trace>
  <inkml:trace contextRef="#ctx0" brushRef="#br0" timeOffset="235136.2686">5185 10864,'0'25,"0"25,0-25,0-1,0 1,0 0,0 0,0 0,0-1,0 26,0-25,0 0,0 0,0-1,24-24,-24-24,25 24,-25-25,0 0,25 0,-25 0,0 0,25 1,-25-1,25 25,-25-25,24 25,-24-25,25 25,-25-25,25 1,-25-1,25 25,0-25,-1 25,-24-25,0 0,25 25,-25-24,25 24,-25-25,-25 50,0-1,25 1,-99 25,74-25,-24 24,-1-24,1 0,24-25,50 0,24 25,-24-1,49 1,-24 0,74 0,-50 25,-24-50,49 49,-49-49,-50 25,25-25,-1 0</inkml:trace>
  <inkml:trace contextRef="#ctx0" brushRef="#br0" timeOffset="236890.9621">6177 10641,'-25'0,"0"25,25 0,-25-25,25 25,-25-25,25 24,-24-24,24 25,0 0,-25 0,25 0,0-1,-25-24,25 25,-25 0,25 0,0 0,0 24,0-24,0 49,0-24,0-25,0 0,0 24,25-24,0 0,-25 0,25-25,-25 49,24-24,-24 0,25-25</inkml:trace>
  <inkml:trace contextRef="#ctx0" brushRef="#br0" timeOffset="240123.0902">6350 10864,'0'25,"0"25,0-25,0-1,0 1,0 0,0 0,25 0,-25-1,0 1,0 0,0 0,0 0,25-25,0-25,-25 0,25 0,-25 0,49-49,-24 49,0 0,24-49,-24 49,0 0,0 1,0-1,-50 50,25-1,-25 1,25 0,-25-25,25 25,-25-25,25 25,-24-1,24 1,-25-25,25 25,49 0,1 0,-25-1,0 1,24-25,-24 0,-25 25,25-25,-25 25,25-25,24 25,-24-25,0 25,0-1</inkml:trace>
  <inkml:trace contextRef="#ctx0" brushRef="#br0" timeOffset="241118.8887">6995 10988,'25'0,"25"0,-1 0,-24 0,0 0,0 0,0 0,-1 0,51 0,24 0,-25 0,-49 0,0 0</inkml:trace>
  <inkml:trace contextRef="#ctx0" brushRef="#br0" timeOffset="242171.061">7268 10815,'0'49,"0"-24,0 0,0 25,0-1,0-24,0 0,0 24,0 1,0-25,0 0,0 0,0 24,0-24,0 0</inkml:trace>
  <inkml:trace contextRef="#ctx0" brushRef="#br0" timeOffset="243086.84">7764 10691,'0'49,"0"1,0 0,0-1,0 26,0 49,0-75,0 1,0 0,0-26,0 26,0-25</inkml:trace>
  <inkml:trace contextRef="#ctx0" brushRef="#br0" timeOffset="244746.4512">7913 10567,'25'0,"0"49,-25-24,0 0,24 25,26-1,-50-24,0 25,25-26,0 1,-25 25,24-1,-24-24,0 0,25 0,-25 0,0-1,0 1,0 0,-25-25,25 25,-24 0,-1 0,25-1,-25-24,25 25,-25-25,25 25,0 0,-25-25,25 25,0-1,-24 1,24 0,-25-25,25 25,-25-25</inkml:trace>
  <inkml:trace contextRef="#ctx0" brushRef="#br0" timeOffset="246211.9833">5160 11683,'74'0,"125"0,-26 0,50 0,50 0,25-25,-100 0,-123 25,-1 0,-49 0,0 0,0-24,-1 24,1 0,0-25,25 25,-26 0,1 0,0 0</inkml:trace>
  <inkml:trace contextRef="#ctx0" brushRef="#br0" timeOffset="247675.0591">5879 11956,'50'0,"-1"0,50 0,75-50,-99 50,-26-25,1 25,-50 25,0 0,0 0,0 0,0-1,0 1,0 0,0 0,-25-25,25 25,-25-1,0 1,1-25,-1 25,-50 50,26-51,24 26,0-25,25 0,-25-25,25 24,25-24,25 0,-25 0,24 0,1 0,-25 0,49 0,0 0,1 0,-50 0,-1 0,26 0,-25 0,0 0,-1 0</inkml:trace>
  <inkml:trace contextRef="#ctx0" brushRef="#br0" timeOffset="249392.943">8608 11385,'-25'0,"0"50,0-50,0 25,1-25,-1 0,0 25,0-1,0-24,1 0,-1 0,0 0,25 25,0 0,50 0,-26 24,1 1,25-25,-25 24,-1 1,1-25,-25 0,25-25</inkml:trace>
  <inkml:trace contextRef="#ctx0" brushRef="#br0" timeOffset="252268.6178">8434 11633,'25'0,"24"0,1 25,24 0,1 0,-26-25,-24 0,0 0,0 0,-25 25,25-25,-1 24,26 1,-50 0,25 0,24 0,-24-1,0 1,0 0,0-25,-25 25,24-25,26 49,-25 1,24-25,-24 24,50 51,-26-51,1-24,-25 25,0-25,24 24,1 1,-25-25,24 24,1-24,-25 25,49-1,-49-24,49 74,75 25,-50 0,75 50,-50-50,0 0,-74-74,49 24,-50-24,-24-1,25-24,-1 25,1-1,49 50,25 1,-25-1,50 25,0-25,0 0,-50-49,-24 24,-26-49,-24-25,0 25,0-25,-1 50,76-1,-26 1,50 49,25-25,-50-24,25-25,-49 24,98 26,-98-50,-1-1,25 1,0 0,125 0,-125 0,124-1,25 26,99-25,-74 0,-74 0,-26-25,51 0,-150 24,100-24,-75 0,99 0,-74 0,50 0,-25 0,49 0,-99-24,-24-1,-25 25,24-25,-24 0,-1 25,1-50,-1 26,26-1,-26 0,1 0,0-24,98-1,-73 25,-26-24,26-1,-1 0,1 26,-1-26,25-24,-49 74,-25-50,49 25,1 25,-26 0,1-25,-50 1,25 24,-25-25,24 25,-24-25,25 25,0-25,0 0,0 1,24-1,-24-25,0 1,0 24,24 0,-24 0,0 0,0 25,-25-25,-50 25,25 0,0 0,-49 25,49-25,25 25,-25-25,1 25,-1-25,50 0,-1 0,1 0,0 0,0 0,0 0,-1 0,-24-25,25 25</inkml:trace>
  <inkml:trace contextRef="#ctx0" brushRef="#br0" timeOffset="287211.3135">4168 13271,'0'24,"0"1,0 50,0-1,0-24,0-1,0-24,0 25,-25 24,25-49,0 0,0-1,0 1,0 0,0 0,0 0,0-1,-25-24,25 25,0 0,0 0,0 0,0-1,0 1,0-50</inkml:trace>
  <inkml:trace contextRef="#ctx0" brushRef="#br0" timeOffset="290865.5715">4614 13171,'-25'25,"25"0,-49 0,49 0,-25 24,0-24,-25 25,50-26,-24 1,-1-25,25 25,-25-25,25 25,-25-25,25 25,-25-25,1 24,-1-24,25 25,-50-25,50 50,-25-50,25 25,-24-25,24 24,49 51,1-50,-50-1,25 1,-1-25,-24 25,0 0,25-25,-25 25,25-1,-25 1,25-25,-25 25,25-25,-1 25,-24 0,25-1,0 1,0-25,-25 25,49 0,-49 0</inkml:trace>
  <inkml:trace contextRef="#ctx0" brushRef="#br0" timeOffset="292050.5865">5185 12923,'-25'0,"0"0,25 25,-25 0,25 0,-25-1,1 1,-1 50,25-51,0 1,0 25,-25 0,25-1,0-24,0 25,-25-1,25 26,0-26,0 1,0-25,0 24,25 26,-25-26,0-24,0 0,0 0,0-1,0 1,0 0,0 0,25 0,-25-1,25 1,-1-25,-24 25,25-25,0 0,-25 25</inkml:trace>
  <inkml:trace contextRef="#ctx0" brushRef="#br0" timeOffset="294747.4353">5532 13146,'0'25,"0"25,0 0,0-26,0 51,0-50,0 24,0 1,0-25,0-1,0 26,0-25,0 0,0-1,0 1,0 0,0-75,25 50,-25-24,24-1,-24 0,25 0,-25 0,25 25,-25-24,50-1,-1-25,1 1,-25 24,-1 0,1 0,0 25,-25-25,0 1,0-1,25 25,-25 25,0 49,-25-24,25-26,-50 1,50 0,0 0,-24-25,24 25,-25-25,25 24,-25-24,0 0,25 25,-25-25,25 25,0 0,50-25,-50 25,25-25,0 0,-25 24,24 1,1 0,0-25,-25 25,25 0,0-25,-1 24,26 1,-25 0,24 25,26-1,-1 1,-24-25,-25-25</inkml:trace>
  <inkml:trace contextRef="#ctx0" brushRef="#br0" timeOffset="296006.3845">6301 13345,'74'0,"1"0,-26 0,1-25,-25 25,-1 0,1 0,0 0,0 0,49 25,-24-25,-1 0</inkml:trace>
  <inkml:trace contextRef="#ctx0" brushRef="#br0" timeOffset="296784.8264">6598 13171,'0'50,"0"0,0-26,0 26,0 0,0 24,0 0,0 1,0-26,0 1,0 0,0-26</inkml:trace>
  <inkml:trace contextRef="#ctx0" brushRef="#br0" timeOffset="297794.0209">7144 13072,'0'124,"0"50,25 24,0-74,-25 75,25-26,-25-148,0 25,0-26,0 1</inkml:trace>
  <inkml:trace contextRef="#ctx0" brushRef="#br0" timeOffset="298840.0544">7343 12750,'49'0,"-24"24,99 76,-74-76,-50 1,24 0,1-25,-25 25,0 0,25 24,-25 1,0-1,25 51,-25-51,0 26,0-26,0-24,0 0,0 25,0-26,0 1,0 0,-25 0,25 0,-25-1,25 1,-25-25,25 25,0 0</inkml:trace>
  <inkml:trace contextRef="#ctx0" brushRef="#br0" timeOffset="300163.3494">2729 14114,'0'25,"0"24,49 1,51-25,123 24,0-24,273 25,-198-25,471-1,-422-24,100 0,49 25,-124-25,-124 0,-149 0,99 0,-49 0,-74 0,-50 0,-1 0,1 0,0 0,0 0,49 0,1 0,-1 0,25 0,-49 0,-25 0,-1 0</inkml:trace>
  <inkml:trace contextRef="#ctx0" brushRef="#br0" timeOffset="301545.595">4763 14833,'25'-25,"24"25,1-24,24 24,-24 0,24 0,26 49,-51-24,1 25,-25-50,-25 24,24-24,-24 25,0 0,0 0,-24 0,-1-1,0 1,-49 0,24 0,-24 0,24-1,-25 26,51-50,-1 50,-25-50,25 24,1 1,-1 0,0-25,25 25,-25-25,25 25,75-25,-1 0,224 0,-1 49,-24-49,-50 0,-24 0,-125 0,-49 0,25 0,-25 0,-1 0,1 0,0 0,0 0</inkml:trace>
  <inkml:trace contextRef="#ctx0" brushRef="#br0" timeOffset="303502.2741">8211 13345,'0'50,"0"-26,49 26,1 0,0-26,-1 26,1 0,-25-26,-1 1,1 0,0 0,0 49,24-49,1 25,74 49,-50-50,1-24,-1 25,-74-25,25-25,-75 49,-24 1,74-25,-50-1,1 76,-1-51,25 26,-24-26,24 1,-25 0,26-26,-1 26,0-25,25 0,-25-25,25 24</inkml:trace>
  <inkml:trace contextRef="#ctx0" brushRef="#br0" timeOffset="305475.3135">9302 13742,'25'0,"25"0,-26 0,26 0,-25 25,-25-1,49-24,-49 25,25 0,-25 0,0 0,25-25,0 49,-25-24,25-25,-25 50,0-26,0 1,0 0,0 0,0 0,0-50,0 0,0-25,0 26,24-1,-24 0,0 0,25 25,-25-25,0 1,25 24,-25-25,25 0,0 25,-1 0,-24-25,25 25,-25 50,0-25,0-1,0 1,0 0,0 0,0 0,0-1,0 26,0-25,0 0,0-1,0 1,0 0,0 0,0 0,0-1,0 1,0 0,0 0</inkml:trace>
  <inkml:trace contextRef="#ctx0" brushRef="#br0" timeOffset="312566.187">7119 15949,'0'25,"25"25,-25-1,25-24,-25 0,0 0,0 0,0-1,0 1,0 0,0 0,0 0,0 24,0 1,0-25,0 0,0-1,0 1,0 0</inkml:trace>
  <inkml:trace contextRef="#ctx0" brushRef="#br0" timeOffset="314359.1811">7516 16024,'0'-25,"-25"25,25 25,-49 0,49-1,-25 1,0-25,0 25,25 0,-24-25,24 25,-25-25,0 24,0 1,-49 0,49 0,-25-25,25 0,25 25,-24-25,24 24,24-24,76 25,-51 0,1-25,-25 25,0 0,-1-25,-24 25,50-1,-50 1,25 0,0-25,-25 25,24-25,1 25,-25-1,25-24,0 25,0-25,-1 0,1 0,-25-49</inkml:trace>
  <inkml:trace contextRef="#ctx0" brushRef="#br0" timeOffset="315858.063">7665 15577,'25'-24,"24"24,1-25,-25 0,0 25,-1 0,-24 25,25-25,-25 25,0-1,0 1,0 0,-25 25,25-26,0 1,-24 0,-1 25,0-26,25 1,-25 0,0-25,1 25,-1-25,25 25,25-25,24 0,26 0,-26 0,26 0,-51 0,1 0,0 0</inkml:trace>
  <inkml:trace contextRef="#ctx0" brushRef="#br0" timeOffset="317390.8532">8558 15677,'0'24,"25"26,0 0,74-1,-74 26,24-51,26 26,-51-50,1 25,0 0,0-1,-25 1,25 0,-25 0,24-25,1 25,0-1,0-24,-25 25,-50-25,25 0,1 0,-26 25,0 0,-24 24,24 26,1-25,-1-1,-24 50,49-74,-25 25,26-1,-1-24,25 0,-25-25,50-25</inkml:trace>
  <inkml:trace contextRef="#ctx0" brushRef="#br0" timeOffset="319508.0698">9426 15850,'25'0,"25"0,-26 25,1-25,25 25,-25-25,-25 25,24-1,1 1,-25 0,0 0,0 0,0-1,0 1,0 0,0 0,0 24,-25-49,25 25,-24 0,-1 0,0 0,25-1,0 1,0-74,0 24,25-25,-25 25,25 1,-25-26,0 25,24 0,-24 1,25-1,-25 0,0 0,50 0,-50 1,25-1,-1 0,1 25,0 0,0 0,0 0,-1 0,1 0,0 0,0 0,0 25,-25 0,24-1,1-24,-25 25,0 25,0-25,0-1,0 1,0 0,0 0,0 0,0-1,0 1,0 25,0-25,0-1,0 1,0 0,0 0,0 0,0 0</inkml:trace>
  <inkml:trace contextRef="#ctx0" brushRef="#br0" timeOffset="323213.9461">12651 15925,'0'24,"0"51,25-1,-1-24,-24 24,25 25,-25-74,0 25,0 24,0-49,25-25,-25-25,25 1,0-26,-1 25,1 0,0-24,0 24,0-25,-1 25,-24 1,0-1,25 25,-25-25,25 25,-25-25,0 0,25 25,-25-24,25-1,-25 0,0 0,0 50,0 0,-25 0,0-25,25 49,-25-49,25 25,-25-25,25 25,0 0,25-1,25-24,-25 25,-1 0,26 0,-25 0,24-1,-24 1,0-25,0 25,0-25,-1 25,1 0,0-25,-25 25,25-25,0 0,-1 0,-24 24</inkml:trace>
  <inkml:trace contextRef="#ctx0" brushRef="#br0" timeOffset="327237.2138">13941 16024,'0'-25,"-25"25,25-25,-25 25,25-25,0 1,-25 24,25-25,-25 0,25 0,-24 25,24-25,-25 25,25-24,0 73,25-24,24 49,1-49,49 25,-99-25,50-1,-26 1,-24 0,0 0,25-25,-25 25,25-25,0 0,-25 24,-25 1,0 0,0 25,-49-1,49 1,-24 0,24 24,-25-49,50 24,-25-24,1 0,24 0,-25 0,25-1,-25-24,25 25</inkml:trace>
  <inkml:trace contextRef="#ctx0" brushRef="#br0" timeOffset="328899.9853">14958 15751,'-25'0,"25"25,0 0,0-1,0 51,25-26,-25 1,24 24,-24-24,0 0,0-1,0-24,0 0,0 0,0-1,0 1,0 25,0-25,0 0,0-1,0 1,0 0,-24-25,-1-25,0 0,-25-24,1 24,24-50,-49 51,49-26,-25 25,-49-49,49 49,1 0,24 25,25-25</inkml:trace>
  <inkml:trace contextRef="#ctx0" brushRef="#br0" timeOffset="330235.0324">14958 15801,'24'0,"26"0,24 0,1 0,24-25,75-25,-125 25,1 25,-25 0,24 0,1 0,49 0,25 0,0 0,-74 0,-1 0</inkml:trace>
  <inkml:trace contextRef="#ctx0" brushRef="#br0" timeOffset="332615.8456">15330 16073,'0'25,"24"25,1-25,0 24,-25-24,25 25,-25-26,0 1,0 0,0-50,0 0,0 1,0-1,0 0,0 0,0 0,25 1,-25-1,0 0,24 25,-24-25,25 25,0 0,0 0,0 0,-1 0,1 25,0-25,0 0,-25 25,25-25,0 0,-25 25,0-1,0 1,0 0,24-25,-24 25,0 0,0-1,0 1,0 0,0 0,0 0,-24-25,24 25</inkml:trace>
  <inkml:trace contextRef="#ctx0" brushRef="#br0" timeOffset="332920.8162">16099 16470</inkml:trace>
  <inkml:trace contextRef="#ctx0" brushRef="#br0" timeOffset="355936.68">5110 1786,'-25'0,"25"25,50-25,74 0,25 0,0 0,148 0,-74-25,-98 25,73 0,-24 0,-100 0,-24 0,24 0,-24 0,24 0,0 0,50 0,50 0,49 0,224 0,-174 0,0 0,49 0,25 0,-173 0,0 0,-50 0,148 0,-197 0,24 0,25 0,-25 0,-24 0,-1 0,1 0,-26 0,26 0,-51 0,1 0,50 0,-26 0,1 0,24 0,25 0,1 0,-26 0,50 0,-49 0,123 0,0 0,-24-25,49 25,-74 0,-25 0,-49 0,-1 0,-49 0,24 0,-24 0,0 0,0 0</inkml:trace>
  <inkml:trace contextRef="#ctx0" brushRef="#br0" timeOffset="385142.6308">3448 4018,'0'0,"-25"-24,25-1,-24 0,-1 25,25-25,-25 25,0-25,0 25,25-24,-49-1,24-25,0 1,-49-1,49-49,-49 49,24 0,25 1,-74-75,74 99,-74-74,0 0,49 24,0 26,-24-51,24 51,1 24,-1-25,25 50,-24-24,-1-1,1 0,-26 0,1 0,24 0,1 25,-26-24,25 24,1-25,-26 0,26 25,-1 0,25 0,-24 0,24 0,0 0,0 0,1 0,-1 0,0 0,0 50,0-50,-24 49,-1 1,1 0,24-1,0-49,-25 75,26-75,24 49,-25-24,0 0,0 0,25 24,-49-24,49 25,-25-1,0-24,-25 25,25 49,1-50,-1 1,0 0,25 24,-50-24,26 24,-1-24,-25-1,50 26,-25-26,-24 51,24-26,0 0,0 1,1-26,-26 75,25-49,-24-1,49 1,-50 49,50-50,-25 1,0 24,1 0,-1 99,0-49,25-50,0 25,-25 0,0-24,1 24,-1 49,0-98,25 24,-25-25,25 125,0-125,0 75,0 25,0-1,0-49,0-49,0 24,25-49,-25-1,25 1,-25-1,0-24,25 0,-1 25,26 24,24 25,26 50,-76-99,76 49,24 25,-50 0,0-74,-24 24,49-24,-74-26,-25 1,25-25,0 0,-25 25,25 0,24 0,-24-1,49 26,-24 0,24-1,1 1,-1-25,1 0,24 24,-25 1,-24-50,-1 25,1-1,24 1,-24 0,49 25,-49-26,74-24,0 50,-25-25,-49-25,24 25,-24-25,-1 0,1 24,0-24,-26 0,76 0,48 0,-73 0,148 25,50-25,-75 0,323-25,-347 1,297-76,-272 51,-26-1,26-24,-100 49,-25-25,-49 50,25-24,-1 24,-24-50,50 50,73-75,-24 1,-24 0,-1-1,25 26,-74-26,-1 50,1-24,-25 24,-1 0,1-24,50-26,49-74,0-49,0-1,-50 51,75-125,-75 99,-49 100,-25-25,25-1,-25 51,0-1,0 0,0 1,0-26,-25-24,-24-99,24 49,-25-49,1 49,-1 49,25 26,25 0,-50-1,50 50,-24 1,-1-26,0 0,-25-24,1-25,-1 24,1 1,-100-100,50 75,-1 25,26-1,24 50,-24-24,0 24,-1-49,1 49,24-25,-24 25,-50-49,74 24,-24 1,24-1,-24 25,49 1,0 24,-74-25,49 0,1 0,-26 0,-24 25,25 0,-75-24,99 24,-74-25,-25 25,100 0,-125 0,100-25,-100 0,75 25,49-25,-99 1,100 24,-1-25,0 0,1 25,-26 0,51-25,-1 0,-25 1,1 24,24-25,0 25,25-25,0 0,-25 25</inkml:trace>
  <inkml:trace contextRef="#ctx0" brushRef="#br0" timeOffset="386917.2658">8360 4142,'0'25,"-25"99,25-49,0 49,0 24,0 51,0-1,0-98,0-26,0 0,0 26,0-76,0 51,0-26,0-24,0 0,0 25,0-26,25-24,-25 25,0 0,-25-75,0 1,-74-50,49 24,-74-24,50 49,-26-74,51 75,-26-50,26 74,24-25,-25 25,26-24,-26-1,50 25,-25 0,0-24,25 24,0 0</inkml:trace>
  <inkml:trace contextRef="#ctx0" brushRef="#br0" timeOffset="388013.2547">8360 4068,'49'0,"150"25,-75-25,148 0,-197 0,-26 0,-24 0,0 0,0 0,24 0,51 0,-51 0,26 0,-26 0,-24 0,25 0,-1 0,26 0,74 0,123 25,-172-1,123-24,-173 0</inkml:trace>
  <inkml:trace contextRef="#ctx0" brushRef="#br0" timeOffset="389871.1436">8806 4688,'50'0,"-26"0,1 25,0-25,-25 25,0-1,25 26,0 0,-25 24,0-49,0 25,0-26,0 1,0 25,0-25,0-1,24-98,-24 49,25 0,0-24,-25 24,25 0,0-24,-25 24,0 0,24 25,-24-25,0-25,25 26,0-1,-25 0,25 0,-25 0,25 25,-25-49,24 49,1-25,0 0,-25 0,25 25,0 0,-25 25,0 0,25-25,-25 25,0 0,0-1,0 26,0-25,0 0,0-1,0 1,0 0,0 0,0 0,0 24,0 26,-25-26,25 1,0-25,0 49,0-49,0 0</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19T07:57:13.345"/>
    </inkml:context>
    <inkml:brush xml:id="br0">
      <inkml:brushProperty name="width" value="0.05292" units="cm"/>
      <inkml:brushProperty name="height" value="0.05292" units="cm"/>
      <inkml:brushProperty name="color" value="#FF0000"/>
    </inkml:brush>
  </inkml:definitions>
  <inkml:trace contextRef="#ctx0" brushRef="#br0">15255 3473,'0'-25,"25"74,-25-24,0 25,0-25,0 24,0-24,0 0,0 0,0 0,0 24,0-24,-25 0,25 0,0-1,0 1,0 0,25-25,0 0,-25 25,25-25,-25 25,24-25,1 0,0 0,0 0,0 0,-25-25,0 0</inkml:trace>
  <inkml:trace contextRef="#ctx0" brushRef="#br0" timeOffset="569.9317">15280 3150</inkml:trace>
  <inkml:trace contextRef="#ctx0" brushRef="#br0" timeOffset="2446.952">14288 4465,'-25'0,"75"-25,49 0,0 0,100 25,49-24,-124-1,124 25,0 0,49 0,-123 0,0 0,-50 0,0 0,49 0,-24 0,-74 25,148-1,-25-24,149 25,-98 0,321 49,1-49,173 25,74-1,-322-24,-223 0,-50 0,-74-25,-124 0,25 0,24 0,50 0,-25 0,-24 0,98 0,-73 0,-26 0,-24 0,24 0,-24 0,-26 0,1 0,0 0,0 0</inkml:trace>
  <inkml:trace contextRef="#ctx0" brushRef="#br0" timeOffset="7860.2979">15478 4911,'0'25,"0"50,0-26,0 26,0 98,0-98,0-26,-24 75,-1-74,25-25,0-1,0 26,0-25</inkml:trace>
  <inkml:trace contextRef="#ctx0" brushRef="#br0" timeOffset="10788.516">18951 5060,'0'50,"0"49,0-49,0 98,25 1,-25-74,0-26,0 1,25 24,-25-24,0-25,0 0,0-1</inkml:trace>
  <inkml:trace contextRef="#ctx0" brushRef="#br0" timeOffset="24721.8743">15305 6598,'0'-25,"0"75,-25-25,25 49,0 0,0-24,0-25,-25 0,25 49,0-49,0 0,-25 0,25-1,0 1</inkml:trace>
  <inkml:trace contextRef="#ctx0" brushRef="#br0" timeOffset="25860.6786">15503 6623,'0'25,"25"24,0 1,24-25,-24-1,0 1,0-25,0 25,0 0,-25 0,24 0,-24-1,25-24,0 0</inkml:trace>
  <inkml:trace contextRef="#ctx0" brushRef="#br0" timeOffset="26586.1479">15801 6672,'-25'0,"0"0,1 50,-1-25,-50 24,50-24,1 0,24 0,-50 0,50 0,-25-25,25 24,-25-24,25 25,0 0,-24-25,-1 0,25 25</inkml:trace>
  <inkml:trace contextRef="#ctx0" brushRef="#br0" timeOffset="27440.4248">15454 6871,'24'0,"1"0,50 0,-26 0,26 0,-50 0,-1 0,1 0,0 0,0 0,0 0,-1 0,1 0,-25-25</inkml:trace>
  <inkml:trace contextRef="#ctx0" brushRef="#br0" timeOffset="28096.0172">15702 6548,'0'50,"0"49,0-24,0-26,0 26,0-26,0 26,-25-50,25 49,0-49</inkml:trace>
  <inkml:trace contextRef="#ctx0" brushRef="#br0" timeOffset="31960.6676">18802 6623,'-25'0,"25"-25,25 25,-25-25,50 0,-25 25,0 0,-25-24,24 24,1 0,-25 49,0-24,0 0,-25-25,25 49,-49-24,24 0,0 25,-25-50,26 74,-51-49,75 0,-25 0,-24-1,49 1,0 0,25-25,99 0,-25 0,25 0,-50 0,-49 0,0 0,0 0,0 0,-1 0</inkml:trace>
  <inkml:trace contextRef="#ctx0" brushRef="#br0" timeOffset="35025.5873">16148 6598,'0'-25,"25"25,-25-25,25 25,0 0,-1 0,-24 25,0 0,0 0,25-25,-25 25,0 24,0-24,0 0,0 0,0-1,0 1,0 0,0 0,-25-25,25 25,-24-25,24 25,-25-25,25 24,-25-24,25 25,25 0,24-25,1 0,0 0,-1 0,1 0,-25 0,-1 0,1 0</inkml:trace>
  <inkml:trace contextRef="#ctx0" brushRef="#br0" timeOffset="40125.8909">14933 8012,'0'-25,"49"25,-49-25,25 25,0 0,0 0,0 0,-1 0,-24 25,0 0,0 0,0 0,0-1,0 1,0 0,-24-25,-1 25,0-25,0 49,0-24,1 0,-1 0,25 0,-25-25,25 24,25-24,49 0,25-24,-24 24,-50 0,49 0,-49 0,0 0</inkml:trace>
  <inkml:trace contextRef="#ctx0" brushRef="#br0" timeOffset="40927.4403">15528 7937,'0'25,"0"25,74 49,-49-49,25-25,-25-1,0-24,-25 25,24-25</inkml:trace>
  <inkml:trace contextRef="#ctx0" brushRef="#br0" timeOffset="41682.4059">15776 7937,'0'25,"0"0,-25 0,1 25,24-26,-25 26,25-25,0 0,-25-25,0 0,25 24,0 1,-25 0,25 0,-25-25,25 49,0-24,-24-25,-1 0,25 25,-25 0,25 0,-25-1,25 1,0 0,-25-25,25-25</inkml:trace>
  <inkml:trace contextRef="#ctx0" brushRef="#br0" timeOffset="43074.4544">16148 7888,'50'0,"-1"-25,-24 25,-25 25,0 0,25-1,-25 26,25-25,-25 0,0 0,0-1,0 1,0 0,0 0,0 0,0-1,-25-24,25 25,-25 0,0-25,50 0,0 0,25 0,24 0,-24 0,24 0,-49 0,0 0,-1 0,1 0,0 0,0 0</inkml:trace>
  <inkml:trace contextRef="#ctx0" brushRef="#br0" timeOffset="45620.2396">18852 7838,'0'-25,"0"1,25 24,0 0,-25-25,24 25,1 0,0 25,0-25,-25 24,25-24,-25 25,0 0,0 0,0 0,0 24,-25-24,-25 25,1-25,49-1,-25 1,25 0,-50 0,25 0,0-1,1-24,24 25,49-25,1 0,99 0,-25 0,-50 0,-24 0,-25 0,-1 0</inkml:trace>
  <inkml:trace contextRef="#ctx0" brushRef="#br0" timeOffset="47587.7232">19274 7367,'0'-25,"0"0,24 25,-24-24,25 24,0 0,0 0,0 0,-1 0,-24 24,0 1,0 0,0 0,-24-25,-1 25,0-25,25 24,-25-24,0 0,25 25,0 0,-24-25,24 25,-25-25,25 25,0-1,-25-24,25 25,0 0,25-25,0 0,-1 0,1 0,0 0,25 0,-26 0,1 0,25 0,-25 0,-1 0,26 0,0 0,-26 0,1 0</inkml:trace>
  <inkml:trace contextRef="#ctx0" brushRef="#br0" timeOffset="51903.5021">14933 9203,'0'-25,"25"25,-25-25,24 25,1 0,0 0,-25-25,0 50,25-25,-25 25,25-25,-25 25,0-1,0 1,0 0,0 0,-25 0,0-1,25 1,0 0,-25 0,0 0,25-1,-24 1,24 0,0 0,-25-25,0 25,25-1,0 1,-25-25,25 25,0 0,0 0,0-1,25-24,49 0,-24 0,0 0,-1 0,-24 0,25 0,-26 0</inkml:trace>
  <inkml:trace contextRef="#ctx0" brushRef="#br0" timeOffset="54031.7629">15156 8830,'0'-24,"25"24,-25-25,25 25,-1 0,-24 25,25-25,-25 24,25-24,-25 25,0 0,0 0,-25-25,25 25,0-1,-25-24,25 25,0 0,-24-25,24 25,0 0,0 0,0-1,0 1,-25-25,0 0,50 0,0 0,-1 0,1 0,0 0,0 0,0 0,24-25</inkml:trace>
  <inkml:trace contextRef="#ctx0" brushRef="#br0" timeOffset="56181.2863">15776 9054,'0'25,"0"-1,0 26,25 24,25-24,-26-25,26 24,-50-24,50 0,-50 0,24-25,-24 25,0-1,25 1,0 0,99 124,25 24,-100-123,26 24,-50-74,-25 25,0-50</inkml:trace>
  <inkml:trace contextRef="#ctx0" brushRef="#br0" timeOffset="57033.5649">16223 9203,'0'0,"-25"0,0 24,-25 1,26 25,-26-25,25-1,0 1,-49 50,24-26,1 1,24 24,-25-24,26-25,-1 49</inkml:trace>
  <inkml:trace contextRef="#ctx0" brushRef="#br0" timeOffset="58787.3711">16297 9128,'25'0,"0"0,-1 0,-24-25,25 25,0 0,25 0,-1 0,1 0,-25 0,-1 0,-24 25,25-25,-25 25,0 0,0 0,0-1,0 1,0 25,-25-25,1-1,-1 1,0 0,25 0,-25-25,25 25,75-25,-1 0,75-25,-50 25,-49 0,-1 0,1-25,-25 25,0 0</inkml:trace>
  <inkml:trace contextRef="#ctx0" brushRef="#br0" timeOffset="60326.0503">18926 9252,'0'-25,"0"1,25 24,-25-25,25 25,0 0,0 0,24 0,1 0,-25 0,-25 25,0-1,0 26,-25-25,0 24,25-24,-50 25,26 24,-1-49,0 25,0-26,0-24,25 50,-24-50,24 25,-25-25,0 25,25-1,25-24,49 0,-24 0,-1 0,1 0,-25-24,0 24,-1 0,1 0,0 0</inkml:trace>
  <inkml:trace contextRef="#ctx0" brushRef="#br0" timeOffset="61908.2231">19422 8706,'0'-24,"50"24,-25-25,74-25,-49 50,-26-25,1 1,0 24,-25 24,0 1,0 25,0-25,0 24,-25-49,0 50,1-50,24 25,-25-25,0 0,25 24,0 1,0 0,25-25,-25 25,25-25,-25 25,0-1,0 1,0 0,0 0,0 0,0 0,-25-25,25 24,-25-24,0 0,0 0,1 0,-1 0</inkml:trace>
  <inkml:trace contextRef="#ctx0" brushRef="#br0" timeOffset="64325.1805">14710 10914,'49'-25,"-24"25,0-25,-25 50,0 0,0 0,0 0,0-1,0 1,0 0,0 0,-25-25,25 25,0-1,-25 1,0 25,1-25,-1 0,25-1,-25 1,25 0,-25-25,50 0,25 0,-1 0,1 0,-25 0,-1 0,1 0,0 0,0 0</inkml:trace>
  <inkml:trace contextRef="#ctx0" brushRef="#br0" timeOffset="65591.1811">15007 10567,'0'-25,"25"-25,25 26,-26-26,51 25,-50 25,-25 25,0 0,0 0,0 24,0-24,-25-25,25 25,-25 0,0-1,0-24,25 25,25-25,0 0,0 0,0 0,-25 25,0 0,0 0,0-1,-25 1,0 0,0-25,0 50,1-50</inkml:trace>
  <inkml:trace contextRef="#ctx0" brushRef="#br0" timeOffset="67003.3861">15776 10815,'0'25,"0"-1,25 1,0 0,0 0,-1-25,-24 25,25-1,-25 1,25 0,-25 0,25 0,-25-1,0 1,25 25,-1-50,1 25</inkml:trace>
  <inkml:trace contextRef="#ctx0" brushRef="#br0" timeOffset="67606.0257">16049 10840,'0'0,"0"24,-50 1,1 0,24 25,-25-26,26 26,-1 0,-50-1,51 1,-51 0,75-26,-25 1,25 0</inkml:trace>
  <inkml:trace contextRef="#ctx0" brushRef="#br0" timeOffset="68991.5099">16570 10889,'0'-25,"0"1,25-1,-1 25,1-25,0 25,0 0,0 0,0 0,-25 25,0 0,-25 24,25-24,-25 25,0-50,0 49,0 1,1-1,-1 1,0-50,0 25,25 0,-25-25,1 0,24 25,99-25,0-25,75-25,-75 25,-74 25,24 0,-24-25</inkml:trace>
  <inkml:trace contextRef="#ctx0" brushRef="#br0" timeOffset="71232.1081">19050 10765,'0'-25,"0"1,0-1,50 25,-25 0,0 0,-1 0,-24 25,0-1,0 1,0 0,0 0,0 0,0-1,0 1,-24 0,24 0,-25 0,-25-1,-24 51,24-50,1-1,-1 51,0-50,25-25,25 25,25-25,0 0,25 0,-25-25,-1 25,1 0,-25-25,25 25,0 0,0 0,24 0,1 0,-1 0,26 0,-26 0,1 0,-25 0</inkml:trace>
  <inkml:trace contextRef="#ctx0" brushRef="#br0" timeOffset="73536.1011">19546 10244,'0'25,"-24"0,24 49,-25-49,0 25,0-1,25 1,-25-50,25 25,50-25,-25 0,0 0,-1 0,1 0,0 0,0 0,-25-25,25 25,-1 0,-24 25,0 0,0-1,0 1,0 0,0 25,0-26,0 1,0 0,0 0</inkml:trace>
  <inkml:trace contextRef="#ctx0" brushRef="#br0" timeOffset="79686.9824">15727 12005</inkml:trace>
  <inkml:trace contextRef="#ctx0" brushRef="#br0" timeOffset="79935.4994">15727 12179,'0'25,"0"0,0 0,0-1</inkml:trace>
  <inkml:trace contextRef="#ctx0" brushRef="#br0" timeOffset="80099.5559">15776 12551</inkml:trace>
  <inkml:trace contextRef="#ctx0" brushRef="#br0" timeOffset="80193.005">15776 12551</inkml:trace>
  <inkml:trace contextRef="#ctx0" brushRef="#br0" timeOffset="80343.7459">15776 12849</inkml:trace>
  <inkml:trace contextRef="#ctx0" brushRef="#br0" timeOffset="80566.9819">15776 12973,'0'25,"25"-25,-25 24</inkml:trace>
  <inkml:trace contextRef="#ctx0" brushRef="#br0" timeOffset="80717.7047">15826 13072</inkml:trace>
  <inkml:trace contextRef="#ctx0" brushRef="#br0" timeOffset="86223.9019">17711 13246,'0'-25,"25"25,24 0,26 0,-1 0,1 0,-51 0,-24 25,0 0,0-1,0 1,0 0,0 0,0 0,0-1,0 1,0 0,-24 0,-26 0,50-1,-50 1,26-25,-1 50,0-25,0-1,0-24,1 0,24 25,49-25,-24 0,25 0,-1 0,26-25,-26 25,26-24,-51 24,1 0,0 0,0 0,0 0,-1 0</inkml:trace>
  <inkml:trace contextRef="#ctx0" brushRef="#br0" timeOffset="91252.844">18331 12427,'0'50,"0"-25,-25-1,25 1,0 0,0 0,-25-25,25 25,0-1,0 1,0 0,0 0,0 0,0-1,-24-24,24 25,0 0,0 0,0 0,0-1,-25-24,25 25,0-50,25 1,24-26,-24 0,0 26,-25-1,25 25,-25-25,24 0,1 0,0 1,-25-1,25 0,0 25,-25-25,24 25,1-25,-25 1,25 24,0 0,-25-25,25 25,-25-25,24 25,-24-25,25 25,-25-25,0 50,0 0,-25 0,25 0,-24-1,-1-24,0 25,0-25,25 50,-49-50,49 25,-25-25,25 24,-25-24,0 25,0-25,1 25,-1-25,0 0,0 0,0 0,25 25,0 0,25-25,50 49,-51-49,1 50,0-50,0 25,0-1,-1 1,1 0,0 0,0 0,0-25,-1 24,1-24,-25 25,0 0,25-25,0 0,-25 25,25-25,-25 25,24-25</inkml:trace>
  <inkml:trace contextRef="#ctx0" brushRef="#br0" timeOffset="98575.7257">3845 8607,'0'25,"0"0,0 24,-25 1,0 24,25-24,0 0,-24 24,24-49,-25 25,25-1,0-24,-25-25,25 25,0-75,25 25,0-49,24 49,-49 0,50 0,-50 1,49-26,-49 25,50-49,0-1,-50 51,25 24,-1 0,-24-25,25 0,-25 0,0 0,0 1,25 24,-25-25,0 0,25 75,-25-1,25 26,-1 24,-24 25,25-25,0-49,0-25,-25 24,25 1,-1-1,1 1,-25 24,0-49,25 25,0-1,-25-24</inkml:trace>
  <inkml:trace contextRef="#ctx0" brushRef="#br0" timeOffset="99297.7579">3969 8880,'50'0,"49"-25,99 25,-98 0,73 0,-148 0,0 0</inkml:trace>
  <inkml:trace contextRef="#ctx0" brushRef="#br0" timeOffset="100327.5893">4862 8806,'-25'0,"0"0,1 0,-1 0,0 24,25 1,0 0,0 0,0 0,25-25,0 24,-1-24,1 0,-25 25,25-25,-25 25,25 0,0 0,-25 0,0-1,-25-24,25 25,-25-25,0 0,25 25,-25-25,1 0,-1 0</inkml:trace>
  <inkml:trace contextRef="#ctx0" brushRef="#br0" timeOffset="101342.8222">5457 8855,'-24'0,"-1"0,0 0,0 0,0 0,1 0,24 25,0 0,0 0,24-25,-24 24,25-24,-25 25,25 0,-25 0,0 0,0 0,25-25,-25 24,0 1,-25-25,0 25,0-25,1 0,24 25</inkml:trace>
  <inkml:trace contextRef="#ctx0" brushRef="#br0" timeOffset="103051.4457">5631 8880,'25'50,"-25"-26,0 1,0 25,0-25,0 24,25-49,-25 25,24-25,26 0,0 0,-26 0,-24-25,0 1,25-1,-25 0,0 0,0 0,0 0,0 1,0-1,0 0,0 0,0 0,0 100,0-26,0-24,0 25,0-25,0 0,0-1,25-24,-25 25,25-25,0 0,-1 25,1-25,0 0</inkml:trace>
  <inkml:trace contextRef="#ctx0" brushRef="#br0" timeOffset="105061.5738">6077 8855,'25'25,"-25"0,0 0,25-1,-25 1,0 0,0 0,0 0,0 0,0-1,0 1,0 0,0-75,0 26,0-1,0-25,0 25,0 0,0 1,25 24,-25-25,0 0,25 25,0 0,-1 0,-24 25,25 0,-25-1,25 51,-25-50,0-50,0 0,0 0,0 0,25 1,-25-1,0 0,0 0,25 0,24-24,-49 24,25 25,0-50,0 50,-25-24,24 24,1 49,0 1,-25-1,0 1,0 0,25-1,-25-24,0 0,0 0,0 0,0-1,0 1,0 0,0 0,0 0,0-1</inkml:trace>
  <inkml:trace contextRef="#ctx0" brushRef="#br0" timeOffset="106259.4031">6722 8905,'25'0,"0"0,0 0,0 0,-1 0,1-25,0 25,-25-25,0 0,25 25,-25-24,0-1,0 0,-25 25,25-25,-25 25,0 0,1 0,-1 0,25 50,-25-25,25-1,0 1,-25-25,25 25,0 0,0 0,0-1,0 26,0-25,0 0,0 24,0-24,0 0,25 0,-25 0,25-25,0 0,-25 24,24-24,-24 25,25-25,0 0,0-25,49-24</inkml:trace>
  <inkml:trace contextRef="#ctx0" brushRef="#br0" timeOffset="108142.7755">8310 8756,'25'0,"0"0,-25 50,0-26,0 26,0-25,0 0,0-1,0 1,-25 0,25 25,-25-25,25-1,-25 26,25-25,-25-25,25 25,0-1,0 1,0 25,25-50,0 25,0-25,24 0,-24 0,25 0,-25 0,-25-25,0 0,24 0</inkml:trace>
  <inkml:trace contextRef="#ctx0" brushRef="#br0" timeOffset="108779.335">8409 8582</inkml:trace>
  <inkml:trace contextRef="#ctx0" brushRef="#br0" timeOffset="110316.6248">8905 8781,'50'25,"-1"24,1-24,0 0,-26 0,1-25,-25 24,25-24,0 0,-25 25,0 0,-25 0,0 0,0 24,-24 1,24 24,0-49,-24 50,24-26,0 1,0-1,0-24,25 0,0-50</inkml:trace>
  <inkml:trace contextRef="#ctx0" brushRef="#br0" timeOffset="111197.0872">9327 9004,'25'0,"24"-25,26 25,123 0,1 0,-75-25,0 25,-25-24,-74 24,-1 0</inkml:trace>
  <inkml:trace contextRef="#ctx0" brushRef="#br0" timeOffset="111693.5849">9525 9277,'25'0,"50"25,73 0,-48-25,123 0,-50 0,-98 0,-1 0,-49 0,0 0</inkml:trace>
  <inkml:trace contextRef="#ctx0" brushRef="#br0" timeOffset="113351.3706">10741 8880,'74'0,"-24"25,-25 24,-1-24,-24 0,25-25,-25 50,0-25,0-1,0 26,0-25,0 24,0-24,0-50,0-24,0-1,0 25,0-24,25-26,0 50,-25 1,0-1,25 25,-25-25,0 0,24 25,1 0,25 0,-25-25,-1 25,1-24,0 24,-25 24,0 26,0-25,0 0,0-1,0 1,0 0,0 0,0 0,0 24,0-24,0 0,0 0,0 0,0-1,0 1</inkml:trace>
  <inkml:trace contextRef="#ctx0" brushRef="#br0" timeOffset="143468.6938">4763 11187,'0'0,"25"0,-1-25,1 25,50-50,-51 26,1 24,0 0,0 0,0 0,0 0,-1 0,-24-25,25 25,0 0,0 0</inkml:trace>
  <inkml:trace contextRef="#ctx0" brushRef="#br0" timeOffset="144980.1876">3324 10542,'25'-25,"0"25,0 0,-1 0,1 0,-25 50,0-1,25-24,-25 25,0-25,0-1,0 1,0 0,0 0,0 0,-25 24,25-24,0 0,0 0,0-1,25-24,0 0,0 0,-1 0,1 0,-25-24,0-1,25 25,-25-25,0 0,0 0,0 1</inkml:trace>
  <inkml:trace contextRef="#ctx0" brushRef="#br0" timeOffset="145470.0336">3423 10269</inkml:trace>
  <inkml:trace contextRef="#ctx0" brushRef="#br0" timeOffset="146060.5255">3771 10418,'0'25,"24"-25,51 0,-26 0,51 0,-75 0,-25-25</inkml:trace>
  <inkml:trace contextRef="#ctx0" brushRef="#br0" timeOffset="146483.1554">3895 10716,'74'0,"25"0,-24 0,-26 0</inkml:trace>
  <inkml:trace contextRef="#ctx0" brushRef="#br0" timeOffset="148052.5029">4738 10517,'-25'0,"25"-25,0 1,50 24,-25-25,-1 25,1 0,0 0,-25 25,0-1,0 1,0 0,0 0,0 0,0-1,0 1,0 0,0 0,-25 0,25-1,-25 1,1 0,-1 0,-25 0,50 24,-49-24,49 0,-25-25,25 25,0-1,-25-24,25 25,25-25,49 0,100 0,-100 0,1 0,-1 0,-49 0,0 0,0 0,-1 0</inkml:trace>
  <inkml:trace contextRef="#ctx0" brushRef="#br0" timeOffset="149074.3823">5061 9798,'0'25,"0"24,0 1,0 24,0-24,0 0,0-26,0 1,0 0,0 0,0 0,0-1,0 1,0 0,0 0</inkml:trace>
  <inkml:trace contextRef="#ctx0" brushRef="#br0" timeOffset="150163.1331">5333 9847,'0'0,"-24"0,24 25,-50 0,25 25,0-26,1 1,-1 0,0 0,0-25,25 25,-25-25,25 25,50-1,-25 1,24 0,-24-25,25 50,-25-50,-25 24,24-24,-24 25,0 0,0 0,25-25</inkml:trace>
  <inkml:trace contextRef="#ctx0" brushRef="#br0" timeOffset="152620.0978">6152 11981,'25'0,"24"0,1 0,0 0,-26 0,1 0,-25 24,25 1,-25 0,0 0,0 0,0-1,0 26,0 25,-50-26,26 1,-1-1,-50 51,26-51,24 1,0-25,25-1,25-24,49 0,-24 0,0-24,-26 24,1 0,0 0,0 0,0 0,-1 0</inkml:trace>
  <inkml:trace contextRef="#ctx0" brushRef="#br0" timeOffset="153799.0813">6574 11187,'0'25,"0"24,0 26,0 49,0-50,0-24,0-1,-25 1,25 24,-25-49</inkml:trace>
  <inkml:trace contextRef="#ctx0" brushRef="#br0" timeOffset="154907.0757">6822 11212,'-25'25,"0"-1,0 26,0-25,1 0,-1-1,0 1,0 25,25-25,-25-25,25 24,-24-24,24 25,-25-25,99 50,-24-50,-25 25,49-1,0 1,-24 25,-25-50,-25 25,25-1,-1 1,1 0,-25 0,25 0</inkml:trace>
  <inkml:trace contextRef="#ctx0" brushRef="#br0" timeOffset="156952.1352">7566 11807,'0'50,"74"-1,-24 1,-1-1,26-24,-26-25,-24 0,-25 25,25-25,0 25,0-25,-25 25,0-1,0 1,-50 25,25-25,0 0,-24 24,-50 26,49-51,-74 100,0-49,25-26,0 26,49-50,50-1,50-73</inkml:trace>
  <inkml:trace contextRef="#ctx0" brushRef="#br0" timeOffset="157782.1759">8384 12030,'25'0,"25"0,99 0,-50 0,-74 0,-1 0,1 0</inkml:trace>
  <inkml:trace contextRef="#ctx0" brushRef="#br0" timeOffset="158375.0304">8062 12477,'49'-25,"1"0,25 0,-1 25,0 0,26 0,-1 0,-74 0,-1 0,-24-24,25 24</inkml:trace>
  <inkml:trace contextRef="#ctx0" brushRef="#br0" timeOffset="159996.8515">9228 11981,'24'0,"1"0,25 0,0 0,-26 0,26 0,-25 0,-25 24,25 26,-25 0,0 24,0-24,0 24,0-24,0-1,0-24,0 0,0-50,0-24,0-1,0 0,0-24,24 24,1 25,-25-24,0 24,50 0,-50 0,25 25,-1 0,1 0,0 25,0 0,-25 0,0 0,0 24,25 26,-25-26,0-24,0 0,0 25,0 24,0-24,0-26,0 1,0 0</inkml:trace>
  <inkml:trace contextRef="#ctx0" brushRef="#br0" timeOffset="164900.5283">6028 14412,'25'0,"-1"-25,1 25,0 0,-25-25,25 0,-25 0,0 0,0-49,0 24,0 1,0 24,25-25,-25 1,25-1,-25 25,0 1,0-1,0-25,0 25,0 1,0-1,0-25,0 25,0 50,0 0,0 0,0 0,-25-1,25 26,0 49,0-24,0 24,0-25,0 1,0-26,0-24,0 0,25 0,-1-25,-24 25,50-1,-25-24,-25 25,25-25,-1 0,-24 25,25-25,0 0,0 0</inkml:trace>
  <inkml:trace contextRef="#ctx0" brushRef="#br0" timeOffset="166071.0393">6549 14114,'-25'0,"0"0,0 0,1 25,24-1,0 1,0 0,0 0,0 49,0-49,0 0,0 0,24-25,-24 25,25-25,0 0,0 0,0 0,-25-25,0 0,0 0,0 0,0 0,0 1,0-26,0 0,0 26,-25-1,0 25</inkml:trace>
  <inkml:trace contextRef="#ctx0" brushRef="#br0" timeOffset="168167.8439">6846 14064,'-24'0,"-1"0,25 25,0 0,0 24,0-24,0 0,0 0,0 0,0-1,25-24,-1 0,1 0,0-24,-25-1,0 0,0 0,0 0,0 1,0-1,0 50,0 24,0 26,0-26,0 1,0 49,-25-24,25 49,-25-50,1 25,24-24,0 24,0-74,0-1,-25-24,25 25,0-50,-25 25,25-24,0-1,0 0,0 0,0-49,50-25,-1 49,1 0,-25 1,-1 24,1 0,25 25,-50-25,25 25,-25-24,24 24</inkml:trace>
  <inkml:trace contextRef="#ctx0" brushRef="#br0" timeOffset="170120.862">7318 14139,'0'-25,"0"0,25 0,24 25,-49-25,25 25,-25 25,0 0,0 25,0-26,0 26,0-25,0 0,0 24,0-24,0 0,0 0,-25 0,25-1,-25-24,25 25,-24-25,24 25,24-25,51 0,-26-25,-24 25,0 0,0 0,-25-25,25 25</inkml:trace>
  <inkml:trace contextRef="#ctx0" brushRef="#br0" timeOffset="171102.714">7640 13146,'0'25,"0"0,0 25,0-1,0 1,0-25,0 74,-25-49,25-1,0 1,0-25,0-1,0 1,0 0,0 0</inkml:trace>
  <inkml:trace contextRef="#ctx0" brushRef="#br0" timeOffset="173166.6532">7938 13246,'0'25,"-25"-25,25 24,-25-24,0 0,25 25,0 0,-24 0,24 0,-25-1,0 1,0-25,25 25,0 0,-25-25,25 25,-24-25,-1 0,0 0,50 24,0 1,-1 0,1 0,0 0,25-1,-50 1,24-25,-24 50,25-25,0 24,25 26,-1-1</inkml:trace>
  <inkml:trace contextRef="#ctx0" brushRef="#br0" timeOffset="174604.6463">8682 13816,'25'0,"99"75,-25-1,0 0,-49-49,-25 0,-1-25,1 50,0-50,-25 24,50 1,-26 0,1 25,25-26,-50 1,25-25,-75 50,0 0,-24-1,-25 1,74-1,-99 26,99-26,-24-24,49 0,-25-25,25 25</inkml:trace>
  <inkml:trace contextRef="#ctx0" brushRef="#br0" timeOffset="175650.5333">9550 14089,'50'0,"49"0,-25 0,26 0,-26-25,-24 25,-1 0,-24 0</inkml:trace>
  <inkml:trace contextRef="#ctx0" brushRef="#br0" timeOffset="176198.8148">9699 14412,'50'0,"24"0,-24-25,24 25,-49 0,0 0</inkml:trace>
  <inkml:trace contextRef="#ctx0" brushRef="#br0" timeOffset="177760.7843">10989 14412,'25'-25,"-1"-25,26-74,0-25,49-99,-25 0,-49 124,0 0,-25 25,0 74,0 0,0-24,0 24,0 99,0 26,0 73,0-74,0-24,0 98,0-73,0 73,0-123,25-1,-25-24,25-25,-1 25,1-25,25 25,-25-25,-1 0,-24 25,25-25</inkml:trace>
  <inkml:trace contextRef="#ctx0" brushRef="#br0" timeOffset="178875.737">11857 13965,'0'-25,"-25"25,0 0,1 0,24 25,-25-25,25 25,-25-25,0 25,25-1,-25-24,25 25,0 0,0 0,0 0,0-1,0 1,25 0,0-25,0 0,0 0,-1 0,1 0,0-50,-25 26,25-1,0 25,-25-25,0 0,0 0,0 1</inkml:trace>
  <inkml:trace contextRef="#ctx0" brushRef="#br0" timeOffset="180252.5549">12353 13915,'-25'0,"-24"0,24 0,0 0,25 25,-25-25,0 25,1-25,-1 25,25 0,0-1,0 1,0 25,0-25,0-1,0 1,0 0,49 0,-24-25,0-25,-25-25,25 26,-25-1,0 0,0-25,0 1,0 24,0 0,0 75,0 24,0 50,0 50,0 74,0-74,0 24,0 75,0-199,0 1,0-50,0-1,-25-24,0 0,-49 0,49 0,0 0,0 0,25-24,-24-1,24 0,0 0,0-74,0 24,24 26,51-100,49 25,-25 74,0-24,-24 24</inkml:trace>
  <inkml:trace contextRef="#ctx0" brushRef="#br0" timeOffset="182688.649">12800 13891,'24'24,"1"-24,-25 25,25 0,0 0,-25 0,0-1,25 1,-25 0,0 0,0 0,0 24,0-24,0 0,0 0,0-75,-25 50,25-50,-25 26,25-26,0 0,0 26,0-26,25 25,0-24,-1 49,-24-25,50 25,-50-25,25 25,-25-25,25 25,-25 25,24 0,1 0,-25-1,0 26,25-25,-25 0,25 24,-25-24,0 25,0-1,0-24,0 49,0-49,0 0,0 0,0 0,0 0,0-1</inkml:trace>
  <inkml:trace contextRef="#ctx0" brushRef="#br0" timeOffset="187628.5657">7343 15850,'0'25,"-25"25,25 49,-25-25,25 1,0 24,0-50,0-24,0 0,0 0</inkml:trace>
  <inkml:trace contextRef="#ctx0" brushRef="#br0" timeOffset="189210.6617">7665 15825,'-25'0,"25"25,-25 0,1 0,-26-25,25 49,0-24,-24 0,24-25,0 50,0-50,25 24,0 1,50-25,0 25,-26-25,1 25,0 0,0 24,0-24,-1 0,1-25,-25 25,25-25,0 0,-25 24,25-24</inkml:trace>
  <inkml:trace contextRef="#ctx0" brushRef="#br0" timeOffset="191540.2605">8211 16272,'-25'0,"25"25,25-25,-25-50,0 25,25-24,-25-1,0-49,24-25,-24 49,0-24,0 74,0 1,25-1,-25-25,0 25,0 1,0-1,0 0,0 0,0 75,0-1,0 26,0-26,0 26,0 24,0-49,0-26,25 1,-25 0,0 0,25-25,-25 25,0-1,0 1,0 0,0 0,0 0,0-1,0 1,25-25,-25 25,24-25</inkml:trace>
  <inkml:trace contextRef="#ctx0" brushRef="#br0" timeOffset="194129.5773">8707 15900,'-25'0,"0"0,0 0,1 0,-1 49,-25-24,50 0,-25 0,25 0,0-1,0 1,0 0,0 0,0 0,25-1,0 1,0-25,24 0,1 0,-25 0,0 0,-1 0,-24-49,25-1,-25 25,25-24,-25-1,0 0,0 26,0-1,0 0,0 0,0 0,-25 25,0 0</inkml:trace>
  <inkml:trace contextRef="#ctx0" brushRef="#br0" timeOffset="195863.8394">9054 15825,'-25'0,"0"0,25 25,-24 0,24 0,-25 0,25-1,0 1,0 0,0 0,0 0,0-1,0 1,0 25,0-25,0-1,25-24,-1 0,1 0,0 0,0-24,-25-1,25 0,-1-25,-24 26,25-1,-25 0,0 0,0 0,0 1,0 48,-25 100,25-49,0-1,0 1,-24-1,24 50,0-25,0 1,0-1,0 50,0-125,0 26,-25 0,0-50,25-25,-25 0,0 0,1 0,-1 1,0-1,25 0,-25 25,25-25,0 0,0 1,0-1,0 0,25-74,25 49,-1 1,1 24,99-50,-125 75,1-24</inkml:trace>
  <inkml:trace contextRef="#ctx0" brushRef="#br0" timeOffset="197668.2303">9377 15726,'0'-25,"24"25,-24-24,25-1,0 25,25-50,-26 50,26-25,-25 1,0 24,-25 24,0 1,0 25,0-1,0 26,-25-50,0-1,25 1,0 0,0 0,-25-25,25 25,-25-1,1 1,-1 0,0 0,0 24,0-49,25 25,25-25,0 0,0-25,0 25,-1 0,26 0,0 0,-1 0,1 0,-25 0</inkml:trace>
  <inkml:trace contextRef="#ctx0" brushRef="#br0" timeOffset="198908.6184">10220 15528,'25'25,"-1"-1,76 51,-51-26,26 26,-1-50,-49-1,0 1,0-25,-25 25,0 0,-25 0,0 24,-25-24,26 25,-26-1,-49 75,49-74,0-25,26-1,-1 1</inkml:trace>
  <inkml:trace contextRef="#ctx0" brushRef="#br0" timeOffset="200012.1791">11014 15751,'24'0,"26"0,-25 0,0 0,-1 0,1 0,25 0,-50-25,49 25</inkml:trace>
  <inkml:trace contextRef="#ctx0" brushRef="#br0" timeOffset="200594.4251">11088 16148,'0'-25,"25"0,24 25,1 0,0-25,-1 1,-24 24,0 0,0 0</inkml:trace>
  <inkml:trace contextRef="#ctx0" brushRef="#br0" timeOffset="201878.7434">12279 16073,'24'0,"1"-24,0 24,-25-25,0-25,25 25,-25 1,0-26,0-24,0 24,25-49,-25-100,0 175,0-51,0 50,0 50,0 0,0 0,0 0,0 49,24-24,26 49,-25-25,-25 1,50-26,-26 1,-24-25,0-1,25-24,0 25,0-25,24 25,-24-25,0 0</inkml:trace>
  <inkml:trace contextRef="#ctx0" brushRef="#br0" timeOffset="202976.5373">13072 15652,'0'-25,"-24"25,-1 0,0 0,0 0,0 0,25 25,-24-25,-1 0,25 25,0-1,0 1,-25 0,25 0,0 0,0-1,0 1,0 0,25-25,-25 25,25-25,-1 0,-24-25,25-25,-25 1,0 24,0 0,0 0</inkml:trace>
  <inkml:trace contextRef="#ctx0" brushRef="#br0" timeOffset="204490.4294">13271 15652,'-25'25,"25"-1,0 1,0 0,0 25,0-26,0 1,0 0,0-50,0 0,0 1,0-1,25 0,-25 0,0 100,0 73,0-24,0-49,25 24,-1 0,-24 25,0-74,-24-50,-1 0,0 0,0 0,0 0,25-25,0 0,0 1,0-1,0 0,0-25,25 25,0-24,0 49,0 0,-25-25,24 25,-24-25</inkml:trace>
  <inkml:trace contextRef="#ctx0" brushRef="#br0" timeOffset="205924.4474">13668 15404,'0'25,"0"-1,0 26,25-25,-1 0,-24-1,0 1,0 0,0 0,0 24,0-24,0 0,0 49,0-49,0-74,0 24,0-25,0 1,0-1,0 25,0 0,0 1,25-1,-25 0,25 25,-25-25,25 25,0 0,-1 0,-24 25,25 25,0-1,-25-24,25 0,0 0,-25-1,0 1,0 0,0 0,0 0,0-1,0 1,0 0,0 0,0 0,0 24,0-24,0 0</inkml:trace>
  <inkml:trace contextRef="#ctx0" brushRef="#br0" timeOffset="207401.4309">13271 15776,'-25'0,"0"0,25 25,-25-25,25 24,0 1,0 0,-24-25,24 25,-25 24,25-24,0 0,-25-25,25 25,0 0,25-25,0 0,-1 0,-24-25,0 0</inkml:trace>
  <inkml:trace contextRef="#ctx0" brushRef="#br0" timeOffset="210441.5413">10542 16743,'0'50,"-24"-1,24-24,0 50,0-26,0 50,0-49,0 0,0-1,0-24,0 49,0 1,0-50,0-1,0 1,24-74</inkml:trace>
  <inkml:trace contextRef="#ctx0" brushRef="#br0" timeOffset="212158.998">10865 16793,'0'49,"0"-24,-25 25,0-25,25-1,-25 1,1 0,-26-25,50 25,-25-25,0 0,25 25,-24-1,-1-24,0 0,25 25,-25-25,25 25,0 0,25 0,25 24,-26-49,1 25,0 0,25 0,-26 24,1-24,0-25,0 0,-25 25,0 0,25-25,24 24,-24 26,25 25,-1-26,-24 1,0-50,0-75</inkml:trace>
  <inkml:trace contextRef="#ctx0" brushRef="#br0" timeOffset="213796.3242">11510 16545,'0'25,"0"24,49 50,1 1,148 73,-98-49,48 0,-73-25,-1-49,-49-25,0-25,-50 0,0 0,0 25,1-25,24 24,-25-24,0 25,0 25,0 0,-24-1,24 26,-25-26,26-24,24 0,-25-25,25 25,0-1,0 1,-25-25,25 25,0 25,-25-26</inkml:trace>
  <inkml:trace contextRef="#ctx0" brushRef="#br0" timeOffset="214823.9622">12750 16917,'0'0,"25"0,49-50,-24 50,-25 0,-1 0,-24-25,25 25,0 0,0 0,0 0,-25 25</inkml:trace>
  <inkml:trace contextRef="#ctx0" brushRef="#br0" timeOffset="215367.71">12874 17214,'25'0,"24"0,26-24,-26-1,1 25</inkml:trace>
  <inkml:trace contextRef="#ctx0" brushRef="#br0" timeOffset="216858.1826">14387 16991,'0'-25,"0"-24,0-50,-25 24,25 1,-25-1,25 1,-24 49,24-24,0 24,0 0,0 0,-25 0,25 0,0 1,0-1,0 50,0 24,0-24,0 50,0-26,0 26,0-1,0 0,0-24,0 0,0-1,0 1,25-1,-25-24,0 0,24-25,-24 25,0 0,0-1,25 1,0-25,0 0,0 0,-1 0,1 0</inkml:trace>
  <inkml:trace contextRef="#ctx0" brushRef="#br0" timeOffset="217920.2264">14759 16644,'-25'0,"1"0,-1 0,25 25,0 0,0-1,-25-24,25 50,0-25,0 0,0-1,0 1,25-25,-25 25,25-25,-1 0,-24-25,25 0,-25 1,0-1,0 0,0 0,0 0</inkml:trace>
  <inkml:trace contextRef="#ctx0" brushRef="#br0" timeOffset="219728.2575">15181 16619,'-25'0,"0"0,0 0,1 0,-1 0,25 25,-25-25,25 25,0 0,0-1,0 1,0 0,0 0,25 0,0-1,-1-24,1-24,-25-26,0 25,25 25,-25-25,0 75,0 0,0 24,0-24,-25 24,25 0,0 1,0 24,-25 50,25-100,0 51,-24-26,-1-24,25-25,-25-25,0 0,0 0,1 0,-1 0,0 0,25-25,0 0,0-25,74-49,-24 49,-25 1,49-1,-24-24,-25 74,-25-25</inkml:trace>
  <inkml:trace contextRef="#ctx0" brushRef="#br0" timeOffset="221753.2038">15379 16421,'25'0,"0"0,0 0,-1 0,1 0,0 0,-25 25,0-1,25-24,-25 25,0 0,0 0,0 0,0-1,0 1,0 0,0 0,0 0,0-1,0 1,0 0,0-50,0 0,0 1,0-26,0 25,0-24,0 24,0 0,25 25,-25-25,0 0,24 25,1-24,-25-1,25 25,0 0,0 25,0-25,24 0,-49 24,25-24,-25 25,25-25,-25 25,25-25,-25 25,0 0,0-1,0 1,0 25,0-1,0-24,0 25,-25-1,0 1,25-25</inkml:trace>
  <inkml:trace contextRef="#ctx0" brushRef="#br0" timeOffset="222690.2409">16570 16495,'-25'0,"0"25,25 0,-25 0,-24 49,49-49,-50 24,25 1,-49 74,24-50,-24 50,-25 0,-25 50,-50 49,-24-24,74-1,-50 25,25-49,25-50,75-49,-75 73,74-98,25-25,25 0,-25-25,50 0,25-25,99-74</inkml:trace>
  <inkml:trace contextRef="#ctx0" brushRef="#br0" timeOffset="224034.0886">16471 17711,'0'24,"24"26,26 24,24-49,1 0,-25-25,49 0,-50-25,26-24,-50 24,24-25,-24 1,0 24,-25-25,0 25,25 1,-25-1,0-50,0 50,0-49,0 24,0 1,0 24,-25 0,25-24,-25 49,25-25,-25 25,25-25,-25 25,25-25,0 0,0 1,0 48,0 26,0-25,0 49,0 1,0-26,0 1,0-25,0 74,0-49,0-1,0-24,25 0,-25 0,25-25,0 0,0 0,-1 0,1 0</inkml:trace>
  <inkml:trace contextRef="#ctx0" brushRef="#br0" timeOffset="224982.3343">17438 17363,'-25'25,"0"0,25 0,-24-1,24 26,-25-25,25 0,0 0,0-1,0 26,0 0,25-50,-1 24,1-24,0 0,0 0,-25-24,0-26,0 0,25 26,-25-1,0 0,0 0,0 0,0 0,-25 25,0 0</inkml:trace>
  <inkml:trace contextRef="#ctx0" brushRef="#br0" timeOffset="226697.3402">17761 17413,'0'-25,"-25"25,0 0,25 25,0 0,-25-25,0 24,25 1,0 0,0 0,0 0,0 0,25-25,0 0,0-25,0-25,24-24,-24 24,-25 25,0 0,25 25,-25 25,0 25,0 24,0 26,0-26,0 0,0 50,0-49,0-1,0 1,0-51,0 1,0 0,0 0,-25-25,0 0,0 0,-24 0,24 0,0 0,0 0,25-50,0 25,0 1,25-26,-25 25,25 0,0 1,0-1,-25 0,24 25,1-25,-25 0,25 25,-25-24,25 24,-25-25,25 25,-1 0,1 0,0 0,0 0,0 0,-25-25</inkml:trace>
  <inkml:trace contextRef="#ctx0" brushRef="#br0" timeOffset="228028.1477">18182 17214,'25'0,"25"0,-1 0,-24 0,0 0,0 0,-25 25,24 25,1-25,-25-1,25 1,-25 0,25-25,-25 25,0 0,0-1,-25 26,0-25,0 0,25 0,-24-25,24 24,0 1,49-25,-24 0,0 0,0 0,-1 0</inkml:trace>
  <inkml:trace contextRef="#ctx0" brushRef="#br0" timeOffset="231788.1324">19695 14511,'25'74,"0"50,0-49,-25 98,24-74,-24-24,0 24,0-25,0 1,0-1,0-49,0 25,0-25,0-1,0 1</inkml:trace>
  <inkml:trace contextRef="#ctx0" brushRef="#br0" timeOffset="234440.0897">20266 14635,'-25'0,"0"74,-24-24,24-25,0-1,0 26,0 0,1-50,24 24,-25 26,0-50,25 25,-25-25,25 25,-25-25,25 24,-24-24,-1 0,0 25,0-25,0 0,25 25,0 0,75 24,-26 1,26-25,-26 0,51 24,-76-49,1 0,-25 25,25-25,-25 25,25-25,0 0,-1 0,1 0,0 0,-25 25,25-25,0 0,-25 25,24-25,-24 24,25-24</inkml:trace>
  <inkml:trace contextRef="#ctx0" brushRef="#br0" timeOffset="237102.0184">21109 14858,'-25'0,"50"0,50 0,-26 0,26 0,-51 0,1 0,0-25,0 25,24 0,1 0,0-25,24 25,-49 0,0 0,-1 0,1 0,0 0,-25-24</inkml:trace>
  <inkml:trace contextRef="#ctx0" brushRef="#br0" timeOffset="237755.4153">21084 15205,'50'0,"24"0,50 0,50 25,-75-25,-24 25,-26-25,-24 0,0 0,0 0,24 0</inkml:trace>
  <inkml:trace contextRef="#ctx0" brushRef="#br0" timeOffset="239667.3813">22672 14908,'0'24,"0"1,0 0,25-25,-1 0,1 0,-25-50,0 1,0-1,0 25,0 1,0-26,0 0,0 26,0-26,0 0,0 26,-25-26,25 25,0-49,-24 24,24 25,0 0,0-24,0 24,0 75,0 24,0 25,0 1,0-26,49 50,-24-50,0-24,-25 0,25-1,-1 26,1-51,-25 1,0 0,25-25,0 0,0-25,-1 0</inkml:trace>
  <inkml:trace contextRef="#ctx0" brushRef="#br0" timeOffset="240716.0194">23143 14536,'-25'0,"1"24,-1 26,25 0,-25-1,0-24,25 0,0 0,0-1,0 1,0 25,25-50,-25 25,25-25,0 0,-1 0,-24-75,25 50,-25 1,0-1,0 0,0 0,0 0,0 1,0-1,0 0,0 0,0 0</inkml:trace>
  <inkml:trace contextRef="#ctx0" brushRef="#br0" timeOffset="242281.8978">23466 14635,'0'-25,"-25"25,0 0,0 0,0 25,25 0,0-1,0 1,0 0,0 0,25-25,-25 25,0-1,50-24,-25 0,-1-24,1-26,-25 25,25 25,-25-25,0 1,0-1,0 0,0 50,0 24,0 26,0 74,0-50,-25-25,25 25,-25-24,25 74,0-75,0-49,0 0,-24 0,24-1,-25-24,25 25,-25-25,0 0,0 0,1 0,-1-25,25 1,-25-1,25-25,0 25,0 1,0-1,0 0,25 0,24 25,1-50,0 50,-1-24,-49-1,25 25,-25-25,25 25,-25-25,25 0,-25 1</inkml:trace>
  <inkml:trace contextRef="#ctx0" brushRef="#br0" timeOffset="243860.9784">23788 14585,'25'0,"24"0,-24 25,25 0,-50 0,25-25,-25 24,0 1,0 0,24 25,-24-26,0-48,25-26,-25 0,50 1,-25-1,-25 25,25-24,-1 49,1 0,0 0,0 49,-25 1,25 0,-1 49,-24 25,25-75,-25 1,0-25,0 0,0-1,0 1,0 0</inkml:trace>
  <inkml:trace contextRef="#ctx0" brushRef="#br0" timeOffset="245531.1213">23738 15453,'25'0,"-25"-24,25 24,0 0,0 0,-1 0,1 0,-25 24,0 1,0 0,0 0,0 0,0-1,0 1,0 0,0 0,0 0,-25-1,25 26,-24-50,24 25,-25-25,0 0,25 25,50-25,74 0,-75 0,1-25,-25 25,0 0,-25-25</inkml:trace>
  <inkml:trace contextRef="#ctx0" brushRef="#br0" timeOffset="286370.8394">8236 9897,'-25'0,"0"0,0 0,0 0,75 0,223 0,124 0,843 0,-298 0,125 0,-397 0,-249 0,-73 0,-323 0</inkml:trace>
  <inkml:trace contextRef="#ctx0" brushRef="#br0" timeOffset="340864.7506">20836 16594,'-25'0,"1"25,-1 0,0 0,0 0,25-1,-25 1,1 25,24-25,0-1,0 1,0 0,-25 0,25 24,0 1,49 49,51 50,-100-99,49-1,-24-24,0 0,0-25,0 49,-1-24,1-25,0 0,0 25,24-25,-24 0,0-50,0 1,0 24,-1-25,-24 26,25-1,-25 0,0 0,0 0,0-49,0 24,0-24,0-50,-49 25,-26-50,75 99,-25 1,1 49,24-25,-25 25,-25 0,25 0,-24 0,24 0,0 0,0 0</inkml:trace>
  <inkml:trace contextRef="#ctx0" brushRef="#br0" timeOffset="341816.8358">21779 16297,'-25'24,"0"51,0-50,25 0,-24 24,-1-24,25 49,-25-24,0 0,25-1,-25 1,25-1,0 1,-24 24,24-24,0 0,0-26,0 1,0 0,0 0,24 24,1-49,-25 50,75 0,-51 24,26-24,-25-26,0 1,-25 0</inkml:trace>
  <inkml:trace contextRef="#ctx0" brushRef="#br0" timeOffset="343094.7065">22002 17289,'25'-25,"0"0,0 0,-1-24,1-1,0-24,-25-1,0-24,0-25,-25 50,0 24,25 1,-24-1,-1 25,0-24,25 24,0 0,0 50,0 49,0 1,0-26,0-24,0 0,0 24,0-24,0 0,25-25,-25 25,0 0,25-25,-1 0,-24 24,0 1,0 0,25 0,-25 0,25-25,0 49,0-49,-25 25,24-25,1 0,0 0,0 0,-25 25,49-25,1 25,49-1,0 26,75 0,-75-26,-74-24</inkml:trace>
  <inkml:trace contextRef="#ctx0" brushRef="#br0" timeOffset="344305.7328">22845 16718,'0'0,"-24"0,-1 25,25 25,-25-25,25 24,-25 26,25-26,0-24,0 0,0 0,25-25,0 0,0 0,-1 0,26 0,-25 0,0 0,-1 0,26 0,-25 0,-25-25,25 25,-25-25,25 25,-25-50,0 26,0-1,0 0,0 0,0 0,-25 25,0 0,0 0,0 0,0 0,1 0,24-24,-25 24,25-25,-25 25,0 0</inkml:trace>
  <inkml:trace contextRef="#ctx0" brushRef="#br0" timeOffset="346023.7009">23565 16718,'0'-24,"-25"24,-25 0,1 0,24 0,0 0,0 0,1 24,-1 1,0 25,0-25,25-1,-25 51,1-1,-1-24,25-1,0 1,0-25,0 0,49-25,1 0,24-25,-24-25,0 25,-26-24,-24 24,25 0,-25 0,0 1,0-1,0 0,0 0,0 100,0 49,0-25,0-50,0 51,-49 48,49-98,-25-25,0 25,25-1,-25-49,25 25,0 0,-25-25,1 0,-1-25,-50 0,26 25,-26-25,51 25,-1 0,25-24,0-26,25 0,-1-24,26 49,24-25,-24 26,0-1,-1 0,1 25,-25 0</inkml:trace>
  <inkml:trace contextRef="#ctx0" brushRef="#br0" timeOffset="347622.3936">23738 17314,'0'24,"25"26,0-25,-25 0,0-1,0 1,0 0,0 0,-25 25,0-50,1 49,-1-24,0-25,0 25,0-25,25 25,0-1,75-24,-50 0,24 0,-24 0,25 0,-26 0,26 0,0 0,-1 0,-24 0,0 0</inkml:trace>
  <inkml:trace contextRef="#ctx0" brushRef="#br0" timeOffset="349332.6766">23838 16545,'0'25,"24"-25,1 0,0 24,-25 1,25 0,0 25,-25-1,24 50,1 1,-25-1,0-50,25-24,-25-74,0-1,0-24,0 24,0 0,0 1,0 24,0-25,0 26,0-1,0 0,25 25,0 50,0 24,-1-24,-24-1,0 1,0-1,0 1</inkml:trace>
  <inkml:trace contextRef="#ctx0" brushRef="#br0" timeOffset="350118.0809">24458 16421,'25'0,"-25"25,24-25,-24 24,25 1,-25 25,0-25,0 49,0-24,0 49,-25-25,-24 25,24-49,-25 49,26-74,-1 25,25-26</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17T06:29:45.156"/>
    </inkml:context>
    <inkml:brush xml:id="br0">
      <inkml:brushProperty name="width" value="0.05292" units="cm"/>
      <inkml:brushProperty name="height" value="0.05292" units="cm"/>
      <inkml:brushProperty name="color" value="#FF0000"/>
    </inkml:brush>
  </inkml:definitions>
  <inkml:trace contextRef="#ctx0" brushRef="#br0">5829 7094,'25'0,"25"25,24-25,75 25,25 0,-25-1,-25-24,0 25,0 0,-50-25,0 0,-24 0,24 0,-24 0,99-25,-50 0,75 1,24-1,-49 25,49-25,-98 25,123 0,-99 0,-74 0,-26 0,1 0,0 0,25 0,-1 0,1 0,-1 0,1 0,0 0,-1 0,26 0,24-25,-50 25,26-25,24 1,124-1,-74 25,-50 0,25 0,-99 0</inkml:trace>
  <inkml:trace contextRef="#ctx0" brushRef="#br0" timeOffset="1120.2847">10964 6648,'0'24,"0"1,0 0,0 25,0-1,0 1,0 0,0 24,0-24,0 24,0-24,0-1,0 1,0 24,0-49,0 49</inkml:trace>
  <inkml:trace contextRef="#ctx0" brushRef="#br0" timeOffset="3025.3685">4713 8086,'-25'0,"1"0,24 25,24-25,1 0,50 25,-1 0,125-25,49 0,0 0,-124 0,99 0,75 0,173 0,-174 0,-98 0,99 0,-50 0,-75 0,-123 0,49 0,-74 0,0 0,24 0,-24 0,0 0,74 0,0 0,1 0,24 0,-25 0,-25 0,-24 0,-25 0,-1 0,1 0,149-25,124 25,-50-25,198 25,100-49,-25-1,-422 25,25 25,-124-25</inkml:trace>
  <inkml:trace contextRef="#ctx0" brushRef="#br0" timeOffset="3710.9505">11931 7789,'0'24,"0"51,0 99,25 123,0 1,-25-199,0 149,0-124,0-74,0-1,0 1,0-100</inkml:trace>
  <inkml:trace contextRef="#ctx0" brushRef="#br0" timeOffset="5015.8336">5978 9252,'-25'0,"1"0,48 25,76-25,123 50,-25-26,174-24,125 0,48 0,-73 0,148 0,-223 0,-100 0,75 0,-273 0,25 0,-49 0,-50 0,0 0,24 0,100 0,-50 0,174 0,-99 0,-75 0</inkml:trace>
  <inkml:trace contextRef="#ctx0" brushRef="#br0" timeOffset="5680.4805">11411 9004,'24'0,"-24"25,0 49,25 1,25 123,-25-74,49 99,-49-49,-25-124,25 24,-25-24,24-50,-24-100</inkml:trace>
  <inkml:trace contextRef="#ctx0" brushRef="#br0" timeOffset="6648.789">7243 10740,'0'0,"-24"0,73 25,26 0,669 49,149-24,248-50,-124 0,545-74,-470-26,-125-24,-372 0,-148 75,-273 24,-174 0,0 0</inkml:trace>
  <inkml:trace contextRef="#ctx0" brushRef="#br0" timeOffset="9713.766">7665 11361,'0'24,"0"1,0 0,0 0,0 24,0-24,-25 25,25-1,0 1,0 49,0-49,0 24,0 1,0-1,0 0,0 1,0-25,0 49,0-50,0 1,0 0,0-26,0 26,0-25,0 0,0-1,0 1,0 0,25 0,25-25,49 0,-25 0,-24 0,-1 0,-24 0,-25-50,-25 1,-24 24,49 0,-25 0,0 25,0-49,-24 24,24-25,0 50,0-25,1 25,24-24,-25 24,0 0,25-25,-25 25,0-25,25 0,-24 25,24-25,-25 25,25-24,0-1,-25 25,25-25,0 0,0 0,0 0,0 1,0-1,0 0,25 0,0 0,-1 1,1-26,25 25,-50 0,49 25,-49-24,25 24,0 0,0 0,0 0,-1 0,1 0,0 0,0-50,0 50</inkml:trace>
  <inkml:trace contextRef="#ctx0" brushRef="#br0" timeOffset="10651.2998">8260 11559,'-24'0,"-1"0,25 25,-25-25,25 25,0-1,0 1,-25 0,25 25,-25-26,25 26,-25-25,25 0,0 24,0-24,0 0,0 0,0-1,0 1,0 0,25 0,-25 0,25-1,50 51,-51-75,1 0,0 0,0-25</inkml:trace>
  <inkml:trace contextRef="#ctx0" brushRef="#br0" timeOffset="12319.8187">8484 11733,'24'0,"1"0,0 0,0 0,-25 24,0 1,0 0,0 0,0 0,0-1,0 1,0 0,0-50,0 0,0 1,0-1,25 0,-25 0,24 0,-24-24,25 49,-25-25,25 0,0 25,0 0,-25 25,0 0,0 0,0-1,0 1,0 0,0 0,0 0,0-1,0 1,0 0</inkml:trace>
  <inkml:trace contextRef="#ctx0" brushRef="#br0" timeOffset="13310.9787">9004 11460,'25'0,"0"0,25 25,49-1,-25 1,-49-25,0 0,0 25,-25 0,0 0,0-1,0 26,0-25,0 24,0-24,-25 25,0-25,0 24,-24-24,24 0,0-25,0 25,-24-1,49 1,0 0,-25-25,0 25,25-50,99-49</inkml:trace>
  <inkml:trace contextRef="#ctx0" brushRef="#br0" timeOffset="14165.705">9873 11435,'0'25,"24"0,26-1,99 1,-75-25,100 25,-100-25,-24 0,-25 0</inkml:trace>
  <inkml:trace contextRef="#ctx0" brushRef="#br0" timeOffset="14708.8142">9550 12005,'25'0,"0"0,0 25,49 0,50 25,-25-50,-24 0,73 0,26 0,-75 0,-74 0,0-25</inkml:trace>
  <inkml:trace contextRef="#ctx0" brushRef="#br0" timeOffset="16258.7977">11510 11584,'-25'0,"25"-25,0-25,-25 26,25-1,0 0,0 0,0 0,0 1,50-76,-25 51,24-26,100-24,-99 49,24 26,-24 24,-1 0,-24 0,0 24,0 1,-25 0,0 0,0 0,24-1,-24 1,0 25,0-25,0 0,0 24,-24 1,24-1,-50-24,50 25,-25-25,0 24,1-24,-1-25,0 0,25 25,-25-25,100-25,-26 25,26-25,-26 25,26 0,-51 0,-24 25,0 0,0 0,25 24,-25 26,0-26,0-24,0 25,0 24,-25-24,25-26,-74 51,-50 24,25-24,-25-1,25-24,-1-26,-24 1,75-25,-26 0,26 0,-1-49,-74-51,25 1</inkml:trace>
  <inkml:trace contextRef="#ctx0" brushRef="#br0" timeOffset="23880.8141">9674 5333,'0'0,"-25"0,1 0,123 0,74-50,125-24,173 0,-74-26,-49-24,-100 75,-25-1,-99 0,-99 50,-1 0,-24-24,25-1</inkml:trace>
  <inkml:trace contextRef="#ctx0" brushRef="#br0" timeOffset="25030.8981">10939 5135,'-25'0,"25"24,0 26,0-25,0 24,0-24,-24 25,24-25,0-1,0 26,0-25,0 0,0-1,0 1,0 0,0 0,-25 0,25-1,0-48</inkml:trace>
  <inkml:trace contextRef="#ctx0" brushRef="#br0" timeOffset="26428.6891">11485 5358,'0'25,"0"-1,0 1,0 0,0 0,0 24,0 1,0-25,0-50</inkml:trace>
  <inkml:trace contextRef="#ctx0" brushRef="#br0" timeOffset="27017.2509">11559 5184</inkml:trace>
  <inkml:trace contextRef="#ctx0" brushRef="#br0" timeOffset="31564.8738">11807 5308,'25'25,"0"-25,0 25,0-25,-25 25,0-1,0 26,0 0,0-26,0 1,0 0,0-50,0 0,0-49,0 49,0 0,0 1,24 24,1-25,0 0,-25 0,25 25,-25-25,25 50,-25 0,0 0,0 0,0-1,0 1,0-50,0 1,24 24,-24-25,25 25,-25-25,25 25,-25 25,0 0,0-1,0 1,0 0,0 0,0 0,0-1,0 1,25 0,-25 0,25-25,-25-25,0 0,0 0,24 1,1-1,-25 0,25 25,-25-25,25 25,0 0,-1 0,-24 25,25-25,-25 25,0 0,0-1,0 1,0 0,0 0,0 0,0-1,25-24</inkml:trace>
  <inkml:trace contextRef="#ctx0" brushRef="#br0" timeOffset="33078.7728">12527 5432,'25'0,"-1"0,1 25,50-25,-26 0,26 0,24 0,0 25,25-25,-99 0,24 0,-24 0,-25-25,0 0,0 0,0 1,0-26,0 25,0 0,-25 25,1 0,-1 0,0 0,-49 25,24 0,0-25,26 25,-1-25,0 0,25 25,-25-25,0 0,25 24,-24-24,24 25,0 0,0 0,0 0,0-1,24 1,-24 0,25-25,25 25,-1 0,-24-25,0 0,25 0,-26 0,1 0,0 0,0 0,0 0,24 0,1 0,-25 0</inkml:trace>
  <inkml:trace contextRef="#ctx0" brushRef="#br0" timeOffset="34489.0785">10096 6276,'-25'0,"99"0,150 0,247-50,149 25,620-24,-247 49,24 0,-472 0,-222-25,-174 25,-174 0</inkml:trace>
  <inkml:trace contextRef="#ctx0" brushRef="#br0" timeOffset="48339.0173">10617 12551,'0'0,"-25"0,0 0,0 0,1 0,24 25,99 25,50-1,49-49,0 0,249 0,148-74,-272 24,74-74,-1 25,-272 49,-49 50,-75-24,0-1</inkml:trace>
  <inkml:trace contextRef="#ctx0" brushRef="#br0" timeOffset="59895.1831">9054 13742,'0'-25,"-25"25,25-25,-25 25,1 0,-1 0,-25 0,25 0,1 0,-26 0,0 0,-24 25,24 0,-24 0,0-25,24 24,-24 1,49-25,-25 0,25 25,1-25,24 25,-25-25,0 0,0 0,25 25,-25-25,0 0,1 24,-1 1,25 0,-25-25,0 25,0 0,1 24,-1 1,0-1,0-24,0 25,1-1,-1 1,25-25,-50 25,50-26,0 1,-25-25,25 25,0 0,0 0,0-1,0 1,0 0,0 0,0 24,0-24,25 50,-25-51,25 26,0-25,-25 0,25-25,-25 49,24-49,1 25,0 25,25-26,-50 1,49-25,-24 25,0-25,49 25,-49-25,0 25,25-25,-1 24,-24-24,49 0,-49 0,25 0,-1 0,-24 0,0 0,0 0,24 0,-24 0,0 0,49-24,-49-1,25 25,-1-25,-24 0,0 25,25-25,-1 1,-24-26,25 25,-50 0,49 1,-49-26,25 0,0 1,49-50,-24 49,-50 0,50 1,-50 24,24 0,-24-24,0-1,0 25,0-25,0 1,0 24,0 0,0 0,0 1,0-1,-24-25,-1 50,0-25,-25-49,25 74,1-50,24 26,-75-26,75 25,-49 0,49 1,-25 24,0-25,0 25,25-25,-25 25,25-25,-24 25,24-25,-25 25,0 0,0 0,25-24,-25 24,1 0,-1 0</inkml:trace>
  <inkml:trace contextRef="#ctx0" brushRef="#br0" timeOffset="60944.6443">10394 13494,'-25'0,"0"0,0 0,-49 0,49 0,0 0,-49 25,24-1,25 1,-24-25,24 25,0 0,0 24,0-49,25 25,-24-25,24 50,0 24,-25 25,25-24,0-1,0-24,0-1,0 51,0-76,0 26,0 0,0-25,25-1,-25 26,24 0,1 24,-25-24,25-26,-25 1,25 0,0 0,-1 0,1 24,50-49,-26 50,1-25,24-25,-24 0,74 24,-74 1,24-25,25 0,-74 0,0 0,0 0,-25-25,0-24</inkml:trace>
  <inkml:trace contextRef="#ctx0" brushRef="#br0" timeOffset="61928.2746">10691 13742,'0'74,"50"-24,-25 49,24 50,1-75,-25 25,-1-24,-24-25,0-1,25-24,-25 25,0-26,25-24,-25-24</inkml:trace>
  <inkml:trace contextRef="#ctx0" brushRef="#br0" timeOffset="63014.776">10914 13469,'50'0,"74"74,174-24,-174 0,347-1,-74 26,-124-1,-50-24,25-1,-174 26,-49-75,-25 24,0 1,0 0,0 25,-49 49,24-50,-25 26,25-25,-49 49,24-50,1 1,-26 0,26-1,-26 1,-49-1,50-24,24-25,-24 25,49-25,-25 0,26 0,-1 0,0 0,0 0</inkml:trace>
  <inkml:trace contextRef="#ctx0" brushRef="#br0" timeOffset="81835.7334">7070 15751,'0'0,"-50"0,0 0,1 0,-1 0,1 0,24 25,0-25,25 25,-25-25,25 24,25-24,99 0,50 25,-1-25,125 0,0 0,-75 0,75 0,-1 0,150 0,-224 0,75 0,-1 0,-24 0,-74 0,-26 25,1-25,74 0,-99 0,-1 0,-73 0,24 0,100 0,-75-25,74-24,-24 24,-26 0,51 0,-25 0,-75 1,-50 24,1 0,-25 0,-25-25,49 25,26-25,-50 25,24 0,-24-25,25 25,24-25,-49 25,24-24,1 24,-25 0,0 0,74-25,-49 0,74 0,0-24,-75-1,50 0,-49 1,-25-1,24 0,-49 1,50-1,-50 25,25 1,-25-51,0 1,0 24,0 1,-25-1,25 0,-25 1,25 24,-49-25,24 26,0-26,-25 25,50-24,-74-26,24 50,-24-74,24 49,-74-49,75 50,-1-1,-49 0,49 1,-24 24,24-25,-24 26,-1 24,1-25,-25-25,24 50,26-25,-26 1,1-26,0 50,-1-25,-24 0,49 1,1 24,-1-25,-24 25,-1-25,1 0,-50 0,-25-24,-25 24,1 0,98 25,-98-25,73 25,1-24,0 24,-99 0,74 0,24 0,-24 0,0 24,-74 1,74-25,-124 50,25-50,74 25,-199-1,200 1,-150-25,100 25,73-25,-147 25,123-25,74 0,-73 0,48 0,-24 25,0-25,0 0,25 24,-149 1,50 0,49 0,25 0,-100 49,100-24,-24-1,73-24,-49 25,0 24,75-24,-26-1,26-24,24 25,0-50,25 49,-25 1,0-25,25-1,-24 51,-1-1,25-24,-25 0,25-1,0 50,0 50,0-74,0-26,0 26,25-26,0 1,-25 24,24-24,26 49,-25-49,124 49,49 50,50-100,174 51,-149-76,223 1,74 0,-99-25,-98 0,-125 0,-75 0,26 0,-100 0,-25 0,50 0,149 25,0 24,173-24,125 0,-25-25,-224 0,-24 0,24-25,-198-24,-49-26</inkml:trace>
  <inkml:trace contextRef="#ctx0" brushRef="#br0" timeOffset="84026.1363">16669 3225,'0'24,"0"26,0 49,-25 174,0 25,-24-25,-26 223,1 99,49-273,-49 472,74-248,-50 421,50-99,-49 298,24-149,-25-198,50 123,-49-247,49 446,0-198,-25 346,25-817,0-175,0 51,0-274,0-49,0-100</inkml:trace>
  <inkml:trace contextRef="#ctx0" brushRef="#br0" timeOffset="85558.3039">19497 3894,'-25'0,"0"0,0 25,1 25,-1-25,-25 49,1 50,-100 50,99-50,-123 24,98-24,-24 1,0-51,74-24,0-26,0-24,50 0,25 0,-1 0,50 0,-24 0,-1 0,-24 0,0 0,-26 0,1 0,0 25,0 25,-25-25,25-1,-25 26,0 0,0-1,-75 1,50-25,-24 24,-1-24,1-25,24 25,0 0,0-25,0 0,25-25,0-25</inkml:trace>
  <inkml:trace contextRef="#ctx0" brushRef="#br0" timeOffset="87292.2417">19670 4911,'0'25,"0"25,0 24,0-49,0 25,0-1,0-24,0 25,0 24,0-49,0 0,0-1,0-98,0 24,0 1,0-50,0 49,25-24,-25 24,0 0,0 1,25 24,-25 0,0-25,25 50,0-24,-1 24,-24-25,25 25,0 0,0 0,0 0,-25 25,0-1,0 1,0 0,0 25,-25-25,25-1,-25 1,0-25</inkml:trace>
  <inkml:trace contextRef="#ctx0" brushRef="#br0" timeOffset="88414.4859">20291 4713,'0'0,"-25"0,0 0,0 0,0 0,1 0,-1 0,0 0,25 25,-25-25,25 24,0 1,0 0,75 0,-26 0,1-25,24 0,-49 25,0-25,0-25,-25 0,0 0,24 0,-24 0,0 1,25-1,-25 50,0-1,0 1,25 0,-25 0,0 0,25 0,0-1,-1-24,1 0,0 0,149 0,-125 0,1 0,0 0,-26 0</inkml:trace>
  <inkml:trace contextRef="#ctx0" brushRef="#br0" timeOffset="88994.8071">21184 4663,'-25'0,"0"0,25 25,0 0,-25 0,25-1,0 1,25 0,25 0,-1 0,75 0,-25-1,25-24,-74 0,0 0,-26-24,1-1,-25-25</inkml:trace>
  <inkml:trace contextRef="#ctx0" brushRef="#br0" timeOffset="89707.0361">22052 4638,'25'0,"24"0,1 0,-25-24,24-1,-24 0,0 0,-25-24,49-1,-24 25,0-24,0 24,-25 0,25 25,-25-25,-25 25,0 0,0 0,-24 25,49 0,-25-25,25 25,0-1,-25 1,25 0,0 0,0 0,0-1,0 26,0-25,0 24,25-49,49 50,50-25,75-25,-75 0,-50 0,0 0,-24 0,-25 0</inkml:trace>
  <inkml:trace contextRef="#ctx0" brushRef="#br0" timeOffset="90572.1645">18108 5978,'-25'0,"50"-25,272-24,-24 24,521-50,248-74,-397 75,-149 24,-223 26,-249 24,-73 0</inkml:trace>
  <inkml:trace contextRef="#ctx0" brushRef="#br0" timeOffset="92497.9687">18083 6648,'99'0,"25"-25,25-25,-50 1,25-1,-74 50,-50-25</inkml:trace>
  <inkml:trace contextRef="#ctx0" brushRef="#br0" timeOffset="93246.2944">18529 6648,'0'24,"0"1,0 0,0 0,0 0</inkml:trace>
  <inkml:trace contextRef="#ctx0" brushRef="#br0" timeOffset="94274.1858">18926 6772,'75'0,"-1"0,-74-50,50 50,-50-25,0 0,0 1,0-1,0 0,-25 25,0 0,-24-25,24 0,0 25,-25 0,26 0,-1 0,0 0,25 75,0-50,0-1,0 1,0 0,25-25,49 0,-24 25,24-25,-49 0,49 0,-24 0,-50-25</inkml:trace>
  <inkml:trace contextRef="#ctx0" brushRef="#br0" timeOffset="95766.0791">19274 6722,'24'0,"1"25,0-25,0 0</inkml:trace>
  <inkml:trace contextRef="#ctx0" brushRef="#br0" timeOffset="96996.3535">19224 6722,'25'0,"0"-25,49 0,0 1,-24-1,-25 0,0 25,-25-25,0 0,0 1,-25-1,0 25,0-25,0 0,1 0,-1 25,0 0,0 0,0 0,-24 0,-26 25,1 0,0-25,-1 25,50-25,1 0,24 25,-25-25,25 24,-25 26,25 0,-25-50,25 24,-25 1,25 25,0-25,0-1,-25 26,25 0,0-25,0-1,0 1,25-25,-25 25,50 0,-25-25,74 0,-25 0,26 0,-51 0,26 0,-51 0,51 0,-26 0,-49-25,50 25,-25 0,24-25,-24 25,-25-25,25 25,0-24</inkml:trace>
  <inkml:trace contextRef="#ctx0" brushRef="#br0" timeOffset="98281.7092">19770 6474,'24'25,"-24"0,100 24,-51 26,1-26,0 1,-50-1,24-49,-24 25,25-25,-25 25,0 0,-25-25,25-25,0-25,50 1,-25-1,0 1,-1 24,1 25,-25-25,25 25,0 25,0-25,-25 25,24-1,1 1,-25 0,0 0,25-25,0-75,24 26,1-1,0 1,-1-1,-24 25,25 0,-1 1,-24 24,-25 24,25 1,0 50,-25-26,0 1,0-25,24 24,-24-24,25-25</inkml:trace>
  <inkml:trace contextRef="#ctx0" brushRef="#br0" timeOffset="99405.9604">21208 6524,'0'24,"0"26,-24 0,24 24,0-24,0-1,0 1,0-25,0 0,0-1,0-73,0-1,0-49,0 24,0 1,0 24,0 1,0-1,0 25,0 1,0-1,0 0,24 0,1 0,0 25,-25-24,25 24,0 0,-1 0,1 0,25 0,-1 24,-24-24,25 50,-25-50,-1 50,-24-26,25 1,-25 0,0 0,0 0,0-1,0 1,-25-25,1 0,24 25,-25-25,0 0,0 0,0 0,1 0,-1 0</inkml:trace>
  <inkml:trace contextRef="#ctx0" brushRef="#br0" timeOffset="101072.8653">18629 6573,'0'50,"0"-1,0-24,-25 0,25 49,0 1,0 24,-25-24,25-1,0 0,0 1,0-50,-25 24,25-24,0 0,0 0</inkml:trace>
  <inkml:trace contextRef="#ctx0" brushRef="#br0" timeOffset="104488.3884">22002 6499,'25'0,"49"0,1-25,148 25,-74 0,-100 0,26 0,-50 0,-1 0,1 0,0 0,0 0,0 0,-25-25,24 25,1 0,0 0,0 0,49 0,-49 0,50-25,-26 25,-24-24</inkml:trace>
  <inkml:trace contextRef="#ctx0" brushRef="#br0" timeOffset="109155.4205">23738 6028,'0'24,"0"26,0 0,-24 24,24 75,0-25,-25 49,0-98,0 49,0 0,25 0,0-74,-24-26,24 1,-25-25,0 0,25-25</inkml:trace>
  <inkml:trace contextRef="#ctx0" brushRef="#br0" timeOffset="112321.2578">19174 7813,'-24'0,"-26"0,25 0,-24 0,24 25,-25 0,1 0,24 0,0-25,0 49,0-24,25 0,-25 25,25-26,0 26,0-25,0 0,0-1,0 1,50-25,-25 0,25 0,-26 0,1 0,-25-49,25-1,-25 0,25 1,0 24,-25-50,0-24,24 74,-24 1,0-1,0 50,0-1,0 26,25 0,-25-1,0 1,0-25,0 49,25-74,-25 25,25-25,0 0,-1 0,1 25,0-25,0 0,0 0,-1-25,26 0</inkml:trace>
  <inkml:trace contextRef="#ctx0" brushRef="#br0" timeOffset="113008.2394">19497 8012,'25'0,"24"0,26 0,-1 0,50 0,-49 0,123 0,-99-25,0 25,1-25,73 0,-24 25,74 0,1 0,-26 0,-124 0,-24 0</inkml:trace>
  <inkml:trace contextRef="#ctx0" brushRef="#br0" timeOffset="113674.8869">22895 7441,'-25'0,"0"0,25 50,0 0,0-1,0 50,0-24,0-1,0 1,0-26,0-24,0 0</inkml:trace>
  <inkml:trace contextRef="#ctx0" brushRef="#br0" timeOffset="115112.1036">19001 8508,'-25'0,"0"50,25 24,0 0,0 50,0 75,0 198,0-298,0-49,0-1,25-74,-25-24,50-1,-26 25,1-24,0 24,0 0,0 25,-1 25,26 49,-25-49,-25 0,25 0,-25 0,0-1,-25 1,-25-25,1 50,24-50,-50 25,51-25,-1 0,0-25,25 0,-25-49,0 24</inkml:trace>
  <inkml:trace contextRef="#ctx0" brushRef="#br0" timeOffset="115724.4416">19869 9327,'0'0,"74"0,1-25,198-25,-50 1,199 24,-150 0,51-49,-174 74,-125 0</inkml:trace>
  <inkml:trace contextRef="#ctx0" brushRef="#br0" timeOffset="117136.9364">22945 8756,'0'25,"0"0,0-1,0 1,0 0,0 0,0 0,0-1,0 26,0 0,24-1,1 26,-25-26,0 1,25 74,-25-74,25-1,-25-24,0 0,0 0,0-1,0 1,0 25,0-1,0 1,0-25,0 0</inkml:trace>
  <inkml:trace contextRef="#ctx0" brushRef="#br0" timeOffset="118340.6236">17512 11435,'-24'0,"24"-25,24 0,100 1,472-125,-26 49,646-197,-150 74,51-25,-349 124,349 0,-844 74,74 25,-273 25,1 0,-1 0,199 25,25 25,49-26,-50-24,76 0,-249 25,-174-25,-24 0,24-25,25 1,0 24</inkml:trace>
  <inkml:trace contextRef="#ctx0" brushRef="#br0" timeOffset="126356.0918">18827 11981,'-25'-25,"-24"25,24 0,0 0,0 0,0 0,-24 49,-1-24,1 25,-26-25,75-1,-49 1,49 0,-25-25,25 25,25-25,24 25,1 0,-25-25,24 24,26 26,-75-25,24-25,-24 25,0-1,0 1,0 0,0 25,-24-50,-1 49,0-24,-49 25,-1-50,1 49,24-49,1 25,-1-25,-24 25</inkml:trace>
  <inkml:trace contextRef="#ctx0" brushRef="#br0" timeOffset="128410.2904">19596 11683,'0'0,"-25"0,0 0,1 0,-1 25,0 24,0-49,-24 50,24-25,-25 49,25-49,1 25,-1-26,25 26,0-25,0 0,0-1,0 1,0 0,25 25,49 24,-24-49,-26 0,26 0,-25-25,0 0</inkml:trace>
  <inkml:trace contextRef="#ctx0" brushRef="#br0" timeOffset="129560.3921">19571 11906,'25'0,"25"0,49 50,-25-25,-24 24,-50-24,0 0,0 0,0-1,-25 1,25 0,-25-25,25-74,0 24,0 0,0-74,25 50,-25 24,25 1,-25 24,25 0,24 0,-24 25,25 0,-25 0,24 0,-24 0,0 25,-25 0,25 0,-25 0,0-1,0 26,0 24,0-24,0 0,0 24,0-49,0 24,0-24,0 25</inkml:trace>
  <inkml:trace contextRef="#ctx0" brushRef="#br0" timeOffset="130359.772">20415 11410,'24'50,"1"-25,25 24,-1 1,-49-25,25-25,-25 24,0 1,0 25,0-25,0-1,-25 76,-24-76,-1 51,1-1,49-24,-50-25,25 24,0 26,-24-26,-1-24,1 74,-1-49,25 0,0-26,25 1,0 0,0-50,25-24,50-1,-51 25</inkml:trace>
  <inkml:trace contextRef="#ctx0" brushRef="#br0" timeOffset="131143.8921">21060 11559,'24'0,"1"0,25-50,24 26,-24 24,-25 0,-1 0,1 0</inkml:trace>
  <inkml:trace contextRef="#ctx0" brushRef="#br0" timeOffset="131607.6673">21159 11857,'0'-25,"25"0,49-49,-24 49,24-25,-24-24,24 49,0-25</inkml:trace>
  <inkml:trace contextRef="#ctx0" brushRef="#br0" timeOffset="132739.0441">22225 11336,'0'-25,"0"0,0 0,0-24,50 24,-50 0,50 25,-1-25,-24 25,0 50,0-25,-25 0,0-1,0 51,0-50,0 24,0 1,0-1,0 1,-25-25,0 24,0 26,0-50,1-1,-1-24,50 0,-1 0,26 0,24 0,-49 0,0 0,-25 25,25 0,-25 25,0-26,0 26,0 0,0-26,0 1,0 25,-25-25,0-1,0 1,-24 25,24-50,-25 25,-24 0,0-25,-26 0,-98-75,49-24,99 0,-123-125</inkml:trace>
  <inkml:trace contextRef="#ctx0" brushRef="#br0" timeOffset="138470.1006">18877 13791,'-25'-24,"0"24,25-25,-25 25,25-25,-25 25,1 0,-1 0,0 0,25 25,-25-25,25 49,-25-49,1 25,24 0,-25 0,25 24,-25-24,25 25,0-1,0 26,0-26,0-24,0 25,0-25,0-1,0 1,0 0,0 0,0 0,0 24,25-24,0-25,-1 0,51-25,-26-24,1 24,-25 0,25 0,-26 0,1 25,-25-24,0-1,0 0,-25 0,25-24,0-1,0 0,0 1,0-1,0 25,0 1,-24 24,24-25,0 0,-25 25,0-50,25 26,0-1,0 0,0 0,-25 25,25-25,0 1,0-1</inkml:trace>
  <inkml:trace contextRef="#ctx0" brushRef="#br0" timeOffset="139993.8209">19720 13419,'-25'0,"0"25,1 25,-1-25,-25 49,50-49,-49 49,49-24,0-25,0-1,-25-24,25 50,0 0,0-26,0 1,0 25,0-1,0 1,0-25,0 24,0 1,0 0,0-1,0-24,0 25,25-1,-25-24,24-25,-24 25,0 0,25-25,0 0,0 0,24 25,1-25,-25 0</inkml:trace>
  <inkml:trace contextRef="#ctx0" brushRef="#br0" timeOffset="140711.6298">19968 13593,'0'25,"0"0,0 24,0 75,0-49,0 73,0-73,0 24,0-49,0-26,0 1,25-25</inkml:trace>
  <inkml:trace contextRef="#ctx0" brushRef="#br0" timeOffset="141750.0872">20365 13345,'50'25,"-26"24,1-49,-25 25,0 0,25-25,-25 25,0 0,0-1,0 1,0 0,0 25,0 49,0-25,-25 1,25 49,0-25,-25-25,25-24,-24 24,-1-74,25 25,-25 0,25 0,-25-25</inkml:trace>
  <inkml:trace contextRef="#ctx0" brushRef="#br0" timeOffset="145255.1543">20886 12973,'0'-25,"-25"25,25-25,-25 25,25-25,-25 25,-24 0,24 0,0 0,0 0,1-24,-1 24,0 0,-25 0,26-25,-1 25,-25 0,25 0,1 0,-26 0,0 0,1 0,-26 0,26 0,24 0,-25 0,26 0,-51 0,26 0,-51 0,1 0,0 0,24 0,26 0,-1 0,-24 0,-1 0,26 0,24 25,-25-25,1 24,-1 1,-49-25,49 0,1 25,-1 0,0-25,1 25,24-25,-25 0,1 24,24-24,-25 25,1-25,-26 0,-49 50,50-50,49 25,-49-25,24 24,-24-24,49 0,0 25,0-25,1 0,-1 25,-25-25,25 0,1 25,-51 0,25 0,26-25,-1 0,-50 24,51-24,-1 0,25 25,-25-25,0 0,0 25,-24 0,24-25,25 25,0-1,-25 1,25 0,-25 25,25-26,0 1,-24 50,24-51,0 1,0 0,0 25,0-26,0 1,0 0,0 0,0 0,0-1,0 1,0 0,0 0,0 24,24 1,1-25,-25 24,25-24,0 0,-25 25,25-26,-1-24,1 50,0-25,0-25,0 25,24-25,1 25,24-1,-49 1,25-25,-1 25,-24-25,25 25,-1-25,-24 0,50 0,-26 0,-24 0,49 25,-24-25,0 24,-1-24,-24 25,49-25,1 0,49 25,149 0,-100-25,26 0,247 49,-272-49,24 0,-24 0,-50 0,-74 0,-1 0,-24 0,0 0,0 0,24-24,-24-1,25 0,49-25,-74 1,24 24,26-25,-50 26,49-1,-24 0,24 0,-24 0,-26 0,26 1,-50-1,25 25,-25-25,25 0,-1-24,-24-1,25 0,-25 1,25-1,0 1,-25-1,0-24,0-1,0 50,0 1,0-26,0 25,0 0,0 1,0-1,0-25,-25 1,25-1,-25 25,0-24,25 24,-24 0,-1 0,0 0,0 0,0 1,-24-1,24 0,-25 0,-24 0,24 25,1-24,-1 24,0-25,-24 25,-50-25,50 25,-26 0,51 0,-26 0,26 0,-26-25,26 25,-75-25,49 1,-24 24,-75-25,50 0,25 25,-25-25,0 25,25 0,0 0,0 0,49-25,-25 25,26 0,-50-24,74 24,-50 0,-24 0,50 0,-1 0,0 0,26 0,-51 0,50 0,-49 0,49 24,-49 1,49-25,0 25,0-25,1 25,-1-25,0 25,0-1,0-24,1 0,-1 50,0-50,25 25,-25 0,0-1,25 1,-25-25,25 50,0-25,-24-25,24 24,0 1,0 0,-25 25,25-1,-25 1,0 0,0 24,25-24,-24-1,-1 50,25-74,-25 0,25 0,0 0,0-1,0 1,0 0,0 0,25 0,-25-1,49 26,-24-25,25 0,-50-1,49-24,-49 25,50 0,99 49,-75-74,26 50,-26-25,75 24,-100-49,-24 0,25 25,-1-25,1 0,0 0,49 0,50 0,-25 0,49 0,-98 0,49 0,-75 0,-24 0,25 0,-25 0,24 0,26 25,73 0,-73-25,24 25,0-25,-49 25,24-25,1 0,-26 0,-24 0,25 0,24 0,50-25,99 0,1 0,-100 0,25 0,-75 1,-74-1</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19T08:03:16.286"/>
    </inkml:context>
    <inkml:brush xml:id="br0">
      <inkml:brushProperty name="width" value="0.05292" units="cm"/>
      <inkml:brushProperty name="height" value="0.05292" units="cm"/>
      <inkml:brushProperty name="color" value="#FF0000"/>
    </inkml:brush>
  </inkml:definitions>
  <inkml:trace contextRef="#ctx0" brushRef="#br0">15528 3547,'25'0,"0"0,-1 0,1 0,0 25,-25 24,0-24,0 0,0 50,0-26,0-24,0 0,0 24,0-24,0 0,0 0,-25-25,25 25,0-1,0 1,0 25,0 24,0-49,0 0,25 0,0-25,-25 24,25-24,0 25,-1-25,1 0,0 0,0 0,-25-25,25 25,-1 0,-24-24,0-1,0-25,25-24,-25 49</inkml:trace>
  <inkml:trace contextRef="#ctx0" brushRef="#br0" timeOffset="585.9937">15751 3125</inkml:trace>
  <inkml:trace contextRef="#ctx0" brushRef="#br0" timeOffset="6072.7922">15478 5184,'25'50,"0"-25,-25-1,0 26,25-25,-25 0,0-1,0 1,0 0,0 0,0 0,0-1,0-48,0-26,0 25,0-24,0 24,0 0,0 0,0 0,25-24,-25 24,0 0,24 25,-24-25,25 25,0 0,0 0,0 0,0 0,-1 0,1 0,-25 25,25 0,-25 0,0 0,0-1,0 1,0 0,0 0,0 0,0-1,0 1,0 0,0 0,-25-25,25 25,0-1,0 1,0 0,0 0</inkml:trace>
  <inkml:trace contextRef="#ctx0" brushRef="#br0" timeOffset="7795.9706">15553 6424,'25'0,"-1"25,-24 0,0 0,0 0,0-1,0 1,0 25,0-25,0 49,0-49,0 24,0-24,0-74,0 24,0-50,0 26,0-1,0 1,0 24,0 0,0 0,0 0,25 25,-25-24,25-1,-25 0,25 25,0 0,0 0,-1 0,-24 25,0 0,25 24,-25-24,25 0,-25 24,0 1,0-25,0 0,0-1,0 1,0 0</inkml:trace>
  <inkml:trace contextRef="#ctx0" brushRef="#br0" timeOffset="8505.8817">16049 6424,'0'25,"-25"25,25-25,-25 24,1 1,-1-1,0 1,0 0,0-1,-24 26,24-26,-25-24,50 25,-24-25,-1-1,25 1,-25-25,25 25,0 0,-25-25,25 25,0-1</inkml:trace>
  <inkml:trace contextRef="#ctx0" brushRef="#br0" timeOffset="9684.3514">16223 7045,'-25'0,"0"0,0 0,50 0,0 0,0 0,-1 0,1 24,-25 26,0-25,0 24,0-24,0 0,0 0,0 24,0-24,0 50,-25-75,25 24,-24 1,24 0,-25 0,25 0,-25-25,0 0,50 0,0 0,0 0,-1 0,1 0,0 0,0 0,0 0,-1 0,1 0,0 0,0 0,0 0,-1-25</inkml:trace>
  <inkml:trace contextRef="#ctx0" brushRef="#br0" timeOffset="12229.9434">15503 8359,'25'0,"0"0,0 0,-25 25,24 0,1 24,-25-24,0 25,25-1,-25-24,0 0,0 0,0 0,0-1,0-48,0-1,0 0,0-25,0-24,0 24,25-74,0 75,0 24,-1-25,1 1,-25 24,25 25,0 0,0 25,24 24,-49-24,25-25,-25 25,25-25,-25 25,0 24,0-24,0 0,0 0,0 0,0 24,0-24,0 0,-25-25,25 25,0-1,0 1,0 0</inkml:trace>
  <inkml:trace contextRef="#ctx0" brushRef="#br0" timeOffset="12855.837">16471 8359,'0'25,"0"0,-25-25,0 49,25-24,-50 0,1 74,24-49,-25 24,-49 75,74-25,-24-74,-1-1,1 26,-1-1,25-49,25 0,-49 0,49-1</inkml:trace>
  <inkml:trace contextRef="#ctx0" brushRef="#br0" timeOffset="14259.8094">16421 9103,'25'0,"0"0,-1 0,-24 25,0 0,0 0,0 0,0-1,0 1,0 0,-24 0,-1 0,0-25,0 24,0-24,25 25,-24 0,-1-25,25 25,-25-25,50 0,0 0,24 0,-24 25,25-25,-26 0,1 0,0 0,25 0,-26 0,26 0,-25 0,0 0</inkml:trace>
  <inkml:trace contextRef="#ctx0" brushRef="#br0" timeOffset="16580.7504">16669 8756,'25'0,"-25"-25,25 25,0 0,-25 25,0 0,0 0,0-1,0 1,-25-25,25 25,0 0,-25-25,25 25,-25-25,50 0,0 0,0 0,24 0,-24-25,0 25,24 0,26 0,-50 0</inkml:trace>
  <inkml:trace contextRef="#ctx0" brushRef="#br0" timeOffset="23440.1563">15727 10244,'49'0,"-24"25,0 0,0-25,-25 25,24 24,1-24,-25 0,0 0,0 0,0-1,0 1,0-50,0 1,0-1,25 25,-25-25,0 0,0 0,0 1,25-26,-25 25,25 0,-25 1,24 24,-24 24,25-24,-25 50,0-25,0 0,25-25,-25 24,0 1,0 0,0 0,0 0,0-1,0 1,0 25,0-1,0-24,25-25</inkml:trace>
  <inkml:trace contextRef="#ctx0" brushRef="#br0" timeOffset="24080.0043">16495 10195,'0'25,"-49"24,24 1,-25 24,1-24,24 24,-25 1,1-1,-1-24,1 24,-26 25,26-49,24 24,-25-24,50-25,-25-1,25 1,-24-25</inkml:trace>
  <inkml:trace contextRef="#ctx0" brushRef="#br0" timeOffset="25438.6593">16619 11063,'-24'0,"24"-25,0 0,24 0,-24 1,25 24,0 0,0 0,-25 24,0 1,0 0,0 0,0 0,0-1,0 1,0 25,-25-25,25 24,-50-24,50 25,-24-25,-1-1,0 1,25 0,0 0,25-25,0 0,49 0,-24 0,-1 0,-24 0,0 0,0 0,0 0,-1 0,-24 25,25-25,25 0,-25 0</inkml:trace>
  <inkml:trace contextRef="#ctx0" brushRef="#br0" timeOffset="27046.3903">16892 10418,'0'-25,"50"0,24 1,-24-1,0 25,-26 0,-24 25,0 24,0-24,0 0,0 0,0-1,0 1,-49 0,24 0,50-25,-25 25,25-25,-1 49,1-49,0 25,0 0,0 0,-25 24,0-24,0 0,-25-25,0 25,-25-1,26-24,-1 0,0 25,0-25,0 0</inkml:trace>
  <inkml:trace contextRef="#ctx0" brushRef="#br0" timeOffset="30237.7109">16049 12080</inkml:trace>
  <inkml:trace contextRef="#ctx0" brushRef="#br0" timeOffset="30501.671">16049 12526</inkml:trace>
  <inkml:trace contextRef="#ctx0" brushRef="#br0" timeOffset="30683.6747">16049 12700</inkml:trace>
  <inkml:trace contextRef="#ctx0" brushRef="#br0" timeOffset="30905.7631">16173 13122,'25'0</inkml:trace>
  <inkml:trace contextRef="#ctx0" brushRef="#br0" timeOffset="32554.4418">15776 13940,'0'50,"25"-1,0 1,0 0,-25-26,0 26,0-25,0-50,-25 0,25-24,0-1,0 25,0 0,0-24,0 24,0 0,0 0,25 1,-1 24,-24-25,25 25,0 0,-25 25,25-25,0 24,-25 26,0-25,0 0,0-1,0 1,0 0,0 0,0 0,0-1</inkml:trace>
  <inkml:trace contextRef="#ctx0" brushRef="#br0" timeOffset="33130.4113">16446 13742,'0'25,"-50"49,1 0,-1-24,25 0,-49 24,49 0,-49-24,49 24,-50 1,51 49,-26-50,25-24,-24 0,24-1,0 1,25-25,-25-25</inkml:trace>
  <inkml:trace contextRef="#ctx0" brushRef="#br0" timeOffset="34486.568">16446 14610,'0'-25,"25"0,24 25,-24-24,0 24,0-25,-1 25,1 0,-25 25,25-25,-25 24,0 1,0 0,0 0,-25 24,25-24,-25 0,1 0,-1-25,25 49,-25-49,25 25,-25-25,25 25,-25-25,25 25,-24 0,24-1,-25-24,25 25,0 0,0 0,49 0,26-1,-1-24,26 0,-1 0,25 0,-75 0,-24 0</inkml:trace>
  <inkml:trace contextRef="#ctx0" brushRef="#br0" timeOffset="36718.2642">16917 13915,'0'50,"0"0,0 24,25 25,-25-49,0 74,0-74,0-1,0-24,0-50,0-24,50-1,-26-49,-24 49,50 50,-50-50,25 50,-25-49,25 49,-25-25,24 0,-24 0,25 1,0-1,0-25,0 50,-25 25,-25 0,0 24,0-24,0 0,1 25,-1-26,0-24,25 25,0 0,25 0,74 24,-25 1,1-25,-26 0,-49 0,25-25,-25 24,25-24,-25 25,25-25,-25 25,25-25,-25 25</inkml:trace>
  <inkml:trace contextRef="#ctx0" brushRef="#br0" timeOffset="42817.9911">3721 8409,'0'25,"-25"-1,25 1,0 25,0-25,-25 24,1 1,24 24,0-24,-25 24,0 1,25-51,0-48,0-1,25 0,0-25,-25 26,24-1,-24-50,25 75,-25-24,0-26,25 0,-25 26,25-26,-25 25,0 0,0 1,25 24,-25-25,0-25,24 25,-24 1,25 24,-25-25,0 0,25 0,-25 0,25 25,0 50,-25 24,0-24,0 0,0-1,0-24,0 25,24-50,-24 24,0 1,0 0,0 0,0 0,25-25,-25 24,0 1,0 0,25-25,-25 25,0 0,0-1,0 1,25-25,-25 25</inkml:trace>
  <inkml:trace contextRef="#ctx0" brushRef="#br0" timeOffset="43539.9972">3771 8682,'49'-25,"1"0,-1 0,-24 25,0 0,-25-25</inkml:trace>
  <inkml:trace contextRef="#ctx0" brushRef="#br0" timeOffset="44598.0763">4242 8483,'-25'0,"0"0,1 0,-26 25,25-25,25 25,-25-25,25 25,25-1,-25 1,25-25,0 0,-25 25,25-25,-25 25,24-25,-24 25,25-1,0 1,-25 0,0 0,0 0,0-1,-25 1,0-25,1 0,24 25</inkml:trace>
  <inkml:trace contextRef="#ctx0" brushRef="#br0" timeOffset="45547.6591">4465 8458,'-25'0,"1"25,-1 0,25 0,-25-25,25 25,0-1,0 1,0 0,0 0,0 0,0-1,50 1,-26-25,26 0,-25 0,0 0,-25 25,0 0,0 0,0-1,-25 26,0-50,0 50,0-26</inkml:trace>
  <inkml:trace contextRef="#ctx0" brushRef="#br0" timeOffset="47253.7899">4763 8409,'0'25,"0"-1,0 1,0 0,0 0,0 0,0-1,0 1,0 0,25-25,-1 25,1-25,0 25,-25-1,25-24,0 0,-25 25,24-25,1 0,-25-25,25 1,0 24,-25-25,0 0,0 0,0 0,0 1,0-1,0 0,0 0,0 0,0 1,0 48,0 1,0 25,0-25,0 24,0 1,0-25,0 24,0 1,25-50,0 0,-1 0,1 0,0 0,0 0,-25-25</inkml:trace>
  <inkml:trace contextRef="#ctx0" brushRef="#br0" timeOffset="48752.8887">5209 8483,'0'25,"25"0,-25 0,0-1,0 1,0 0,0 0,0 0,0-1,0 1,0 0,0 0,0-75,0 25,0 1,0-1,0-25,0 25,25 1,0-26,0 0,-1 50,1-49,0 49,0 0,0 25,-25-1,0 1,0 25,0-1,0 1,0-75,0 0,0 1,0-1,24 0,1 0,25 0,-25-24,-1 24,1 25,-25 25,0 24,25 51,0-51,-25 26,25-1,-25-24,0-1,0 1,0-25,-25-1,25-48,0-1,0 0</inkml:trace>
  <inkml:trace contextRef="#ctx0" brushRef="#br0" timeOffset="49875.8724">5879 8533,'0'25,"25"-1,74-24,0 0,-24 0,-75-24,0-1,0 0,0 0,-25 25,0 0,0 0,0 0,25-25,-24 25,-1 0,0 0,0 0,0 0,1 0,24 25,-25-25,25 25,-25 0,25 24,0 1,0-25,0 0,0-1,25-24,0 25,-1 0,26 0,-25-25,0 0,24 25,1-1,-25 1,24 0,26 0,-26-25</inkml:trace>
  <inkml:trace contextRef="#ctx0" brushRef="#br0" timeOffset="51093.8499">7392 8334,'0'-24,"25"73,-25 26,25-51,-25 26,0-25,0 24,0 1,-25-25,25 0,0-1,-25-24,25 25,0 0,0 0,-25-25,25 25,0-1,0 1,0 0,25-25,0 0,0 0,0 0,-1 0,-24-25,25 0,0 25,-25-24,0-1,25-25,-25 1,0 24</inkml:trace>
  <inkml:trace contextRef="#ctx0" brushRef="#br0" timeOffset="51455.7994">7293 8111</inkml:trace>
  <inkml:trace contextRef="#ctx0" brushRef="#br0" timeOffset="55901.3851">8285 8260,'-25'25,"1"0,-1-1,0 1,-25 25,50-25,-49 24,24-24,-25 25,1-1,24-24,0-25,25 25,25-25,24 0,1 25,0-1,-26-24,1 0,0 0,-25 25,50 0,-25 0,49 49,-49-49,0 25,24-1,-24-24,0-25,-25 25,25-25,-25 25,24-25,-24 25</inkml:trace>
  <inkml:trace contextRef="#ctx0" brushRef="#br0" timeOffset="56824.6524">4068 4837</inkml:trace>
  <inkml:trace contextRef="#ctx0" brushRef="#br0" timeOffset="59430.198">8955 8260,'0'25,"0"0,0 74,0-50,0 51,0-26,0-24,0 24,0-49,0 0,0-1</inkml:trace>
  <inkml:trace contextRef="#ctx0" brushRef="#br0" timeOffset="64632.9616">1786 9748,'50'0,"-25"0,-25 25,0 0,0 0,0 24,0-24,0 0,0 24,0-24,0 25,0-25,0 0,-25-25,25 24,0 1,0 0,25-25,0 0,-1 25,1-25,0 0,-25-25,0 0,25-49</inkml:trace>
  <inkml:trace contextRef="#ctx0" brushRef="#br0" timeOffset="64977.2912">1861 9426,'0'-25,"-25"25</inkml:trace>
  <inkml:trace contextRef="#ctx0" brushRef="#br0" timeOffset="65720.1865">2109 9798,'25'0,"24"0,-24 0,0 0,0 0,-1 0</inkml:trace>
  <inkml:trace contextRef="#ctx0" brushRef="#br0" timeOffset="66557.2359">2233 9922,'25'0,"-1"0,1 0,0 0</inkml:trace>
  <inkml:trace contextRef="#ctx0" brushRef="#br0" timeOffset="68111.1392">2704 9649,'25'0,"-25"25,0 0,0 24,0-24,0 0,0 0,0-1,0 1,0 0,0-75,0 26,0-1,0 0,0 0,0 0,0 1,0-1,25 0,-25 0,24 0,1 25,-25-24,25 24,0 0,-25 24,0 1,0 0,0 0,0 24,0-24,0 25,0-1,0 1,0-25,0 0,0-1,0 1</inkml:trace>
  <inkml:trace contextRef="#ctx0" brushRef="#br0" timeOffset="68702.1301">3151 9699,'0'49,"-25"-24,0 49,0-24,0-25,25 0,-24 24,-26 1,50-25,-50 49,50-49,-25 0,1 0,24-1,0 1,-25-25,25 25,-25 0</inkml:trace>
  <inkml:trace contextRef="#ctx0" brushRef="#br0" timeOffset="69916.046">3200 10319,'-25'0,"25"-25,0 0,25 25,0-25,0 25,-25 25,0 0,25 0,-1 24,-24-24,0 0,0 0,0 0,0-1,0 1,-24 0,24 0,0 0,-25-25,25 24,-25-24,25 25,-25-25,25 25,25-25,0 0,0-25,24 25,-24 0</inkml:trace>
  <inkml:trace contextRef="#ctx0" brushRef="#br0" timeOffset="71565.5544">3423 9649,'0'50,"0"-26,0 1,0 0,0 0,0 24,0-24,0 0,0 0,0 0,0-50,25-99,50 49,-51 26,-24 24,25 0,-25 0,0 75,-25-25,1 0,24-1,-25-24,25 25,25-25,-1 50,1-25,50 49,-26 0,75 51,-74-76,24 1,-74-25,25-25</inkml:trace>
  <inkml:trace contextRef="#ctx0" brushRef="#br0" timeOffset="73823.0888">6822 10592,'24'0,"1"24,25 26,-25 0,24 24,-49-24,25 49,-25-74,0 24,0-24,0 25,0-26,0 1,0 0,0-50,0 0,0 1,0-1,0 0,0-25,25 26,0-26,-1 0,-24 26,25 24,0 0,0 0,0 0,-25 24,0 26,0-25,0 0,0 24,0-24,0 25,0-26,0 1,0 0,0 0,0 0,0 0,0-1,0 1</inkml:trace>
  <inkml:trace contextRef="#ctx0" brushRef="#br0" timeOffset="74438.9631">7566 10864,'-25'0,"0"25,25 0,0 0,-25 24,1-24,24 0,-25 49,-50 51,-24-1,25 49,-26 1,51-75,-75 99,74-98,1-76,49 1,-25 0,0-25,25 25,25-50</inkml:trace>
  <inkml:trace contextRef="#ctx0" brushRef="#br0" timeOffset="75923.9124">7541 11683,'-25'0,"50"0,-25-25,25 25,0 0,-1 0,-24 25,0 0,0 0,0-1,25 26,-25-25,0 0,0-1,25-24,-25 25,0 0,-25 0,25 0,-25-1,1 26,-1-50,25 25,-25-25,25 25,-25-1,0 1,25 0,25-25,0 0,0 0,0 0,-1 0,1 0,0 0,0 0,0 0</inkml:trace>
  <inkml:trace contextRef="#ctx0" brushRef="#br0" timeOffset="77550.985">7839 11137,'0'25,"0"25,0-1,0 51,0-26,0-24,0-26,0-48,0-26,24 0,-24 26,25-1,0 0,-25 0,25 0,-25 1,0 73,0-24,-25 0,0-25,25 25,0-1,0 1,50 25,-25-25,-1-25,-24 24,25-24,0 0,-25 50,25-25,0 0,24 24,1-24,-50 0,25-25,0 0,-25-25</inkml:trace>
  <inkml:trace contextRef="#ctx0" brushRef="#br0" timeOffset="79011.3053">9128 10840,'-24'24,"24"1,-25 0,0 25,-49-1,49 1,-50-1,26-24,24 0,0 0,25 0,-25-25,25 25,0-1,50 1,-25 25,99-1,-124-24,49 0,1-25,-25 0,-25 25,25-25,-1 0,-24 25,25-25,-25 24,0 1,25 0,0-25</inkml:trace>
  <inkml:trace contextRef="#ctx0" brushRef="#br0" timeOffset="80401.9319">9922 10840,'0'49,"0"75,0-25,0-49,25 0,-25-1,0-24,0 0,0 0,0 0,0 24,0-24</inkml:trace>
  <inkml:trace contextRef="#ctx0" brushRef="#br0" timeOffset="82647.9784">6871 13469,'0'-25,"25"25,0 0,0 25,-1 0,1 0,-25-1,25 1,0 0,-25 0,0 0,0-1,0 1,-25-25,25 25,-25 0,25 0,-25-25,25-25,0 0,0 0,0 0,0 1,0-1,0-25,0 25,0 1,0-1,25 25,-25-25,25 0,0 25,24 0,-24-25,0 25,0 0,0 0,0 0,-25 25,24 0,-24 0,0 0,0 24,0 1,0-25,0 24,0-24,0 25</inkml:trace>
  <inkml:trace contextRef="#ctx0" brushRef="#br0" timeOffset="84285.9443">8583 13122,'-25'0,"0"24,-24-24,24 50,-25-25,25 0,1 0,-1-1,0-24,0 25,0 0,-24-25,-1 0,25 25,-24-25,24 25,0-25,25 24,25-24,99 0,0 0,-25 0,0 0,-24 25,-26-25,-24 25,0 25,74 49,-49 0,-1-99,-24 50,0-50</inkml:trace>
  <inkml:trace contextRef="#ctx0" brushRef="#br0" timeOffset="85368.8919">9501 13122,'24'0,"76"-25,-1 25,-50 0,1 0,-50 25,25 24,-25 26,0-26,0 51,0-76,0 1,-25-25,25 25,-25-25,25 25,-25-25,1 25,24 24,0-24,49-25,26 0,-1 0,50 0,-25-50,-49 50,-25-24,-1 24,1-25,25 25</inkml:trace>
  <inkml:trace contextRef="#ctx0" brushRef="#br0" timeOffset="87043.8046">10220 12278,'0'25,"0"0,0 25,0-26,0 51,0-26,0-24,0 25,0-25,0 24,0-24,0 25,0-26,0 26,-25-25,25 0,0-50,25-25,-25 1,49-1,-24-24,25 49,-25 25,-25-25,0 0,25 25,-25-25,24 1,-24-1,25 25,-25-25,25 25,0-25,-25-24,25 49,-25-50,24 50,-48 25,24 0,-25-1,0 1,25 0,-25 0,0 0,1-1,-1 1,0-25,0 0,25 25,25 25,25-26,49 76,74-1,26-25,-50 1,-75-26,-49-49,0 0</inkml:trace>
  <inkml:trace contextRef="#ctx0" brushRef="#br0" timeOffset="96047.6161">6549 15056,'25'-49,"24"24,-24-49,25 24,-26 0,-24 1,0-1,0 1,0 24,25 0,-25 0,0 0,0 1,0-1,0 0,0 0,0 0,0 1,0-1,-25 25,25-25,-24 75,24-1,0 1,-25-1,25 1,0 24,-25-49,25 0,0 0,0 0,0-1,25-24,0 0,-25 25,24-25,-24 25</inkml:trace>
  <inkml:trace contextRef="#ctx0" brushRef="#br0" timeOffset="97173.5081">7144 14560,'-50'25,"50"0,-49 0,24 0,0-1,25 26,-25-25,1 0,24-1,0 1,-25 0,25 0,0 0,49-25,1 0,-25 0,24 0,-24 0,25-25,-25 25,-25-25,25 25,-25-25,0 0,0 1,0-1,0-25,0 1,0 24,0 0,-25 25</inkml:trace>
  <inkml:trace contextRef="#ctx0" brushRef="#br0" timeOffset="98605.8769">7541 14511,'-25'0,"0"0,1 0,24 25,-25-25,25 24,0 1,0 0,0 0,0 0,0-1,25-24,-1 0,1-24,0 24,0 0,-25-25,25 25,-25-25,0 0,0 0,0 1,24-1,-24 74,0 26,0-1,-24 1,24-1,0 0,0-24,0-25,0 0,-25-1,0 1,0 25,25-25,-25-25,1 24,-1-24,0-24,0-1,25-25,75-49,-1 0,75 24,0-49,99 0,-124 50,-99 49,-25 50,0 0</inkml:trace>
  <inkml:trace contextRef="#ctx0" brushRef="#br0" timeOffset="100266.845">8980 14263,'0'24,"-25"1,-25 25,25-25,-24 24,24-24,-49 25,49-25,-25-1,1 26,24-25,25 0,-25-25,0 0,0 0,25 24,75 1,-50-25,-1 25,1-25,0 0,-25 25,25-25,0 49,-1-24,26 0,-50 25,50-26,-26-24,-24 25,25-25,-25 25</inkml:trace>
  <inkml:trace contextRef="#ctx0" brushRef="#br0" timeOffset="102039.7392">7987 14486,'0'25,"0"24,25-24,-25 0,0 0,0 0,0-1,0 1,0 0,0 0,0 0,0-1,0 1,0 0,0-50,0 0,0-24,25-1,-25 25,0 1,25-26,-25 0,0 26,25 24,-1 0,1 0,-25-25,25 25,-25-25,25 25,0 25,24 24,-24-24,25 25,-50-25,25-1,-25 1,24-25,-24 25,0 0,0 0,0-1,0 1,0 0,0 0,0 0,0-1</inkml:trace>
  <inkml:trace contextRef="#ctx0" brushRef="#br0" timeOffset="104001.7013">9476 14412,'0'49,"0"1,0-1,0-24,0 25,0-1,-25-24,25 0,0 25,0-26,-25-24,50-24,0-26,74-24,-74 49,49-25,-49 25,-25 1,25 24,-25-25,0 0,25 25,-1 0,-24-25,0 75,-49-25,24-1,0 51,-24-75,49 25,-25-25,25 49,0 1,25-1,49 1,-24-25,-1 0,1-1,-1-24,-24 0,0 25,0-25,0 0,-25 25,24-25</inkml:trace>
  <inkml:trace contextRef="#ctx0" brushRef="#br0" timeOffset="111011.1563">7715 15032,'0'-25,"24"25,1 0,-25-25,25 25,0 0,0 0,-25 25,0 0,0-1,0 1,-25 0,0 49,-25 1,26-50,-26 24,0 1,50-25,-24-25,24 25,-25-1,0-24,50 0,49 0,75 0,-75 0,-49 0,25-24,-50-1,25 25,-1 0</inkml:trace>
  <inkml:trace contextRef="#ctx0" brushRef="#br0" timeOffset="117445.2268">12452 15280,'-25'0,"1"0,-26 24,25 1,-24 50,-51 24,51-49,-1 24,25-24,1-1,-26 1,50-1,-25 75,25-74,0 49,25 0,25 25,-1-49,1-25,-1-26,-24 26,0-50,0 0,0 0,-1 0,26 0,0 0,-26 0,-24-25,25 25,0 0,0 0,-25-25,25 1,0-1,-25-50,0 50,24-24,-24-26,0 1,0-50,0-25,-24 25,-26-25,0 50,25 74,1 1,24-1,-25 25,25-25,0 0</inkml:trace>
  <inkml:trace contextRef="#ctx0" brushRef="#br0" timeOffset="118351.7401">13147 15081,'0'25,"0"0,0 49,-25 1,0 24,0 50,25-50,0-49,0-1,0 1,0-25,0 24,0 1,0-25,0 24,25 1,-25-1,25 1,-25-25,0 0,25-25,-25 24,25-24,-1 25,1-25,25 0</inkml:trace>
  <inkml:trace contextRef="#ctx0" brushRef="#br0" timeOffset="119309.3421">13370 15801,'0'24,"25"-24,24 0,1-24,-25-1,-25 0,0-49,25-26,0 1,-25-50,24 50,-24-50,0 25,0 50,0 49,0 0,0 75,0 148,0-74,0-49,0 123,0-99,0-24,0-1,0-24,25-1,-25-24,25-25,-25 25,25-25,0 0</inkml:trace>
  <inkml:trace contextRef="#ctx0" brushRef="#br0" timeOffset="120328.6449">14238 15429,'-25'-25,"1"25,-1 0,25-25,-25 25,0 0,25 25,-49-25,49 49,-50-24,25 50,0-75,25 24,-24-24,24 25,-25 0,25 0,0 0,0-1,0 1,0 25,0-25,25-25,-1 0,1 0,0 0,0 0,0 0,-1 0,-24-25,0 0,25-25,-25 26,0-1,0-25,0 1,0-26,0 50,0 1,-25 24</inkml:trace>
  <inkml:trace contextRef="#ctx0" brushRef="#br0" timeOffset="121478.4624">14387 15478,'-50'0,"50"25,-49 25,24-1,0-49,25 25,0 0,0 0,25 24,0-24,0 0,24-25,-24 0,0 0,0-25,-25 0,0 0,0 1,0-1,0 0,-25 25,25 25,0 0,0 49,25 25,-25-24,0 24,0-25,0 50,0 0,0-49,-75 24,50 0,-49 0,24-49,1-25,24-50,0-74,25 24,-49-98,49 123,0 0,-25 26,25-1,25 0,-1 25,1-25,50 25,-26 0,-49-25,25 25,-25-24,0-1,25 0,24-25,1 1,-25-1</inkml:trace>
  <inkml:trace contextRef="#ctx0" brushRef="#br0" timeOffset="122719.1201">14809 16346,'25'0,"-25"-25,24 25,-24 50,-24 0,-26-25,25-1,0 26,1-25,-26 24,25-24,-24 25,49-25,-25-25,25 24,25-24,24 0,26 0,-26 0,75 0,-74-24,-1 24,-24 0,-25-25,25 25,0 0,-25-25</inkml:trace>
  <inkml:trace contextRef="#ctx0" brushRef="#br0" timeOffset="124313.2197">14734 15553,'25'0,"0"0,-25 24,0 1,0 0,0 0,0-50,0 0,25 0,-25 1,25-1,-25 0,0 0,24 25,-24-25,25 25,-25-24,25 24,0 0,0 0,-25 24,24 26,1-25,-25 0,25-1,-25 1,0 0,0 0,0 0,0 24,0-24,0 0</inkml:trace>
  <inkml:trace contextRef="#ctx0" brushRef="#br0" timeOffset="125136.4512">15057 14883,'25'0,"123"99,-73-49,-26-26,1 26,0 0,-26-26,-24 51,25-26,0 1,-25 0,25 24,-25-24,0-1,0 26,0-26,0 26,0-50,0 24,0 1,0-1,0 26,0-26,-25 1,25 0,-25-1,25-24,-25 0,25 0,-24-25</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19T08:05:58.340"/>
    </inkml:context>
    <inkml:brush xml:id="br0">
      <inkml:brushProperty name="width" value="0.05292" units="cm"/>
      <inkml:brushProperty name="height" value="0.05292" units="cm"/>
      <inkml:brushProperty name="color" value="#FF0000"/>
    </inkml:brush>
  </inkml:definitions>
  <inkml:trace contextRef="#ctx0" brushRef="#br0">6574 4514,'49'0,"100"0,49 0,150 0,-125 0,75 0,-50 0,223 0,-248 0,-124 0,174 0,-74 0,-75 0,74 0,-49 0,-25 0,-25 0,75 0,-100 0,-24 0,0 0,24 0,-24 0,74 0,49 0,-24 25,173 50,-148-51,198-24,-223 0,99 0,-223 0,0 0,-1 0</inkml:trace>
  <inkml:trace contextRef="#ctx0" brushRef="#br0" timeOffset="3090.0753">12576 4242,'25'24,"0"1,25 25,-50-1,49 1,1 24,-50-24,25 0,-1-26,-24 1,0 0,0 0,0-50,0 0,0-24,0 24,0 0,0 0,0 0,0 1,0-1,0 0,0 0,0 0,25 1,0 24,25-25,-26 25,1 0,0 0,0 0,0 0,-25 25,0-1,24 26,-24-25,25 49,-25-24,0-1,0-24,0 0,0 0,0 0</inkml:trace>
  <inkml:trace contextRef="#ctx0" brushRef="#br0" timeOffset="3812.719">13246 4539,'0'-25,"25"25,74-24,-25-1,-49 25,25 0,0 0,49 0,25 0,-50 0,-24 0,-25 0,-1 0</inkml:trace>
  <inkml:trace contextRef="#ctx0" brushRef="#br0" timeOffset="4309.9541">13271 4142,'25'0</inkml:trace>
  <inkml:trace contextRef="#ctx0" brushRef="#br0" timeOffset="4998.7346">13544 4291,'0'124,"0"-49,25-1,-1 0,-24 1,25-26,-25 1,0-25,0 0</inkml:trace>
  <inkml:trace contextRef="#ctx0" brushRef="#br0" timeOffset="5865.9264">14288 4291,'0'50,"0"24,0 75,0-99,0 49,0-25,0 26,0-76</inkml:trace>
  <inkml:trace contextRef="#ctx0" brushRef="#br0" timeOffset="8606.4884">7913 5581,'25'0,"124"-25,-75 25,50 0,0 0,25 0,-99 0,98 0,-24 0,50 0,124 25,-125-25,-49 0,75 25,24-25,-124 25,-49-25,-25 0,-1 0,1 0,0 0,0 0,0 24,24-24,-24 0,0 0</inkml:trace>
  <inkml:trace contextRef="#ctx0" brushRef="#br0" timeOffset="11706.8475">12055 5978,'0'-25,"50"0,74 25,-50 0,26 0,-76 25,1-25,0 25,-25 25,0 24,0-24,0-1,0 1,0-1,0-24,0 50,0-51,-25 26,25-25,-25-25,25 25,-24-25,24-50,24-24,51-26,-50 26,24 24,-24-49,0 99,0-25,-25 1,25 24,-1 0,1 0,-25 24,25-24,-25 25,0 0,0 25,0-1,0 1,25-1,-25 26,0-1,0-24,0 24,0 1,0-51,0 1,0 0</inkml:trace>
  <inkml:trace contextRef="#ctx0" brushRef="#br0" timeOffset="12929.8364">13693 5755,'-25'0,"0"0,0 0,0 0,1 0,-1 49,0 1,-50-25,51 49,-26-49,25 25,-24-1,49-24,0 0,-25 49,0-24,25-1,0 26,0-1,0 1,0-26,0-24,0 49,0-49,50 74,-26-24,51 74,49 74,-74-124,24 0,-49-74,-25 0,25-25,-25-25,0 0</inkml:trace>
  <inkml:trace contextRef="#ctx0" brushRef="#br0" timeOffset="15832.7893">14114 6598,'25'0,"0"0,24 0,1 0,-25 0,-25-25,0 0,25 1,-25-26,0-49,0 0,0-50,0 74,0 1,0 0,0 49,0 0,0 0,0 0,-25 0,0 1,0-1,25 0,0 99,0 26,0 49,0-50,0 25,0-75,0 51,0-76,0 1,25 0,0 0,-25 0,49 49,-24-49,25 0,-1-1,-24 1,0-25,0 0,0 0,0 0,-1 0,1 0,0 0,0 0</inkml:trace>
  <inkml:trace contextRef="#ctx0" brushRef="#br0" timeOffset="16822.7696">14883 6077,'-25'0,"1"0,-1 0,0 50,25-25,-25 49,0-49,25 24,0-24,0 50,0-51,0 26,25 0,0-1,25 1,-1-1,1 1,-25-50,24 0,-24 0,0-74,0 49,-1-25,-24 25,0-49,0 24,0 26,0-26,0 25,-24-49,-1 49,25 0,-25 25</inkml:trace>
  <inkml:trace contextRef="#ctx0" brushRef="#br0" timeOffset="18340.7459">15776 6127,'-25'0,"25"-25,-24 25,-1 0,-50-25,26 25,-26 0,-49 0,50 0,-1 0,51 0,-1 0,0 0,25 25,0 0,-25 0,25 24,0-24,0 0,0 0,0-1,0 1,25 0,25 0,-26-25,-24 25,50-25,-25 0,0 0,-1 0,1 0,25 0,-25-25,-25 0,24 0,1-24,-25 24,0 0,0 0,0 0,0 1,0-1,0 50,0 49,0 50,0 74,25-74,0 125,-25-101,0-24,0 75,0-75,0-75,-25-24,0 0,25 0,-25-25,1 0,-1 0,-25 0,1-25,24 0,25 0,0 1,0-1,0 0,0 0,0-24,25-1,-1-24,51 24,-1-49,25 24,-49 1,49-50,-74 99,-25 0,0-24,25 49,-25-25,0 0,25 25,-25-25</inkml:trace>
  <inkml:trace contextRef="#ctx0" brushRef="#br0" timeOffset="19426.4516">7566 6052,'25'0,"-25"-24</inkml:trace>
  <inkml:trace contextRef="#ctx0" brushRef="#br0" timeOffset="21220.6822">15950 7094,'25'0,"49"0,-49 0,0 0,-1 0,1 0,0 0,0 25,-25 0,0 24,25 1,-1 0,-24-1,0 1,0 24,0 1,0-26,0 1,-24-25,24 49,-25-49,0 0,0-1,25 1,-25-25,25 25,50-25,-25 0,24 0,1 0,0 0,-26-25,1 25,0-25,0 25,0 0,24-24,1 24,74 0,-50 0,1 0,-50 0,-1 0</inkml:trace>
  <inkml:trace contextRef="#ctx0" brushRef="#br0" timeOffset="22721.7774">16198 5953,'49'50,"1"-25,-50-1,0 1,25 0,-25 0,0 49,0-49,0 25,-25-26,0 26,25-25,0-75,0 1,0-26,0 26,0-1,25 0,-25 26,25-1,0 25,-25-25,0 0,24 25,-24-25,25 25,0 0,0 0,-25 50,0-25,25 49,-25 1,24-26,-24-24,0 49,0-49,0 25,0-25,0 24,25 1,-25-1,0 1,0-25,0 0,0-1</inkml:trace>
  <inkml:trace contextRef="#ctx0" brushRef="#br0" timeOffset="23590.3679">16992 5705,'49'0,"1"25,24 24,50 76,-25-51,-74 0,0-24,0-25,-25 24,0-24,0 50,25 24,-25-50,0 1,24-25,-24 49,0-24,0-25,25-1,-25 1,0 0,0 0,0 0,0-1,0 1,-25 25,1-25,-1 0,25 24,-50-24,50 25,-25-26,1-24,24 25</inkml:trace>
  <inkml:trace contextRef="#ctx0" brushRef="#br0" timeOffset="24702.3966">9600 9227,'0'0,"-149"25,-124 0,199-25,-1 0,50 25,125-25,445 0,671 0,123 49,546-49,1 0,396-99,-472 50,-644-1,-99 25,-819 25,-149 0,-99-25,-25 25</inkml:trace>
  <inkml:trace contextRef="#ctx0" brushRef="#br0" timeOffset="26710.1154">11063 10170,'0'0,"-49"0,-1 0,25 25,-24 0,24-1,0 1,25 0,-25 25,25-26,0 26,0-25,0 0,0 49,25-24,25-26,-26 26,26 24,0-49,-26 25,26-50,-50 25,25-25,0 0,-1 0,1 0,0 0,-25-25,0-25,25 1,0 24,-25-25,0-24,0 49,0-25,0-49,0 50,0-1,0-24,-25 24,0 0,-25 1,26-1,-1 50,0 0,0 0,0 25,1-25,-1 0,0 0,25 25</inkml:trace>
  <inkml:trace contextRef="#ctx0" brushRef="#br0" timeOffset="27492.615">12006 9897,'0'25,"-25"-25,-25 25,26-1,-1 26,-50-25,51 25,-26-1,50-24,-50 74,26-24,24-1,0 75,0-100,0 26,0-26,0 1,24 0,1-50,25 49,-1-49,1 25,0-25,-26 0,1 0,-25 25</inkml:trace>
  <inkml:trace contextRef="#ctx0" brushRef="#br0" timeOffset="28870.6343">12155 10195,'0'-25,"24"25,1 25,0 0,0-25,-25 24,25 1,-25 0,24 25,-24-26,0 1,0 25,0-25,0-1,0 26,0-25,0 0,0-1,0 1,-24-25,24-25,0-24,0-1,0-24,0-1,0 26,0-1,0 1,24 24,-24 0,0 0,25 25,-25-25,25 25,0 0,0 0,-1 0,26 0,25 50,-51-50,-24 25,25-25,0 0,-25 25,0-1,0 1,0 25,0-25,0-1,0 1,0 0,0 0,0 0,0-1,0 1,0 0</inkml:trace>
  <inkml:trace contextRef="#ctx0" brushRef="#br0" timeOffset="29754.5209">12849 10418,'25'0,"-25"25,25-25,0 0,-1-25,1 0,25-49,-50-1,25 26,-1 24,-24-25,0 1,0 24,0-50,0 1,0 0,0 24,0-24,0 49,0-25,0 75,0 49,0 1,0 24,0-25,0 125,0-125,0 1,0-50,0-1,0 1,25-25,-25 25,25-25,-25-25,25 25</inkml:trace>
  <inkml:trace contextRef="#ctx0" brushRef="#br0" timeOffset="30643.6602">13370 10120,'-25'0,"0"25,25 25,0-25,-24 24,24-24,-25 25,25-26,0 26,0 0,0-26,0 1,0 0,25-25,-1 0,1 0,0 0,-25-25,0 0,0 1,0-1,0-25,0 25,0 1</inkml:trace>
  <inkml:trace contextRef="#ctx0" brushRef="#br0" timeOffset="32296.4692">13866 10220,'-25'0,"-24"0,-1 0,25 0,1 24,-1-24,0 25,25 0,-25 0,0 24,25-24,-24 0,24 25,0-1,0 1,0-25,0-1,24-24,-24-24,25 24,25-50,-25 25,-1 25,1-25,-25 1,0-1,25 25,-25-25,0 0,0 0,50 149,-1-49,50 198,-24 49,-50-99,-1-49,-24-75,0 25,0-49,0-1,0-24,-24-50,24 24,-25-24,0 0,-25-24,1-1,-1-25,25 25,25 1,0-1,0 0,0 0,0-49,0 24,50-24,24-100,26 50,-26 0,25 50,0-26,-24 26,24 24,-99 26,25 24,-25-25,25 25</inkml:trace>
  <inkml:trace contextRef="#ctx0" brushRef="#br0" timeOffset="33160.5653">14536 11485,'25'-25,"24"0,-24 25,0 0,25 0,-50 25,0 24,0-24,0 50,-25-26,-25 26,25-26,1-24,24 0,-50 0,50-1,0 1,25-25,24 0,1 0,74 0,-74 0,-50-25,49 25,1-24,-50-1,49 25,-49-25,25 25</inkml:trace>
  <inkml:trace contextRef="#ctx0" brushRef="#br0" timeOffset="34615.6498">14586 10021,'0'25,"24"-25,1 25,0 0,0-25,0 24,-1 26,-24 0,25-1,-25 26,0-1,0-24,0-1,0-24,0 0,0-75,0 1,0-26,25-49,-25 50,25-25,0 49,-1 0,1-24,-25 49,25 0,-25 0,25 1,-25-1,25 25,-1 0,1 0,-25 25,50-1,-50 1,25 25,-1-50,-24 25,0-1,0 1,25 25,-25 0,0 49,0 0,0 50,0-75,0 25,-25 25,25-49,0-26,-24-73,24-1,0-25,0 25,0-49</inkml:trace>
  <inkml:trace contextRef="#ctx0" brushRef="#br0" timeOffset="35507.7973">15528 9599,'0'25,"0"25,74 74,51 25,73 74,-148-173,24 24,-74-49,0 0,25-25,-25 24,0 1,0 0,0 25,0-1,0 1,-25-1,25 51,-50-26,-24 75,24-25,-49 25,50-75,24 25,-25-49,25 0,0-26,50-73</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19T08:07:08.140"/>
    </inkml:context>
    <inkml:brush xml:id="br0">
      <inkml:brushProperty name="width" value="0.05292" units="cm"/>
      <inkml:brushProperty name="height" value="0.05292" units="cm"/>
      <inkml:brushProperty name="color" value="#FF0000"/>
    </inkml:brush>
  </inkml:definitions>
  <inkml:trace contextRef="#ctx0" brushRef="#br0">1117 5011,'-25'0,"0"0,0 0,0 0,1 0,-1 0,0 0,0 0,-24 24,24-24,0 0,0 0,0 0,25 25,-25-25,1 25,24 0,0 0,0-1,0 1,0 0,0 49,0-49,0 50,0 49,0-25,0 74,0-48,24-1,-24-25,0 0,0-25,25 1,-25-26,25 26,-25-26,0 1,0 0,25-26,-25 26,0 24,0-24,0 25,0 49,0-75,0 26,0-1,0-24,0 24,0 0,0 1,0-50,25 49,-25-24,0-1,0-24,0 0,0 24,0 1,0 0,0-26,0 1,0 0,0 0,0 0,25-25,-1 0,76 25,-76-25,26 0,-25 0,0 0,-1 0,1 24,0-24,0 0,0 0</inkml:trace>
  <inkml:trace contextRef="#ctx0" brushRef="#br0" timeOffset="1881.3689">1216 9128,'-25'0,"0"0,0 0,1 0,-1 0,-25 0,25 25,-24 0,-1-25,25 25,25-1,-24-24,-1 0,25 25,-25-25,0 0,25 25,-25-25,0 0,1 0,-1 25,25 0,0-1,0 1,0 25,0-1,0-24,0 25,0-25,0 49,0-24,0-26,0 1,0 25,0-1,0-24,0 25,0-1,0 1,0 0,0 24,0 1,0 24,0-25,25-24,-25 24,0 25,0-24,0 49,0-99,0 99,0-75,0 26,0 74,0-75,0 50,-25-50,25 26,-25-26,25-24,0-1,0 1,0-25,0-1,0 1,25-25,0 0,-1 25,1 0,0-25,0 25,0-1,0 1,-1 0,1-25,25 0,-50 25,49-25,-24 0,0 0,0 0,0 0,-1 0,1 0,-25-25</inkml:trace>
  <inkml:trace contextRef="#ctx0" brushRef="#br0" timeOffset="6615.7315">8657 4713,'25'0,"0"25,-25 24,0 1,0 24,0 50,-25-49,-25 74,50-100,-49 75,49-74,0 24,-25 1,25-26,0-24,-25-25,25 25,0 0,0-1,25 51,25-50,-1 24,-24-49,0 25,0-25,-1 0,-48 50,-1-1,-25 26,1 98,-1-73,0 98,26-99,-1 75,25-75,0 149,25-149,24 50,1-50,-50-49,0-25,25-25,-25 25,0-1,0 1</inkml:trace>
  <inkml:trace contextRef="#ctx0" brushRef="#br0" timeOffset="10553.8949">10418 5655,'25'0,"0"0,25 0,-1 0,26 25,-26-25,1 50,-25-25,-25-1,0 1,0 25,0 24,0-49,0 50,-25-51,25 1,-25-25,25-25,0-24,0-26,0 1,0-1,50-24,-50 25,24 24,1 1,-25 24,25 0,0 25,0 25,-25 24,24 26,1-1,0 1,-25-1,0 1,25-26,-25 1,0 24,0 50,0-49,0-26,0 26,0-51,0 1</inkml:trace>
  <inkml:trace contextRef="#ctx0" brushRef="#br0" timeOffset="12103.5742">7963 8582,'0'25,"24"25,1-25,-25 24,25-49,-25 25,0 49,0-24,0-25,0 0,0 74,0-25,0 1,-25-1,25 50,-25-74,1 24,24 25,0-49,0 0,0 24,0-24,0 49,74 0,-49 0,24-74,-24 0,0-25,0 0,0-25,-25 0,49-74,-49 49,0 26,25-1,-25 0,-25 50,25 0,-49 74,-1-25,0 1,26-1,-1 1,0 24,0-50,25-24,-25 0,25 0,0 0,0-1,0 1,0 0,0 0,0 0,0-1,0 1,-24-25</inkml:trace>
  <inkml:trace contextRef="#ctx0" brushRef="#br0" timeOffset="13681.0835">10071 9277,'25'0,"-25"25,49-25,1 25,-25 24,24 50,-49-74,25 74,0 50,-25-74,0-1,0-24,0-26,0 1,0-99,0-25,0-50,0 0,0 25,0 74,25 26,0-26,0 25,-1 25,1 0,0 0,25 0,-1 25,26 74,-1 50,0 25,-49-1,25 125,-50-174,0-74,0 49,0-74</inkml:trace>
  <inkml:trace contextRef="#ctx0" brushRef="#br0" timeOffset="15490.8338">7739 12477,'-24'0,"24"-25,0 0,272-74,249-50,769-173,298-1,-75 26,0-1,-50 0,-793 100,-397 99,-174 74,-124 25,25 25,-24 24,-1 26,-25-26,25-24,-24 25,24-26,-25 1,-24 0</inkml:trace>
  <inkml:trace contextRef="#ctx0" brushRef="#br0" timeOffset="16669.8651">10443 12254,'0'-25,"50"25,-1-25,-24 0,25 25,24-25,-49 25,25 0,-50 75,24-26,-24 100,0-74,0-1,0-24,0-1,0-24,0 0,25-25,25 0,24 0,1 0,-1 0,-49 0,0-25,-1 0</inkml:trace>
  <inkml:trace contextRef="#ctx0" brushRef="#br0" timeOffset="17510.9534">11138 12229,'49'25,"1"-1,-25 1,24 0,-24 25,0-50,0 24,-25 1,0 0,25 25,-25-26,0 1,0 0,0 25,-25-50,0-50,-25-24,25-26,1 1,24 74,0-74,0 25,0-1,49 26,-24 24,25 25,-25 0,-1 0,1 0,25 25,-1 24,-24-24,0 25,25 24,-1 25,-24-49,0-25,-25 49,0-49</inkml:trace>
  <inkml:trace contextRef="#ctx0" brushRef="#br0" timeOffset="18763.8668">10518 13419,'-25'0,"25"25,-25 25,0-25,25 24,-25 1,1-25,24-1,0 1,0 0,0 0,0 24,0 1,0 49,74-49,0 74,-24-50,24 25,1 1,24-26,-74-24,0-50,-1 0,1-25,-25 0,0-24,0-1,-25 0,1-24,-26-149,0 99,26 0,-1 49,-50-74,51 125,24-1,-25 25,0 0,0 0,0 0,25 25</inkml:trace>
  <inkml:trace contextRef="#ctx0" brushRef="#br0" timeOffset="19492.2778">11386 13221,'0'25,"-25"24,0-24,25 25,-25-1,0-24,25 25,-24-1,24-24,0 25,0-1,24 1,1 0,-25-26,25 26,0-25,0 0,24-25,-24 24,25-24,-1 25,26-25,49 75,0-1,25 25,-75-24,-24-26,-26-24,-24 0,0-124</inkml:trace>
  <inkml:trace contextRef="#ctx0" brushRef="#br0" timeOffset="20640.792">12055 13419,'0'25,"25"0,0 0,0 0,-25 24,0 1,0-1,0-24,0 0,0 0,0-50,0 0,0 0,0-24,0-1,0 1,0-1,0 25,0 0,25 1,-25-1,24 25,-24-25,25 25,0 0,0 0,24-25,-24 25,50 0,-51 0,26 0,-25 25,25 0,-26 0,-24 24,25 1,-25-1,0-24,25 74,-25-24,0-50,0-1,0 1,0-124</inkml:trace>
  <inkml:trace contextRef="#ctx0" brushRef="#br0" timeOffset="21997.832">12626 12626,'50'24,"-1"51,150 74,-150-75,75 50,-49 0,-1-25,25 75,-99-124,50 49,-25 25,-1-25,-24-25,0-24,0 0,0 49,0-74,-24-1,24 1,-25-25,25 25,-25-25,0 50,0-50,1 49,-26-49,50 25,-50 0,26-25,24 25,-25-25,25-100</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19T08:07:52.103"/>
    </inkml:context>
    <inkml:brush xml:id="br0">
      <inkml:brushProperty name="width" value="0.05292" units="cm"/>
      <inkml:brushProperty name="height" value="0.05292" units="cm"/>
      <inkml:brushProperty name="color" value="#FF0000"/>
    </inkml:brush>
  </inkml:definitions>
  <inkml:trace contextRef="#ctx0" brushRef="#br0">8409 4862,'25'0,"0"-25,0 25,-1 0,1 50,-25 74,0-50,25 0,-25-24,0 99,0-100,0 26,0 24,0-25,0-24,0-25,0 24,0-24,-25 25,25 0,0-26,0 1,0 25,50-25,-25 24,24 1,-49-25,50-1,-50-48,0-1,0 0,0 0,0 50,-50 25,1 74,-26 0,1-25,-1 25,-24 49,74-98,1-1,-1-24,25 24,0 26,0 73,49 1,1-25,0-50,-26-25,-24-24,0-1,0-24,25 0,-25 0,0 0,0 0,0-1,-25 26,-24-25,24 24,-25-49,50 25,-24-25,-1 0,0 0</inkml:trace>
  <inkml:trace contextRef="#ctx0" brushRef="#br0" timeOffset="9861.9707">9674 5879,'0'74,"0"25,0 1,0 24,0-25,0 25,0-99,0-1,0-48,0-1,0 0,0 0,0-49,0 24,0-49,0 49,0 1,0 24,0-25,0 1,-25 49,25-25,0 0,0 0,0 1,0-1,0 0,0 0,0 0,25 25,0 0,0 0,24 0,1 0,-25 0,0 0,-1 0,1 25,-25 0,0 0,0 0,0-1,0 1,0 0,-25 0,25 0,-24-25,24 24,-25-24,25 25,-25-25,0 25,0-25,25 25,-24-25,-1 0,0 0</inkml:trace>
  <inkml:trace contextRef="#ctx0" brushRef="#br0" timeOffset="10645.8947">10195 6003,'25'-25,"0"25,-1-25,1 25,0 0,0 0</inkml:trace>
  <inkml:trace contextRef="#ctx0" brushRef="#br0" timeOffset="11192.4082">10294 6201,'50'0,"49"-25,-74 25,25 0,-26-24,1 24</inkml:trace>
  <inkml:trace contextRef="#ctx0" brushRef="#br0" timeOffset="12941.5957">11113 6201,'25'0,"-1"-25,-24-24,0-1,25-24,0-25,0 24,-25 1,0 24,0 0,0 26,0-1,0 0,0 0,0 75,0 24,0-24,0-25,0 24,0-24,0 25,25 24,-25-49,24 0,-24 0,0-1,25-24,-25 25,25-25,0 0</inkml:trace>
  <inkml:trace contextRef="#ctx0" brushRef="#br0" timeOffset="13908.459">11609 5655,'0'0,"-25"0,0 0,1 0,24 25,-50-25,25 25,0 0,25 0,-24-25,24 24,0 1,0 0,0 0,0 0,0 24,24-49,-24 25,25-25,0 0,0 0,0 0,-25-25,0-24,24 24,-24 0,0 0,0 0,0 1</inkml:trace>
  <inkml:trace contextRef="#ctx0" brushRef="#br0" timeOffset="15079.7083">11832 5631,'-25'0,"25"24,-24 1,24 0,0 0,0 0,0-1,24-24,1 0,-25-24,0-1,0 0,25 99,-25-24,0 0,25-1,-25-24,0 25,0 123,0-73,0-26,-25 0,0 1,25-26,0-24,0 0,-25-25,1 0,-1 0,0 0,25-25,0-24,0 24,0 0,0 0,0-49,99-1,-74 26,25-1,-26 50,-24-25</inkml:trace>
  <inkml:trace contextRef="#ctx0" brushRef="#br0" timeOffset="15924.7955">12006 6400,'25'0,"-1"0,1 0,-25-25,25 25,-25 25,0-1,0 26,0-25,0 24,0-24,0 0,-25 0,25 0,0-1,-25-24,25 25,25-25,25 25,-1 0,1-25,-25 0,0 0,-1 0,1 0,0 0,0 0,24-25,-49 0,25 25,0 0,-25-25</inkml:trace>
  <inkml:trace contextRef="#ctx0" brushRef="#br0" timeOffset="17232.5004">12204 5606,'25'0,"-25"25,25-1,-25 1,25-25,-1 50,-24-1,0-24,0 0,25-25,-25-25,0-24,0-26,25 26,0-1,49-24,-49-1,25 26,-25 24,-1 0,1 25,25 99,-25 0,-25-74,24 74,-24-49,25-25,-25 0,0-1,0 1,0 0,0 0,0 0</inkml:trace>
  <inkml:trace contextRef="#ctx0" brushRef="#br0" timeOffset="19226.3789">7789 9004,'50'0,"-26"0,1 50,0-50,-25 25,50-1,-50 1,49 99,26-25,-26 50,-24-50,-25-24,0-1,25 25,-25-24,0-1,0 1,0 24,0-25,-25-24,25-25,-25 0,25-1,0 1,25-25,0 25,0-25,0 0,-1 0,1 0,-74 50,24 49,-25-25,0 1,50-26,-49 75,-1 75,25-150,1 51,24-26,0-24,0-26,0 1,0 0,24-25,1 0,-25 25,0 0,0 24,0 1,0-25,0-1,-25-24</inkml:trace>
  <inkml:trace contextRef="#ctx0" brushRef="#br0" timeOffset="22886.8308">4564 10443,'-49'49,"49"1,-50-25,50 0,25-25,0-25,24 25,-24 0,-25-25,25 25,0 0,-25-25,-25 50,-25 25,26-26,-1 1,-25 0,25 0,1-25,-1 25,0-25,25-25,25 0,-25 0,25 0,-1 25,-24-24,25 24,-25-25,25 25,-25-25,50 0,-50 0,0 50,0 0,0 0,0 0,0-1,-25 1,25 0,-25-25,25 25,-25-25,25-25,0-25,0 26,25 24,-25-25,25 0,-25 0,25 25,-25-25,24 25,-24-24,25 24,-25-25,25 25,-25-25,25 0,-25 0,0 1,0 48,-50-24,50 25,0 0,-25-25,25 25,0 24,-24-24,-1 25,0-25,0-1,50-48,-25-1,50 0,-26 0,1 25,0-25,0 25,-25-24,25 24,-25-25,0 0</inkml:trace>
  <inkml:trace contextRef="#ctx0" brushRef="#br0" timeOffset="29092.2536">9377 10145,'0'25,"0"0,0 0,24-25,1 0,0 0,-25-25,25 25,0 0,-25-25,24 25,-24-50,50 1,-25-1,0-49,-25 0,24 24,-24 26,0-26,0 1,0 24,0 25,0 50,0 74,0-49,0 0,0-1,0-24,0 0,0 0,25-25,-25 24,0 1,0 0,25-25,-25 25,25-25,0 49,-1-24,1 0,-25 0,25-25,0 0,0 0</inkml:trace>
  <inkml:trace contextRef="#ctx0" brushRef="#br0" timeOffset="30073.2342">10294 9723,'-25'0,"1"0,-1 0,0 0,0 0,0 0,1 0,-1 25,25 0,-25 0,0-25,25 25,-25-1,25 1,0 0,0 0,0 0,0-1,0 1,0 0,25 50,-25-51,50 26,-25 0,24-26,-24 1,25-25,-1 0,-24 0,25 0,-50-49,25 49,-1-50,-24 25,0-24,25-1,-25 0,0 25,0-49,0 24,-25 1,25 24,0 0,-24 25,24-25,-25 25</inkml:trace>
  <inkml:trace contextRef="#ctx0" brushRef="#br0" timeOffset="31330.2237">10840 9674,'-25'0,"0"0,1 0,-1 0,0 0,0 25,25-1,-25-24,25 25,0 0,0 25,0-1,25-49,0 25,0-25,0 0,-1 0,1 0,0 0,-25-25,25-24,0 24,-25 0,0 0,0 75,0 99,0 74,-25-25,25-49,0 50,0 98,0-198,0-24,0-1,0-24,0-25,0 0,-25-1,0 1,0-25,-49 25,49-25,-49-25,24-24,1-26,-1 1,0-26,-24-48,24 73,50 26,0-1,0-24,0-1,75-74,148-24,-49 74,148-50,-49 49,-75 26,-148 49,-25 25</inkml:trace>
  <inkml:trace contextRef="#ctx0" brushRef="#br0" timeOffset="32424.8129">11262 10889,'0'-25,"24"1,1-26,75 0,-51 50,-24 0,0 0,-25 25,0 25,0 24,0-24,0-1,-25 1,0 0,25-1,-49-24,24 0,0-25,0 25,0 0,0-25,25 24,50-24,-25 0,0 0,0 0,-1 0,1 0,0 0,0 0,0 0,-1 0,1 0,0 0,25 0,123 0</inkml:trace>
  <inkml:trace contextRef="#ctx0" brushRef="#br0" timeOffset="34169.6228">12105 9426,'0'49,"0"1,0 24,0-24,0 24,0-49,25 25,-25-25,0 24,0-24,0 25,0-26,-25 26,25 0,0-25,-25-25,25 24,0-48,0-26,0 25,25-25,-25 1,0-1,0 25,0 1,0-1,0 0,0 0,0-24,0-1,0 0,0 26,25-26,-25 25,25 25,-25-25,0 1,24-1,-24 0,0 0,25 25,0 0,0 0,0 25,-25 0,24 0,-24-1,25 26,0-25,-25 0,0-1,0 1,0 25,0-25,0 24,0-24,0 0,-25-25,0 0,1 0,-1 0,0 0,0 0,0 0</inkml:trace>
  <inkml:trace contextRef="#ctx0" brushRef="#br0" timeOffset="50776.9286">7566 13345,'0'-25,"99"-24,174-100,223-50,645-74,248-24,199-26,123 26,-520 98,-75 26,-620 98,-347 50,-124 25,-50 0,0 25,0 25,0-25,25-1</inkml:trace>
  <inkml:trace contextRef="#ctx0" brushRef="#br0" timeOffset="52247.1179">8781 13692,'-25'0,"1"0,24 25,-75 0,50 24,-24 1,-26 0,51-1,-26 26,0-26,50 1,0-25,0-1,25 26,0-25,49 49,-24-24,0 0,-1-50,-24 49,0-49,0 25,-1-25,1 0,0 0,0-25,0 0,-1-49,26-1,-25 1,-25 0,0-26,0 26,0 24,0 1,0-1,0 1,0 24,-25-25,0 50,0-25,1 1,-1 24,0 0,0 0</inkml:trace>
  <inkml:trace contextRef="#ctx0" brushRef="#br0" timeOffset="53194.9298">9947 13246,'-25'0,"0"0,1 0,-1 25,-25-1,25 26,-24 0,-1 24,-24 50,24-25,1 0,-1 1,0 48,26-98,24 0,-25-1,25-24,25-25,-1 0,51 50,-26-26,1-24,24 25,-49-25,-25 25,25-25,0 0,-25 25,25 0,-25 0,24-25,-24 24,25-24,0 0,0 0,0 0,-25-24,24 24</inkml:trace>
  <inkml:trace contextRef="#ctx0" brushRef="#br0" timeOffset="54201.3221">10468 14114,'0'25,"25"-25,0-25,-25 0,24-25,-24-24,25 0,-25-26,0 26,0-25,0 24,0 1,-25 24,25 1,0 24,0 0,-24 0,24 1,-25-1,25 74,0 75,0-24,0-26,49 174,-24-124,-25 74,25-123,-25-26,25-49,0-49,-25 24,49 0,-49 0,25 1,0 24,-25-25,0 0,25 25</inkml:trace>
  <inkml:trace contextRef="#ctx0" brushRef="#br0" timeOffset="55255.8642">10939 13692,'-49'25,"49"49,-25-74,0 25,25 50,-25-75,25 24,0 1,0 0,0 0,0 0,25-1,0-24,24 0,-24 0,50-49,-51 49,1-50,0 50,-25-25,0 1,25 24,-25-25,0-25,0 1,25 24,-25-25,0 25</inkml:trace>
  <inkml:trace contextRef="#ctx0" brushRef="#br0" timeOffset="56509.6839">11361 13469,'-25'25,"0"24,25-24,-25 0,25 0,0 0,0-1,0 1,25-25,0 0,0 0,-25-25,0 1,25-1,-25 0,0 0,0 0,0 1,0-26,0 0,0 26,0-1,0 74,0 75,0 75,0-50,0 24,0 1,25 24,-25-74,0-49,0-26,0-24,0 0,0 0,-25 0,0-25,-50 0,26 0,24 0,25-25,0-50,0-24,74-25,1 50,148-125,-49 50,-50 50,198-74,-223 98,1 50,-100 1,24 24,1 0,-25-25</inkml:trace>
  <inkml:trace contextRef="#ctx0" brushRef="#br0" timeOffset="57941.3128">11758 14312,'25'0,"-1"-25,26 25,0-24,-26 24,26 0,-25 0,-25 49,25 26,-25 49,0-50,0 25,0-24,0-26,0 1,-50 24,25-49,25 0,-25-25,125 0,-1-25,-50 25,75-49,-99-1,0 25,-25 0</inkml:trace>
  <inkml:trace contextRef="#ctx0" brushRef="#br0" timeOffset="58970.8766">12130 13543,'25'0,"-1"0,26 0,-25-49,0 49,-25-25,24 25,-24-25,0 0,0 1,0-1,0 0,0-25,0-24,0-75,-24 50,24 24,-25 1,0 24,25 26,0 48,0 26,0 74,0-50,50-24,-26-25,-24 0,25-25,-25 24,0 1,0 0,25-25,-25 25,25-25,0 0,-1 0</inkml:trace>
  <inkml:trace contextRef="#ctx0" brushRef="#br0" timeOffset="59604.8711">12676 12973,'-25'25,"25"-1,0 1,-25 25,25-25,0-1,0 1,0 0,25-25,-25-74,0 24,0 25,0-24,0-1,0 25,0 0</inkml:trace>
  <inkml:trace contextRef="#ctx0" brushRef="#br0" timeOffset="60728.1102">12998 12923,'-25'50,"0"-25,25-1,0 1,0 0,0 0,0 0,25-25,0 0,0 0,-25-25,0 0,0 0,0 0,0 1,0-1,0 198,0-48,0-26,0 124,0-99,0 0,0 50,0-75,0-25,0-24,0-25,-25 24,0-49,0 0,1 0,24-25,-50 1,50-1,-25 25,25-25,0 0,0-24,0-1,25-24,0-1,49-49,-24 75,24-26,1 1,-1 24,-74 25,25 25,-25-24,25 24,-25-25</inkml:trace>
  <inkml:trace contextRef="#ctx0" brushRef="#br0" timeOffset="61614.8399">13420 13767,'24'0,"-24"24,0 1,25 50,-25-51,0 26,0-25,0 24,-25 26,1-26,-26 26,50-50,-25-1,25 1,-25-25,25 25,50-25,0 0,-1 0,-24-25,25 25,-50-25,25 25,-25-24,0-1,24-25</inkml:trace>
  <inkml:trace contextRef="#ctx0" brushRef="#br0" timeOffset="63280.8686">13395 12601,'0'25,"25"24,-1-24,26 0,0 0,-50-1,25-24,-25 25,0 25,0-25,0-1,0 26,0-25,0-75,0 1,24-1,-24 0,50-24,24-75,-24 50,-25 25,24-1,-49 50,25 25,0 0,25 25,-50 25,24 24,1-24,-25 49,0-49,0-1,0-24,0 25,0-26,0 1,0 0,0 0,0 0,0-1,0 26,0 24,0-24,0-25,0 0,0-1,25-24,0 0</inkml:trace>
  <inkml:trace contextRef="#ctx0" brushRef="#br0" timeOffset="64431.8334">14362 12005,'50'50,"-25"0,74 49,0-49,-49 49,24-25,-24 1,-1 24,1-25,-25 1,-25 24,25 25,-25-50,0 1,0-1,0 1,0-51,-25 1,0 25,0-25,0-1,25 1,-24-25,24 25,-25-25,25 25</inkml:trace>
  <inkml:trace contextRef="#ctx0" brushRef="#br0" timeOffset="65488.8133">12080 10145</inkml:trace>
  <inkml:trace contextRef="#ctx0" brushRef="#br0" timeOffset="68116.7764">11783 9302,'-25'0,"-25"0,25-25,1 25,-76 0,26-25,-100-24,25-1,-24-24,24 24,-25-25,26 26,73-1,-49 1,25 24,49-25,1 25,-1-24,-24-1,-26-24,26 24,24-49,-49 49,25-49,49 99,-25-74,50 49,-49-25,49 26,-50-76,1-49,24-49,0 124,25-1,0 1,0 49,0 0,0 0,0 1,0-26,74-24,-49 49,-25-25,25 25,-25 1,25-1,-25 0,0-25,25 50,-25-24,0-1,-25 25,0 25,-25-1,50 1,-24 25,-1-50,0 49,0-49,0 50,0-50,25 25,25-75,0 25,0 25,-25-24,25 24,-25-25,0 0,25 25,-25-25,24 25,1 0,0 0,-25-25,25 25,0 0,-1 50,1 0,-25 24,25 0,0 1,0-1,-1-24,1-25,0 24</inkml:trace>
  <inkml:trace contextRef="#ctx0" brushRef="#br0" timeOffset="71018.4027">9525 7144,'-24'0,"-1"0,0 0,25 49,-25-24,0 0,25 25,-24-26,-1 1,25 25,0-25,0-1,0 1,0 0,0 0,-25-25,25 25,0-1,0 1,0 25,0 49,0-49,0 24,0 25,0-49,0 0,0-26,0 1,0 0,25-25,-25 25,0 0,25-25,-1 49,-24-24,25 25,0-1,-25-24,50 49,-50-49,24-25,-24 25,25-25,-25 25,25 0,0-1,0-24,24 50,1-25,-25-25,24 25,1-1,24-24,-49 0,25 25,-26 0,76 0,-51-25,1 25,-1-1,1 1,0-25,-1 0,-24 25,25-25,49 25,0 24,75 1,-25 0,-50-25,149 24,-149-24,-24-25,-51 25,1 0,-25-1,0 1,25-25,-25 25,50 25,-1-50,-24 0,-25-50,0 25,-25 0,25-24,-25 24,25-25,-24 26,-1 24,25-25,0 0,-25 25,25-25,-50-25,26 26,24-1,-25 25,25 49,0 1,0 25,0 24,25-50,-1-49,1 0,-25 25,25-25,0 25,-25 0,25-25,-25 25,-25-25,25 24,-25 1,-25 0,26 0,-76 49,76-74,-1 50,0-50,50-25</inkml:trace>
  <inkml:trace contextRef="#ctx0" brushRef="#br0" timeOffset="73713.5683">11857 12849,'0'25,"-50"24,26 26,-1 49,-25 0,25-50,-24 199,49-99,-25-26,25-73,0 24,0-74,25 0,0-1,-1-24,1 50,25-25,-25 24,24 26,1-50,-50 0</inkml:trace>
  <inkml:trace contextRef="#ctx0" brushRef="#br0" timeOffset="75749.0716">14015 12129,'50'25,"-1"50,-24-50,25 24,-26-24,1 0,0 0,-25-1,0 1,25-25,0 50,-25-25,0 24,24-24,-24 0,25 24,-25 1,0-25,0 0,0-1,0 1,0 0,0 0,0 0,-25 49,25-24,0-26,-24 1,-1 0,25 0,0 0,0-1,-25-24,25 50,-25-25,25 0</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19T08:09:21.069"/>
    </inkml:context>
    <inkml:brush xml:id="br0">
      <inkml:brushProperty name="width" value="0.05292" units="cm"/>
      <inkml:brushProperty name="height" value="0.05292" units="cm"/>
      <inkml:brushProperty name="color" value="#FF0000"/>
    </inkml:brush>
  </inkml:definitions>
  <inkml:trace contextRef="#ctx0" brushRef="#br0">7119 5135,'0'-25,"25"25,298 0,-26 0,150 25,173-25,-149 0,-124 0,-198 24,-74-24,-51 0,1 0,0 0,0 0,0 0,99 0,-25 0,0 0,199 0,-224 0,50 0,-49 0,-26 0,-24 0,0 0,0 0,-1 0,26 0,0 0,-26 0,1 0,0 0,0 0,0 0,24 0,1 0,24-24,-24 24,-25 0,0 0,-1 0,1 0,25 0,-50-25,49 25,-24-25,0 25,25 0,-26 0,1 0,0 0,25 0,-26 0,1 0,0 0,0 0</inkml:trace>
  <inkml:trace contextRef="#ctx0" brushRef="#br0" timeOffset="1807.9348">13072 5060,'25'0,"25"0,-1 0,-24 0,0 50,-25-25,25-1,-25 26,25-25,-25 0,0 24,0 26,0-1,0-49,0-75,0 1,0-1,0 0,24-24,26 0,-25 24,24 0,26-24,-25 24,-1 26,-24 24,0 0,0 0,24 74,-49-49,25 24,0 51,0-26,-1 0,-24 1,25-1,-25 25,0-49,0 0,0-26,0 51,-25-50,25 49,-24-24,-1-1,25-24,0 0</inkml:trace>
  <inkml:trace contextRef="#ctx0" brushRef="#br0" timeOffset="5435.9338">8856 7020,'-25'0,"0"0,50 0,173 25,472-1,-199-24,25 50,0-25,-297-25,-125 25,-49-25,0 0,0 0,0 0</inkml:trace>
  <inkml:trace contextRef="#ctx0" brushRef="#br0" timeOffset="6678.2499">12502 7020,'0'25,"25"24,-25-24,25 0,-25 24,0-24,0 0,0 0,0 0,0-1,0 1,0 0,0-50,0-24,0 24,0-25,0 25,74-49,-49 49,0 25,74-49,-74 24,-1 25,1 0,25-25,-25 0,-1 25,1 0,0 0,0 0,0 50,-1 24,1-49,0 0,-25 0,0-1,0 26,0 0,0-1,0-24,0 49,0-24,0 24,0-49</inkml:trace>
  <inkml:trace contextRef="#ctx0" brushRef="#br0" timeOffset="8322.8849">6722 7739,'50'0,"49"-25,25 0,50 1,-124 24,-26 0,1 0,0 0,0 0,0 0,-1 0,1 0,0 0,0 0</inkml:trace>
  <inkml:trace contextRef="#ctx0" brushRef="#br0" timeOffset="10491.7188">13891 6772,'-25'0,"0"0,1 0,24 24,-25 1,0 0,0 25,-24 49,24-25,-25 100,1-25,24-75,-25 25,25 25,25-74,0-25,0 0,25-25,-25 24,25-24,-25 25,25-25,-25 25,25-25,-1 0,-24 25,0 0,25-1,-25 1,0 0,25-25</inkml:trace>
  <inkml:trace contextRef="#ctx0" brushRef="#br0" timeOffset="11872.8475">13990 7714,'25'0,"0"0,0 0,-1 0,1 0,0 0,0 0,0-49,-1-100,1 50,0 24,0-74,-25 50,25 0,-25 49,0 1,0-1,0 25,0 0,0-24,0-1,-25-49,0 49,0-24,-24 24,49 1,-25 24,25 75,49 74,-49-50,0 25,0 0,25 26,-25-101,25 26,-25-25,25 24,-25-24,25 0,-1 25,-24-26,25 1,0 0,0-25,0 0,-1 0,1 25,0-25,-25 25,25-25,0 0</inkml:trace>
  <inkml:trace contextRef="#ctx0" brushRef="#br0" timeOffset="12725.8438">14759 6945,'-25'0,"1"50,-1-25,25 24,-25 51,25-26,0-24,0-26,0 1,0 0,25 0,-25 0,49-1,-49 1,50 0,-25 0,0-25,-1 0,-24-25,0 0,0-24,0 24,0 0,0 0,0-24,0-1,0 25,0 0,0 1</inkml:trace>
  <inkml:trace contextRef="#ctx0" brushRef="#br0" timeOffset="13883.072">15230 7094,'-24'0,"-1"0,0 0,25 50,-25-25,0 24,1-24,24 0,0 0,0 49,0-49,74 24,-49-49,0 0,-1 0,-24-24,0-26,0 25,0 0,0 1,0 48,0 51,0-26,0 26,0 24,-24 75,-1-1,0-98,25-1,-25-24,0-1,25 1,-24-25,-1 24,0-73,-25-26,26-24,-1 24,0 25,25 0,0 1,0-1,50 0,74 0,-25-25,25 50,-50-49,-49-1,0 50,-25-25,0 1,0-1</inkml:trace>
  <inkml:trace contextRef="#ctx0" brushRef="#br0" timeOffset="14577.2348">15379 8409,'25'-25,"-25"50,0 24,0 75,-50 0,26-74,-26 24,0 1,50-50,50-25,74-25,0-25,-50 25,-24-24,-50 24,0 0,25 0,0 25,24-74</inkml:trace>
  <inkml:trace contextRef="#ctx0" brushRef="#br0" timeOffset="16039.2011">15305 6921,'25'0,"-1"0,51 0,-1 24,25 1,-24 50,24-1,-49-49,-1 74,-24-25,0-24,0 49,-25-24,0-26,0-24,0 0,0-75,0-24,0 24,0-49,0 25,25-26,49-73,0 74,-24 74,0-25,24 25,-49 0,0 25,-1 0,26 25,-25 25,49 74,1 50,-1-75,-49 25,25 25,-50-125,0 1</inkml:trace>
  <inkml:trace contextRef="#ctx0" brushRef="#br0" timeOffset="16655.1044">16768 6276,'0'49,"50"26,99 148,74 25,-74-74,74 74,-74-50,-124-148,0-1,-25 26,0-1,0 0,-25 26,-50 49,-24-1,49-48,-24-26,49-49</inkml:trace>
  <inkml:trace contextRef="#ctx0" brushRef="#br0" timeOffset="21157.7168">11510 7045,'0'-25,"-25"25,0 0,0 0,-24 49,24 1,-25-25,1 24,24 26,0-1,-49 1,74-1,-25 0,25-24,0 0,0-26,0 26,0-25,49 49,1 1,24 24,-24-49,0 24,-1-24,26-1,-50-24,24 0,-24 0,0-25,0 0,-1 0,26 0,0-25,-26 0,1-49,0 74,0-50,-25-24,0 24,0-25,0 1,0 24,0 1,0-50,0 74,-25-25,25 25,-50-24,50 24,-24 0,-26-24,25-1,0 25,1-24,-26 49,50-50,-50 50,26-25,-1 0,-50 25,26-24,-1 24,25-25,-24 25,24 0,25-25</inkml:trace>
  <inkml:trace contextRef="#ctx0" brushRef="#br0" timeOffset="23408.7134">17438 6201,'-25'0,"0"0,1-25,-1 25,0 0,-25-24,50-1,-24 25,-51-25,26 0,-51 0,26 1,-50 24,0-25,-75 0,75 25,-24-25,-76 25,76 0,-76 0,125 0,-174 0,100 0,-249 99,149-49,-198 49,-50 0,174-74,-422 124,273-124,198 0,149-1,-99 1,74-25,150 0,-26 0,0 25,1-25,-26 25,26 0,-26-25,26 0,-100 74,50-24,24-26,-24 26,0 0,24-1,-49 1,25 0,-50 24,-24-24,123-1,-24-49,-26 50,51-1,-26-24,26 0,49 0,-50 24,50-24,-49 50,24-1,0 75,25-75,0-24,0 24,0 50,25-74,24 0,1-1,-25 1,49-1,25 1,50 49,99 25,-24 25,73-50,299 149,-125-124,75 75,-26-100,-123 0,50-49,-199-1,0 26,25-50,-149-1,25 1,74 0,0 0,199 24,-149 1,272 0,1-50,397 0,-323-25,-99-74,74 24,-273 1,-173 24,-124 25,0 1,-25-1,49-50,26-49,24 0,50-99,0-25,-50 50,-25 49,-24 74,-25-49,-25 25,0 25,0 24,0 25,0-24,0 24,0 0,0-74,-25-25,25 49,-25-73,25 48,-49-24,-1 50,25 24,-24 1,-26 24,26 0,-51 0,-73 1,-1 24,50-25,-99-25,0 1,98-26,-123-24,50-25,-25 0,-50 25,50 49,-25-24,49-1,-49 26,-50 24,150 0,73 25,-24 0,74 0,0 0,1 0</inkml:trace>
  <inkml:trace contextRef="#ctx0" brushRef="#br0" timeOffset="27637.5445">12328 6722,'-25'25,"-24"99,49-74,-25 49,0 50,25-50,0 74,-25-49,25-49,0 74,0 24,0-49,0 0,0-24,0-51,0 1,25-1,0 1,-25-25,50 0,-26 24,26-49,-25 0,49 25,-49 0,0-25</inkml:trace>
  <inkml:trace contextRef="#ctx0" brushRef="#br0" timeOffset="29451.2042">18083 6499,'50'25,"49"24,50 75,-75-74,-24 24,-26 1,26-26,0 150,-1-100,-49-25,25 125,0-50,0-1,-25-48,24 98,-24-148,0 49,0 25,0-74,0-26,0 1,0 0,0 0,0 0,0-1,-24-24,24 25</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20T07:25:23.091"/>
    </inkml:context>
    <inkml:brush xml:id="br0">
      <inkml:brushProperty name="width" value="0.05292" units="cm"/>
      <inkml:brushProperty name="height" value="0.05292" units="cm"/>
      <inkml:brushProperty name="color" value="#FF0000"/>
    </inkml:brush>
  </inkml:definitions>
  <inkml:trace contextRef="#ctx0" brushRef="#br0">2778 3076,'-24'-25,"-1"0,0 0,0 25,0 0,1 0,-1 0,0 0,25 25,-25 0,25 0,0 0,-25 24,25-24,0 0,0 0,25-25,25 24,-25-24,-1 50,1-50,-25 25,25-25,-25 25,0-1,0 1,0 0,-25 0,0-25,25 25,-24-25,-1 0</inkml:trace>
  <inkml:trace contextRef="#ctx0" brushRef="#br0" timeOffset="1496.734">2853 3225,'0'24,"0"1,0 25,0-25,0 24,25-24,-25 0,24 49,1-74,-25 25,25-25,0 0,0 0,0-25,-1-24,1 49,-25-25,0 0,0 0,0 0,0 1,0-1,0 0,-25 25,25 25,0 0,0-1,0 1,0 0,0 25,0-26,25-24,0 0,25 0,-26-24,1 24,25 0,-1 0,-24 0</inkml:trace>
  <inkml:trace contextRef="#ctx0" brushRef="#br0" timeOffset="3338.6643">3324 3299,'25'25,"-25"0,25-25,0 24,-25 1,0 0,0 0,0 0,0-1,0 1,0-50,0-24,0-26,0 51,0-1,24 25,1-25,-25 50,0 0,25-1,-25 1,0 0,0 0,25-25,0 0,-1-25,-24 0,0 0,0 1,0-1,25 25,-25 49,0 1,25 0,0 49,0-25,-25-24,0 0,0-26,0 1,0-50</inkml:trace>
  <inkml:trace contextRef="#ctx0" brushRef="#br0" timeOffset="9075.3164">3820 3324,'0'0,"0"25,0-1,0 1,0 0,0 0,0 0,0-50,0 0,0 0,0 0,0 1,0-1,0 0,0 0,25 25,-25 25,0 0,0 0,25-25,-25-25,25 0,-1 0,-24 0,25 25,-25-24,0-1,25 25,0 0,-25 25,0-1,25-24,-25 25,25-25,-1 0,-24 25,25-25,0 25,0-25,24 25,1-1,-25-24,0 0,-25-24,24-1,-24 0,25 0,-25 0,0 1,0 48,-25 1,1-25,24 25,-25 0,25 0,0-1,0 1,0 0,0 0,0 0,25-25,-1 0,1-25,25-25,-1 25,-49 1,0-1,0 0,0 0,0 100,0-51,0 1,0 0,0 0,0 0,25-25,0 24,0-24,0 0,-1 0,-24-49,25 24,-25 0,25 0,-25-24,25 24</inkml:trace>
  <inkml:trace contextRef="#ctx0" brushRef="#br0" timeOffset="10586.97">4664 3274,'24'25,"-24"0,0 0,0-1,0 1,0 0,0 0,0-75,0 25,0 1,0-1,25 25,-25-25,25 25,-25-25,0 0,25 25,0-24,-25-1,24 25,-24-25,0 0</inkml:trace>
  <inkml:trace contextRef="#ctx0" brushRef="#br0" timeOffset="11883.5473">4912 3125,'24'0,"-24"25,0 0,0 0,25-25,-25 25,25-1,0 1,0-25,-25-25,0 1,0-1,0 0,0 0,0 0,0 75,0 0,0 24,0-24,0-1,0-24,0 0,0 0,0 24,-25-24,25 25,0 24,0 1,0-1,0-24,0-1,0 1,0-25,-25-25,25-25,0 0,0 0,0 0,0-24,0-1,25-49,49 0,26 49,73-124,-24 100,-50 24,25-74,-74 75,-25 24,-25 0,0 0,24 1</inkml:trace>
  <inkml:trace contextRef="#ctx0" brushRef="#br0" timeOffset="13080.506">3002 4961,'0'25,"0"24,25 26,-1-1,26 75,-50-50,0-24,0 73,0-98,25-25,-25 0</inkml:trace>
  <inkml:trace contextRef="#ctx0" brushRef="#br0" timeOffset="20445.841">5829 3969,'0'25,"0"-1,0 1,0 0,0 0,0 0,0 24,0 1,0-25,0-1,0 1</inkml:trace>
  <inkml:trace contextRef="#ctx0" brushRef="#br0" timeOffset="24352.0817">6524 3770,'0'25,"0"25,0-25,0-1,0 26,-25 124,25-125,0 50,0-24,0 24,0-25,0 75,0-25,0 25,25-50,-25-49,0 0,0-26,25-24,0 0,24 0,-24 0,0 0,0-24,-25-1,0 0,0-25,24-24,-24 0,25 24,-25 25,0 0,-25-24,1 49,-26 0,50-25,-25 25,25-25,-25-25,-49-49,74 25,-50-1,26 51,24-1,0 0,0 0,0-24,0 24,0 0,0 0,0 0,24 25,1-24,0 24,0 0,-25-25,25 25,-25-25,24 25</inkml:trace>
  <inkml:trace contextRef="#ctx0" brushRef="#br0" timeOffset="25553.418">6772 3919,'-25'25,"25"0,0 0,0-1,0 26,50-25,-50 0,25-25,-1 0,-24 24,25-24,-25-24,0-1,0 0,0 0,0 0,0 1,-25 24,25-25,0 0</inkml:trace>
  <inkml:trace contextRef="#ctx0" brushRef="#br0" timeOffset="27962.3887">7045 3845,'0'25,"25"-1,-25 1,24 0,26 25,-50-26,25-24,-25 25,0 0,0 0,0 0,0-1,0 1,0 0,-25-25,25-25,0 0,0 1,0-1,0 0,0 0,25 0,-25 1,50-26,-1-24,-24 74,0-50,0 50</inkml:trace>
  <inkml:trace contextRef="#ctx0" brushRef="#br0" timeOffset="29301.9501">7764 3646,'-25'0,"1"0,24 25,0 0,-25 0,0 49,25-49,-25 49,25-49,0 50,0-26,-25-49,25 25,0 0,0 24,0 1,25 49,25-24,-1-1,-24-24,0-50</inkml:trace>
  <inkml:trace contextRef="#ctx0" brushRef="#br0" timeOffset="30887.3694">7987 3969,'0'-25,"0"50,0 0,0-1,0 1,0 0,0 0,0 0,0-1,0 1,25-25,-25 25,25-25,0 0,0 0</inkml:trace>
  <inkml:trace contextRef="#ctx0" brushRef="#br0" timeOffset="31566.4633">8012 3696</inkml:trace>
  <inkml:trace contextRef="#ctx0" brushRef="#br0" timeOffset="32402.3587">8236 3820,'24'0,"26"0,24 0,1 0,-1-25,-49 25,0 0</inkml:trace>
  <inkml:trace contextRef="#ctx0" brushRef="#br0" timeOffset="32999.6255">8409 3944,'25'0,"74"0,-24 0,-1 0,0 0,-24 0</inkml:trace>
  <inkml:trace contextRef="#ctx0" brushRef="#br0" timeOffset="34752.3473">9352 3770,'-25'0,"0"25,25 0,-25 0,25 0,0-1,0 1,0 0,0 0,0 0,0-1,0 1,25-25,0 0,0 0,-25-25,0 1,25 24,-25-25,24 25,-24-25,0 0,0 0,0 1,0-26,0 25,0-24,-24 24</inkml:trace>
  <inkml:trace contextRef="#ctx0" brushRef="#br0" timeOffset="36469.5004">10096 3746</inkml:trace>
  <inkml:trace contextRef="#ctx0" brushRef="#br0" timeOffset="37196.0256">10170 4118,'0'24,"0"1,-25-25,25 25,-24 0,24 0,-25-25,25 24</inkml:trace>
  <inkml:trace contextRef="#ctx0" brushRef="#br0" timeOffset="38579.2789">10592 3870,'0'-25,"25"25,0-25,-1 0,1 25,0 0,0 0,-25 25,0 0,0 0,0-1,-25 1,25 0,0 0,-25-25,25 25,0-1,0 1,0 0,25 25,25-1,-26-24,1-25,-25-25</inkml:trace>
  <inkml:trace contextRef="#ctx0" brushRef="#br0" timeOffset="39077.4286">10716 3547</inkml:trace>
  <inkml:trace contextRef="#ctx0" brushRef="#br0" timeOffset="43132.0555">11386 3621,'0'25,"-25"25,0-25,25 0,-25-1,25 1,-25-25,25 25,-24-25,24 25,-25-25,25 25,0-1,-25-24,25 25,0 0,-25-25,25 25,0 0,0-1,25 1,49 50,-24-75,-25 24,0-24,0 0,-25 25,24-25</inkml:trace>
  <inkml:trace contextRef="#ctx0" brushRef="#br0" timeOffset="46514.8005">11659 3721,'24'0,"-24"25,25-25,-25 24,0 1,25 0,-25 0,0 0,0-1,0 1,0 0,0 0,0 0,0-50,25 0,-25 0,0 0,25 25,-25-24,0-1,24 25,-24-25,0 0,25 25,-25-25,25 25,-25-24,25 24,0 0,-1 24,-24 1,0 0,25-25,-25 25,0 0,0-1,0 1,0 0,25 0,-25 0,0-1,25 1,-25 0,25-25</inkml:trace>
  <inkml:trace contextRef="#ctx0" brushRef="#br0" timeOffset="47159.1613">12427 3795</inkml:trace>
  <inkml:trace contextRef="#ctx0" brushRef="#br0" timeOffset="47869.6346">12576 4118,'-24'0,"24"24,0 1,0 0,-25 0,25 0,0-1,-25-24</inkml:trace>
  <inkml:trace contextRef="#ctx0" brushRef="#br0" timeOffset="49402.0065">12973 3795,'25'0,"0"50,0-50,-25 25,0-1,0 1,0 0,0 0,0 0,0-1,-25 1,25 0,25-25,-1 0,26 0,49 0,50 0,-50 0,-24 25,-50-25</inkml:trace>
  <inkml:trace contextRef="#ctx0" brushRef="#br0" timeOffset="49885.1516">12948 3448</inkml:trace>
  <inkml:trace contextRef="#ctx0" brushRef="#br0" timeOffset="50813.1133">13717 3820,'50'0,"24"-25,100 0,-25 25,-124 0,49 0</inkml:trace>
  <inkml:trace contextRef="#ctx0" brushRef="#br0" timeOffset="51350.1452">14015 3671</inkml:trace>
  <inkml:trace contextRef="#ctx0" brushRef="#br0" timeOffset="51823.6789">14015 3671,'0'25,"0"0,0 24,0-24,0 25,0-1,0-24,0 25,0-1,0 1,0-25,0 0,0-1,-25-24</inkml:trace>
  <inkml:trace contextRef="#ctx0" brushRef="#br0" timeOffset="53750.0372">14635 3770,'25'0,"0"-24,24 24,-49-25,25 25,0 0,0 0,0 0,24 0,-24 0,0 0,0 0,-1 0,1 0,0 25,0-1,49 51,-49-75,0 0,0 0</inkml:trace>
  <inkml:trace contextRef="#ctx0" brushRef="#br0" timeOffset="54932.0548">14933 3473,'0'24,"0"1,0 50,0-1,0-24,0 24,0 1,25-26,-25 1,0-1,0-24,0 0,0 0,0 0</inkml:trace>
  <inkml:trace contextRef="#ctx0" brushRef="#br0" timeOffset="56304.0854">15305 3299,'0'25,"0"0,25-1,-1 1,26 25,-50-1,50 1,-26 0,1-1,0 26,-25-26,0-24,0 0,0 49,0-49,0 0,0 25,0-26,-25 26,0 0,25-1,-24-49,24 50,-25-25,25-1,0 1</inkml:trace>
  <inkml:trace contextRef="#ctx0" brushRef="#br0" timeOffset="58321.4875">16247 3721,'50'0,"74"0,99-25,149-50,-223 51,0-26,0 0,-100 50,1 0,0 0,-1 0,-24 0,50 0,-1 0,25 0,0 0,1 0,73 0,-123 0,-1-24,1 24,-25 0,24 0,26 0,24 0,0 0,25-25,-49 0,-26 0,-24 25,-25-25,25 25,0 0,24 0,26 0,-1 0,149 0,-148-24,-26 24,-24-25</inkml:trace>
  <inkml:trace contextRef="#ctx0" brushRef="#br0" timeOffset="60602.0022">21233 3001,'-25'0,"1"25,-1-25,25 25,-25-25,25 25,0 0,-25-1,0 1,25 0,0 0,0 0,0-1,0 1,0 25,0-25,0-1,0 1,0 0,0 0,0 0,25-1,-25 1,25-25,0 0,0 0,-25-25,24 25,1 0,-25-24,25 24,0 0,-25-25,0 0,25-25,-25 1,0 24,24 0,-24 0,0 1,0-1,0 0,0 0,-24 25,24-25,0 1,-25 24,25-25,-25 0,25 0</inkml:trace>
  <inkml:trace contextRef="#ctx0" brushRef="#br0" timeOffset="61918.9976">21655 2927,'-25'0,"0"25,25 0,-25-25,25 24,0 1,-24 0,24 25,-25-50,25 24,0 1,0 0,0 0,0 24,0 1,0 24,0-49,0 0,0 0,0 0,25-25,-25 24,24-24,1 25,0 0,0-25,0 0,-25-25</inkml:trace>
  <inkml:trace contextRef="#ctx0" brushRef="#br0" timeOffset="63969.0238">21779 3200,'0'-25,"25"25,-1 0,26 0,-25 25,-25 0,25-25,-25 24,0 1,0 0,0 0,0 0,0-1,0 1,0 0,0 0,0 0,0-50,0-25,0 25,0-24,0 24,0 0,0-24,0 24,0 0,0 0,0 0,24 1,1 24,-25-25,25 25,0 0,0 0,0 0,-1 25,-24-1,0 1,0 0,25 0,-25 0,0-1,25-24,-25 25,0 0,0 0,0 0,0-1,0 1,0 0,0 0,0 0,0-1,0 1,0 0,0 0,0 0,0-50,25 0</inkml:trace>
  <inkml:trace contextRef="#ctx0" brushRef="#br0" timeOffset="65149.3757">22300 2952,'25'25,"-1"-1,-24 1,0 0,25 0,-25 0,25-1,-25 1,0 0,0 0,0 0,0-1,25-24,-25 25,0 0,0 0,0 0,0-1,0 1,0 0,0 25,-25-1,25-24</inkml:trace>
  <inkml:trace contextRef="#ctx0" brushRef="#br0" timeOffset="68107.7067">5631 5482,'25'-25,"0"25,-1-25,1 25,-25-25,25 25,0-24,0-1,24 25,-24-25,0 25,0 0,-25 25,24-25,-24 25,0 24,0-24,0 0,-24 24,-26-24,25 0,0 25,-24-26,24 26,0-50,25 25,-25-25,50 0,50 0,-51 0,26 0,-25 0,0 0,-1 0,1 25,0-25,0 0</inkml:trace>
  <inkml:trace contextRef="#ctx0" brushRef="#br0" timeOffset="68574.9467">6152 5705</inkml:trace>
  <inkml:trace contextRef="#ctx0" brushRef="#br0" timeOffset="70949.9215">6648 5308,'0'25,"25"0,-25 24,0-24,0 0,0 0,0 0,0 49,0-49,0 24,25-24,-25 25,0-25,0-1,0 1,0 0,0 0,0 25,0-26,24-24,-24 25,25-25,-25 25,25-25,0 0,0 0,-1-25,-24 0,0 1,0-1,0 0,0 0,0 0,0 0,-24 25,24-24,-25 24,25-25,-25 25,25-25,-25 0,0 0,1 1,24-1,0 0,0 0,0 0,0 1,24 24,1-25,0 25,0 0,0-25,-1 25,1 0,-25-25,25 25</inkml:trace>
  <inkml:trace contextRef="#ctx0" brushRef="#br0" timeOffset="73258.9054">7094 5358,'0'25,"0"-1,0 1,0 0,0 0,0 0,0-1,0 1,0 0,0 0,25-25,0 0,0 0,0 0,0 0,-1 0,1 0,-25-25,0 0,25 25,-25-25,25 25,-25-24,0-26,0 25,0 0,0 1,0-1,-25 25,0 0,0 0,25-25,-24 25,-1 0,0 0,0 0,0 0</inkml:trace>
  <inkml:trace contextRef="#ctx0" brushRef="#br0" timeOffset="75104.9834">7442 5234,'0'25,"0"-1,25 1,-25 0,24 0,-24 0,0-1,0 1,0 0,0 0,0 0,0-1,0 1,0 0,-24-25,-1 0,25-25,0 0,0 1,0-1,0 0,0 0,0 0,25 1,-1-1,1 25,-25-25,0 0,25 0,0 25,-25-24,25 24,-25-25</inkml:trace>
  <inkml:trace contextRef="#ctx0" brushRef="#br0" timeOffset="76230.2019">7863 5060,'-24'25,"24"0,-25-25,25 25,0-1,0 1,0 0,0 0,0 0,0-1,0 1,0 0,0 0,0 49,25-24,-1-1,1 26,0-26,0-24,-25 0,25-25,-25 25,24-25,1 0,0-25</inkml:trace>
  <inkml:trace contextRef="#ctx0" brushRef="#br0" timeOffset="77638.8546">8161 5283,'25'0,"0"0,-25 25,0 0,0 0,0 0,0 24,0-24,0 0,0 0,0-1,0 1,25-25,-1 0,1 0,0 0,-25-25,0 1,0-1,25 0</inkml:trace>
  <inkml:trace contextRef="#ctx0" brushRef="#br0" timeOffset="78146.0339">8236 4961</inkml:trace>
  <inkml:trace contextRef="#ctx0" brushRef="#br0" timeOffset="79717.5184">8632 5234,'25'0,"0"0,0 0,0 0,24 0,-24 0,0 0,0 0</inkml:trace>
  <inkml:trace contextRef="#ctx0" brushRef="#br0" timeOffset="80630.8159">8707 5457,'0'25,"25"-25,-1 0,1 0,0 0,0 0,0 0,-1 0,1 0</inkml:trace>
  <inkml:trace contextRef="#ctx0" brushRef="#br0" timeOffset="82702.8116">9128 5135,'0'24,"0"1,25-25,-25 25,25 0,-25 0,25-1,0 26,-25 0,0-26,24-24,-24 25,0 0,0 0,0-50,0 0,0 0,0-49,0 49,50-74,-50 74,25 25,0-25,-25 1,25 24,-1 0,1 0,-25 24,25-24,-25 25,25-25,-25 25,0 0,0 0,0-1,25-24,-25 25,0 25,0-25,0-1,0 1</inkml:trace>
  <inkml:trace contextRef="#ctx0" brushRef="#br0" timeOffset="83544.8057">9922 5060</inkml:trace>
  <inkml:trace contextRef="#ctx0" brushRef="#br0" timeOffset="84307.7752">10046 5383,'0'24,"-25"-24,25 25,0 0,0 0,0 24,-24-24,-1 0,25 0,0 24,-25-49,25 50,-25-25</inkml:trace>
  <inkml:trace contextRef="#ctx0" brushRef="#br0" timeOffset="95973.2889">10815 5035,'25'0,"-25"25,0 0,0 0,0 0,0-1,0 1,-25-25,25 25,0 0,-25-25,25 25,0-1,0 1,-24-25,24 25,0 0,0 0,0-1,24-24,1 0,0 0,0 0,0 0,-1 0,1 0,0 0,0 0</inkml:trace>
  <inkml:trace contextRef="#ctx0" brushRef="#br0" timeOffset="98024.6268">10815 4738</inkml:trace>
  <inkml:trace contextRef="#ctx0" brushRef="#br0" timeOffset="99555.5344">11187 4911,'0'25,"25"0,25 0,-26 24,1-49,0 50,25-25,-25-25,-25 25,24-25,-24 24,0 1,0 0,-24 0,24 0,-25-1,25 26,-25-25,0 74,0-74,0 24,25 1,-24-25,-1 24,0 1,25-25,-25-25,25 25</inkml:trace>
  <inkml:trace contextRef="#ctx0" brushRef="#br0" timeOffset="100916.8441">11832 4837,'0'25,"0"0,0-1,0 1,-25 0,25 25,0-26,0 26,0 0,0-1,0 1,0-1,0-24</inkml:trace>
  <inkml:trace contextRef="#ctx0" brushRef="#br0" timeOffset="101547.5664">12601 4887</inkml:trace>
  <inkml:trace contextRef="#ctx0" brushRef="#br0" timeOffset="102174.587">12601 5184,'0'25,"-25"0,25 0,0 24,0-24,-24-25,24 25,0 0,0-1,-25-24,0 0,25 25</inkml:trace>
  <inkml:trace contextRef="#ctx0" brushRef="#br0" timeOffset="103679.5917">13147 4936,'0'25,"0"0,0 0,0-1,0 1,0 0,0 0,25-25,-25 25,0 24,0-24,0 0,0 0,0-1,-25 1,0-25,25 25,0 0,0 0,25-25,0 0,-1 0,1 0,0 0</inkml:trace>
  <inkml:trace contextRef="#ctx0" brushRef="#br0" timeOffset="104179.5911">13172 4762,'0'-24</inkml:trace>
  <inkml:trace contextRef="#ctx0" brushRef="#br0" timeOffset="104947.6156">13767 4961,'50'0,"24"0,75 0,24 0,-73 0,-76 0</inkml:trace>
  <inkml:trace contextRef="#ctx0" brushRef="#br0" timeOffset="106111.0236">14685 4936,'49'25,"75"-25,50 0,-50 0,50 0,-125 0,-24-25</inkml:trace>
  <inkml:trace contextRef="#ctx0" brushRef="#br0" timeOffset="107269.5279">15454 4663,'0'25,"0"25,0-1,24 1,-24-25,0 0,0 24,0-24,0 0,0 24,0 1,0 0,0-1,-24 1,24-1,0-24,-25 0,0-25,0 50,25-26,-25 1,1-25,24 25,-25-25</inkml:trace>
  <inkml:trace contextRef="#ctx0" brushRef="#br0" timeOffset="108506.5053">16793 5011,'-25'0,"25"24,25-24,50 0,49 0,-25 0,174 0,-50 0,0 0,75 0,-100 0,50 0,-74 0,-125 0,-24 0,0 0,0 0,0 0,0 0,24 0,-24 0,0 0,0-24,-1 24,76 0,48 0,26 0,-50 0,-25 0,-74 0</inkml:trace>
  <inkml:trace contextRef="#ctx0" brushRef="#br0" timeOffset="110617.0619">21084 4638,'-24'0,"-1"0,0 0,0 0,0 0,25 25,-24-25,24 25,0 0,-25 0,25-1,0 1,0 0,0 0,0 0,-25-25,25 25,0-1,0 26,0-25,0 24,0-24,0 0,25-25,-25 25,25-25,-1-25,26 0,0 0,-26 25,1 0,0 0,-25-24,25 24,0 0,-25-25,0 0,0 0,0-24,0 24,-25 0,25 0,0 0,0 0,0 1,0-1,0 0</inkml:trace>
  <inkml:trace contextRef="#ctx0" brushRef="#br0" timeOffset="111801.2505">21580 4589,'0'25,"0"-1,0 1,-24-25,24 25,-25 0,25 0,0-1,0 1,-25 0,25 25,0-25,0-1,0 1,0 0,0 0,0 24,0-24,0 0,0 0,0 24,74 1,-49-25,25 24,-25-49</inkml:trace>
  <inkml:trace contextRef="#ctx0" brushRef="#br0" timeOffset="113861.0074">21729 4887,'25'0,"-25"24,0 1,25 0,-25 0,25-25,-25 25,0-50,0 0,0 0,0 0,0 1,24 24,-24-25,0 0,25 0,0 25,0 0,0 0,-25 25,0 0,24 0,-24-1,0 1,0 0,0 0,0 0,0-1</inkml:trace>
  <inkml:trace contextRef="#ctx0" brushRef="#br0" timeOffset="115037.049">22101 4589,'0'25,"0"-1,0 1,0 0,25 0,-25 0,25-25,-25 24,0 26,25-25,-25 0,0 49,0-49,0 0,0 0,0-1,0 1,0 0,0 0,0 0,-25-25,0 24,25 1,-25-25,25 25,-24 0,24 0,-25-25</inkml:trace>
  <inkml:trace contextRef="#ctx0" brushRef="#br0" timeOffset="117836.9159">5805 6449,'0'-25,"24"1,1 24,0 0,0 0,0 0,-1 0,-24 24,0 1,0 0,0 0,-24 0,24-1,-25-24,25 25,0 0,0 0,0 0,0-1,0 1,0 25,-25-50,0 25,25-1,-25 1,25 0,-24-25,24 25,-25-25,0 0,0 0</inkml:trace>
  <inkml:trace contextRef="#ctx0" brushRef="#br0" timeOffset="118358.8962">6152 6697</inkml:trace>
  <inkml:trace contextRef="#ctx0" brushRef="#br0" timeOffset="120448.5131">6698 6300,'0'25,"0"0,0 0,0 24,-25 1,25-25,0 0,0 24,0-24,0 25,0-26,0 1,0 0,0 0,0 49,0-49,0 25,0-1,0-24,0 25,0-25,0-1,0 1,0 0,25-25,-25 25,0 0,24-25,1-25,0 25,25 0,-1-25,-49 0,25 25,-25-25,25 1,-25-1,25 25,-25-25,0 0,0 0,-25 25,25-24,-25 24,0 0,0-25,1 25,-1-25,0 25,0 0,0-25,25 0,-24 25,-1 0,25-25,-25 25,25-24,-25 24,25-25,-25 0,25 0,0 0,0 1,25-26,0 25,0 0,0 25,-1 0,-24-24,25-1,0 25,0 0,0 0,-1 0,-24-25,25 25,0 0</inkml:trace>
  <inkml:trace contextRef="#ctx0" brushRef="#br0" timeOffset="122184.7454">6946 6325,'0'25,"0"0,0 0,0-1,-25 26,25-25,-25-25,25 25,0-1,0 1,0 0,0 0,0 0,25-25,-25 24,25-24,-25 25,24-25,1 0,0 0,-25-25,25 1,-25-26,25 50,-1-25,-24 0,0 1,0-1,0 0,0 0,-24 25,-1 0,0 0,25-25,0 1,-25 24</inkml:trace>
  <inkml:trace contextRef="#ctx0" brushRef="#br0" timeOffset="124119.4737">7194 6300,'0'25,"0"25,49-1,-24 1,0-25,0 24,-25-24,0 0,0 0,0 0,0-50,0 0,0 0,0-24,0 24,25 0,-1 25,-24-25,25 0,-25 1,25 24,-25-25,0 0,0 0,25 25,-25-25</inkml:trace>
  <inkml:trace contextRef="#ctx0" brushRef="#br0" timeOffset="125287.0892">7814 6102,'-25'0,"0"0,25 25,0 24,-25-24,1 25,24 24,-25-24,-25 49,50-25,-25 1,25-26,0 1,0-25,0 0,0-1,0 1,0 0,50 25,-50-25,25-25,-25 24,25-24,-1 0,1 0,0 0</inkml:trace>
  <inkml:trace contextRef="#ctx0" brushRef="#br0" timeOffset="127260.8312">8087 6400,'24'0,"-24"24,0 1,25 0,-25 0,0 0,0-1,0 1,0 0,0 0,0 0,0-1,0 1,0 0,0 0,0 0,25-25,0 0,0 0,-25-25,25 25,-25-25</inkml:trace>
  <inkml:trace contextRef="#ctx0" brushRef="#br0" timeOffset="127750.3325">8111 6176</inkml:trace>
  <inkml:trace contextRef="#ctx0" brushRef="#br0" timeOffset="129094.8184">8360 6400,'-25'0,"50"0,-1 0,1 0,0 0,0 0,0 0,-1 0,1 0,0 0,0 0,0 24,-1-24,1 0</inkml:trace>
  <inkml:trace contextRef="#ctx0" brushRef="#br0" timeOffset="130494.2183">8409 6623,'0'25,"25"-25,0 24,0-24,-1 0,1 0,0 0,0 0,0 0,-25 25,24-25,1 0,0 0,0 0,0 0,-1 0</inkml:trace>
  <inkml:trace contextRef="#ctx0" brushRef="#br0" timeOffset="134606.2107">9327 6276,'-25'0,"25"24,0 1,0 0,-25-25,25 25,0 0,0-1,0 1,0 0,0 0,0 0,0-1,0 1,25 0,-25 0,0 0,25-25,0 24,0-24,-1 0,1 0,0 0,0 0,-25-49,0-26,0 51,0-26,0 0,0 26,0-26,0 25,0 0,-25 25,0 0,25-24,-25 24,1 0</inkml:trace>
  <inkml:trace contextRef="#ctx0" brushRef="#br0" timeOffset="135180.7341">10269 6226</inkml:trace>
  <inkml:trace contextRef="#ctx0" brushRef="#br0" timeOffset="136501.1474">10195 6623,'0'25,"0"-1,0 1,0 0,0 0,-25-25,25 25,-25-25,25 24,-24-24,24 25,0 0,-25-25,25 25,-25-25,25 25</inkml:trace>
  <inkml:trace contextRef="#ctx0" brushRef="#br0" timeOffset="137975.0906">10939 6251,'0'25,"0"-1,0 1,0 0,0 0,0 24,-25-49,1 50,-1 0,0-1,0 1,25-25,-25-1,25 1,0 0,0 0,0 0,25-25,0 0,49 24,1 1,-1-25,-49 0,0 0,0 0</inkml:trace>
  <inkml:trace contextRef="#ctx0" brushRef="#br0" timeOffset="138523.9644">10939 6077</inkml:trace>
  <inkml:trace contextRef="#ctx0" brushRef="#br0" timeOffset="140008.8921">11510 6251,'-25'0,"0"25,0-1,-24 26,24 0,-25-1,1 50,24-49,-25-25,50 0,-25-25,50 0,0 0,0 0,0 0,-1 0,26 0,25 24,24 26,-50-25,-24 0,0-25,-25 24,25 1,0-25</inkml:trace>
  <inkml:trace contextRef="#ctx0" brushRef="#br0" timeOffset="142230.8289">11783 6350,'24'0,"-24"25,0 0,25 24,-25-24,25-25,-25 25,0 0,0-1,0 1,0 0,0 0,0-50,0-25,0 26,0-1,0 0,0 0,0 0,25-24,-25 24,25 25,-25-25,24 25,-24-25,0 1,25 24,0-50,0 50,0-25,-25 0,0 1,24 24,1 0,-25 24,25-24,-25 25,0 25,25-1,-25 1,25-25,-25 24,0-24,0 0,0 0,0 0,0-1,24 26,-24-25,0 0,0-1,0 1,0 0,0 0</inkml:trace>
  <inkml:trace contextRef="#ctx0" brushRef="#br0" timeOffset="143314.9308">12800 6226</inkml:trace>
  <inkml:trace contextRef="#ctx0" brushRef="#br0" timeOffset="144674.1482">12849 6623,'0'25,"0"-1,0 26,-25-25,25 0,0-1,0 1,-24 0,-1 0</inkml:trace>
  <inkml:trace contextRef="#ctx0" brushRef="#br0" timeOffset="146354.14">13544 6350,'25'0,"-1"0,-24 25,0 0,0 24,0-24,0 25,0-26,0 1,0 0,0 0,0 0,-24-1,24 1,0 0,24-25,1 0,0 0,0 0,0 0,-1 0</inkml:trace>
  <inkml:trace contextRef="#ctx0" brushRef="#br0" timeOffset="146929.2147">13444 6127</inkml:trace>
  <inkml:trace contextRef="#ctx0" brushRef="#br0" timeOffset="148502.6557">13990 6350,'50'0,"-25"0,24 0,-24 0,25 0,-26 0,1 0,25 0,-25 0,24 0,-24-25</inkml:trace>
  <inkml:trace contextRef="#ctx0" brushRef="#br0" timeOffset="149234.5704">14065 6648,'24'0,"1"-25,0 25,0 0,24 0,150 0,-25 0,74 0,-100 0,-123 0</inkml:trace>
  <inkml:trace contextRef="#ctx0" brushRef="#br0" timeOffset="151191.0447">15305 6226,'49'-25,"-24"25,0 0,0 0,-25 25,0 0,0 0,0-1,0 1,0 0,0 0,0 0,-25-1,25 1,0 0,0 0,0 0,0-1,0 1,0 0,25-25,0 0,-1 0,1 0,0 0,-25-25,0 0</inkml:trace>
  <inkml:trace contextRef="#ctx0" brushRef="#br0" timeOffset="151742.4281">15354 6028</inkml:trace>
  <inkml:trace contextRef="#ctx0" brushRef="#br0" timeOffset="153186.9953">15875 6325,'-24'0,"-1"0,25 25,0 0,25-25,-1 0,1 0,0 0,0 0,24 0,51 25,-1-1,-25 1,-49-25,0 0</inkml:trace>
  <inkml:trace contextRef="#ctx0" brushRef="#br0" timeOffset="154102.0228">16024 6176,'0'25,"0"25,0-25,0-1,0 1,0 0,0 0,0 0,0 24,0-24,0 25,0-26,0 1,0 0,0 0</inkml:trace>
  <inkml:trace contextRef="#ctx0" brushRef="#br0" timeOffset="156509.0089">16446 6251,'0'-25,"0"0,0 0,0 1,0 48,0 1,25-25,-1 0,-24 25,25-25,-25 25,0 0,0-1,0 1,0 0,0 0,0 24,0-24,0 0,0 0,0 0,0-1,-25 1,1 0,24 0,-25 24,0-24,0-25,25 25,0 0,25-25,25 0,-1-25,1 0,124 0,-100 25,-24-24,-26-1,1 25,-25-25</inkml:trace>
  <inkml:trace contextRef="#ctx0" brushRef="#br0" timeOffset="157960.008">16669 5854,'0'25,"0"0,0-1,0 1,0 0,50 25,-25 49,49-25,-49-24,24-25,-24-1,0 1,-25 0,0 25,0-26,0 26,-25 24,0 1,1 49,24-75,-25 1,0-25,25 0,-25-25,25 25,0-1,-25 1,1 0,-1 25,-25-1,25-24,0 25,1-1,-1-24,0 25,25-26,25-48,49-1,50-74</inkml:trace>
  <inkml:trace contextRef="#ctx0" brushRef="#br0" timeOffset="158902.4612">17413 6375,'-25'0,"75"0,49 0,-49 0,-1 0,1 0,-25 0,25 0,-1-25,1 25,-25 0,-1 0,1 0,50 0,24 0,198 25,-24-25,199-50,-150 1,25-26,-173 26,-149 24,0 25</inkml:trace>
  <inkml:trace contextRef="#ctx0" brushRef="#br0" timeOffset="161736.0133">21134 6003,'-25'0,"0"0,1 0,-1 25,25-1,-25-24,25 25,0 0,-25-25,25 25,-25-25,25 25,0-1,0 1,0 0,0 0,0 0,0-1,0 26,0 0,25-50,-25 24,0 1,0 0,25-25,0 25,-25 0,25-25,-25 24,24-24,-24 25,25-25,0 25,25 0,-1 24,1-49,-25 25,-1-25,1 0,0 0,-25-25,25 25,-25-24,0-1,0 0,0 0,0 0,0 1,0-1,0 0,0 0,0-24,0 24,0 0,-25 0,0-49,25 49,0 0,-25 0,25 1,-24 24,-1 0,25-25,-25 25,0 0,25-25,-25 25,1 0,24-25</inkml:trace>
  <inkml:trace contextRef="#ctx0" brushRef="#br0" timeOffset="163778.9603">22077 5829,'-25'0,"25"25,-25 0,0-25,25 25,-25-25,25 24,-25-24,25 25,0 0,0 0,0 0,0-1,0 1,0 0,0 25,0 24,0-49,0 24,0-24,0 25,0-25,0-1,0 1,0 0,0 0,25-25,0 49,0-49,0 0,0 25,-1-25,-24 25,25-25,0 0,0 25,0-25,-1 0</inkml:trace>
  <inkml:trace contextRef="#ctx0" brushRef="#br0" timeOffset="166105.9737">22349 5978,'0'25,"0"0,0-1,0 1,25-25,-25 25,25-25,-25 25,0 0,25-25,-25 24,0 1,0 0,0 0,0 0,0-1,0 1,0 0,0-50,0 0,0 1,0-1,0 0,0 0,0 0,0 1,25-1,-25 0,0 0,24 25,1-25,-25 1,25 24,-25-25,25 25,24 0,-24 0,0 0,0 0,-25 25,0-1,25-24,-25 25,0 0,0 0,0 0,0-1,0 26,0-25,0 0,0-1,0 1,0 0,24-25</inkml:trace>
  <inkml:trace contextRef="#ctx0" brushRef="#br0" timeOffset="167598.1299">22895 5779,'0'25,"0"0,0 0,25-25,-25 25,0 24,25-24,-1 0,1 25,0-26,-25 1,0 0,0 0,0 0,0 24,0-24,0 0,0 0,0-1,0 1,-25 25,0-25,25-1,-24-24,-1 25,25 0,-25 0,25 0,-25-25,0 24,1-24,24 25</inkml:trace>
  <inkml:trace contextRef="#ctx0" brushRef="#br0" timeOffset="176953.9288">5606 7417,'0'49,"0"-24,0 0,0 49,-25-49,1 25,-1-1,0-24,25 0,-25 24,0-49,25 25,0 0,-24 0,-1 0,0 24,0-49,0 50,1-25,-1 0,25-1,-25-24,50 0,-25-24,25 24,-1-25,1 25,0 0,0-25,0 25,-1 0,1 0,25 0,49 0,-25 0,-24 0,0 0,-26 0,-24-25,-24 25,-1 0,0 0,0 0,0 0,25 50,0-1,0 1,0-25,0 0,0 24,0-24,0 0,0 0</inkml:trace>
  <inkml:trace contextRef="#ctx0" brushRef="#br0" timeOffset="177522.5341">6152 7913,'25'0</inkml:trace>
  <inkml:trace contextRef="#ctx0" brushRef="#br0" timeOffset="179502.7656">6846 7590,'0'25,"0"0,0 0,0-1,0 1,0 0,0 25,0-1,0 1,0 74,0-50,0 26,0-1,25-25,-25-24,0-25,0-1,0 1,0 0,0 0,0 24,0-24,0 0,0 0,25-25,0 0,0 0,-1 0,-24-25,0 0,0 0,0 1,0-1,0 0,0 0,-24 0,-1-24,-50-26,51 26,-51-1,50 1,1 49,24-25,-25 25,0-25,25 0,-25 25,25-25,-25 25,25-24,25-1,50-25,173-24,-75 49,51-25,24-24,-124 49,-50 0</inkml:trace>
  <inkml:trace contextRef="#ctx0" brushRef="#br0" timeOffset="181975.7558">7318 7838,'-25'0,"25"25,-25-25,25 25,-25-25,1 25,-1-25,25 24,0 1,-25-25,25 25,0 0,0 0,0 0,0-1,0 1,0 0,0 0,50 0,-26-25,1 0,0 0,0 0,0 0,-25-25,0 0,0 0,0 0,0 1,0-1,-25 25,25-25,0 0,-25 25,25-25,-25 25,25-25</inkml:trace>
  <inkml:trace contextRef="#ctx0" brushRef="#br0" timeOffset="183538.1193">7367 7739,'0'25,"25"-25,0 0,-25 25,50-1,-26 26,26-50,-25 50,24-26,1 26,-50-25,25-25,-25 25,0 0,0-1,0 1,-25-25,25 25,-25-25,25 25,-25-25,25 25,-24-25,24-25,0-25,0 1,0-1,0 25,0-25,0 26,0-1,0-25,0 25,24 1,1-26,0 25,0 25,-25-25,25 1,24-1,1 0,-25 25</inkml:trace>
  <inkml:trace contextRef="#ctx0" brushRef="#br0" timeOffset="186121.9242">8161 7417,'-25'0,"0"0,25 24,-24-24,24 25,-25-25,25 25,-25 0,0 0,25-1,-25 1,25 0,-24 0,24 0,-25-25,25 24,0 1,0 0,0 0,0 0,25 24,-25 1,0-25,24 24,-24-24,0 0,25 49,-25-49,0 25,0-25,25-25,-25 24,25-24,-25 25,25-25,-25 25,24-25,-24 25,25-25,0 0,0 0</inkml:trace>
  <inkml:trace contextRef="#ctx0" brushRef="#br0" timeOffset="191682.3576">8558 7714,'25'0,"-25"25,0 0,0 0,0-1,0 1,0 0,0 0,0 0,0-1,0 1,0 0,0 0,-25 0,25 0,0-1,0 1,0 0,0 0,25-25,-25 25,25-25,-1 0,1 0,0 0,0 0,0 0,-25-25</inkml:trace>
  <inkml:trace contextRef="#ctx0" brushRef="#br0" timeOffset="192340.2423">8632 7615</inkml:trace>
  <inkml:trace contextRef="#ctx0" brushRef="#br0" timeOffset="193939.6208">8806 7764,'0'-25,"25"25,0 0,-1 0,26 0,-25 0,0 0,-1 0,1 0,0 0,0 0,0 0,-1 0,1 0</inkml:trace>
  <inkml:trace contextRef="#ctx0" brushRef="#br0" timeOffset="195678.4708">8955 7962,'25'0,"-1"0,51 0,-50 0,-1 0,1 0,0 0,0 0,0 0</inkml:trace>
  <inkml:trace contextRef="#ctx0" brushRef="#br0" timeOffset="196563.861">9476 7541,'0'49,"0"1,0 49,0 99,0-98,0 24,25 0,-25-75,24-49,-24 25</inkml:trace>
  <inkml:trace contextRef="#ctx0" brushRef="#br0" timeOffset="197789.5463">10195 7615</inkml:trace>
  <inkml:trace contextRef="#ctx0" brushRef="#br0" timeOffset="198609.6472">10245 8111,'0'25,"0"0,-25 0,25-1,-25-24,0 25,0-25,25 25,-24-25,-1 25,0-25,-25 49,26-49,-51 75,26-50,-1 24,25-49</inkml:trace>
  <inkml:trace contextRef="#ctx0" brushRef="#br0" timeOffset="200454.3342">10914 7714,'25'0,"-25"25,0 0,25-25,-25 25,0-1,0 1,0 0,0 0,0 0,0-1,0 1,0 0,-25 0,25 0,-25-25,25 25,0-1,-24 1,24 0,0 0,0 0,0-1,49 1,-24-25,0 0,0 0,-1 0,1 0,-25-25</inkml:trace>
  <inkml:trace contextRef="#ctx0" brushRef="#br0" timeOffset="201164.0495">10939 7441</inkml:trace>
  <inkml:trace contextRef="#ctx0" brushRef="#br0" timeOffset="205290.5226">11634 7640,'-25'49,"-25"-24,1 0,24 0,0 0,0-25,25 24,-24-24,24 25,-25 0,0-25,25 25,-25-25,0 49,0-49,-24 0,49 25,-25-25,50 0,0 0,-1 25,1 0,0 0,0-25,0 49,24-49,26 50,-50-25,-1-25,1 0,-25 25,25-25,-25 24,25-24,-25 25,25-25,-25 25,24-25</inkml:trace>
  <inkml:trace contextRef="#ctx0" brushRef="#br0" timeOffset="207655.4615">11882 7813,'25'25,"-25"0,0 0,24 0,-24-1,0 1,0 0,0 0,0 0,0 0,0-50,0 0,0 0,0 0,0 0,0 1,0-1,25 0,-25 0,0 0,25 25,-25-24,25 24,-25-25,25 25,-1 0,-24-25,25 25,-25 25,25 0,-25-1,0 1,25 0,-25 25,25-26,-25 1,24 0,-24 0,0 0,0 0,0-1,0 1,0 0,0 0,25-25</inkml:trace>
  <inkml:trace contextRef="#ctx0" brushRef="#br0" timeOffset="208409.4043">12948 7640</inkml:trace>
  <inkml:trace contextRef="#ctx0" brushRef="#br0" timeOffset="209157.4656">12924 8012,'0'25,"0"24,-25-49,25 25,0 0,-25 0</inkml:trace>
  <inkml:trace contextRef="#ctx0" brushRef="#br0" timeOffset="211281.4762">13717 7764,'25'0,"-25"-25,25 25,-25-25,25 25,-25 25,0 0,0 0,0 24,0-24,0 25,0-26,0 1,-25 25,0-25,25 0,-25-1,25 1,-24 0,24 0,0 0,-25-25,25 24,0 1,0 0,25 49,-25-49,49 0,-24 0,25 0,-26-25,1 0,-25-25,0-25,0 25</inkml:trace>
  <inkml:trace contextRef="#ctx0" brushRef="#br0" timeOffset="212051.4166">13618 7417,'0'-25</inkml:trace>
  <inkml:trace contextRef="#ctx0" brushRef="#br0" timeOffset="212958.4209">14065 7789,'49'0,"1"0,99 0,-1 0,-73 0,-50 0</inkml:trace>
  <inkml:trace contextRef="#ctx0" brushRef="#br0" timeOffset="214124.0096">14288 8086,'0'-24,"25"24,-25-25,24 25,1 0,0 0,0 0,0 0,-1 0,1 0,50 0,-26 25,1-25,-25 0,24 0</inkml:trace>
  <inkml:trace contextRef="#ctx0" brushRef="#br0" timeOffset="216231.9106">15206 7739,'0'-25,"0"0,0 50,0 0,0 0,0 0,0-1,0 1,0 0,0 0,0 0,0-1,0 1,0 0,0 0,0 0,0 0,0-1,0 1,0 0,0 0,24-25,-24 25,25-25,0 0,0 0,-25-25</inkml:trace>
  <inkml:trace contextRef="#ctx0" brushRef="#br0" timeOffset="216907.3841">15305 7565</inkml:trace>
  <inkml:trace contextRef="#ctx0" brushRef="#br0" timeOffset="218551.634">15677 7813,'50'50,"-1"-25,-24-25,-25 25,25-1,0 26,-1-25,1-25,-25 25,0 0,50 24,24 75,-24-74,24 49,-49-99,-25-74</inkml:trace>
  <inkml:trace contextRef="#ctx0" brushRef="#br0" timeOffset="219948.309">16074 7764,'-25'49,"0"-24,0 0,25 0,-24 24,24-24,-25 0,0 25,0-25,0 24,1-24,-1 0,25 0,-25-25,25 24,-25 26,0-50,25 25,0 0,-24-25,24 24,0 1</inkml:trace>
  <inkml:trace contextRef="#ctx0" brushRef="#br0" timeOffset="221088.2895">15925 7739,'0'25,"0"24,0-24,0 0,0 0,0 24,0-24,0 0,0 25,0-1,0-24,0 25,0 24,0 1,0-26,0 26,0-51</inkml:trace>
  <inkml:trace contextRef="#ctx0" brushRef="#br0" timeOffset="222122.198">15677 8111,'74'0,"-24"0,99 0,-50-25,-74 1,0 24</inkml:trace>
  <inkml:trace contextRef="#ctx0" brushRef="#br0" timeOffset="222941.4151">16421 7541</inkml:trace>
  <inkml:trace contextRef="#ctx0" brushRef="#br0" timeOffset="224876.1743">16396 7913,'0'-25,"0"0,0 0,0 0,25 1,-25-1,0 0,0 0,0 0,0 1,25 24,-25-25,25 25,-1 0,1 0,0 0,25 0,24 0,1 25,73 24,-98-49,-25 0,-25 25,0 0,0 0,0-1,0 1,0 0,-25 0,25 0,-25-25,25 24,0 1,-25 0,25 0,-24 25,-26-1,25 1,0-1,25-24,-24 0,-1 0,25 0,0-1,-25-24,25 25,50-25,24 0,0-25,-49 1,0 24,-25-25,25 25,0 0,24 0,-24 0,0 0</inkml:trace>
  <inkml:trace contextRef="#ctx0" brushRef="#br0" timeOffset="226776.7532">17240 7565,'0'25,"0"0,24-25,-24 25,25 24,25-24,-25 25,24 49,-24-74,-25 0,50 49,-50-49,0 0,24 0,-24-1,0 1,0 25,0-25,0-1,0 1,0 0,0 0,0 0,-24-1,-1 1,0 25,0-50,25 25,-25-1,1 1,-1 0,0 0,75-25</inkml:trace>
  <inkml:trace contextRef="#ctx0" brushRef="#br0" timeOffset="227797.337">18455 7987,'25'0,"24"0,1 0,74 0,-25 0,-24 0,123 0,-99 0,50-25,248 25,-174 0,1 0,-100 0,-100 0</inkml:trace>
  <inkml:trace contextRef="#ctx0" brushRef="#br0" timeOffset="229690.2248">20985 7491,'-25'0,"1"0,-1 0,25-25,-25 25,0 0,0 0,0 0,1 0,-1 0,-25 25,1 0,-26 0,50-1,1 1,-1-25,25 50,-25-50,25 25,0-1,0 1,0 0,0 0,0 0,0-1,0 1,0 0,0 0,0 24,0-24,25 25,-25-25,0 24,25-24,-1 25,1-50,0 49,0-49,24 25,-24-25,0 0,0 0,24-49,-24 24,0 0,0-25,0 1,-25-1,25 25,-25 0,0 1,0-26,0 25,0 0,0 1,0-1,0 0,-25 0,25 0,-25 1,25-1,-25 0,25 0,0 0,0 1</inkml:trace>
  <inkml:trace contextRef="#ctx0" brushRef="#br0" timeOffset="231818.1271">21481 7293,'0'24,"0"1,-25-25,1 0,24 25,0 0,0 0,-25 24,0-24,25 25,-25 24,0-24,25-26,0 1,-24 25,24-25,0-1,-25 26,25 0,0-26,0 1,0 25,0-25,0 0,0 24,0-24,0 0,0 0,0-1,25-24,-1 0,-24 25,25-25,0 0,-25 25,25-25,-25 25,25-25,-1 0,-24 25,25-25,-25 24</inkml:trace>
  <inkml:trace contextRef="#ctx0" brushRef="#br0" timeOffset="234030.1781">21903 8136,'25'0,"-25"-25,24 25,-24-25,25 25,-25-24,0-1,0 0,0-25,0 25,0 1,0-1,0 0,0-25,0 26,0-26,-25 25,25 0,0-24,0 24,0 0,0 0,0 1,0-1,0 0,0 0,0 0,0 1,0-1,0 0,0 0,0 0,0 50,0 0,0 25,0-26,0 1,0 50,0-51,0 1,0 0,0 0,0 0,0-1,0 1,0 25,0-25,0-1,0 26,0-25,0 0,0-1,0 1,25 0,-25 0,0 0,25-25,-25 25,0-1,0 1,0 0,25 0,0-25,0 0,-1 0,1 0,0 0,25 0,-26 0,1-25,0 25</inkml:trace>
  <inkml:trace contextRef="#ctx0" brushRef="#br0" timeOffset="235672.1688">22449 7714,'-25'25,"0"0,0-25,25 25,-25-25,25 24,-24-24,24 25,0 0,0 0,-25-25,25 25,-25-25,25 24,0 1,0 0,0 0,25 0,-25 0,25-1,-1 1,-24 0,25-25,0 0,0 0,0 0,-1 0,1 0,-25-25,0 0,0 1,0-1,0 0,25 25,-25-25,0 0,0 0,0 1,0-26,0 0,0 26,0-1,0 0</inkml:trace>
  <inkml:trace contextRef="#ctx0" brushRef="#br0" timeOffset="238601.5694">22969 7640,'-24'0,"-1"0,0 0,0 0,0 0,1 0,24 25,-25-25,0 0,25 24,-25-24,25 25,0 0,-25 0,1 0,24 24,-25-49,25 25,0 0,0 0,25 24,-1-49,-24 25,25-25,0-25,0-24,0 49,-25-25,24 25,-24-25,0 0,0 0,0 1,0-1,0 0,25 25,-25-25,0 0,25 1,-25-1,0 0,0 50,0 0,0-1,0 1,0 0,0 49,0-49,25 25,-25-1,0 1,0 25,0-26,0 26,0-26,0-24,0 25,0-26,0 26,0-25,0 0,0-1,0 1,0 25,0-25,0 24,0-24,0 0,0 0,-25-25,0 0,0 0,1-25,-1 25,25-25,0 0,-25 25,25-25,0 1,0-1,0 0,-25 0,25 0,0 1,0-1,0 0,0 0,25 0,25-24,-26 24,1-25,50 26,-75-26,24 50,-24-25,25 25,-25-25,25 1,-25-1,50 25,-50-25,25 0,-1 0,1 25,-25-25</inkml:trace>
  <inkml:trace contextRef="#ctx0" brushRef="#br0" timeOffset="240481.1196">23069 8483,'0'-25,"0"1,25-1,-25 0,24 0,-24 0,25 25,-25-24,25 24,0 0,0 24,24 1,-24 0,-25 0,0 0,0-1,0 1,0 25,-25-25,25-1,-25 26,25-25,-24 0,-1-25,25 24,-25 1,25 0,-25-25,25 25,0 0,-25-1,25 1,-24 0,24 0,24-25,26 0,49 0,-24 0,-26 0,-24 0,0 0,0 0,-1 0,-24-25,25 25,0 0,0 0,49 0,-24 0,-1 0,-24 0,0 0,-25-25,0 0</inkml:trace>
  <inkml:trace contextRef="#ctx0" brushRef="#br0" timeOffset="243077.3487">23366 7590,'25'0,"0"0,-25 25,50 0,-26 49,1-74,-25 25,0 0,0 0,0-1,0 26,0 0,0-26,0 1,0-50,0 1,0-1,0-25,0 1,25-1,-25 25,25 0,-25-24,25 24,-25 0,0 0,24 25,-24-24,25 24,0 0,0-25,0 25,-1 0,1 0,0 25,-25-1,0 1,0 0,25-25,-25 25,0 0,0-1,0 1,0 0,0 0,0 0,0 24,0-24,0 25</inkml:trace>
  <inkml:trace contextRef="#ctx0" brushRef="#br0" timeOffset="244773.0684">23862 7193,'50'25,"-25"0,0-25,-1 25,1-25,-25 25,25-25,-25 24,25 26,0-25,-25 0,0-1,25 1,-25 0,0 0,0 0,0-1,0 1,0 25,0-1,0-24,-25 0,25 49,0-24,-25 0,25-1,-25-24,25 25,0-25,0-1,-25-24,25 25</inkml:trace>
  <inkml:trace contextRef="#ctx0" brushRef="#br0" timeOffset="249525.4717">5904 8806,'-25'0,"0"0,25 24,0 1,-49-25,49 50,-25-50,0 0,0 0,25 25,-25-25,1 0,24 24,-25-24,0 0,0 0,25 25,-25-25,-24 0,24 0,0 0,25-25,0 50,0 0,25 0,-25 0,0 0,0-1,0 1,0 0,0 0,0 0,25-25,0 0,-1 0,-24-25,25 25,0 0,-25-25,25 25,0 0,-25-25,24 25,1 0,0 0,0 0,-25 50,25-25,-25 24,24-24,-24 0,0 0,0-1,0 1,-24 0,-26 0,25 0,25-1,-49-24,24 0,25 25,-25-25,0 0,-74 25,0-25,-25 0,25 0,74 0,0 0</inkml:trace>
  <inkml:trace contextRef="#ctx0" brushRef="#br0" timeOffset="250085.7051">6127 9327</inkml:trace>
  <inkml:trace contextRef="#ctx0" brushRef="#br0" timeOffset="252435.0472">6822 8905,'-25'0,"25"49,-25-24,25 25,0 0,0 49,0 0,0 0,0-24,0-26,0-24,0 0,0 0,0-1,25 1,-25 0,0 25,49-26,-49 26,25 0,0-26,0 1,0-25,-1 0,-24-25,25 25,-25-24,0-76,25 1,0-25,0 0,-1 50,1 49,-25 0,0 0,-25 25,25-24,-24 24,-1 0,-25 0,25 0,-24 0,24 0,0 0,0 0,1 0,-1 0,0 0,0 0,25-25,25 25,25-50,-1 25,26 25,-26-24,26 24,-51-25,1 25</inkml:trace>
  <inkml:trace contextRef="#ctx0" brushRef="#br0" timeOffset="254121.4528">7318 8954,'-25'0,"0"0,0 25,25 0,0 0,-24 25,24-26,-25-24,25 25,0 0,0 0,0 0,0-1,0 1,25-25,-1 0,-24 25,25-25,0 0,0 0,0 0,-25-25,0 0,0 1,0-1,0 0,0 0,24 25,-24-25,-24 1,24-1,-25 25,25-25,-25 25</inkml:trace>
  <inkml:trace contextRef="#ctx0" brushRef="#br0" timeOffset="255385.9538">7417 8905,'50'0,"74"0,-25 25,-25-1,25 26,-49-50,-50 25,0 0,0 24,0 1,0-25,-25 24,0 26,1-50,-1-1,0 26,0 0,0-50,1 0,24 24,-25-24,0 0,25-24,0-1,0-50,0 1,0 24,0 1,25-1,-25-24,25-1,-1 26,1-1,0 0,0 26,0 24,-25-25,24 25,-24-25</inkml:trace>
  <inkml:trace contextRef="#ctx0" brushRef="#br0" timeOffset="258039.3839">8608 8706,'-25'0,"0"0,25 25,-25 0,25 0,0 0,-25 24,25-24,0 0,-24 0,24-1,-25-24,25 25,0 0,0 0,-25-25,25 25,0 24,0-24,0 0,0 0,0 24,0-24,0 25,0-1,25-24,-25 0,25-25,-25 25,24 0,1-25,0 0,-25 24,25-24,-25 25,25-25,-25 25,24-25,100 74,-74-24,49 24,-24-24,-51-50</inkml:trace>
  <inkml:trace contextRef="#ctx0" brushRef="#br0" timeOffset="260394.6504">8856 8979,'24'0,"-24"25,25-25,0 25,-25 0,50 24,-26-49,-24 25,0 0,0 0,0 0,0-1,0 1,-24-25,24 25,0 0,0 0,24-25,1 0,0 0,0 0,0 0,-1 24,1 1,0-25,0-49,-25-1</inkml:trace>
  <inkml:trace contextRef="#ctx0" brushRef="#br0" timeOffset="260989.862">9079 8880</inkml:trace>
  <inkml:trace contextRef="#ctx0" brushRef="#br0" timeOffset="261718.8443">9327 8979,'25'0,"0"0,-1 0,1 0,25 25,49-25,-25 0</inkml:trace>
  <inkml:trace contextRef="#ctx0" brushRef="#br0" timeOffset="262960.8677">9377 9277,'24'0,"51"0,-26 0,1 0,-25 0,0 0,-1 0,1 0,0 0,0 0</inkml:trace>
  <inkml:trace contextRef="#ctx0" brushRef="#br0" timeOffset="263879.0377">9897 8954,'0'25,"0"25,0 24,0 1,0-26,0-24,25 0,-25 0,0 0,0-1,0 26,0-25,0 0,0-1,0 1</inkml:trace>
  <inkml:trace contextRef="#ctx0" brushRef="#br0" timeOffset="264449.5587">10369 9103</inkml:trace>
  <inkml:trace contextRef="#ctx0" brushRef="#br0" timeOffset="265383.2476">10468 9401,'-25'0,"25"25,0 0,0-1,-25-24,25 25,0 0,-24 0,24 0,-50-1,25 1,25 0</inkml:trace>
  <inkml:trace contextRef="#ctx0" brushRef="#br0" timeOffset="267177.8452">10890 9128,'0'-25,"24"25,-24-24,25-1,-25 0,25 25,0-25,0 25,-1 25,-24 0,0 0,0-1,0 1,0 0,0 0,0 0,-24-25,24 24,0 1,0 0,0 0,-25-25,25 25,0-1,0 1,25-25,-25 25,24-25,-24 25,25-25,-25 25,25-25,-25 24,25-24,-25 25,0-50</inkml:trace>
  <inkml:trace contextRef="#ctx0" brushRef="#br0" timeOffset="267797.7692">10964 8830</inkml:trace>
  <inkml:trace contextRef="#ctx0" brushRef="#br0" timeOffset="269339.7777">11634 8979,'-50'25,"50"0,0 0,-25-25,1 25,-1-25,0 24,0 1,0-25,25 25,-24-25,-1 0,25 25,0 0,74 24,1 26,-1-51,-24 51,-1-75,-24 0,-25 25,25-25</inkml:trace>
  <inkml:trace contextRef="#ctx0" brushRef="#br0" timeOffset="272604.7686">11981 9054,'25'0,"-25"-25,25 25,-1 0,-24 25,0 0,0-1,0 1,0 0,0 0,0 0,0-50,0 0,0 0,0 0,0 1,0-1,0 0,0 0,0-25,25 26,0-1,0 25,0-25,-25 0,49 25,1-25,-50 1,25 24,-25 24,0 26,0-25,0 0,0-1,24 1,-24 50,25-26,-25-24,0 0,0 0,0 0,0-1,0 1,0 0,0 0</inkml:trace>
  <inkml:trace contextRef="#ctx0" brushRef="#br0" timeOffset="274720.7357">13097 8830,'25'0</inkml:trace>
  <inkml:trace contextRef="#ctx0" brushRef="#br0" timeOffset="275763.7513">13172 9376,'0'-25,"0"50,0 0,0 25,0-26,0 1,0 0,0 0</inkml:trace>
  <inkml:trace contextRef="#ctx0" brushRef="#br0" timeOffset="277617.0073">13742 9054,'25'0,"-25"-25,25 25,0 0,-25 25,0 0,0-1,0 1,0 0,0 0,0 0,-25 24,25-24,0 0,0 0,-25-1,25 1,0 0,25-25,0 0,-1 0,1 0,25 25,-25-25,-1 25,1-25,0 0,-25-50,50-49,-26 74,-24-25</inkml:trace>
  <inkml:trace contextRef="#ctx0" brushRef="#br0" timeOffset="278534.7817">13841 8657</inkml:trace>
  <inkml:trace contextRef="#ctx0" brushRef="#br0" timeOffset="279457.5661">14461 8954,'25'0,"50"0,-26 0,-24 0,-25 25,50-25,74 50,-50-50,-24 0,-25 0,-1 0</inkml:trace>
  <inkml:trace contextRef="#ctx0" brushRef="#br0" timeOffset="280173.3383">14635 9227,'25'0,"25"0,24 0,-24 0,-26 0,1 0,0 0,0 0,24 25,1 0,49-25,-24 0,-26 25</inkml:trace>
  <inkml:trace contextRef="#ctx0" brushRef="#br0" timeOffset="282025.6595">15379 9079,'0'-25,"25"25,0 49,24-24,-24 25,0-25,-25-1,0 1,0 0,0 0,0 0,0-1,0 1,-25-25,25 25,0 0,0 0,0-1,0 1,0 0,0 0,25-25,-25-25,0 0,25 25,0 0,-1 0,1 0,-25-25</inkml:trace>
  <inkml:trace contextRef="#ctx0" brushRef="#br0" timeOffset="282812.6415">15454 8781</inkml:trace>
  <inkml:trace contextRef="#ctx0" brushRef="#br0" timeOffset="284471.6063">15975 9153,'0'25,"24"0,1 24,-25 1,50-25,-25 24,24 1,-24-50,0 25,0-25,-25 24,24-24,26 0,-25 25,24 0,26-25,-50 0,-25 25,24-25,-24 25</inkml:trace>
  <inkml:trace contextRef="#ctx0" brushRef="#br0" timeOffset="285283.8383">16495 9178,'-24'0,"-1"0,0 25,0-1,0 26,-24 0,-1-1,-24 26,49-26,-25 1,50-25,-24-25,24 24,-25-24,-25 50,25 0,-49-1,24 26,26-51,24 1,0-50,24 25</inkml:trace>
  <inkml:trace contextRef="#ctx0" brushRef="#br0" timeOffset="286284.7372">15900 9575,'25'-25,"0"25,0 0,-1 0,26-25,-25 25,0 0,-1 0,1-25,0 25,25 0,49-25,0 25,-49 0,-50-24,24 24</inkml:trace>
  <inkml:trace contextRef="#ctx0" brushRef="#br0" timeOffset="287053.3185">16223 9128,'0'25,"-25"49,25 26,0-26,0 25,0-49,0-25,0-1,0 1,0 0,0 0,0 0</inkml:trace>
  <inkml:trace contextRef="#ctx0" brushRef="#br0" timeOffset="289615.612">16818 9227,'0'-24,"25"-1,-25 0,49 0,-24-49,0 74,-25-25,25 25,0 0,-1-25,26 25,-25-25,0 25,24 0,-49 25,0 0,0 25,0-26,-25 1,25 0,-24 0,24 0,0-1,-25-24,25 25,0 0,-25-25,50 0,0 0,-1 0,1 0,0 25,-25 0,0-1,25 1,-25 0,0 0,0 0,0-1,-25-24,25 25,-25-25,0 0,1 25,-1-25,25 25,-25-25,0 0,0 0</inkml:trace>
  <inkml:trace contextRef="#ctx0" brushRef="#br0" timeOffset="291043.5734">17438 8706,'0'25,"0"0,25 0,0 49,-25-24,49-1,-24 26,-25-25,25-1,-25-24,0 0,0 0,0-1,0 26,0-25,0 0,-25-1,25 1,0 0,-25-25,25 25,0 0,-25-25,25 24,-24-24,-1 25,0 0,25 0,-25-25,25 25,-25-1,1 1,24 0,-25 0,25 0,-25-25,25 24</inkml:trace>
  <inkml:trace contextRef="#ctx0" brushRef="#br0" timeOffset="293162.5491">18182 9153,'-25'0,"1"25,24 0,-25-25,149 49,198 50,-24-74,223 50,-248-75,-25 0,-199 0</inkml:trace>
  <inkml:trace contextRef="#ctx0" brushRef="#br0" timeOffset="295113.6017">20663 8979,'-25'0,"0"0,0 0,0 0,1 50,-1-50,25 25,-25-25,0 25,0-25,25 24,-24 1,24 25,0-1,-25 1,25-25,0 0,0-1,0 1,0 0,0 0,0 0,0-1,25-24,-25 25,24 0,51 25,-26-1,1-24,-25 0,0-25,-25-25,0 0,24 25,-24-25,25 1,-25-1,25 0,-25 0,0 0,0 1,0-26,0 25,0 0,0 1,0-1,0 0,0 0,0 0,0-24,0-1,0 25,0-24,0 24,0 0,0 0,0 0,-25 25,25-24</inkml:trace>
  <inkml:trace contextRef="#ctx0" brushRef="#br0" timeOffset="296685.5642">21382 8756,'-25'0,"0"25,1 0,24-1,-25 1,25 0,-25 0,25 0,-25-1,25 1,0 0,-25-25,25 25,0 0,0 0,-49 24,24 1,25 24,-25 1,0 24,1-74,24-1,0 1,0 0,0 0,0 0,0-1,24-24,1 0,0 25,49 50,-24-26,-25-49,0 25,-1-25</inkml:trace>
  <inkml:trace contextRef="#ctx0" brushRef="#br0" timeOffset="299335.4655">21556 9599,'24'0,"1"0,0 0,0 0,0-24,-25-26,24 0,-24 26,0-26,0 25,25 25,-25-25,0-24,0-26,0-24,0 25,0-1,0 26,0 24,0-25,0 25,0 1,-25 24,25-25,0 0,0 75,0 24,0-49,0 0,0-1,0 1,0 0,25 0,-25 25,0-26,0 26,0-25,0 0,25 24,-25-24,0 0,0 0,0-1,0 1,25 0,-25 49,0-49,0 25,0 24,0-49,0 0,25-25,-1 0,-24 25,25-25,0 0</inkml:trace>
  <inkml:trace contextRef="#ctx0" brushRef="#br0" timeOffset="303257.3666">22151 9252,'-25'0,"0"0,25 25,-24 0,24 0,-25-25,25 24,0 1,-25-25,25 25,0 0,0 0,0-1,0 1,0 0,25-25,-25 25,25-25,24 25,-24 24,0-24,24-25,-24 0,0 0,-25-25,0 0,0 1,25-1,-25 0,0 0,0 0,0 1,0-1,0 0,-25 25,25-25,-25 25,25-25,-25 1,25-1,-24 25,-1-50,25 25,-25 25,25-24</inkml:trace>
  <inkml:trace contextRef="#ctx0" brushRef="#br0" timeOffset="305841.2661">22622 9227,'-25'0,"1"0,24 25,-25-25,25 25,0 0,-25 0,25-1,0 1,0 0,0 0,25-25,0 0,49 25,-49-25,0 0,-25-25,0 0,0 0,0 0,0 1,24 24,-24-25,0 74,0-24,0 0,0 25,-24 49,24 25,-25-25,25 0,0-24,0-26,0-24,0 0,0 0,-25 0,25-1,-25 1,0 0,25 0,0 0,-24-25,-1 24,0-24,0 0,-24 0,24 0,25-24,0-1,0 0,0-25,0 26,0-1,25 0,24 0,-24 0,124-49,-124 74,-25-25,24 0,1 25,-25-25,0 1,25 24,-25-25,0 0,25 0,0-24,-25 24</inkml:trace>
  <inkml:trace contextRef="#ctx0" brushRef="#br0" timeOffset="307592.3855">22821 9922,'0'-50,"24"50,1-25,-25 1,25 24,0 0,0 0,-1 0,-24 24,0 1,0 0,0 0,0 0,-24 24,24-24,-25 0,25 0,0 0,-25-1,25 1,-25-25,25 25,0-50,25 0,-25 1,25 24,0 0,-25 24,0 1,0 0,24 25,-24-1,25 1,0 24,-25-49,0 0,0 0,0-1,-25-24,0 50,-49 0,49-26,0 1,1-25,-1 25,0-25,0 0,0 0,1 0,-1-25,0 25</inkml:trace>
  <inkml:trace contextRef="#ctx0" brushRef="#br0" timeOffset="310462.4892">23094 9302,'24'0,"-24"25,0-1,0 1,25 0,0 25,-25-26,0 1,0 25,0-1,0-24,0 0,0-50,0 0,0 1,0-1,0 0,25-25,-25 26,0-1,0 0,25 0,-25 0,0 1,24 24,1 0,0-25,-25 0,25 0,-25 0,25 1,-1 24,-24-25,25 25,-25 25,25-1,-25 26,25 0,-25-1,0-24,0 0,0 0,0-1,0 1,0 0,0 0,0 0</inkml:trace>
  <inkml:trace contextRef="#ctx0" brushRef="#br0" timeOffset="312028.4442">24011 8880,'0'25,"0"0,25 24,25 26,-25-26,-25-24,0 0,0 0,0 24,0-24,0 0,0 0,0 0,0-1,0 1,-25 25,0-1,25-24,-75 50,75-26,-49 26,-1 49,25-75,25-24,-24 0</inkml:trace>
  <inkml:trace contextRef="#ctx0" brushRef="#br0" timeOffset="314864.3284">5829 10294,'-24'0,"-1"0,0 0,25 25,-50 24,26-24,-1 0,0 0,25 0,-25-1,25 1,0 0,0 0,0 24,0-24,0 0,0 0,0 0,0-1,0 1,-25 0,25 25,0-1,0 1,0-1,0 1,0-25,0 0,0-1,25-24,0 0,0-24,-25-1,25 0,-25 0,24 25,-24-25,25 25,-25-24,0-1,25 0,-25 0,0 0,0 1,0-1,0 0,0 0,0 0,0-24,-25 24,25 0,-25 0,25 1,-24 24,-1 0,0 0</inkml:trace>
  <inkml:trace contextRef="#ctx0" brushRef="#br0" timeOffset="316660.3153">6152 10914</inkml:trace>
  <inkml:trace contextRef="#ctx0" brushRef="#br0" timeOffset="318820.2881">6921 10269,'-25'25,"25"0,-25 49,25-24,0-25,0-1,0 1,0 25,0-25,0-1,0 1,0 0,0 25,0-1,0 26,0-26,0-24,0 25,0-26,0 1,0 25,0-25,0 24,25-24,-25 0,25-25,-25 25,25-25,-1 0,1 0,0 0,0 0,-25-25,25 25,-25-25,0 0,24 25,-24-25,0 1,0-1,0 0,0 0,0-24,-24 24,-1 0,25-25,0 26,-25-1,25 0,-25 25,0-25,1 25,-26 0,25 0,0 0,1 0,24-25,-25 25,25-24,0-1,-25 25,25-25,-25 25,25-25,25 25,25 0,-26 0,51 0,-1 0,1-25,-26 1,-24 24,0 0,-25-25</inkml:trace>
  <inkml:trace contextRef="#ctx0" brushRef="#br0" timeOffset="320408.6345">7417 10368,'-25'0,"0"0,1 25,-1 0,25 0,0 0,-25-25,0 24,25 1,0 0,-25-25,25 25,0 0,0-1,0 1,0 0,0 0,0 0,25-25,0 0,0 0,0 0,-25-25,24-25,-24 1,0 24,0 0,0 0,25 25,-25-25</inkml:trace>
  <inkml:trace contextRef="#ctx0" brushRef="#br0" timeOffset="322194.2286">7516 10294,'0'25,"25"0,0-1,-25 1,0 0,0 0,25-25,-25 49,24 26,26-26,-50 1,25-25,-25 0,25-1,-25 1,0 0,-25-25,0 0,25-25,0 0,0 1,0-1,0 0,0 0,0 0,0-24,0-1,50-24,-26 49,1 0,-25 0,25 25,0 0,-25-24</inkml:trace>
  <inkml:trace contextRef="#ctx0" brushRef="#br0" timeOffset="323946.3578">8533 10120,'-25'0,"1"0,24 25,-25 25,0-25,0-1,-24 26,49-25,-25-25,25 25,0-1,-25-24,0 50,25-25,0 24,0 1,-25-25,25 24,0-24,0 0,0 0,0 0,0-1,0 1,25-25,-25 25,25-25,0 25,24-25,-24 0,0 0,25 0</inkml:trace>
  <inkml:trace contextRef="#ctx0" brushRef="#br0" timeOffset="325233.9335">8880 10269,'25'0,"0"0,-25 25,25-25,-25 25,0 0,0-1,0 1,0 25,0-1,0-24,0 0,-25 0,25 0,0-1,0 1,0 0,0 25,0-1,50 1,-26-25,1-1,0-24,0 0,0 0,-25-24,0-26,24 25,-24 0</inkml:trace>
  <inkml:trace contextRef="#ctx0" brushRef="#br0" timeOffset="326130.2461">8930 10120</inkml:trace>
  <inkml:trace contextRef="#ctx0" brushRef="#br0" timeOffset="375827.634">9252 10344,'50'0,"99"49,-50-49,75 0,-75 0,0 0,-49-25</inkml:trace>
  <inkml:trace contextRef="#ctx0" brushRef="#br0" timeOffset="377266.6549">9352 10542,'-25'0,"0"0,25 25,25-25,25 0,24 0,0 0,50 0,-74 0,-25 0,0-25,-1 0,1 25,-25-25,25 25,0 0,0 0,-1 0,1 0</inkml:trace>
  <inkml:trace contextRef="#ctx0" brushRef="#br0" timeOffset="378450.6496">10220 10120,'0'25,"0"25,0-25,0 24,0 1,0-1,0 1,0-25,0 0,0-1,0 1,0 0,-25-25,25 25</inkml:trace>
  <inkml:trace contextRef="#ctx0" brushRef="#br0" timeOffset="379194.2226">10691 10096,'0'0</inkml:trace>
  <inkml:trace contextRef="#ctx0" brushRef="#br0" timeOffset="380049.7632">10741 10443,'-25'25,"25"-1,0 1,0 0,-25 0,0 49,25-49,0 25,-24-50,24 24</inkml:trace>
  <inkml:trace contextRef="#ctx0" brushRef="#br0" timeOffset="381628.5386">11311 10195,'0'-25,"0"0,25 25,0 0,0 0,-25 25,25-25,-25 25,0 0,0-1,0 1,0 0,-25 0,0 24,25-24,-25 0,25 0,0 0,0-1,0 1,0 0,0 0,25-25,0 0,0 0,-1 0,-24-25,0 0</inkml:trace>
  <inkml:trace contextRef="#ctx0" brushRef="#br0" timeOffset="382287.4624">11435 9947,'-24'0</inkml:trace>
  <inkml:trace contextRef="#ctx0" brushRef="#br0" timeOffset="386449.8855">13271 10071</inkml:trace>
  <inkml:trace contextRef="#ctx0" brushRef="#br0" timeOffset="387312.5046">13320 10542,'0'50,"0"-1,-24 26,-1-26,25-24,-25-25</inkml:trace>
  <inkml:trace contextRef="#ctx0" brushRef="#br0" timeOffset="392105.5037">13941 10145,'24'0,"1"0,0 25,-25 0,0 0,0-1,0 1,-25-25,25 25,0 0,0 0,-25-25,25 24,0 1,-24 0,24 0,0 0</inkml:trace>
  <inkml:trace contextRef="#ctx0" brushRef="#br0" timeOffset="397977.419">10220 10220,'0'24,"0"1,0 0,0 0,0 0,0-1,0 1,0 0,0 0,0 0,0-1,0 1,0 0,0-50,0 0,0 1,0-1,0 0,25 25,-1 0,-24-25,0 0,25 1,-25-1,25 25,-25-25,25 25,-25-25,25 25,-25-25,25 25,-25 25,0 0,0 0,0 0,0-1,0 1,0 0,0 0,0 0,0-1,0 1,0 0,0 0,0 0,0-1,0 1,0 0,0-50</inkml:trace>
  <inkml:trace contextRef="#ctx0" brushRef="#br0" timeOffset="411903.3565">11758 10046,'0'0,"25"0,24 0,-24 25,0 0,24 24,-24-24,0-25,0 25,-25 0,25-25,-25 24,0 1,24-25,-24 25,25-25,-25 25,-25-25,1 0,-1 0,25 25,-25-25,0 0,25 24,-25-24,25 25,-24-25,24 25,-25 0,0 0,25-1,-25-24,25 25,0 0,-25-25,25 25,-24-25,24 25</inkml:trace>
  <inkml:trace contextRef="#ctx0" brushRef="#br0" timeOffset="420843.1933">12427 9947,'25'0,"-25"24,0 1,0 25,0 24,0-24,0 0,0-1,0 1,0-25,25-1,-25 26,0-25,0 0,0-1,0 1,0 0,0 0</inkml:trace>
  <inkml:trace contextRef="#ctx0" brushRef="#br0" timeOffset="422406.1517">14040 9922,'-25'0,"0"0,0 0</inkml:trace>
  <inkml:trace contextRef="#ctx0" brushRef="#br0" timeOffset="424147.9778">14412 10220,'0'-25,"49"0,-24 25,0-25,0 25,0-25,24 25,-24 0,0 0,0 0,0 0,-1 0,1 0,25 0,-25 25,-1-25,26 25,0-25,-26 0</inkml:trace>
  <inkml:trace contextRef="#ctx0" brushRef="#br0" timeOffset="425233.9962">14610 10468,'25'0,"-25"-25,25 25,0 0,0 0,-1 0,1 0,0 0,0 0,0 0</inkml:trace>
  <inkml:trace contextRef="#ctx0" brushRef="#br0" timeOffset="427606.3827">15478 10220,'0'-25,"25"0,0 25,0 0,0 0,-1 25,1-25,-25 25,25-25,-25 24,25-24,-25 25,0 0,0 25,0-26,0 1,0 25,0-25,0-1,0 1,0 0,0 0,0 0,0-1,0 1,0 0,25-25,0 0,-1 0,1 0,0 0,0 0,0-25,-1 0,1 25</inkml:trace>
  <inkml:trace contextRef="#ctx0" brushRef="#br0" timeOffset="428282.8625">15652 10021</inkml:trace>
  <inkml:trace contextRef="#ctx0" brushRef="#br0" timeOffset="429433.753">16545 10120,'-25'0,"25"50,-49 0,24-1,25-24,-25 49,25-49,-25 25,25-1,-25 1,-24 24,49-49,0 25,-25 24,25-24,-25-1,0 1,25 0,-24-1,-1-24</inkml:trace>
  <inkml:trace contextRef="#ctx0" brushRef="#br0" timeOffset="431162.0781">16570 10418,'0'-25,"25"25,-1 0,1 0,0 0,0 0,-25 25,0 0,0 0,0-1,0 1,0 0,0 0,0 0,0-1,0 1,0 0,-25-25,0 25,25 0,0 24,-25-49,25 25,0 0,25-25,0 0,0 0,0 0,0 0,-1 0,1 0,0 0,0 0,-25 25,25-25,-1 24,1-24,0 0,-25-24</inkml:trace>
  <inkml:trace contextRef="#ctx0" brushRef="#br0" timeOffset="432506.0533">17091 9971,'0'75,"0"-50,25 24,-1-24,1 25,25 24,-1 50,1-49,0 49,24-50,-49 0,0-24,-1 0,1-26,-25 26,0-25,0 0,0-1,0 1,-25 0,1 0,-1 0,25-1,-25 1,25 0,0 0,-25-25</inkml:trace>
  <inkml:trace contextRef="#ctx0" brushRef="#br0" timeOffset="433613.9904">17984 10592,'25'0,"-1"0,1 0,25 0,-25 0,-1 0,100 0,-74 0,173 0,-49 0,-100 0,1 0,-50 0,-1 0,1 0,0 0,0 0,0 0,-1 0,1 0,0 0,-25 24,25-24,0 0</inkml:trace>
  <inkml:trace contextRef="#ctx0" brushRef="#br0" timeOffset="435277.0274">20315 10195,'-24'0,"-1"0,0 0,0 0,0 0,25 25,-24-1,24 1,-50 0,25 0,0 0,1 49,-1-49,0 0,0 74,0-50,1-24,24 25,0-1,0-24,0 0,-25 0,25 0,0-1,0 26,0-25,25-25,-25 25,24-1,26 1,0 25,-26-25,51 24,-26-24,-24-25,0 0,0 0,-25-25,49-24,-49-1,25 25,0 0,-25 1,25 24,-25-25,0 0,0 0,0-24,0-1,0 25,0 0,0 1,0-1,0 0,0-25,0 26,-25-1,0 0,25 0,0 0,-25 25,25-24,-24-1,24 0,-25 0,25 0,0 1,0-1,-25 25</inkml:trace>
  <inkml:trace contextRef="#ctx0" brushRef="#br0" timeOffset="436971.0234">21084 10195,'-24'0,"-1"0,0 0,25 25,-25-25,0 24,25 1,-24 0,24 25,-50 49,25-50,25-24,0 0,0 0,-25-25,25 25,0-1,0 1,0 0,-25 0,25 0,0-1,0 1,-24 0,24 25,0-26,0 26,0-25,0 49,0-24,0-25,0 24,0-24,0 0,0 0,0 0,24-25,-24 24,25-24,0 0</inkml:trace>
  <inkml:trace contextRef="#ctx0" brushRef="#br0" timeOffset="438397.9274">21060 11137,'24'0,"1"25,0 0,0 0,0-25,-1 0,1-50,0 25,0-49,-25 49,25 0,-25 0,0 1,0-1,0 0,0 0,0 0,0-99,0 25,0-25,0 25,0 25,0 49,0 0,0 0,-25 0,25 1,0 48,0 1,0 25,0-1,0 1,0 0,0 49,0 0,0-25,0 26,25 24,-1 0,-24-50,25 1,0-1,0-49,-25 0,0-1,0 1,25 0,24-25,-24 0,0 0,0-25,-1 25,-24-25,25 25</inkml:trace>
  <inkml:trace contextRef="#ctx0" brushRef="#br0" timeOffset="439582.9991">21704 10914,'-24'0,"-1"0,25 25,-25-25,25 25,0-1,-25-24,25 25,-25-25,25 25,0 49,0-49,0 0,0 0,0 25,0-26,0 1,0 0,25-25,-25 25,25-25,0 0,0 0,-1 0,1-50,0 1,-25-1,0 25,0-25,0 26,0-1,0 0,0 0</inkml:trace>
  <inkml:trace contextRef="#ctx0" brushRef="#br0" timeOffset="441445.9671">22225 10939,'-24'0,"-1"-25,0 25,0-25,0 25,1 0,-1 0,25-25,-25 25,0 0,0 0,25 25,-25-25,25 25,0 0,-24-25,24 49,0-24,0 0,0 0,24 0,1-25,0 0,0 0,0 0,0 0,-1 0,-24-25,0 0,0 0,0 0,0-24,0 24,0 75,0 49,25 0,-25-24,25-26,-25 26,0-1,0-24,0 49,0-25,0 1,0-1,-25 25,0-24,1-1,24-24,-25-50,0 0,0 0,0 0,0 0,1 0,-1-25,25 0,-25 0,0 0,25-24,0-1,0-24,0 24,75-49,24 25,0-1,-49 50,24-24,-49 49,0 0,-25-25,0 0,25 0,-25 1,24-1,-24 0,25 25</inkml:trace>
  <inkml:trace contextRef="#ctx0" brushRef="#br0" timeOffset="442693.1412">22399 11733,'0'-25,"50"-50,-26 51,-24-1,25 0,-25 0,25 25,0 25,-25 0,25-25,-25 25,0 24,0 1,0 24,0-24,0 49,0-49,0-1,-25-24,25 0,0 24,-25-49,25 25,-50 25,26 0,-1-50,25 24,-25 1,50-25,49 0,-24-25,-1 25,-24-24,0-1,0 25,-25-25,25 25,-1 0,1-25,-25-25</inkml:trace>
  <inkml:trace contextRef="#ctx0" brushRef="#br0" timeOffset="445135.8414">22721 10939,'25'0,"0"49,0-24,0 25,-25-25,24 24,-24-24,25 0,-25 0,0 0,0-1,0 1,0 0,0 0,0 0,-25-25,1 0,24-25,0 0,0 0,0-49,0-50,0 49,49-74,-24 75,-25 49,25 25,-25-25,25 25,-1 25,-24 0,25-25,-25 50,0-26,25 26,-25-25,0 0,25-1,-25 1,0 0,0 0,0 0,0-1,0 1,0 0,0 0,0 0,0 0,0-1</inkml:trace>
  <inkml:trace contextRef="#ctx0" brushRef="#br0" timeOffset="446635.9017">23416 10244,'0'25,"25"0,24 25,-49 24,0-49,25 0,0-1,-25 1,25-25,-25 50,0 49,25 25,-25-50,0 1,0-26,0 1,24-25,-24 0,0-1,0 1,-24 0,-1 0,25 0,-25-25,25 25,-25-25,25 24,-25 1,25 0,-24 0,24 0,-25-1</inkml:trace>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19T08:10:04.970"/>
    </inkml:context>
    <inkml:brush xml:id="br0">
      <inkml:brushProperty name="width" value="0.05292" units="cm"/>
      <inkml:brushProperty name="height" value="0.05292" units="cm"/>
      <inkml:brushProperty name="color" value="#FF0000"/>
    </inkml:brush>
  </inkml:definitions>
  <inkml:trace contextRef="#ctx0" brushRef="#br0">2307 3845,'25'-25,"25"25,-26 0,26-25,0 25,-26-25,1 25,25 0,-1 0,51 0,-1 0,0 0,0 0,75 0,-50 0,25 0,-75 0,-24 0,-1 0,1 0,-25 0,24 0,-24 0,0 0,25 0,24 0,1 0,-1 0,-24 0,24 0,25 0,-24 0,-1 0,100 0,123 25,-173-25,75 0,-50 0,-50 0,-50 0,-24 0,0 0,0-25,0 25,-1 0,1 0,50 0,-1 0,0 0,-24 0,-25 0,0 0,-1 0,1 0,0 0,0 0,0 0</inkml:trace>
  <inkml:trace contextRef="#ctx0" brushRef="#br0" timeOffset="73330.1865">7094 3274,'0'25,"0"0,25 0,-25-1,25-24,0 0,0 0,24-24,100-51,-50 1,125-1,-150 26,0 24,-24 25,-50-25,25 25,-25-25,25 25,-1 0</inkml:trace>
  <inkml:trace contextRef="#ctx0" brushRef="#br0" timeOffset="74384.6613">9327 4713,'25'0,"49"-25,25-49,25-26,25 1,99-74,-99 24,-25 74,0-24,-74 25,-1 74,-24-25</inkml:trace>
  <inkml:trace contextRef="#ctx0" brushRef="#br0" timeOffset="76100.906">6698 6524,'0'24,"24"26,1-50,-25 25,25-25,-25 25,0-1,25-24,24 0,1-49,49-1,25 1,25-26,0-24,-75 49,1 1,-26 24</inkml:trace>
  <inkml:trace contextRef="#ctx0" brushRef="#br0" timeOffset="76974.9141">7467 7268,'0'25,"74"-25,25 0,149 0,-49-50,198-74,-125 50,26-1,0-49,-149 50,-1-1,-98 50,-25 1</inkml:trace>
  <inkml:trace contextRef="#ctx0" brushRef="#br0" timeOffset="77805.7989">7467 8359,'24'0,"26"0,24 0,1-25,74-24,49-26,50 1</inkml:trace>
  <inkml:trace contextRef="#ctx0" brushRef="#br0" timeOffset="78639.909">8211 9277,'25'0,"49"0,174 0,25-99</inkml:trace>
  <inkml:trace contextRef="#ctx0" brushRef="#br0" timeOffset="83797.187">5433 10220,'-25'0,"0"24,0 1,-24-25,24 25,-25 25,-24-26,24 1,1 0,24 0,-25 0,25-25,0 24,1-24,-1 25,25 0,-50-25,50 25,-25-25,25 25,0-1,50 1,-25 0,0-25,-25 25,24 0,1-1,25 26,-25 0,24-26,-24 26,25-25,-25 24,24-49,1 50,-25-50,-1 25,1-25,-25 25,25-25,0 0,0 0,-25 24,24-24</inkml:trace>
  <inkml:trace contextRef="#ctx0" brushRef="#br0" timeOffset="88878.6841">8236 10220,'-25'0,"0"24,0-24,0 25,0 25,1-25,-26 24,0-49,26 50,-26-25,25-1,0 1,25 0,-24-25,24 25,-25-25,25 49,-25-24,0-25,25 25,25 0,49 24,-49-24,25 25,-1-1,-49-24,0 0,25 0,-25 0,25-25,-25 24,25-24,0 25,24 0,1 74,-25-74,0 0,-1 0,-24 0</inkml:trace>
  <inkml:trace contextRef="#ctx0" brushRef="#br0" timeOffset="93724.6904">10021 10120,'-24'25,"-26"0,25 25,0-1,-24 26,-1-51,-24 100,49-74,-25 0,1 24,49-49,-50 0,25-1,-24 26,49-25,-25-25,25 25,-25-1,0-24,75 25,24 50,1-51,-26 51,-24-75,25 74,-1-49,-24 25,0-50,-25 25,25-25,0 0,-25 24,49 1,-49 0,25-25,0 0</inkml:trace>
  <inkml:trace contextRef="#ctx0" brushRef="#br0" timeOffset="149701.9892">8980 12973,'0'25,"0"-1,0 1,0 0,-25-25,25 25,0 0,-25-1,25 1,-25-25,25 25,0 0,0 0,0 0,-25-25,25 24,0 1,0 25,0-25,0-1,0 1,0 0,0 0,0 0,0-1,0 1,0 25,-24-25,24-1,0 1,0 0,0 0,0 0,0-1,0 1,0 50,0-51,0 26,0 0,0-26,0 1,0 0,0 0,0 24,0-24,0 0,0 0,0 0,0 24,-25-24,25 0,0 0,0 0,0-1,0 1,0 0,0 0,0 24,0-24,0 0,0 0,0 0,0-1,0 1,0 25,0-25,0-1,0 1,0 0,0 0,0 0,0-1,0 1,0 0,25 0,-25 0,0-1,0 1,0 0,0 25,0-26,0 1,0 25,0-25,0-1,0 1</inkml:trace>
  <inkml:trace contextRef="#ctx0" brushRef="#br0" timeOffset="156432.9689">9922 15949,'0'-24,"-25"24,1-25,-1 0,0 25,0-25,25 0,-25 25,1-24,-1 24,0 0,0-25,0 0,1 25,-1-25,-25 0,25 25,1 0,-26-24,25-1,0 25,1 0,-1 0,0-25,0 25,0 0,0 0,1 0,-1 0,0 0,-25 0,26 0,-26 0,25 0,0 25,1-25,-1 0,0 0,0 25,0-25,1 0,24 24,-25-24,25 25,-25-25,0 0,25 25,-25 0,25 0,0-1,-24-24,24 25,0 0,-25 0,25 0,-25-1,25 1,0 0,-25-25,25 25,0 0,0-1,0 1,0 0,0 0,0 0,0-1,0 1,0 0,0 0,0 0,0-1,0 1,25 0,-25 0,25-25,-25 25,25-25,-25 25,24-25,1 24,-25 1,25-25,0 0,0 25,-1-25,1 0,0 0,0 0,0 0,24 0,1 0,-25 0,24 25,-24 0,25-25,-26 0,1 0,25 0,-25 24,24-24,-24 0,25 0,-1 0,-24 0,25 0,-1 0,-24 0,0 0,0 0,24 0,-24 0,25 0,-1-24,1 24,-25-25,0 25,-25-25,49 25,-49-25,25 25,0-25,0 25,-25-24,0-1,-25 25,0-25,25 0,0 0,-25 0,0 1,25-26,-24 0,-1 50,25-24,0-1,-25 0,25 0,-25-24,0 24,25 0,0 0,-24 0</inkml:trace>
  <inkml:trace contextRef="#ctx0" brushRef="#br0" timeOffset="159994.8803">7268 15801,'-25'-25,"1"25,24-25,-25 25,0 0,0 0,0 0,25-25,-25 25,1 0,-1 0,0 0,0 0,0 0,1 0,-1 0,0 0,0 0,0 0,1 0,-1 0,0 0,0 0,0 0,1 0,-1 0,0 0,0 0,25 25,-25-25,1 0,-1 25,0-25,0 0,25 25,-25-25,1 0,-1 0,25 24,-25-24,0 25,0 0,1-25,-1 25,0 0,0-1,0-24,25 25,-24-25,24 25,0 0,-25-25,25 25,-50-1,50 1,0 0,-25-25,25 25,0 0,-25-1,1 1,24 0,0 0,0 0,0-1,0 1,0 0,0 0,0 0,24-25,1 25,-25-1,25-24,0 0,0 0,-25 25,25-25,-1 0,26 0,-25 0,0 25,-1-25,26 0,-50 25,25-25,24 0,-24 0,0 0,0 0,0 0,-1 0,1 0,0 0,0 0,-25 25,25-25,-1 0,1 0,0 0,0 0,0 0,-1 0,1 0,0 0,0 0,0 0,-1 0,1 0,0 0,25 0,-1 0,-24 0,0 0,-25-25,25 25,0 0,-1 0,1-25,0 25,0-25,0 25,-25-25,0 1,0-1,24 25,-24-25,0 0,0 0,0 0,0 1,0-1,0 0,0 0,0 0,0 1,0-1,0 0,0 0,0 0,0 1,0-1,0 0,0 0,0-49,0 24,0 1,0-1,0 25,-24-24</inkml:trace>
  <inkml:trace contextRef="#ctx0" brushRef="#br0" timeOffset="175689.6901">12353 15850,'-25'0,"0"0,-24 0,24 0,0-25,-24 25,49-24,-25 24,0 0,0 0,0-25,1 25,-1-25,-25 0,1 0,49 1,-50-1,25 25,0-25,1 25,-1 0,0 0,0 0,0 0,1 0,-1 0,0 0,0 0,0 0,1 0,-1 0,-25 0,25 0,1 0,-1 0,0 0,25 25,-25 0,0-1,0-24,25 25,-49 0,24 0,0 0,25-1,-25 1,1 0,-1 0,0 0,0-25,0 49,25-24,0 0,-24-25,24 49,0-24,0 0,-25-25,25 25,0 0,-25-25,25 24,0 1,0 0,0 0,0 0,0-1,0 26,0-25,25 0,-25 0,25-25,-25 24,24 1,1-25,-25 25,25-25,0 0,0 25,-1-25,1 0,0 0,0 0,24 25,-24-25,0 0,0 24,0-24,24 0,-24 0,25 0,-25 25,49 0,-24-25,-1 25,1-25,-1 0,1 0,-50-25,25 25,0 0,-1-25,1 25,0-25,0 25,-25-24,25 24,-25-25,24 25,1-25,25 0,-25-24,24 24,-24 0,0-25,-25 25,25 1,-25-1,0 0,0 0,0 0,0-24,0-1,24 25,-24-24,0-1,0 25</inkml:trace>
  <inkml:trace contextRef="#ctx0" brushRef="#br0" timeOffset="179813.5367">14759 15875,'0'-25,"-25"25,1 0,24-25,-25 25,0 0,0-24,0 24,1 0,-1 0,0 0,0-25,0 25,0 0,1 0,-1-25,0 25,0 0,0 0,1 0,-1 0,0 0,-25 0,26 0,-26 0,25-25,-24 25,-1 0,0 0,26 0,-1 0,0 0,0 0,0 0,1 0,-1 0,0 0,0 0,0 0,1 0,-1 0,0 25,0-25,-24 0,24 0,0 0,25 25,-25-25,0 25,0-25,1 49,-1-49,25 25,-25-25,25 25,-25-25,25 25,0-1,0 1,-25 25,25-25,-24 24,24 1,0-1,0-24,0 0,0 0,0 0,0-1,24 1,-24 0,25 0,0 0,0 0,0-1,-1-24,-24 25,25-25,0 25,0-25,25 25,-1 0,-24-25,49 24,-24-24,0 25,-1 0,-24-25,25 25,24-25,-49 0,24 25,1-25,0 24,-1-24,1 0,-1 0,1 0,0 25,-1-25,-24 0,0 0,0 0,0 0,-1 0,1 0,25 0,-25 0,-1 0,1 0,25 0,-1 0,-24 0,0 0,-25-25,25 25,0 0,-25-24,24-1,1 0,-25 0,0 0,0 1,0-1,0 0,0 0,0 0,0-24,0 24,0-25,0 1,0 24,0 0,-25 0,25 0,-24 25,24-24,-25-1,0 25,25-25,-25 25,25-25,-25 0,1 25,24-24,-50-1</inkml:trace>
  <inkml:trace contextRef="#ctx0" brushRef="#br0" timeOffset="197361.3751">20985 15949,'0'-24,"-25"24,-24-25,24 25,-25 0,25-25,1 0,-26 25,25 0,0-25,1 25,-1 0,0-24,-25 24,50-25,-24 25,-1 0,0 0,0 0,0 0,1 0,-26 0,0 0,26-25,-1 25,0 0,0-25,-24 25,24 0,-25 0,25 0,1 0,-26 0,-24 0,-1 0,25 0,1 0,-1 0,25 0,1 0,-1 0,0 0,0 0,-24 0,24 0,0 0,0 0,0 0,1 25,-1-25,0 0,0 0,0 0,1 0,-1 25,0-25,0 0,0 0,1 0,24 25,-25-1,0 1,0-25,0 25,25 0,-24-25,24 25,-25-25,25 24,-25-24,25 25,-25-25,25 25,0 0,-25-25,25 25,0-1,-24-24,24 25,-25-25,25 25,0 0,0 0,0-1,0 1,0 0,25 25,-1-50,1 24,0-24,0 25,24 0,1-25,0 25,-26-25,1 0,0 25,0-25,0 0,-1 0,1 0,0 0,0 0,0 0,-1 0,-24 25,25-1,0-24,25 0,-26 25,26 0,24 25,125 49,-100-74,-24 24,73-24,-48 0,-1-25,-50 0,26 0,-26 0,-24 0,0 0,0 0,0-25,24 25,1 0,-1 0,1 0,0 0,-1-25,1 0,0 1,24-1,-49 0,0 25,-1 0,1-25,0 0,0 25,0 0,-1-49,1 49,0 0,0-25,-25 0,-25 0,25 1,-25-26,0-25,-49-24,24-25,26 50,-26 24,-24-74</inkml:trace>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19T08:14:07.650"/>
    </inkml:context>
    <inkml:brush xml:id="br0">
      <inkml:brushProperty name="width" value="0.05292" units="cm"/>
      <inkml:brushProperty name="height" value="0.05292" units="cm"/>
      <inkml:brushProperty name="color" value="#FF0000"/>
    </inkml:brush>
  </inkml:definitions>
  <inkml:trace contextRef="#ctx0" brushRef="#br0">9699 6921,'-25'0,"0"0,1 0,-1 0,-25 0,25 0,1 0,-1 0,0 0,0 0,0 0,1 0,-1 0,25 24,-25-24,0 0,25 25,-25-25,25 25,-25-25,25 25,-24-25,-1 0,0 25,0-25,25 24,-25 1,1-25,24 25,-25-25,25 25,-25 0,25-1,0 1,0 0,0 0,0 0,-25-25,25 24,0 1,0 0,0 0,0 0,0-1,0 1,25 0,-25 0,50 0,-50 24,24-49,-24 25,25-25,-25 25,25-25,-25 25,25-25,-25 24,49-24,-24 50,0-50,25 25,-25-25,-1 25,1-25,0 0,0 0,0 0,-1 0,1 0,0 0,0 0,0 0,24-25,-49 0,25 25,0 0,-25-25,25 25,-25-25,24 1,-24-1,0 0,0 0,0-24,25 49,-25-25,0 0,25 0,-25 0,0 1,0-1,0 0,0 0,0 0,0 1,0-1,0-50,0-24,-25-25,0-50</inkml:trace>
  <inkml:trace contextRef="#ctx0" brushRef="#br0" timeOffset="7525.372">6722 4862,'-24'0,"24"-25,-25 0,-25 0,25 0,-24-24,49 24,-50 0,25 0,1 1,-1-1,0 0,-25 0,26 0,-1 1,0 24,0 0,-24-25,-26 25,25 0,26 0,-1 0,-50 0,26 0,-50 0,-25 0,49 0,1 0,24 0,-24 0,24 0,25 0,-24 0,24 0,0 25,0-1,25 1,-49-25,49 25,-25-25,25 25,-25-25,25 25,-25-25,25 24,0 1,-24 0,24 25,-50-26,25 26,25 0,-25-1,-24 1,49-25,0 49,-25-49,25 0,0 24,-25-49,25 25,0 0,0 0,0 0,25 24,0 26,49 24,1-25,-1 25,25-24,-49-50,24 24,1-49,-26 0,-24 0,49 0,-49 0,0-25,0 1,24-1,1 0,74-74,-25 24,0 26,1-1,-51 1,1 24,-25 0,-25 0,0 0,25 25,-25-24,24 24,-24-25,0 0,25-25,0 1,-25-1,0 1,25 24,-25 0,0 0,0 0,0 1</inkml:trace>
  <inkml:trace contextRef="#ctx0" brushRef="#br0" timeOffset="9196.7508">11510 4514,'-25'0,"25"-24,-25 24,0 0,-24 0,24 0,-99 0,49 0,1 0,24 0,26 0,-1 0,0 0,-25 0,26 0,-26 24,0 1,1 0,24-25,0 0,-49 25,24 0,25-25,1 24,-51 1,26 0,24 25,-75-26,51 51,-1-50,1 24,-1-24,0 25,26-1,-1-24,-25 0,50 0,-25 0,25-1,-49 1,24 25,25-25,-50 24,50 1,-24-1,24 1,-25-25,25 24,0-24,0 0,0 0,0 0,25 49,24-24,-24-26,49 51,26-25,48-1,1-24,-49-25,123 0,25 0,-149 0,0 0,100-25,-150 25,26-25,24-49,-74 49,24-49,1 24,0 0,-50 1,24-1,1-24,-25 24,0 1,0-1,25 0,-25 26,0-26,0 25,0-24,0-51,0 26,0-25,0-1,0 26,0 0,0 49,0 0,0 0,0 0,0 1</inkml:trace>
  <inkml:trace contextRef="#ctx0" brushRef="#br0" timeOffset="11046.2784">14288 4514,'0'0,"-25"-24,-25 24,-49-50,50 25,-26 0,-24 25,25-24,24-1,-24 25,49-25,0 25,0 0,0 0,-24 0,-1 0,-49-25,24 25,1 0,0 0,-26 0,51 0,-26 0,26 0,-1 0,25 25,-24 0,24 0,25-1,-25-24,0 25,1 0,24 0,-25 24,0-24,25 0,-50 49,50-49,-24 25,24-25,0 24,-25-24,25 0,0 25,0-26,0 26,25-25,-25 0,0-1,49 26,1-25,-25-25,-1 25,51-1,-50 1,24-25,26 0,-51 0,26 0,0 0,-26 0,26 0,-25 0,74-25,-49 25,-1-24,1 24,-1 0,1 0,-25-25,-25 0,25 25,0-25,-1 0,1-24,0-1,-25 25,0 1,0-1,0 0,0 0,25 0,-25 0,0 1,0-1,25 25,-25-25,0 0,0-49,24-1,-24-49,0 0,0 50</inkml:trace>
  <inkml:trace contextRef="#ctx0" brushRef="#br0" timeOffset="13033.3113">16595 4564,'-25'0,"0"0,0-25,0 0,1 25,-1 0,0 0,0 0,0 0,-24 0,-1 0,1 0,24 0,-25 0,25 0,1 0,-1 0,0 0,0 0,0 0,1 0,-1 0,-25 0,25 25,1-25,-26 25,50 0,-25-25,-24 25,24-1,-25 26,25-25,-24 0,-1 49,25-24,-24-25,49 24,-25 1,25-25,0 24,0-24,-25 25,25-26,-25 1,25 50,0-51,0 1,0 0,0 0,0 0,0-1,0 1,0 25,25-50,25 25,-1 24,1-24,-1-25,1 0,-25 0,0 0,24 0,-24 0,25 0,-25 0,24-25,1 25,24-49,-24 24,-1-25,26 1,-50 24,-1 0,26 0,-50 0,25 25,-25-24,25 24,-1-25,-24 0,25 0,0-24,-25-1,0 0,25 1,0-1,-25 1,0-26,0 1,0-75</inkml:trace>
  <inkml:trace contextRef="#ctx0" brushRef="#br0" timeOffset="44961.378">13990 4614,'-25'0,"1"-25,24 0,-25 25,0-25,0-24,-24-1,24 25,0 25,0 0,25-25,-25 25,25-24,-24 24,-51 0,50 0,1 0,-26-25,25 25,0 0,0 0,1 0,-1 0,0 0,0 0,0 0,1 0,-1 0,-25 0,25 25,-24-25,49 24,-25-24,0 25,0-25,1 0,24 25,-25-25,0 0,25 25,-25-25,0 0,25 25,0-1,-24-24,24 25,-25 0,0 25,25-26,0 1,0 0,0 0,0 0,0-1,0 1,0 0,0 0,0 0,0 0,0-1,0 1,25 0,-25 0,0 0,0-1,25-24,-25 25,0 0,24-25,-24 25,0 0,25-1,0 1,-25 0,25 0,-25 0,25-25,-25 24,0 1,24-25,1 25,-25 0,25-25,-25 25,25-1,-25 1,25-25,-1 0,-24 25,25 0,0-25,-25 25,50-25,-26 0,1 0,0 0,0 0,0 0,24 0,-24 0,0-25,0 0,0 0,-1 0,1 25,-25-24,25-1,-25 0,25 25,0-25,24 0,-24 1,0-1,0 0,-1 0,26-24,0-26,24 1,-24-25,-1 74,-49-25,75-24,-75 49,24-25,-24 1,25-51,-25 51,0-1</inkml:trace>
  <inkml:trace contextRef="#ctx0" brushRef="#br0" timeOffset="57565.7581">8608 17016,'24'0,"51"25,-50-25,-1 0,1 25,0-25,0 0,0 0,-25 24,24-24,1 0,0 0,0 0,0 0,24 0,-24 0,25 0,-26 0,1 0,0 0,0 0,0 0,-1 0,1 0,0 0,0 0,0 0,0 0,-1 0,1 0,0 0,25 0,-26 0,26 0,-25 0,0 0,-1 0,1 0,0 0,0 0,24 0,-24 0,25 0,-1 0,26 25,-26-25,26 0,-26 25,-24-25,0 0,25 0,-26 0,1 0,0 0,0 0,0 0,0 0,-1 0,26 0,-25 0,49 25,25-25,1 0,24 0,24 0,-24 25,-24-25,-51 0,1 0,-25 0,0 0,-1 0,1 0,0 0,0 0,0 0,-1 0,1 0,0 0,49 0,-49 0,0 0,25 0,-26 0,1 0,0 0,0 0,24 0,-24 0,25 0,-25 0,-1 0,1 0,0 0,0 0,0 0,49 0,-24 0,24 0,-24 0,-1 0,26 0,-1 0,-24 0,-25 0,-1 0,1 0,25 0,24 0,-49 0,49 0,1 0,-26-25,51 25,-26-25,-24 25,24 0,-49 0,0 0,-1 0,1-25,25 25,-25 0,0 0,-1 0,1 0,0 0,0 0,0 0,24 0,1-25,-1 25,26 0,24 0,-25 0,-24 0,0 0,-26 0,26 0,-25 0,0 0,-1 0,1-24,0 24,25-25,-26 25,1 0,0 0,0 0,25 0,-50-25,49 25,1 0,-25 0,-1 0,1 0,0-25,0 25,0 0,-25-25,24 25,1-24,50-1,49 25,49-50,26 25,98-24,-173 49,0-25,-49 0,-75 0,25 25,-25-24,24 24,1 0,0-25,0 0,24 25,1-25,0-24,-26 49,1 0</inkml:trace>
  <inkml:trace contextRef="#ctx0" brushRef="#br0" timeOffset="81860.3601">8533 17090,'25'0,"-25"-24,25 24,0-25,-1 0,26 0,-50 0,50 25,-26-24,1-1,25 0,-1 0,1 0,-50 1,25 24,0 0,-1-25,1 25,0 0,0-25,24 0,1 25,-25-25,0 1,-1 24,1 0,0-25,0 25,0-25,0 25,24-25,1 25,-1-25,-24 1,25 24,24-25,-49 0,0 25,24 0,-49-25,25 25,0 0,0-25,24 25,-24-24,50-1,-26 0,26-25,-26 50,1-49,24 24,-49 0,0 0,25 0,-1 1,-24-1,0 25,0 0,-25-25,24 25,1 0,-25-25,25 25,-25-25,25 25,-25-24,49 24,-24-25,0 0,25 25,-26-25,1 0,50 25,-75-24,24 24,-24-25,25 25,-25-25,25 25,0 0,0-25,-1 25,1-25,0 1,0 24,24 0,-49-25,25 25,-25-25,50 25,-50-25,25 25,-1-25,1 1,25 24,49-50,-49 25,-1-24,1 49,-50-25,25 25,0 0,-1-25,1 0,25 25,-25-25,-1 1,1 24,0-25,0 25,24-25,-24 25,-25-25,25 0,49 25,-49-25,0-24,49 49,-49-25,25 0,-1 0,-24 25,0-24,25-1,-26 25,26-25,25-25,-26 50,-49-24,50-1,-1 0,-24 0,0 25,-25-25,25 25,0-24,-25-1,49 25,-24-50,25 50,-26-49,1 49,0 0,-25-25,50 25,-50-25,24 25,-24-25,25 25,0-25,0 25,24-24,-24-1,25 0,-25 25,-1-25,1 25,0 0,0-25,-25 1,25 24,-1 0,1-25,0 25,25-25,-1 0,1 0,0 1,-26-1,1 25,0 0,-25-25,25 25,0 0,-1-25,1 0,0 25,0-25,0 25,24 0,-24-24,0-1,0 25,-1 0,1-25,0 0,0 25,0 0,24-49,1 49,49-50,-49 25,-1 25,-24-25,25 1,-25 24,-25-25,24 25,1-25,25 0,49-49,-74 49,49-25,-24 50,-50-49,25 49,-1-25,1 25,-25-25,25 25,-25-25,50 1,123-26,-49-24,0 24,0 0,-24 1,-76 49,-24-25,25 25,25-25,-25 25,24-49,1 24,-1 25,1-25,-25 0,0 25,-25-25,49 25,1-25,-1 1,26-1,-26 0,51 25,-1-25,-25 0,1 1,-26 24,-24 0,0 0,0 0,0 0,-1 0,1-25,0 25,0 0,0 0,-1-25,1 0,50 0,73-24,-73-1,173-49,-174 74,75-24,-74 49,73-50,-123 25,0 25,25-25,-26 25,1-24,0 24</inkml:trace>
  <inkml:trace contextRef="#ctx0" brushRef="#br0" timeOffset="86037.6514">14561 11782</inkml:trace>
  <inkml:trace contextRef="#ctx0" brushRef="#br0" timeOffset="87103.332">13097 11584</inkml:trace>
  <inkml:trace contextRef="#ctx0" brushRef="#br0" timeOffset="96960.3237">10592 17239,'0'-25,"-25"25,25-24,-25 24,1 0,-1 0,0 0,0 0,0 0,1 0,-1 0,25 24,0 1,25 0,-1 0,-24 24,0 1,0-25,0 24,0-98,0 24,0 0,0 0,0 1,0-1,0 0,0 0,0 0,0 1,0-26,0 0,0 1,0-1,0 1,0-75,0 49,0 1,0 24,0 1,-24-1,24 0,-25 26,25-1,0 0,0 0,0 0,0-24,0 24,0 0,0 0,0-24,0 24,0 0,-25 0,25 0,0 1,0-1,0 0,0-25,0-49,0 74,0-49,0 24,-25-24,25 49,0-24,0 24,0-50,0 1,0 24,0 1,0-26,0-49,0 50,0 24,0 1,0-26,0 26,0 24,0-25,0 1,0-1,0-24,0-1,0-24,0 49,25-24,-25 24,0 1,25-1,-25 25,0 0,0-24,0-1,0 25,25-49,-25 24,24-49,-24-25,25 0,-25 50,25 24,-25-24,0 24,0 25,0-24,0 24,0-25,25 1,0-26,-25 26,0-1,24 0,1 1,-25-1,0 1,0-1,25 25,-25 0,0 1,0-1,25-25,-25 25,0 1,0-1,0-25,25 1,-25 24,0 0,0 0,0 0,0 0,0 1,0-1,0 0,0 0,0-24,0 24,0 0,0 0,24 0,-24 1,0-1,0 0,0-25,0 26,0-1,0-25,0 25,0 1,0-1,0 0,0-25,0 26,25 24,-25-50,0 25,0 0,0 1,0-1,0 0,0-25,0 26,0-1,25 0,-25 0,0 0,0 0,0 1,0-1,0 0</inkml:trace>
  <inkml:trace contextRef="#ctx0" brushRef="#br0" timeOffset="98930.2593">10815 10592,'0'0,"0"-25,-25 25,25-25,-24 25,-1 0,0 0,0 0,0 0,1 0,-1 0,0 25,25 0,-25-25,0 24,1 1,-1-25,0 25,25 0,-25-25,25 25,-25-1,25 1,-24 0,24 0,-25-25,25 25,0-1,0 1,0 0,0 0,0 0,0-1,0 1,25-25,-1 0,26 0,-25 0,0 0,-1 0,1 0,0 0,0 0,0 0,-1 0,1 0,0-25,0 1,0-1,-1 25,-24-25,0 0,25 25,-25-49,0 24,0 0,0 0,0 0,0 1,0-1,0 0,-25 25,25-25,-24 25,24-25,-25 25,25-24,-25 24,25-25,-25 25</inkml:trace>
  <inkml:trace contextRef="#ctx0" brushRef="#br0" timeOffset="100364.2114">10592 10864,'0'-24,"-25"24,0 0,1 0,-1 0,-25 0,25 0,1 0,-1 0,-50 0,26 0,-75 0,24 0,26 0,-75 24,0-24,1 0,24 0,24 0,51 0,-26 0,-24 0,49 0,1 0,-1 0,-24 25,-25-25,24 0,1 0,24 0,-24 0,-1 0,51 0,-26 0,25 0,-24 0,24 0,25 25,-25-25</inkml:trace>
  <inkml:trace contextRef="#ctx0" brushRef="#br0" timeOffset="101951.2243">5854 10790,'-25'0,"1"25,-26 99,0-50,-24 50,24-74,1 0,49-26,-25 1,0 0,100-25,-1 0,-24 0,-1 0,-24 0,0 0,-25-25,0 0,0 1,0-1,0 50,-25-25,25 24,0 1,-25 0,25 0,0 0,0-1,0 1,0 25,0-25,0 24,0-24,0 0,0 0,50-75</inkml:trace>
  <inkml:trace contextRef="#ctx0" brushRef="#br0" timeOffset="103470.1567">6276 10765,'-25'0,"0"0,1 0,-1 0,0 0,0 0,25 25,-25-25,25 25,0 0,-49-1,49 1,0 0,0 25,0-26,-25 1,25 25,0-1,0-24,0 0,0 0,25 0,-1-25,1 49,0-24,0-25,0 0,0 0,-1 0,1 0,0 0,-25-25,0 1,25 24,-25-50,0 25,0 0,0 0,0 1,0-26,0 25,0 0,0 1,0-1,0 0,0 0,0 0,-25 1,25-1,0 0,-25 25,25-25,-25 25,25-25</inkml:trace>
  <inkml:trace contextRef="#ctx0" brushRef="#br0" timeOffset="105482.1689">6623 10691,'-25'0,"1"0,-1 0,0 0,0 25,0-25,25 24,-24-24,24 25,-25-25,25 25,0 0,0 0,0-1,0 1,25-25,-1 25,1-25,0 0,0 0,0 0,-1 0,-24-25,0 0,25 25,-25-24,0-1,0 0,25 25,-25-25,0 0,0 1,0 73,0 1,-25-1,25-24,0 50,0-51,-25 26,25-25,0 24,0-24,0 0,0 0,0 0,0 0,0-1,0 1,0 0,0 0,0 0,0-1,-24-24,-1 0,25 25,-25-25,0 0,0 0,1 0,24 25,-25-25</inkml:trace>
  <inkml:trace contextRef="#ctx0" brushRef="#br0" timeOffset="107326.0624">7094 10716,'-24'0,"-1"0,0 0,0 0,0 0,25 24,-24-24,-26 25,25-25,-24 50,-26-1,1-24,24 25,1-25,-1-1,50 1,-25-25,25 25,0 0,0 0,0-1,0 26,0-25,25 0,0 0,0-1,-1 1,1 0,0 0,0-25,-25 25,25-25,-1 0,1 0,0 0,0 0,0 0,-1 0,1 0,-25-25,25 25,0-25,-25 0,25 25,-25-25,0 1,0-1,24 25,-24-50,0 25,0 0,0 1,0-1,-24 25,-1-25,0 25,0 0,-24 0,49-25,-25 25,0 0,0 0,0 0</inkml:trace>
  <inkml:trace contextRef="#ctx0" brushRef="#br0" timeOffset="111696.1075">12998 11633,'-25'0,"0"0,1 0,-1 0,0 0,-25 0,26 0,-1 25,0-25,0 25,-24-25,-1 0,-24 0,-1 25,-99 0,50-1,-49 1,98-25,-123 25,24-25,-24 0,123 25,-24-25,-50 25,50-25,25 0,24 0,-24 0,-1 24,1-24,-50 0,25 0,24 25,-24-25,0 0,-25 0,0 0,49 25,-123 0,124-25,-50 25,24-25,26 0,-25 0,24 0,-24 24,-75-24,75 0,25 0,-25 25,24-25,26 0,24 0,25 25</inkml:trace>
  <inkml:trace contextRef="#ctx0" brushRef="#br0" timeOffset="120391.8015">5606 11162,'25'0,"49"-25,224 0,124-24,123 24,150-25,-348 26,-99-1,-99 25,-149-25</inkml:trace>
  <inkml:trace contextRef="#ctx0" brushRef="#br0" timeOffset="121769.9811">2530 10492,'-24'0,"-1"0,25 25,-25 0,0 0,0 24,1 1,24 0,-25-1,25-24,0 0,0 24,0 1,0 0,0-1,0-24,25 25,-1-50,-24 24,25 1,0-25,0 0,0 0,-25-25,24 1,-24-1,0-25,0 1,0-1,0 25,0 0,0 1,0-1,-24 0,-1 0,0 0,0 25</inkml:trace>
  <inkml:trace contextRef="#ctx0" brushRef="#br0" timeOffset="122907.9289">2630 10517,'0'25,"0"0,0 0,0-1,49-24,-24 0,0 0,-25 25,25 25,-25-25,24 24,-24-24,0 0,0 0,0-1,0 1,-24 0,-1-25,25 25,-25-25,0 0,25 25</inkml:trace>
  <inkml:trace contextRef="#ctx0" brushRef="#br0" timeOffset="124575.9667">3399 10492,'-25'0,"0"0,25 50,0-25,0 0,50 24,-50-24,49-25,-24 0,0 0,0 25,-1-25,-24 25,25-25,-25 24,0 1,0 0,0 0,0 0,0-1,-25-24,25 25,-24-25,24 25,-25 0,0-25,25 25,-25-25</inkml:trace>
  <inkml:trace contextRef="#ctx0" brushRef="#br0" timeOffset="127225.3546">3845 10468,'25'0,"0"-25,24-25,51 25,-76 1,-24-1,25 25,-25 25,0-1,0 1,0 0,0 0,0 0,-49 24,24-24,-25 0,25 0,0-1,1-24,24 25,74-25,-24 0,-1 0,26 50,-50-50,-25 25,0-1,0 1,-25 0,0 0,0 0,0-25,1 24,-1-24,25 25</inkml:trace>
  <inkml:trace contextRef="#ctx0" brushRef="#br0" timeOffset="128721.4766">4416 10269,'-25'50,"25"-25,0-1,0 1,0 0,0 0,0 0,0 24,0-24,25 25,-1-26,1-24,-25 25,25-25,0 0,0 0,-1 0,-24-25,0 1,25 24,0 0,-25-25,25 25,-25-25,0 0,0 0,0 1,0-1,-50 0,50 0,-25 25,1 0,-1 0,0 0,0 0,0 0,1 0,-1 0,25 25</inkml:trace>
  <inkml:trace contextRef="#ctx0" brushRef="#br0" timeOffset="131063.756">5433 11857,'0'-25,"0"50,0 49,-50 50,25-25,0 1,25-26,-24-24,-1 24,25-49,0 0,-25-1,75-24,49 0,0-49,25 49,-25-50,-24 25,-51 25,1 0,0 0,-25-24,0-1,0 0,0 0,-25 25,0 0,25 50,0 24,0 75,0-75,0 1,0-50,0 24,0-24,0 0</inkml:trace>
  <inkml:trace contextRef="#ctx0" brushRef="#br0" timeOffset="132115.8148">6127 11931,'0'50,"0"-1,0-24,0 25,0 24,0-24,0-25,0-1,0 1,0 0,0 0,25 0,0 24,0-49,-1 25,1 0,0-25,0 0,-25-25,0 0,25 0,-25 1,0-1,0-25,0 25,0 1,0-1,0 0,0 0,-25-25,-25 1,1-50,-1 49,50 25,-25 0,25 1</inkml:trace>
  <inkml:trace contextRef="#ctx0" brushRef="#br0" timeOffset="133544.0378">6921 11881,'0'-24,"-25"24,0-25,0 25,1 0,-1 0,0 0,0 0,25 25,-25-25,25 24,0 1,-24-25,24 25,0 0,0 0,0-1,0 1,24-25,-24 25,25-25,0 0,0 0,0 0,-1 0,1 0,-25-25,0 0,0-24,0 24,0 0,0 0,0 1,0 48,0 26,0 0,0-1,0 50,0-49,0 0,0-1,0-24,-25 0,25 0,-24 0,-1 24,0-49,0 25,25 0,-25-25,1 0,48-25</inkml:trace>
  <inkml:trace contextRef="#ctx0" brushRef="#br0" timeOffset="134495.6414">7318 11807,'-25'25,"25"24,-25 26,0-50,25-1,0 26,0-25,0 0,0-1,0 1,0 0,25 0,-25 0,0 0,25-25,-25 49,25-49,24 0,-49-49,0 24,0 0,0-25,0 1,0 24,0 0,-24 25,-1 0,0 0,0 0,0 0</inkml:trace>
  <inkml:trace contextRef="#ctx0" brushRef="#br0" timeOffset="138453.7115">13618 12204,'-25'0,"1"0,-1 0,-50 0,26 0,-100 0,50 0,-75 0,75-25,-149 25,0-25,-25 25,74 0,26 0,-26 0,-98 0,49 0,0 0,-50 0,99 0,-24 0,149 0,-75 0,75 0,-26 0,26 0,0 0,-1 0,-24 0,-50 0,75 0,-1 0,-49 0,25 0,49 0,-24 0,49 0,0 0,1 0,-1 0,0 0</inkml:trace>
  <inkml:trace contextRef="#ctx0" brushRef="#br0" timeOffset="139185.7282">15478 13097,'-49'0,"-50"0,-25-25,-174 25,100 0,-323-74,198 49,-198-25,0-74,249 99,-101-24,200-1,-50 25,74 25,74-24,51 24,-1 0</inkml:trace>
  <inkml:trace contextRef="#ctx0" brushRef="#br0" timeOffset="140031.4283">16768 14039,'0'0,"-49"0,-26 0,26 0,-150 25,1 0,-25 0,99-25,-174 49,124-24,1 0,-100 0,-99 74,74-74,-173 0,-1 0,-98 24,24-49,50 25,149-25,74 0,199 0,-1 0</inkml:trace>
  <inkml:trace contextRef="#ctx0" brushRef="#br0" timeOffset="140572.7392">15727 16247,'-25'0,"-99"0,74 0,-74 0,-50 0,-123 0,98 0,-247 0,223 0,-249 0,26-50,148 26,-49-26,74 25,99 0,100 25</inkml:trace>
  <inkml:trace contextRef="#ctx0" brushRef="#br0" timeOffset="141164.6927">19075 17413,'-74'0,"-75"0,0 0,-248 0,174-25,-298-25,75 1,-125-26,50-24</inkml:trace>
</inkml:ink>
</file>

<file path=ppt/ink/ink2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20T07:33:34.790"/>
    </inkml:context>
    <inkml:brush xml:id="br0">
      <inkml:brushProperty name="width" value="0.05292" units="cm"/>
      <inkml:brushProperty name="height" value="0.05292" units="cm"/>
      <inkml:brushProperty name="color" value="#FF0000"/>
    </inkml:brush>
  </inkml:definitions>
  <inkml:trace contextRef="#ctx0" brushRef="#br0">5333 2902,'-24'0,"-1"0,0 25,0 0,0 24,-24 1,-1 0,25-1,-24 1,24-1,-25-24,50 0,-25 0,1-25,24 25,24 24,1-24,50 25,-50 24,49 0,0-24,-49 0,25-1,24 1,-49-25,25 0,-26-1,1-24,0 25,0-25</inkml:trace>
  <inkml:trace contextRef="#ctx0" brushRef="#br0" timeOffset="1979.5609">8236 3001,'-25'0,"0"0,0 0,-25 0,26 25,-26-25,50 50,-50-50,26 49,-26-24,0 25,26-25,-26 24,-49 1,49-1,25-49,25 25,-24-25,73 50,1-1,-1-24,1 25,49-1,-49 1,-25-25,24 0,-49 0,25-25,0 24,49 26,-49 0,25-26,24 1,-49 0,0-25,-25 25,25-25</inkml:trace>
  <inkml:trace contextRef="#ctx0" brushRef="#br0" timeOffset="5341.875">9798 2902,'-25'0,"1"0,-1 0,-25 25,25-25,1 25,-1-25,25 25,-25-25,0 0,0 24,1-24,24 25,-25-25,25 25,0 0,-25-25,25 25,0-1,-25-24,25 25,0 25,-25-50,25 25,-24-25,24 24,0 1,0 0,-25-25,25 25,0 24,25-24,24 25,1 24,49 1,0 24,-49-49,-1-1,1 1,0-1,-26-49,-24 25,25-25</inkml:trace>
  <inkml:trace contextRef="#ctx0" brushRef="#br0" timeOffset="8104.9094">13271 3001,'0'25,"-25"-25,0 25,0 0,-24-25,-1 74,25-74,-24 25,24 25,0-50,0 24,1-24,-1 50,0-25,25 0,-25-25,25 24,0 26,0-25,0 0,0-1,25 1,0-25,-25 25,25-25,-1 50,1-50,0 24,0-24,0 25,-1 0,-24 0,50-25,-50 25,25 0,0-1</inkml:trace>
  <inkml:trace contextRef="#ctx0" brushRef="#br0" timeOffset="9685.256">15082 2803,'-25'0,"0"0,-25 50,1-26,-1 26,-49 0,49 24,-24 0,0 26,-1-51,50-24,0 25,1-50,-1 24,25 1,49 0,1 0,0 24,24 1,1 24,24-49,-50 50,-24-50,0 24,0-49,-25 25,25-25,-25 25,24 0,-24-1,50 26,24 24,75 50,-50-24,-49-76,0 26,-26-50</inkml:trace>
  <inkml:trace contextRef="#ctx0" brushRef="#br0" timeOffset="11043.1299">17091 2902,'-50'0,"25"0,-24 25,-26 49,26-24,-26 24,-49 26,0-26,25 25,25-24,49-51,-25 1,25 0,25 0,75 0,49 24,25 51,124 48,-75-48,25-26,-49 25,-50-49,-124-25</inkml:trace>
</inkml:ink>
</file>

<file path=ppt/ink/ink2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20T07:34:48.067"/>
    </inkml:context>
    <inkml:brush xml:id="br0">
      <inkml:brushProperty name="width" value="0.05292" units="cm"/>
      <inkml:brushProperty name="height" value="0.05292" units="cm"/>
      <inkml:brushProperty name="color" value="#FF0000"/>
    </inkml:brush>
  </inkml:definitions>
  <inkml:trace contextRef="#ctx0" brushRef="#br0">1886 4316,'0'25,"74"0,348 49,-1-49,398-25,74 49,173-49,-445 0,-150 0,-273 0,-24 0,-149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17T06:01:58.422"/>
    </inkml:context>
    <inkml:brush xml:id="br0">
      <inkml:brushProperty name="width" value="0.05292" units="cm"/>
      <inkml:brushProperty name="height" value="0.05292" units="cm"/>
      <inkml:brushProperty name="color" value="#FF0000"/>
    </inkml:brush>
  </inkml:definitions>
  <inkml:trace contextRef="#ctx0" brushRef="#br0">4440 3795,'25'124,"25"25,-50-50,25 149,-1-74,1-125,-25 26,0-26,0-24,0 0</inkml:trace>
  <inkml:trace contextRef="#ctx0" brushRef="#br0" timeOffset="1107.6027">4713 3572,'25'25,"0"24,99 100,50 25,49 49,0-25,25 50,-74-99,-75-25,0 0,-49-99,-50 25,-25-50,25 25,-25-25,0 0,0 24,-49 26,-25 24,-50 75,-49 25,24-25,50-50,-124 50,99-25,50-75,24 1,51-25,-26 24</inkml:trace>
  <inkml:trace contextRef="#ctx0" brushRef="#br0" timeOffset="2323.6035">6698 4043,'99'-25,"50"-24,322-50,-198 49,99-49,-223 49,74 25,-173 25,-26 0,1 0,-25-25,25 25,25 0,-26 0,1 0,0-24</inkml:trace>
  <inkml:trace contextRef="#ctx0" brushRef="#br0" timeOffset="3457.6393">7516 3894,'25'50,"-25"0,0-26,0 76,0-51,0 26,0-1,0 0,0 1,0 24,0 0,0 50,0 0,0-25,0-50,25 1,-25-26,0 26,0-50,0-1</inkml:trace>
  <inkml:trace contextRef="#ctx0" brushRef="#br0" timeOffset="4310.0574">8087 4564,'0'50,"0"-26,0 26,0 0,0-1,24 1,-24 0,0 49,25-50,-25 26,0-26,0 26,0-1,0-24,0-1,0 1,0 0,0-26,0 1</inkml:trace>
  <inkml:trace contextRef="#ctx0" brushRef="#br0" timeOffset="4731.5629">8037 4142</inkml:trace>
  <inkml:trace contextRef="#ctx0" brushRef="#br0" timeOffset="7497.7706">8508 4638,'0'25,"25"0,0 0,0 24,0-24,-1 25,1 0,0-26,-25 26,0 0,25-26,-25 1,0 25,0-1,0-24,0 0,0 0,0 0,0-1,0 26,0-25,0 0,0-50,0-25,0 1,0-26,0 26,0-1,0 25,0-49,0 24,25 1,-25-1,0 25,0-25,0 26,0-1,0 0,24 25,-24-25,0 0,25 25,0-49,0 49,-25-25,25 0,-1 25,-24-25,25 25,0 25,0-25,-25 25,25-25,-1 25,-24 24,50 1,-25 0,0 24,-1 25,26-24,-50-1,0-24,0-25,0 24,0-24,0 0,0 0,0-1,-25-24,25 25,0-74,0-26,0 1,0 24,0 1,25-1,0 25,-25 0,25-24,-1 49,-24-25,25 0,-25 0,25 25,0 0,0 0,24 50,-24 0,25-26,-50 26,25-25,-25 0,0-1,0 1,0 25,24-25,-24 24,25 1,-25 24,0-49,0 0,0 0</inkml:trace>
  <inkml:trace contextRef="#ctx0" brushRef="#br0" timeOffset="8796.0092">10046 4762,'25'50,"25"-25,98 49,1-49,25 0,0 0,24-25,-74 0,-74 0,-26 0,-24-25,0 0,0 0,0 1,0-26,0 25,0 0,0 0,0 1,-24-1,-1 0,0 0,0-24,-24 24,-1 0,25 25,0-50,-49 26,24 24,1 0,-26-25,51 25,-26 0,25 0,0 0,1 0,-26 25,0-1,-24 26,24 0,1-1,-1 1,-49-1,49 26,1-25,24-26,0 1,0 0,0 0,25 0,0 24,-24-24,24 25,0 49,0-25,-25 1,25-26,0 1,0-25,0 24,25-24,49 0,0 0,125 49,-1-24,-49-26,50 26,-100-50,74 0,-148 0,50 0,-75-25,24 25,-24-25</inkml:trace>
  <inkml:trace contextRef="#ctx0" brushRef="#br0" timeOffset="10489.3298">4044 7466,'24'-25,"51"-24,-1-1,25 50,-24-25,-26 25,-24 0,0 0,-25 25,0 0,0 0,0 0,0 49,0-24,0-1,0-24,-25 0,0 24,1 1,-26 0,25 24,0-49,1 0,-26 24,50-24,-25 0,0 0,1 0,-1-1,0 1,0-25,25 25,25-25,49 0,26 0,-51 0,1-25,49 0,0 25,50 0,-75 0,-24 0</inkml:trace>
  <inkml:trace contextRef="#ctx0" brushRef="#br0" timeOffset="11803.6616">4837 6945,'25'25,"0"0,24 49,51-24,49 74,-75-50,0-24,-24 24,-25-74,-25 25,25-25,-25 25,24 0,-24 0,0-1,25-24,-25 50,-49 49,-1-24,-49 173,0 0,-75 25,25-25,0 0,25-75,50-73,24-51,50-24</inkml:trace>
  <inkml:trace contextRef="#ctx0" brushRef="#br0" timeOffset="16366.6215">7789 6945,'-25'50,"0"0,-24-1,24 1,-25-1,-24 51,49-51,0 1,-24-1,49-24,-25-25,50 0,24 0,1 0,24 0,1 0,-26 25,-24 25,99 49,-25 25,-49-75,0 1,-26 24,1-74,-25 25,0 25,0-25,0 0,0-1,-25-24,1 25,-26 0,25 0,-24 0,24-25,0 0,0 24,0 1,-49-25,24 25,-49 0,0 0,-75 24,26-24,23 0,-23-25,-26 0,124 0,1 0,24-50,25 25,0 1,0-1,0-25,0 25,0 1</inkml:trace>
  <inkml:trace contextRef="#ctx0" brushRef="#br0" timeOffset="18306.8824">8434 7466,'0'25,"0"49,25 26,0 123,-1-74,-24 74,0-124,0 174,0-174,0-49,0-1,0 1,0-75,0-24,0-1,0 0,0 1,-24-50,-1 24,0 1,25-1,-25 1,25 49,-25 0,25-24,0 24,0 0,0 0,0 1,0-1,0 0,0-25,0 25,0 1,25-1,0 0,-25-25,25 26,-25-1,25 25,-25-25,0 0,24 0,-24 1,25-1,0-25,0 1,24 24,-49-25,25 25,0 1,-25-1,25 25,0-25,-1 25,26 0,24 0,-49 0,0 0,0 0,-25 25,0 24,0 26,25 74,-25-50,0-25,0 25,0-49,-25-25,25 25,-25-50,0 0,0 0,1 0,-1 0,0 0,0-25,0 25,1-25,-1 25,25-25,-25 0,25 0,-25 1,25-1,-25 25,1-25,24 0,0 0</inkml:trace>
  <inkml:trace contextRef="#ctx0" brushRef="#br0" timeOffset="20405.8966">9873 7293,'-25'0,"0"0,-25 24,26-24,-26 25,25 0,0 0,1-25,24 25,-25-25,0 24,25 1,-25 0,25 0,-25-25,25 49,-24-24,24 0,0 25,-25-1,25-24,-25 0,25 24,-25-24,25 0,0 0,25-25,74 25,-49-1,24-24,50 0,-99 0,0 0,0-24,-25-51,24 1,26-100,-25 25,-25 100,0-1,0 25,0 1,0-1,0 0,0 0,0 50,0 0,0 24,0 1,0-25,0 0,0-1,0 1,0 50,0-1,0-49,25 0,-25-1,24 1,-24 0,0 0,25-25,25 25,-50-1,25-24,24 0,-49 25,25-25,25 25,-26 0,26 0,25-1,-51 1</inkml:trace>
  <inkml:trace contextRef="#ctx0" brushRef="#br0" timeOffset="21703.0938">11088 7243,'0'0,"0"-25,-25 25,0 0,-24 0,-1 0,25 0,1 25,-1-25,25 25,-25-25,25 25,-25-25,25 24,-25-24,25 25,-24 0,-1 0,0 0,25-1,-25-24,25 25,0 0,-25 0,25 0,0-1,0 1,0 0,0 0,25 24,0-49,0 25,0-25,-1 25,-24 0,25-25,25 25,-25-1,-1 1,51 0,-50 0,-1-25,26 0,-25 0,0 0,-1 0,26 0,0 0,-26 0,1 0</inkml:trace>
  <inkml:trace contextRef="#ctx0" brushRef="#br0" timeOffset="23370.8886">12031 7293,'0'24,"24"-24,26 25,0-25,-26 25,1-25,0 0,25-25,-1-24,-24 24,0 25,-25-25,0 0,0 0,0 1,-25 24,25-25,-25 0,25 0,-25 25,25-25,-24 25,-1 0,0 0,-25 0,1 0,-1 0,-49 0,49 0,1 0,-1 0,25 0,1 0,24 25,-25 25,0-25,25 24,-25 1,0-25,25-1,0 1,-24 25,24-1,0-24,-25 0,25 25,-25-26,25 1,0 25,0-25,0-1,0 26,0 0,0-26,25 1,0-25,-1 25,1 0,0-25,0 0,0 0,24 0,75-25,0 25,149 0,0 0,-50-25,-99 25,-49 0</inkml:trace>
  <inkml:trace contextRef="#ctx0" brushRef="#br0" timeOffset="25540.1989">14065 3225,'0'-25,"24"0,26 0,0 25,-26 0,1 0,25 0,-25 0,-1 0,26 25,-50 0,50 24,-50 1,49 0,-24 49,0-25,-25-24,0 74,0 25,0-75,0 50,0-25,-25 50,0-74,-24-1,49 0,-25 1,-25-26,50 26,-25-26,1 1,-1 0,25 24,0-24,0-1,0 1,25 24,-1-24,26-50,0 25,24-25,-24 25,-25-25,24 0,-49-25,0 0,0 0,0 0,0-24,-25 74,1 24,-26 26,25-26,-25 1,50-1,-49 51,49-76,0 76,0-1,0 25,0-50,0 125,0-150,25 51,-25-1,24-25,-24 1,0-1,0 0,25 150,-25-100,0 149,0-25,0 49,-25-98,-49 24,49-173,-49-1,24-24,25-25,1 0,-1 0,0-25,0 25,25-49,-25 49,1-25,-1 0,25 0</inkml:trace>
  <inkml:trace contextRef="#ctx0" brushRef="#br0" timeOffset="26751.5124">15727 5581,'0'-25,"24"-24,175-75,49 49,149-49,-100 0,-24 25,0 0,-223 74,-1 25</inkml:trace>
  <inkml:trace contextRef="#ctx0" brushRef="#br0" timeOffset="28491.7456">18381 4316,'24'74,"26"1,-25-1,99 100,-75-75,26 0,-50-24,-1-26,-24-98,0-26,0-74,0 50,0 25,0 49,0-25,0 26,0-1,25 25,0 0</inkml:trace>
  <inkml:trace contextRef="#ctx0" brushRef="#br0" timeOffset="29727.1533">19174 4266,'0'25,"0"25,50 123,0-24,-1 99,-24 25,0-174,0 1,-25-76</inkml:trace>
  <inkml:trace contextRef="#ctx0" brushRef="#br0" timeOffset="31666.4427">19522 4242,'24'49,"1"26,0 24,0-25,-25-24,25-50,-25 25,0-50,0 0,0 0,0-24,0-1,0 25,0-24,0-1,0 25,24-24,1 49,-25-25,25 25,0 0,0 0,-25 25,0-1,0 1,0 0,0 0,0 0,0-50,0-25,0 25,24 1,-24-1,25 25,-25-25,0 0,25 25,0 0,0 0,-25 25,0 0,25 0,-25-1,0 1,0 25,24-1,1 1,0 99,25 24,-26-123,-24-25,0 0,25-25,0-100</inkml:trace>
  <inkml:trace contextRef="#ctx0" brushRef="#br0" timeOffset="33037.5535">20315 4068,'0'50,"50"173,-25-99,0 0,-1 0,-24-25,25-49,-25-25,25-1,-25-48,-50-76,50 51,-24-125,-1 25,0 0,25 50,-25 0,0 49,25 26,0-1,0 0,0 0,0-24,25 49,-25-25,25 25,25 0,-26 25,26-1,-25 26,0-25,-25 0,0-1,0 1,0 50,-25-51,0 1,0 50,-24-51,24 1,0 0,0-25</inkml:trace>
  <inkml:trace contextRef="#ctx0" brushRef="#br0" timeOffset="34461.102">18902 5804,'198'-25,"75"1,148-51,175-24,-26 25,-297 24,-50 25,-173 25,-75 0</inkml:trace>
  <inkml:trace contextRef="#ctx0" brushRef="#br0" timeOffset="34953.5861">18951 6251,'75'0,"98"0,1 0,297-50,224-24,-174-25,-273 74,-100-25</inkml:trace>
  <inkml:trace contextRef="#ctx0" brushRef="#br0" timeOffset="38034.6475">744 5680,'0'25,"0"25,25-26,-25 1,25 0,-25 0,0 0,25-25,0 0,49 0,75-75,124-49,-100 50,324-75,-150 25,-99 50,-50-1,-123 50,-26-24,-24 49,0 0,49-50,75 25,-25 1,149-51,25 1,-174 24,-75 50,-49-25,-49 25,-26 0,-49 25</inkml:trace>
  <inkml:trace contextRef="#ctx0" brushRef="#br0" timeOffset="39085.0835">1141 8235,'50'50,"49"74,-49-75,49 26,-74-75,0 0,-1 0,1 0,0 0,0 0,49-25,-49 0,0 0,24 1,-49-1,50-25,0 25,-1-24,-24 24,50-49,-26-26,1 76,-1-76,26 26,-26 24,26-24,-26 24,26 1,-1 24,50-25,-49 25,-26 1</inkml:trace>
  <inkml:trace contextRef="#ctx0" brushRef="#br0" timeOffset="43829.8285">4118 11063,'25'0,"49"-25,-24 0,-1 25,1 0,-25 0,0 0,-1 25,26 25,-25-50,0 24,-25 1,0 0,0 0,-25-25,0 0,25 25,-25-25,25 25,-25-1,1 1,-1-25,0 0,25 25,25-25,0 0,-25 25,24 0,1-1,-25 1,0 25,0-25,0-1,0 1,-49 0,24 25,-50-1,1 50,-149 1,123-26,26-74,24 25,-24 0,49-25,0 0,25-50</inkml:trace>
  <inkml:trace contextRef="#ctx0" brushRef="#br0" timeOffset="45359.5408">4887 10765,'25'25,"-1"49,1-49,-25 0,25 0,0 0,0-1,24 1,-24 0,0 0,0 24,0-49,-25 25,-25 0,-50 25,-49 74,25-25,-25 25,-50 25,75-50,-124 75,0-1,173-98,25-75,25 25</inkml:trace>
  <inkml:trace contextRef="#ctx0" brushRef="#br0" timeOffset="50986.685">6921 10765,'0'25,"0"0,0 0,0 49,-25-49,25 49,0-24,0-1,-25-49,25 25,0-50,0 1,0-26,0-74,0 74,25 1,-25 24,0-49,0 49,25 25,0 0,-1 0,1 25,50-1,-51 26,1-50,-25 25,25-25,-25 25,0-1,0 1,25-25,-25 25,25-25,0 0,-25 25,24-25,26 0,-50-25,50-25,-26-24,26 0,-25-1,-25 26,0-1,0 25,0 0,0 1,25-26,-1 25,-24 0,0 1,25-1,-25 0,25 0,-25 0</inkml:trace>
  <inkml:trace contextRef="#ctx0" brushRef="#br0" timeOffset="51628.4532">8062 10170,'0'25,"0"0,0 24,-25 1,25 49,-25-25,0 75,25 25,0-75,-49 75,-1-50,1-25,24-25,-25 50,50-99,0-74,25-1</inkml:trace>
  <inkml:trace contextRef="#ctx0" brushRef="#br0" timeOffset="53658.2934">8409 10567,'0'25,"0"-1,0 1,25 0,-25 0,0 0,25-25,0 0,-1-25,-24-25,0 25,25 25,-25-24,25 48,-25 51,25-50,24 49,-24-49,25 0,-50-1,49 26,1-25,-25-25,-25-25,49-74,-49 24,0 1,0-124,0 98,0-123,0 49,-74-74</inkml:trace>
  <inkml:trace contextRef="#ctx0" brushRef="#br0" timeOffset="55416.7962">4366 12973,'-25'0,"0"25,25 24,-49 26,-26 49,26-50,-1-24,1 24,-1-49,25 0,50-25,49 0,26-25,-26 0,-49 25,0 0,24 0,-49-25,25 25,-25-24,25-1,0 25,-25 25,0-1,0 1,0 50,0-26,0 1,-25-1,25 51,0-76,0 1,0 0</inkml:trace>
  <inkml:trace contextRef="#ctx0" brushRef="#br0" timeOffset="56795.241">4416 12650,'24'0,"51"0,-26 50,26-25,-1 0,-24-1,24 26,-24-25,-25 0,24-1,-24 1,25 0,49 0,-49-25,24 25,-24-1,24 1,-24-25,-50 25,-25 0,0 24,-49 51,-1-26,26 1,-26 98,1-24,-1-50,50 0,-49 1,24-26,26-24,-26-26,25 26,0-25,1-25,24-25</inkml:trace>
  <inkml:trace contextRef="#ctx0" brushRef="#br0" timeOffset="61454.6983">7318 12526,'0'25,"0"0,0 25,0 24,0 0,0 75,0-25,0-25,0-24,0-25,0-75,0-25,0 0,0-24,0 49,0 0,0 1,0-1,0 0,0-49,0 49,0 0,0 0,0 0,0 1,0-26,0 25,0 0,25-49,-25 49,24-24,-24 24,25 0,-25 0,25 0,25 25,-26-24,1-1,25 25,-25-25,-1 25,1 0,0 0,-25 25,0 0,0-1,0 1,0 25,0-1,0 1,0-25,0 0,-25-1,25 1,-25-25,1 25,24 0,-25-25,0 25,0-25,0 0,1 0,24-25,-25 25,25-25,-25 25,25-25</inkml:trace>
  <inkml:trace contextRef="#ctx0" brushRef="#br0" timeOffset="62943.264">8012 12774,'-25'0,"25"25,-24 0,-1-25,25 25,-50 49,50-24,-25-50,1 49,-1 1,0 0,25 24,0-49,0 0,0 24,0-24,0 0,0 0,25-25,0 0,24-25,1 25,-25-25,-25 0,0-49,0 49,0-99,-25 50,25 24,0 25,0 0,-25 1,0 24,25-25,-25 25,25-25,0 0,0 0</inkml:trace>
  <inkml:trace contextRef="#ctx0" brushRef="#br0" timeOffset="65240.4441">8161 12650,'0'25,"0"0,0 74,0-24,0-51,25-24,-25 25,25 0,-25 0,25-25,-1 0,-24-25,25 25,-25-25,0 0,0 1,0-1,0 0,0-25,25 26,0-1,0 50,-25-1,0 1,0 0,0 0,49 24,-24-49,0 0,0 0,-25 25,24-25,-24 25,25-25,0-25,-25 0,0-24,0 24,0 0,0 0,0 1,0-1,0 0,0 0,0 0,0 1,0-1,0 0,0 0</inkml:trace>
  <inkml:trace contextRef="#ctx0" brushRef="#br0" timeOffset="66787.9755">8756 12601,'0'0,"25"0,0 0,0 0,0 0,49-25,-49 25,-25-25,0 0,0 1,0-1,0 0,-25 25,0 0,0 0,1 25,-26 24,50-24,-25-25,25 25,0 0,0 24,0-24,0 0,0 0,0 0,0 24,25-24,25 25,-1-50,125 0,-149-25</inkml:trace>
  <inkml:trace contextRef="#ctx0" brushRef="#br0" timeOffset="67929.8029">9302 12502,'0'-25,"25"25,0 0,-25 49,0-24,0 25,0-1,0-24,0 0,25 0,-1 49,1-24,-25-25,0-1,0 1,-25-25,1 0,24 25,0-75,0-24,0 49,24-49,1 24,25 1,-25-1,24 25,-24 0,25 1,-50-1,24 25,1 0,0-25,0 25,-25-25</inkml:trace>
  <inkml:trace contextRef="#ctx0" brushRef="#br0" timeOffset="69939.8001">4515 14660,'-25'0,"0"0,25 24,-25 1,25 25,-24-50,24 25,-25 24,25-24,0 0,-25-25,25 25,25-1,-25 1,25-25,-1 25,1-25,25-25,-25 0,-1 25,1 0,-25 25,0 0,0 49,-25-74,25 25,-24 0,24 0,-50 0,25-25,-24 49,-1-24,0 0,1 0,-125 24,125-49,24 25,-25 0,75-100</inkml:trace>
  <inkml:trace contextRef="#ctx0" brushRef="#br0" timeOffset="71734.1799">4887 14412,'-25'0,"25"24,25 1,0 0,-1-25,1 25,0 0,0-25,0 0,-25 24,25 1,-1-25,26 25,0 0,-50 0,-50 24,0-24,-24 74,-75 25,25 0,-25 0,0 0,25-49,-49 49,148-124,0 25,25-75</inkml:trace>
  <inkml:trace contextRef="#ctx0" brushRef="#br0" timeOffset="73968.8729">7640 14188,'0'-25,"0"1,-25 24,1 0,-1-25,-50 25,1 0,-50 0,25 0,24 0,-49 25,0-1,-49 51,73-50,51-25,24 49,0-49,25 25,-25-25,25 25,0 0,0 0,0-1,0 26,25-25,-25 0,25-1,49 1,-49 0,124 0,-75-25,-24 0,0 0,-26 0,1 0,0 0</inkml:trace>
  <inkml:trace contextRef="#ctx0" brushRef="#br0" timeOffset="76326.5347">7938 14114,'0'25,"0"-1,0 1,0 0,0 0,0 0,0-1,0 1,0 0,0 25,0-25,0 24,0-24,0 0,0 0,0 24,0-24,0 25,0-26,0 1,0-50,0 1,0-1,0 0,0 0,0 0,0 1,0-1,0-25,0 25,0 1,0-1,0-25,0 25,0 0,0 1,25-1,-25-25,24 25,-24 1,25 24,-25-25,25 25,0-25,0 25,-1 0,1 0,0 0,-25 25,-25 0,0-25,1 24,-1-24,0 0,25 25,-25-25,25 25,-25-25,1 25,-1 0,0-25</inkml:trace>
  <inkml:trace contextRef="#ctx0" brushRef="#br0" timeOffset="77690.8617">8409 14089,'0'25,"0"0,0-1,0 1,0 0,0 0,0 0,0 24,25-49,-25 25,50 50,-1-75,-49 24,25-24,-25 25,25-50,-25-24,49-1,-24 25,0-24,-25 24,25 25,-25-25,0 0,0 0,0 1,0-1,0-25,0 25,0 1,0-1</inkml:trace>
  <inkml:trace contextRef="#ctx0" brushRef="#br0" timeOffset="78354.6205">9029 13866,'25'0</inkml:trace>
  <inkml:trace contextRef="#ctx0" brushRef="#br0" timeOffset="79791.7318">10170 13717,'0'50,"0"24,0-24,0-1,0 1,0 24,0 50,0-49,0-1,-49 25,24-49,25 0,0-26,0-48,0-1,0-25,0 1,0-1,0-74,0 25,0 24,0-148,25 99,-1 50,26-50,0 99,-50 0,24 25,-24-25,25 25,0 0,25 50,74 74,25 25,-75-125,-24 76,-26-51,-24-24,-49 0,-26 0,1-1,-75 26,50-50,-25 25,0-25,99 0,0 0,25 25,25-25,0 0,24 24,1 1,273 199,570 172,-745-321,-73-75,-50 25,-25-75</inkml:trace>
  <inkml:trace contextRef="#ctx0" brushRef="#br0" timeOffset="80738.9081">11758 14362,'-25'0,"50"25,99 0,124-25,-50 0,-49 0,-25-25,-74-25,-25 25,-25-24,0-1,0 0,-25-24,-25 0,25 49,25 0,-24 25,24-25,-25 25,0 0,-25 0,1 0,-26 0,1 0,-1 0,-98 0,123 0,-49 50,74-25,-24 24,24 26,25-26,0 50,-50 75,50-50,0-49,0-1,0 0,25 1,0-26,-25-24,25 25,-1-50,100 74,-24-49,24-25,24 0,101-50,-150-24,-25 24,-49 1,-25 24,0 0</inkml:trace>
  <inkml:trace contextRef="#ctx0" brushRef="#br0" timeOffset="82004.2619">13444 13891,'0'0,"-24"0,-1 0,0 0,0 0,0 0,1 24,-51 76,26-76,49 26,0-25,-25 0,25-1,0 26,25-50,-1 50,26-50,-25 0,0 24,-1-24,1 0,50-24,-26-26,-24 50,-25-25,0 0,25-24,-25 24,0-25,-25 26,25-26,-25 50,25-25,0 50,0 99,0 0,0 174,0-25,0-149,-25 0,1-25,-1 25,0-75,-74 76,74-51,-49 25,-1-24,1 24,-25-25,49-74,50 25,-25-25,0-50,-24-24,-75-100,124 125,0-26,0 26,0 24,74-50,100-73,148-1,100-25,-75 50,199-49,74-26,-372 125,-25 24,-99 0</inkml:trace>
  <inkml:trace contextRef="#ctx0" brushRef="#br0" timeOffset="85455.3927">12378 4043,'0'0,"-25"0,0-25,0 1,1 24,24-25,-25 25,-50-75,26 51,-1-26,1 0,-51 1,26 24,24-25,-74-49,0 25,50 24,-50-24,-25-26,50 26,-50 0,-25-1,26 26,24-1,-75-24,-24-1,99 50,25 1,-149-26,49 25,25 0,-24 0,-100-24,1 24,123 0,0 25,-148 0,148 0,-98 0,123 0,74 0,-98 0,98 0,-24 0,25 25,-26-25,-98 50,-50-26,25 1,-794 99,818-99,-371 50,371-51,-49 26,-74 0,247-26,1-24,49 0,-24 25,49 0,-50-25,-24 50,49-26,-50 1,1 25,-25-1,-1 1,-24 49,75-74,-26 49,26-24,24-25,-49 24,49-24,-25 50,25-26,-24 1,-1 0,25 24,-24-49,24 24,25-24,-25 25,25-1,-25 26,1-1,-26 174,0-124,25 0,1-24,-1-26,25 0,0 1,0-50,0 99,0-50,0-24,0-26,25 26,-25 0,24 24,26-24,-25-1,25 1,-1 49,50 25,-74-99,-25 0,50 49,-25-24,-25-25,24-1,-24 1,0 0,0 0,50 24,-25 1,0-25,-1 24,1 1,25 0,-1-1,1 26,-25-51,24 26,1-25,-25 0,24 24,1-24,-25 25,148 24,-73 25,-1-49,99 49,-123-49,-1-25,1-1,-1 26,-49-25,24-25,-49 25,25-25,0 0,-25 24,25 1,24 0,-24 0,74 74,-24-74,-25 24,-1-24,50 25,-74-25,0-1,25 1,-26 0,1 0,0 0,49 24,50 26,50-26,124 51,74 48,-174-98,100 49,-174-74,50 25,-150-26,1 1,0-25,0 25,24 0,75 24,149 1,99 24,-148-49,48 0,51-25,-150 0,51 0,-51 0,1 0,0-25,-50 0,148 25,26 0,-124-24,99 24,-149-25,0 25,0-25,-99 25,24 0,100-50,273-24,-125 49,199-24,348-1,-348-24,25 24,-199-24,-247 49,-51 25,-24-25,25-49,-25-50,0-1,0 1,0-74,0 74,0 50,0-50,0 99,0-25,-25 1,1-1,24-124,-25 25,0-74,25-74,0 148,-25-124,0 50,25 148,-24-24,24 74,-25-24,25-26,-50 26,25-51,1 51,-51-50,26-25,-26 24,1 1,49 49,-25 26,1-51,-75-24,99 74,-25 0,25 1,-24-26,-1 0,25 26,-49-26,0 0,-50-24,24-25,-48 0,23-1,-23 1,-51 0,-24-25,99 25</inkml:trace>
  <inkml:trace contextRef="#ctx0" brushRef="#br0" timeOffset="87909.8383">3870 10319,'-25'0,"0"0,0 0,-24 0,-50 0,24 0,-24 0,-25 25,-74-25,-51 24,51 1,74-25,-74 75,98-26,51-24,-26 25,26-1,-1 1,-24-1,-1 51,1-51,49 1,-25-1,1 75,-1-49,1 173,-1-124,50-50,0 1,0 24,0-49,0 123,25-123,0-25,-25-1,24 1,1 25,0-25,25-25,-26 25,1-1,0 1,0 0,25 25,-26-26,26 51,-25-26,0-24,-25 25,49 24,-49-49,25 0,-25 24,0-24,0 0,-25 0,25 0,-25-1,-49 51,24-26,1-24,-26 25,50-25,-24 24,24-49,0 0,0 0,1 0,-175-74,125 24,24 1,-24-26,74 50,-25 1,25-26,0-24,25 49,0 0,-1-49,76 74,-76 0,26 0,-25 0,0 0,49 24,25 100,-49 0,-1-74,1 49,25 50,49 74,-50-74,-49-25,0 25,49 99,-49-25,0-49,-25 49,0 50,24-50,1-74,-25 0,75 49,-51-98,1 24,25-50,24 50,-74-74,50-26,-25 26,-1-25,-24 0,25-25,0 0,0 0,24 0,100-25,-74-25,-26 25,-24-24,0-1,-25-123</inkml:trace>
  <inkml:trace contextRef="#ctx0" brushRef="#br0" timeOffset="89488.4773">397 13543,'25'25,"25"50,74 49,24 0,249 173,-74-123,-150-75,100 75,-124-75,-99-74,-50 0</inkml:trace>
  <inkml:trace contextRef="#ctx0" brushRef="#br0" timeOffset="90268.3307">1737 13568,'0'0,"-25"0,-25 124,-99 124,-24 124,-75 75,74-199,-99 174,100-249,-75 100,49-25,125-174,-50 26,74-51,50-74,0-24,0-75</inkml:trace>
  <inkml:trace contextRef="#ctx0" brushRef="#br0" timeOffset="94724.7337">7194 6300,'25'0,"272"25,249-25,74 0,75 0,173 0,-323 0,-197-49,-200 49,26-25,-149 25,49 0,50 0,0 0,0 0,-74 0</inkml:trace>
  <inkml:trace contextRef="#ctx0" brushRef="#br0" timeOffset="95446.9641">11857 8880,'0'0,"198"-25,-148 25</inkml:trace>
  <inkml:trace contextRef="#ctx0" brushRef="#br0" timeOffset="200959.7723">17116 7615,'-25'0,"0"0,0 0,0-25,1 25,-1 0,0 0,0 0,0 25,1 0,24 0,-50 49,25-49,0 24,-24 26,24-1,0 1,25-50,-25 24,25 50,0-74,0 50,0-1,0-24,0-26,0 1,0 0,0 0,25 0,25-1,-50 1,49 0,-24 0,0 0,25-1,-50 1,24-25,1 0,0 0,0 0,0 0,-1 0,-24-25,0 1,25-1,-25 0,0-25,25 26,0-26,0-24,-25 49,0 0,0 0,0 0,0-74,0 50,0-1,0-24,0 24,0 0,0 25,0-24,0-1,0 25,0 1,0-1,-25 25,25-25,0 0,0 0,-25 1</inkml:trace>
  <inkml:trace contextRef="#ctx0" brushRef="#br0" timeOffset="202151.1875">17785 7491,'-24'0,"-1"0,-25 25,25 0,0 24,-24-49,24 75,0-51,-24 51,24-26,0-24,25 0,0 49,0 51,0-51,0 0,0 50,0-74,25 173,-25-173,25 24,-1-24,-24-25,0 24,25-49,-25 25,0 0,25-25,0 49,49 26,-49-25,25-1,24 26,-74-51,25 1,0-25,-25-49</inkml:trace>
  <inkml:trace contextRef="#ctx0" brushRef="#br0" timeOffset="204227.1255">18058 7813,'25'25,"-25"0,25-25,-25 25,0 0,0-1,0 1,25 0,-25 0,0 0,24 49,-24-49,0 0,0 0,0-1,0 1,0 0,0 0,-24 0,24-1,0 1,0 0,-25-25,25-25,0 0,0 1,25-1,-25 0,49-124,-49 100,25-76,-25 101,25-51,-25 50,25 25,-25-24,0-1,0 0,24 25,1 0,0 0,0 25,-25 24,0 1,0 0,0 24,0-24,0-25,0 49,0-49,0 0,0-1,0 1,0 0,0 0,0 24,0-24,0 0,0 25,0-26,0 1,25-25</inkml:trace>
  <inkml:trace contextRef="#ctx0" brushRef="#br0" timeOffset="205980.9336">18505 7218,'24'0,"1"0,-25 25,0 0,0 0,0-1,0 1,0 0,0 0,0 0,0-1,0 1,0 0,0 0,0 0,0-1,-25-24,25 25,25-25,0 0,25-25,-26 1,1-1,0 0,0 25,0 0</inkml:trace>
  <inkml:trace contextRef="#ctx0" brushRef="#br0" timeOffset="207087.5563">19075 7441,'0'25,"25"0,25 49,-1 26,-24-51,25 75,-26-74,51 74,-50-25,-1-24,-24-1,0 0,0-49,0 0,0 0,0 0,0-1,-24 1,-1 0,0 25,0-50,0 24,1-24,-1 0,0 0,0 25,25 0,0 25,-25-26,1 1,24 0</inkml:trace>
  <inkml:trace contextRef="#ctx0" brushRef="#br0" timeOffset="219145.5197">19472 7218,'25'0,"99"-49,174-51,446-123,-496 173,-50 1,-173 24,0 25,-25-25,25 25,-1 0,26 0,74-25,-74 1,-1 24,1-25</inkml:trace>
  <inkml:trace contextRef="#ctx0" brushRef="#br0" timeOffset="219992.8938">19695 7665,'0'-25,"0"0,124-25,100-24,24-25,1141-224,-819 199,-49 75,-273-1,-99 50,-124-25</inkml:trace>
  <inkml:trace contextRef="#ctx0" brushRef="#br0" timeOffset="220768.653">19745 7863,'25'0,"248"0,371-25,-147 0,470-24,-273-26,-421 51,0-26,-223 25,-50 0</inkml:trace>
  <inkml:trace contextRef="#ctx0" brushRef="#br0" timeOffset="224839.1131">16669 10319,'-25'0,"0"0,1 25,-1-1,0 1,0 0,0-25,25 25,-24 24,24-24,0 0,-50 74,25-49,25-25,-25 24,1 26,-1-51,25 26,-25-25,25 24,-25 1,25 0,0-26,-25 51,25-50,0 0,0-1,0 26,25-25,-25 0,0-1,25 1,25 50,-26-75,1 24,0-24,25 25,-26-25,1 0,0 0,0 0,0 0,-1-25,26 25,0 0,-25 0,-1-24,1-1,0 25,-25-25,0 0,0 0,-25-49,-24 24,24 1,0-26,-50-98,51 148,24-25,0 25,0 1,0-1,-25 0,25 0,0 0,0 1,0-1,0 0,0 0,-25 0,25 1,0-1,-25 25,25-25,25-25,-25 1,25-26,24-98,-24 98,0 75</inkml:trace>
  <inkml:trace contextRef="#ctx0" brushRef="#br0" timeOffset="226561.081">17686 10071,'-25'0,"25"25,-25-1,1-24,24 50,-25-50,25 25,-50 24,25-24,1 50,24-51,0 1,-25 50,0 173,0-174,25-24,-25 148,25-173,0 24,0 1,0 49,0 1,25 24,-25-25,0-25,25 1,-25-51,0 26,25-25,0 0,-1-25,-24 24,25-24,0 0,25 25,24 0,-49-25,0 0,0 0,-25 25,24-25,1 0</inkml:trace>
  <inkml:trace contextRef="#ctx0" brushRef="#br0" timeOffset="230153.5833">18083 10443,'50'0,"-50"25,74 24,-49 1,-25-25,49 24,-24 26,0-51,-25 1,25 0,-25 25,0-26,0 26,0-25,0 0,0-1,0 1,0 0,0 0,0-50,0-25,0 1,0-1,0-49,0 74,0 0,0 1,0-1,0 0,0 0,0 0,25 25,-1-49,1 24,0 0,-25 0,25 25,0-24,-25-1,0 0,49 0,-24 0,0 25,-25-24,25 24,-1 0,1 0,0 0,0 0,0 0,-1 24,1-24,-25 25,0 0,25-25,-25 25,0 0,0-1,0 1,0 0,0 0,0 0,0-1,0 1,0 0,0 0,0 0,0-1,0 1,0 0,0 0,0 0,0-1,0 1,25 0,-25 0,0 24,0-24</inkml:trace>
  <inkml:trace contextRef="#ctx0" brushRef="#br0" timeOffset="233306.6728">19546 10815,'25'0,"0"-25,0-25,24-24,1 24,-25-24,24-25,-24 74,-25-25,0 1,0-1,0 25,0-24,0 24,0-25,0 1,-25 49,25-25,0 0,-24 25,24-25,0 0,0 1,0-1,0-25,0 25,0 1,0-1,-25 25,0 25,25 24,-25-24,25 25,0-1,0-24,0 0,-25 49,25-49,0 0,-24 25,24-26,0 1,0 0,0 0,0 24,0-24,24 0,-24 0,0 0,25-25,-25 24,0 1,25-25,0 50,-25-25,0-1,25 1,-25 0,0 0,24-25,1 25,-25-1,25-24</inkml:trace>
  <inkml:trace contextRef="#ctx0" brushRef="#br0" timeOffset="234980.2364">20340 10170,'-25'0,"1"0,-1 0,0 0,0 0,0 25,1-25,24 25,-25-25,25 24,0 1,-25-25,25 25,-25-25,25 25,-25 0,25-1,0 26,-24-50,24 25,0 0,0-1,-25 26,25-25,0 0,0-1,0 1,25 0,24 25,-24-26,-25 1,50-25,-50 25,49-25,-24 0,0 0,0 0,-1 0,1 0,25 0,-50-25,25 0,-1 1,-24-1,0 0,0 0,0-24,0-26,25-49,-25 75,0-26,0 50,0 1,0-1,-25 25,1 0,24-25,0 0</inkml:trace>
  <inkml:trace contextRef="#ctx0" brushRef="#br0" timeOffset="237586.5953">20985 10170,'-25'0,"1"0,-1 0,0 0,0 0,0 0,-24 0,-1 25,25-25,25 25,-25-25,25 24,-24-24,-1 25,0 0,25 0,-25 0,25 24,0-24,0 0,0 0,0 24,0-24,0 0,25-25,0 0,0 0,-1-25,26 0,-25 0,24 1,-24 24,-25-25,0 0,0 0,25 0,-25 1,0-26,25 0,-25 26,0 48,0 26,0 0,0 74,-25-50,25 0,0 26,0 48,0-48,-25-1,25-50,0 26,0 49,-25-74,25-26,0 1,0 0,-24 25,24-26,-25 51,25-50,0 24,0-24,-25 25,25-26,-25 1,-24 74,49-74,-25-25,-50-25,26-49,24 24,-49 1,74 24,-25 0,25 0,-25-24,25 24,0 0,0 0,0 1,0-26,50 0,24 1,0-1,50-24,-49 24,-1 25,-24 0,-50 1,25 24,-25-25,25 0,-25 0,24 25,1-25,-25 1,25 24,-25-25,25 0,-25-25,25 26,-25-1,0 0</inkml:trace>
  <inkml:trace contextRef="#ctx0" brushRef="#br0" timeOffset="239340.9872">21208 11385,'0'-24,"0"-1,0 0,0-25,0 26,50-51,0-24,-1 99,-24 0,0 25,-25-1,25 1,-25 0,0 25,24-50,-24 25,0-1,0 1,0 0,0 0,0 24,0-24,-24 50,-1-26,0 1,25-1,0 1,-25 0,0-26,1 26,-1-25,25 0,-25 24,0-24,25 0,-25-25,75 0,0 0,-1 0,224 0,-124-25,-100 25,26 0,-50 0,-25-25,0 0</inkml:trace>
  <inkml:trace contextRef="#ctx0" brushRef="#br0" timeOffset="241754.6481">21407 10071,'25'-25,"-1"25,1 25,0 24,0 1,0 24,-1 1,1-26,0 1,0 0,-25-26,0 1,0 0,0 0,0 0,0-1,-25 1,0 0,25-50,0-24,0-1,0 0,0 26,0-1,0-25,0 25,25 1,-25-1,0 0,25 25,-25-50,0 26,49-26,-49 0,25 50,-25-24,25-1,-25 0,25 25,-25-25,0 0,25 25,-1-25,1 1,-25-1,25 25,0 0,0 0,-1 0,26 0,-25 25,-25-1,0 1,0 0,0 0,0 49,0-24,0-25,0 0,0-1,0 1,0 50,0-51,0 1,0 0,0 0,0 0,0-1,0 51,0-50,0-1,0 1,0 0,0 0,0 0,0-1</inkml:trace>
  <inkml:trace contextRef="#ctx0" brushRef="#br0" timeOffset="244178.9997">22374 9525,'25'0,"0"25,-25 0,25-25,-25 24,0 1,24 0,-24 0,25 0,-25 24,50 26,-1 49,-24-75,0 1,0 24,-25-24,0 49,0-74,0 0,0 0,0-1,0 1,0 0,-25 0,0-25,25 49,-25-24,25 0,-49 25,-1-1,50 26,-25-51,1 1,24 0,-25 0,25 0,-25-25,25 24,-25 1</inkml:trace>
  <inkml:trace contextRef="#ctx0" brushRef="#br0" timeOffset="245572.6487">13767 10840,'99'0,"149"-25,0 0,273 0,-298 0,348-49,-199 24,-347 50,0 0</inkml:trace>
  <inkml:trace contextRef="#ctx0" brushRef="#br0" timeOffset="246899.124">14040 11361,'-25'0,"50"0,99-75,173 1,76 24,-101 25,76-24,-299 49,-24 0,0 0,0 0,-25-25</inkml:trace>
  <inkml:trace contextRef="#ctx0" brushRef="#br0" timeOffset="247533.1319">14461 11658,'0'25,"50"-25,25-25,123 0,174-24,-99 24,25-25,-26 1,-148 24,-24 25,-76 0</inkml:trace>
  <inkml:trace contextRef="#ctx0" brushRef="#br0" timeOffset="249344.7057">12924 10691,'0'0,"-25"0,-50 0,26 0,-100 0,50 0,-75 0,75 0,0 0,24 25,26-1,24-24,25 25,-25 25,0-25,25 49,-25-49,25 24,0 51,0 24,25-75,25-24,24 25,1-50,-1 0,249-75,-274 51,-24-1,0 0,-25 0,25 0,-25 0,0 1,0-1,0 0,0 0,0-49,0 49,-50 0,25 0,0 1,1 24,-1 24,0-24,-25 50,25-50,25 25,-24-25,-1 49,0-49,0 25,0 0,25 0,0 0,75-25,-26 0,1 0,49 0,100 74,-100-74,25 50,-99-25,0-25,-25 24,0 1,-25-25</inkml:trace>
  <inkml:trace contextRef="#ctx0" brushRef="#br0" timeOffset="251675.1808">12279 11658,'0'25,"0"0,0 0,24-1,1 100,0-49,0-1,-25-49,0 0,0-50,0 0,0-24,0-26,0 1,0-1,0 26,0-1,0 1,0 24,0-25,25 75,-25 0,49 24,-49-24,25 25,-25-1,0-24,0 0,25-25,-25 25,25-50,-25 0,0-49,25-1,24 1,-24 49,25-49,-26 49,1 25,0 0,0 50,0 24,-1 0,-24-24,25 24,0 1,0-1,-25-24</inkml:trace>
  <inkml:trace contextRef="#ctx0" brushRef="#br0" timeOffset="252402.6921">12998 12055,'0'50,"0"-1,99 125,-74-124,-25-1,0 1,25-25,-25-1</inkml:trace>
  <inkml:trace contextRef="#ctx0" brushRef="#br0" timeOffset="253578.5793">13147 12353,'25'-25,"49"-25,-24 26,-1-26,1-25,-1 26,1-1,25 1,24-1,0 0,-25 26,-24-1,-25 25,-50 0,25-25,0 0,-25 25,25-25,-25 1,25-1,0 0,-24 0,24 50,0 0,0 24,0 26,0 49,24-25,-24 25,25 0,25 25,-1 0,-49-124,25-1</inkml:trace>
  <inkml:trace contextRef="#ctx0" brushRef="#br0" timeOffset="256946.7968">16619 10368,'-24'0,"-1"0,0 0,25 25,-50-25,50 25,-24 0,-1 0,25-1,-25 1,0 0,0-25,25 25,0 0,-24-1,-1 26,25-25,-25 24,25-24,-25 50,25-51,0 26,0 0,0-1,0 26,0-26,-25 1,25-25,0 0,0-1,0 26,0-25,0 0,0 49,25 75,-25-75,0-24,50 24,-1 1,-49-51,0 1,25-25,50 0,24 0,0 0,50 0,-75 0,-74-25,0 1,0-51,0 1,25-25,-25-25,0-50,0 50,0 49,0 1,0-25,0 49,0 1,0-1,0 0,0 26,0-51,0 50,-25-49,1 0,-1 24,0 25,25-24,-25 49,25-25,-25 25,1-25,24 0,-25 0,-25 25,0-24</inkml:trace>
  <inkml:trace contextRef="#ctx0" brushRef="#br0" timeOffset="262784.7574">23416 9897,'-25'0,"0"-25,1 0,-76-49,51 49,-1-24,-24-26,24 50,25 1,-24-1,-26 0,26 0,24 0,-99 25,0-24,-99 24,-25-75,24 75,-73 0,-1-25,25 25,25 0,-25-24,50 24,49 0,75 0,50 0,-1 0,25 0,0 0,-24 0,-51 0,26 0,-75 24,-24-24,49 0,-50 0,50 0,-75 25,-49-25,149 0,-50 25,-173-25,198 25,-50 0,1-1,24-24,-99 25,-422 0,422 0,25-25,-1 25,150-25,-25 0,-75 24,125-24,-51 25,-98-25,124 0,-26 25,-148 0,174 0,-25-25,-174 49,149-49,-50 50,1-25,-125-1,124 1,-123 25,49-1,148-24,26 0,-1 0,1 25,0-50,24 24,-49 26,24-50,26 25,-50 24,-25 1,74-50,0 50,1-26,24 1,0 0,0-25,-24 25,24 0,0-25,-49 74,49-49,-25 24,1 1,24-25,-50 49,75-49,-49 0,24 49,0-24,0-25,-24 49,24 0,25-49,-25 0,25 0,-25 49,25-49,0 50,-24-26,-1 1,0 24,25 75,0-99,0 49,0-25,0-24,0 24,0-24,0-1,0 1,0 25,0-1,0-24,25 24,-25-49,0 24,25 1,-1 49,1-74,0 25,25-26,-50 1,49 0,-24-25,25 0,-1 0,1 0,-25 0,24 0,75 0,0 0,0 0,298 0,-75 0,-74 0,-74 0,98 0,1 0,99 0,-323 0,50 0,-25-25,1 25,24-25,24 25,-73 0,-1-24,26 24,-51 0,1 0,-1 0,26 0,74 0,148 24,-49 1,447-25,-199 50,50-50,-75 0,-124 0,0 0,-49 0,-75 0,-49-75,-100 75,-24 0,74-49,223-1,-99 25,124-49,-99 49,223 0,0 1,-148-1,-249 25,298 0,-372 0,-25-25,24 25,1-50,0 26,25-1,49-74,0 24,-74 25,49-49,-49 25,0-1,25-73,-26 73,26-24,-50-25,25 0,0 50,-25-175,24 51,1-100,0 75,-25 74,25-74,0 149,-1 24,-24 25,0 0,0 1,0-26,0-49,-24-124,-1 99</inkml:trace>
  <inkml:trace contextRef="#ctx0" brushRef="#br0" timeOffset="267420.4673">10518 9872,'0'25,"24"25,26 24,0 1,-26-26,1 1,25 24,-1 25,26-24,-1 49,50 25,25 99,-50-124,-24-50,-1 50,-24-49,-1-26,-49-24,25 0,-25 0,-25-25,1 0,-1 0,0-25,0 0,0 25,-24-25,-26 0,1 1,-25-26,24 25,1 0,-1 25,1-24,24 24,26 0,24-25,24 25,26 0,24 0,1 0,-1 0,50 0,-25 0,1 25,-51-1,1 51,49-50,0 99,-24-75,-1 1,1 24,-26-49,-49 0,25-25,-25-25,-50-99,-24-124,-25-174</inkml:trace>
  <inkml:trace contextRef="#ctx0" brushRef="#br0" timeOffset="273464.8355">18777 8409,'0'25,"0"74,0-25,0 1,25 173,0-174,-25 25,0-24,0-1,0-24,25-1,-25-24,0 0,0 0,0 0,0-1,0 1,0 0,0 0,0 0,0-1,0 26,0-25,0 0,0-1,-25 1,25 0,0 0,0 24,0-24,-25-25,0 0,1 0,24-25,-25 25,0 0,25-24,0-1,-25 25,25-25,-25 25,25-25,-24 25,24-25,24 25,1 25,0 0,25 0,-50 0,49 24,-24-24,-25 0,25-25,0-25,0 0,-1 0,1 25,25-24,-25-26,-1 50,-24-25</inkml:trace>
  <inkml:trace contextRef="#ctx0" brushRef="#br0" timeOffset="279100.5264">13072 10368,'0'0,"-24"-24,-1-1,0 25,0-25,0 25,1 0,-1 0,-25 0,-99 0,75 0,24 25,1-25,-1 0,0 25,-24-1,24 1,1-25,-26 25,26-25,24 25,0-25,0 25,-24-1,49 1,-25-25,0 25,0 0,1 0,-26 24,0 1,1-1,-1 26,25-26,-74 51,-50 123,75-99,-1-50,26-24,-1 24,50-24,-25 24,1-24,-1 0,25 24,0-24,0 24,0 0,49 1,1-26,0 1,24-50,125 75,-100-51,0 1,-25 0,75 25,0-26,322 76,-173-26,49-24,199 24,-248-24,272-50,-322 0,50 0,-249-25,-49-25,-24-24,-51-100,1-24,24 24,-49-124,0 100,0-75,-50-99,49 273,-222-472,99 274,-124-75,148 173,-24 75,-100-124,175 174,-101-26,-247-123,25 74,248 100,99-1,-571-99</inkml:trace>
  <inkml:trace contextRef="#ctx0" brushRef="#br0" timeOffset="296564.0399">12800 9996,'0'0,"0"-25,-25 25,0 0,25-24,-25 24,0 0,1 0,-1 0,-25 0,25 0,1 0,-175 49,149-49,-24 25,24 0,1 0,-26 0,1-1,24 1,1 0,-26 25,1-26,0 51,24-50,25 24,-49-24,74 0,-50 0,25 24,-24 1,49-25,-50 24,25 26,-24-26,24 26,0-51,0 51,0-26,1-24,-1 25,25-1,-25-24,0 25,0 0,25-26,-24 26,24-25,-25 24,25-24,0 25,0 24,0-49,0 25,0-26,0 1,0 0,0 0,25 0,-25-1,49 1,75 25,75-1,-1-24,75 25,25-1,-125-24,26 0,49 0,-149-25,-74 0,24 0,-24 0,25-25,-1-25,75-49,-99 50,99-100,-49 50,-51-1,51 26,-25-50,-50 50,24 49,-24-25,0 25,0-24,0 24,0-25,0 1,0-51,-49-48,-26-26,26 75,-51-75,26 25,-50 0,0 1</inkml:trace>
  <inkml:trace contextRef="#ctx0" brushRef="#br0" timeOffset="305728.3442">14982 8607,'-24'50,"-1"-1,-50 26,26 24,-75 25,74-74,-24 49,-1 0,26 0,-26-24,1 74,49-100,-25 26,26-26,-1 1,0-1,-25 26,26-1,-26-49,50 0,-50 49,26-24,-1-25,0 24,0-49,25 25,0 0,-25-25,25-25,0 0,0 1,0-1,0 0,0 0,0 0,0 50,0 25,0-25,-24 49,-1-24,0 24,25-49,-25 24,0 1,25-25,25-25,25-25,-25-25,24 50,-24-24,0-26,0 25,-1 25,1-25,0 25,0-24,24-1,-24 25,0 0,0 0,-25-25,25 25,-1 0,-24-25</inkml:trace>
</inkml:ink>
</file>

<file path=ppt/ink/ink3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20T07:39:40.148"/>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30E69305-7EAD-46F4-A0A7-CA5F460AEB5B}" emma:medium="tactile" emma:mode="ink">
          <msink:context xmlns:msink="http://schemas.microsoft.com/ink/2010/main" type="inkDrawing" rotatedBoundingBox="13195,10666 15219,10464 15271,10986 13248,11188" rotationAngle="1838033696"/>
        </emma:interpretation>
      </emma:emma>
    </inkml:annotationXML>
    <inkml:trace contextRef="#ctx0" brushRef="#br0">13196 10666,'25'0,"-25"25,0 0,25-25,-25 24,25-24,-25 25,0 0,25 0,-1 0,-24-1,25-24,0 0,0 0,24 0,-24 0,0 0,25 0,-25 0,24 0,-24 0,0 0,0 0,-1 0,1 0,0 0,0 0,24 0,-24 0,0 0,0 0,0 0,-1 0,1 0,-25 25,25-25,-25 25,0 0,0 0,0-1,0 1,0 0,0 0,0 0,0-1,0-48,0-1,0 0,0 0,25-24,-25-1,25 50,-25-25,24 0,1 25,-25-24,25 24,-25-25,25 25,0 0,-1 0,1 0,0 0,0 0,24 0,-24-25,0 25,0-25,0 25,-1 0,1 0,0 0,0 0,25 0,-1 0,-24 0,49 0,-24 0,-25 0,24-25,-24 25,0-24,0 24,-25-25,25 25,-1 0,1 0,0 0,0 0,0 0,-1 0,1 0,-25-25,25 25,-25-25,25 25,-25-25,0 1,25 24,-25-25,24 25</inkml:trace>
  </inkml:traceGroup>
</inkml:ink>
</file>

<file path=ppt/ink/ink3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20T07:49:11.503"/>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1FB9EAAF-9586-4BF4-A627-FB5249C1AC19}" emma:medium="tactile" emma:mode="ink">
          <msink:context xmlns:msink="http://schemas.microsoft.com/ink/2010/main" type="inkDrawing" rotatedBoundingBox="1104,-688 28710,2537 26713,19628 -891,16403" rotationAngle="1838033696">
            <msink:destinationLink direction="with" ref="{E36DAA61-45A4-40E8-AD03-6F3EE5440AE4}"/>
          </msink:context>
        </emma:interpretation>
      </emma:emma>
    </inkml:annotationXML>
    <inkml:trace contextRef="#ctx0" brushRef="#br0">12601 9475,'25'0,"25"0,-26 0,26-24,24 24,-24 0,0 0,-1 0,-24-25,49 25,-24 0,-25 0,0 0,-1 0,1 0,0 0,0 0,0-25,24 25,-49-25,25 25,25 0,-1 0,-24 0,25-25,-1 25,26 0,-1-24,-49 24,25 0,-26 0,1 0,25 0,-25 0,-1 0,1 0,0 0,0 0,0 0,24 0,-24 0,49 0,-49 0,25 0,24 0,-49 0,25 0,24 0,1 0,-51 0,26 0,0 0,-26 0,26 0,-25 0,0 0,-1 0,1 0,25 0,-1 0,1 0,24 0,50 0,-74 0,49 0,0 0,-24 0,-26 0,1 0,0 0,-1 0,-24 0,0 0,0 0,-25-25,49 25,-24 0,25 0,-25-25,24 25,26 0,-1 0,-49 0,24 0,-24 0,0-25,0 25,0 0,-1 0,26 0,0 0,-26 0,26-25,0 25,24 0,-24 0,-1 0,-24 0,0 0,0 0,0 0,-1 0,-24-24,25 24,50 0,-26 0,1 0,24 0,1 0,-26 0,-24 0,0 0,0 0</inkml:trace>
    <inkml:trace contextRef="#ctx0" brushRef="#br0" timeOffset="21929.626">17810 8458,'50'0,"-1"0,1 0,49 0,75 0,-25 0,-50 0,0 0,-25 0,-24 0,-25 0,0 0,-1 0,1 0,0 0,0-24,0 24,0 0,-1 0,1-25,0 25,0 0,24 0,-24 0,0 0,0-25,0 25,-1 0,1-25,25 25,74 0,25 0,-100 0,26 0,49 0,-100 0,1 0,0 0,0 0,25 0,-26 0,1-25,25 25,-25 0,-1 0,1 0,0-24,25 24,-1 0,26-25,24 25,-50 0,26 0,-50 0,-1 0,1 0,0 0,0 0,0 0,-1 0,1 0,0 0,0 0,24 0,1 0,49 0,-49 0,148 0,-148 0,0 0,-26 0,-24-25,25 25,0 0,-25-25,25 25,0 0,-1 0,1 0,0-25,0 25,0 0,-1 0,1 0,0-24,49 24,-24 0,24 0,-49 0,25-25,-25 25,-1 0,1 0,0 0,0 0,0-25,0 25,-1-25</inkml:trace>
    <inkml:trace contextRef="#ctx0" brushRef="#br0" timeOffset="33490.5302">17885 7193,'0'50,"0"-25,0 24,0-24,0 0,0 49,0-24,0 0,0 24,0-24,0 24,0 0,0-49,0 25,0-25,0-1,0 1,0 0,0 0,0 0,0 0,0 24,0 1,24-25,-24-1,0 1,0 0,0 0,0 0,0-1,0 1,0 0,0 0</inkml:trace>
    <inkml:trace contextRef="#ctx0" brushRef="#br0" timeOffset="39072.475">17860 7317,'25'0,"-1"0,26 0,0 0,-1 0,-24 0,25 0,-26 0,1 0,25 0,-25 0,-1 0,1 0,0 0,0 0,0 0,-1 0,1 0,0 0,25 0,49 0,-50 0,-24 0,25 0,-1 0,1 0,0 0,49 0,-25 0,1 0,24 25,75 0,-125 0,26-25,-51 25,1-25,0 0,0 0,0 0,-1 0,26 0,-25 0,0 0,24-25,1 25,-25 0,74 0,-49 0,-1-25,-24 25,0 0,-25-25,25 25,-1 0,26 0,-25 0,0 0,49 0,-24 0,24 0,-24 0,-26 0,1 0,0-25,0 25,0-24,24 24,26 0,-1-25,-49 25,0-25,24 25,-24 0,0 0,-25-25,25 25,24 0,-24-25,0 25,0 0,0 0,24 0,-24-24,0 24,24 0,-24 0,0 0,0 0,0 0,-1 0,26 0,-25 0,0-25,-1 25,1 0,0 0,0 0,74-25,-49 0,24 25,50 0,-49 0,-51 0,-24-25,25 25,0 0,0 0,148 0,-73 0,-51 0,-24 0,-50 0,0 0,25 25,-24-25,-1 0,25 25,0 0,-25-25,25 25,0-1,0 1,0 0,0 0,0 0,0-1,0 1,0 0,0 0,0 0,-25-25,25 24,0 1,0 0,0 0,0 0,0-1,0 1,0 0,0 25,0-26,0 1,0 0,0 0,0 0,0 24,0-24,0 25,0-26,0 1,0 0,0 0,0 0,0 0,0-1,-25 1,1-25,-1 25,0-25,0 25,0 0,1-25,-1 0,0 24,0-24,0 0,1 25,-1-25,0 0,25 25,-25-25,0 0,0 0</inkml:trace>
    <inkml:trace contextRef="#ctx0" brushRef="#br0" timeOffset="73997.0661">2406 11782,'0'25,"25"-25,0 0,-25 25,25-25,0 0,-25 25,24-25,1 0,-25 24,25-24,-25 25,25-25,-25 25,25-25,-1 0,-24 25,25-25,-25 25,25-25,-25 24,25-24,0 0,-25 25,24 0,-24 0,25-25,-25 25,0-1,25-24,0 0,-25 25,25 0,-25 0,24 0,-24 0,25-25,-25 24,25-24,-25 25,0 0,25-25,-25 25,25-25,-25 25,0-1,25-24,-1 0,-24 25,25-25,-25 25,0 0,25-25,-25 25,25-25,0 0,-25 24,24-24,1 0,0 0,0 0,0 0,-1 0,-24-24,0-1,0 0,25 25,-25-25,0 0,0 1,25 24,-25-25,0 0,25 25,-25-25,0 0,0 1,0-1,0 0,0 0,25 0,-25 0,24 1,-24-1,25 0,-25 0,0 0,0 1,25 24,-25-25,0 0,25 25,-25-25,0 0,0 1,0-1,25 25,-25-25,0 0,0 0,24 25,-24-24,0-26,0 25,0 0,0 1,25-1,-25 0,0 0,0 0,0 1,25-1,-25 0,0 0,0 0,0 1,0-1,25 25,-25-25,0 0,25 0,-25 1,0-1,0 0,24 0,-24 0,0 0,25 1,-25-1,25 25,-25-25,0 0,25 0,-25 1,0-1,25 0,-25 0,0 0,0 1,24 24,-24-25,0 0,25 25,-25-25,0 0,25 1,-25-1,0 0,25 0,-25 0,0 1,25 24,-25-25,24 25,-24-25,25 25,-25-25,0 0,0 1,25 24,-25-25,0 0,25 0,-25 0,25 25,-25-24,25 24,-25-25,24 25,-24-25,25 25,-25-25,25 25,0-25,0 25,-1 0,1 25,0 0,-25 0,0 0,25-25,-25 24,25 1,-1-25,-24 25,0 0,25 0,0 24,0 1,-25-25,25-25,-25 24,0 1,24-25,-24 25,25-25,-25 25,0 0,25-25,-25 24,25-24,-25 25,25-25,-25 25,24-25,-24 25,25-25,0 0,-25 25,50-1,-50 1,49 0,-49 0,25-25,-25 25,25-25,-25 24,25-24,-1 25,-24 0,25-25,-25 25,25-25,-25 25,0-1,25-24,0 0,-25 25,0 0,24-25,-24 25,25-25,-25 25,25-25,0 0,-25 25,25-25,0 24,-1-24,1 0,0 25,-25 0,25-25,0 0,-1 0,-24 25,25-25,0 0,25 0,-1 0,-24 0,0 0,0-25,-1 25,1 0,0 0,-25-25,25 25,0-25,-1 1,1-1,0 0,0 25,-25-25,25 25,-25-25,24 25,-24-25,25 25,-25-24,25 24,-25-25,25 0,0 25,-1-25,1 25,-25-25,25 1,0 24,0 0,-1-25,1 25,-25-25,25 25,0 0,0 0,-1-25,1 0,0 25,0 0,0-24,0 24,-1-25,1 0,0 25,0 0,24-25,1 0,-25 25,0-24,49-1,-24 25,-50-25,24 0,1 25,0 0,0 0,-25-25,25 25,-1 0,51-49,-26 24,-24 25,0 0,25-25,-26 0,1 25,0-24,0 24,0 0,-25-25,24 25,1 0,-25-25,25 25,0-25,25 25,-26-25,1 25,0 0,0-24,0 24,-1-25,1 25,0-25,0 25,24-25,1 0,-25 25,0-24,-1 24,26-25,-25 0,0 25,-1 0,1 0,0 0,0-25,0 25,-1-25,1 25,0 0,0-24,0 24,-1 0,-24-25,50 25,-25-25,0 25,24-25,-24 25,0 0,25-25,-26 0,26 1,-50-1,25 25,-25-25,25 25,-1-25,1 25,0-25,0 25,-25-24,25 24,-1 0,-24-25,25 25,0 0,0 0,24-25,-24 0,0 25,0 0,0 0,-25-25,24 25,1 0,0 0,0 0</inkml:trace>
    <inkml:trace contextRef="#ctx0" brushRef="#br0" timeOffset="90651.6443">3399 11485,'0'24,"0"1,24 0,-24 0,25-25,-25 25,0-1,25-24,-25 25,0 0,25-25,-25 25,25 0,-1-25,-24 24</inkml:trace>
    <inkml:trace contextRef="#ctx0" brushRef="#br0" timeOffset="100219.5847">4465 10294,'-25'0,"25"25,0 0,0-1,-24-24,24 25,-25-25,25 25,0 0,0 0,0-1,0 1,-25 0,25 0,0 0,0-1,0 1,0 0,0 0,0 0,0-1,0 1,-25-25,25 25,0 0,0 0,0-1,0 1,0 0,0 0,0 0,0-1,0 1,0 0,0 0,0 0,0-1,0 26,0-25,0 0,0 0,0-1,0 1,0 0,0 0,0 0,0-1,0 1,0 0,0 0,0 0,0-1,25-24,-25 50,0-25,0 24,0-24,0 0,0 0,0 0,0-1,25 1,-25 0,0 0,25-25,-25 25,0-1,0 1,0 0,0 0,0 0,0 24,0-24,0 0,24 0,-24-1,0 1,0 0,0 25,0-25,0-1,0 26,0-25,0 0,25-1,-25 1,0 0,0 0,0 0,0-1,0 1,0 0,0 0,0 0,0-1,0 26,0-25,0 0,0-1,0 1,0 0,0 0,0 0,25-1,-25 1,0 0,0 0,0 24,0-24,0 0,0 25,0-26,0 1,0 0,0 0,0 0,0 0,0-1,0 1,0 25,0-25,0-1,0 1,25-25,-25 25,0 0,0 0,0-1,0 1</inkml:trace>
    <inkml:trace contextRef="#ctx0" brushRef="#br0" timeOffset="130403.4634">9178 7590,'-25'0,"0"25,25 0,-24-25,-1 25,25-1,-25 1,0 0,0 0,-24 24,24-24,-25 25,26-50,-26 49,50-24,-50 0,26 0,24 0,-25 0,0-25,0 24,0 1,-24 25,24-25,0 24,0-49,1 25,-1 0,25 0,-25-25,25 24,-25-24,0 50,1-50,-1 25,0 0,0-1,0-24,1 25,-1 0,0 0,-25 0,25-1,1 1,-1 0,0-25,-25 25,26 24,-51-24,75 0,-25-25,1 25,-1 0,0-1,-25 1,26 0,-1 0,-25 0,1 49,-1-74,0 50,26-25,-26 24,25-49,0 25,25 0,-24 0,-26-25,25 24,0 1,1-25,-26 25,25 0,-25-25,1 25,24-1,0 1,0-25,1 25,-1-25,0 25,0 0,-24-25,24 0,0 24,-25-24,1 25,24 0,0-25,-24 25,-1-25,25 25,-24-25,-1 0,-24 49,24-24,-49-25,-25 25,49 0,1-1,-1 1,26-25,-1 0,1 0,-1 25,25-25,0 25,-24-25,-1 25,1-25,24 0,0 24,0-24,-24 25,-1-25,25 0,0 0,1 25,-1-25,0 0,0 0,25 25,-25-25,25 25,-24-25,-1 0,0 24,0-24,0 0,25 25,-25-25,1 25,24 0,-25-25,0 25,-25-25,26 25,-1 24,-25-49,25 50,1-50,24 25,-25-25,25 24,-25 1,0-25,0 25,1-25</inkml:trace>
    <inkml:trace contextRef="#ctx0" brushRef="#br0" timeOffset="135195.9658">10145 7119,'0'-25,"0"0,0 1,-24 24,-1-50,0 25,25 0,-50-24,26 49,24-25,-25 25,0 0,0 0,-24 0,-26 0,26 0,24 0,-25 0,1 0,24 0,0 0,0 0,0 0,1 0,-1 0,-25 25,25 0,-24-1,24 1,0-25,-25 50,1-25,24-1,-25-24,50 25,-24-25,-1 25,0-25,0 25,0 0,1-1,-1-24,25 25,-25-25,25 25,-25 0,25 0,0-1,0 1,0 0,0 25,0-26,0 26,0-25,0 49,25 1,-25-26,25 1,0-25,-1 24,1-24,0 0,-25 0,25-1,0 1,-1-25,26 25,0-25,-1 25,26 0,-1-25,1 0,24 0,-25 0,-49 0,25 0,-26 0,26-25,-25 0,0-49,24-1,26 1,-75-1,49 26,-24 24,-25-25,0 26,0-1,0-25,0 25,0-24,0 24,0 0,0 0,0 1,0-1,0 0,0 0,-25-24,25 24,-25-50,1 1,-1-25,-25 49</inkml:trace>
    <inkml:trace contextRef="#ctx0" brushRef="#br0" timeOffset="169434.6687">4118 8062,'25'0,"49"24,-49-24,25 0,-26 0,1 0,0 0,0 0,24 0,1 0,124 0,98 0,-48 0,49 0,-50 0,-74 0,-100 0,-24-24</inkml:trace>
    <inkml:trace contextRef="#ctx0" brushRef="#br0" timeOffset="170400.0244">5135 8508,'0'0,"223"0,50 0,-199 0,-24 0</inkml:trace>
    <inkml:trace contextRef="#ctx0" brushRef="#br0" timeOffset="171258.0419">4267 8830,'0'25,"173"25,175-25,-75 24,49-49,-148 25,-100-25,-49 0</inkml:trace>
    <inkml:trace contextRef="#ctx0" brushRef="#br0" timeOffset="175003.9836">5011 8582,'-25'0,"25"25,-25 25,0-25,1 24,-1 1,0-25,25-1,-25-24,25 25,-25 0,25 0,-24 0,-26 24,25 26,0-26,1 1,-1-25,25 0</inkml:trace>
    <inkml:trace contextRef="#ctx0" brushRef="#br0" timeOffset="178607.9609">6499 7838,'25'-49,"25"24,-1 0,75 0,-49 25,-1 0,-49 25,-25 25,0-1,0 1,0 24,0-24,0 0,0-26,0 1,0 0,0 0,-25-25,25 49,0-24,-25 0,25 0,25-25,0 0,0 0,-25-25,0 75,0-1,0 26,0-26,0 1,0-25,0-1,0 1,-25-25,25 25,-25-25,25 25,-25-25,0 25,1-25</inkml:trace>
    <inkml:trace contextRef="#ctx0" brushRef="#br0" timeOffset="180618.4326">6499 7813,'25'0,"0"0,49 0,-49-24,49 24,50-25,-99 25,25 0,-25 0,24-25,26 0,74 0,-50 25,0 0,-74 0</inkml:trace>
    <inkml:trace contextRef="#ctx0" brushRef="#br0" timeOffset="181354.5583">6202 8434,'49'0,"125"0,-25 0,297 0,-49 0,-124 0,-100 0,-98 0</inkml:trace>
    <inkml:trace contextRef="#ctx0" brushRef="#br0" timeOffset="184042.9157">6152 9079,'25'0,"24"0,75 0,75 0,-75 0,-25 0,-25-25,1 25,-26-25,-24 0,25 25,24 0,1 0,24 0,-49 0,-26 0,1 0</inkml:trace>
    <inkml:trace contextRef="#ctx0" brushRef="#br0" timeOffset="186615.8249">5854 6722,'0'-25,"75"25,49 0,124 0,49 0,-98 0,-125 0,-24 0,-25 0,-1 0,51-25,-26 25,1 0,0-24,-1 24,-24 0,0 0,0-25</inkml:trace>
    <inkml:trace contextRef="#ctx0" brushRef="#br0" timeOffset="192167.0959">3523 11485,'24'24,"51"26,74-25,124-25,-25 0,496 0,-174-50,125 1,-373-1,-123 25,123-24,-247 49,-51-25,26 25,-25 0,24 0</inkml:trace>
    <inkml:trace contextRef="#ctx0" brushRef="#br0" timeOffset="230078.4067">16173 14015,'-25'0,"0"0,25 24,-24-24,24 25,-50 0,25-25,0 25,-99 24,50-49,24 0,1 25,-1-25,0 25,1-25,24 0,25 25,-50 0,26-25,24 24,0 1,124 25,-75 0,175 74,-150-50,-49-49,24 0,-49-1,25-24,0 0</inkml:trace>
    <inkml:trace contextRef="#ctx0" brushRef="#br0" timeOffset="231615.6086">15255 14436,'25'25,"25"25,49 49,-25-25,150 1,-26-1,-24 1,49-26,-124-24,-74-25,24 25</inkml:trace>
    <inkml:trace contextRef="#ctx0" brushRef="#br0" timeOffset="238104.154">15975 15429,'-25'0,"0"0,0 0,-24 49,24-24,0-25,0 50,-24-50,24 0,0 24,0 1,0-25,0 25,-24-25,24 25,-49 24,-100 1,100-25,-1 0,26-1,24-24,0 0,75 0,-1 25,26 25,73 24,1-49,-99 0,-1 0,-24-1,0-24,0 0,-25 25,25-25,-25 25,25-25,-1 0,1 0,25 25,-25-25,-25 25,49-25,-24 24,25 1,-26 0,1 0,0-25,0 0,-25 25,25-25,-1 0,1 0,0 0,0 0</inkml:trace>
    <inkml:trace contextRef="#ctx0" brushRef="#br0" timeOffset="239206.1729">15280 16222,'25'0,"24"25,51 0,24 24,-25-24,0 0,124 25,-123-25,-26-1,0 26,-24-25,-25-25,-25 25</inkml:trace>
    <inkml:trace contextRef="#ctx0" brushRef="#br0" timeOffset="305529.5066">24309 13171,'0'50,"25"-25,-25 0,25 24,-1 1,-24-25,25 24,0 1,-25-1,0 1,25 49,-25-49,25 24,-25 1,0-1,0-24,0 24,0-49,0 0,0-1,0 1,-25-25,0 0,25 25</inkml:trace>
    <inkml:trace contextRef="#ctx0" brushRef="#br0" timeOffset="308477.2555">24755 12378,'0'-25,"0"-25,0 25,0-24,0 24,0 0,0 0,0 0,-24 25,-1-24,-25-1,25 0,-24 0,-26-24,26 24,-1 0,25 0,-49 0,0 1,-26-26,26 50,-50-50,25 26,49-1,-99-25,75 50,-1-25,26 1,-1 24,1-25,-1 25,25 0,0-25,1 25,-1 0,0 0,0 0,-24 0,24 0,0 0,-50 0,26 25,-26 0,-24 49,-25-24,75-50,-26 49,1-24,-1-25,26 25,24 0,-25-1,1-24,24 25,-25 0,1 25,-1-26,0 51,-24-50,49 24,0-24,25 0,-24-25,24 25,-25-25,25 25,0-1,-25 1,25 0,-25 0,25 0,0 24,-25 1,25-25,0 24,0 26,0-1,0 25,-24 0,24-24,-25-1,25-49,-25 74,25-24,-25-26,25-24,0 0,0 25,0-1,0-24,0 0,0 49,0-24,0-1,0 1,0 0,0-1,0 1,0-25,0-1,0 1,0 0,25-25,-25 50,25-1,-25-24,25 0,-1 0,1 24,25-24,-25 0,-1 0,1-1,0-24,-25 25,25-25,0 0,-25 25,24-25,26 50,-25-25,25 24,74 1,-75-1,75 1,-49-25,73 24,-48 1,-26-25,25 0,-24-1,-26-24,-24 0,0 0,0 25,24 0,51-25,-1 25,25-25,322 0,-198 0,199 0,-174-50,-100 1,-49-26,-124 50,25 1,-25-125,25 99,-25 1,0-26,25 1,0 49,-25 0,0 0,0-24,49-26,1-24,24-50,-49 75,0-1,0 1,-25 24,24 26,-24-26,0 0,0 26,0-26,-24-24,-1 24,25 0,-25 1,25 24,0-25,-25 25,0 1,25-1,-24-25,24 1,-25 24,0 0,25 0,-25-24,0 49,25-50,-24 0,-1 1,25 24,-25-25,-25-24,1 0,-1-50,-24-1,-50-73,-25-25,74 99</inkml:trace>
    <inkml:trace contextRef="#ctx0" brushRef="#br0" timeOffset="309961.18">22721 14709,'0'25,"0"0,75 24,123 199,-49-74,0 0,0 24,-50-99,-49 1,-1-26,-49-49,25 49,0 1,0-26,-1-24,1 25,-25-75,0 0</inkml:trace>
    <inkml:trace contextRef="#ctx0" brushRef="#br0" timeOffset="310566.884">23714 14709,'-50'25,"-24"74,-1 50,-24 49,25-74,-50 100,-50 24,50-50,49-74,51-99,-1 25,25-26,-25-24</inkml:trace>
    <inkml:trace contextRef="#ctx0" brushRef="#br0" timeOffset="317910.9734">9104 7789,'0'-25</inkml:trace>
    <inkml:trace contextRef="#ctx0" brushRef="#br0" timeOffset="318577.1016">9823 6747,'0'-25</inkml:trace>
    <inkml:trace contextRef="#ctx0" brushRef="#br0" timeOffset="319168.6003">10890 5879</inkml:trace>
    <inkml:trace contextRef="#ctx0" brushRef="#br0" timeOffset="319781.1345">11386 4862,'25'0</inkml:trace>
    <inkml:trace contextRef="#ctx0" brushRef="#br0" timeOffset="332833.9515">25152 9500,'0'-25,"-25"1,-24 24,49-25,-25 25,-74-75,49 26,25 24,-49-25,-25-24,24 49,26 0,-50-24,49 24,-24 25,-1 0,-24-25,49 25,-24 0,24-25,1 25,-1-25,-24 25,24 0,-24 0,24 0,-124 0,50 0,25 25,-124 0,99-25,74 0,-99 0,75 0,0 0,24 0,0 0,-24 0,49 0,-24 0,49 25,-50-25,25 0,25 50,-74-50,49 0,0 49,-24-49,-1 50,0-50,25 49,-24-24,24-25,0 50,-24-25,24 24,-25-49,25 50,-24-1,24-24,0 25,0-1,-24 1,49 0,-25 24,-25 25,26 25,-1-49,25-1,-25-24,25-1,-25-24,25 50,0-26,0-24,0 0,0 24,-25-24,25 0,0 0,0 24,25-49,0 25,0-25,0 0,-1 25,76 0,24 49,-50-74,100 25,49 49,-149-74,150 0,24 25,0-25,74 0,-74 50,-25-50,75 0,-149 0,-99 0,-26 0,1 0,0 0,25 0,-26 0,1-25,0 25,0-25,24 0,-24 1,25-1,-1 0,-24 0,25 25,-50-25,74 1,1-1,-1 0,-24 0,-26 0,51 25,-75-24,25 24,-1 0,1 0,-25-25,25 25,0-25,-25 0,0 0,25 1,0-125,-25 99,0-24,0 24,0 1,0 24,0-50,-25-49,0 50,-25-25,25-1,1 26,-1-25,0 49,25 1,-50 24,50 0,-24 0,24 0,-25 1,0-1,-25-25,26-24,-26 24,25 0</inkml:trace>
    <inkml:trace contextRef="#ctx0" brushRef="#br0" timeOffset="344451.3115">18207 9227,'0'-24,"-50"24,26 0,-26 0,25 0,-49 0,-1 0,1 0,24 0,-49 0,-50 0,50 0,25 0,-26 0,26 0,-100 24,125 1,-50 0,-25-25,-1 0,51 0,-25 25,0 0,-100-25,50 24,50 1,0-25,-149 25,149 0,-1 0,-48-1,-51 1,50-25,50 25,-74 0,24 0,25-1,74-24,-74 25,-50 0,26 0,98 0,-49-1,-25 1,74-25,0 25,26-25,-26 25,-49 0,74-25,-25 24,-49 26,50-50,-26 0,26 25,-1 0,0-1,1-24,-50 25,49 25,0-50,1 50,-1-26,25-24,0 25,1-25,24 25,0 0,-25-25,25 25,0-1,0 26,0-25,0 24,0-24,0 0,0 25,0-1,0-24,25 25,-25-26,24-24,-24 50,50-25,-25 0,0-1,24 1,1 0,0 25,24-50,0 49,-49-24,0-25,25 0,-1 25,-24-25,25 0,24 25,25-25,0 24,-24-24,-1 25,1 25,-26-50,-24 0,0 25,-25-1,25-24,49 0,-49 25,49 0,50 25,75-1,-1 1,-24 24,74-24,-149-25,149 24,-149-49,1 25,-1-25,25 0,-75 0,26 0,-50 0,0 0,-1 0,-24-25,25 25,0-24,99-1,99-99,0 74,249-74,98 50,50 49,75-25,-447 50,74 0,-198 0,-99 0,-25-25,0 1,0-1,0 0,0 0,0 0,0-24,0-1,0-49,0 0,0-100,0 26,0 24,0 0,0 50,-25 24,25 26,-24 24,24 0,0 0,-25 25,25-24,-25 24,0-25,-24 0,49 0,-25 25,-25 0,50-49,-49 49,24-25,0 0,0 25,0 0,1-50,-26 26,0-1,26 0,-51-25,25 1,-24 24,0-25,-50-24,-50-50,0 74</inkml:trace>
    <inkml:trace contextRef="#ctx0" brushRef="#br0" timeOffset="351724.8257">4515 10319,'0'0,"-25"0,0 0,0 0,1 0,-1-25,0 25,0 0,0 0,1 0,-1 0,0 0,25 25,-25 0,0-1,1 1,-1 0,0-25,25 25,-25-25,25 25,-25-25,1 0,24 24,0 1,0 0,0 0,0 24,0-24,0 0,0 0,0 0,0-1,24-24,-24 25,25-25,0 0,0 25,0-25,-1 25,26-25,-25 25,0-1,-1-24,1 0,0 0,0 0,0 0,-1 0,1 0,0 0,0 0,0 0,-25-24,24 24,1-25,50 0,-26-25,1 26,-1-1,-49 0,0 0,0 0,0 1,0-1,0 0,-24 0,24 0,-25 25,25-24,0-1,-25 25,25-25,-25 25,0-25,25 0,-24 25,24-24,-25-1</inkml:trace>
    <inkml:trace contextRef="#ctx0" brushRef="#br0" timeOffset="356308.0556">8037 8781,'0'-25,"0"0,25 0,24-24,-49 24,25-25,0 26,0 24,-25-25,25 25,-25-25,25 25,49-50,-24 1,24-1,-24-24,49 24,25-49,-75 49,1 1,-25 49,0-50,-1 50,-24-25,25 25,0-25,0 1,0-1,24 0,-24-25,49 1,-24-1,-25 25,0 1,-1 24,1-25,-25 0,25 25,-25-25,50 0,-1-24,1-1,24-24,1-1,-50 51,-1-1,1 25,-25-25,25-25,25 26,49-200,-50 175,51-100,-1 25,-74 74,24 25,-49 1,25 24,-25-25,50 0,-26-25,1 26,0-26,25-24,-25 49,-1-25,1 25,-25 1</inkml:trace>
    <inkml:trace contextRef="#ctx0" brushRef="#br0" timeOffset="371235.2649">5408 9922,'25'0,"-1"0,1 0,0-25,25 25,-1-50,-24 50,49-24,1-26,-26 50,75-50,25 1,-74 24,123-25,-24 26,-100-1,50 0,0 0,0 0,-74 1,-25 24,-1 0,1 0,0 0,0-50,25 25,-26 0,26 1,-25-1,0 0,-1 25,-24-25,25 25,-25-25,50 1,-1-1,1-25,49 1,0-1,50-49,-50 49,25-24,-49-1,-25 50,-1-24,-24 24,0 0,0 0,-1 1,1 24,0-25,0 0,24-25,1 26,0-26,-1 25,26-24,-26 24,1 0,-1 0,-24-24,50 24,24-25,-25-24,-24 49,24 0,-49 0,25-49,-1 49,26-25,-75 26,49-1,-24-25,0 25,-25 1,0-1,25 0,0-25,-1 50,1-49,0 24,-25 0,50 0,-50 1,24-1,1 25,0-25,-25-25,74 1,-49-1,50-49,-26 74,50-124,-24 100,-1-51,-24 76,-25-26,24-24,-24 74,0-50,0 25,0-24,24-26,50-74,-49 25,0 50,-1-25,-24 49,0 25,-25 1,0-1,25 0,-1-25,1 25,0 1,0-1,-25 0,25 25,-25-25,0-24,24-1,1 0,0-24</inkml:trace>
    <inkml:trace contextRef="#ctx0" brushRef="#br0" timeOffset="373582.8905">4812 9971,'0'25,"25"-25,25 0,-25 0,24 0,26 0,-1 0,1 0,-1-25,50 1,-25-1,-49 0,99-74,-25 24,-25-49,74 0,-73 50,98-50,-99 74,75-24,-100 24,-49 50,25-24,-25 24,-1 0,1-25,0 25,49-25,1 25,-1-25,50-25,0 26,-49-1,24 0,-49 25,-26-25,1 0,25 25,24-49,1 24,73-74,1 49,-74-24,74-25,-25 49,24-24,-48 24,-51 50,26-50,-51 26,26 24,0-50,24 25,149-124,-173 124,49-74,25 50,-49-1,-26 0,-24 50,0-24,0 24,-25-25,0 0,49 25,1-50,24-49,-24 50,-25-26,49 26,-24-26,-26 26,26-1,-25 25,0-24,-25 24,24 0,1 0,0 0,0-24,-25-1,50-24,-50 24,24 0,-24 26,0-1,25 25,-25-25,0 0,0 0,25-24,25-1,-50 25,24-49,1 49,-25 0,25-24,0 49,-25-50,25 25,-25 1,49-1,-24-74,74 24,0-123,100-75,-50 74,0-24</inkml:trace>
    <inkml:trace contextRef="#ctx0" brushRef="#br0" timeOffset="377349.8163">17587 13568,'49'-25,"1"1,0-1,-1 0,-24 0,0 25,0-25,0 25,-25-24,24 24,-24-25</inkml:trace>
    <inkml:trace contextRef="#ctx0" brushRef="#br0" timeOffset="380937.6416">24210 9649,'0'-25,"0"0,-25-24,0-1,25-24,-25-1,1 51,24-1,-25-25,0 50,25-25,-25 25,25-24,-25-1,0 0,1 0,-1 0,0 25,0 0,25-24,-49 24,-1 0,0-25,-49 0,25 25,-1 0,-49 0,-49 0,123 0,1 0,24 0,0 0,0 0,0 0,0 0,-24 0,-1 0,-24 0,24 0,25 0,1 0,-1 25,-25-25,1 25,-1-1,0-24,-24 25,0 0,-26 0,26-25,0 25,49-25,25 24,-25-24,0 0,0 25,0 0,1 0,-1-25,0 25,25-1,0 1,-25-25,0 25,1 0,-26 24,25-49,0 50,1-50,-1 50,0-26,0 1,25 0,-25-25,25 25,0 0,-24-1,24 1,0 0,0 0,0 0,0-1,0 26,0-25,0 0,0 24,0 1,0-25,0 0,0-1,0 1,24-25,-24 25,25-25,-25 25,0 0,25-1,0 1,0 0,-1-25,1 25,50 0,73 24,-48-49,24 25,-25-25,25 0,-74 0,24 0,-24 0,-1 0,-24 25,0-25,49 25,-24-25,-1 0,-24 0,25 0,-1 0,26 0,-25 0,-26 0,1 0,0 0,0 0,0 0,24 0,1-25,24 0,1-25,-26 26,26-51,-1 26,-24-1,24-49,0 49,-49 0,0 26,-25-1,25 25,-25-25,25 0,-1-24,1 49,0-25,0-25,0 25,0 1,-1-1,-24 0,25 25,-25-25,25 0,-25 1,0-1,0 0,0 0,0 0</inkml:trace>
    <inkml:trace contextRef="#ctx0" brushRef="#br0" timeOffset="479830.7232">10716 13767,'0'-25,"-25"0,0 25,1-25,-26-24,25 24,-24 0,-1 0,25 0,-24 25,49-24,-25 24,0-25,0 25,-25 0,26 0,-1 0,0 0,0 0,-24 0,24 0,0 0,-25 0,26 0,-1 0,0 0,0 0,-24 25,24-25,-25 24,1 1,-1 0,0 0,1 24,-1-49,1 50,24-50,25 25,-25-25,0 0,25 49,-74 1,49 0,0-1,25 26,-50-26,26-24,24 49,-25-24,0-25,25 24,-25 1,25 0,-25-1,1 1,24 0,0-1,-25 1,25-25,-25-1,25 26,0-25,0 0,0-1,25 1,0-25,74 75,-50-75,1 24,0-24,-1 0,-24 0,25 0,-25 0,24 0,50-24,50-26,74 0,50-74,-99 50,0 49,-1-24,-74-1,-49 50,-25 0,-25-25,0 0,0 1,0-51,0-24,0 0,0 24,0 1,0-25,0 49,0 0,0 26,0-1,0-50,-25 1,25-50</inkml:trace>
    <inkml:trace contextRef="#ctx0" brushRef="#br0" timeOffset="482839.605">17512 15180,'25'0,"25"0,74 0,-25 0,100-74,-51 0,-24-26,-24 26,-51 0,1 24,-25-49,24 24,26-98,-26 49,26 49,-1-24,-24 74,-1 0</inkml:trace>
    <inkml:trace contextRef="#ctx0" brushRef="#br0" timeOffset="483336.9674">17388 16966,'0'-24,"50"-1,49-99,75-25,148-198,-98 123,98-197,-124 198,-98 74,-100 124</inkml:trace>
    <inkml:trace contextRef="#ctx0" brushRef="#br0" timeOffset="497388.6822">11857 12278,'0'100,"0"-26,0-24,0-1,0-24,0 25,0-26,0 1,0 0,0 0,0 24,0-24,0 0,0 0,0 0,0-1,0 1,0 0,0 49,0 1,0 49,25-74,-25-26,0 1</inkml:trace>
    <inkml:trace contextRef="#ctx0" brushRef="#br0" timeOffset="503611.496">10344 14461,'0'25,"50"25,-1 74,-24-25,0-25,0 50,-1 0,-24-49,25-1,0-49,-25 0,25-25,-25 24,25 26,24 74,26 50,-1-25,-24 24,-1-74,1 25,-25-74,-1 0,-24-1,0-24,0-50,0-24,-49 24,49 0,-25 0,25 0,-25 25,25-24,-25 24,1-25,24 0,0 0,0 50,0 0,0 0,0-1,0 1,24 0,1-25,-25 50,99-1,-49 26,24-1,-49-24,0-25,0-25,0-25,-25-25,24 1,1-1,-25 25,50-25,-25-24,0 49,-1-49,1 49,0-25,-25 26,25 24</inkml:trace>
    <inkml:trace contextRef="#ctx0" brushRef="#br0" timeOffset="511676.252">22101 11286,'0'0,"0"50,100 49,272 223,198 125,646 347,-26-50,-322-124,-248-174,-471-297,-99-124,-50 49,0-24,0 0,-25-26,25 26,-25 24,0-74,25 25,0-50</inkml:trace>
    <inkml:trace contextRef="#ctx0" brushRef="#br0" timeOffset="512632.4924">24855 11485,'-25'24,"-25"76,-123 172,-75 125,-50-49,-99 48,25-23,-75 23,199-197,25 49,0-25,99-74,49-50,-73 50,48 0,1-50,50-74,24 0</inkml:trace>
    <inkml:trace contextRef="#ctx0" brushRef="#br0" timeOffset="513440.4904">23242 13221</inkml:trace>
    <inkml:trace contextRef="#ctx0" brushRef="#br0" timeOffset="523888.8036">15602 9178,'0'-25,"0"0,-24 25,-1-25,0 25,0 0,0-24,1 24,-1-25,-25 25,25 0,1-25,-1 25,25-25,-25 25,0-25,0 25,1-25,-1 1,0 24,-25 0,50-25,-24 25,-1 0,0 0,0 0,-24 0,24 0,-25-25,25 25,1 0,-1 0,0 0,0 0,0 0,1 0,-26 0,0 0,-24 0,-1 25,-73 0,73-1,26-24,-1 0,25 0,0 0,1 0,-1 0,0 0,0 25,0-25,-24 25,-1-25,25 25,1 0,-26-25,25 0,25 25,-49-25,24 49,-25-24,50 0,-74 49,49-49,-50 49,75-49,-24 0,-1-25,25 25,-25-25,25 25,-50-25,26 49,-1-24,-25 25,25-50,-24 49,24-49,-25 75,26-75,-1 49,-25-24,25 0,-49 74,49-49,0-26,-24 51,-1-1,25-24,1 0,-1 24,25-49,-50 0,50 24,0-24,0 0,-25 24,25 1,-24-25,24 49,0-24,0-25,0 24,0-24,0 25,24-50,-24 24,25 1,0 0,25 0,24 24,25 1,25 24,-25-24,75 0,-75-1,-24-24,-51-25,1 0,0 0,0 0,0 0,24 0,1 0,24 0,100-49,-124 49,98-50,-24-25,-24 26,48-26,-23 26,-51-1,0 25,26 1,-26 24,-24-50,-1 25,1 0,24-24,1-1,-51 1,26-1,0 0,74-74,-75 100,-24-51,0 50,-25 1,25-1,-25 0,0 0,0-24,0-1,0 0,24-24,-24-1,0 26,0-1,0-24,-24 24,24 25,0 1,0-51,-25-74,0-99,-25-25</inkml:trace>
    <inkml:trace contextRef="#ctx0" brushRef="#br0" timeOffset="529382.1683">4664 10145,'24'0,"1"0,25 0,-25 0,-1 0,1 0,0 0,0 0,24 0,26 0,-50-25,24 1,1 24,-25 0,0-25,49 25,-24-25,-26 25,26 0,0-25,-1 25,26-25,-1 0,-24 25,24-24,-74-1,25 25,0 0,-1 0,-24-25,25 0,25 25,-1-49,26 49,-1-50,50 0,0-24,0 24,-24 26,-26-26,-24 25,-1 0,1-24,-25 49,24-25,-24 0,49-24,-24 24,24 0,1-25,-1 26,1-26,-26 25,1 25,-25-25,0 25,-1-24,1 24,0-25,0 0,24 0,1 0,0 0,-26 1,51-1,-50 0,24 25,1-50,-25 50,24-24,-24-1,49-25,1 1,49-26,25-24,-100 25,51 24,-1-24,0-1,-49 26,-1 24,1-25,-25 25,24 1,-49-1,75-25,-1-24,0-1,26 1,-1-1,-25-24,-24 50,49-51,-74 76,49-26,-74 25,50 0,-25 1,0-1,49-50,-24 1,-26 24,76-74,-1 25,-74 25,49-26,-49 76,25-26,-50 25,24 25,-24-25,25 1,0-1,0-25,24-49,26-25,-26 50,26-50,-50 49,49 1,-74 24,25 25,24-49,-49 49</inkml:trace>
    <inkml:trace contextRef="#ctx0" brushRef="#br0" timeOffset="538923.5016">8087 16272,'0'-25,"0"0,0 0,0 1,-25 24,25-50,-25 50,0 0,-24 25,-1 0,0-1,1 1,-1-25,25 0,1 0,24 25,0 0,-25 0,-25 24,50 1,-25 24,25-24,-24 0,24-26,0 1,0 0,-25 0,25 0,-25-25,25 24,0 1,0 0,0 25,0-26,0 1,0 0,0 0,0 0,25 24,0 26,24-26,-24 1,0-25,0-1,-25 1,24 0,-24 0,50-25,0 49,-26 1,26-25,0 0,-26-25,1 0,0 0,25 0,-26 0,-24-25,25 25,0 0,-25-25,25-25,-25-24,0 0,0-1,25-74,-25 50,0 25,0 49,0 0,0 0,0 1,0-1,-25-25,0 25,25-24,-25-26,25 26,-25-26,1 50,24 1,0-1,-25 0,25 0,0 0,-25 25,25-24,-25-1,0 0,-24-74,-1 24,25 1</inkml:trace>
    <inkml:trace contextRef="#ctx0" brushRef="#br0" timeOffset="569814.8075">18108 9351,'-75'0,"26"25,-1 0,25 0,-24 0,-1-25,50 24,-25-24,-24 25,49 0,-50-25,0 25,1 0,24-25,0 24,25 1,-25-25,1 0,-1 25,0-25,0 25,0 0,25-1,-24-24,-1 25,25 0,-25-25,25 25,25 0,0-25,-1 0,1 0,25 24,-25-24,-1 0,1 0,0 0,25 0,-26 0,1 25,50-25,-50 25,-25 0,0 0,0-1,0 1,0 25,0-25,-25 0,0-1,25 1,-50-25,50 25,-25-25,-24 50,-26-26,1 26,-50 0,50-26,-1 1,26 0,-26 0,26 0,24-1,0-24,0 25,25 0</inkml:trace>
    <inkml:trace contextRef="#ctx0" brushRef="#br0" timeOffset="575395.7357">19546 9252,'-24'0,"24"-25,-50 1,0-1,26 25,24-25,-75 0,50 25,-49 0,-149-99,124 74,-75-25,75 1,49-1,0 25,26 1,-26 24,0-50,-24 25,-25 0,-25 1,-99-1,-26 0,150 0,-124-24,149 49,24-25,0 25,26 0,-51-25,26 25,-26 0,-123-25,98 25,-148-25,0 25,-24-24,48 24,100 0,25 0,-75 0,75 0,25 0,-50 0,-25 0,25 0,-124 24,149-24,-125 25,51 0,-1 0,100-25,-25 25,49-25,25 0,0 0,-24 24,-1-24,-24 0,-1 0,26 25,-26-25,-49 50,50-25,-50-1,99 1,-25 0,1 0,24-25,0 25,-49-1,74 1,-50 0,25-25,0 25,-24 0,-1 24,25-24,-24 25,-1 24,-24-24,24 49,1-49,24-1,0 1,0-25,-24 24,49-24,-25 25,0-1,0-24,25 0,-49 74,49-74,-25 24,25 1,-25 24,25-24,-25 74,25-74,0 24,-25-24,25-25,0-1,0 26,0-25,0 0,0 24,0-24,0 0,0 24,0-24,25 25,0 24,-25-24,50 24,-26-24,26-1,0 26,-1-50,1 24,-25 1,24-25,50 0,1 24,48-24,-23 0,48 0,100-1,-75-24,1 25,-1-25,-49 0,50 25,-75-25,49 25,-24-25,-50 0,1 0,-26 0,-24 0,-1 0,26 25,24-1,124 26,149 0,-99-1,223 26,0-51,-124-24,-124 0,100 0,-150-24,-49-26,-75 25,-49 25,25-25,-1 25,-49-24,25 24,0 0,0 0,99-75,0 26,297-249,-73 50,-125 99,-50-25,1 1,-124 74,-1 99,-49-25,0 0,25 25,-25-25,0-24,0-1,0-49,0 24,-49-148,-100-174</inkml:trace>
    <inkml:trace contextRef="#ctx0" brushRef="#br0" timeOffset="595550.4616">22498 7218,'0'-25,"-25"25,1-24,-1 24,0-25,-25 0,1 0,49 0,-25 25,0 0,0 0,-24-24,24-1,0 25,-49 0,24-25,-24 25,24 0,-49 0,49-25,25 25,1 0,-1 0,0 0,-25 0,26-25,-100 25,74 0,-124-24,75 24,-99 0,-26 0,125 0,-124 0,-25 0,149 0,0 0,-1 0,26 0,-1 0,26 0,-1 0,1 0,-26 24,-24-24,-50 0,50 25,25 0,24-25,0 25,-49 0,49-25,26 0,-26 24,0-24,1 25,24-25,-49 50,49-50,0 25,0-25,-24 24,49 1,-25-25,0 0,0 25,0-25,1 25,24 0,-25-1,0 1,-25 0,50 0,-24 24,-1-49,-25 75,25-26,-24 1,24 24,0 1,0 24,25-74,0 24,0-24,0 0,25-25,25 25,-1 0,1-25,49 49,50-24,25 25,-1-1,125 26,24-1,26-49,-125 0,-49 0,24-25,-148 0,-1 0,-24 0,0 0,24 0,51 0,24-50,99-24,-124 24,75 0,74-24,-149 49,-49 25,-50-25,24 25,-24-24,25-1,0 0,-25-25,25 50,-25-25,0 1,25 24,-25-50,0 0,0-24,24-100,1 75,0-74,-25 98,0 26,0-1,0 0,0 1,0-50</inkml:trace>
    <inkml:trace contextRef="#ctx0" brushRef="#br0" timeOffset="597922.4718">13072 7665,'-24'0,"-1"0,0 0,-49-50,49 25,-25 0,25 1,-24-1,49 0,-25 25,0 0,-24 0,-1 0,0 0,-24 0,-1 0,-24 0,25 0,-25 0,49 0,0 0,1 0,24 0,-25 0,26 25,-26-25,0 25,26-1,-1-24,-25 25,50 0,-49-25,49 25,-50 0,0-1,26 1,-1 0,-25 25,25-50,25 24,-24-24,24 25,0 0,-25 0,0 24,25 1,0 74,-25-49,25 24,0-25,0 1,25 24,-25-74,25-1,0-24,-25 25,24-25,-24 25,25-25,50 0,-51 25,1 0,25-25,24 24,-24-24,-1 0,-24 0,50 25,-1-25,-49 0,49 0,-24 25,-25-25,-1 0,1 0,25 0,24 0,25-25,-49 0,74 1,75-26,-75 25,-50-24,0 24,-24 25,-25-25,0 25,-25-25,24 25,1 0,-25-25,25 1,0-1,0 0,-25-25,24 26,1-1,-25 0,0 0,25 25,-25-25,0 1,0-1,0 0,0-25,0 1,-25-1,-49-74,-25-25,-75-49,25-50,-173-99</inkml:trace>
    <inkml:trace contextRef="#ctx0" brushRef="#br0" timeOffset="600861.5258">24656 7342,'0'-25,"-74"-49,24 24,-24 1,-1-1,26 1,-1 24,1 0,-1 0,25 25,0-25,1 25,-1-24,0 24,-25 0,1 0,-75 0,49 24,50 1,-99 0,75 0,-50 24,24-24,1 0,24 25,1-50,-1 0,50 24,-25 1,-24 0,24 25,0-50,0 49,0-24,25 25,-49-1,24 1,25-1,-25-24,25 0,-25 25,0-26,25 1,-24 0,-1 25,25-26,0 1,0 0,0 0,0 0,0-1,0 1,25 25,49 0,-49-26,0-24,24 25,-24-25,25 0,24 0,25 0,-24 0,148-74,-99-1,0 26,50-75,-75 49,-49 26,-26 24,-24-25,25 50,-25-25,25 25,-25-24,0-26,0 25,0 0,0-24,-25-1,25 1,-25-51,25-24,-24 75,-1-26,0-74,0 50,0 25,0 24,-24-24</inkml:trace>
    <inkml:trace contextRef="#ctx0" brushRef="#br0" timeOffset="603612.3967">16744 6102,'-25'0,"0"0,0 0,0 0,0 0,1 0,-1 25,0 0,0-1,-24-24,49 50,-50-50,0 50,26-26,-26 26,0-25,26 24,-26-49,50 50,-50-50,50 25,-24 0,24-1,-25-24,25 25,0 0,-25 0,25 49,-25-24,25-1,0-24,0 25,0-25,0 24,0-24,0 0,0 0,0 24,0 1,25 0,0-1,-25 26,25-26,24-24,-49 25,25-50,-25 24,25-24,0 0,-1 25,26-25,24 25,100 0,0-25,-1 0,51-50,-100 1,124-26,-25 26,25-26,-74 26,-75 24,-25 0,-24 25,24 0,-24-25,-1 25,-24 0,0 0,0 0,-25-25,25 25,-25-24,24 24,-24-25,0 0,0 0,0 0,0 1,0-1,0-25,-49 0,-1-24,-49 0,-75-75,-49-25,25 75,-50-25,0-25,148 100,-24-1,50 0,24 25</inkml:trace>
    <inkml:trace contextRef="#ctx0" brushRef="#br0" timeOffset="609213.4525">1464 5680,'-25'25,"-49"25,24 49,-24-49,-1 49,1-25,-1 1,1-51,49 51,0-75,1 25,-1-25,50 0,-1 0,1 0,0 0,0 0,0 0,-25 49,0 26,0 173,0 49,0-173,-75 224,75-224,0-100,75-98,-1-50,0-50,-24 75,0-50,-26 100,1-1,0 50,-25-25,25 25,0 0,-25 25,24 0,1 25,-25 24,25 50,-25-25,0 25,0 75,0-100,0-50,-25 125,25-124,-49 24,24-24,25-25,-25-25,25 49,-25-49,-24 25,24 0,25 0,-25-25,0 0</inkml:trace>
    <inkml:trace contextRef="#ctx0" brushRef="#br0" timeOffset="614260.0659">19770 8037,'0'-25</inkml:trace>
    <inkml:trace contextRef="#ctx0" brushRef="#br0" timeOffset="617705.682">19298 7367,'0'25,"25"24,0-24,0 0,0 0,-25 0,24-25,-24 24,25 1,0-25,0 0,-25 25,25-25,-25 25,24-25,-24 25,25-1,0-24,0 50,24-50,-24 25,50-25,-51 0,-24 25,25-25,0 0,25 0,-25 0,-25 24,24-24,1 0,-25 25,-25-25,1 25,-1 0,-25 0,50 24,-50-24,50 0,-24-25,-1 25,25 0,-25-1,0 1,-24 25,24-25,0 24,-25-24,50 0,-49 24,49-24,0 0,-25-25,0 25,25 0,-25 24,25-24</inkml:trace>
    <inkml:trace contextRef="#ctx0" brushRef="#br0" timeOffset="618661.5287">20117 8111,'0'0,"-50"50,1 24,-1 1,-49 49,0-50,49 25,-24-24,49-26,-25 1,1-1,-1 1,0 0,-24-1,49-24,0 0</inkml:trace>
    <inkml:trace contextRef="#ctx0" brushRef="#br0" timeOffset="639733.591">23267 2282,'0'-25,"-25"25,1 0,-1 25,25 0,0 0,0-1,25-24,-25 25,24 0,-24 0,0 24,0 26,25-1,-25 1,25 24,-25-25,0 1,0-26,0-24,0 25,0-1,0-24,-25 0,0 25,1-26,-26 26,25-50,0 0,25-25,0-24,0-26,25 1,25-75,-50 75,25-1,24 1,-24-1,-25 26,25 24,-25-25,25 1,-25 24,0 0,0 0,0 0,0-24,0 24,0 0,0-24,0-26,0 1,0-75</inkml:trace>
    <inkml:trace contextRef="#ctx0" brushRef="#br0" timeOffset="641830.9407">20811 7441,'-49'-24,"24"-26,-74 0,49 26,-24-1,24 0,1 25,-51-25,51 25,-50 0,-50 0,74 0,51 0,-1 0,0 0,0 0,0 0,-24 0,-1 0,-49 0,24 0,1 0,0 0,-1 0,26 0,24 25,-25 0,1 0,-1 24,25-24,-49 25,24-1,1-24,24 25,-25-26,25 1,-24 25,24-25,25-1,-50 26,25-25,1 24,-1 1,-25 0,25-1,25 1,-24 0,24-26,0 1,0 0,0 0,0 0,0 24,0-24,49 25,-24 24,49 0,-49-49,25 25,24-1,1-24,-26 0,51 0,-51-25,1 25,-25-25,-1 0,1 0,50 0,-26 0,26-25,-1 0,-24-25,24 1,50-50,-25-1,-74 76,50-51,-51 50,1 1,-25-1,0-25,0 1,0-1,0 0,0-49,0 49,0 1,0-1,0 25,0 1,0-1,0-25,-25 1,-24-100,-1 25,25 25,-24-25,-26 0,26-1,24 76,-50-26,26 26,-50-50,-50-25</inkml:trace>
    <inkml:trace contextRef="#ctx0" brushRef="#br0" timeOffset="646210.8593">18182 3225,'-49'-25,"24"-25,-50 1,-24-1,50 0,24 26,-50-1,51 0,-51 25,-49-50,50 26,-150-51,76 26,-200-76,100 26,50 50,24-1,25 0,25 26,-49-1,73 25,-48 0,48 0,-123 0,74 0,-49 25,74-25,-25 24,-25-24,100 0,-25 25,24-25,-73 50,-51 49,-74-25,0 1,25-1,-74 50,123-49,-24-1,99 1,75-51,-1 1,25 0,0 0,1 0,-1-1,-25 26,25 0,-49 24,49 0,-49 50,49-24,-25-1,50-25,-24 26,24-26,0 0,-25 26,25-26,0 0,0 1,25 24,24-25,1 1,99 49,-50-74,174 49,99-25,-99-74,223 0,0-25,-298-49,-123 74,24-74,-74 49,-1 0,1 0,25 25,49-74,75-26,49 26,273-100,75 75,-26-50,1 1,-224 73,-173 26,-124 24,-25 0,0 0,25-24,0-51,-25 26,24-1,-24-24,0-99,0 74,0-75,-49-123,-75 49,25 75,-125-150,1 150,-174-174</inkml:trace>
    <inkml:trace contextRef="#ctx0" brushRef="#br0" timeOffset="654109.8153">16992 8533,'0'0,"0"-25,0-25,0 26,0-1,-25 25,25-25,-25 25,0-25,0 25,1-49,-1 24,-50-25,51 1,-26-1,25 25,0 25,0-25,25 1,-49-1,-1 25,25 0,1 0,-1-25,0 25,0-25,0 25,1 0,-1 0,-50 0,1 0,0 25,-1 0,-49 0,-25-1,0-24,100 0,24 25,-25-25,1 0,49 25,-25-25,-25 0,26 0,-26 25,-24 0,-75-1,74 1,26 0,-26 0,-24 24,50-24,-1 0,0 0,-24 0,49-1,-25 1,26 0,-1-25,0 25,25 0,-25-1,25 1,0 25,0-25,0 24,0 1,0-25,0 24,50 50,-50-49,25 0,-1-25,-24-1,0 1,25 0,-25 0,25 0,0-1,0 1,0 0,24 25,-24-1,25-24,-1 0,1 0,-25-25,74 0,-50 0,51 0,-26 0,149 0,-24 0,-75 0,74 49,100-49,-100 0,50 0,-148 0,-26 0,-24 0,-1 0,26-25,-26 25,1-24,24 24,1 0,-1 0,0-25,1 0,-50 25,-1-25,1 0,0 1,-25-1,25 0,0-25,-1 26,-24-1,0-25,25 25,0 1,0-76,25 51,-50 24,24-25,-24 25,0 1,0-1,0 0,-24-25,24 26,0-1,-50 0,50-25,-99-123,24 98</inkml:trace>
    <inkml:trace contextRef="#ctx0" brushRef="#br0" timeOffset="711456.7838">5854 4390,'-25'0,"1"0,-1-24,-25 24,1 0,-75 0,-50-50,0 25,50 0,-74 1,74-1,25 25,-1-25,51 25,-75-25,49 0,51 25,-1 0,-25 0,-24 0,-1 0,26 0,24 0,-25 0,1 0,-51 0,51 0,-50 0,24 0,-49 0,-49 0,148 0,-74 0,49 25,0-25,-24 25,24-25,1 25,-1 24,0-49,1 25,-26 25,1-50,24 25,1-1,-1 1,1 0,-1 0,25-25,0 25,1-1,-1 1,-25 0,25 0,-24 24,24-24,0 0,0 0,1 0,24-1,0 1,-25 25,25 0,0-1,0 1,0 24,0 1,0-26,0 50,0-24,25-50,-25 24,0-24,24 25,1-26,0 1,0 0,-25 0,49 49,26 1,-50-51,74 76,-50-51,26 1,-26-25,75 49,-74-49,49 0,0 24,-49-24,25-25,-1 25,-24 0,-1 0,26-25,24 24,74 26,1-25,-25 0,74-1,25 26,-49-25,49 0,49 24,-49 1,0-25,25-1,-50-24,50 50,-74-50,-75 25,0-25,-50 25,75-1,-25-24,25 25,124-25,-124 25,99-25,25 25,-1-25,-24 0,124 25,-223 0,75-1,-1 1,-50-25,1 25,149 0,-150 0,100-1,25 1,-25-25,-75 25,248-25,-247 0,173 0,-99 0,595 0,-198 0,198 0,-198 0,347 0,-397 0,49 0,-173 0,-247-25,98-49,-174 74,-98-50,-50 25,49-24,-49-1,49-24,-24-1,0 26,-26-26,26 26,0-1,-26 0,51 1,-50 24,-1-25,26 50,-25-49,-25 24,25-25,-1 26,-24-1,0 0,0 0,0 0,-24 1,-1-26,0 25,-49-24,24-26,-24 50,-50-49,-1 24,1-24,-24-1,-51 1,-49 0,-174-75,174 50,-446-149,123 74,-222 0,-249 1,0 24,174 149,-348 0,199 0,25 0,-50 74,150 1,247-1,-199 25,596-74,-25-25,75 0,49 0,99 0,26-25,-1 25,0 0</inkml:trace>
    <inkml:trace contextRef="#ctx0" brushRef="#br0" timeOffset="742217.936">9550 6598,'0'0,"-74"-25,-1 0,26 25,-1 0,-24-24,24-1,-49 25,24 0,1-25,0 25,24 0,0 0,26 0,-1 0,0 0,-25 0,26 0,-26 25,25-25,0 25,-24-1,-1 26,25-25,-49 0,49 24,0 1,-24-25,24 24,-25 75,1-74,49 0,-25-1,25 1,-25-25,25-1,0 26,0-25,0 0,0-1,0 26,0 0,0 24,25 0,49 26,-24-1,124 74,-26-73,-73-51,49 1,74 24,-74-24,-49-25,-1 0,-24-25,-1 0,1 0,24 24,50 1,0 25,50-25,-75-25,-24 0,24 0,-25 0,1-25,-51 25,1-25,0 0,0 0,25 1,-50-1,49 0,-24-25,-25 26,25-26,0 25,-1-49,-24 49,0 0,0 0,0 0,0-24,-24 24,24 0,-50-74,-24-75,-26 50,1 25,-25-74,-99-26,24 1,-24 24,124 124,-75-49,25 25,1-25,-26-25,-49-50,-50-25</inkml:trace>
    <inkml:trace contextRef="#ctx0" brushRef="#br0" timeOffset="757362.7518">794 2282,'0'-25,"-25"75,25 74,-25 99,1-124,-1 174,0-124,0-75,25-24,0 0,0-26,0 1,75-25,49 0,74 0,-74 0,-74 0,-25 0,-1 0,1 0,0 0,0 0,0 0,-1 0,1 0,0 0,0 0,0 0,-25 25,24-25,26 25,-25 0,0-25</inkml:trace>
    <inkml:trace contextRef="#ctx0" brushRef="#br0" timeOffset="760010.7078">695 3324,'0'-25,"25"0,-25 0,24 1,-24-1,0 0,25 0,-25 0,0 1,25-26,-25 25,0 0,0 1,0-1,0 0,0 0,0 0,25 25,-25 50,25 0,0-26,-1-24,-24 25,25-25,0 0,0 0,-25-25,25 1,-25-1,24 0,-24 0,25 0,-25 1,25 24,-25-50,0 0,0-24,25 24,-25 25,25 1,-25 48,0 1,0 0,0 25,0-1,0 1,24 0,-24-26,0 26,25-50,0 0,0-25,0 0,-25 1,24 24,1 0,-25-25,25 25,0 0,24 0,1 0,-25 0,0-25,-1 25,1 0,25 0,-25-25,-1 0,76-24,-51-1,26 25,-1-24,1-1,-51 50,1-25,25-24,-25-1,24 25,26-24,-1-26,-49 50,49 25,-74-24,25 24,0 0,-25-25,49 25,75-25,-24 0,48-24,-73 24,-25-25,24 25</inkml:trace>
    <inkml:trace contextRef="#ctx0" brushRef="#br0" timeOffset="772278.4397">670 3324,'25'0,"0"-25,-1 25,1 0,-25-25,25 25,0 0,-25-25,25 25,0 0,-25-24,24 24,1 0,-25-25,25 25,0 0,-25-25,25 25,-25-25,0 0,0 1,0-1,-25 25,25-25,-25 25,25-25,-25 25,0 0,25-25,0 1,0-1,0 0,0 0,0 0,0 1,-24 24,24-25,0 0,0 0,0 0,0 1,0-1,0 0,0 0,0 0,0 0,0 1,0-1,0 0,0 0,24 25,-24-25,25 25,-25-24,25 24,-25-25,0 0,25 25,0 0,-1 0,-24-25,25 25,0 0,0 0,0 0,-25 25,24 0,-24 0,25-25,-25 24,25 1,0 0,-25 0,25 0,-1-1,1 26,0-50,0 25,-25 0,25-25,-25 25,0-1,24-24,-24 25,25 0,0 0,-25 0,0-1,25-24,-25 50,0-25,25-25,-25 25,0-1,24 1,1 0,-25 0,25-25,-25 25,0-1,25-24,-25 25,25-25,-1 0,-24 25,25-25,0 0,0 0,0 0,-1 0,-24-25,25 25,-25-25,0 1,0-1,25 0,-25 0,0 0,25 1,-25-1,25 0,-25 0,25-24,-25 24,0 0,24-25,-24 26,25-1,0 0,0-25,0 25,-25 1,24-1,1-25,0 25,0-24,24-1,-24 1,25-1,-1 0,1-24,-25 24,0 50,24-49,-49-1,75 25,-75-24,74-1,-24-24,49-25,0-1,-25 26,51-75,-26 50,-25 0,-49 99,0-25,0 25,-1-25,1 0,-25 0,50 25,-50-24,0-1,25 25,-25-25,24 25,-24-25,0 0,25 1,0-1,-25 0,25 25,-25-25,0 0,25 1,-25-1,24 0,1 0,-25 0,0 1,25-1,-25 0,25 25,-25-25,0 0,25 25,-25-49,49-1,-24 25,-25 0,0 1,25 24,0-25,-1-25,1 1,25-26,-1 26,-49-1,25 50,-25-25,0 0,25 1,0-1</inkml:trace>
    <inkml:trace contextRef="#ctx0" brushRef="#br0" timeOffset="774796.0399">2307 2356,'-25'0,"25"50,0-25,0 0,0-1,-24 1,24 0,0 0,-25 0,25 24,0 1,0-25,0 49,0 1,0-26,0 26,0-26,0-24,0 25,0-1,0-24,0 0,0 0,0-1,0 1</inkml:trace>
    <inkml:trace contextRef="#ctx0" brushRef="#br0" timeOffset="775736.6696">1513 3423,'50'0,"74"-25,0 0,99-24,-148 49,49-25,-50 25,-49 0,0 0,0 0,49 0,-24 0,-1 0,-24 0,25 0,-26 0,1 0,0 0,0 0,0 0,123 0,51 0,99 0,-75 0,-124-25,0 25</inkml:trace>
    <inkml:trace contextRef="#ctx0" brushRef="#br0" timeOffset="802639.0934">8856 9227,'0'-24,"0"-1,0 0,-25 25,0 0,0 0,0 0,1 0,-1 25,-25 24,25-24,1 50,-1-51,0 1,25 25,-25-50,75 0,24 0,1 0,49-25,49-25,-74-24,-49 49,-50 0,0 1,25 24,-25-25,0 74,0 175,-25-51,25 125,0 0,0-100,0-99,0 75,0-125,0-24,-25-25,25 25,-25-25,1 0,-26 0,0 0,1 0,-26-50,-49-74,100 50,-1 24,-25 1,25 24,25-25,-24 50,24-24,0-1,0 0,0 0,24 0,26-148,74-26,25 1,-25 24,124-74,-99 124,-25 0,-50-25,-24 124,-50 1</inkml:trace>
    <inkml:trace contextRef="#ctx0" brushRef="#br0" timeOffset="804438.203">8236 9252,'-25'0,"0"0,0 0,0 0,0 0,1 25,24 0,-50 24,25-24,0 0,25 0,0 0,25-1,0 1,0-25,24 0,-24 0,0 25,0-25,0 0,0 0,-1 0,1 0</inkml:trace>
    <inkml:trace contextRef="#ctx0" brushRef="#br0" timeOffset="829125.9682">8360 8483,'49'0,"-24"-49,49-26,26 1,24-1,-50 1,-24 24,-1 26,-24-1,0 25,-25-25,25 0,-1-25,26 26,0-76,24 51,-49-1,0 1,24-1,-24 50,-25-25,-25 50,-24 25,24-1,-74 75,-1-25,1 26,0 23,-25 1,0 25,25-100,74-24,-25 24,1-49,-1 49,1-49,49 0,-25-25,0 25,0-25,0 25,25-50,0-50,75-49,-1 0,25 0,25 50,75-100,-125 100,-24 49,-50 0,25 1,-1-1,1 0,25-25,-25 1,-1 24,1 0,0 0,-25 0,25 1,0 24,-25-25,24 25,-24-50,50 25,-25 1,24-51,-24 50,0 1,-25-26,25 50,-25 50,-25-1,-25-24,1 49,24-49,-124 124,75-75,-25 51,-1-1,51-75,-50 50,-25 1,74-51,0-24,1 25,-1-26,1 26,24-50,25 25,-25 0,0-25,75 0,24-100,1 76,123-175,50 50,-124 50,248-124,-173 99,-1-25,-124 75,75-26,-99 51,-1 24,-24 0,0 0,0 1,-25-1,25 25,-25-25,-25 75,0-1,-25 26,-49 73,25-48,24-1,-49 0,-50 100,50-125,-25 25,74-49,-74 49,50 0,-1-74,26 49,24-74,25 25,50-50,-1-49,-24 24,149-123,-50 24,-25 25,25 0,-25-25,0 0,1 50,-51 0,75-75,-99 125,25-51,-1 26,-24 49,-25 0,0 1,-25 73,-24 26,-100 98,-25 50,75-123,-174 148,25-75,25-24,49-25,-148 75,74-75,-124 74,74-74,50 0,149-99,-50 25,124-26,0-24,25-49,50-26,24-24,26-50,-26 25,75 25,24 0,125-50,-50 50,199-125,-75 51,-100 24,-48 25,-175 99,1-24,-25 49,-25-25</inkml:trace>
  </inkml:traceGroup>
</inkml:ink>
</file>

<file path=ppt/ink/ink3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2-15T05:38:40.998"/>
    </inkml:context>
    <inkml:brush xml:id="br0">
      <inkml:brushProperty name="width" value="0.06667" units="cm"/>
      <inkml:brushProperty name="height" value="0.06667" units="cm"/>
      <inkml:brushProperty name="fitToCurve" value="1"/>
    </inkml:brush>
  </inkml:definitions>
  <inkml:trace contextRef="#ctx0" brushRef="#br0">0 0</inkml:trace>
</inkml:ink>
</file>

<file path=ppt/ink/ink3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2-15T05:38:41.514"/>
    </inkml:context>
    <inkml:brush xml:id="br0">
      <inkml:brushProperty name="width" value="0.06667" units="cm"/>
      <inkml:brushProperty name="height" value="0.06667" units="cm"/>
      <inkml:brushProperty name="fitToCurve" value="1"/>
    </inkml:brush>
  </inkml:definitions>
  <inkml:trace contextRef="#ctx0" brushRef="#br0">0 0</inkml:trace>
</inkml:ink>
</file>

<file path=ppt/ink/ink3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20T08:02:12.497"/>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973A1BE4-EA66-4FBE-AF68-B00F9264FD29}" emma:medium="tactile" emma:mode="ink">
          <msink:context xmlns:msink="http://schemas.microsoft.com/ink/2010/main" type="writingRegion" rotatedBoundingBox="2863,577 3543,51 3885,492 3204,1019"/>
        </emma:interpretation>
      </emma:emma>
    </inkml:annotationXML>
    <inkml:traceGroup>
      <inkml:annotationXML>
        <emma:emma xmlns:emma="http://www.w3.org/2003/04/emma" version="1.0">
          <emma:interpretation id="{3C28D56F-381E-4E23-9EAF-14EB5AF6B7CC}" emma:medium="tactile" emma:mode="ink">
            <msink:context xmlns:msink="http://schemas.microsoft.com/ink/2010/main" type="paragraph" rotatedBoundingBox="2863,577 3543,51 3885,492 3204,1019" alignmentLevel="1"/>
          </emma:interpretation>
        </emma:emma>
      </inkml:annotationXML>
      <inkml:traceGroup>
        <inkml:annotationXML>
          <emma:emma xmlns:emma="http://www.w3.org/2003/04/emma" version="1.0">
            <emma:interpretation id="{8FA78F4A-11D3-4D95-96A1-3D4AFE70FE8D}" emma:medium="tactile" emma:mode="ink">
              <msink:context xmlns:msink="http://schemas.microsoft.com/ink/2010/main" type="line" rotatedBoundingBox="2863,577 3543,51 3885,492 3204,1019"/>
            </emma:interpretation>
          </emma:emma>
        </inkml:annotationXML>
        <inkml:traceGroup>
          <inkml:annotationXML>
            <emma:emma xmlns:emma="http://www.w3.org/2003/04/emma" version="1.0">
              <emma:interpretation id="{89ED4359-C7E2-440E-9050-81EB676902ED}" emma:medium="tactile" emma:mode="ink">
                <msink:context xmlns:msink="http://schemas.microsoft.com/ink/2010/main" type="inkWord" rotatedBoundingBox="2863,577 3543,51 3885,492 3204,1019"/>
              </emma:interpretation>
            </emma:emma>
          </inkml:annotationXML>
          <inkml:trace contextRef="#ctx0" brushRef="#br0">3175 446,'0'25,"-24"0,24 0,0 0,0 0,0-1,0 1,0 0,24-25,-24-25,0 0,0 1,0-1,0 0,0 0,25 25,-25-25,0 0,0-24,25 24,-25-25,0 26,0 48,0 51,0-26,0 1,0 25,0-26,0 26,0-26,0-24,-25 0,25 0,0-1,0 1,-25-25,25 25,-24-25,-1 0,25 25,0-50,0-25,25 26,-25-1,24-25,1-24,0 49,-25 0,0 0,25 25,0-24,-1 24,-24-25,25 25</inkml:trace>
          <inkml:trace contextRef="#ctx0" brushRef="#br0" timeOffset="773.7583">3473 174,'0'0,"0"24,-25-24,0 25,25 0,-24 0,24 0,0-1,0 26,0-25,0 0,0-1,0 1,0 0,0 0,24 0,1-25,-25 25,25-25,0 0</inkml:trace>
          <inkml:trace contextRef="#ctx0" brushRef="#br0" timeOffset="2326.9745">3647 298,'0'24,"-25"1,25 0,0 0,0 0,0-1,0-48,0-1,0 0,0 0,0 0,25 1,-25-1,0 0,24 25,1 0,-25 50,0-26,25 1,-25 0,0 0,0 0,0-1,0 1,0 0,0 0,0 0,0 0,0-1,0 1</inkml:trace>
        </inkml:traceGroup>
      </inkml:traceGroup>
    </inkml:traceGroup>
  </inkml:traceGroup>
</inkml:ink>
</file>

<file path=ppt/ink/ink3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20T07:59:46.074"/>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41BFD7EF-7640-4639-9CF5-54B5FC4BCE62}" emma:medium="tactile" emma:mode="ink">
          <msink:context xmlns:msink="http://schemas.microsoft.com/ink/2010/main" type="writingRegion" rotatedBoundingBox="21258,2332 21605,2332 21605,3225 21258,3225"/>
        </emma:interpretation>
      </emma:emma>
    </inkml:annotationXML>
    <inkml:traceGroup>
      <inkml:annotationXML>
        <emma:emma xmlns:emma="http://www.w3.org/2003/04/emma" version="1.0">
          <emma:interpretation id="{88590100-8BAB-4E78-9B41-F2DFC9B4D0FC}" emma:medium="tactile" emma:mode="ink">
            <msink:context xmlns:msink="http://schemas.microsoft.com/ink/2010/main" type="paragraph" rotatedBoundingBox="21258,2332 21605,2332 21605,3225 21258,3225" alignmentLevel="1"/>
          </emma:interpretation>
        </emma:emma>
      </inkml:annotationXML>
      <inkml:traceGroup>
        <inkml:annotationXML>
          <emma:emma xmlns:emma="http://www.w3.org/2003/04/emma" version="1.0">
            <emma:interpretation id="{DB3FAD15-F555-45F9-A3A3-11AE8C65E01C}" emma:medium="tactile" emma:mode="ink">
              <msink:context xmlns:msink="http://schemas.microsoft.com/ink/2010/main" type="line" rotatedBoundingBox="21258,2332 21605,2332 21605,3225 21258,3225"/>
            </emma:interpretation>
          </emma:emma>
        </inkml:annotationXML>
        <inkml:traceGroup>
          <inkml:annotationXML>
            <emma:emma xmlns:emma="http://www.w3.org/2003/04/emma" version="1.0">
              <emma:interpretation id="{CCC34A83-8AA0-403E-B0D0-71CEA03182E2}" emma:medium="tactile" emma:mode="ink">
                <msink:context xmlns:msink="http://schemas.microsoft.com/ink/2010/main" type="inkWord" rotatedBoundingBox="21258,2332 21605,2332 21605,3225 21258,3225">
                  <msink:destinationLink direction="with" ref="{01213356-C894-46B3-BBEF-05A564528E04}"/>
                </msink:context>
              </emma:interpretation>
            </emma:emma>
          </inkml:annotationXML>
          <inkml:trace contextRef="#ctx0" brushRef="#br0">21332 2332,'25'0,"0"24,0 1,24-25,-24 0,0 0,0 0,0 0,-1 0,-24-25,25 25,-25 50,0 24,-49-24,49 24,-25 26,0-1,0-49,0-1,25 1,0 24,-24 25,-1-49,25-25,0 0</inkml:trace>
          <inkml:trace contextRef="#ctx0" brushRef="#br0" timeOffset="493.8718">21258 2729,'25'0,"49"0,50-25,-74 25,-1-25,-24 25</inkml:trace>
        </inkml:traceGroup>
      </inkml:traceGroup>
    </inkml:traceGroup>
  </inkml:traceGroup>
</inkml:ink>
</file>

<file path=ppt/ink/ink3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20T08:01:53.875"/>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C8E30870-9CEA-4136-B8B9-E2D21D202014}" emma:medium="tactile" emma:mode="ink">
          <msink:context xmlns:msink="http://schemas.microsoft.com/ink/2010/main" type="writingRegion" rotatedBoundingBox="4214,2565 2507,3222 2151,2300 3858,1643"/>
        </emma:interpretation>
      </emma:emma>
    </inkml:annotationXML>
    <inkml:traceGroup>
      <inkml:annotationXML>
        <emma:emma xmlns:emma="http://www.w3.org/2003/04/emma" version="1.0">
          <emma:interpretation id="{6722782D-EC74-4E70-A5C6-46FE87869FE8}" emma:medium="tactile" emma:mode="ink">
            <msink:context xmlns:msink="http://schemas.microsoft.com/ink/2010/main" type="paragraph" rotatedBoundingBox="4214,2565 2507,3222 2151,2300 3858,1643" alignmentLevel="1"/>
          </emma:interpretation>
        </emma:emma>
      </inkml:annotationXML>
      <inkml:traceGroup>
        <inkml:annotationXML>
          <emma:emma xmlns:emma="http://www.w3.org/2003/04/emma" version="1.0">
            <emma:interpretation id="{216D9E68-F854-4340-9274-5235E725E06C}" emma:medium="tactile" emma:mode="ink">
              <msink:context xmlns:msink="http://schemas.microsoft.com/ink/2010/main" type="line" rotatedBoundingBox="4214,2565 2507,3222 2151,2300 3858,1643"/>
            </emma:interpretation>
          </emma:emma>
        </inkml:annotationXML>
        <inkml:traceGroup>
          <inkml:annotationXML>
            <emma:emma xmlns:emma="http://www.w3.org/2003/04/emma" version="1.0">
              <emma:interpretation id="{74EA08C9-627E-4020-9F3D-E51E6FBAA2E7}" emma:medium="tactile" emma:mode="ink">
                <msink:context xmlns:msink="http://schemas.microsoft.com/ink/2010/main" type="inkWord" rotatedBoundingBox="4214,2565 3193,2958 2838,2036 3858,1643"/>
              </emma:interpretation>
            </emma:emma>
          </inkml:annotationXML>
          <inkml:trace contextRef="#ctx0" brushRef="#br0">3101 1935,'0'25,"0"24,0 1,0-1,0 1,0 24,0-24,-25-25,25 0,0 24,0-24,0 25,0-26,0 1,0 25,0-25,0-1,0 26,25-25,0-25,0 0,-1 0,1 0,-25-25,0 0,0-24,0 24,0-25,25 25,-25-24,0-1,0 25,0 1,0-1,0 0,-25 0,25 0,-25 25,1 0,-1 0</inkml:trace>
          <inkml:trace contextRef="#ctx0" brushRef="#br0" timeOffset="823.8071">3448 2084,'-25'0,"25"24,-24-24,24 25,0 0,0 0,0 0,24 24,1-49,0 0,0 0,0 0,-1 0,-24 25,25-25,0 0</inkml:trace>
          <inkml:trace contextRef="#ctx0" brushRef="#br0" timeOffset="1852.0848">3696 2183,'25'0,"-25"25,0-1,0 1,0-50,0 1,25 24,-25-25,25 0,-25 0,0 0,24 25,-24-24,0-1,25 25,0 0,-25 25,0 24,25 1,-25-25,0 24,25 1,-25-25</inkml:trace>
          <inkml:trace contextRef="#ctx0" brushRef="#br0" timeOffset="2606.3254">3994 2034,'25'25,"-25"0,0-1,25 1,-25 0,0 0,0 49,0-49,0 25,-25-1,-25 75,25-74,25-1,-25-24,25 25</inkml:trace>
        </inkml:traceGroup>
        <inkml:traceGroup>
          <inkml:annotationXML>
            <emma:emma xmlns:emma="http://www.w3.org/2003/04/emma" version="1.0">
              <emma:interpretation id="{50D4EEBF-93DC-4C48-A955-93E6CF619457}" emma:medium="tactile" emma:mode="ink">
                <msink:context xmlns:msink="http://schemas.microsoft.com/ink/2010/main" type="inkWord" rotatedBoundingBox="2595,3022 2451,3077 2261,2585 2406,2530"/>
              </emma:interpretation>
            </emma:emma>
          </inkml:annotationXML>
          <inkml:trace contextRef="#ctx0" brushRef="#br0" timeOffset="15208.9768">2406 2530,'0'50,"0"24,0-49,25 0</inkml:trace>
          <inkml:trace contextRef="#ctx0" brushRef="#br0" timeOffset="15502.3208">2456 2877,'0'25</inkml:trace>
          <inkml:trace contextRef="#ctx0" brushRef="#br0" timeOffset="15696.1989">2456 3026,'0'0,"0"25,0 0</inkml:trace>
        </inkml:traceGroup>
      </inkml:traceGroup>
    </inkml:traceGroup>
  </inkml:traceGroup>
</inkml:ink>
</file>

<file path=ppt/ink/ink3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20T07:59:39.499"/>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01213356-C894-46B3-BBEF-05A564528E04}" emma:medium="tactile" emma:mode="ink">
          <msink:context xmlns:msink="http://schemas.microsoft.com/ink/2010/main" type="inkDrawing" rotatedBoundingBox="21109,4539 21522,3470 21790,3574 21377,4642" semanticType="callout" shapeName="Other">
            <msink:sourceLink direction="with" ref="{CCC34A83-8AA0-403E-B0D0-71CEA03182E2}"/>
          </msink:context>
        </emma:interpretation>
      </emma:emma>
    </inkml:annotationXML>
    <inkml:trace contextRef="#ctx0" brushRef="#br0">21655 3522,'-25'0,"0"0,0 50,-24-1,24 51,-25-51,1 26,49-1,0-49,0 0,49 0,-24-25,0 0,0 0,0 0,-25 24,24-24,-24 25,0 0,0 25,-74 74,49-75,-24 1,24-1,-25-24,1 25,24-50,0 25,0-25,0 24,-24 1,24-25,0 0</inkml:trace>
  </inkml:traceGroup>
</inkml:ink>
</file>

<file path=ppt/ink/ink3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20T07:51:52.511"/>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EED675A9-5811-4477-BE23-D22E16047064}" emma:medium="tactile" emma:mode="ink">
          <msink:context xmlns:msink="http://schemas.microsoft.com/ink/2010/main" type="writingRegion" rotatedBoundingBox="2787,6434 5031,6321 5068,7072 2824,7185"/>
        </emma:interpretation>
      </emma:emma>
    </inkml:annotationXML>
    <inkml:traceGroup>
      <inkml:annotationXML>
        <emma:emma xmlns:emma="http://www.w3.org/2003/04/emma" version="1.0">
          <emma:interpretation id="{2FF8D056-49AA-4107-A41E-1485E80851A9}" emma:medium="tactile" emma:mode="ink">
            <msink:context xmlns:msink="http://schemas.microsoft.com/ink/2010/main" type="paragraph" rotatedBoundingBox="2787,6434 5031,6321 5068,7072 2824,7185" alignmentLevel="1"/>
          </emma:interpretation>
        </emma:emma>
      </inkml:annotationXML>
      <inkml:traceGroup>
        <inkml:annotationXML>
          <emma:emma xmlns:emma="http://www.w3.org/2003/04/emma" version="1.0">
            <emma:interpretation id="{A008D6B3-55F6-4A4E-B3A3-217BE1CB3F85}" emma:medium="tactile" emma:mode="ink">
              <msink:context xmlns:msink="http://schemas.microsoft.com/ink/2010/main" type="line" rotatedBoundingBox="2787,6434 5031,6321 5068,7072 2824,7185"/>
            </emma:interpretation>
          </emma:emma>
        </inkml:annotationXML>
        <inkml:traceGroup>
          <inkml:annotationXML>
            <emma:emma xmlns:emma="http://www.w3.org/2003/04/emma" version="1.0">
              <emma:interpretation id="{96E3C10F-1709-4BFE-93F1-F88C03B7770A}" emma:medium="tactile" emma:mode="ink">
                <msink:context xmlns:msink="http://schemas.microsoft.com/ink/2010/main" type="inkWord" rotatedBoundingBox="2787,6434 4256,6360 4293,7111 2824,7185"/>
              </emma:interpretation>
            </emma:emma>
          </inkml:annotationXML>
          <inkml:trace contextRef="#ctx0" brushRef="#br0">2977 6474,'0'25,"25"49,-25 25,0-24,0-1,0 26,0-76,0 51,0-50,0 24,25-49,-25 25,0 0,24-25,1 0,0 0,0 0,0 0,-25-25,0 0,0 0,0 1,0-1,0 0,-25 0,-25-24,50 24,-25 25,25-25,-24 0,-26 0,25 25,-25-25,26 1,-1 24,-25-25,50 0,25 25,0 0,0 0,-1 0,26 0,-25 0,0 0,0 0,-1 0,1 0</inkml:trace>
          <inkml:trace contextRef="#ctx0" brushRef="#br0" timeOffset="917.0021">3423 6474,'0'0,"-24"0,-1 0,0 0,0 25,0 0,1-1,24 1,0 0,-25 49,25-49,0 0,0 0,-25 0,25-1,0 26,0 0,25-1,0-24,24 0,-24 0,0-25,24 0,-24 0,0-25,-25 0,0 0,25-24,-25-26,0 26,0-1,0 25,0-24,0-26,0 50,0 1,0-1,0 0,0 0,0 0,-25 1</inkml:trace>
          <inkml:trace contextRef="#ctx0" brushRef="#br0" timeOffset="1984.6922">3696 6474,'75'99,"-1"0,100 150,-125-175,1-24,-50-26,25 1,-25 0,-25-25,-25 0,26 0,-1 0,0 0,0 0,25-50,0 1,0 24,0 0,0-24,0 24,25 0,0-25,24-24,26-1,-26 26,1 24,-50 0,25 25</inkml:trace>
        </inkml:traceGroup>
        <inkml:traceGroup>
          <inkml:annotationXML>
            <emma:emma xmlns:emma="http://www.w3.org/2003/04/emma" version="1.0">
              <emma:interpretation id="{C7A6C43C-E82C-4F9E-9337-9B2CB1957CD1}" emma:medium="tactile" emma:mode="ink">
                <msink:context xmlns:msink="http://schemas.microsoft.com/ink/2010/main" type="inkWord" rotatedBoundingBox="4742,6354 5031,6340 5061,6921 4771,6935"/>
              </emma:interpretation>
            </emma:emma>
          </inkml:annotationXML>
          <inkml:trace contextRef="#ctx0" brushRef="#br0" timeOffset="2801.9025">4862 6350,'-25'0,"0"25,1 0,-1 49,25-49,0 24,0-24,0 25,0-1,0-24,0 0,0 25,25-26,-1-24,-24 25,25-25,0 25,0-25,49 25,-49-25,0 25,0-25,-25 25,25-25</inkml:trace>
        </inkml:traceGroup>
      </inkml:traceGroup>
    </inkml:traceGroup>
  </inkml:traceGroup>
</inkml:ink>
</file>

<file path=ppt/ink/ink3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20T07:35:21.308"/>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F68E2B39-6D53-4805-A97E-2F61A133CFDD}" emma:medium="tactile" emma:mode="ink">
          <msink:context xmlns:msink="http://schemas.microsoft.com/ink/2010/main" type="writingRegion" rotatedBoundingBox="4621,7041 24499,5853 24927,13005 5048,14194"/>
        </emma:interpretation>
      </emma:emma>
    </inkml:annotationXML>
    <inkml:traceGroup>
      <inkml:annotationXML>
        <emma:emma xmlns:emma="http://www.w3.org/2003/04/emma" version="1.0">
          <emma:interpretation id="{5EA9CD95-769C-4EDC-9180-004FC4797344}" emma:medium="tactile" emma:mode="ink">
            <msink:context xmlns:msink="http://schemas.microsoft.com/ink/2010/main" type="paragraph" rotatedBoundingBox="11284,6635 24499,5858 24665,8670 11449,9447" alignmentLevel="2"/>
          </emma:interpretation>
        </emma:emma>
      </inkml:annotationXML>
      <inkml:traceGroup>
        <inkml:annotationXML>
          <emma:emma xmlns:emma="http://www.w3.org/2003/04/emma" version="1.0">
            <emma:interpretation id="{E277A9D2-AEAA-4319-80BB-B06C5BE7B9F1}" emma:medium="tactile" emma:mode="ink">
              <msink:context xmlns:msink="http://schemas.microsoft.com/ink/2010/main" type="line" rotatedBoundingBox="11284,6643 24499,5853 24570,7041 11355,7831">
                <msink:destinationLink direction="with" ref="{0A3B01BB-3490-483E-B0E9-CA6853BD9C51}"/>
              </msink:context>
            </emma:interpretation>
          </emma:emma>
        </inkml:annotationXML>
        <inkml:traceGroup>
          <inkml:annotationXML>
            <emma:emma xmlns:emma="http://www.w3.org/2003/04/emma" version="1.0">
              <emma:interpretation id="{7D90DC3F-BB62-4BA9-BCFB-864867203CBE}" emma:medium="tactile" emma:mode="ink">
                <msink:context xmlns:msink="http://schemas.microsoft.com/ink/2010/main" type="inkWord" rotatedBoundingBox="11285,6674 13590,6536 13646,7465 11341,7603"/>
              </emma:interpretation>
            </emma:emma>
          </inkml:annotationXML>
          <inkml:trace contextRef="#ctx0" brushRef="#br0">11311 7094,'0'-25,"25"-24,25 24,-25 0,-1 25,-24-25,25 25,0 0,0-24,24 24,-24-50,0 50,0-25,-25 0,25 25</inkml:trace>
          <inkml:trace contextRef="#ctx0" brushRef="#br0" timeOffset="1070.4321">11559 6921,'0'24,"0"1,0 0,0 0,0 0,0 24,0 1,0-25,0-1,0 1</inkml:trace>
          <inkml:trace contextRef="#ctx0" brushRef="#br0" timeOffset="2761.3691">11733 6846,'0'25,"0"25,0 24,0 0,0-24,0 0,0-26,0-48,0-26,0 25,25-49,-25 24,25 50,-25-25,24 25,-24 25,25 0,-25 0,0 0,25-25,-25 24,0 1,0 0,0 0,0 0,0-1,0 1,25 25,-25-25,0 24,25-49,-1-49</inkml:trace>
          <inkml:trace contextRef="#ctx0" brushRef="#br0" timeOffset="4290.8777">12055 7045,'25'0,"0"0,0 0,0 0,-1 0,1 0,0 0,-25-25,25 25,-25-25,0 0,0 0,-25 25,0 0,0 0,1 0,-1 0,0 0,25 25,0 0,0 0,-25 0,25-1,0 1,0 0,0 0,0 0,0-1,0 1,25-25,-25 25,25-25,0 0,-1 0,26 0,-25 0,0 0,24-25,-24 25,0-25</inkml:trace>
          <inkml:trace contextRef="#ctx0" brushRef="#br0" timeOffset="6519.9716">12601 6722,'0'50,"0"24,0-24,0-1,0 26,25-1,-25 1,0-51,25 26,-25 0,0-26,0 51,0-50,0-1,0 1,25 0,-25 0,24-25,1 0,0 0,0 0,0 0,-1-25,-24 0,0 0,0 1,0-1,0 0,0 0,0 0,-24 1,-1-1,25 0,-25 25,0-25,0 25,25-25,-24 25,24-24,-25 24,0 0,25-25,0 0,0 0,0 0,0 1,0-1,0 0,0 0,25 25,-25-25,25 25,-1 0,1 0,0 0,0 0</inkml:trace>
          <inkml:trace contextRef="#ctx0" brushRef="#br0" timeOffset="8684.9655">12899 6846,'0'25,"0"0,0 0,0-1,0 1,0 0,0 0,0 0,0-1,0 1,25-25,-1 0,1 0,-25-25,25 25,-25-24,0-1,25 25,0-25,-25 0,0 0,0 1,0-1,0 0,0 50,0 24,0-24,0 0,0 0,0 0,0-1,24-24,-24 25,25-25,0 0,0 0,0 0,-1 0,1 0</inkml:trace>
          <inkml:trace contextRef="#ctx0" brushRef="#br0" timeOffset="9844.4218">13246 6623,'0'49,"0"-24,0 25,0-25,0-1,0 26,0-25,0 0,0 0,0-1,0 1,0 0,0 0,0 0,0-1,0 1,0 0,0 0,0 0</inkml:trace>
          <inkml:trace contextRef="#ctx0" brushRef="#br0" timeOffset="10554.9252">13246 6921,'0'-25,"25"25</inkml:trace>
          <inkml:trace contextRef="#ctx0" brushRef="#br0" timeOffset="12436.759">13395 6548,'0'25,"0"0,0 0,0 0,0-1,0 1,0-50,0 1,25-1,-25 0,0 0,24 25,-24-25,25 25,0 0,0 0,0 0,0 0,-25 25,24-25,-24 25,0 0,0 0,0-1,0 1,0 0,0 0</inkml:trace>
        </inkml:traceGroup>
        <inkml:traceGroup>
          <inkml:annotationXML>
            <emma:emma xmlns:emma="http://www.w3.org/2003/04/emma" version="1.0">
              <emma:interpretation id="{4AAA6DD8-6CC6-4436-8587-275EBFF72AFC}" emma:medium="tactile" emma:mode="ink">
                <msink:context xmlns:msink="http://schemas.microsoft.com/ink/2010/main" type="inkWord" rotatedBoundingBox="14162,6723 15822,6624 15878,7561 14218,7660"/>
              </emma:interpretation>
            </emma:emma>
          </inkml:annotationXML>
          <inkml:trace contextRef="#ctx0" brushRef="#br0" timeOffset="19972.0022">14288 6796,'0'25,"0"0,0 25,0 24,0-24,0-1,0-24,25 0,-25 0,0 0,0-1,0 1,0 25,0-25,0-1,0 1,0 0,24 0,-24 0,0 24,0-24,25 0,-25 24,25-49,-25 25,50 0,-1 0,-24-25,0 0,0 0,-25-25,0 0,0 0,0 1,-25 24,25-25,-50 25,50-25,-25 25,25-25,-24 25,-1 0,25-25,0 1,-25 24,0-25,25 0,-25 25,1 0,24-25,-25 0,0 1,25-1,-25 0,0 25,25-25,0 0,0 1,-24 24,24-25,24 0,-24 0,25 25,25-25,-25 25,-1 0,1 0,0 0,0-24,-25-1</inkml:trace>
          <inkml:trace contextRef="#ctx0" brushRef="#br0" timeOffset="20910.7883">14635 6697,'-25'0,"25"25,-24-25,24 25,-25-25,25 25,0-1,-25-24,25 25,0 0,-25-25,25 25,0 0,0 0,0-1,0 1,0 0,25 0,0 0,0-25,-1 0,-24 24,0 1,25-25</inkml:trace>
          <inkml:trace contextRef="#ctx0" brushRef="#br0" timeOffset="22350.496">14809 6796,'25'25,"-25"0,24 0,-24 0,0 0,0-1,0 26,0-25,0 0,0-1,-24 1,24 0,0-50,0-24,0 24,0 0,0 0,24 0,-24 1,0-1,25 25,0-25,-25 0,25 0,-25 0,25 25,-1 0,-24 25,0 0,0 0,0 0,0 0,0-1,0 1,0 0,0 0</inkml:trace>
          <inkml:trace contextRef="#ctx0" brushRef="#br0" timeOffset="23368.8494">15131 6772,'0'24,"0"1,0 0,0 0,0 0,0 0,0-1,0 1,0 0,0 0,0 0,0-1,0 1,0 0,-25-25,25 25,0 0,-24-25,24 24,0 1</inkml:trace>
          <inkml:trace contextRef="#ctx0" brushRef="#br0" timeOffset="24945.7812">15429 6871,'25'0,"-1"0,1 0,0 0,0 0,24-25,-24 25,0 0,0 0,0 0</inkml:trace>
          <inkml:trace contextRef="#ctx0" brushRef="#br0" timeOffset="25906.7322">15553 7144,'0'-25,"25"25,-1-25,1 25,25 0,-25 0,49 0,-49 0,0 0,0 0</inkml:trace>
        </inkml:traceGroup>
        <inkml:traceGroup>
          <inkml:annotationXML>
            <emma:emma xmlns:emma="http://www.w3.org/2003/04/emma" version="1.0">
              <emma:interpretation id="{7D34B7C9-DCFE-4503-900F-861CDD01A255}" emma:medium="tactile" emma:mode="ink">
                <msink:context xmlns:msink="http://schemas.microsoft.com/ink/2010/main" type="inkWord" rotatedBoundingBox="16263,6514 16747,6485 16788,7164 16304,7193"/>
              </emma:interpretation>
            </emma:emma>
          </inkml:annotationXML>
          <inkml:trace contextRef="#ctx0" brushRef="#br0" timeOffset="28395.7476">16545 6573,'-25'0,"0"0,1 0,24 25,-25-25,25 25,-25-25,25 25,-25-25,25 24,-25-24,25 25,-24 0,24 0,0 0,-25-25,25 24,0 1,0 0,0 0,-25 0,25 24,0-24,0 0,0 0,0 24,50-24,-50 0,24-25,1 0,0 0,0 0,-25 25,49-25,-24 0,0 0,0 25,0-25,-1 0,1 0,0 0,0 0,0 0,-25-25,25 25,-1-25,-24 0,0 0,0 1,0-26,0 25,0 0,0 1,0-1,0 0,0-25,-24 25,24 1,-25 24,25-25,-25 0,25 0,-25 0,0 1,25-1,0 0,-25 25,25-25,-24 25,24-25,-25 25,0 0,25-24,-25-1</inkml:trace>
        </inkml:traceGroup>
        <inkml:traceGroup>
          <inkml:annotationXML>
            <emma:emma xmlns:emma="http://www.w3.org/2003/04/emma" version="1.0">
              <emma:interpretation id="{4DB36A17-DA14-48BC-8BA9-3AC62C6DFA89}" emma:medium="tactile" emma:mode="ink">
                <msink:context xmlns:msink="http://schemas.microsoft.com/ink/2010/main" type="inkWord" rotatedBoundingBox="17118,6508 18616,6418 18665,7230 17166,7320"/>
              </emma:interpretation>
            </emma:emma>
          </inkml:annotationXML>
          <inkml:trace contextRef="#ctx0" brushRef="#br0" timeOffset="30974.2299">17314 6648,'-25'0,"0"0,25 24,-24-24,24 25,-25-25,0 0,25 25,-25-25,25 25,0 0,-25-25,25 24,0 1,0 0,0 0,25 0,0-25,0 0,0 0,-1-50,-24 25,0 0,25 1,-25-1,0 0,0 0,0 0,0 50,0 25,25 24,-25-24,25 24,-25-49,0 50,0 24,0-50,0 1,0-25,-25-25,25-25,0 0,0-24,0 24,0 0,0 0,25 25,-25-25,0 1,0-1,25 25,-25-25,24 0,-24 0,25 1,-25-1,50 25,-50-25,25 0</inkml:trace>
          <inkml:trace contextRef="#ctx0" brushRef="#br0" timeOffset="32116.2078">17909 6548,'-24'0,"-1"0,0 0,0 25,0 0,1-25,-1 50,0-50,25 24,-25 1,25 0,0 0,-25 0,25-1,0 1,0 0,-25-25,25 25,0 0,25 0,25-25,-50 24,25-24,0 25,-1-25,-24 25,25-25,25 25,-25 0</inkml:trace>
          <inkml:trace contextRef="#ctx0" brushRef="#br0" timeOffset="34104.4292">18009 6672,'24'0,"1"0,-25 25,25-25,-25 25,25-25,-25 25,0 0,0-1,0 1,0 0,0 0,0 0,0 0,0-1,0 1,0 0,0-50,0 0,0-49,0 24,0 25,0 1,25-1,-25 0,24 0,-24 0,25 25,-25-24,25 24,0 0,0-25,-1 25,1 0,-25-25,25 50,-25 0,0-1,0 1,0 0,0 0,0 0,0-1,0 1,0 0,0 0,0 0,0 0,0-1,0 1</inkml:trace>
          <inkml:trace contextRef="#ctx0" brushRef="#br0" timeOffset="36590.6469">18529 6424,'0'25,"25"-25,-25 25,25 0,-25 0,25-25,-25 24,0 1,0 0,0 0,25-25,-25 25,0-1,0 1,0 25,0-25,0-1,0 1,0 0,0 0,0 0,0 0,0-1,0 1,0 0,0 0,-25-25,25 25,-25-1,0-24,25 25,0 0,-25-25,25 25,-24-25,24 25,0-1,-25-24,25 25,-25-25,25 25,-25-25</inkml:trace>
        </inkml:traceGroup>
        <inkml:traceGroup>
          <inkml:annotationXML>
            <emma:emma xmlns:emma="http://www.w3.org/2003/04/emma" version="1.0">
              <emma:interpretation id="{FE1158C2-EA80-4D7B-96CF-69C77FE277E6}" emma:medium="tactile" emma:mode="ink">
                <msink:context xmlns:msink="http://schemas.microsoft.com/ink/2010/main" type="inkWord" rotatedBoundingBox="19095,6176 20659,6082 20724,7172 19160,7266"/>
              </emma:interpretation>
            </emma:emma>
          </inkml:annotationXML>
          <inkml:trace contextRef="#ctx0" brushRef="#br0" timeOffset="38157.6383">19125 6648,'0'24,"25"1,-25 0,0 0,0 0,0-1,0 26,0 0</inkml:trace>
          <inkml:trace contextRef="#ctx0" brushRef="#br0" timeOffset="38701.5032">19100 6176</inkml:trace>
          <inkml:trace contextRef="#ctx0" brushRef="#br0" timeOffset="40282.5632">19323 6300,'0'25,"0"0,0 0,0 0,0-1,0 1,0 0,0 49,0-24,0 24,0 50,0-49,0-1,0 1,0-1,0-24,25-25,0-1,0 1,-1-25,26-25,-25 25,0 0,-1-24,1 24,0-25,-25 0,0 0,25 0,-25 1,0-1,0 0,0 0,0 0,-25 25,25-49,-25 49,0-25,25 0,-24 25,-1-25,0 0,0 1,0-1,1 0,-1 25,25-25,0 0,25 1,-1 24,1-50,0 50</inkml:trace>
          <inkml:trace contextRef="#ctx0" brushRef="#br0" timeOffset="42214.2035">19695 6300,'0'25,"0"0,0 0,0 24,0-24,0 25,0-25,0-1,0 1,0 0,0 0,0 24,25 1,-25 0,25-1,-25-24,0 0,0 0,0 0,0 24,0-24,0 0,0 24,0 1,25 0,-25-26,0 1,24-25,1 0,25 0,-25 0,0 0,24 0,-49-25,25 25,-25-24,0-26,0 25,0 0,0-24,0 24,0 0,0 0,0 1,-25 24,25-25,-25 25,1 0,-26 0,25 0,0 0,0 0,-24 0,24 0,0 0,25-25,0 0,0 0,0 0,25 25,-25-24,25 24,-25-25,25 0,-1 25,-24-25,25 25,0-49,25 24,-50-25,25 50,-25-25</inkml:trace>
          <inkml:trace contextRef="#ctx0" brushRef="#br0" timeOffset="47259.8707">20588 6276,'-25'0,"1"0,-1 0,0 0,0 0,0 0,1 0,-1 0,0 0,0 0,0 0,1 0,-1 0,0 0,0 0,50 0,0 0,0 0,-1 0,26 0,-25 0,49 0,-49 0,25 0,-1 0,-24 0,0 0,-25 24,0 26,0-25,0 24,0-24,0 0,0 0,0 0,0 24,0 1,0-25,0 49,0-24,0-1,0 1,0-25,0 0,-25-25,0 0,0 0,1 0,-1 0,25 24,-25-24,0 0,0 0,1 0,24 25,-25-25,0 0,0 0,0 0</inkml:trace>
          <inkml:trace contextRef="#ctx0" brushRef="#br0" timeOffset="49068.4035">20340 6573,'0'0,"50"0,-25 0,-1 0,-24-25,25 25,0 0,0 0,0 0,-1 0,26 0,-25 0,0 0,-1 0</inkml:trace>
        </inkml:traceGroup>
        <inkml:traceGroup>
          <inkml:annotationXML>
            <emma:emma xmlns:emma="http://www.w3.org/2003/04/emma" version="1.0">
              <emma:interpretation id="{23EB7F35-F4C4-4754-8464-850206011228}" emma:medium="tactile" emma:mode="ink">
                <msink:context xmlns:msink="http://schemas.microsoft.com/ink/2010/main" type="inkWord" rotatedBoundingBox="21167,6247 22696,6156 22732,6769 21204,6861"/>
              </emma:interpretation>
            </emma:emma>
          </inkml:annotationXML>
          <inkml:trace contextRef="#ctx0" brushRef="#br0" timeOffset="52007.4963">21184 6524,'24'0,"26"0,99 0,-75 0,50 0,25 0,-99 0,-26 0</inkml:trace>
          <inkml:trace contextRef="#ctx0" brushRef="#br0" timeOffset="52978.0689">21531 6226,'0'74,"-25"-24,0 24,25-24,0-25,-25 74,25-49,0-26,0 1,0 0,0 0,0 0,0-1,0 1,0 0</inkml:trace>
          <inkml:trace contextRef="#ctx0" brushRef="#br0" timeOffset="54146.4664">21853 6325,'25'0,"0"25,-25 0,0 24,25-24,-1 0,-24 25,50-26,-25 1,0 0,-25 0,25-25,-25 25,0-1,24-24,1 0,-25-74,0 24,25-24,0 24,-25 1,25-1,-1 50,-24-25</inkml:trace>
          <inkml:trace contextRef="#ctx0" brushRef="#br0" timeOffset="55923.9303">22523 6400,'50'0,"-26"0,1 0,-25-25,0 0,0 0,0 0,-25 25,1 0,-1 0,0 0,0 0,25 25,0 0,-25 25,25-26,0 1,-24-25,24 25,0 0,0 0,0-1,0 1,24-25,1 0,0 0,25 0,-26 0,1 0,0 0,0 0,0 0,-1 0</inkml:trace>
        </inkml:traceGroup>
        <inkml:traceGroup>
          <inkml:annotationXML>
            <emma:emma xmlns:emma="http://www.w3.org/2003/04/emma" version="1.0">
              <emma:interpretation id="{C3626F72-CDAB-403E-A2D5-24819FAB7828}" emma:medium="tactile" emma:mode="ink">
                <msink:context xmlns:msink="http://schemas.microsoft.com/ink/2010/main" type="inkWord" rotatedBoundingBox="23268,6052 24507,5978 24548,6670 23309,6744"/>
              </emma:interpretation>
            </emma:emma>
          </inkml:annotationXML>
          <inkml:trace contextRef="#ctx0" brushRef="#br0" timeOffset="57674.4276">23490 6127,'-24'0,"-1"0,0 0,0 0,0 25,1-1,-1-24,25 25,-25-25,25 25,0 0,0 0,0-1,0 26,0-25,0 0,0-1,0 1,25-25,0 25,-1-25,1 0,0 0,0 0,-25-25,25 25</inkml:trace>
          <inkml:trace contextRef="#ctx0" brushRef="#br0" timeOffset="58808.4019">23738 6226,'-24'0,"-1"0,25 25,-25-25,0 25,25 24,-25-24,25 0,0 0,0-1,0 1,0 0,50-25,-25 25,24-25,1 0,-25 0,0 0,-1 0,-24-25,0 0,0 0,0 1,0-1,0 0,0 0,0 0,0 1,-24 24</inkml:trace>
          <inkml:trace contextRef="#ctx0" brushRef="#br0" timeOffset="60499.3703">23937 6251,'25'0,"-25"25,0 24,0-24,0 0,0 0,0-1,0 1,0 0,0 0,0 0,0-1,0-73,0 24,24-25,-24 1,25 24,-25 0,0 0,25 25,0 0,0 0,-25 25,0 0,0 25,0-26,0 1,0 0,0 0,0 0,0-1,0 26,0-25,0 24,0-24,25-25</inkml:trace>
          <inkml:trace contextRef="#ctx0" brushRef="#br0" timeOffset="61961.4029">24334 6251,'-25'0,"25"25,-25-25,25 24,-25-24,25 25,0 0,0 0,0 0,25-25,0 0,-25 24,0 1,0 0,0 25,0-1,0-24,-25 0,0-25,25 25</inkml:trace>
          <inkml:trace contextRef="#ctx0" brushRef="#br0" timeOffset="63168.373">24507 5978,'0'50,"0"-26,0 26,0-25,0 49,0-24,0-1,0 26,0-50,0-1,0 1,0 0,0 0,0 0,0-1,0-48,0-1,0 0</inkml:trace>
          <inkml:trace contextRef="#ctx0" brushRef="#br0" timeOffset="63273.3894">24507 6474</inkml:trace>
          <inkml:trace contextRef="#ctx0" brushRef="#br0" timeOffset="64714.1353">24507 6201,'-24'0,"-1"25,25 0,-25-25,25 25,-25-25,25 24,-25-24,1 0,-1 25,0 0</inkml:trace>
        </inkml:traceGroup>
      </inkml:traceGroup>
      <inkml:traceGroup>
        <inkml:annotationXML>
          <emma:emma xmlns:emma="http://www.w3.org/2003/04/emma" version="1.0">
            <emma:interpretation id="{4949799A-30BE-4EC0-8D62-DA5F884521BE}" emma:medium="tactile" emma:mode="ink">
              <msink:context xmlns:msink="http://schemas.microsoft.com/ink/2010/main" type="line" rotatedBoundingBox="11687,7680 24493,7158 24530,8071 11724,8593"/>
            </emma:interpretation>
          </emma:emma>
        </inkml:annotationXML>
        <inkml:traceGroup>
          <inkml:annotationXML>
            <emma:emma xmlns:emma="http://www.w3.org/2003/04/emma" version="1.0">
              <emma:interpretation id="{A1186516-3918-4721-AEAE-579441286182}" emma:medium="tactile" emma:mode="ink">
                <msink:context xmlns:msink="http://schemas.microsoft.com/ink/2010/main" type="inkWord" rotatedBoundingBox="11690,7767 13284,7702 13305,8225 11712,8290"/>
              </emma:interpretation>
            </emma:emma>
          </inkml:annotationXML>
          <inkml:trace contextRef="#ctx0" brushRef="#br0" timeOffset="71931.4273">11956 7937,'-25'0,"1"0,24-24,-25 24,0 0,0 0,0 0,1 0,-1 0,25 24,-25-24,25 25,-25 0,25 0,0 0,0 0,0-1,0 1,0 0,0 0,0 0,25-25,0 0,0-25,-1 25,1 0,0 0,0 0,0 0</inkml:trace>
          <inkml:trace contextRef="#ctx0" brushRef="#br0" timeOffset="73415.4214">12477 8037,'0'25,"-25"-25,25 24,0 1,-25 0,1-25,24 25,-25-25,0 0,0 0,25-25,0-25,0 26,0-1,0 0,0 0,0 0,25 25,-25-25,25-24,0 24,-25 0,24-24,1 24,-25 0,-25 25,1 0,-1 0,25 25,0 0,0-1,0 1,25 25,-1 24,26 1,-25-50,0 24,-25-24,0 0,-25-25,0 25,0-25,25 24,0 1,0 0</inkml:trace>
          <inkml:trace contextRef="#ctx0" brushRef="#br0" timeOffset="75015.7999">12800 7888,'24'0,"1"0,-25 25,0-1,0 1,0 0,0 0,0 0,0 0,0-1,0-48,0-26,0 25,25-25,-25 26,25-1,-25 0,25 0,-25 0,24 25,1 0,0 0,-25 25,0 0,0 0,0 0,0-1,0 1</inkml:trace>
          <inkml:trace contextRef="#ctx0" brushRef="#br0" timeOffset="77033.2323">13246 7863,'0'25,"-25"-25,25 49,0-24,0 0,-25 0,25 0,0 0,0-1,0 1,25-25,0 0,-25 25,25-25,-25-25,25 25,-25-25,0 1,0-1,0 0,0 0</inkml:trace>
        </inkml:traceGroup>
        <inkml:traceGroup>
          <inkml:annotationXML>
            <emma:emma xmlns:emma="http://www.w3.org/2003/04/emma" version="1.0">
              <emma:interpretation id="{F61815C4-0C6A-488B-9C4F-8CB587FB06C5}" emma:medium="tactile" emma:mode="ink">
                <msink:context xmlns:msink="http://schemas.microsoft.com/ink/2010/main" type="inkWord" rotatedBoundingBox="13883,7645 17254,7508 17280,8150 13909,8288"/>
              </emma:interpretation>
            </emma:emma>
          </inkml:annotationXML>
          <inkml:trace contextRef="#ctx0" brushRef="#br0" timeOffset="79595.1856">14040 7739,'-25'0,"-25"50,26-50,-1 24,25 1,-25-25,75 0,-26 0,1 0,0 0,0 0,-25 25,25-25,-25 25,0 0,0-1,0 1,0 0,-25-25,25 25,-50-25,25 0,1 0,-1 0,25-25</inkml:trace>
          <inkml:trace contextRef="#ctx0" brushRef="#br0" timeOffset="82390.0538">14263 7888,'0'25,"0"-1,0 1,25-25,24 0,-24 0,0 0,0 0,0 0,-25-25,0 1,0-1,0 0,0 0,0 0,0 1,0-1,0 50,0-1,0 1,0 0,0 0,24-25,-24 25,25-25,0 0,0 0,-25 24,25-24,0 0,-1 0</inkml:trace>
          <inkml:trace contextRef="#ctx0" brushRef="#br0" timeOffset="83742.1248">14784 7789,'-25'0,"0"0,25 24,0 1,0 0,0 0,0 0,0-1,0 1,0 0,25-25,0 0,0 0,0 0,-1 0,26 0,-50-25,25 25,0 0</inkml:trace>
          <inkml:trace contextRef="#ctx0" brushRef="#br0" timeOffset="86308.3941">15106 7615,'0'25,"0"0,0-1,0 1,0 0,0 0,0 0,0-1,0 1,0 0,0 0,0 0,0-1,0 1,0 0,0 0,0 0,0-50,0 0,25 0,-25 0,0 1,25-1,0 25,0 0,-25 25,24-25,1 24,-25 1,0 0,25 0,-25 0,0 0,0-50</inkml:trace>
          <inkml:trace contextRef="#ctx0" brushRef="#br0" timeOffset="88371.678">15776 7590,'0'25,"0"25,0-1,0 1,0-1,0 26,0-26,0 1,0-25,0 0,0 0,0-1,0 1,0 0,25-25</inkml:trace>
          <inkml:trace contextRef="#ctx0" brushRef="#br0" timeOffset="89739.5011">15528 7838,'25'0,"0"-25,-1 25,1-24,0 24,0 0,0 0,0 0,-1 0,1 0,0 0,25 0,-1-25,-24 25,0 0,0 0</inkml:trace>
          <inkml:trace contextRef="#ctx0" brushRef="#br0" timeOffset="91053.6121">15999 7565,'0'25,"0"25,0-1,0-24,0 25,0-25,0 24,0 1,0-25,0-1,0 1,0 0,0 0,0 0,0 0,25-25,-25 24,0 1,0-50,0 1,0-26,50 0,-25 1,-25 24,0-25,24 50,-24-25,25 25,-25-24,25 24,0 0,0 0,-25 24,24 1,1 0,-25 0,25-25,-25 25,25 24,0 1,-25-25,0 24,24 1,1-25,-25 0,25-25</inkml:trace>
          <inkml:trace contextRef="#ctx0" brushRef="#br0" timeOffset="92677.0494">16669 7739,'-25'0,"0"0,25 25,-24-25,-26 25,25-1,25 1,-25 0,1-25,24 25,0 0,24-25,1 0,0 0,0 0,0 0,-1 0,1 0,0 0,-25-25,0 0,25 25,-25-25,0 0,0 1,0 48,0 1,0 0,25-25,-25 25,0 0,25-1,-25 26,24-25,-24 0,25-25,0 0,0 0,0 0,-1 0,-24-25,25 25,-25-25</inkml:trace>
          <inkml:trace contextRef="#ctx0" brushRef="#br0" timeOffset="93613.8499">17066 7516,'0'49,"0"26,25 24,0 0,-25-24,0 24,24-74</inkml:trace>
          <inkml:trace contextRef="#ctx0" brushRef="#br0" timeOffset="95510.122">16942 7764,'25'0,"0"0,-1 0,26 0,-25 0,-25-25,25 25,-1 0,1 0,0 0,0 0,0 0,-1 0</inkml:trace>
        </inkml:traceGroup>
        <inkml:traceGroup>
          <inkml:annotationXML>
            <emma:emma xmlns:emma="http://www.w3.org/2003/04/emma" version="1.0">
              <emma:interpretation id="{5016B659-3439-47D1-ACAE-DEE70C8AF121}" emma:medium="tactile" emma:mode="ink">
                <msink:context xmlns:msink="http://schemas.microsoft.com/ink/2010/main" type="inkWord" rotatedBoundingBox="17917,7585 19138,7536 19168,8270 17947,8320"/>
              </emma:interpretation>
            </emma:emma>
          </inkml:annotationXML>
          <inkml:trace contextRef="#ctx0" brushRef="#br0" timeOffset="99769.3555">18058 7615,'0'25,"0"24,0-24,0 50,0-26,0 50,0-49,0 0,0 49,0-74,0 24,0-24,0 0,0 0,25-25,-25 25,25-25,0 0,24 0,-24 0,0-25,-25 0,0 0,25 25,-25-25,0 1,0-1,0 0,0 0,0 0,-25 25,0 0,0 0,0 0,1 0,24-24,-25 24,25-25,-50 0,25 25,1 0,24-25,-25 25,0 0,0 0,25-25,0 0,0-24,0 24,25 0,0 25,0 0,-1 0,1-25,0 25,0 0,-25-24,25 24,-1 0,1 0</inkml:trace>
          <inkml:trace contextRef="#ctx0" brushRef="#br0" timeOffset="101230.9681">18455 7565,'-25'0,"25"25,-25-25,25 25,-24 0,24 0,-25-1,25 1,0 0,0 0,0 0,0-1,0 1,0 0,25-25,-25 25,24 0,-24-1,0 1,0 0</inkml:trace>
          <inkml:trace contextRef="#ctx0" brushRef="#br0" timeOffset="103169.435">18554 7640,'25'0,"-25"25,25-1,-25 1,0 0,0 0,0 0,0 24,0-24,25 25,-25-26,0 26,24-25,-24-50,0 0,0 0,0 1,25-1,0-25,-25 25,25-24,0 24,-1 0,-24 0,25 25,0 0,0 0,0 0,0 0,-25 25,0 0,0 0,0 0,0-1,0 1,0 0,0 0,0 0,0-1,0 1,0 0,24-25</inkml:trace>
          <inkml:trace contextRef="#ctx0" brushRef="#br0" timeOffset="104611.8715">19026 7541,'0'24,"0"1,24 0,-24 0,25-25,-25 25,25-25,-25 24,25-24,-25 25,0 0,0 0,25 24,-25-24,0 25,0-25,0-1,0 1,0 0,0 0,-25 0,0-25,25 25,0-1,0 1,-25-25,25 25,-25 0</inkml:trace>
        </inkml:traceGroup>
        <inkml:traceGroup>
          <inkml:annotationXML>
            <emma:emma xmlns:emma="http://www.w3.org/2003/04/emma" version="1.0">
              <emma:interpretation id="{005B93BC-7D04-4243-A465-CCF6FEEF5909}" emma:medium="tactile" emma:mode="ink">
                <msink:context xmlns:msink="http://schemas.microsoft.com/ink/2010/main" type="inkWord" rotatedBoundingBox="19559,7581 19968,7565 19994,8209 19585,8226"/>
              </emma:interpretation>
            </emma:emma>
          </inkml:annotationXML>
          <inkml:trace contextRef="#ctx0" brushRef="#br0" timeOffset="106225.3052">19968 7565,'0'25,"-25"-25,1 25,-1 0,-25 0,0 24,26-24,-26-25,25 50,0-50,-24 49,24-49,0 0,25 25,25-25,0 0,0 0,-1 25,1-25,0 0,-25 25,25-25,0 49,-1-49,1 25,0-25,0 25,0-25,0 0,-1 25,1-25,-25 25</inkml:trace>
          <inkml:trace contextRef="#ctx0" brushRef="#br0" timeOffset="109165.9647">19596 8012,'0'25,"25"-25,0 0,-1 25,1-25,0 0,25 24,-1 26,-24-50,25 50,24-26,-49-24</inkml:trace>
        </inkml:traceGroup>
        <inkml:traceGroup>
          <inkml:annotationXML>
            <emma:emma xmlns:emma="http://www.w3.org/2003/04/emma" version="1.0">
              <emma:interpretation id="{0EE28ABB-D562-470D-B2F2-EBD630A60275}" emma:medium="tactile" emma:mode="ink">
                <msink:context xmlns:msink="http://schemas.microsoft.com/ink/2010/main" type="inkWord" rotatedBoundingBox="20394,7411 22125,7340 22159,8168 20428,8238"/>
              </emma:interpretation>
            </emma:emma>
          </inkml:annotationXML>
          <inkml:trace contextRef="#ctx0" brushRef="#br0" timeOffset="112796.8086">20687 7590,'-24'0,"-1"0,0 0,0 0,0 0,1 0,-1 0,0 0,0 0,0 0,25 25,-24-25,24 25,0 0,0-1,0 1,0 0,0 0,0 0,0-1,0 1,0 0,0 0,0 0,24-25,1 24,-25 1,25-25,0 0,0 0,-1 0,1 0,0 0,0 0,-25-25,25 25</inkml:trace>
          <inkml:trace contextRef="#ctx0" brushRef="#br0" timeOffset="115961.3898">21109 7615,'-25'0,"1"0,-1 0,0 0,0 25,0-25,1 25,24-1,-25-24,25 25,0 0,0 0,0 0,25-25,-25 24,24-24,1 0,25 0,24 0,-49 0,0 0,-25-24,0-1,0 0,0 0,0 0,0 1,0-1,0 50,0-1,0 1,0 25,0-25,0 24,0 1,0-25,0-1,0 1,0 0,0 0,0 0,0 0,0-1,0 1,0 0,-25 0,25 0,0-1,-25-24,0-49,25 24,-24 0,24 0,0 1,0-26,24 50,-24-25,25 0,-25 0,25 25,0 0,0-24,-1-1,26 25,-25-25,0 25,-25-50,24 50,1 0,-25-24,25 24</inkml:trace>
          <inkml:trace contextRef="#ctx0" brushRef="#br0" timeOffset="117358.5226">21655 7441,'-25'0,"25"25,-25-25,25 25,-25-25,25 25,-24-25,24 25,-25-1,25 1,0 0,-25-25,25 25,0 0,0-1,0 1,0 25,0-25,25-25,-25 24,0 1,25-25,-25 25,24-25,-24 25,25-25,0 0,0 0</inkml:trace>
          <inkml:trace contextRef="#ctx0" brushRef="#br0" timeOffset="119449.2292">21779 7565,'0'25,"0"0,0 0,0 0,0-1,0 1,0 0,0 0,0-50,0 0,0-24,0 24,25 0,-25 0,0 0,0 1,0-1,24 25,1-25,0 25,-25-25,25 0,-25 1,25 24,-25 24,0 1,0 0,0 25,0-26,0 1,0 0,0 0,0 0,0-1,0 1,0 0,0 0,0 0,0-1</inkml:trace>
          <inkml:trace contextRef="#ctx0" brushRef="#br0" timeOffset="120978.73">22126 7342,'-25'0,"25"25,0 0,0 0,0-1,0 1,0 0,0 0,0 0,0-1,0 1,0 0,0 0,0 0,0-1,0 1,-24-25,24 25,-25-25,25 25,-25-25,25 25,0-1,-25-24,25 25,0 0,-25-25,25 25,0 0,-25-1,25 1,25-99</inkml:trace>
        </inkml:traceGroup>
        <inkml:traceGroup>
          <inkml:annotationXML>
            <emma:emma xmlns:emma="http://www.w3.org/2003/04/emma" version="1.0">
              <emma:interpretation id="{59C6B2BF-FD11-42FB-83CF-DBD3658C52FE}" emma:medium="tactile" emma:mode="ink">
                <msink:context xmlns:msink="http://schemas.microsoft.com/ink/2010/main" type="inkWord" rotatedBoundingBox="22389,7243 24493,7158 24521,7856 22418,7941"/>
              </emma:interpretation>
            </emma:emma>
          </inkml:annotationXML>
          <inkml:trace contextRef="#ctx0" brushRef="#br0" timeOffset="123117.458">22573 7392,'0'25,"0"24,74 1,-49-1,0 26,-25-50,0-1,0 1,24-50,-24 1,25-26,0 0,0 26,-25-1,0 0,25 0,-25 0,24 1,1-26,-25 25,0 0,25 25,-25-24,0-1,0 0,25 25</inkml:trace>
          <inkml:trace contextRef="#ctx0" brushRef="#br0" timeOffset="126871.3989">22498 7268,'0'49,"25"-24,-25 0,25 0,0 0,-25-1,0 1,24 0,-24 0,0 0,25-25,-25 24,0 1,0 0,25-25,-25 25,0 0,0-1,25-24</inkml:trace>
          <inkml:trace contextRef="#ctx0" brushRef="#br0" timeOffset="127809.8158">22399 7466,'25'0,"74"0,75 0,24-25,-74 1,-49-1</inkml:trace>
          <inkml:trace contextRef="#ctx0" brushRef="#br0" timeOffset="131089.671">23242 7268,'0'25,"0"-1,0 1,0 0,0 0,0 0,0-1,0 1,0 25,0-25,0-1,0 1,0 0,0-50,0 0,25-74,-25 25,0 24,25 1,0 24,-25 0,25 25,-25-25,24 25,1 0,-25 25,0 0,0 0,0-1,0 1,0 0,0 0,0 0,0-1,0 1,0 0,0 0,0 0,0-1,0 1,0 0</inkml:trace>
          <inkml:trace contextRef="#ctx0" brushRef="#br0" timeOffset="133519.5857">23639 7193,'0'50,"0"-25,25 0,25 49,-26-74,-24 25,0 0,0-1,0 1,25 0,-25 0,0 0,-49-1,49 1,-25 0,0 0,25 0,-25-1,0 1,25 0,-24 0,-1-25,25 25,-25-1,0 1,25 0</inkml:trace>
          <inkml:trace contextRef="#ctx0" brushRef="#br0" timeOffset="134613.6146">23862 7615,'-24'25,"24"0,-25-1,0 26,25 0,-25-26,25 1,-25 0,25 0</inkml:trace>
          <inkml:trace contextRef="#ctx0" brushRef="#br0" timeOffset="136268.6203">24135 7293,'0'24,"0"1,0 0,0 0,0 0,0-1,0 1,0 0,0-75,0 26,0-1,0 0,0-25,25 50,-25-24,25 24,0 0,0 0,-1 0,-24 24,0 1,0 25,0-25,0-1,0 1,0 25,0-25,0-1,0 1</inkml:trace>
          <inkml:trace contextRef="#ctx0" brushRef="#br0" timeOffset="138331.0905">24458 7417,'-25'0,"25"24,-25-24,25 25,-25-25,25 25,0 0,0 0,0-1,0 26,25-50,0 0,0 0,0 0,-1 0,-24-25,0 0,0 1,0-1,0 0</inkml:trace>
        </inkml:traceGroup>
      </inkml:traceGroup>
      <inkml:traceGroup>
        <inkml:annotationXML>
          <emma:emma xmlns:emma="http://www.w3.org/2003/04/emma" version="1.0">
            <emma:interpretation id="{72D7CD7B-CBAB-4826-8167-14FA73C37A30}" emma:medium="tactile" emma:mode="ink">
              <msink:context xmlns:msink="http://schemas.microsoft.com/ink/2010/main" type="line" rotatedBoundingBox="12726,8637 16991,8386 17034,9119 12770,9370"/>
            </emma:interpretation>
          </emma:emma>
        </inkml:annotationXML>
        <inkml:traceGroup>
          <inkml:annotationXML>
            <emma:emma xmlns:emma="http://www.w3.org/2003/04/emma" version="1.0">
              <emma:interpretation id="{59CA1B79-2996-47EA-869B-BE1929CFF293}" emma:medium="tactile" emma:mode="ink">
                <msink:context xmlns:msink="http://schemas.microsoft.com/ink/2010/main" type="inkWord" rotatedBoundingBox="12726,8637 14745,8519 14788,9251 12770,9370"/>
              </emma:interpretation>
            </emma:emma>
          </inkml:annotationXML>
          <inkml:trace contextRef="#ctx0" brushRef="#br0" timeOffset="170793.2308">12824 8632,'0'25,"0"0,0 24,0-24,0 25,0-1,0-24,0 0,0 0,0-1,0 1,25-25,-25 25,0 0,0 0,0 0,25-25,-25 24,0 26,0-25,25 0,-25-1,25 1,-25 0,24-25,-24 25,25-25,-25 25,25-25,-25 24,25-24,0 0,-1 0,1 0,-25-49,25 49,-25-25,-25 0,25 0,-25 25,1-24,-1 24,25-50,-25 50,25-25,-25 25,0-25,1 25,-1 0,0-24,0 24,25-25,-25 25,1 0,24-25,-25 25,0 0,25-25,25 25,24 0,-24 0,0-25,0 25,0-25,-1 25,1 0,0 0,0 0,0 0,-1-24,1 24</inkml:trace>
          <inkml:trace contextRef="#ctx0" brushRef="#br0" timeOffset="172452.9163">13395 8706,'-25'0,"0"0,0 0,25 25,0 0,-24 25,24-26,-25-24,25 25,0 0,0 0,0 0,0-1,0 1,0 0,25-25,-25 25,24-25,1 0,-25 25,25-25,0 25,0-25,-25 24,24-24,-24 25,25-25,0 0,-25 25</inkml:trace>
          <inkml:trace contextRef="#ctx0" brushRef="#br0" timeOffset="174662.5589">13569 8830,'0'25,"0"0,24-25,-24 25,0 0,0-1,0 1,0 25,0-25,0 0,0-50,0 0,0 0,0-25,25 1,-25 24,0 0,25 25,-25-25,0 1,25 24,0 0,-25-25,24 25,1-25,0 25,0-25,0 25,-25 25,0 0,0 24,0-24,0 0,0 0,0 0,0-1,0 1,0 0,0 0,0 0,0 0,0-1,0 1</inkml:trace>
          <inkml:trace contextRef="#ctx0" brushRef="#br0" timeOffset="176395.143">13965 8582,'0'25,"0"0,25 0,-25 24,25-24,-25 0,25-25,-25 25,0 0,0-1,0 1,0 0,0 0,0 0,-25-25,25 24,0 1,-25-25,25 25,-25-25,25 25,-24 0,24 0,-25-25,25 24</inkml:trace>
          <inkml:trace contextRef="#ctx0" brushRef="#br0" timeOffset="178221.0822">14337 8806,'25'0,"0"0,0 0,0 0,-1 0,26 0,25 0,-1-25,-24 0,-26 25,1 0</inkml:trace>
          <inkml:trace contextRef="#ctx0" brushRef="#br0" timeOffset="179674.6558">14337 9103,'25'0,"0"0,25 0,-26 0,1 0,0-24,0 24,0 0,0 0,-1 0,1 0,0 0,0 0,0 0,-1 0</inkml:trace>
        </inkml:traceGroup>
        <inkml:traceGroup>
          <inkml:annotationXML>
            <emma:emma xmlns:emma="http://www.w3.org/2003/04/emma" version="1.0">
              <emma:interpretation id="{E8597CD1-A1BA-4D47-890A-4DD34938A484}" emma:medium="tactile" emma:mode="ink">
                <msink:context xmlns:msink="http://schemas.microsoft.com/ink/2010/main" type="inkWord" rotatedBoundingBox="15244,8582 16996,8479 17029,9041 15277,9144"/>
              </emma:interpretation>
            </emma:emma>
          </inkml:annotationXML>
          <inkml:trace contextRef="#ctx0" brushRef="#br0" timeOffset="185750.7456">15255 8756,'0'-25,"0"0,0 1,0-1,0 0,0 0,0 0,25 25,0 0,0 0,-1 0,1 0,0 0,0 0,0 25,-25 0,24-25,-24 25,25-25,-25 25,0-1,0 1,0 0,-25-25,25 25,0 0,-24-25,24 24,-25-24,0 25,25 0,-25-25,25 25,0 0,-25-25,25 24,-24-24,24 25,0 0,-25-25,25 25,0 0,25-25,-1 0,1 0,0 0,0 0,0 0,-1 0,1 0,0 0,0 0,0 0</inkml:trace>
          <inkml:trace contextRef="#ctx0" brushRef="#br0" timeOffset="188210.8157">15702 8731,'0'25,"25"-25,-25 25,0 0,0-1,24 1,-24 0,0 0,0 0,0-1,0 1,0 0,0 0,25-25,-25 25,0-50,0 0,0 0,0-24,-25 49,25-25,0 0,0 0,0 0,0 1,0-1,25 25,-25-25,25 25,0 0,0 0,-1 0,1 0,0 0,0 0,-25 25,25-25,-25 25,24-25,-24 24,0 1,25-25,-25 25,0 0,0 0,0-1,0 1,0 0,0 0,0 0</inkml:trace>
          <inkml:trace contextRef="#ctx0" brushRef="#br0" timeOffset="189508.9938">16198 8781,'0'-25,"25"25,-1 0,1 0,25 0,-25 0,24 0,-24 0,0-25,0 25,-1 0,1 0,0 0,0 0,0 0,-1 0</inkml:trace>
          <inkml:trace contextRef="#ctx0" brushRef="#br0" timeOffset="191541.0024">16446 8607,'0'25,"0"0,0 0,0 24,0-24,0 0,0 24,25 26,-25-26,0-24,0 0,0 0,0 0</inkml:trace>
          <inkml:trace contextRef="#ctx0" brushRef="#br0" timeOffset="195976.6363">16917 8533,'25'0,"0"0,-25 25,0-1,0 1,0 0,0 0,0 0,0-1,-25-24,25 25,-25-25,0 0,25 25,25-25,0 0,0 0,-25 25,25-25,-25 25,24-25,-24 24,0 1,-24-25,24 25,-25 0,0-25,25 25,-25-25,25 24,-25-24,25 25,0 0,-24-25,24 25,-25-25,0 0,25 25,-25-25,0 0</inkml:trace>
        </inkml:traceGroup>
      </inkml:traceGroup>
    </inkml:traceGroup>
    <inkml:traceGroup>
      <inkml:annotationXML>
        <emma:emma xmlns:emma="http://www.w3.org/2003/04/emma" version="1.0">
          <emma:interpretation id="{7A1A1EEE-C176-4742-B3BC-78CC2C473123}" emma:medium="tactile" emma:mode="ink">
            <msink:context xmlns:msink="http://schemas.microsoft.com/ink/2010/main" type="paragraph" rotatedBoundingBox="13309,9840 20657,9235 20726,10069 13377,10675" alignmentLevel="3"/>
          </emma:interpretation>
        </emma:emma>
      </inkml:annotationXML>
      <inkml:traceGroup>
        <inkml:annotationXML>
          <emma:emma xmlns:emma="http://www.w3.org/2003/04/emma" version="1.0">
            <emma:interpretation id="{F988DFF7-38CA-43C2-895A-9D5892CA9D09}" emma:medium="tactile" emma:mode="ink">
              <msink:context xmlns:msink="http://schemas.microsoft.com/ink/2010/main" type="line" rotatedBoundingBox="13309,9840 20657,9235 20726,10069 13377,10675"/>
            </emma:interpretation>
          </emma:emma>
        </inkml:annotationXML>
        <inkml:traceGroup>
          <inkml:annotationXML>
            <emma:emma xmlns:emma="http://www.w3.org/2003/04/emma" version="1.0">
              <emma:interpretation id="{DAAE91FA-58CF-4A3D-8B84-8CDD3775AF30}" emma:medium="tactile" emma:mode="ink">
                <msink:context xmlns:msink="http://schemas.microsoft.com/ink/2010/main" type="inkWord" rotatedBoundingBox="13313,9888 15549,9704 15604,10373 13368,10557"/>
              </emma:interpretation>
            </emma:emma>
          </inkml:annotationXML>
          <inkml:trace contextRef="#ctx0" brushRef="#br0" timeOffset="204350.5327">13320 9971,'25'0,"0"-24,-25-1,50 25,-26 0,1-25,25 0,-25 25,0 0,-1 0,1 0,-25 25,0 0,0 0,0 24,0-24,0 0,0 0,0 24,0-24,0 0,-25 0,1-25,24 25,-25-25,25 24,-25-24,0 25,25 0,-25 0,-24 0,49-1,-25-24,0 0,25 25,25-25,24 0,26 0,-1 0,-49 0,25 0,-1 0,-24 0,0 0</inkml:trace>
          <inkml:trace contextRef="#ctx0" brushRef="#br0" timeOffset="206272.0474">13841 10096,'25'0,"0"0,0 0,-25 24,0 1,25-25,-25 25,0 0,24 24,-24-24,0 0,0 0,0 0,0-1,0 1,0 0,0-50,0 0,0 1,0-1,0 0,0 0,0 0,0 1,25-1,0 25,-25-25,25 25,0-25,-1 25,-24-25,25 25,0 0,0 0,0 0,-25 25,0 0,24-25,-24 25,0 24,0-24,0 0,0 0</inkml:trace>
          <inkml:trace contextRef="#ctx0" brushRef="#br0" timeOffset="209544.3473">14362 10046,'25'0,"0"0,24 0,26 0,-25 0,-26 0,1-25,0 25,74-25,-24 25,-1-25,0 1,-49-1</inkml:trace>
          <inkml:trace contextRef="#ctx0" brushRef="#br0" timeOffset="210886.3043">14685 9823,'0'49,"0"26,25-1,-25-24,24-1,-24 26,0-26,25 1,-25 0,0-1,0-24,0 0</inkml:trace>
          <inkml:trace contextRef="#ctx0" brushRef="#br0" timeOffset="213977.7699">15305 9798,'25'0,"-1"-25,1 0,0 25,0 0,0 0,-1 0,1 0,0 0,0 0,-25 25,0 25,0-26,0 26,0-25,0 24,0-24,0 0,0 0,-25-25,25 25,-25-25,0 0,1 25,-1-25,0 0,0 0,50 0,0 0,0 0,-1 0,1 0,0 0,0 0,-25 24,0 1,0 0,0 0,0 0,0-1,0 1,0 0,-25-25,25 25,-25 0,0-25,1 0,-1 0,0 24,0-24,0 0,1 0,-1 0,0 0</inkml:trace>
        </inkml:traceGroup>
        <inkml:traceGroup>
          <inkml:annotationXML>
            <emma:emma xmlns:emma="http://www.w3.org/2003/04/emma" version="1.0">
              <emma:interpretation id="{2371A481-2F83-4DBC-ACFB-74BCD29B9DF1}" emma:medium="tactile" emma:mode="ink">
                <msink:context xmlns:msink="http://schemas.microsoft.com/ink/2010/main" type="inkWord" rotatedBoundingBox="15874,9654 16701,9586 16760,10292 15932,10360"/>
              </emma:interpretation>
            </emma:emma>
          </inkml:annotationXML>
          <inkml:trace contextRef="#ctx0" brushRef="#br0" timeOffset="217185.8353">16570 9599,'-25'0,"25"25,-25-25,0 0,25 25,-24 0,-1-25,0 25,0-25,-24 24,-1 1,25 0,0-25,1 0,24 25,-25-25,0 0,25 25,0-1,-25-24,-24 25,24-25,0 0,0 25,0-25,25 25,-24-25,24 25,-25-25,50 0,-1 0,51 0,-50 0,24 0,-24 0,0 0,0 0,-1 24,1-24,25 25,-1 0,-24-25,25 0,-50 25,25-25,-1 0,-24 25,25-25,0 0,0 0,0 0,-1 0,26 0,-25 0,-25 25,25-25,0 0</inkml:trace>
          <inkml:trace contextRef="#ctx0" brushRef="#br0" timeOffset="218562.6957">15925 10269,'50'0,"49"0,-50 0,1 0,-25 0,0 0,-1 0,1 0,0 0,49 0,-24 0,-25 0,0 25,-1-25,1 0,0 0,0 0,0 0,24 0,26 0,-50 0</inkml:trace>
        </inkml:traceGroup>
        <inkml:traceGroup>
          <inkml:annotationXML>
            <emma:emma xmlns:emma="http://www.w3.org/2003/04/emma" version="1.0">
              <emma:interpretation id="{6F703736-414A-4721-BDFB-9D125F09A417}" emma:medium="tactile" emma:mode="ink">
                <msink:context xmlns:msink="http://schemas.microsoft.com/ink/2010/main" type="inkWord" rotatedBoundingBox="17353,9603 18462,9512 18508,10068 17399,10160"/>
              </emma:interpretation>
            </emma:emma>
          </inkml:annotationXML>
          <inkml:trace contextRef="#ctx0" brushRef="#br0" timeOffset="223705.0614">17413 9599,'0'25,"0"0,0 0,0 0,0-1,0 1,0 0,0 0,0 0,0-1,0 1,0 0,0 0,0 0,0-1,0 1,0 0,-25-25</inkml:trace>
          <inkml:trace contextRef="#ctx0" brushRef="#br0" timeOffset="225711.6169">17785 9599,'-24'0,"-1"0,0 0,0 0,25 25,0 0,-25-25,25 25,0 0,0-1,0 1,0 0,0 0,0 0,0 24,0-24,0 0,0 0,25-25,-25 24,25-24,-25 25,25-25,-25 25,25-25,-1 25,1-25,0 0,-25-25,25 25,-25-25,0 0,0 1,0-1,25 0,-25 0,0 0,0 1,0-1,-25 25,25-25,0 0,-25 25,25-25,-25 25,25-24</inkml:trace>
          <inkml:trace contextRef="#ctx0" brushRef="#br0" timeOffset="228872.5733">18108 9674,'25'0,"-1"0,1 0,0 25,-25-1,0 1,25-25,-25 25,0 0,0 0,0-1,0 1,0 0,0 0,0 0,-25-25,25-25,0 0,0-25,0 26,0-1,0 0,0 0,25 0,-25 1,0-1,25 25,-1-25,1 25,0 0,0 0,0-25,-1 25,-24 25,25 0,-25 0,25-1,0-24,-25 25,0 0,0 0,0 0,0-1,0 1,0 0,0 0,0 0,0-1,0 1,0 0,0 0,0 0</inkml:trace>
        </inkml:traceGroup>
        <inkml:traceGroup>
          <inkml:annotationXML>
            <emma:emma xmlns:emma="http://www.w3.org/2003/04/emma" version="1.0">
              <emma:interpretation id="{CC0A3C41-E3DA-4355-A2FB-9C9FFA355921}" emma:medium="tactile" emma:mode="ink">
                <msink:context xmlns:msink="http://schemas.microsoft.com/ink/2010/main" type="inkWord" rotatedBoundingBox="19234,9352 20657,9235 20726,10069 19303,10187"/>
              </emma:interpretation>
            </emma:emma>
          </inkml:annotationXML>
          <inkml:trace contextRef="#ctx0" brushRef="#br0" timeOffset="245014.3878">19546 9327,'50'0,"-25"24,24-24,1 25,49 0,25 0,-49 0,24-1,-74 1,0 0,-1-25,-24 25,-24-25,-1 49,0-49,0 25,0 0,25 0,-24 0,-1-25,25 49,-25-49,25 25,-25 0,25 0,-25-1,1-24,24 25,0 0,-25-25,25 25,0 0,-25-25</inkml:trace>
          <inkml:trace contextRef="#ctx0" brushRef="#br0" timeOffset="248233.9586">19249 9525,'25'0,"-25"25,24-25,1 49,-25-24,25 0,-25 25,25-26,-25 1,0 0,0 0,0-50,0-25,0 26,25-1,-25 0,0 0,24 25,-24-25,0 1,25 24,0 0,0 0,0 0,-1 0,1 24,-25 1,0 0,0 0,0 0,0-1,0 1,0 0,0 0,0 0,0-1</inkml:trace>
          <inkml:trace contextRef="#ctx0" brushRef="#br0" timeOffset="249894.2243">20315 9624,'-24'0,"-1"50,25-25,-25 24,25-24,-25 0,25 0,0-1,-25-24,25 25,-24-25,24 25,0 0,0 0,-25-1,25 1,0 0,0 0,0 0,-25 0,25-1</inkml:trace>
          <inkml:trace contextRef="#ctx0" brushRef="#br0" timeOffset="251178.2985">20663 9302,'0'25,"0"-1,0 1,0 0,0 25,0-1,0 1,0-25,0 24,0-24,0 0,0 0,0-1,0 1,-25-25,25 25</inkml:trace>
        </inkml:traceGroup>
      </inkml:traceGroup>
    </inkml:traceGroup>
    <inkml:traceGroup>
      <inkml:annotationXML>
        <emma:emma xmlns:emma="http://www.w3.org/2003/04/emma" version="1.0">
          <emma:interpretation id="{836C4AD7-FDC6-4DE7-BD8E-FE72E1561D90}" emma:medium="tactile" emma:mode="ink">
            <msink:context xmlns:msink="http://schemas.microsoft.com/ink/2010/main" type="paragraph" rotatedBoundingBox="4896,11511 12292,11220 12369,13179 4973,13470" alignmentLevel="1"/>
          </emma:interpretation>
        </emma:emma>
      </inkml:annotationXML>
      <inkml:traceGroup>
        <inkml:annotationXML>
          <emma:emma xmlns:emma="http://www.w3.org/2003/04/emma" version="1.0">
            <emma:interpretation id="{0932036E-A712-4E77-969B-3EF398CFCE5A}" emma:medium="tactile" emma:mode="ink">
              <msink:context xmlns:msink="http://schemas.microsoft.com/ink/2010/main" type="line" rotatedBoundingBox="4896,11511 12292,11220 12369,13179 4973,13470"/>
            </emma:interpretation>
          </emma:emma>
        </inkml:annotationXML>
        <inkml:traceGroup>
          <inkml:annotationXML>
            <emma:emma xmlns:emma="http://www.w3.org/2003/04/emma" version="1.0">
              <emma:interpretation id="{533D6A61-3986-4B58-852B-7F90992DFC31}" emma:medium="tactile" emma:mode="ink">
                <msink:context xmlns:msink="http://schemas.microsoft.com/ink/2010/main" type="inkWord" rotatedBoundingBox="4899,11583 7853,11467 7900,12658 4946,12774"/>
              </emma:interpretation>
            </emma:emma>
          </inkml:annotationXML>
          <inkml:trace contextRef="#ctx0" brushRef="#br0" timeOffset="1.0237E6">5284 11782,'0'25,"0"25,0-1,0 1,0 24,0 1,0-26,0 26,-25-26,25-24,0 0,0 0,0 0,0-1,0 1,25-25,24 0,1 0,-25 0,0 0,24 0,-24 0,-25-49,0 24,0-25,0 25,0-49,-25 74,0-50,1-24,-26 49,25 0,25 0,-25 25,25-24,-24 24,-26 0,-24-25,-26 25,26-25,24 25,25 0,1-25,48 25,76-25,-51 25,1 0,0 0,-1 0,-24 0,0 0</inkml:trace>
          <inkml:trace contextRef="#ctx0" brushRef="#br0" timeOffset="1.02514E6">5557 11559,'-25'0,"25"25,0 0,0-1,0 26,0 24,25 1,-1-26,1 1,0 0,-25-26,50 1,-26 0,1-25,0 0,0 0</inkml:trace>
          <inkml:trace contextRef="#ctx0" brushRef="#br0" timeOffset="1.23964E6">6102 12204,'25'0,"-25"-25,25 25,0 0,0 25,-25 0,24 24,1-49,-25 25,25 0,-25 0,0 0,0-1,0 26,-25-25,0 0,1 24,-26-24,0 0,25 0,-24 24,24-24,0-25,25 25,50-25,24 0,1-25,-1 25,-24-25,-1 0,-24 25,0 0,0 0,0 0,-1 0,-24 25,25-25</inkml:trace>
          <inkml:trace contextRef="#ctx0" brushRef="#br0" timeOffset="1.24134E6">6450 12378,'0'-25,"24"25,-24 25,0-1,0 1,25-25,-25 25,0 0,0 0,25-25,-25-25,0 0,25 25,0-25,-1 0,1 1,0 24,0 0,0 24,-1 1,26 99,-50-99,25 25,0-1,-25-24,24-25</inkml:trace>
          <inkml:trace contextRef="#ctx0" brushRef="#br0" timeOffset="1.24278E6">6871 12278,'25'0,"49"0,1 0,-26 0,-24 0,0 0,0 0,0 0,24 0,1 0,24 0</inkml:trace>
          <inkml:trace contextRef="#ctx0" brushRef="#br0" timeOffset="1.24352E6">6995 11931,'-25'25,"25"0,0-1,0 1,0 50,0-1,0 1,0-1,0-24,0-26,0 26,0-25,25-25,-25 25,0-1</inkml:trace>
          <inkml:trace contextRef="#ctx0" brushRef="#br0" timeOffset="1.2453E6">7665 11906,'-25'0,"50"-25,0 25,0 0,-1 0,1 0,0 25,-25 0,25 0,-25 24,0 1,0-25,0 0,0 24,0-24,0 0,0 0,-25-25,25 25,25-25,-25 24,25 1,-1 0,-24 0,25-25,-25 25,0-1,0 1,0 0,0 0,0 0,0-1,-25 26,1-50,-51 25,26 0,24-25,0 0,0 0</inkml:trace>
          <inkml:trace contextRef="#ctx0" brushRef="#br0" timeOffset="1.29166E6">6524 11931,'0'-25,"25"25,0 0,-1 0,1 0,0 0,-25 25,25 0,-25 0,0-1,0 1,0 0,0 0,0 0,0-1,-25 1,50-25,0 0,-1 0,1 0,25 0,49-25,-49 25,-26 0,26-24,-25 24</inkml:trace>
        </inkml:traceGroup>
        <inkml:traceGroup>
          <inkml:annotationXML>
            <emma:emma xmlns:emma="http://www.w3.org/2003/04/emma" version="1.0">
              <emma:interpretation id="{8E1FAC64-1B5C-458C-9F57-A868DC7F6A4C}" emma:medium="tactile" emma:mode="ink">
                <msink:context xmlns:msink="http://schemas.microsoft.com/ink/2010/main" type="inkWord" rotatedBoundingBox="8320,11800 8831,11780 8863,12598 8352,12618"/>
              </emma:interpretation>
            </emma:emma>
          </inkml:annotationXML>
          <inkml:trace contextRef="#ctx0" brushRef="#br0" timeOffset="1.24689E6">8806 11782,'-25'0,"0"25,25 0,-24-25,-1 25,0 24,-25-24,26 0,-1 0,25-1,-25-24,0 25,-24 0,24-25,0 50,0-50,0 0,25 24,-24-24,24 25,0 0,-25-25,50 25,-1-25,1 0,50 50,-26-26,50 1,-49 25,24-50,-24 25,-50-1,25-24,0 0</inkml:trace>
          <inkml:trace contextRef="#ctx0" brushRef="#br0" timeOffset="1.2482E6">8384 12452,'50'0,"24"0,-24 0,0 0,-26 0,1 0,0 0,0 0,-25 25,25-25,-25 49,0-24,24-25,1 25,-25 0,25-25</inkml:trace>
        </inkml:traceGroup>
        <inkml:traceGroup>
          <inkml:annotationXML>
            <emma:emma xmlns:emma="http://www.w3.org/2003/04/emma" version="1.0">
              <emma:interpretation id="{E5D674EC-80D7-4EA2-AC34-E865F36503BD}" emma:medium="tactile" emma:mode="ink">
                <msink:context xmlns:msink="http://schemas.microsoft.com/ink/2010/main" type="inkWord" rotatedBoundingBox="9261,11339 12292,11220 12369,13179 9338,13298"/>
              </emma:interpretation>
            </emma:emma>
          </inkml:annotationXML>
          <inkml:trace contextRef="#ctx0" brushRef="#br0" timeOffset="1.25354E6">9277 11733,'0'-25,"25"0,-25 0,25 25,-25-25,25 25,0 0,-1 0,1 0,0 0,-25 25,25 0,0-25,-25 25,0 0,0-1,0 51,0-50,0-1,0 1,0 25,0-25,0-1,0 1,-25-25,25 25,-25-25,0 0,25 25,25-25,0 0,74 0,-49 0,-1 0,-24 0</inkml:trace>
          <inkml:trace contextRef="#ctx0" brushRef="#br0" timeOffset="1.25556E6">9823 11683,'0'25,"0"0,0-1,25-24,-25 25,25 25,-25-25,0-1,0 1,0 0,0 25,0-26,0 1,0 0,0 0,0 0,0-50,0 0,0 0,0 0,0 1,0-1,0 0,0 0,24 25,-24-25,0 1,25 24,-25-25,25 25,0 0,-25-25,25 25,-1 0,1 25,-25 0,0-1,0 1,25-25,-25 25,0 0,0 0,0-1,0 1,0 0,0 0</inkml:trace>
          <inkml:trace contextRef="#ctx0" brushRef="#br0" timeOffset="1.25671E6">10294 11832,'50'0,"0"0,-26 0,26 0,-25-25,49 25,-24 0,-1 0,1 0,-25 0</inkml:trace>
          <inkml:trace contextRef="#ctx0" brushRef="#br0" timeOffset="1.25748E6">10518 11584,'0'25,"0"49,0 0,0 1,0-26,0-24,0 25,0-25,0-1,0 26,0-25,0 0,0-1,0 26</inkml:trace>
          <inkml:trace contextRef="#ctx0" brushRef="#br0" timeOffset="1.25912E6">11038 11584,'0'-25,"0"0,50 0,0-24,24 49,0 0,-24 0,-25 0,0 0,-25 49,0-24,0 25,0-1,0 1,0 0,-25-1,25 1,-50-1,25-24,1-25,-1 25,0-25,0 25,0-25,25 25,25-25,0 0,0 0,0 0,-25 24,49 1,-49 0,25-25,-25 25,25 0,0-1,0-24,-25 25,0 0,0 0,0 25,-25-26,-25 51,0-75,-24 49,24-49,26 0,-1 0,0 0,0 0</inkml:trace>
          <inkml:trace contextRef="#ctx0" brushRef="#br0" timeOffset="1.26054E6">11535 11857,'0'24,"0"1,0 0,0 0,0 0,24-1,-24 1,0 0,0 0,0 0,0-75,0 25,0 0,0 1,0-1,0 0,0 0,25 0,0 1,-25-1,25 0,0 0,-1 25,1 0,0 0,-25 50,25-1,-25 1,0 24,0-24,25 24,-25 1,0-1,0-49</inkml:trace>
          <inkml:trace contextRef="#ctx0" brushRef="#br0" timeOffset="1.29477E6">11882 11385,'0'-24,"0"-1,0 0,25 25,-1 0,1 0,-25 50,0-26,0 1,0 25,0-25,0-1,-25 26,25-25,-24-25,48 0,76-25,-1 0,0 25,-49-25,-26 1</inkml:trace>
          <inkml:trace contextRef="#ctx0" brushRef="#br0" timeOffset="1.29703E6">9922 11361,'0'-25,"25"25,25-25,-1 25,-24 0,-25 25,0 24,25-24,-25 25,0-25,0-1,0 1,0 0,0 0,0 24,-25-49,0 50,0-25,1-25,24 25,24-25,26-50,49 0,-24 50,49-49,-75 24,26 0,-50 25,-1 0,26 0,-50-25,50 25,-26-24,1 24,25 0,-1 0,-24 0</inkml:trace>
          <inkml:trace contextRef="#ctx0" brushRef="#br0" timeOffset="1.32498E6">10518 12402,'24'0,"51"0,49 25,-50 0,1 0,-51 0,-24-1,0 26,0-25,-49 24,24 1,0-25,0-25,25-25,0 0,0 0,25 1,-25-1,25 0,0-25,24 1,-24 49,0 0,0 0,0 25,-25-1,0 1,0 0,0 0,0 0,0-1,0 1,0 0,0 0,0 0</inkml:trace>
          <inkml:trace contextRef="#ctx0" brushRef="#br0" timeOffset="1.32586E6">11138 12378,'24'0,"51"74,49 0,-99-49,24 25,-24-50,-25 25,-25 49,-24-24,24-1,25-24,-25-25,25 25,-25 0,0-25,25 24,-24-24,24 25,-25-25,25 25</inkml:trace>
          <inkml:trace contextRef="#ctx0" brushRef="#br0" timeOffset="1.32645E6">11535 12874,'-25'24,"-25"26,25 24,-24 1,-1-1,25-24,0-50</inkml:trace>
        </inkml:traceGroup>
      </inkml:traceGroup>
    </inkml:traceGroup>
    <inkml:traceGroup>
      <inkml:annotationXML>
        <emma:emma xmlns:emma="http://www.w3.org/2003/04/emma" version="1.0">
          <emma:interpretation id="{500E3F90-94BA-4C22-ACB9-5506AE06D7DB}" emma:medium="tactile" emma:mode="ink">
            <msink:context xmlns:msink="http://schemas.microsoft.com/ink/2010/main" type="paragraph" rotatedBoundingBox="11322,12961 18031,12386 18115,13367 11406,13942" alignmentLevel="2"/>
          </emma:interpretation>
        </emma:emma>
      </inkml:annotationXML>
      <inkml:traceGroup>
        <inkml:annotationXML>
          <emma:emma xmlns:emma="http://www.w3.org/2003/04/emma" version="1.0">
            <emma:interpretation id="{421C69E1-41B3-4A60-B2F9-35D671176410}" emma:medium="tactile" emma:mode="ink">
              <msink:context xmlns:msink="http://schemas.microsoft.com/ink/2010/main" type="line" rotatedBoundingBox="11322,12961 18031,12386 18115,13367 11406,13942"/>
            </emma:interpretation>
          </emma:emma>
        </inkml:annotationXML>
        <inkml:traceGroup>
          <inkml:annotationXML>
            <emma:emma xmlns:emma="http://www.w3.org/2003/04/emma" version="1.0">
              <emma:interpretation id="{74CD9F32-8F31-4076-9EC5-87D40CE1AD49}" emma:medium="tactile" emma:mode="ink">
                <msink:context xmlns:msink="http://schemas.microsoft.com/ink/2010/main" type="inkWord" rotatedBoundingBox="11322,12961 14344,12702 14415,13534 11393,13793"/>
              </emma:interpretation>
            </emma:emma>
          </inkml:annotationXML>
          <inkml:trace contextRef="#ctx0" brushRef="#br0" timeOffset="1.03878E6">12924 12948,'0'-50,"0"26,0-1,0 0,24 25,1 0,0 0,25 0,-26 25,1-25,0 0,0 0,0 0,-25 25,0-1,0 1,0 0,0 0,-25-25,0 25,25-1,-25 1,-24 25,24-25,25-1,-25 1,0 0,-24 25,49-25,-25-1,-25 1,25-25,1 25,-1 0,0 0,0-1,0-24,-24 25,24-25,0 25,0 0,1 0,-1-25,25 24,0 1,25 0,-1-25,51 25,-26-25,1 0,-25 0,0 0,-1 0,1 0,0 0,0 0,0 0,-1 0,1 25,0-25,0 0,0 0,-1 0,1 0,0 0,0 0,-25-25,25 0,-25 0</inkml:trace>
          <inkml:trace contextRef="#ctx0" brushRef="#br0" timeOffset="1.04062E6">13320 13122,'25'0,"0"0,-25 49,0-24,0 50,0-51,0 1,0 0,0 0,0 0,0-1,0 1,0 0,0-75,0 26,0-1,0 0,0 0,0 0,0 1,0-1,0 0,0 0,25 0,0 0,-1 25,26 0,-25-49,25 49,-26 0,1-25,0 25,0 50,24 49,-24-25,0-24,0 0,-25 24,0-49</inkml:trace>
          <inkml:trace contextRef="#ctx0" brushRef="#br0" timeOffset="1.04146E6">13817 13171,'49'25,"26"-25,49 0,-25 0,-25 0,-24 0,24 0,-49 0</inkml:trace>
          <inkml:trace contextRef="#ctx0" brushRef="#br0" timeOffset="1.04291E6">14139 12923,'0'50,"0"-1,0 100,0-74,25-1,-25-24,25 24,-25-49</inkml:trace>
          <inkml:trace contextRef="#ctx0" brushRef="#br0" timeOffset="1.11007E6">11336 13122,'0'0,"25"0,-25 24,0 1,74 50,-49 49,74 0,1-25,-51-25,-24-74,0 0,0-24,49-26,-24 0,-1-49,26 25,-26 24,-24-24,0 49,-25 0,25 25,-25-25,24 25,1-49,50 24,-26-25</inkml:trace>
        </inkml:traceGroup>
        <inkml:traceGroup>
          <inkml:annotationXML>
            <emma:emma xmlns:emma="http://www.w3.org/2003/04/emma" version="1.0">
              <emma:interpretation id="{42136409-7669-4E3F-98A8-66A044CF187B}" emma:medium="tactile" emma:mode="ink">
                <msink:context xmlns:msink="http://schemas.microsoft.com/ink/2010/main" type="inkWord" rotatedBoundingBox="14819,12856 15051,12836 15116,13587 14884,13607"/>
              </emma:interpretation>
            </emma:emma>
          </inkml:annotationXML>
          <inkml:trace contextRef="#ctx0" brushRef="#br0" timeOffset="1.04495E6">14908 12898,'0'-24,"0"-1,25 25,0 0,-1 0,-24 25,25-25,0 24,0-24,-25 25,0 0,0 0,0 0,0-1,0 1,0 0,0 25,-25-50,0 24,0 26,1-25,-1 0,0 0,0-25,25 24,25-24,0 0,0 0,-1 25,1-25,-25 25,25-25,-25 25,25 0,-25-1,0 1,0 0,0 0,0 0,0-1,0 1,0 0,-25-25,0 0,0 0,1 0,-1 0,0 0,0 0</inkml:trace>
        </inkml:traceGroup>
        <inkml:traceGroup>
          <inkml:annotationXML>
            <emma:emma xmlns:emma="http://www.w3.org/2003/04/emma" version="1.0">
              <emma:interpretation id="{8BA8FD43-DB3D-4B57-9A27-BE110BBF12E8}" emma:medium="tactile" emma:mode="ink">
                <msink:context xmlns:msink="http://schemas.microsoft.com/ink/2010/main" type="inkWord" rotatedBoundingBox="15563,12945 16315,12881 16370,13517 15617,13581"/>
              </emma:interpretation>
            </emma:emma>
          </inkml:annotationXML>
          <inkml:trace contextRef="#ctx0" brushRef="#br0" timeOffset="1.04695E6">16173 12898,'-25'0,"0"0,-24 25,-1-25,25 0,25 25,-24 0,-1-25,-50 25,26-25,-26 24,26-24,24 0,0 0,0 0,25 25,0 0,-25-25,25 25,25-25,75 0,-1 25,50-1,-75 1,100 25,-125-50,-49 25,25-25,0 0,0 0</inkml:trace>
          <inkml:trace contextRef="#ctx0" brushRef="#br0" timeOffset="1.04833E6">15602 13395,'25'0,"0"0,25 0,-25 0,49 0,-49 0,24 0,-24 0,0 0,25 0,74 49,-75-24,75 25,-99-50,25 0</inkml:trace>
        </inkml:traceGroup>
        <inkml:traceGroup>
          <inkml:annotationXML>
            <emma:emma xmlns:emma="http://www.w3.org/2003/04/emma" version="1.0">
              <emma:interpretation id="{800C0C20-1705-4B7A-ACFB-C3AC16179638}" emma:medium="tactile" emma:mode="ink">
                <msink:context xmlns:msink="http://schemas.microsoft.com/ink/2010/main" type="inkWord" rotatedBoundingBox="17011,12507 18034,12420 18109,13298 17086,13385"/>
              </emma:interpretation>
            </emma:emma>
          </inkml:annotationXML>
          <inkml:trace contextRef="#ctx0" brushRef="#br0" timeOffset="1.05696E6">17041 12849,'25'0,"0"0,-25 25,25-25,-25 49,24-24,-24 0,0 0,25-1,0 1,-25 0,0 0,0 0,0-1,0 1,25-25,-25-25,0 1,0-1,25 25,-25-25,0 0,24 0,1 1,-25-1,0 0,25 25,-25-25,0 0,25 25,-25-24,25 24,-25-25,24 25,1 0,-25-25,25 25,0 0,0 0,-25 25,0 0,0-1,24 1,-24 0,0 0,0 0,0-1,0 1,0 0,0 0,0 0,0-1,25-24,-25 25,0 0,0 0,0 0,0 0,25 24,-25-24,25-50</inkml:trace>
          <inkml:trace contextRef="#ctx0" brushRef="#br0" timeOffset="1.05866E6">17612 12477,'24'0,"1"0,-25-25,25 25,-25 25,0 0,25-25,-25 24,0 1,0 0,0 0,0 0,0-1,0 1,-25-25,25 25,-25-25,25 25,25-25,0 0,0 0,0 0,-1 0,26-25,-25 25,0 0,-1 0,1 0,0 0,25 0,-26 0,1 0</inkml:trace>
        </inkml:traceGroup>
      </inkml:traceGroup>
    </inkml:traceGroup>
  </inkml:traceGroup>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17T06:05:04.236"/>
    </inkml:context>
    <inkml:brush xml:id="br0">
      <inkml:brushProperty name="width" value="0.05292" units="cm"/>
      <inkml:brushProperty name="height" value="0.05292" units="cm"/>
      <inkml:brushProperty name="color" value="#FF0000"/>
    </inkml:brush>
  </inkml:definitions>
  <inkml:trace contextRef="#ctx0" brushRef="#br0">23738 4713,'-24'0,"-1"0,0 0,0 0,0 25,1-25,-1 24,0 1,-25 25,-24 24,49-49,25 25,-25-25,25-1,-24 1,24 0,0 0,0 0,24-25,-24 24,25-24,0 25,0 0,0-25,-1 0,1 0,0 0,0 0,0-25,-1 25,1 0,-25-25,25 1,-25-1,0 0,0-25,0 26,25-51,-25 50,0 1,0-1,0 0,0 0,0 0,-25 25,25-25</inkml:trace>
  <inkml:trace contextRef="#ctx0" brushRef="#br0" timeOffset="1370.4757">23862 4787,'0'50,"0"-25,0 0,0-1,0 1,-24 0,24 0,0 0,0-1,-25-24,25 25,0-74,0 24,0 0,25-49,-1 49,1 0,-25-25,25 50,0 0,-25 25,0 0,25 0,-25 0,0-1,0 1,0 0,0 0,0 0,0-1,0 1,0 0,0 0,-25 0,25-1</inkml:trace>
  <inkml:trace contextRef="#ctx0" brushRef="#br0" timeOffset="2326.0331">24036 4564,'0'0,"-25"-25,0 25,1 0,24-25,24 25,26 0,-25 0,0 0,0 0,-25 50,0 0,-25-1,25-24,0 0,-25 24,0-49,25 25,25-25,0 0,0-25,24 1,-24 24,-25-25,25 25,0 0,-1-25,1 25</inkml:trace>
  <inkml:trace contextRef="#ctx0" brushRef="#br0" timeOffset="173310.2659">8484 15156,'0'24,"49"1,1 0,-25 0,24 0,1-25,49 24,-49-24,49 0,-25 0,1 0,-1 0,0 0,51 0,-76 0,26-49,73-1,-48-24,48-1,100-73,1-1,-1 0,-25-25,-74 50,-75 50,50-50,-99 124,-25-25,0 0,0-49,0 24,0 1,0-75,0 49,0 1,0-1,0 51,0-1,0 0,0 0,0 0,0 1,0-1,0 0,0 0,0-24,0-1,0 25,25 0,-1 0,26 1,-50-26,50 25,49-49,-49 49,24 0,0-24,-49 24,25 0,-25 25,-1 0,26 0,24 0,-24 0,74 0,-50 0,1 0,-50 0,-50 0,25-25,-25 25,0-25,0 25,25-24,-24 24,-1-50,0 50,25-25,-25 25,25-25,-25 25,1 0,24-24,-25 24,0 0,25-25,-25 25,75 25,-25-1,-1 1,26 0,0 0,-26-25,-24 25,25-25,25 24,-25 1,-1-25,1 0,-25 25,25-25,0 0,0 0,-75 0,25 25,0-25,1 49,-26-24,25 25,0-25,1-1,-26 26,25-25,25 0,0-1,-25-24,25 25</inkml:trace>
  <inkml:trace contextRef="#ctx0" brushRef="#br0" timeOffset="175600.3276">13122 12030,'0'0,"0"25,0 25,0-26,0 51,0-25,0 24,0 50,0-25,0 0,0 1,0 48,0-24,0 75,0-100,0-24,0-26,0 1,0-25,0-1,0 1,0 25,0-25,0-1,0 1,25 0,0 0,-25 0,49-1,-24-24,25 0,-26 0,-24-24,0-1,25-25,-25 25,0-24,25-1,-25 1,0 24,0 0,0 0,0 0,0 1,0-1,-25-25,-24 25,-1 1,25-51,-49 50,-1-24,26-1,24 25,0 25,0-49,-24 49,49-25,-25 25,25-25,-25 0,25 0,0 1,-25 24,25-25,0 0,0 0,0 0,0 1,25 24,-25-25,25 25,-25-50,74 50,26-49,-76 24,1 25,0 0,-25-25,50 25,-1-50,1 26,-25 24</inkml:trace>
  <inkml:trace contextRef="#ctx0" brushRef="#br0" timeOffset="178252.4405">8980 12874,'0'24,"24"-48,26 24,99 0,74-50,-24 25,-51 25,100-25,-173 25,173 0,-124 0,25 0,0 0,24 0,-98 0,-51 0,-48-24,-1 24,0-25,0 0,-24 25,24-50,-25 26,1 24,49-25,-25 25,0 0,25-25,-25 25,25-25,25 25,0 25,0 0,24 0,75 24,-74-24,-1 0,26 24,-50-49,-25 25,24-25,-48 0,-1 0,0 0,0 0,-74 50,74-25,0 24,-24-49,-1 75,1-26,-1 26,-49 49,49-75,1 26</inkml:trace>
  <inkml:trace contextRef="#ctx0" brushRef="#br0" timeOffset="181820.5578">13494 12427,'0'25,"0"0,0 0,0-1,0 1,0 0,0 25,0-26,0 1,0 0,0 0,0 0,0-1,0 1,0 0,25-25,0 0,0-25,-1 0,1 25,0-24,0 24,-25-25,25 25,-25-25,24 25,1 0,25-25,-25 25,-25-25,0 1,0-1,0 0,0-25,0 26,-25-1,25 0,0 0,0 0,0 1,0-1,0 0,0 75,0-26,0 26,0 74,0-50,0-49,0 25,0-25,0-1,25-24,-1 0,1 25,25-25,-25 0</inkml:trace>
  <inkml:trace contextRef="#ctx0" brushRef="#br0" timeOffset="184890.16">2481 15701,'-25'0,"99"0,150 0,49 0,371 0,26 0,198 0,-297-24,-25 24,-323-25,-74 0</inkml:trace>
  <inkml:trace contextRef="#ctx0" brushRef="#br0" timeOffset="190187.9943">13941 12402,'24'0,"1"0,0 0,-25 25,25-25,-25 25,0 0,25 0,-25 24,0 1,0 24,0-49,0 25,0-26,0 1,0 0,0-50,0 0,24 1,-24-1,0 0,0-25,0 26,25-26,-25 25,0 0,25 25,-25-24,0-1,25 25,0 0,-1 0,1 0,-25 25,0-1,25-24,-25 25,0 0,25-25,-25 25,0 0,25-1,-25 1,0 0,0 0,0 0,0-1,0 1,0 0,0 0</inkml:trace>
  <inkml:trace contextRef="#ctx0" brushRef="#br0" timeOffset="191813.9719">14536 11857,'-25'0,"25"24,0 1,0 0,0 0,0 0,0-1,0 1,0 0,0 0,0 0,0-1,0 26,0 0,0-25,0 24,0-24,0 25,0-26,0 26,0-25,0 49,0-49,0 0,0 24,0-24,0 25,0-25,0-1,0 26,0-25,0 0,0-1</inkml:trace>
  <inkml:trace contextRef="#ctx0" brushRef="#br0" timeOffset="192880.6984">14362 12353,'0'-25,"25"25,74-25,-24 0,24 25,-25 0,-24 0,-25 0</inkml:trace>
  <inkml:trace contextRef="#ctx0" brushRef="#br0" timeOffset="194827.4712">15032 12303,'-25'25,"25"25,0-1,0 26,0-1,0-24,0-1,0-24,0 0,0 0,0-1,0 1,0 0,0 0,0 0,0-1,0 1,0-74</inkml:trace>
  <inkml:trace contextRef="#ctx0" brushRef="#br0" timeOffset="195272.1683">15082 11931</inkml:trace>
  <inkml:trace contextRef="#ctx0" brushRef="#br0" timeOffset="196885.9465">15503 12353,'0'0,"-25"0,1 0,24 25,-25-25,0 0,0 24,25 1,-25 0,1 0,-1 0,25-1,-25 1,25 0,0 0,0 0,0-1,0 1,0 0,0 0,25-25,0 25,-1-25,26 24,-25-24,0 0,-1 0,1 0,0 0,25-24,-50-1,24 0,-24 0,0 0,0 1,0-1,0 0,0 0,0 0,-24 1,24-1,0 0</inkml:trace>
  <inkml:trace contextRef="#ctx0" brushRef="#br0" timeOffset="199286.4833">15776 12353,'0'25,"0"-1,0 26,0-25,25-25,-25 49,0-24,0 0,0 0,0 0,0-1,0 1,0 0,0 0,0 0,0-50,0 0,0 0,0 0,0 1,0-1,25-25,-25 25,25 1,-25-1,24 25,-24-25,50 25,-25-25,0 0,-1 1,1 24,-25 49,0-24,0 0,25 24,0 26,-25-26,0 1,0-25,25 0,-25-1,24 1,-24 0,0 0</inkml:trace>
  <inkml:trace contextRef="#ctx0" brushRef="#br0" timeOffset="204478.7293">9079 15304,'0'25,"49"-25,1 0,74 0,-25 0,1 0,-1 0,149-49,-149 49,99-25,-74 0,75 0,-125 25,1 0,-1-25,1 25,-51 0,26 0,24 0,298-24,-74 24,99-25,124-50,-50 51,-173-1,24-25,-222 25,-76 1,1 24,0 0,0 0,-25-25,25 25,-50 0,0 0,0-25,0 25,1-25,-1 25,-50-25,26 1,24 24,0-25,0 0,0 25,1 0,-1 0,0-25,50 50,49 0,1 0,-50-25,-1 24,1-24,0 25,0-25,0 0,-1 25,-24 0,0 24,0 1,-24 0,-1 123,0-98,0-51,25 1,-25-25,50-25</inkml:trace>
  <inkml:trace contextRef="#ctx0" brushRef="#br0" timeOffset="207919.8523">14536 14337,'0'50,"0"-25,0 24,0-24,0 49,0-24,0 24,0-24,25 24,-25 50,25-74,-25 0,49 24,-49-24,25-1,-25-24,0 0,0 24,25 1,-25-25,0 0,0 0,49-1,-24-24,25 0,-25 0,-1-24,-24-1,25 25,0-25,-25-25,25 25,0 1,-25-1,0 0,0 0,0 0,0 1,0-1,-25 0,25 0,-25 25,25-49,-25 49,0-25,1 0,-51 25,75-25,-99 0,49 1,1 24,-1-25,0 0,26 25,-26-25,0 25,50-25,-24 25,-1 0,25-24,-25 24,25-25,0 0,50 25,24-50,-49 50,49-24,-74-1,25 25,25-25,-25 25,49-25,-24 25,49 0,124-49,-173 49,-26 0</inkml:trace>
  <inkml:trace contextRef="#ctx0" brushRef="#br0" timeOffset="208738.3339">15503 14337,'-25'0,"1"0,-1 0,0 0,0 0,0 0,1 25,24 0,-50 0,25-1,0 1,1 25,-1-25,25 49,0-24,-25-1,25 1,0-1,0-24,0 25,0 24,0 1,25-51,0 1,-1 0,1-25,0 25,25 24,-1-49,-24 25,0-25,0 0,-1 0</inkml:trace>
  <inkml:trace contextRef="#ctx0" brushRef="#br0" timeOffset="210117.738">15478 14585,'0'-25,"25"1,25-26,-25 50,74 0,-49 0,-1 0,1 0,-50 25,25 0,-25-1,0 1,0 0,0 25,0-1,0-24,0 0,0 0,0-1,0-48,0-26,0 0,0-24,24 0,-24 49,0 0,25 0,-25 0,25 1,0 24,-25-25,25 25,-1 0,76 0,-76 25,26 74,-25-50,0 26,24 49,1-50,-25-24,-25-1,0-24,0 0,0 0,0 0,-25-25,50-50</inkml:trace>
  <inkml:trace contextRef="#ctx0" brushRef="#br0" timeOffset="211251.9367">16421 14089,'0'25,"0"0,0-1,0 1,25 25,0-1,-1-24,1 50,-25-26,50 1,-50-25,25 24,-25 51,0-51,0-24,0 25,0 24,0-24,0-1,0-24,0 0,0 24,-25-24,25 0,0 0,-25-25,25 25,-25-1,0-24,25 25,-24-25,24 25,-25-25,25 25,-25 0,0-25</inkml:trace>
  <inkml:trace contextRef="#ctx0" brushRef="#br0" timeOffset="215169.5079">8632 13072,'0'-25,"0"-24,0 24,0 0,0 0,0 0,0-24,0 24,0 0,0-24,25-1,25-24,-1 24,-24-24,25 49,-1-25,-24 25,0 1,25 24,-50-25,24 0,1 25,0-25,0 25,24-25,1 1,24-1,51 0,48-25,-49 50,174-25,-149 1,49-1,-24 25,-75-25,75 0,-75 0,-50 25,26-24,-50 24,-1-25,26 25,-25 0,24 0,-24 0,74 0,100 0,-25 0,-50 0,-25 0,124 0,-124 0,0 0,1 0,98 0,-123 0,-1 0,0 0,100 0,-124 0,-1 0,26 0,-26 0,26 0,24 0,-25 0,26-25,-1 25,0-25,199 0,-125 1,-98-1,73 0,-123 25,25 0,-25 0,0 0,74 0,-25-25,199 0,25-49,-75 49,347-24,-198 24,174-25,-273 50,-99 0,-100 0,0 0,-49 0,0 0,0 0,0 0,49 0,50 0,-25 0,100 0,-100 0,-49 0,-26 0,1 0,0 25,0 0,0 0,99 74,-100-74,51-1,-75 1,0 0,0 0,25-25,-25 49,0-24,0 0,0 0,0 0,24-25,-24 24,0 1,0 0,0 0,0 0,25-25,-25 24,0 1,0 25,0 0,0-26,-49-48,24-1,0 0,0 25,0 0,1-25,-1 25,0-25,-25 0,26 25,-1-24,0-1,0 25,0 0,25-25,-24 25,24-25,49 75,50-1,1 26,-1 24,-50-49,1-1,-25-24,0 0,-25-50,0-24,25-1,-1-24,1 24,-25 25,0 0,0 0,25 25</inkml:trace>
  <inkml:trace contextRef="#ctx0" brushRef="#br0" timeOffset="217904.3833">19770 12278,'-25'0,"0"0,0 0,0 0,1 0,-1 0,25 25,-25 0,25 0,-25-25,25 25,-25-1,25 1,0 0,0 0,0 0,0-1,0 1,0 0,25-25,0 0,0 0,0 0,-1 0,1 0,0 25,0-25,0 0,-25 25,0-1,0 1,0 0,0 0,0 0,0-1,-25-24,0 0,25 25,-25-25,25 25,-25-25,25 25,-24-25,24 25,-50-25,0 0,26 0,24 24,-25-24,0 0,0 0,0 0,-24 0,24 0,0 0</inkml:trace>
  <inkml:trace contextRef="#ctx0" brushRef="#br0" timeOffset="222480.0012">20439 12179,'-24'0,"-1"0,0 0,-25 0,-49 0,74 0,1 0,-1 0,0 0,25 25,-25-25,25 25,-25-25,25 25,-24-25,24 24,0 1,-25-25,0 25,25 0,0 0,0-1,0 1,0 0,0 0,0 0,0-1,-25-24,25 25,0 0,0 0,0 24,0-24,0 0,0 0,0 0,25-25,-25 24,25 1,-25 0,25 0,-25 0,49 24,-49-24,25-25,25 0,-1 25,75 24,-49-49,-1 25,-24-25,-26 0,1-25</inkml:trace>
  <inkml:trace contextRef="#ctx0" brushRef="#br0" timeOffset="225507.9122">20415 12328,'24'0,"1"0,0 0,0 0,0 50,24-50,-49 49,25-49,-25 25,25-25,-25 25,0 0,0-1,0 1,0 0,0 0,0 0,0-1,0 1,0 0,0 0,0-50,0-25,0 1,0-75,0 99,0 0,0 0,0 1,25 24,-25-25,0 0,24 25,-24-25,0 0,50 1,-50-1,25 25,0-25,-1 0,-24 0,25 25,0 0,-25-25,25 25,25-24,-26 24,1 0,0 0,0 0,-25 24,25-24,-25 25,24 0,-24 0,25-25,-25 25,0 0,25-1,-25 1,0 0,0 0,0 24,0-24,0 0,0 0,0 0,0-1,0 1,0 0,0 0,0 0,0-1,0 1,0 0,0 0,-25 0,25-1,-25 1,25 0,0 0</inkml:trace>
  <inkml:trace contextRef="#ctx0" brushRef="#br0" timeOffset="226829.6913">21456 11757,'0'25,"0"0,50 49,0-24,-50 49,24-74,-24 0,0 0,0 24,0-24,0 0,0 0,0 0,0-1,0 26,0-25,0 24,-24 1,24 0,-50-1,25 1,0-1,1-24,24 0,0 0,-25-25,0 0,25 25,0-1,-25 1,25 0</inkml:trace>
  <inkml:trace contextRef="#ctx0" brushRef="#br0" timeOffset="228345.7105">2406 13593,'124'0,"174"0,496 0,421 0,-74-50,25 1,446-50,-1041 74,-348 25,-173 0,-50-25</inkml:trace>
  <inkml:trace contextRef="#ctx0" brushRef="#br0" timeOffset="295392.8147">16099 6871,'-25'0,"-25"0,25 0,224 25,-50-25,123 0,721 25,-448-25,-73 0,24 0,-248 0,0 0</inkml:trace>
  <inkml:trace contextRef="#ctx0" brushRef="#br0" timeOffset="308430.5285">13196 13122,'-24'0,"-1"0,50 0,99 24,0-24,-50 0,75 0,-99 0,-26 0,1 0,0 0,25 0,123-24,1-1,74 0,-25 0,100 0,-125 1,25-1,-173 25,-1 0</inkml:trace>
  <inkml:trace contextRef="#ctx0" brushRef="#br0" timeOffset="321146.4513">9699 16669,'-25'0,"0"0,25 49,0-24,0 0,0 0,0 0,0 24,0-24,0 25,0-26,0 26,0 24,0-24,0 0,0-1,0 26,0-26,0 1,25-25,-25 24,0-24,0 0,0 0,0 0,0-1,25-24,-25 25,0 0,25-25,0 0,24-25,-24 25,-25-25,0 1,0-1,0 0,-25 25,25-25,0 0,0 0,0 1,-25 24,25-50,0 0,-24 26,24-1,-25-25,25 25,-25 1,0-1,25 0,0 0,-25 25,25-25,-24 1,24-1,-25 25,0-25,25 0,-25 0,0 1,25-1,-24 25,48 0,26 0,24-25,1 25,-26 0,1-25,-25 25,-25-25,25 25</inkml:trace>
  <inkml:trace contextRef="#ctx0" brushRef="#br0" timeOffset="322588.6866">9848 16768,'25'0,"-1"0,1 0,0 0,-25 25,25-25,-25 25,25-1,-25 1,0 25,0-25,0-1,0 1,0 0,24 0,-24 0,0-1,0 1,0-74,0 24,0-25,0 25,25 1,-25-1,25 0,-25 0,25 25,0 0,-1-25,1 1,0-1,-25 0,0 0</inkml:trace>
  <inkml:trace contextRef="#ctx0" brushRef="#br0" timeOffset="325403.1016">10443 16818,'-25'0,"25"24,0 1,0 0,25-25,0 0,-25-25,0 0,0 1,25-26,-25 25,0 0,0 1,-25 24,0 0,0 0,1 0,-1 0,-25 0,25 0,0 0,1 24,24 1,-25 0,25 0,-25 24,0-49,25 50,0-25,0 24,0 1,-25 0,25-1,0-24,0 0,0 0,25-25,0 0,-25 24,25-24,0 0,-1 0,1 0,0 0,0 0</inkml:trace>
  <inkml:trace contextRef="#ctx0" brushRef="#br0" timeOffset="327054.1644">10939 16718,'-25'0,"1"0,-1 25,0 0,25 0,-25 0,25-1,0 1,0 0,-25 49,25-24,0 0,0-1,0-24,0 0,0 0,25-1,0-48,-25-26,25-24,0 24,-25 25,0 0,0-24,0 24,0 50,0 0,0 49,0 0,0 50,0-49,0-1,0-24,0-1,0 1,0-25,0 0</inkml:trace>
  <inkml:trace contextRef="#ctx0" brushRef="#br0" timeOffset="328238.5916">11063 16892,'0'25,"0"0,0-1,0 1,0 25,25-1,0-24,0 0,-25 0,0 0,24-25,-24 24,25-24,-25-24,0-1,25 25,-25-25,0-25,0 26,25-1,-25-25,0 25,0 1,0-26,25 0,-25 26,0-1,0 0,0 50,0 0,0 24,0-24,0 0,0 24,24-49,-24 25,0 0,25 0,-25 0,25-25,0 49,0-24,-25 0,25-25,-1 0,-24-25,25 25,-25-25</inkml:trace>
  <inkml:trace contextRef="#ctx0" brushRef="#br0" timeOffset="329588.5552">11460 16619,'0'25,"25"0,25-25,-50 25,24-1,1 1,0 0,-25 25,0-1,0-24,0 0,0 0,0 24,0-74,0-49,50 0,-26 24,1 25,50-49,-75 49,24 0,51-24,-50-1,-25 75,24-25,-24 25,25-25,-25 24,0 1,0 0,0 25,0 98,0-48,0-51,0-24,0 0,25 0,-25-1,25-24,0 0</inkml:trace>
  <inkml:trace contextRef="#ctx0" brushRef="#br0" timeOffset="330296.883">12452 16694,'0'24,"-25"-24,25 25,-24-25,-1 0,25 25,0 0,0 0,0-1,0 1,0 25,0-25,25-1,-1-24,1 0,25 0,24-49,1 49,-1-25,1-25,-26 50</inkml:trace>
  <inkml:trace contextRef="#ctx0" brushRef="#br0" timeOffset="331279.2101">12849 16768,'0'25,"50"24,-25-24,-1 0,1-25,-25-25,50 0,-50 1,25 24,-25-25,0 74,-25 1,25 0,-25 24,25 0,0-24,-25 74,25-74,0-26,50-98</inkml:trace>
  <inkml:trace contextRef="#ctx0" brushRef="#br0" timeOffset="331974.3591">14238 16520,'0'0,"-25"0,1 0,-1 0,25 25,-25-25,25 25,-25-25,25 24,-25 1,1 0,24 0,-25 0,0 24,0 26,25-51,0 26,-25-25,25 0,0-1,75-24,-26 50,1-50,-25 0,0 0,-1-25,1-49</inkml:trace>
  <inkml:trace contextRef="#ctx0" brushRef="#br0" timeOffset="332700.1764">14511 16619,'-25'25,"0"49,-24 50,-1-49,25-26,25 1,-24-25,24 0,24-1,26-24,-25 0,49 25,1-25,-50 0,-1 0,-24-25,0-24,0 24,0 0,0-24,0-1,0 25,-49-24,24 24,0 25,0 0,-49-50</inkml:trace>
  <inkml:trace contextRef="#ctx0" brushRef="#br0" timeOffset="333857.1516">14809 16743,'0'25,"25"0,-25 24,0-24,24 0,26 49,-25-49,24-25,-24 25,25-25,-25 0,24 0,-24 0,25-25,-1 0,-49 1,25 24,-25-25,0 0,0-25,0 26,0-51,0 50,-25 25,25-24,-25 24,25 24,25 26,-25 0,0-1,25-24,0 0,-25 0,25-1,-1 1,1 0,25-25,-1 0,26 0,-26 0,1 0,-25 0</inkml:trace>
  <inkml:trace contextRef="#ctx0" brushRef="#br0" timeOffset="335341.8706">15826 16718,'0'25,"0"0,25 25,-1-50,-24 24,25-24,-25 25,25-25,-25 25,0 0,0 0,0 49,0-49,-25 0,25-1,-25 1,25-50,0-24,0 24,0-49,0 24,0 0,0 26,0-1,25 0,0 50,0 0,-25 24,25-24,-1 49,-24-49,0 0,0 0,0 0,25-25,0 0</inkml:trace>
  <inkml:trace contextRef="#ctx0" brushRef="#br0" timeOffset="336050.0206">16099 16495,'0'25,"24"0,-24 24,25 1,-25-25,25 24,-25 1,25 0,0 24,-1-24,-24-26</inkml:trace>
  <inkml:trace contextRef="#ctx0" brushRef="#br0" timeOffset="336636.5112">16074 16842,'0'-24,"25"24,-1 0,-24-25,50 25,24-50,1 25,-50 25,24-24</inkml:trace>
  <inkml:trace contextRef="#ctx0" brushRef="#br0" timeOffset="338008.7111">16793 16669,'0'49,"25"-49,-25 25,0 0,0 0,25 49,-25-49,0 0,0 0,0-50,0 0,25 0,-1 25,-24-25,25 1,50 24,-26-25,-24 25,0 0,-25 25,25-1,-25 1,0 0,0-50,49-49,-24 49,25-25,24-24,-49 49,0 25,-1 0,100 124,-49 0,-50-74,74 99,-74-100,0 1,-1-1,-24-24,0 0,0-50</inkml:trace>
  <inkml:trace contextRef="#ctx0" brushRef="#br0" timeOffset="338892.4215">18381 16694,'0'24,"0"1,24 0,1-25,-25 25,25-25,0-50,24-24,1-50,24 74,-24-49,74 74,-124 0,-25 25,-223 0,199 0,24 0,0 0,25 25,-25 0,25 0,0 24,-25-24,25 25,0-1,0 1,0 24,0 50,0-49,0-50,0-1,25 1,0-25,0 0,74 0,-49 0,24 0,0 0,-24-25,-25 25,25-24,-1 24,-24-50,0 50,0-25,24 0</inkml:trace>
  <inkml:trace contextRef="#ctx0" brushRef="#br0" timeOffset="340504.424">19174 16346,'0'25,"0"25,25 24,-25 1,0-1,0-49,0 0,0-1,0 26,0 0,0-26,0 1,0 0,0 0,0-50,0 0,25 25,-25-25,50-24,-1-1,-24 50,-25-25,25 25,-25-24,25 24,-25-25,0-25,0 25,0 1,0-26,-25-49,25 49,-25-49,25 74,0 75,0 49,0 50,0-50,0 25,0-50,25-24,0-75,-1 0,1 1,0-1,0 25,0 0,24 25,1 24,-1 1,-24-25,-25-1,0 1,25-25,0 0,0 0,24-49</inkml:trace>
  <inkml:trace contextRef="#ctx0" brushRef="#br0" timeOffset="341684.1492">20191 16718,'-24'0,"-1"0,0 0,0 25,0-25,-24 25,24 0,0 0,25-1,0 1,0 0,25-25,49 0,-49 0,50 0,-51 0,1 0,0-25,-25 0,0 1,0-1,0-25,-25 50,25-49,-25 49</inkml:trace>
  <inkml:trace contextRef="#ctx0" brushRef="#br0" timeOffset="342806.9041">20613 16694,'-25'0,"-24"0,24 0,0 0,0 0,0 0,25 24,0 1,-24-25,24 25,0 0,0 0,0-1,24-24,1 0,25 0,-25 0,-1 0,1-24,25-26,24-74,-24 74,-50-24,25 74,-25-25,0 0,0 1,-25-101,-50 1,26 0,-100-49,75 49,-26 0,51 124,49 74,149 199,-50-25,-74-198,-25-1,0-24,0 25,0 24,0-49,74 198,-49-49,0-125,-25-24,0 0,24-25,-24-50,25-24,25-50,-25 50,49-26,-49 26,0 24,24 26</inkml:trace>
</inkml:ink>
</file>

<file path=ppt/ink/ink4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20T08:02:30.224"/>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A3254F09-BE5C-4B43-9A72-597102480F71}" emma:medium="tactile" emma:mode="ink">
          <msink:context xmlns:msink="http://schemas.microsoft.com/ink/2010/main" type="writingRegion" rotatedBoundingBox="6960,7244 8246,6400 8602,6942 7315,7786"/>
        </emma:interpretation>
      </emma:emma>
    </inkml:annotationXML>
    <inkml:traceGroup>
      <inkml:annotationXML>
        <emma:emma xmlns:emma="http://www.w3.org/2003/04/emma" version="1.0">
          <emma:interpretation id="{A9CFF0D1-EE9A-4B1B-B597-37F9318ACDFB}" emma:medium="tactile" emma:mode="ink">
            <msink:context xmlns:msink="http://schemas.microsoft.com/ink/2010/main" type="paragraph" rotatedBoundingBox="6960,7244 8246,6400 8602,6942 7315,7786" alignmentLevel="1"/>
          </emma:interpretation>
        </emma:emma>
      </inkml:annotationXML>
      <inkml:traceGroup>
        <inkml:annotationXML>
          <emma:emma xmlns:emma="http://www.w3.org/2003/04/emma" version="1.0">
            <emma:interpretation id="{0331EE57-A8F8-41BD-BD23-E80BA124A5DD}" emma:medium="tactile" emma:mode="ink">
              <msink:context xmlns:msink="http://schemas.microsoft.com/ink/2010/main" type="line" rotatedBoundingBox="6960,7244 8246,6400 8602,6942 7315,7786"/>
            </emma:interpretation>
          </emma:emma>
        </inkml:annotationXML>
        <inkml:traceGroup>
          <inkml:annotationXML>
            <emma:emma xmlns:emma="http://www.w3.org/2003/04/emma" version="1.0">
              <emma:interpretation id="{666843C9-B793-4DE4-9AE7-9A4702E58BEB}" emma:medium="tactile" emma:mode="ink">
                <msink:context xmlns:msink="http://schemas.microsoft.com/ink/2010/main" type="inkWord" rotatedBoundingBox="6960,7244 8246,6400 8602,6942 7315,7786"/>
              </emma:interpretation>
            </emma:emma>
          </inkml:annotationXML>
          <inkml:trace contextRef="#ctx0" brushRef="#br0">7417 6970,'0'-25,"0"50,0 25,0-1,0 1,0 49,0-49,-25 74,0-75,25 1,-24-25,-1 49,25-49,-25 0,25 0,-25-1,25 1,0-50,25-24,25 49,-26-75,1 75,-25-49,25 49,0 0,-25-25,0 0,0 0,0 1,-25-1,0 0,25 0,-49 25,49-25,-25 25,0 0,0 0,0 0,25-24,-24 24,-1-25,0 25,25-25,-25 25,50 0,0-25,24 0,-24 1,25-1,24 0,-49 25,0-25,24 0,1 25,0-24,24-26,0 50,26-25,-76 0,1 25,0 0</inkml:trace>
          <inkml:trace contextRef="#ctx0" brushRef="#br0" timeOffset="756.1927">7888 6747,'-25'0,"1"0,-1 25,0-1,0 1,0 25,-24 0,49-26,0 1,-25-25,25 25,0 25,0-26,0 26,50 0,-50-1,49-49,-24 25,0 0,0-25,-1 25,1-25,0 0,0 0,-25 24,25-24</inkml:trace>
          <inkml:trace contextRef="#ctx0" brushRef="#br0" timeOffset="1995.7546">8062 6772,'0'24,"0"1,25 0,-25 0,24 0,1 0,-25-1,0 1,0 25,0-25,0-1,0 26,-25-25,25 24,-24-49,-1 0,0-24,25-1,0 0,0-25,0 1,0 24,0-25,25 1,24-26,1 1,-25 24,0 1,0 24,-1 0,-24 0,0 0,25 25,0 0,0 0,-25 25,25-25,-25 25,24 0,-24 0,25-1,-25 26,0 0,0-26,0 1,0 50,0-26,0-24,0 0,0 0,0 0,0-1</inkml:trace>
        </inkml:traceGroup>
      </inkml:traceGroup>
    </inkml:traceGroup>
  </inkml:traceGroup>
</inkml:ink>
</file>

<file path=ppt/ink/ink4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20T07:40:19.924"/>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C15FAEAA-E867-4C1B-9B15-FEB191DFD1D4}" emma:medium="tactile" emma:mode="ink">
          <msink:context xmlns:msink="http://schemas.microsoft.com/ink/2010/main" type="writingRegion" rotatedBoundingBox="21967,8037 25269,8125 25190,11064 21889,10975"/>
        </emma:interpretation>
      </emma:emma>
    </inkml:annotationXML>
    <inkml:traceGroup>
      <inkml:annotationXML>
        <emma:emma xmlns:emma="http://www.w3.org/2003/04/emma" version="1.0">
          <emma:interpretation id="{6E295B8E-AE28-40C3-94C5-F5C33A7D5984}" emma:medium="tactile" emma:mode="ink">
            <msink:context xmlns:msink="http://schemas.microsoft.com/ink/2010/main" type="paragraph" rotatedBoundingBox="21928,8289 25237,8076 25309,9202 22000,9414" alignmentLevel="1"/>
          </emma:interpretation>
        </emma:emma>
      </inkml:annotationXML>
      <inkml:traceGroup>
        <inkml:annotationXML>
          <emma:emma xmlns:emma="http://www.w3.org/2003/04/emma" version="1.0">
            <emma:interpretation id="{98D7168F-DF02-4E69-A34A-3AFA4D97F87F}" emma:medium="tactile" emma:mode="ink">
              <msink:context xmlns:msink="http://schemas.microsoft.com/ink/2010/main" type="line" rotatedBoundingBox="21928,8289 25237,8076 25309,9202 22000,9414"/>
            </emma:interpretation>
          </emma:emma>
        </inkml:annotationXML>
        <inkml:traceGroup>
          <inkml:annotationXML>
            <emma:emma xmlns:emma="http://www.w3.org/2003/04/emma" version="1.0">
              <emma:interpretation id="{8AE8D5B9-8A2A-4513-B620-FCF2ACC22424}" emma:medium="tactile" emma:mode="ink">
                <msink:context xmlns:msink="http://schemas.microsoft.com/ink/2010/main" type="inkWord" rotatedBoundingBox="21938,8440 23018,8370 23064,9091 21984,9160"/>
              </emma:interpretation>
            </emma:emma>
          </inkml:annotationXML>
          <inkml:trace contextRef="#ctx0" brushRef="#br0">22151 8706</inkml:trace>
          <inkml:trace contextRef="#ctx0" brushRef="#br0" timeOffset="2435.0207">22002 8508,'0'50,"0"-1,25 1,-25-1,25 26,-25-26,0 1,0-25,0 0,0 24,0-24,0 0,0 0,0 0,0-1,0 1,0 0,25-25,-1 0,1-25,0 25,-25-25,25 25,-25-24,0-1,0 0,25 0,-25 0,0 0,0 1,0-1,0 0,0 0,0 0,0 1,-25 24,25-25,-25 25,0 0,0-25,1 25,24-25,-25 0,0 25,25-24,0-1,-25 25,0 0,0 0,25-25,25 25,0 0,0-25,0 25,0 0,-1 0,26 0,-25 0,0 0,-25-25,24 25</inkml:trace>
          <inkml:trace contextRef="#ctx0" brushRef="#br0" timeOffset="3747.0113">22473 8409,'-24'0,"-1"0,25 25,0-1,-25-24,25 25,0 0,-25-25,25 25,0 0,-25-25,25 24,0 1,0 0,0 0,0 0,0-1,0 1,0 0,0 0,25-25,0 0,-25 25,25-25,-25 24,0 1,25 0,-1-25,-24 25</inkml:trace>
          <inkml:trace contextRef="#ctx0" brushRef="#br0" timeOffset="6650.4686">22597 8533,'25'0,"0"0,-25-25,0 50,0 24,25 1,-25-25,0 0,0-1,0 1,0 0,0 0,0 0,0-50,0 0,0 0,0 0,0 1,0-1,0 0,49 25,-49-50,25 26,0-1,-25 0,25 25,0 25,-25 0,24-25,-24 24,25-24,-25 50,0-25,0 0,0 24,0-24,0 0,0 0,0-1</inkml:trace>
          <inkml:trace contextRef="#ctx0" brushRef="#br0" timeOffset="8670.2398">23019 8384,'0'25,"0"0,0-1,0 1,0 0,0 0,0 0,0-1,0 1,0 0,0 0,0 0,0-1,0 1,0 0,0 0,-25-25,25 25,-25-1,25 1,-24 0,24 0,0 0</inkml:trace>
        </inkml:traceGroup>
        <inkml:traceGroup>
          <inkml:annotationXML>
            <emma:emma xmlns:emma="http://www.w3.org/2003/04/emma" version="1.0">
              <emma:interpretation id="{144B8340-4599-464E-953B-9C5383B6269F}" emma:medium="tactile" emma:mode="ink">
                <msink:context xmlns:msink="http://schemas.microsoft.com/ink/2010/main" type="inkWord" rotatedBoundingBox="23367,8196 25237,8076 25309,9202 23439,9321"/>
              </emma:interpretation>
            </emma:emma>
          </inkml:annotationXML>
          <inkml:trace contextRef="#ctx0" brushRef="#br0" timeOffset="11154.9225">23391 8558,'25'0,"25"0,-1-25,-24 25,0 0,0 0,-1 0,1 0,0 0,0 0,0 0,-1 0</inkml:trace>
          <inkml:trace contextRef="#ctx0" brushRef="#br0" timeOffset="12238.899">23441 8781,'25'0,"-1"0,1 0,0 0,0 0,0 0,24 0,-24-25,0 25,0 0,-1 0,1 0,25 0,-1 0,-24 0</inkml:trace>
          <inkml:trace contextRef="#ctx0" brushRef="#br0" timeOffset="14104.8865">24359 8260,'-25'0,"-25"0,25 25,1-25,-1 25,0-1,0-24,25 25,-25-25,25 25,0 0,0 0,-24-1,24 1,0 0,0 25,0-1,0-24,0 0,24 0,1-25,0 0,-25 24,25-24,0 0,-1 0,1 0,0 0,-25-24,25 24</inkml:trace>
          <inkml:trace contextRef="#ctx0" brushRef="#br0" timeOffset="15102.8832">24706 8111</inkml:trace>
          <inkml:trace contextRef="#ctx0" brushRef="#br0" timeOffset="17526.4372">24755 8334,'-24'0,"24"25,0 0,0 0,-25 0,25-1,-25-24,25 25,0 25,0-1,0-24,0 0,0-50,25 0,-25 1,0-1,25 0,-1-25,-24 1,0 24,0 0,0 0,0 1,0 48,0 26,0-25,0 0,0 24,0 26,0-1,0-24,-24-1,24 26,0-51,0 26,0-25,-25 0,25-1,0 1,0 25,0-25,-25 0,25 24,-25-24,0 0,25 0,-24-25,24 24,-25-24,0 0,0 25,25-50,0-49,50 0,24-51,75-23,-75 48,-24 1,-25 50,0 24</inkml:trace>
          <inkml:trace contextRef="#ctx0" brushRef="#br0" timeOffset="18684.4194">25053 8260,'-25'50,"25"-1,0-24,-25 25,25-1,0-24,0 25,0-26,0 1,25-25,-25 25,0 0,25 24,0-24</inkml:trace>
          <inkml:trace contextRef="#ctx0" brushRef="#br0" timeOffset="19974.4977">25152 8434,'0'24,"0"26,0-25,0 24,0-24,0 0,0 0,0-75,0 1,0 24,0-25,0 25,25-74,0 99,-25-25,0 1,25 24,0 0,-25 24,0 1,0 0,0 0,0 0,0-1,0 1,0 0,0 0,0 0,0 24,0-24,0 0,0 0,0-1,0 1,0 0,0 0</inkml:trace>
          <inkml:trace contextRef="#ctx0" brushRef="#br0" timeOffset="22094.2902">24334 8285,'25'0,"-1"25,1-1,0-24,-25 25,25-25,-25 25,25-25,-25 25,24-25,-24 25,0-1,25-24,-25 25,0 0,0 0,0 0,0-1,0 1,0 0,-25 0,25 0,-24-25,24 24,-25-24,25 25,-25 0,25 0,-25-25,25 25,-25-25,1 0,-1 24,0 1,0 0,0-25</inkml:trace>
          <inkml:trace contextRef="#ctx0" brushRef="#br0" timeOffset="24788.4316">24210 8706,'0'25,"0"0,25-25,-25 25,24-25,26 0,-25 0,0 25,-1-25,1 0</inkml:trace>
        </inkml:traceGroup>
      </inkml:traceGroup>
    </inkml:traceGroup>
    <inkml:traceGroup>
      <inkml:annotationXML>
        <emma:emma xmlns:emma="http://www.w3.org/2003/04/emma" version="1.0">
          <emma:interpretation id="{953AFEFB-A683-41C0-AAAB-2E5C0CE423E4}" emma:medium="tactile" emma:mode="ink">
            <msink:context xmlns:msink="http://schemas.microsoft.com/ink/2010/main" type="paragraph" rotatedBoundingBox="21960,9229 25186,9387 25103,11081 21877,10923" alignmentLevel="1"/>
          </emma:interpretation>
        </emma:emma>
      </inkml:annotationXML>
      <inkml:traceGroup>
        <inkml:annotationXML>
          <emma:emma xmlns:emma="http://www.w3.org/2003/04/emma" version="1.0">
            <emma:interpretation id="{D6628C71-CCA6-4CF3-A9BA-8C67147E6017}" emma:medium="tactile" emma:mode="ink">
              <msink:context xmlns:msink="http://schemas.microsoft.com/ink/2010/main" type="line" rotatedBoundingBox="21960,9229 25186,9387 25131,10507 21905,10349"/>
            </emma:interpretation>
          </emma:emma>
        </inkml:annotationXML>
        <inkml:traceGroup>
          <inkml:annotationXML>
            <emma:emma xmlns:emma="http://www.w3.org/2003/04/emma" version="1.0">
              <emma:interpretation id="{E7BD0C1B-66A8-480A-A123-8D76D68FB198}" emma:medium="tactile" emma:mode="ink">
                <msink:context xmlns:msink="http://schemas.microsoft.com/ink/2010/main" type="inkWord" rotatedBoundingBox="21960,9229 23685,9313 23630,10433 21905,10349"/>
              </emma:interpretation>
            </emma:emma>
          </inkml:annotationXML>
          <inkml:trace contextRef="#ctx0" brushRef="#br0" timeOffset="99315.3961">22250 9575,'-25'0,"1"0,-1 0,0 0,0 0,25 24,-25-24,25 25,-24 0,-1-25,0 25,0 0,25-1,0 1,-25-25,25 25,0 0,-25 0,25-1,0 1,0 0,-24-25,24 25,0 0,0-1,0 1,0 0,0 25,0-25,0 24,0-24,24 0,1-25,0 25,-25-1,25-24,0 25,0-25,-1 0,1 0,0 0,0 0,0 0,-1 0,1 0,-25-25,0 1,0-1,0 0,25 0,0-24,-25 24,0-25,25 25,-25-24,24 24,-24 0,0 0,25 25,-25-25,0 1,0-1,0 0,0 0,0 0,0 1,0-1,-25 25,25-25,0 0,-24 25,-1 0,25-25,-25 25,25-24</inkml:trace>
          <inkml:trace contextRef="#ctx0" brushRef="#br0" timeOffset="100923.6007">22895 9426,'-25'0,"0"0,1 0,-1 0,0 0,0 0,0 0,25 25,-24-1,24 1,-25-25,25 25,0 0,0 0,-25-1,25 1,0 0,0 0,-25 0,25-1,0 1,0 0,0 0,-25 0,25 24,0-24,0 0,0 0,0-1,0 1,0 0,0 0,0 0,0 0,0-1,0 1,0 0,25 0,-25 0,25-25,-25 24,0 1,25-25,0 0,-1 50,1-25,0-1,0-24,-25 25</inkml:trace>
          <inkml:trace contextRef="#ctx0" brushRef="#br0" timeOffset="103779.4809">22895 9699,'25'0,"0"0,-1 0,1 0,0 0,-25 24,0 1,0 25,0-1,0 1,0 0,0-1,0-24,0-50,0 0,0 1,0-26,0 25,0 0,0 1,0-1,25 0,-25 0,0 0,25 25,0 0,-25-24,24-1,-24 0,25 25,-25-25,25 25,0 0,-25-25,25 25,-1 0,1 25,0 0,-25 0,0 0,0-1,0 1,0 0,0 0,0 0,0-1,0 1,0 0,0 0,0 0,0-1,0 1,0 0,0 0,0 0,0 0</inkml:trace>
          <inkml:trace contextRef="#ctx0" brushRef="#br0" timeOffset="105227.9145">23441 9302,'25'25,"-1"-1,1 1,0 0,0-25,-25 25,0 0,25-1,-1 1,-24 0,0 0,25 0,-25-1,0 1,25-25,-25 25,0 0,0 0,0-1,0 1,-25-25,25 25,-25 25,1-1,-1-49,25 25,-25 0,25 0,-25-1,25 1,-25-25,25 25,-24-25,24 25,-25 0,0 0,25-1</inkml:trace>
        </inkml:traceGroup>
        <inkml:traceGroup>
          <inkml:annotationXML>
            <emma:emma xmlns:emma="http://www.w3.org/2003/04/emma" version="1.0">
              <emma:interpretation id="{518CE697-E705-4373-9AB4-5F2E48F31B5B}" emma:medium="tactile" emma:mode="ink">
                <msink:context xmlns:msink="http://schemas.microsoft.com/ink/2010/main" type="inkWord" rotatedBoundingBox="24021,9735 25166,9791 25143,10266 23998,10210"/>
              </emma:interpretation>
            </emma:emma>
          </inkml:annotationXML>
          <inkml:trace contextRef="#ctx0" brushRef="#br0" timeOffset="107737.6626">24210 9773,'-25'0,"0"0,0 0,1 0,24 25,-25-25,25 25,-25-25,25 24,-25-24,25 25,0 0,0 25,-25-50,25 24,0 1,0 0,0 0,0 0,0 0,0-1,0 1,0 0,0 0,25-25,0 0,0 0,0 0,-1 0,1 0</inkml:trace>
          <inkml:trace contextRef="#ctx0" brushRef="#br0" timeOffset="109257.7806">24383 9922,'25'0,"0"0,0 0,0 0,-1 25,1-25,-25 24,25-24,25 25,-1 0,1-25</inkml:trace>
          <inkml:trace contextRef="#ctx0" brushRef="#br0" timeOffset="110336.958">24483 10195,'0'25,"24"-25,1 0,0 0,0 0,0 0,-1 0,1 0,0 24</inkml:trace>
          <inkml:trace contextRef="#ctx0" brushRef="#br0" timeOffset="111578.8572">24780 9773,'0'25,"0"49,0-24,0-1,25-24,-25 25,0-25,0 0,0-1,0 1,0 0,0 0,0 0,0-1</inkml:trace>
          <inkml:trace contextRef="#ctx0" brushRef="#br0" timeOffset="113284.4091">25028 9823,'-25'0,"25"24,-24-24,24 25,0 25,0-25,0-1,0 1,0 0,0 0,0 0,0 0,24-1,1-24,0 0,25 0,-26 0,-24-24,25 24,-25-25,0 0,0 0,0 0,0 0,-25 25,25-24,-24 24,-1 0,25-25,-25 25</inkml:trace>
        </inkml:traceGroup>
      </inkml:traceGroup>
      <inkml:traceGroup>
        <inkml:annotationXML>
          <emma:emma xmlns:emma="http://www.w3.org/2003/04/emma" version="1.0">
            <emma:interpretation id="{E6E0F3C6-DA6F-4EF5-B598-76C0F28AB531}" emma:medium="tactile" emma:mode="ink">
              <msink:context xmlns:msink="http://schemas.microsoft.com/ink/2010/main" type="line" rotatedBoundingBox="23863,10564 24909,10592 24897,11056 23850,11028"/>
            </emma:interpretation>
          </emma:emma>
        </inkml:annotationXML>
        <inkml:traceGroup>
          <inkml:annotationXML>
            <emma:emma xmlns:emma="http://www.w3.org/2003/04/emma" version="1.0">
              <emma:interpretation id="{DB77CBC7-C540-4944-BD81-EB2D74FDE5FF}" emma:medium="tactile" emma:mode="ink">
                <msink:context xmlns:msink="http://schemas.microsoft.com/ink/2010/main" type="inkWord" rotatedBoundingBox="23863,10564 24909,10592 24897,11056 23850,11028"/>
              </emma:interpretation>
            </emma:emma>
          </inkml:annotationXML>
          <inkml:trace contextRef="#ctx0" brushRef="#br0" timeOffset="115666.8561">23862 10616,'25'25,"-25"25,25-50,-25 25,0-1,0 1,25-25,-25 25,0 0,0 0,0-1,0-48,0-1,0 0,25 0,-1 25,-24-25,0 1,25-1,-25 0,25 25,0 0,0 0,-25 25,0 0,0-1,0 1,0 0,0 0,0 0,0-1,0 1</inkml:trace>
          <inkml:trace contextRef="#ctx0" brushRef="#br0" timeOffset="117287.7367">24259 10815,'-24'0,"24"25,-25-1,25 1,-25 0,25 0,0 0,0-1,0 1,25 0,0-25,-1 0,-24-25,25 25,0 0,-25-25,0 1,0-1,0 0,-25 25,25-25,0 0,-25 25,25-24</inkml:trace>
          <inkml:trace contextRef="#ctx0" brushRef="#br0" timeOffset="118464.7806">24483 10691,'24'0,"-24"-25,25 25,25 0,-25 0,-1 0</inkml:trace>
          <inkml:trace contextRef="#ctx0" brushRef="#br0" timeOffset="119337.1408">24582 10864,'25'0,"-25"-24,24 24,26 0,0 0,-26 0</inkml:trace>
          <inkml:trace contextRef="#ctx0" brushRef="#br0" timeOffset="120236.8032">24904 10592,'0'24,"0"1,0 25,0-1,0 26,-25-26,25 1,0-25,0 0,0-1</inkml:trace>
        </inkml:traceGroup>
      </inkml:traceGroup>
    </inkml:traceGroup>
  </inkml:traceGroup>
</inkml:ink>
</file>

<file path=ppt/ink/ink4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20T07:51:59.260"/>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0A3B01BB-3490-483E-B0E9-CA6853BD9C51}" emma:medium="tactile" emma:mode="ink">
          <msink:context xmlns:msink="http://schemas.microsoft.com/ink/2010/main" type="inkDrawing" rotatedBoundingBox="3537,7280 3622,8235 3415,8253 3330,7299" semanticType="verticalRange" shapeName="Other">
            <msink:sourceLink direction="with" ref="{E277A9D2-AEAA-4319-80BB-B06C5BE7B9F1}"/>
          </msink:context>
        </emma:interpretation>
      </emma:emma>
    </inkml:annotationXML>
    <inkml:trace contextRef="#ctx0" brushRef="#br0">3399 7293,'0'24,"-25"1,25 0,0 0,0 0,0 24,25 26,-1-51,26 26,-25-25,0 0,-25-1,-25-24,0 0,0 0,25 25,0 0,-25-25,1 0,24 25,-25-25,25 25,25-25,-1 24,1-24,-25 25,25-25,-25 25,0 0,0 0,0 49,0-24,0-25,0-1,0 1,0 0,0 0,-25-25,25 25,-25-25,25 24,0 1,25-25,149 0</inkml:trace>
  </inkml:traceGroup>
</inkml:ink>
</file>

<file path=ppt/ink/ink4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2-15T05:38:40.123"/>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8825916F-93D9-4E31-BAC3-CA33749545B4}" emma:medium="tactile" emma:mode="ink">
          <msink:context xmlns:msink="http://schemas.microsoft.com/ink/2010/main" type="inkDrawing" rotatedBoundingBox="7504,9198 7519,9198 7519,9213 7504,9213" shapeName="Other"/>
        </emma:interpretation>
      </emma:emma>
    </inkml:annotationXML>
    <inkml:trace contextRef="#ctx0" brushRef="#br0">0 0</inkml:trace>
  </inkml:traceGroup>
</inkml:ink>
</file>

<file path=ppt/ink/ink4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20T07:40:06.473"/>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08DAE51F-F4A1-49A7-BC7F-78BA211F7BE4}" emma:medium="tactile" emma:mode="ink">
          <msink:context xmlns:msink="http://schemas.microsoft.com/ink/2010/main" type="writingRegion" rotatedBoundingBox="20842,9895 21807,17062 18202,17548 17237,10380"/>
        </emma:interpretation>
      </emma:emma>
    </inkml:annotationXML>
    <inkml:traceGroup>
      <inkml:annotationXML>
        <emma:emma xmlns:emma="http://www.w3.org/2003/04/emma" version="1.0">
          <emma:interpretation id="{99DF728B-E17E-4602-A173-28274BF5324C}" emma:medium="tactile" emma:mode="ink">
            <msink:context xmlns:msink="http://schemas.microsoft.com/ink/2010/main" type="paragraph" rotatedBoundingBox="20967,10821 21807,17062 19521,17370 18681,11129" alignmentLevel="2"/>
          </emma:interpretation>
        </emma:emma>
      </inkml:annotationXML>
      <inkml:traceGroup>
        <inkml:annotationXML>
          <emma:emma xmlns:emma="http://www.w3.org/2003/04/emma" version="1.0">
            <emma:interpretation id="{6B98E333-BE63-42AA-A84A-30B6B86B7CA3}" emma:medium="tactile" emma:mode="ink">
              <msink:context xmlns:msink="http://schemas.microsoft.com/ink/2010/main" type="line" rotatedBoundingBox="20967,10821 21807,17062 19521,17370 18681,11129"/>
            </emma:interpretation>
          </emma:emma>
        </inkml:annotationXML>
        <inkml:traceGroup>
          <inkml:annotationXML>
            <emma:emma xmlns:emma="http://www.w3.org/2003/04/emma" version="1.0">
              <emma:interpretation id="{AD853FD8-A589-43FC-88CC-E7BE92D4108D}" emma:medium="tactile" emma:mode="ink">
                <msink:context xmlns:msink="http://schemas.microsoft.com/ink/2010/main" type="inkWord" rotatedBoundingBox="20397,10898 20711,13233 19203,13436 18889,11101"/>
              </emma:interpretation>
            </emma:emma>
          </inkml:annotationXML>
          <inkml:trace contextRef="#ctx0" brushRef="#br0">19100 11112,'-25'0,"0"25,25 0,0 0,-24-25,24 25,0 0,-25-1,25 1,-25 0,25 0,0 0,-25-25,25 24,0 1,0 0,0 0,0 24,0-24,0 0,25 0,0-25,-25 25,25 24,-1-24,1-25,0 0,0 0</inkml:trace>
          <inkml:trace contextRef="#ctx0" brushRef="#br0" timeOffset="2354.942">19224 11286,'25'0,"0"0,-25 25,0 0,0 0,0-1,0 1,0 0,-25 0,25 0,0-1,0 1,0 0,0 0,-25-25,25-50,0 25,0 1,0-1,0-25,25 25,-25 1,0-1,0 0,25 25,-25-25,24 25,-24-25,25 25,-25-24,0-1,25 25,-25-25,25 25,0-25,-1 25,-24 25,0 0,0 0,0-1,0 1,0 0,0 0,0 0,0-1,25 1,-25 0,0 0,0 0,0-1,0 1</inkml:trace>
          <inkml:trace contextRef="#ctx0" brushRef="#br0" timeOffset="4216.6573">19546 11013,'25'0,"0"0,0 0,-25 25,0 0,0 0,25-25,-25 24,0 1,0 0,0 0,0 0,0 0,0-1,0 1,0 0,0 0,0 0,0-1,0 1,0 0,0 0,0 0,0-1,0 1,0 0,0 0,0 0,0-1,-25 1,25 0,0 0,-25-25</inkml:trace>
          <inkml:trace contextRef="#ctx0" brushRef="#br0" timeOffset="800525.1253">19323 12502,'0'-25,"25"25,0 0,-25 25,25-1,-25 1,24 0,-24 0,0 0,0-1,0 1,0 0,0-75,0 26,0-1,0 0,0 0,0 0,0-24,0 24,0 0,0 0,0 1,0-1,25 0,0 25,0 0,0 25,-25 24,24-49,-24 25,25-25,-25 25,0 0,0 24,25-24,-25 0,0 0,0 0,50-25,49-75,0-49</inkml:trace>
          <inkml:trace contextRef="#ctx0" brushRef="#br0" timeOffset="801792.0758">19869 12055,'0'25,"0"0,0 24,0-24,25 0,0-25,-1 0,1 25,0-25,0 0,0 25,-1-1,1 1,25 0,-1 0,-49 0,0-1,0 26,-24-25,-1 49,-25 1,1 24,-51 50,26-75,49-24,0-50</inkml:trace>
          <inkml:trace contextRef="#ctx0" brushRef="#br0" timeOffset="802808.1207">20563 12204,'0'25,"25"74,-25-49,0 24,0-49,25 0,-25-1,0 1</inkml:trace>
          <inkml:trace contextRef="#ctx0" brushRef="#br0" timeOffset="803656.0856">20415 12650,'-25'0,"25"25,-25 50,25-1,-50 50,1-50,24 1,-74 24,99-49,-75-1,75-24,-24-25,24-25</inkml:trace>
        </inkml:traceGroup>
        <inkml:traceGroup>
          <inkml:annotationXML>
            <emma:emma xmlns:emma="http://www.w3.org/2003/04/emma" version="1.0">
              <emma:interpretation id="{131937FF-D3A7-4A09-8905-1362E03837E1}" emma:medium="tactile" emma:mode="ink">
                <msink:context xmlns:msink="http://schemas.microsoft.com/ink/2010/main" type="inkWord" rotatedBoundingBox="20828,13662 20861,13903 19473,14089 19441,13849"/>
              </emma:interpretation>
            </emma:emma>
          </inkml:annotationXML>
          <inkml:trace contextRef="#ctx0" brushRef="#br0" timeOffset="804939.7938">19447 13891,'25'0,"0"0,49 0,1 0,-51 0,1 0,0 0,0 0,0 0,-1 0,1 0,0 0,0 0,-25-25</inkml:trace>
          <inkml:trace contextRef="#ctx0" brushRef="#br0" timeOffset="805610.029">20067 13767,'0'24,"0"26,0 0,0-1,0-24,0 0</inkml:trace>
          <inkml:trace contextRef="#ctx0" brushRef="#br0" timeOffset="806153.4933">20241 13742,'0'25,"0"-1,0 1,0 25,0-25,0-1,-25 1,25 0,0 0</inkml:trace>
          <inkml:trace contextRef="#ctx0" brushRef="#br0" timeOffset="806691.8291">20365 13915,'25'0,"24"0,26 0,-1 0,-24-49,24 24,-24-49,-25 49,-1 25,-24-25,25 25</inkml:trace>
        </inkml:traceGroup>
        <inkml:traceGroup>
          <inkml:annotationXML>
            <emma:emma xmlns:emma="http://www.w3.org/2003/04/emma" version="1.0">
              <emma:interpretation id="{1D30CF42-C037-487F-98CD-421DA5B4A746}" emma:medium="tactile" emma:mode="ink">
                <msink:context xmlns:msink="http://schemas.microsoft.com/ink/2010/main" type="inkWord" rotatedBoundingBox="21435,14294 21543,15101 19685,15351 19577,14544"/>
              </emma:interpretation>
            </emma:emma>
          </inkml:annotationXML>
          <inkml:trace contextRef="#ctx0" brushRef="#br0" timeOffset="807693.1092">19646 15056,'49'0,"100"-24,0-26,-25 25,0 0,-99 25,0 0</inkml:trace>
          <inkml:trace contextRef="#ctx0" brushRef="#br0" timeOffset="808371.0713">20588 14412,'-25'0,"25"24,0 100,0-49,0 49,0 0,25-50,-25-24,0-25,0 24,0 1,0-1,0 1,0-100</inkml:trace>
          <inkml:trace contextRef="#ctx0" brushRef="#br0" timeOffset="809071.0198">20762 14610,'0'25,"0"0,25-1,-25 1,0 0,0 0,0 24,0-24,0 25,0-1,0-24,0 0,0 0</inkml:trace>
          <inkml:trace contextRef="#ctx0" brushRef="#br0" timeOffset="810331.076">21084 14734,'50'0,"0"0,24-25,-24 25,-1 0,-49-25,25 25,0 0,24-24,-49-1,25 25</inkml:trace>
        </inkml:traceGroup>
        <inkml:traceGroup>
          <inkml:annotationXML>
            <emma:emma xmlns:emma="http://www.w3.org/2003/04/emma" version="1.0">
              <emma:interpretation id="{CC1968C2-136F-4C07-9C11-A67A1526A772}" emma:medium="tactile" emma:mode="ink">
                <msink:context xmlns:msink="http://schemas.microsoft.com/ink/2010/main" type="inkWord" rotatedBoundingBox="20150,16060 20312,17264 19521,17370 19359,16166"/>
              </emma:interpretation>
            </emma:emma>
          </inkml:annotationXML>
          <inkml:trace contextRef="#ctx0" brushRef="#br0" timeOffset="1.16617E6">19919 16619,'0'-25,"24"25,-24 25,50 25,-50-25,25-1,-25 1,0 25,-25-1,0-24,0 0,25 25,-24-50,24 24,49-24,26-24,-1 24,-24-25,-26 25,26 0,-25 0</inkml:trace>
          <inkml:trace contextRef="#ctx0" brushRef="#br0" timeOffset="1.16703E6">19943 16297,'0'0,"-49"0,24 49,0-24,-25 25,26-1,-1-24,0 0,-25 25,26-26,-1 26,0 0,0-1,0-24,1 25,-1 49,25-25,0 1,0-1,0-24,25-1,-1-24,1-25,0 25,25-25,-26 0,1 25,25-25,24 0,1 0,-26 0,-24-25,0-25,25-24,-26-1,1 1,0-25,25 0,-50 49,24 0,-24-24,0 24,0 26,0-26,-24-24,-26-26,0 51,1-26,-26-24,51 99,-1-25,0 25</inkml:trace>
        </inkml:traceGroup>
      </inkml:traceGroup>
    </inkml:traceGroup>
    <inkml:traceGroup>
      <inkml:annotationXML>
        <emma:emma xmlns:emma="http://www.w3.org/2003/04/emma" version="1.0">
          <emma:interpretation id="{40F3F54A-83F2-4002-8043-9DE03E4E4A37}" emma:medium="tactile" emma:mode="ink">
            <msink:context xmlns:msink="http://schemas.microsoft.com/ink/2010/main" type="paragraph" rotatedBoundingBox="18824,10244 18792,12085 18276,12075 18309,10235" alignmentLevel="1"/>
          </emma:interpretation>
        </emma:emma>
      </inkml:annotationXML>
      <inkml:traceGroup>
        <inkml:annotationXML>
          <emma:emma xmlns:emma="http://www.w3.org/2003/04/emma" version="1.0">
            <emma:interpretation id="{2DEDC167-1DDF-43B0-8F28-26362FCCF2F6}" emma:medium="tactile" emma:mode="ink">
              <msink:context xmlns:msink="http://schemas.microsoft.com/ink/2010/main" type="line" rotatedBoundingBox="18824,10244 18792,12085 18276,12075 18309,10235"/>
            </emma:interpretation>
          </emma:emma>
        </inkml:annotationXML>
        <inkml:traceGroup>
          <inkml:annotationXML>
            <emma:emma xmlns:emma="http://www.w3.org/2003/04/emma" version="1.0">
              <emma:interpretation id="{0C523469-195E-4176-9E15-95CB7ED10B29}" emma:medium="tactile" emma:mode="ink">
                <msink:context xmlns:msink="http://schemas.microsoft.com/ink/2010/main" type="inkWord" rotatedBoundingBox="18824,10244 18792,12085 18276,12075 18309,10235"/>
              </emma:interpretation>
            </emma:emma>
          </inkml:annotationXML>
          <inkml:trace contextRef="#ctx0" brushRef="#br0" timeOffset="-8962.919">18306 10418,'25'0,"25"0,-50-25,24 25,26-25,-25 25,24-24,1 24,-25 0,0 0,-1 0,1-25,25 0,-25 0,-1 25,1-25</inkml:trace>
          <inkml:trace contextRef="#ctx0" brushRef="#br0" timeOffset="-4257.0085">18604 10344,'0'24,"0"1,0 0,0 0,0 0,0-1,0 1,0 25,0-25,0-1,0 1,0 0,0 0,0 0,0-1,0 1,0 0,0 0,0 0,0 24,25-24,-25 0,0 0,0-1,-25-24,0 0,0 0,0 0,1 0,-1 0,74 0,1 0,-50 25,25-25,-25 25,25-25,-1-25,1 0,-25 1,0-1,0 0,0 0,25 25,-25-25,0 1</inkml:trace>
          <inkml:trace contextRef="#ctx0" brushRef="#br0" timeOffset="-1504.0719">18653 11212,'-24'0,"-1"0,0 0,0 0,0 49,-24-49,24 25,0-25,25 25,0 0,0 0,-25-25,25 24,0 1,0 0,0 0,0 0,0-1,0 1,25-25,0 0,0 0,0 0,-1 0,-24-25,0-24,0 24,0 0,0-49,0 49,25 25,-25-50,0 26,25 73,0-24,-25 25,0 24,25-24,-25-26,0 1,0 25,0-1,0-24,0 0,0 0,0 0,0-1,0 1,0 25,0-25,0-1,0 1,0 0,0 0,0 0,0-1,0 1,-25-25,25 25,0 0,-25-25,0 0,0 0,1 0,24-25,-25 25,25-25,0 0,0 1,0-1,0-25,0 25,0 1,0-26,49 25,-49-24,50 49,-25-25,0 25,-25-25,0 0,24 25,-24-25,25 25,-25-24,50-1,-50 0,49 0,-24 25,-25-25</inkml:trace>
        </inkml:traceGroup>
      </inkml:traceGroup>
    </inkml:traceGroup>
    <inkml:traceGroup>
      <inkml:annotationXML>
        <emma:emma xmlns:emma="http://www.w3.org/2003/04/emma" version="1.0">
          <emma:interpretation id="{EA39667F-CB77-4342-8A8B-49AEB48945A9}" emma:medium="tactile" emma:mode="ink">
            <msink:context xmlns:msink="http://schemas.microsoft.com/ink/2010/main" type="paragraph" rotatedBoundingBox="17912,10360 17777,11760 17258,11710 17393,10311" alignmentLevel="1"/>
          </emma:interpretation>
        </emma:emma>
      </inkml:annotationXML>
      <inkml:traceGroup>
        <inkml:annotationXML>
          <emma:emma xmlns:emma="http://www.w3.org/2003/04/emma" version="1.0">
            <emma:interpretation id="{C1488D22-5B06-4222-BE74-205115A54BAA}" emma:medium="tactile" emma:mode="ink">
              <msink:context xmlns:msink="http://schemas.microsoft.com/ink/2010/main" type="line" rotatedBoundingBox="17912,10360 17777,11760 17258,11710 17393,10311"/>
            </emma:interpretation>
          </emma:emma>
        </inkml:annotationXML>
        <inkml:traceGroup>
          <inkml:annotationXML>
            <emma:emma xmlns:emma="http://www.w3.org/2003/04/emma" version="1.0">
              <emma:interpretation id="{48EB0F53-FB13-4057-B127-3B8DC09A4340}" emma:medium="tactile" emma:mode="ink">
                <msink:context xmlns:msink="http://schemas.microsoft.com/ink/2010/main" type="inkWord" rotatedBoundingBox="17912,10360 17777,11760 17258,11710 17393,10311"/>
              </emma:interpretation>
            </emma:emma>
          </inkml:annotationXML>
          <inkml:trace contextRef="#ctx0" brushRef="#br0" timeOffset="-15783.1916">17388 10368,'50'0,"-25"0,0 0,-1-24,1 24,25 0,-25 0,-1 0,1 0,0 0,0 0,0 0,0 24,-1-24,1 0,0 0,0 0,0 0</inkml:trace>
          <inkml:trace contextRef="#ctx0" brushRef="#br0" timeOffset="-12598.8797">17686 10418,'0'25,"0"0,0-1,0 1,0 0,0 0,0 0,0 24,0-24,0 49,0-49,0 0,0 0,0 0,0-1,0 1,-25-25,0 0,1 0,-1-25,0 25,25-24,25 24,-25 24,25-24,-25 25,24 0,1 0,-25 0,25-25,0-25,-25 0,0 0,25-24,0 24,-25 0,24 0,-24 0</inkml:trace>
          <inkml:trace contextRef="#ctx0" brushRef="#br0" timeOffset="-10492.4423">17612 11286,'-25'0,"25"25,-25-25,25 25,-25-25,25 25,-25-25,25 24,0 1,-24 0,24 0,-25-25,25 25,-25-1,25 1,0 0,0 0,0 0,-25-1,25 1,0 0,25-25,0 25,0 0,-1-25,1 0,0 0,0 0,0 0,-1 0,1 0,-25-25,25 25,0 0,-25-25,25 25,0 0,-1 0,-24-25</inkml:trace>
        </inkml:traceGroup>
      </inkml:traceGroup>
    </inkml:traceGroup>
  </inkml:traceGroup>
</inkml:ink>
</file>

<file path=ppt/ink/ink4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20T07:54:00.164"/>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0CE421B7-B8BF-4FB8-BFCC-05C15FAE4225}" emma:medium="tactile" emma:mode="ink">
          <msink:context xmlns:msink="http://schemas.microsoft.com/ink/2010/main" type="writingRegion" rotatedBoundingBox="21928,11794 24096,11666 24261,14485 22093,14612"/>
        </emma:interpretation>
      </emma:emma>
    </inkml:annotationXML>
    <inkml:traceGroup>
      <inkml:annotationXML>
        <emma:emma xmlns:emma="http://www.w3.org/2003/04/emma" version="1.0">
          <emma:interpretation id="{4E7EDEDE-8B84-4127-B44B-0B1B70648473}" emma:medium="tactile" emma:mode="ink">
            <msink:context xmlns:msink="http://schemas.microsoft.com/ink/2010/main" type="paragraph" rotatedBoundingBox="21868,11897 23927,11589 24119,12877 22060,13184" alignmentLevel="1"/>
          </emma:interpretation>
        </emma:emma>
      </inkml:annotationXML>
      <inkml:traceGroup>
        <inkml:annotationXML>
          <emma:emma xmlns:emma="http://www.w3.org/2003/04/emma" version="1.0">
            <emma:interpretation id="{C26F11E1-EF2D-47F6-9E7A-36970A4D17E9}" emma:medium="tactile" emma:mode="ink">
              <msink:context xmlns:msink="http://schemas.microsoft.com/ink/2010/main" type="line" rotatedBoundingBox="21868,11897 23927,11589 24119,12877 22060,13184"/>
            </emma:interpretation>
          </emma:emma>
        </inkml:annotationXML>
        <inkml:traceGroup>
          <inkml:annotationXML>
            <emma:emma xmlns:emma="http://www.w3.org/2003/04/emma" version="1.0">
              <emma:interpretation id="{983F765C-F8AD-4D30-A6B4-97CAAA9595DC}" emma:medium="tactile" emma:mode="ink">
                <msink:context xmlns:msink="http://schemas.microsoft.com/ink/2010/main" type="inkWord" rotatedBoundingBox="21868,11897 23927,11589 24119,12877 22060,13184"/>
              </emma:interpretation>
            </emma:emma>
          </inkml:annotationXML>
          <inkml:trace contextRef="#ctx0" brushRef="#br0">22151 12129,'-25'0,"0"0,1 0,-1 0,25 25,0 0,0 0,0 0,-25-25,25 25,0 24,-25-24,25 0,0 24,-25 1,25-25,0 0,0-1,0 1,0 0,0 25,25-1,25-24,-50 25,49-26,-24-24,0 0,0 0,0 0,24 0,1 0,-25 0,24-24,-24 24,25-50,-26 25,-24 0,0 1,25 24,-25-25,0-25,0 1,0-26,-25 26,25-26,0-49,-24 74,24 1,0 24,-25 25,0 0,25-25,-25 25,0 0,25-25,-24 1,24-1,-25 0,0 0</inkml:trace>
          <inkml:trace contextRef="#ctx0" brushRef="#br0" timeOffset="1134.1293">23044 11733,'-25'0,"0"0,0 0,-24 49,24-24,-25 74,-24 0,49-24,0 24,-24 0,24-49,25-25,0 0,0-1,0 1,25 0,0 25,24 24,1-24,-25-26,-1 26,-24-25,25-25,0 25,-25-1,0 26,25 0,0-1,-25 26,24-51,1-24,-25-24,25-1</inkml:trace>
          <inkml:trace contextRef="#ctx0" brushRef="#br0" timeOffset="3034.4545">23094 12204,'0'50,"24"-26,1 26,0 0,-25-26,0 1,0 0,0 0,0 0,0-1,0 1,-25 0,25-50,0 0,0 1,0-26,25 0,-25 1,0 24,25 25,-25-25,25 25,-25-25,24 25,1 0,0 0,0 0,0 25,-25 0,24-25,-24 25,0 0,0-1,0 1,0 0,0 0,0 0,0 24,0-24,0 0,0 0,0-1,0 1</inkml:trace>
          <inkml:trace contextRef="#ctx0" brushRef="#br0" timeOffset="4541.9432">23416 11981,'0'-25,"0"0,25 0,0 25,-1-25,26 1,-25 24,-25 24,0 1,0 0,0 0,0 24,0 1,0-25,0 24,0 1,0 0,0-25,-25-25,25 24,-25-24,50 0,0-24,0-26,-1 50,-24-25,25 0,0 25,0 0</inkml:trace>
          <inkml:trace contextRef="#ctx0" brushRef="#br0" timeOffset="5370.2972">23838 11881,'49'0,"-24"25,-25 0,25-25,0 25,-1 0,-24-1,0 1,0 50,0-51,0 26,0 0,-24-1,24 1,-25-25,25 49,-25 1,0-1,0 50,25-50,-24 1,-1-1</inkml:trace>
        </inkml:traceGroup>
      </inkml:traceGroup>
    </inkml:traceGroup>
    <inkml:traceGroup>
      <inkml:annotationXML>
        <emma:emma xmlns:emma="http://www.w3.org/2003/04/emma" version="1.0">
          <emma:interpretation id="{E48A3493-D5BC-4BAC-83EB-4B9C2E2355D3}" emma:medium="tactile" emma:mode="ink">
            <msink:context xmlns:msink="http://schemas.microsoft.com/ink/2010/main" type="paragraph" rotatedBoundingBox="22058,13257 24182,13133 24261,14485 22137,14610" alignmentLevel="1"/>
          </emma:interpretation>
        </emma:emma>
      </inkml:annotationXML>
      <inkml:traceGroup>
        <inkml:annotationXML>
          <emma:emma xmlns:emma="http://www.w3.org/2003/04/emma" version="1.0">
            <emma:interpretation id="{4059392B-D395-477F-9DDE-48F0DBEED392}" emma:medium="tactile" emma:mode="ink">
              <msink:context xmlns:msink="http://schemas.microsoft.com/ink/2010/main" type="line" rotatedBoundingBox="22058,13257 24182,13133 24261,14485 22137,14610"/>
            </emma:interpretation>
          </emma:emma>
        </inkml:annotationXML>
        <inkml:traceGroup>
          <inkml:annotationXML>
            <emma:emma xmlns:emma="http://www.w3.org/2003/04/emma" version="1.0">
              <emma:interpretation id="{36960B32-1FDC-4BDE-B5CB-9CF70EAA4543}" emma:medium="tactile" emma:mode="ink">
                <msink:context xmlns:msink="http://schemas.microsoft.com/ink/2010/main" type="inkWord" rotatedBoundingBox="22058,13257 24182,13133 24261,14485 22137,14610"/>
              </emma:interpretation>
            </emma:emma>
          </inkml:annotationXML>
          <inkml:trace contextRef="#ctx0" brushRef="#br0" timeOffset="9457.8846">22275 13395,'-25'0,"0"0,1 24,24 26,-25 0,0-50,25 49,0-24,-25 0,0 24,25-24,0 0,0 0,0 24,0 1,0 24,0-24,0-25,25 0,-25-1,25-24,-25 25,25-25,-25 25,25-25,-1 0,26 0,-25 0,0-50,24 26,-49-1,25 0,-25 0,0 0,0 1,0-26,0 25,0-24,0 24,0 0,0 0,-25 0,25-24,-25 24,25 0,0 0,0 1,-24 24,24-25,0 0,0 0,0 0</inkml:trace>
          <inkml:trace contextRef="#ctx0" brushRef="#br0" timeOffset="10779.9074">22821 13345,'0'25,"0"0,-25-1,25 1,0 0,-25 0,25 0,-25 24,25 1,-25-25,25 24,0-24,0 0,0 0,0-1,0 1,0 0,0 0,50 24,24 1,1 24,24-24,-49-25,-25 0,-1-25,-24 24,25-24</inkml:trace>
          <inkml:trace contextRef="#ctx0" brushRef="#br0" timeOffset="14481.3121">23242 13519,'25'0,"0"24,-25 1,0 0,25 0,49 74,-49 0,25-24,-1-1,-49-24,25 24,0-49,-25-75,0-24,0 49,0 0,0-24,0-1,0 25,0 0,0 1,0-1,0 0,0 0,0 0,0 1,0-1,25 25,-1 0,-24 25,50-1,99 100,-50-49,25 123,-25-49,1 0,-100-124,24 24,-24-24,0 0,-24-25,-1 0,25-25</inkml:trace>
          <inkml:trace contextRef="#ctx0" brushRef="#br0" timeOffset="15979.8514">23862 13246,'0'-25,"0"0,25 25,0-25,0 25,0-25,-1 25,1 0,-25 25,0 0,0 0,-25 0,25 0,0-1,25-24,0 0,0 25,-25 0,50 0,-50 0,24-25,-24 24,0 1,0 0,0 0,-24-25,24 25,-25-25,0 0,0 0,0 0</inkml:trace>
        </inkml:traceGroup>
      </inkml:traceGroup>
    </inkml:traceGroup>
  </inkml:traceGroup>
</inkml:ink>
</file>

<file path=ppt/ink/ink4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20T07:39:42.911"/>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E90B6D64-E76D-4B57-A74B-CE21C4D6A76A}" emma:medium="tactile" emma:mode="ink">
          <msink:context xmlns:msink="http://schemas.microsoft.com/ink/2010/main" type="writingRegion" rotatedBoundingBox="13488,11381 14803,11158 14916,11821 13600,12045"/>
        </emma:interpretation>
      </emma:emma>
    </inkml:annotationXML>
    <inkml:traceGroup>
      <inkml:annotationXML>
        <emma:emma xmlns:emma="http://www.w3.org/2003/04/emma" version="1.0">
          <emma:interpretation id="{C7B45947-CF18-440E-B332-EF308BE99F7A}" emma:medium="tactile" emma:mode="ink">
            <msink:context xmlns:msink="http://schemas.microsoft.com/ink/2010/main" type="paragraph" rotatedBoundingBox="13488,11381 14803,11158 14916,11821 13600,12045" alignmentLevel="1"/>
          </emma:interpretation>
        </emma:emma>
      </inkml:annotationXML>
      <inkml:traceGroup>
        <inkml:annotationXML>
          <emma:emma xmlns:emma="http://www.w3.org/2003/04/emma" version="1.0">
            <emma:interpretation id="{E61759EA-E15B-4424-83D3-366005156FA8}" emma:medium="tactile" emma:mode="ink">
              <msink:context xmlns:msink="http://schemas.microsoft.com/ink/2010/main" type="line" rotatedBoundingBox="13488,11381 14803,11158 14916,11821 13600,12045"/>
            </emma:interpretation>
          </emma:emma>
        </inkml:annotationXML>
        <inkml:traceGroup>
          <inkml:annotationXML>
            <emma:emma xmlns:emma="http://www.w3.org/2003/04/emma" version="1.0">
              <emma:interpretation id="{7629826E-6CA9-4759-9B7C-F6F078885BEE}" emma:medium="tactile" emma:mode="ink">
                <msink:context xmlns:msink="http://schemas.microsoft.com/ink/2010/main" type="inkWord" rotatedBoundingBox="13488,11381 14803,11158 14916,11821 13600,12045"/>
              </emma:interpretation>
            </emma:emma>
          </inkml:annotationXML>
          <inkml:trace contextRef="#ctx0" brushRef="#br0">13569 11385,'0'50,"0"-25,0 24,0-24,0 0,0 0,0 0,0 24,0-24,0 0,0 0,0-1,0 1,0 0,0 0,0 0,24-1,-24 1,0 0,25-25,0 0,-25 25,25-25,0 0,-1 0,1 0,0-25,0 25,0-25,-1 0,26 1,-50-1,25 25,-25-25,25 25,-25-25,-25 25,0 0,0 0,0-25,1 25,-1 0,0-24,0 24,0 0,1 0,-1-25,0 25,25-25,-25 25,0 0,1-25,24 0,0 1,-25 24,25-25,0 0,0 0,0 0,0 1,-25 24,75 0,24-25,25 0,-24 0,-26 25,-24 0</inkml:trace>
          <inkml:trace contextRef="#ctx0" brushRef="#br0" timeOffset="1416.4642">14089 11311,'0'25,"-24"-25,-1 0,25 25,0-1,-25-24,0 0,25 25,-25-25,25 25,0 0,0 0,0-1,0 1,0 0,0 0,0 0,0-1,25-24,0 0,-25 25,25-25,-25 25,25-25,-25 25,24-25,1 0,0 0,0 0,0 0</inkml:trace>
          <inkml:trace contextRef="#ctx0" brushRef="#br0" timeOffset="3881.9875">14288 11385,'25'25,"-1"-25,-24 50,50-25,-50-1,0 26,25-50,-25 25,0 0,0-1,0 1,0 0,-25-25,25-50,0 26,0-1,0 0,0 0,0 0,0 1,0-1,25 25,0 0,-1 0,1 0,0 0,0 0,-25 25,25-25,-25 24,0 1,0 0,0 0,0 0,0-1,0 1</inkml:trace>
          <inkml:trace contextRef="#ctx0" brushRef="#br0" timeOffset="5164.7467">14784 11162,'0'25,"0"0,25 0,-25-1,0 1,0 0,0 0,25-25,-25 25,0-1,0 1,0 0,0 0,0 0,0-1,0 1,0 25,0-25,0-1,-25-24,25 25,-25 0,25 0,0 0,-25-25,25 24,-25-24,25 25,0 0,-24-25,24 25,0 0</inkml:trace>
        </inkml:traceGroup>
      </inkml:traceGroup>
    </inkml:traceGroup>
  </inkml:traceGroup>
</inkml:ink>
</file>

<file path=ppt/ink/ink4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20T07:55:49.135"/>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ABCFA620-2C6D-4A74-AD56-DA9BF1FE39D5}" emma:medium="tactile" emma:mode="ink">
          <msink:context xmlns:msink="http://schemas.microsoft.com/ink/2010/main" type="writingRegion" rotatedBoundingBox="3538,10997 4356,9527 5238,10018 4421,11488"/>
        </emma:interpretation>
      </emma:emma>
    </inkml:annotationXML>
    <inkml:traceGroup>
      <inkml:annotationXML>
        <emma:emma xmlns:emma="http://www.w3.org/2003/04/emma" version="1.0">
          <emma:interpretation id="{19B4BCE9-3B6D-44E1-B636-7318B7A257C1}" emma:medium="tactile" emma:mode="ink">
            <msink:context xmlns:msink="http://schemas.microsoft.com/ink/2010/main" type="paragraph" rotatedBoundingBox="3538,10997 4356,9527 5238,10018 4421,11488" alignmentLevel="1"/>
          </emma:interpretation>
        </emma:emma>
      </inkml:annotationXML>
      <inkml:traceGroup>
        <inkml:annotationXML>
          <emma:emma xmlns:emma="http://www.w3.org/2003/04/emma" version="1.0">
            <emma:interpretation id="{82B3332C-8443-40A4-9EAF-A0421B747440}" emma:medium="tactile" emma:mode="ink">
              <msink:context xmlns:msink="http://schemas.microsoft.com/ink/2010/main" type="line" rotatedBoundingBox="3538,10997 4356,9527 5238,10018 4421,11488"/>
            </emma:interpretation>
          </emma:emma>
        </inkml:annotationXML>
        <inkml:traceGroup>
          <inkml:annotationXML>
            <emma:emma xmlns:emma="http://www.w3.org/2003/04/emma" version="1.0">
              <emma:interpretation id="{94239DE5-DB43-4061-BAA8-35C0D59B35F5}" emma:medium="tactile" emma:mode="ink">
                <msink:context xmlns:msink="http://schemas.microsoft.com/ink/2010/main" type="inkWord" rotatedBoundingBox="3538,10997 4356,9527 5238,10018 4421,11488"/>
              </emma:interpretation>
            </emma:emma>
          </inkml:annotationXML>
          <inkml:trace contextRef="#ctx0" brushRef="#br0">4812 10244,'0'-24,"0"-26,0 25,0 0,0 1,0-1,0-25,0 0,-24 50,24-24,-25 24,25-25,-25 25,25-25,-25 0,0 25,1 0,24-25,-25 25,0 0,0 0,0 0,1 0,-1 0,0 0,0 0,0 0,1 0,24 25,-25 0,0-25,0 0,25 25,-49-25,24 0,25 25,-25-1,0 1,0 0,1 0,-1 0,0 0,0-1,25 1,-25 0,1 0,-1 0,25-1,-25 1,25 0,-25-25,0 25,25 0,-25-25,25 24,0 1,-24-25,-1 25,0 25,0-26,25 26,-25-25,25 0,-24-1,24 1,0 0,-25-25,25 25,0 0,0-1,0 1,0 50,-25-51,25 1,0 0,0 0,0 0,0-1,0 1,0 0,25 0,-25 0,25-25,-1 24,1-24,-25 25,50 0,-25 0,-1-25,26 25,-50 0,25-25,0 0,0 0,-1 0,26 0,-25 0,49 24,-49-24,0 0,0 0,-1 0,1 0,25 0,-25 0,-1-24,26-1,-25 25,0-25,-1 0,-24 0,25 25,-25-25,0 1,25-1,0 25,-25-25,25 0,-1 0,-24 1,25 24,-25-25,25 0,-25 0,0 0,25-49,0 49,-25-24,0 24,0 0,24 0,-24 0,0 1,0-1,0 0,0 0,0-24,0-1,0 25,0-24,0 24,0 0,0 0,0 0,0 1,-24-1,-1 25,25-50,0 25,0 1,0-1,-25 25,25-25,0 0,0 0,0 0,0 1,-25-51,25-24,-25 74,1-24</inkml:trace>
          <inkml:trace contextRef="#ctx0" brushRef="#br0" timeOffset="656.6156">4292 10790</inkml:trace>
        </inkml:traceGroup>
      </inkml:traceGroup>
    </inkml:traceGroup>
  </inkml:traceGroup>
</inkml:ink>
</file>

<file path=ppt/ink/ink4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20T07:51:02.826"/>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48EFB807-9608-4075-8AE2-560C223D3C87}" emma:medium="tactile" emma:mode="ink">
          <msink:context xmlns:msink="http://schemas.microsoft.com/ink/2010/main" type="writingRegion" rotatedBoundingBox="3914,13370 10481,13646 10426,14961 3859,14685"/>
        </emma:interpretation>
      </emma:emma>
    </inkml:annotationXML>
    <inkml:traceGroup>
      <inkml:annotationXML>
        <emma:emma xmlns:emma="http://www.w3.org/2003/04/emma" version="1.0">
          <emma:interpretation id="{22CAC7B6-B1B2-42A7-9E62-55C6ADCAF627}" emma:medium="tactile" emma:mode="ink">
            <msink:context xmlns:msink="http://schemas.microsoft.com/ink/2010/main" type="paragraph" rotatedBoundingBox="3914,13370 10481,13646 10426,14961 3859,14685" alignmentLevel="1"/>
          </emma:interpretation>
        </emma:emma>
      </inkml:annotationXML>
      <inkml:traceGroup>
        <inkml:annotationXML>
          <emma:emma xmlns:emma="http://www.w3.org/2003/04/emma" version="1.0">
            <emma:interpretation id="{F7AD2D12-00E8-4B74-AF96-ED16F02E7499}" emma:medium="tactile" emma:mode="ink">
              <msink:context xmlns:msink="http://schemas.microsoft.com/ink/2010/main" type="line" rotatedBoundingBox="3914,13370 10481,13646 10426,14961 3859,14685"/>
            </emma:interpretation>
          </emma:emma>
        </inkml:annotationXML>
        <inkml:traceGroup>
          <inkml:annotationXML>
            <emma:emma xmlns:emma="http://www.w3.org/2003/04/emma" version="1.0">
              <emma:interpretation id="{5442900B-55AD-4903-B9AC-5DAA5D6B373B}" emma:medium="tactile" emma:mode="ink">
                <msink:context xmlns:msink="http://schemas.microsoft.com/ink/2010/main" type="inkWord" rotatedBoundingBox="3914,13370 4909,13412 4856,14656 3862,14614"/>
              </emma:interpretation>
            </emma:emma>
          </inkml:annotationXML>
          <inkml:trace contextRef="#ctx0" brushRef="#br0">4837 13742,'0'-25,"0"0,-25 0,1 25,24-24,-25 24,25-25,-25 25,25-25,-25 25,25-25,-25 25,25-25,-24 25,-1-24,0-1,25 0,-25 25,25-25,-25 25,1-25,-1 25,0-24,0 24,0 0,1 0,-1 0,0 0,0 0,0 0,1 0,-1 0,25 24,-25-24,0 25,0-25,1 0,-1 25,0 0,0-25,25 25,-25-25,25 24,-24-24,24 25,-25-25,0 0,25 25,-25-25,25 25,0 0,0-1,-25-24,25 25,0 0,0 0,-25-25,25 25,0 24,-24-24,24 0,0 0,0-1,0 1,0 0,0 0,0 0,0-1,0 1,0 0,0 0,0 0,0-1,0 1,0 0,0 0,0 0,0-1,0 1,24-25,-24 25,25-25,-25 25,0 0,0 0,25-25,-25 24,25 1,-25 0,25-25,-25 25,25-25,-25 25,24-25,-24 24,25-24,-25 25,25-25,0 0,0 0,24 0,-24 25,0-25,0 0,-1 0,1 0,-25 25,25-25,0 0,0 0,-1 0,1 0,25 0,-25 0,-1 0,26 0,-25 0,24 0,1 0,-25 0,0-25,-1 25,1-25,-25 0,0 1,25 24,-25-25,0 0,0-25,0 26,0-26,0 0,0 25,0 1,0-1,0 0,0 0,0 0,0 1,0-26,0 25,0 0,0 1,-25 24,25-25,0 0,-25 0,25 0,-24 25,24-24,0-1,0 0,0 0,-25 0,25-24,0 24,-25-25,25 26,0-26,0 0,-25 50,25-24</inkml:trace>
        </inkml:traceGroup>
        <inkml:traceGroup>
          <inkml:annotationXML>
            <emma:emma xmlns:emma="http://www.w3.org/2003/04/emma" version="1.0">
              <emma:interpretation id="{50EFE71B-7009-4DF5-BA53-E80B2E2871D8}" emma:medium="tactile" emma:mode="ink">
                <msink:context xmlns:msink="http://schemas.microsoft.com/ink/2010/main" type="inkWord" rotatedBoundingBox="6182,13905 8029,13983 7993,14859 6145,14781"/>
              </emma:interpretation>
            </emma:emma>
          </inkml:annotationXML>
          <inkml:trace contextRef="#ctx0" brushRef="#br0" timeOffset="321074.139">6177 14188,'25'0,"-1"0,1 0,0 50,-25-25,0 24,0 1,0 0,0-1,0-24,0 25,-25-26,25 1,-25-25,1 25,-1-25,0 25,75-25,-26 0,1 0,25-25,-25 25,-1 0,1 0,0 0,0 0</inkml:trace>
          <inkml:trace contextRef="#ctx0" brushRef="#br0" timeOffset="322444.0013">6524 14238,'50'25,"-1"-25,-24 0,0 24,0 26,-1 25,-24-26,25 1,0 24,-25 1,0-26,0-24,0-50,0-24,0-1,25 0,0 1,-1-1,1 50,-25-25,25 25,-25-24,25 48,0 1,-25 0,24 0,-24 0,0-1,25 1,-25 0,0 0</inkml:trace>
          <inkml:trace contextRef="#ctx0" brushRef="#br0" timeOffset="323371.8178">7119 14412,'25'0,"0"0,25 0,-26 0,1 0,0 0,0 0,0 0,24 0,26 0,-1 0,-49 0</inkml:trace>
          <inkml:trace contextRef="#ctx0" brushRef="#br0" timeOffset="324090.9672">7318 14312,'0'100,"25"-26,-25 25,0-49,0 24,24-24,-24-1,0-24,0-74,0 24</inkml:trace>
          <inkml:trace contextRef="#ctx0" brushRef="#br0" timeOffset="326129.542">7789 14213,'0'-25,"0"0,50 1,-26-1,-24 0,25 25,0-25,0 25,-25 25,25-25,-25 25,0 0,0-1,0 1,0 0,0 0,0 0,-25-25,25 24,-25-24,50 0,0 0,-25 25,49 0,-49 0,0 0,0 0,-25-25,1 49,-1-49,0 25,0-25,0 0,-24 0,24 0</inkml:trace>
          <inkml:trace contextRef="#ctx0" brushRef="#br0" timeOffset="361577.1825">6797 13990,'49'-25,"1"0,-25 25,0 0,-1 0,1 0,-25 25,0 0,25 0,-25-1,0 1,0 0,0 0,0 0,0-1,0 1,0 0,-25-25,25 25,-25-25,25 25,-24-25,48 0,76 0,-26 0,-24 0,-1-25,-24 25,0 0,-25-25,25 25</inkml:trace>
        </inkml:traceGroup>
        <inkml:traceGroup>
          <inkml:annotationXML>
            <emma:emma xmlns:emma="http://www.w3.org/2003/04/emma" version="1.0">
              <emma:interpretation id="{807CAFFC-D680-467D-806C-A8A317BB8DD9}" emma:medium="tactile" emma:mode="ink">
                <msink:context xmlns:msink="http://schemas.microsoft.com/ink/2010/main" type="inkWord" rotatedBoundingBox="8396,13609 10479,13696 10433,14784 8351,14697">
                  <msink:destinationLink direction="with" ref="{E36DAA61-45A4-40E8-AD03-6F3EE5440AE4}"/>
                </msink:context>
              </emma:interpretation>
            </emma:emma>
          </inkml:annotationXML>
          <inkml:trace contextRef="#ctx0" brushRef="#br0" timeOffset="327610.6757">8831 13791,'-25'0,"25"25,-50-25,26 75,-26-51,0 26,26-50,-26 50,25-50,25 24,-49-24,24 25,0-25,0 0,0 0,25 25,0 0,25 24,25-24,-25 0,24 0,-24 0,0-25,24 0,-24 24,74 1,-24 0,-26-25,1 0,-50 25</inkml:trace>
          <inkml:trace contextRef="#ctx0" brushRef="#br0" timeOffset="328643.5259">8360 14486,'24'25,"51"0,-26-1,1 1,-25-25,0 0,24 25,-24-25,49 74,-24-74,-25 25,0-25</inkml:trace>
          <inkml:trace contextRef="#ctx0" brushRef="#br0" timeOffset="330377.4984">9575 14064,'-25'0,"0"0,1 0,-1 0,0 0,0 0,25 25,0 0,0 0,0-1,0 1,0 0,0 0,25 0,-25-1,0 1,25-25,0 0,-1 0,-24 25,25-25,-25 25,0 0,0 0,0-1,0 26,0-25,-25 0,25-1,-49 1,49 0,-50 0,25 0,-49-1,49-24,-25 25,26 0,24-50,0 0</inkml:trace>
          <inkml:trace contextRef="#ctx0" brushRef="#br0" timeOffset="332911.8016">9848 14263,'-25'0,"50"0,0 24,-25 1,0 0,0 0,0 0,0 0,0-1,0 51,0-26,0 1,0-25,0-50,0 0,0 0,0 1,0-1,0 0,0 0,0 0,0 1,0-1,0-25,24 50,-24-25,25 25,-25-25,25 25,0-24,-25-1,25 0,24 0,-24 0,0 50,-25 25,0-1,0 1,0 0,0-1,25-49,-25 25,0 0,24-25,-24 25,0 0,0-1,0 51</inkml:trace>
          <inkml:trace contextRef="#ctx0" brushRef="#br0" timeOffset="358106.1249">10220 13841,'25'-50,"-1"26,-24-1,25 0,-25 0,25 25,0 0,0 0,-25 50,0-25,0-1,0 1,0 0,0 0,-25-25,25 25,-25-1,25 1,0 0,0 0,0 0,0-1,-25-24,50 0,0 0,0 0,0-24,-1-1,1 25,-25-25,25 25</inkml:trace>
        </inkml:traceGroup>
      </inkml:traceGroup>
    </inkml:traceGroup>
  </inkml:traceGroup>
</inkml:ink>
</file>

<file path=ppt/ink/ink4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20T07:53:05.247"/>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1EF8DCBD-F825-4EBD-B74D-AD1849C526E0}" emma:medium="tactile" emma:mode="ink">
          <msink:context xmlns:msink="http://schemas.microsoft.com/ink/2010/main" type="writingRegion" rotatedBoundingBox="17317,14270 17930,13551 18307,13872 17694,14591"/>
        </emma:interpretation>
      </emma:emma>
    </inkml:annotationXML>
    <inkml:traceGroup>
      <inkml:annotationXML>
        <emma:emma xmlns:emma="http://www.w3.org/2003/04/emma" version="1.0">
          <emma:interpretation id="{7CD61C1F-4F8F-48DD-AC36-B716ED1BED9A}" emma:medium="tactile" emma:mode="ink">
            <msink:context xmlns:msink="http://schemas.microsoft.com/ink/2010/main" type="paragraph" rotatedBoundingBox="17317,14270 17930,13551 18307,13872 17694,14591" alignmentLevel="1"/>
          </emma:interpretation>
        </emma:emma>
      </inkml:annotationXML>
      <inkml:traceGroup>
        <inkml:annotationXML>
          <emma:emma xmlns:emma="http://www.w3.org/2003/04/emma" version="1.0">
            <emma:interpretation id="{A8921B40-B821-4E05-AF4B-064579C91A75}" emma:medium="tactile" emma:mode="ink">
              <msink:context xmlns:msink="http://schemas.microsoft.com/ink/2010/main" type="line" rotatedBoundingBox="17317,14270 17930,13551 18307,13872 17694,14591"/>
            </emma:interpretation>
          </emma:emma>
        </inkml:annotationXML>
        <inkml:traceGroup>
          <inkml:annotationXML>
            <emma:emma xmlns:emma="http://www.w3.org/2003/04/emma" version="1.0">
              <emma:interpretation id="{BA853527-FDB8-4F25-8AA9-9CB41D335D8E}" emma:medium="tactile" emma:mode="ink">
                <msink:context xmlns:msink="http://schemas.microsoft.com/ink/2010/main" type="inkWord" rotatedBoundingBox="17317,14270 17930,13551 18307,13872 17694,14591"/>
              </emma:interpretation>
            </emma:emma>
          </inkml:annotationXML>
          <inkml:trace contextRef="#ctx0" brushRef="#br0">17388 14188,'25'0,"-25"-25,25 25,0 0,-25 25,25-25,-25 25,24 0,-24 24,0-24,0 0,0 0,0 0,0 0,0-1,-24-98,24 49,0 0,0 0,0-24,0 24,0 0,0 0,24 1,1-1,0 0,0 25,0 0,-1 0,1 0,0 0,0 25,-25 0,25-25,-25 24,0 1,0 0,0 0,0 0,0-1,25 1,-25 25,0-25,0 0,0-1,0 1,0 0,24-25</inkml:trace>
          <inkml:trace contextRef="#ctx0" brushRef="#br0" timeOffset="1742.2248">17909 13717,'0'-25,"25"0,0 1,-25-1,25 25,0 0,-25 25,24-25,-24 24,0 1,0 0,0 0,0 0,-24-25,24 24,-25-24,25 25,25-25,-1 0,1 0,-25 25,0 0,0 0,0-1,0 1,0 0,-25-25,1 25,-1-25</inkml:trace>
        </inkml:traceGroup>
      </inkml:traceGroup>
    </inkml:traceGroup>
  </inkml:traceGroup>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17T06:11:08.440"/>
    </inkml:context>
    <inkml:brush xml:id="br0">
      <inkml:brushProperty name="width" value="0.05292" units="cm"/>
      <inkml:brushProperty name="height" value="0.05292" units="cm"/>
      <inkml:brushProperty name="color" value="#FF0000"/>
    </inkml:brush>
  </inkml:definitions>
  <inkml:trace contextRef="#ctx0" brushRef="#br0">6226 4217,'-24'0,"24"25,-25 24,25-24,0 0,-25-25,0 25,25-1,0 1</inkml:trace>
</inkml:ink>
</file>

<file path=ppt/ink/ink5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20T07:53:39.090"/>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FFE8DD1B-3359-4028-B408-094A5C07348E}" emma:medium="tactile" emma:mode="ink">
          <msink:context xmlns:msink="http://schemas.microsoft.com/ink/2010/main" type="writingRegion" rotatedBoundingBox="10783,14358 14748,13406 15418,16193 11452,17145"/>
        </emma:interpretation>
      </emma:emma>
    </inkml:annotationXML>
    <inkml:traceGroup>
      <inkml:annotationXML>
        <emma:emma xmlns:emma="http://www.w3.org/2003/04/emma" version="1.0">
          <emma:interpretation id="{D8E7AF11-74C8-49F6-BFD9-80317ED77896}" emma:medium="tactile" emma:mode="ink">
            <msink:context xmlns:msink="http://schemas.microsoft.com/ink/2010/main" type="paragraph" rotatedBoundingBox="11603,13949 15024,13913 15033,14683 11611,14718" alignmentLevel="2"/>
          </emma:interpretation>
        </emma:emma>
      </inkml:annotationXML>
      <inkml:traceGroup>
        <inkml:annotationXML>
          <emma:emma xmlns:emma="http://www.w3.org/2003/04/emma" version="1.0">
            <emma:interpretation id="{560E88D2-9E91-4CD4-99D2-D97DD3F5D877}" emma:medium="tactile" emma:mode="ink">
              <msink:context xmlns:msink="http://schemas.microsoft.com/ink/2010/main" type="line" rotatedBoundingBox="11603,13949 15024,13913 15033,14683 11611,14718"/>
            </emma:interpretation>
          </emma:emma>
        </inkml:annotationXML>
        <inkml:traceGroup>
          <inkml:annotationXML>
            <emma:emma xmlns:emma="http://www.w3.org/2003/04/emma" version="1.0">
              <emma:interpretation id="{41C2589E-4B57-4072-9D88-305FCDB33D5C}" emma:medium="tactile" emma:mode="ink">
                <msink:context xmlns:msink="http://schemas.microsoft.com/ink/2010/main" type="inkWord" rotatedBoundingBox="11603,13949 13737,13927 13744,14614 11610,14636"/>
              </emma:interpretation>
            </emma:emma>
          </inkml:annotationXML>
          <inkml:trace contextRef="#ctx0" brushRef="#br0">12948 14114,'25'0,"25"0,-25 0,-1 0,-24 25,0-1,0 1,0 0,0 0,0 0,0 24,-24 1,-1-25,25 0,0-1,-25 1,0 0,0 0,1-25,-1 25,0-25,25 24,174-24,-75 0,99-24,-123-1,-51 25,26 0</inkml:trace>
          <inkml:trace contextRef="#ctx0" brushRef="#br0" timeOffset="1319.2175">13444 14139,'0'49,"25"-24,-25 0,25 24,-25-24,25-25,-25 25,0 0,0 0,0 0,0-1,0-73,0 24,0 0,0 0,25 0,-25 1,25 24,-1 0,1 0,25 49,-1-24,-49 0,25 0,-25 0,0-1,0 1,0 0,0 0,0 0</inkml:trace>
          <inkml:trace contextRef="#ctx0" brushRef="#br0" timeOffset="28306.7637">11609 14387,'0'25,"0"-1,0 1,0 0,25-25,0 25,-25 0,0-1,0 1,24-25,-24 25,0 0,25-25,0 0,0 0,0-25,-1-49,51 49,-50-25,24 25,26 1,-1-51,0-24,1 74,74-149,-50 125,-74-1,24 50,-24 0</inkml:trace>
        </inkml:traceGroup>
        <inkml:traceGroup>
          <inkml:annotationXML>
            <emma:emma xmlns:emma="http://www.w3.org/2003/04/emma" version="1.0">
              <emma:interpretation id="{BE267500-AE20-44E3-A94A-8A33E16FA4D4}" emma:medium="tactile" emma:mode="ink">
                <msink:context xmlns:msink="http://schemas.microsoft.com/ink/2010/main" type="inkWord" rotatedBoundingBox="14086,14140 15027,14130 15033,14683 14092,14693"/>
              </emma:interpretation>
            </emma:emma>
          </inkml:annotationXML>
          <inkml:trace contextRef="#ctx0" brushRef="#br0" timeOffset="2188.1729">14089 14337,'75'0,"24"0,0 0,-24 0,-51 0</inkml:trace>
          <inkml:trace contextRef="#ctx0" brushRef="#br0" timeOffset="2840.1567">14238 14139,'0'24,"25"51,0-26,-25 26,0-25,25-26,-25 1,24 25,-24-25</inkml:trace>
          <inkml:trace contextRef="#ctx0" brushRef="#br0" timeOffset="4186.1543">14710 14188,'24'0,"1"-25,25 25,-25 0,-25-24,24 48,-24 1,0 0,0 0,0 0,0-1,0 1,0 0,-24-25,24 25,-50 0,50 0,-25-25,25 24,50-24,-1 0,-24 0,0 0,0 0,0 25,-1-25,-24 25,25-25,-25 50,25-1,-25-24,0 0,0 0,-25-25,0 0,1 0,24 24</inkml:trace>
        </inkml:traceGroup>
      </inkml:traceGroup>
    </inkml:traceGroup>
    <inkml:traceGroup>
      <inkml:annotationXML>
        <emma:emma xmlns:emma="http://www.w3.org/2003/04/emma" version="1.0">
          <emma:interpretation id="{9B804562-3CAA-460A-8C12-518499CD3A84}" emma:medium="tactile" emma:mode="ink">
            <msink:context xmlns:msink="http://schemas.microsoft.com/ink/2010/main" type="paragraph" rotatedBoundingBox="11220,16178 14603,15366 14835,16333 11452,17145" alignmentLevel="1"/>
          </emma:interpretation>
        </emma:emma>
      </inkml:annotationXML>
      <inkml:traceGroup>
        <inkml:annotationXML>
          <emma:emma xmlns:emma="http://www.w3.org/2003/04/emma" version="1.0">
            <emma:interpretation id="{773DFA74-C6B5-4A37-B1F1-D19E9550FA1E}" emma:medium="tactile" emma:mode="ink">
              <msink:context xmlns:msink="http://schemas.microsoft.com/ink/2010/main" type="line" rotatedBoundingBox="11220,16178 14603,15366 14835,16333 11452,17145"/>
            </emma:interpretation>
          </emma:emma>
        </inkml:annotationXML>
        <inkml:traceGroup>
          <inkml:annotationXML>
            <emma:emma xmlns:emma="http://www.w3.org/2003/04/emma" version="1.0">
              <emma:interpretation id="{4B071032-FC22-4DF1-BB1F-C6E6823A74CC}" emma:medium="tactile" emma:mode="ink">
                <msink:context xmlns:msink="http://schemas.microsoft.com/ink/2010/main" type="inkWord" rotatedBoundingBox="11276,16412 12444,16132 12580,16699 11413,16979"/>
              </emma:interpretation>
            </emma:emma>
          </inkml:annotationXML>
          <inkml:trace contextRef="#ctx0" brushRef="#br0" timeOffset="236893.5461">11659 16321,'-50'25,"0"0,26 0,-1 0,0 0,25 24,-25-24,0 0,25 49,-24-49,24 0,-25 24,25-24,0 0,0 25,0-1,25-24,-1-25,-24 25,25-25,0 0,0 0,24 0,1 0,0 0,-1-50,-24 25,25 1,-26-1,1 0</inkml:trace>
          <inkml:trace contextRef="#ctx0" brushRef="#br0" timeOffset="237605.5671">11956 16520,'0'0,"-25"0,1 0,-26 0,50 25,-25 0,25 24,0-24,0 49,0-24,0-25,0 24,0-24,25-25,0 0,0-49,24-1,-24 25,0-24,0-1,-25 25,0 0,0 1,0-1,-25 0</inkml:trace>
          <inkml:trace contextRef="#ctx0" brushRef="#br0" timeOffset="238343.4003">12254 16396,'-25'0,"25"25,-25-25,25 25,0-1,0 1,0 0,0 25,0-26,0 1,0 0,-25-25</inkml:trace>
          <inkml:trace contextRef="#ctx0" brushRef="#br0" timeOffset="238865.6837">12477 16520,'25'0,"-25"-25,0-24,0 24</inkml:trace>
          <inkml:trace contextRef="#ctx0" brushRef="#br0" timeOffset="239050.6273">12502 16371,'0'25</inkml:trace>
        </inkml:traceGroup>
        <inkml:traceGroup>
          <inkml:annotationXML>
            <emma:emma xmlns:emma="http://www.w3.org/2003/04/emma" version="1.0">
              <emma:interpretation id="{DFA903B9-3DA6-4102-BF37-FA3465A55B8D}" emma:medium="tactile" emma:mode="ink">
                <msink:context xmlns:msink="http://schemas.microsoft.com/ink/2010/main" type="inkWord" rotatedBoundingBox="12772,15806 14603,15366 14835,16333 13005,16773"/>
              </emma:interpretation>
            </emma:emma>
          </inkml:annotationXML>
          <inkml:trace contextRef="#ctx0" brushRef="#br0" timeOffset="6035.0565">12948 15776,'-24'0,"-1"0,50 0,-1 0,1 0,0 0,-25 25,25-25,0 0,-25 24,0 1,0 0,0 0,0 0,0-1,-25 26,0-25,-25 24,26-24,-1-25,25 25,-25-25,0 0,50 0,0 0,24 0,1 0,-25 0,0 0,-1 0,1 0,74 50,50 24,-50-49,26 0,-76-25,-24 0</inkml:trace>
          <inkml:trace contextRef="#ctx0" brushRef="#br0" timeOffset="7241.1173">13544 15949,'0'25,"0"0,0 0,0 0,0-1,0 26,0-25,0-50,0-25,25 1,-25 24,49-25,-49 26,25 24,0 0,0 24,-1 26,1 0,0-50,-25 24,0 1,25 25,-25-1,25 1,-1 0,-24-26,0 1,25-25,-25-49</inkml:trace>
          <inkml:trace contextRef="#ctx0" brushRef="#br0" timeOffset="7991.1583">13891 16024,'0'-25,"25"25,24 0,51 0,24 25,-50-25,-49 25</inkml:trace>
          <inkml:trace contextRef="#ctx0" brushRef="#br0" timeOffset="8614.8725">14114 15726,'-25'25,"25"49,0 26,0 48,0 1,25-50,-25-49,25-50,-25 25,25-25</inkml:trace>
          <inkml:trace contextRef="#ctx0" brushRef="#br0" timeOffset="10393.1067">14561 15726,'25'0,"-1"-25,1 25,-25 25,0 0,0 25,0-26,0 1,0 0,-25-25,25 25,-24-25,24 25,-25-25,25 24,25 1,-1 25,26-1,49 75,-49-99,-50 0,0 0,0 0,0-1,-25 1,0-25,0 0,1 0,-1 0,-25 0</inkml:trace>
          <inkml:trace contextRef="#ctx0" brushRef="#br0" timeOffset="239537.264">13072 16321</inkml:trace>
        </inkml:traceGroup>
      </inkml:traceGroup>
    </inkml:traceGroup>
  </inkml:traceGroup>
</inkml:ink>
</file>

<file path=ppt/ink/ink5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20T07:56:40.116"/>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E36DAA61-45A4-40E8-AD03-6F3EE5440AE4}" emma:medium="tactile" emma:mode="ink">
          <msink:context xmlns:msink="http://schemas.microsoft.com/ink/2010/main" type="inkDrawing" rotatedBoundingBox="9327,14908 9327,16297 9312,16297 9312,14908" semanticType="callout" shapeName="Other">
            <msink:sourceLink direction="with" ref="{1FB9EAAF-9586-4BF4-A627-FB5249C1AC19}"/>
            <msink:sourceLink direction="with" ref="{807CAFFC-D680-467D-806C-A8A317BB8DD9}"/>
          </msink:context>
        </emma:interpretation>
      </emma:emma>
    </inkml:annotationXML>
    <inkml:trace contextRef="#ctx0" brushRef="#br0">9327 14908,'0'24,"0"26,0 24,0 1,0 74,0-50,0 25,0-25,0-49,0-25,0 24,0 1,0-25,0-1,0 26,0-25,0 0,0-1,0 1,0 0,0 0,0 24,0 1,0 24,0-24,0-25,0 0,0-50,0-50</inkml:trace>
  </inkml:traceGroup>
</inkml:ink>
</file>

<file path=ppt/ink/ink5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20T07:53:13.174"/>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EB2AD122-B5D1-4734-AEC9-C828CA435D7E}" emma:medium="tactile" emma:mode="ink">
          <msink:context xmlns:msink="http://schemas.microsoft.com/ink/2010/main" type="writingRegion" rotatedBoundingBox="17076,15744 18159,14637 18829,15293 17746,16399"/>
        </emma:interpretation>
      </emma:emma>
    </inkml:annotationXML>
    <inkml:traceGroup>
      <inkml:annotationXML>
        <emma:emma xmlns:emma="http://www.w3.org/2003/04/emma" version="1.0">
          <emma:interpretation id="{36594657-86A9-4956-933E-9486094D294E}" emma:medium="tactile" emma:mode="ink">
            <msink:context xmlns:msink="http://schemas.microsoft.com/ink/2010/main" type="paragraph" rotatedBoundingBox="17076,15744 18159,14637 18829,15293 17746,16399" alignmentLevel="1"/>
          </emma:interpretation>
        </emma:emma>
      </inkml:annotationXML>
      <inkml:traceGroup>
        <inkml:annotationXML>
          <emma:emma xmlns:emma="http://www.w3.org/2003/04/emma" version="1.0">
            <emma:interpretation id="{953E9D33-3332-4CBA-AC01-826A110CC85F}" emma:medium="tactile" emma:mode="ink">
              <msink:context xmlns:msink="http://schemas.microsoft.com/ink/2010/main" type="line" rotatedBoundingBox="17076,15744 18159,14637 18829,15293 17746,16399"/>
            </emma:interpretation>
          </emma:emma>
        </inkml:annotationXML>
        <inkml:traceGroup>
          <inkml:annotationXML>
            <emma:emma xmlns:emma="http://www.w3.org/2003/04/emma" version="1.0">
              <emma:interpretation id="{4F3686B1-49C1-42DE-A60B-073C91D1654D}" emma:medium="tactile" emma:mode="ink">
                <msink:context xmlns:msink="http://schemas.microsoft.com/ink/2010/main" type="inkWord" rotatedBoundingBox="17076,15744 18159,14637 18829,15293 17746,16399"/>
              </emma:interpretation>
            </emma:emma>
          </inkml:annotationXML>
          <inkml:trace contextRef="#ctx0" brushRef="#br0">17240 15577,'24'0,"1"0,0 0,0 25,-25 0,0 25,25-26,-1 1,-24 25,0-25,0 24,0-24,0 49,0-49,0 0,0 0,0 0,0-50,0 0,0 0,0 0,0-24,25 24,0 0,0 0,-25 1,49-1,51-50,-76 51,26-26,-25 25,0 0,0 25,-25-24,24 24,1 0,0 0,-25 24,25 1,-25 0,0 0,25 0,-25-1,0 1,0 0,0 0,0 24,0-24,0 0,0 25,0-1,0-24,0 0,24-25</inkml:trace>
          <inkml:trace contextRef="#ctx0" brushRef="#br0" timeOffset="2141.7647">18182 14660,'0'24,"0"1,0 0,0 0,0 0,0 24,-25 1,25-25,0-1,0 1,-24-25,24 25,0 0,0 0,-25-1,0 1,25 0,0 0,0 0,-25-1,25 26,50-50,-25 0,-1 0,26 0,-25-25,0 25,-1 0,1 0,0 0,0-25,-25 1,0-1,0 0,0 0,0 0,0 1,-25 24,25 24,0 1,0 0,0 0,0 0,0 49,0-24,0-26,0 26,0-25,0 49,25-24,-25 0,25-1,-25 1,0-1,0-24,0 0</inkml:trace>
        </inkml:traceGroup>
      </inkml:traceGroup>
    </inkml:traceGroup>
  </inkml:traceGroup>
</inkml:ink>
</file>

<file path=ppt/ink/ink5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20T07:53:22.358"/>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84D95286-10E9-436A-8452-FEE14D49E48C}" emma:medium="tactile" emma:mode="ink">
          <msink:context xmlns:msink="http://schemas.microsoft.com/ink/2010/main" type="writingRegion" rotatedBoundingBox="16394,16379 16629,12821 17218,12860 16983,16418"/>
        </emma:interpretation>
      </emma:emma>
    </inkml:annotationXML>
    <inkml:traceGroup>
      <inkml:annotationXML>
        <emma:emma xmlns:emma="http://www.w3.org/2003/04/emma" version="1.0">
          <emma:interpretation id="{D267BB36-CEF6-45E7-B4D8-3C481E1B6604}" emma:medium="tactile" emma:mode="ink">
            <msink:context xmlns:msink="http://schemas.microsoft.com/ink/2010/main" type="paragraph" rotatedBoundingBox="16394,16379 16629,12821 17218,12860 16983,16418" alignmentLevel="1"/>
          </emma:interpretation>
        </emma:emma>
      </inkml:annotationXML>
      <inkml:traceGroup>
        <inkml:annotationXML>
          <emma:emma xmlns:emma="http://www.w3.org/2003/04/emma" version="1.0">
            <emma:interpretation id="{DADB8BC3-1BC5-4A46-8CB1-EA05B7F19063}" emma:medium="tactile" emma:mode="ink">
              <msink:context xmlns:msink="http://schemas.microsoft.com/ink/2010/main" type="line" rotatedBoundingBox="16394,16379 16629,12821 17218,12860 16983,16418"/>
            </emma:interpretation>
          </emma:emma>
        </inkml:annotationXML>
        <inkml:traceGroup>
          <inkml:annotationXML>
            <emma:emma xmlns:emma="http://www.w3.org/2003/04/emma" version="1.0">
              <emma:interpretation id="{24110B5A-F3E8-4B8F-BF3D-807A65147289}" emma:medium="tactile" emma:mode="ink">
                <msink:context xmlns:msink="http://schemas.microsoft.com/ink/2010/main" type="inkWord" rotatedBoundingBox="16394,16379 16446,15601 16804,15625 16752,16403"/>
              </emma:interpretation>
            </emma:emma>
          </inkml:annotationXML>
          <inkml:trace contextRef="#ctx0" brushRef="#br0">16446 15602,'0'25,"0"0,0 0,25-25,-25 24,0 1,0 0,0 25,0-26,0 1,0 0,0 0,0 0,0-1,24 26,1-25,-25 0,0 24,0-24,25 25,25 24,-50-24,0-1,24-24,1 0</inkml:trace>
          <inkml:trace contextRef="#ctx0" brushRef="#br0" timeOffset="449.4981">16768 15949</inkml:trace>
        </inkml:traceGroup>
        <inkml:traceGroup>
          <inkml:annotationXML>
            <emma:emma xmlns:emma="http://www.w3.org/2003/04/emma" version="1.0">
              <emma:interpretation id="{31610AD3-C55A-4993-BE8D-2A884C11ABE8}" emma:medium="tactile" emma:mode="ink">
                <msink:context xmlns:msink="http://schemas.microsoft.com/ink/2010/main" type="inkWord" rotatedBoundingBox="16697,14744 16744,14039 17139,14065 17092,14770"/>
              </emma:interpretation>
            </emma:emma>
          </inkml:annotationXML>
          <inkml:trace contextRef="#ctx0" brushRef="#br0" timeOffset="-2198.5072">16744 14039,'0'50,"24"49,26 50,0-50,-26-24,-24 24,0-49,25-1,-25-24,0 0</inkml:trace>
          <inkml:trace contextRef="#ctx0" brushRef="#br0" timeOffset="-1636.157">17116 14188</inkml:trace>
        </inkml:traceGroup>
        <inkml:traceGroup>
          <inkml:annotationXML>
            <emma:emma xmlns:emma="http://www.w3.org/2003/04/emma" version="1.0">
              <emma:interpretation id="{DB032006-F0A4-4F66-AA4B-463277B93A23}" emma:medium="tactile" emma:mode="ink">
                <msink:context xmlns:msink="http://schemas.microsoft.com/ink/2010/main" type="inkWord" rotatedBoundingBox="16636,13317 16669,12824 16871,12837 16839,13331"/>
              </emma:interpretation>
            </emma:emma>
          </inkml:annotationXML>
          <inkml:trace contextRef="#ctx0" brushRef="#br0" timeOffset="-4132.0784">16669 12824,'0'50,"0"-26,0 26,0-25,0 0,0 24,0 1,0-25,0 24,0-24,0 0,0 0,0 24,0-24</inkml:trace>
          <inkml:trace contextRef="#ctx0" brushRef="#br0" timeOffset="-3662.1558">16744 13122,'0'0</inkml:trace>
          <inkml:trace contextRef="#ctx0" brushRef="#br0" timeOffset="-3252.5309">16843 13047</inkml:trace>
        </inkml:traceGroup>
      </inkml:traceGroup>
    </inkml:traceGroup>
  </inkml:traceGroup>
</inkml:ink>
</file>

<file path=ppt/ink/ink5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20T07:40:16.699"/>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98BF0144-25AA-44DA-99D9-C24C1DA074DC}" emma:medium="tactile" emma:mode="ink">
          <msink:context xmlns:msink="http://schemas.microsoft.com/ink/2010/main" type="inkDrawing" rotatedBoundingBox="21345,8697 21962,17256 21779,17269 21162,8711" shapeName="Other"/>
        </emma:interpretation>
      </emma:emma>
    </inkml:annotationXML>
    <inkml:trace contextRef="#ctx0" brushRef="#br0">21233 8706,'0'25,"0"0,0 25,0-26,0 1,0 0,0 0,0 0,0-1,0 1,0 0,0 0,0 0,0 24,0 1,0 24,0 1,0-26,25 51,-25-76,0 26,0 0,25-26,-25 1,25 25,-25-25,0-1,0 1,0 25,0-25,24 49,-24 0,0-24,25 0,-25-25,25 24,-25 1,0 24,0-49,0 25,0 49,0-25,0 25,0 25,25-24,-25-1,0-25,0 1,0-26,0 26,25 49,-25-25,24 0,-24 50,25-25,-25 0,0 99,0-123,25 48,-25-48,0 24,0-25,0 25,0-25,25 25,-25-50,0 51,0-51,25 25,-25-49,24 74,1-25,0 75,0-1,0-24,-25 50,24-100,-24 0,25 50,-25-75,0-24,0 24,0-49,0 25,0-1,0 26,0-1,0 25,0 1,0 48,0-48,0-26,0-49,0 24,0 26,25-50,-25 24,0-24,0 25,0-1,0-24,0 0,0 24,0 26,0-50,25 24,-25-24,0 0,0 0,0 0,0-1,0 1,0 0,0 0,0 24,0 51,0-26,0 25,0 75,0-100,0-24,0-25,0 24,0-24,25-25,-1 0,1 0,0-25,0 0,24-24,-49-1</inkml:trace>
  </inkml:traceGroup>
</inkml:ink>
</file>

<file path=ppt/ink/ink5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20T08:03:33.212"/>
    </inkml:context>
    <inkml:brush xml:id="br0">
      <inkml:brushProperty name="width" value="0.05292" units="cm"/>
      <inkml:brushProperty name="height" value="0.05292" units="cm"/>
      <inkml:brushProperty name="color" value="#FF0000"/>
    </inkml:brush>
  </inkml:definitions>
  <inkml:trace contextRef="#ctx0" brushRef="#br0">13048 5680,'0'-25,"-25"25,0 0,0 0,0 0,-24-24,-1 24,-99-25,100 25,-1 0,-24 0,-1 0,26 0,24 0,0 0,0-25,0 25,1 0,-1 0,-25 0,25 0,1 0,-1 0,-50 0,51 0,-51 0,26 0,24 0,-25 0,1 0,-1 0,-24 0,24 0,25 0,-24 0,24 0,-25 0,-49 0,74 0,-49 0,-1 0,50 0,-74 0,-50 0,50 0,0 0,25 0,24 0,0 0,-24 0,24 0,1 0,-1 0,-24 0,24 0,-49 0,49 0,-99 0,50 0,0 0,-99 0,123 25,1-25,24 0,25 0,0 0,1 0,-1 0,0 0,0 0,-24 0,24 0,0 0,-25 0,1 0,-1 0,1 0,-1 0,0 0,-24 0,49 0,0 0,1 0,-1 0,0 0,0-25,0 25,50 0,0 0,0 25,0-25,-1 0,26 0,-25 0,0 0,-1 0,1 0,0 0,0 0,0 0,24 0,-49 25,25-25,0 0,-25 49,0-24,0 25,0-1,0-24,0 50,0-51,0 26,25-25,-25 24,0-24,24 0,-24 25,0 24,0-24,0 24,0-49,0 0,0 24,0-24,0 0,0 0,0-1,0 1,0 0,0 0,0 0,0-1,0 1,25-25,0 25,0-25,0 0,49 25,-24-25,148 0,-123 0,123 0,-49 0,-25 0,-50 0,-24 0,24 0,-49 0,49-25,-24 0,0 25,-1 0,51 0,48 0,51-25,24 1,-99 24,0 0,25-25,0 25,0 0,-25 0,24 25,-24-1,-49 1,-26 0,-24-25,0 0,25 0,-1 0,26 0,-26 0,-24 0,0 0,0 0,0 0,24 0,26 0,-1 0,0 0,-24 0,24 0,-49 0,0 0,0 0,0 0,-1 0,1 0,0 0,0-25,-25 0,0 1,0-1,0 0,0 0,0 0,0-24,0-1,0-49,0 49,0-49,0 74,0-24,0 24,0-49,-25 74,25-25,0 0,0 0,0-49,0 49,0-50,0-24,0 25</inkml:trace>
  <inkml:trace contextRef="#ctx0" brushRef="#br0" timeOffset="4510.9846">14858 7293,'0'24,"0"26,0 49,0 50,25 25,0-26,0-73,-25-1,25 26,-25-51,0 1,24-1,-24 1,0 0,0-26,0 1,25 25,-25-25,25-25,-25 24,0 1,25-25,0 0,-1 0,1 0,0 0,-25-25,50 1,-26-1,-24 0,0 0,0-24,0-1,0-24,0 49,-24 0,24 0,-50 0,25 1,-49-1,49 25,-25 0,-24 0,0 0,-1 0,26-25,24 25,25-25,-25 25,25-25,0-24,-25 24,0 0,25-49,0 49,0 0,0 0,0 0,0 1,0-26,0 25,25 25,0 0,25 0,-1 0,-24-25,0 25,0 0,-25-24,24 24,-24-25,25 25,-25-25</inkml:trace>
  <inkml:trace contextRef="#ctx0" brushRef="#br0" timeOffset="5292.8369">15305 7342,'-25'25,"0"25,0-26,25 1,-24 0,24 0,0 0,0-1,0 1,0 25,0 24,24-24,1-1,0 26,0-26,0-49,-1 0,-24 25</inkml:trace>
  <inkml:trace contextRef="#ctx0" brushRef="#br0" timeOffset="7120.7696">15553 7392,'25'0,"-25"25,24-1,1-24,0 0,-25 25,25-25,0 50,0 24,-25-49,0 0,0 0,0 24,0-24,0 0,0 0,0-50,0 0,0 0,0 0,0 1,0-1,0-25,0 25,24-49,-24 49,0-24,25-1,0 25,-25 0,25 25,0 0,-25 50,24 24,1-49,-25 25,25-1,-25-24,0 0,0 0,25-25,-25 25,0-1,25 1,-25 0,0 0,0 0,0-1,0 1,0 0,0 0,0 0,24-25,-24-25</inkml:trace>
  <inkml:trace contextRef="#ctx0" brushRef="#br0" timeOffset="8121.5927">16347 7193,'24'0,"26"50,0-25,-1 24,50-24,-74 25,25-1,-25-24,0 0,-1 25,-24-26,0 26,0-25,0 0,0-1,0 26,-49 0,24-26,-25 51,1-26,24-24,-25 0,25-25,25 25,50-25</inkml:trace>
  <inkml:trace contextRef="#ctx0" brushRef="#br0" timeOffset="9674.8614">17116 7218,'74'99,"0"-49,75 49,-25 0,-74-74,49 25,-74-50,-25 25,-50 24,-49 1,-50 49,25-25,0 1,-49 24,24-24,50-26,24 1,1-1,24-24,25 0,25 0</inkml:trace>
  <inkml:trace contextRef="#ctx0" brushRef="#br0" timeOffset="10678.4628">17984 7962,'-25'0,"0"25,0 0,-49 0,49-25,-24 49,-26-24,-24 50,49-51,-24 1,-25 50,49-26,-74 26,99-51,0 1,-24 0</inkml:trace>
  <inkml:trace contextRef="#ctx0" brushRef="#br0" timeOffset="12107.8275">18902 7317,'0'-24,"-25"24,0 0,0 0,0 0,0 24,1-24,24 25,-25-25,25 25,-25-25,25 25,0 0,0-1,-25-24,25 25,0 0,0 0,0 0,0 24,0-24,0 25,0 24,0 0,0-49,25 50,-25-51,25-24,0 25,-1-25,1 0,25 0,24 0,-24 0,-25 0,24 0,-24 0,0 0,0 0,-25-25,25 1,-25-1,24 25</inkml:trace>
  <inkml:trace contextRef="#ctx0" brushRef="#br0" timeOffset="13876.8637">19745 7392,'-50'0,"25"0,1 0,-1 25,0-25,0 24,25 1,-25 0,1 0,24 0,0-1,24-24,1 0,0 0,0 0,0 0,-1 0,1 0,0-49,0-1,-25 25,25 1,24-26,-24 0,0 50,-25-24,0-1,0 0,-25 25,25 25,-25 74,0 75,25-1,0-49,25 124,25-49,0-50,-26-75,-24-49,25 0,-50-25,1 0,-1 0,-50-25,50 25,1-25,24 0,-25 0,25 1,0-1,0-50,49 26,1-100,25 75,-51-1,51 1,-26-1,-24 26,0-1,0 50,0-25,-25 0,24 1,-24-1,25 25,-25-25</inkml:trace>
  <inkml:trace contextRef="#ctx0" brushRef="#br0" timeOffset="14641.1663">20315 7293,'0'0,"-24"0,-1 0,0 0,0 0,25 24,0 1,-25 0,25 25,0 24,0-49,0 24,0-24,0 0,25 0,0-25,-25 25,25-25,0 0,-25 24,24-24,1 0,-25 25,25-25,0 0,0 0,-1 0,1 0</inkml:trace>
  <inkml:trace contextRef="#ctx0" brushRef="#br0" timeOffset="16178.3867">20588 7193,'25'0,"0"25,-25 0,49 0,-49 0,25-25,-25 24,0 1,25-25,-25 25,25-25,-25 25,0 0,0-1,0 1,0 0,0 0,0 0,0-1,0-48,0-26,25 0,-1 1,-24-26,25 26,-25 24,0 0,0 0,25 25,0 0,-25 25,25 50,0-51,-1 51,-24-26,25 26,-25-26,0 1,0 0,0-26,25-24</inkml:trace>
  <inkml:trace contextRef="#ctx0" brushRef="#br0" timeOffset="17252.8924">21134 6945,'0'0,"-25"0,0 0,25 25,0 0,25 0,25 24,-25-24,24 0,-24-25,-25 25,25-25,-25 25,25-25,-25 24,24-24,-24 50,25 0,0-26,-25 1,0 0,25 0,-25 0,0-1,0 1,0 0,0 0,0 24,0-24,-25 25,0-1,25-24,-25 0,1-25,24 25,-25 0,25-1,-25 1,25 0,-25-25,25 25</inkml:trace>
  <inkml:trace contextRef="#ctx0" brushRef="#br0" timeOffset="22770.7502">21704 7789,'75'0,"24"0,50-50,-99 25,-1 25,-24-25,0 25,0 0,24 0,-24 0,0 0,-25-24,-25 24,25-25,-25-25,0 1,1-1,24 0,0 1,-25-1,25 1,-25 24,25-50,0 26,0 24,0 0,0 0,0 1,25 24,0 0,-1 0,1 49,0-24,25 25,-1 74,26-75,-51 1,26-1,-50-24,0 0,0 0,0 0,0-1,0 1,0 0,0 0,50-25,-1-25,-24 0,25-49,-1 49,1-25,-25 26,-1-1,1 25,0 0,0 0</inkml:trace>
  <inkml:trace contextRef="#ctx0" brushRef="#br0" timeOffset="23801.8605">23168 6970,'-25'0,"0"0,1 0,-1 0,25 25,0 25,0-26,0 1,25-25,-1-25,-24-24,25-1,0 25,-25-24,0 24,0 0,0 0,0 100,0 24,0 0,0 0,0 25,0-24,25-51,-25-24,0 0,0 0,0-1,0 26,-25 49,0-49,-24 24,-1 1,0-1,25 1,-24-51,49 1,0-50,0-24,25-51,49-24,75-49,25-26,-50 26,-50 49,-74 99,25 0</inkml:trace>
  <inkml:trace contextRef="#ctx0" brushRef="#br0" timeOffset="24421.6923">23540 6747,'0'49,"-25"1,0 0,25 49,0-74,-24 24,24-24,0 25,0-1,0 26,49-50,-49-1,25-24,0 0,-25-24,0-1</inkml:trace>
  <inkml:trace contextRef="#ctx0" brushRef="#br0" timeOffset="25531.3036">23689 6945,'0'25,"0"0,0 0,0 0,0 24,0 26,0-51,0-48,0-1,0 0,0 0,0 0,25 1,-1-1,-24 0,25 0,-25 0,25 25,0-24,0 24,74-25,-74 25,-1 0,1 0,-25 49,25 51,0-1,-25 25,0-99,0-1,0 1,0-74,25-26</inkml:trace>
  <inkml:trace contextRef="#ctx0" brushRef="#br0" timeOffset="26178.7264">24284 6524,'0'24,"0"1,0 25,25-1,0 26,24-26,-24 26,-25 24,0 0,0-24,25-1,-25-24,0-25,0-1,0 26,0-25,0 0,0-1,0 1,-25 0</inkml:trace>
  <inkml:trace contextRef="#ctx0" brushRef="#br0" timeOffset="32106.6395">2431 12799,'0'-25,"0"1,0-1,0 0,0 0,0 0,0 1,0-1,0 0,0 0,0 0,0 1,0-1,0 0,0 0,0 0,0 1,0-1,25 25,-25-25,0 0,0-24,25 49,-25-25,0 0,0 0,25 25,-25-25,0 0,0 1,0-1,0 0,24 0,-24 0,25 25,-25-24,0-1,0 0,25 25,-25-25,0 0,0 1,25 24,-25-25,0 0,25 25,-25-50,24 50,-24-24,0-26,0 25,25 0,-25 1</inkml:trace>
  <inkml:trace contextRef="#ctx0" brushRef="#br0" timeOffset="44230.4992">3374 11881,'0'25,"0"0,0 0,0 0,0-1,0 1,0 25,0-25,0-1,0 1,0 0,0 0,0 0,0 0,0-1,0 1,25 0,-25 0,0 0,24-25,-24 24,0 1,25 0,-25 0,25-25,0 0,-25 25,25-25,-25 24,24-24,1 0,0 0,0 0,0 0,-1 0,1 0,0 0,-25-24,25 24,-25-25,25 0,-1 0,1 25,0-25,0 25,0-24,-1-1,1 25,-25-25,25 25,0-25,0 0,0 1,24-1,-24-25,0 25,0 0,-1 1,-24-1,0 0,25 0,-25 0,25 1,-25-1,0 0,0 0,25 25,-25-25,0 1,0-1,0 0,25 25,-25-25,0 0,0 1,0-1,0 0,24 0,-24 0,25-24,-25 24,25 25,-25-25,0 0,0 1,25 24,-25-25,0 0,25 25,-25-50,24 26,1 24,-25-25</inkml:trace>
  <inkml:trace contextRef="#ctx0" brushRef="#br0" timeOffset="45221.5911">4341 11261,'0'25,"0"0,0 0,25 0,0-25,-25 24,25 1,-1 0,1 0</inkml:trace>
  <inkml:trace contextRef="#ctx0" brushRef="#br0" timeOffset="48455.4718">4465 11435,'0'-25,"25"-24,-25 24,25 0,0 0,-25 0,24-24,1 49,-25-25,0 0,0 0,25 25,-25-25,0 1,0-1,25 0,0-25,-25 26,0-1,24 25,-24-25,0 0,25 0,-25 1,0-1,0 0,0 0,25 0,-25 1,0-1,25 0,-25 0,0 0,0 1,25 24,-25-25,24 25,-24-25,0 0,25 0,-25-24,25 24,0 0,-25 0,0 1,25 24,-25-25,24 0,1 0,-25 0,25-24,0 24,0 25,-25-25,25 25,-25-25,0 1,24 24,-24-25,25 25,0 0,0-25,24 0,-24 25,0 0,-25-25,25 25,0 0,-1 0,1 0,0-25,0 25,0 0,-1 0,1 0,0-24,0 24,0 0,-1 0,26 0,-25-25,24 25,-24 0,25 0,24-25,-24 25,-25 0,-1 0,26 0,0-25,-26 25,1 0,0-25,25 25,24 0,-24 0,-1 0,26 0,-1 0,-24 0,-25 0,-1 0,1 0,0 0,25-24,-26 24,1 0,25 0,24 0,-24 0,-1 0,-24-25,0 25,0 0,0-25,-1 25,1 0,0 0,0-25,25 25,-26-25,1 25,0 0,0 0,-25-24,25 24,-1 0,1-25,0 0,25 25,-26 0,26-25,-25 25,24-25,-24 25,0 0,0 0,-25-24,25 24,-1 0,-24-25,25 25,0 0,25-25,-26 25,1 0,-25-25,25 25,0-25,24 25,-24 0,-25-24,25 24,0 0,0 0,-1 0,-24-25,25 25,0-25,25 0,-25 0,-1 25,1-24,0 24,0-25,0 25,-1 0,-24-25,50 0,-25 25,-25-25,25 25,-1 0,1 0,0 0,0 0,-25-24,25 24,-25-25,24 25,1 0,-25-25,50 25,-50-25,25 25,-1-25,1 25,-25-24</inkml:trace>
  <inkml:trace contextRef="#ctx0" brushRef="#br0" timeOffset="49539.9738">17885 7962</inkml:trace>
  <inkml:trace contextRef="#ctx0" brushRef="#br0" timeOffset="57421.4164">6425 9872,'25'50,"-25"-1,24 1,1 0,-25-25,0-1,25 1,-25 0,0 0,0 0,0-1,25 26,-25 0,0-26,0 51,0-50,0-1</inkml:trace>
  <inkml:trace contextRef="#ctx0" brushRef="#br0" timeOffset="58498.0067">6400 10443,'0'25,"25"-1,0-24,-25 25,24-25,1 25,-25 0,0 0,25-25,0 24,0-24,-1 0,-24-24,50-1,-50-25,99-24,-99 49,50 0,-50 0,25-24,-1 49</inkml:trace>
  <inkml:trace contextRef="#ctx0" brushRef="#br0" timeOffset="62107.8536">4490 11509,'0'-24,"0"-1,-25 0,25 0,0 0,-25 25,25-24,0-1,-24 25,24-25,0 0,0 0,0 75,49 0,-24-1,0 1,-25-25,25-1,-25 1,24 0,-24 0,0 0,0-50,0 0,-24 0,24 0,-25 1,0-26,25 0,-25 26,0-26,25 25,0 0,-24 1,24-1,-25 0</inkml:trace>
  <inkml:trace contextRef="#ctx0" brushRef="#br0" timeOffset="72303.2959">4812 11311,'0'25,"0"0,-24-25,24 24</inkml:trace>
  <inkml:trace contextRef="#ctx0" brushRef="#br0" timeOffset="73699.6794">7863 10666,'0'25,"0"24,0-24,0 25,0-25,-24-1,24 26,0-25,0 0,-25-25,25 24,-25-24,25 25,-25-25</inkml:trace>
  <inkml:trace contextRef="#ctx0" brushRef="#br0" timeOffset="74670.2051">8806 10443,'0'25,"0"24,-25 26,25 98,0-98,0 24,0-25,0-24,-25-1,25 1,0-25,-24 0,24 0</inkml:trace>
  <inkml:trace contextRef="#ctx0" brushRef="#br0" timeOffset="75951.6555">6202 11137,'0'25,"0"25,0-25,0-1,0 1,0 0</inkml:trace>
  <inkml:trace contextRef="#ctx0" brushRef="#br0" timeOffset="77586.8174">5011 11162,'0'0,"-50"-25,1 0,-1 1,-49-26,24 25,26 25,-1 0,1-25,24 25,0 0,0 0,0 0,1 0,-1 0,0 0,0 0,0 0,1 0,24 25,-25 0,25 0,-25 24,0-49,25 50,-25 0,1-25,24-1,0 1,0 0,0 0,0 0,-25-1,25 1,0 0,0 0,0 24,0-24,0 0,0 0,0 0,0-1,25 1,24 0,-24 0,0 0,24-1,-24-24,50 25,-26-25,1 0,-1 0,1 0,-25 0,24 0,-24 0,25 0,-25 0,-25-25,0 1,0-1,24 0,-24 0,25 25,-25-25,25 1,0-26,-25 25,0 0,25 1,-25-1,0 0,0-25,0-24,0 0,0-26</inkml:trace>
  <inkml:trace contextRef="#ctx0" brushRef="#br0" timeOffset="82080.1317">13023 9798,'-25'0,"0"0,50 0,49 0,1 0,49 0,-50 0,-49 0,0 25,0-1,-25 1,24 25,1-1,-25-24,0 0,0 25,0 24,0 1,-99 98,0-49,-25-25,0 1,49-51,1-24,49-25,25 25,25-25,25 0,49 0,-25 0,50 0,-74 0,-1-25,-24 25,0 0</inkml:trace>
  <inkml:trace contextRef="#ctx0" brushRef="#br0" timeOffset="83270.1124">13717 10319,'25'0,"50"0,-1 25,-74-1,25-24,0 25,-25 0,0 0,0 0,0-1,0 26,0-25,0 0,0-75,0-24,49 24,-49 0,0 26,25-1,0 25,0 0,-1 0,1 25,0-1,0 1,-25 0,0 0,25-25,-25 25,0-1,0 1,0 0,0 0</inkml:trace>
  <inkml:trace contextRef="#ctx0" brushRef="#br0" timeOffset="83898.1142">14511 10344,'25'0,"49"0,26 0,-1 0,-25 0,1 0,-51 0</inkml:trace>
  <inkml:trace contextRef="#ctx0" brushRef="#br0" timeOffset="84452.0695">14734 10021,'0'25,"0"49,0 50,25-24,-25-26,0 0,0-24,0-25,0 24,0-24,0 0,0 0,0 0,0-1,0 1,0 0,0 0</inkml:trace>
  <inkml:trace contextRef="#ctx0" brushRef="#br0" timeOffset="85629.0977">15206 10021,'0'0,"24"0,-24-25,25 25,0 0,0 25,24 50,-49-51,25 51,0-75,-25 25,0-1,0 1,0 0,-25-25,0 0,50 0,50 0,-26-25,26 0,-51 25,-24 25,25 25,-25-1,25 1,-25-25,0 0,-25-25,0 24,-24-24,-1 0,1 25,-1 0,25-25,-24 0,-1 25,25-25,0 0,1 0</inkml:trace>
  <inkml:trace contextRef="#ctx0" brushRef="#br0" timeOffset="86619.0656">16173 9872,'0'50,"50"24,-1 26,26-51,24 50,-25-49,1 0,-26-50,-24 0,0 0,0 0,0 0,-1 0,-24 24,-49 1,-1 0,0 25,-98 74,-51 24,100-48,-124 24,99-50,25 25,-1-74,51 25,24-50,50 0,-1 0</inkml:trace>
  <inkml:trace contextRef="#ctx0" brushRef="#br0" timeOffset="87497.0732">16818 10641,'-25'0,"25"25,-49 25,24 24,-25 0,-49 75,74-25,-49-24,24-51,25-49,50 0</inkml:trace>
  <inkml:trace contextRef="#ctx0" brushRef="#br0" timeOffset="90458.0204">17587 9947,'0'24,"0"26,0 99,0-50,25 25,-1 0,1 0,-25 0,0-49,0-26,0-24</inkml:trace>
  <inkml:trace contextRef="#ctx0" brushRef="#br0" timeOffset="90873.6678">18133 10468</inkml:trace>
  <inkml:trace contextRef="#ctx0" brushRef="#br0" timeOffset="93409.9831">18629 9996,'0'25,"0"0,24 0,1 0,0-1,-25 1,25-25,-25 25,0 0,25 0,-1 24,-24-24,25 0,-25 0,0-1,0 1,0 0,25-25,-25-25,25 25,-25-25,0-24,0 24,25-25,0-24,-25 24,0-24,24 74,1-25,-25 0,0 0,0 1,25 24,0 0,24 0,-24 0,0 0,-25 24,25-24,-25 25,0 25,0-25,0 49,0 1,0-26,0 1,0-1,0-24,0 0,0 0,0 0,0-1,25 26,-25-25,0 0,0-1</inkml:trace>
  <inkml:trace contextRef="#ctx0" brushRef="#br0" timeOffset="94522.0031">17612 11187,'0'50,"0"-26,0 26,0 0,0-1,0-24,0 0,0 0,0-1,-25-24,25 50,-25-25,25 0,0-1,0 1,0 0,0 0</inkml:trace>
  <inkml:trace contextRef="#ctx0" brushRef="#br0" timeOffset="95167.9447">17537 11683,'0'25,"0"0,25-25,-25 49,25-74,24-49,-49 0</inkml:trace>
  <inkml:trace contextRef="#ctx0" brushRef="#br0" timeOffset="98264.9598">20836 9897,'25'25,"50"24,73 26,-48-25,-51-1,1-49,-25 50,-25-25,0-1,0 1,0-50,24-49,1 0,0 24,0-25,0 26,24-26,-49 51,25 24,25 0,-1 49,-24 1,-25-25,0-1,0 1,0 0,0 0,0 0</inkml:trace>
  <inkml:trace contextRef="#ctx0" brushRef="#br0" timeOffset="99201.9341">21729 9599,'0'50,"50"24,24 1,-24-1,99 50,-75-99,75 50,-99-51,-1 1,-24-25,-25-25,-25 25,0 25,1-25,-51 50,50-25,-24-1,-26 26,51-25,-1 0,0-1,0 26,0-50,-24 50,24-1,-25 26,25-51,-24 1,49 0,-25-25,25 25</inkml:trace>
  <inkml:trace contextRef="#ctx0" brushRef="#br0" timeOffset="99823.9817">22449 10344,'0'24,"-25"1,0 0,-25 25,1-1,-26 1,1 49,0-25,24-49,-25 25,51-1,-1-49,50 0</inkml:trace>
  <inkml:trace contextRef="#ctx0" brushRef="#br0" timeOffset="101603.4141">23069 9674,'0'74,"0"1,0 49,0 173,0-197,0 148,25 0,-1-149,1 25,-25-75,25-49</inkml:trace>
</inkml:ink>
</file>

<file path=ppt/ink/ink5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20T08:05:56.835"/>
    </inkml:context>
    <inkml:brush xml:id="br0">
      <inkml:brushProperty name="width" value="0.05292" units="cm"/>
      <inkml:brushProperty name="height" value="0.05292" units="cm"/>
      <inkml:brushProperty name="color" value="#FF0000"/>
    </inkml:brush>
  </inkml:definitions>
  <inkml:trace contextRef="#ctx0" brushRef="#br0">12055 7764,'-24'0,"24"-25,-25 25,0 0,0 0,0 0,1 25,-26-25,25 0,0 25,1-1,-1 1,0 0,0 0,25 0,-25-1,25 1,0 0,0 0,0 0,0 49,0 1,0-26,0-24,50 25,0 24,-1-24,26-1,-51 1,1-50,0 25,0-25,0 0,-1-25,1 0,0 0,0 0,0 1,-25-1,0 0,24 25,-24-25,25 0,-25 1</inkml:trace>
  <inkml:trace contextRef="#ctx0" brushRef="#br0" timeOffset="477.7574">12254 8235,'0'25,"0"25,0-1,0 1,0-1,0 26,0-1,0-24,0-1,0-24,0 0</inkml:trace>
  <inkml:trace contextRef="#ctx0" brushRef="#br0" timeOffset="1879.9865">12725 7913,'0'-25,"-25"25,1 0,-1 0,0 0,25 25,-25-1,25 1,0 0,0 0,25-25,0 0,0 0,-1 0,1 0,-25-25,25 25,-25-50,0 26,25 24,-25-25,25 25,-25 25,0 24,0 51,0-51,0 1,-25-1,25 1,0-25,0 0,-25 24,25 50,-25-24,0-1,25-24,0-25,0-1,-24-24,-1 0,25-24,0-26,0-24,0 24,0 25,49-24,-49 24,50-25,0-24,24 24,0-49,-24 74,0 0,-26 25,1 0</inkml:trace>
  <inkml:trace contextRef="#ctx0" brushRef="#br0" timeOffset="2526.9505">13370 7714,'0'0,"-25"50,25-25,0-1,-25-24,25 25,0 0,0 49,0-49,0 0,0 25,0 24,0-49,0 25,0-26,50 51,-50-50,25-25,0 0,-1 24,26 1,-25-25,0 0,0 0,-25-49,24 49</inkml:trace>
  <inkml:trace contextRef="#ctx0" brushRef="#br0" timeOffset="3755.9571">13717 7789,'50'74,"24"-24,-24-1,0-24,-50 0,24-25,-24 25,0 0,0-1,0-73,0 24,0 0,0 0,50 0,-50 1,25 24,-25-25,25 0,-1 25,1 0,0 0,-25 25,0 0,0-1,0 26,0-25,0 0,0 0,0-1,0 1</inkml:trace>
  <inkml:trace contextRef="#ctx0" brushRef="#br0" timeOffset="4657.8035">14337 7615,'25'25,"0"24,49 26,-24-26,-25 1,0-50,-25 25,25 24,-25-24,24-25,-24 25,0 0,0 0,0 0,0-1,0 1,0 0,-24 0,-1 24,-25 1,25 0,-24-26,49 51,-25-75,25 25</inkml:trace>
  <inkml:trace contextRef="#ctx0" brushRef="#br0" timeOffset="5902.9663">16024 7689,'-49'0,"24"0,0 0,-49 25,24-25,25 0,0 0,1 0,-1 0,0 25,-50 0,-24 0,25-1,-25 1,-50 0,99 0,25-25,50 25,74 24,25-24,298 99,-149-74,-25-1,-149-24,-49-25,-25 0,-25 25,-25 0</inkml:trace>
  <inkml:trace contextRef="#ctx0" brushRef="#br0" timeOffset="6517.8372">15230 8285,'0'0,"25"0,50 25,-1 49,50-49,-50 0,51 24,-51 1,-24-50,-26 0</inkml:trace>
  <inkml:trace contextRef="#ctx0" brushRef="#br0" timeOffset="7908.9185">16843 7590,'0'75,"0"24,0 25,0 25,0-100,0 26,0-50,-25-1,25 1,-25 25,25-1,0-24,0 25,0-25,25-25,25 0,-50-25,24 25,1-25,-25 0,0 0,0 1,0-1,0 0,0-25,-25 26,25-1,0 0,-24 25,24-25,-25 0,0 1,25-1,-25-25,0 50,25-25,0 0,25 1,0-1,0 25,-25-25,49 0,-24 25,-25-25,25 25</inkml:trace>
  <inkml:trace contextRef="#ctx0" brushRef="#br0" timeOffset="8825.8945">17463 7565,'-50'0,"25"0,25 25,-24 0,24 0,-25 24,-25 1,50-25,0 0,0-1,0 1,0 0,0 0,0 24,0-24,25-25,-25 25,25-25,0 0,-1 0</inkml:trace>
  <inkml:trace contextRef="#ctx0" brushRef="#br0" timeOffset="10132.0312">17761 7689,'24'0,"-24"25,0 0,0 0,0 0,0 24,0 1,0-25,0-1,0 1,0-50,0 1,25-51,0 26,25 24,-26-25,1 25,-25 1,25 24,0 0,-25 24,0 1,0 0,0 0,0 49,0-24,0-1,0 1,0 0,0-1,0-24,0-50,25-74</inkml:trace>
  <inkml:trace contextRef="#ctx0" brushRef="#br0" timeOffset="11049.845">18058 7441,'50'50,"-1"-25,51 49,-51-49,-24 25,0-26,-25 26,0-25,0 0,0-1,0 1,0 0,0 25,0-26,0 1,0 0,0 0,-25-25,25 25,-25 0,25-1,-25-24</inkml:trace>
  <inkml:trace contextRef="#ctx0" brushRef="#br0" timeOffset="12158.9028">19546 7367,'-24'0,"-1"50,0-26,-49 1,49 25,-25-25,1-1,24 1,0 0,-49 0,-1 24,26 1,-1-25,-49 24,49-49,0 25,26-25,24 25,24-25,51 0,24 0,0 0,50 0,-25 0,-74 0,-25 0,-25 25,24-25,1 25,-25-1,25 1,0-25</inkml:trace>
  <inkml:trace contextRef="#ctx0" brushRef="#br0" timeOffset="12916.8524">18728 8186,'124'0,"74"0,26 24,24 51,-149-75,-25 0</inkml:trace>
  <inkml:trace contextRef="#ctx0" brushRef="#br0" timeOffset="14353.3554">20539 7491,'-25'-25,"0"25,-25 0,26 0,-100-25,74 25,25-24,-24 24,24 0,0 0,0 0,25 24,0 1,-25 0,25 25,0-1,0-24,0 25,0-1,0-24,0 25,0-1,0-24,25 0,0 0,49 24,-24-49,-50 25,25-25,0 0,-1 0</inkml:trace>
  <inkml:trace contextRef="#ctx0" brushRef="#br0" timeOffset="15663.7801">20514 7937,'0'-24,"25"24,-1 24,-24 1,25-25,-25 25,0 25,-25-50,25 25,0-1,-24 1,24 0,-25-25,25 25,-25 0,0-1,25 1,-25-25,50 0,0 25,0-25,0 0,24 0,1 0,-25 25,-1-25</inkml:trace>
  <inkml:trace contextRef="#ctx0" brushRef="#br0" timeOffset="17431.0298">21233 7565,'-25'0,"1"-24,-26 24,0-25,26 25,24-25,-25 25,0 0,0 0,25 25,0 0,0-1,0 1,0 0,0 0,0 0,0-1,25-24,0 0,0 0,-1-24,1 24,0 0,-25-25,25 25,-25-25,0 0,0 0,0 1,0 73,0 1,0-1,0 26,0-26,0-24,-25 50,0 24,25-49,0-1,-25-49,25 25,-24-25,24 25,0 0,-25-25,25 24,0 1,-25-25,25-49,0 24,0 0,0 0,0-24,0 24,0 0,50 0,-1 0,1 25,-25-49,24 49,-24-25,0 25</inkml:trace>
  <inkml:trace contextRef="#ctx0" brushRef="#br0" timeOffset="18343.7451">21680 7342,'-25'0,"0"0,0 0,0 25,1 25,-1-1,0 26,0-51,25 1,0 0,0 0,25 24,-25-24,0 0,25 0,0 0,-25-1,0 1,24-25,-24 25,25-25,-25 25,25 0,0-25</inkml:trace>
  <inkml:trace contextRef="#ctx0" brushRef="#br0" timeOffset="20259.8551">21853 7491,'25'0,"0"0,-25 25,25-25,-25 25,24-25,-24 49,0-24,25 25,-25-26,0 1,0-50,0-24,0-1,0-24,0 49,25-25,-25 26,25-1,0 25,0 0,-1 0,-24 25,0 24,0-24,0 0,0 0,0-1,0 1,0 0,0 0,0 0,0 24,0 1,0-1,0 26,0-1,-24-24,24-25</inkml:trace>
  <inkml:trace contextRef="#ctx0" brushRef="#br0" timeOffset="21272.905">22250 7169,'25'24,"25"1,-1 25,26 24,-51-24,26-1,-50-24,0 25,0-1,0 1,0 0,25 49,-25-50,0 1,0-25,-25-25</inkml:trace>
  <inkml:trace contextRef="#ctx0" brushRef="#br0" timeOffset="25975.2359">22721 6052,'25'0,"0"0,25 25,-1 25,-24-25,0-1,0-24,-25 25,24-25,-24 25,0 0,0 0,50-75,-50 0,50-49,-25 50,-25 24,24 0,1 0,0 25,0 50,24-25,-49-1,25 1,-25 0,0 0,0 0,25-1,-25 1,0 0,25-25,-25 25,25-25</inkml:trace>
  <inkml:trace contextRef="#ctx0" brushRef="#br0" timeOffset="26847.164">23416 5779,'50'0,"24"50,50-25,-50 0,-24 0,-25-25,-25 24,0 1,-25 25,0-1,-24 1,24 99,-25-25,1-25,-26 0,50-49,-24 24</inkml:trace>
  <inkml:trace contextRef="#ctx0" brushRef="#br0" timeOffset="27667.7982">23813 6251,'0'49,"0"26,0-26,0 1,0-25,0 0,0 24,-25-49,25 25,0 0,0 0</inkml:trace>
  <inkml:trace contextRef="#ctx0" brushRef="#br0" timeOffset="29033.7104">24334 5655,'0'25,"-25"-25,25 25,0 0,-25-25,25 25,0-1,0 1,0 0,0 0,0 0,0 0,0-1,0 1,0 0,25-25,0 50,24-50,1 24,-25 1,0-25,24 0,-24 0,0 0,0 0,-1 0,1 0,-25-25,0-24,0 24,25-49,-25 49,0-50,0 50,0 1,0-1,0 0,-25 25,25-25,-25 0,1 25,24-24,-25 24,0-25,-25 25,1 0,-1 0,-49 0,-25 0,25 0</inkml:trace>
  <inkml:trace contextRef="#ctx0" brushRef="#br0" timeOffset="32673.6547">11907 9103,'-25'0,"0"0,-25 0,26 0,-1 0,50 0,-1 0,26 0,-25 0,0 25,-1-25,1 0,25 0,24 0,50 0,25 0,-50 0,149 0,-74 0,-25 0,-25 0,-50 0,-24 0,-25 0,-1 0,1 0,0 0,25 0,-26 0,1 0,50 0,-26 0,1 0,-25 0,0 0,24-25,26 25,-1 0,25 0,50-24,-50 24,-49 0,-1 0,1-25,-25 25,0 0,49 0,-24 0,24-25,25 25,100 0,-50-25,49 25,-99 0,-24 0,-51 0,1 0,50 0,-51 0,1 0,0 0,124 0,-99 0,74 0,-50-25,0 25,-24 0,-25 0,0-25,24 25,150-24,98 24,1 0,198 0,-149 0,-173 0,99 0,-174 0,-99-50,0 25,0-49,0 49,0-25,0-24,0 49,0-24,0 24,0 0,0 0,0 0</inkml:trace>
  <inkml:trace contextRef="#ctx0" brushRef="#br0" timeOffset="34646.7872">13519 9773,'0'25,"74"-25,75 0,99 0,-74 0,24 0,-123 0,-26 0,-74 0,25-25,-24 25,24-25,0-24,0-1,0 0,0 1,0 24,0 0,24 25,26 0,49 0,50 0,-50 50,100-25,-50-1,-100-24,-24 0,-25 25,0 0,0 25,50 24,-50 0,0 26,0-1,0-25,0-49,0 0,0 0,49-25,100-50,-25 25,99-24,25-1,-49 0,-100 50,75-24,-150 24</inkml:trace>
  <inkml:trace contextRef="#ctx0" brushRef="#br0" timeOffset="36619.4487">17314 6995,'25'0,"0"0,74-50,50 26,-50-1,149-25,-124 25,74 0,-74 1,-24-1,-26 25,50-25,-50 0,26 25,-51-25,1 25,24 0,-49 0,25 0,-1-24,-24 24,0 0,25 0,-50-25,24 25,1 0,0-50,0 50,0 0,-1-25,1 25,50-24,-26 24,26 0,-1 0,0 0,1 0,-50 0,0 0,-1 0,1 0,0 0,25-25,123 0,50 25,1 0,-26 0,-49 0,-124-25,0 25,74 25,74-25,150 50,-100-50,-74 0,-99 0,-50-25,-50 25,25-25,0 25</inkml:trace>
  <inkml:trace contextRef="#ctx0" brushRef="#br0" timeOffset="39235.1781">19497 5631,'0'24,"-25"1,25 0,0 25,0-26,0 26,0-25,0 0,0 24,0-24,0 0,0 0,0 24,0-24,0 0,0 0,25 0,-25-1,25-24,-25 25,24-25,-24 25,50 0,-25 0,0-25,-1 0,1 0,0 0,0 0,0 0,-1 0,-24-25,25 25,-25-25,0 0,25 25,-25-25,0 1,0-1,0 0,0-25,0 26,0-26,0 25,-25-24,25-1,-25 25,25-25,-24 26,24-1,-25 0,25-25,-25 26,0-51,25 50,-25 1,25-1,-24 25,-1 0,25-25,-25 25,25 25,0 24,0-24,0 0,0 0,0 0,0-1,-25-24,25 25</inkml:trace>
  <inkml:trace contextRef="#ctx0" brushRef="#br0" timeOffset="43248.6656">11659 10071,'0'25,"0"-1,-25 26,25 24,0 1,-25 24,25-25,0 26,0-26,0 0,-25 1,25-26,0 26,0-26,-25 1,25 0,-24-1,24 1,0-25,0 0,0-1,0 1,-25-25,25 25,0 0,0 0,0-1,0 1,0 0,0 0,25-25,-1 25,26-25,-25 0,24 24,1 1,24-25,-49 25,25-25,-25 0,49 0,0 25,-49-25,25 0,-1 0,26 0,-50 25,24-25,-24 0,0 0,0 0,-1 0,1 0,25 0,-25 0,49 0,1 0,24 0,50-25,-1 25,1-25,-50 25,1 0,73 0,-123 0,49-25,50 25,-50 0,0 0,1 0,-1 0,0 0,0 0,-24 0,24 0,25-25,-50 25,-24-24,49 24,0-25,25 0,75 0,-100 0,149 25,0 0,25 0,-149 0,74 0,-123 0,49 0,-74 0,24 0,0 0,1 0,-26 0,26-24,-1 24,1 0,24 0,-25 0,1 0,49-25,-25 25,-25-25,199 25,-50-25,-49 25,322 0,-124-25,-74 25,24-49,-24-1,-100 25,-123 25,-50 0,24-25,1 25,-1 0,26 0,-1-24,75 24,0 0,-25 0,0-25,-74 25,-26 0,1 0,0 0,49 49,1-49,-1 0,-24 0,24 0,-24 0,-25 0,0 0,-1 0,1 0,0 0,0 0,0 0,49 0,-49 0,0 0,-1 0,1 0,-25-24,0-1,25-50,0 1,49-100,-49 26,25-51,-26 75,-24-49,25 98,-25 25,0 26,0-1,0 0,0 0,25-24,0-75,-25 24,25 26,-1 24,-24 1,0-1,0 25,0 1,0-1,0 0,0 0,0 0,0 1,0-1</inkml:trace>
  <inkml:trace contextRef="#ctx0" brushRef="#br0" timeOffset="46321.4825">17140 11733,'-24'0,"24"-25,-25 25,0 0,0 0,0 0,1 0,-1 0,25 25,-25-25,25 24,0 1,-25 0,0 49,25-49,0 0,-24 25,24-26,-25 1,25 0,0 0,0 24,0 26,0-25,0-1,0 1,0-25,0 49,0-24,0-26,0 1,0 0,0 0,0 0,0 49,25-49,-25 0,24-25,-24 24,25-24,0 0,0 0,24 0,-24 0,25 0,-25 0,-1-24,26 24,0 0,-1 0,-24 0,0 0,-25-25,0 0,25 0,-1 0,-24 1,0-1,0-25,0 25,0 1,0-26,0 0,0 26,0-1,0 0,0 0,0 0,-24 1,24-1,0 0,-25-25,0 25,25 1,0-26,-25 25,25 0,-25 25,25-24,0-1,-24 25,24-25,-25 25,25-25,-25 25,25-25,-25 25,0 0,1 0,24 25,-25-25,0 0,25 25,-25-25,25 25,-25-25,1 0,24 25,-25-1,25 1,-25-25,25 25,-25-25,25 25,0 0,0-1,-25 1,25 0,0 0,0 0,0 0,25-1,0 1,0 0,0-25,-25 25,24-25,1 0,50 0,73 49,-73-24,-1-25,-24 25</inkml:trace>
  <inkml:trace contextRef="#ctx0" brushRef="#br0" timeOffset="52405.488">3498 13320,'0'25,"0"0,25 0,-25-1,24-24,-24 25,25 0,0-25,-25 25,25-25,-25 25,25-25,-25 24,24 1,1 0,0-25,0 50,0-50,-1 24,26 1,-25-25,0 25,24-25,-24 25,0-25,0 0,-25 25,25-25,-1 0,-24 24,25 1,0-25,-25 25,25-25,-25 25,25-25,-1 25</inkml:trace>
  <inkml:trace contextRef="#ctx0" brushRef="#br0" timeOffset="53627.4378">3473 12055,'0'25,"0"24,0 26,50-50,-26 49,51 50,-50-99,-1 0,-24 0,25-1,0-24,-25 25,25-25,-25 25,25-25</inkml:trace>
  <inkml:trace contextRef="#ctx0" brushRef="#br0" timeOffset="73032.3371">4936 12030,'-24'0,"-1"0,0 0,-25 0,26 0,-1 0,0 0,0 0,0 0,1 0,-1 0,0 0,0 25,0-25,1 25,-1-25,0 0,0 0,0 25,1-25,-1 24,0-24,0 0,0 0,25 25,-24-25,-1 0,25 25,-25-25,0 25,25 0,-25-25,25 25,-24-25,24 24,-25-24,25 25,-25 0,25 0,-25-25,25 25,-25-1,1 26,-1-25,0 24,0-24,25 0,0 0,0 0,-25-25,25 49,0-24,0 0,0 0,0-1,0 1,0 0,0 0,0 0,0-1,0 1,0 0,0 0,0 0,0 24,25-24,0 0,0 0,-25-1,25 1,24 0,-49 0,25-25,0 0,-25 25,25-25,-1 0,26 0,74 0,-50-25,100-25,-50 1,0-1,-25 25,-24 0,-1 1,-24 24,-25-25,-1 25,1 0,25-25,-25 25,-1 0,1-25,25 0,-25 25,24-24,-24-1,25 0,-1-25,26 26,-26-26,26 0,24 1,-74 24,24-25,1 26,24-26,-49 25,0 25,25-25,-1 25,50-49,-24-1,98 25,-24-24,0 24,-25-25,-50 50,1-25,-50 1,0 24,-1 0,1-50,0 50,-25-25,25 25,-25-25,0 1,25-1,-1 0,1 25,-25-25,0 0,25 25,-25-24,0-1,0 0,25 0,-25-24,25-1,-25 25,0 0,0 1,0-1,0 0,0 0,0 0,0 1,0-1,0-50,0 1,0 0,0-1,0 1,0 49,0 0,0 0,0 0,0 1,0-26,0 25,0 0,0 1,0-1,0 0,0 0,-25 0,25-24,0 24,0 0,0 0,-25 25,25-24,-25-1,0 0,25 0,-24 0,-1-24,25 24,0 0,-25 25,25-25,0 1,-25 24,25-25,-25 25,1 0,24-25,-25 25,0 0,0 0,25-25,-25 25,0 0,1 0,-1 0,0 0,-49 0,49 25,-74 25,49-26,-24-24,24 0,0 25,1 0,24-25,-25 0,26 25,-1 0,-25-25,25 24,1-24,-51 50,26-50,24 50,-25-26,0 1,26 0,-26 0,0 24,-24-24,24 25,1-25,-1-1,25 1,-74 25,50-25,24 24,-50-24,51 25,-26-26,0 1,50 0,-24 0,-26 0,25 0,0-1,25 1,-24-25,-26 50,25-25,0-1,1 1,-1 0,25 0,-25 0,0-1,0 26,-24-25,24 24,0-49,25 25,-25 0,25 0,-25-25,1 0,24 25,-25-25,25 24,-25 1,0 0,0 0,1 24,-26-49,50 50,-25-25,-24 24,49-24,-25 0,25 0,-25 0,25-1,-25-24</inkml:trace>
  <inkml:trace contextRef="#ctx0" brushRef="#br0" timeOffset="85482.0912">13841 4614,'75'0,"222"0,51 0,148 0,372 0,99 0,-297 0,-174-50,-322 25,-50 0,-99 25,-1 0,26 0,-25 0,24 0,1 0,-25 0,49 0,1 0,-1 0,-24 0,-25 0,24 0</inkml:trace>
  <inkml:trace contextRef="#ctx0" brushRef="#br0" timeOffset="88871.067">15206 13469,'24'-25,"1"25,0-25,0 25,0-24,-1 24,1 0,0 74,-25-49,0 24,0-24,-25-25,0 25,-24 0,49 0,-25-1,0 1,-24 0,24 0,0-25,25 25,-25-25,100 0,-26-50,26 25,-1 0,-24 1,24 24,-49 0,0 0,-25 24,24-24</inkml:trace>
  <inkml:trace contextRef="#ctx0" brushRef="#br0" timeOffset="90106.0389">15627 13419,'0'25,"25"0,-25 0,0 24,0-24,0 25,0-1,0-24,0 25,0-1,0-24,0 0,0-75,0 26,0-26,25 0,-25 1,25-1,0 1,-25 24,0-25,24 50,-24-25,25 1,0 24,0 0,0 0,-25 24,0 1,0 25,0-25,24 49,-24-49,25 0,-25-1,0 1,0 0,0 0,0 0,0-1,25 1,0-50,-25 1</inkml:trace>
  <inkml:trace contextRef="#ctx0" brushRef="#br0" timeOffset="90777.0252">16148 13543,'99'0,"25"0,50-49,-100 24,-24 0</inkml:trace>
  <inkml:trace contextRef="#ctx0" brushRef="#br0" timeOffset="91337.8167">16421 13221,'0'25,"0"0,0-1,0 1,0 50,0-26,0 1,0-1,-25 26,25 24,0 50,0-75,0 50,0-99,25-50,-25 0</inkml:trace>
  <inkml:trace contextRef="#ctx0" brushRef="#br0" timeOffset="92931.3229">16942 13246,'0'-25,"25"25,0 0,-1 0,-24-25,25 25,0 0,0 25,0-25,-25 25,0 0,0-1,0 1,0 0,0 0,-25-25,25 25,-25-25,50 0,0 0,24 0,-24 0,0 0,0 0,-1 0,1 24,0 26,-25-25,25 24,0 1,-25-25,0 0,0-1,0 1,-25 0,0 0,0-25,0 0,1 0,-1 0</inkml:trace>
  <inkml:trace contextRef="#ctx0" brushRef="#br0" timeOffset="94202.071">18257 12923,'-25'0,"0"25,0 0,0 24,1-49,-26 50,0 0,26-26,-26 26,25-25,-24 25,49-26,-25-24,50 0,24 0,1 25,-1-25,-49 25,25-25,-25 25,25-25,0 49,-25-24,25 0,-1 0,1 0,0-1,0 1,0-25,-25 25,24-25,-24 25</inkml:trace>
  <inkml:trace contextRef="#ctx0" brushRef="#br0" timeOffset="95100.0343">17860 13593,'-25'0,"0"0,25 50,50-26,-1 1,-24 0,0-25,25 0,-26 25,1-25,0 25,0-25,0 0,-1 24,1 1,0-25,-25 25,25-25,-25 25,25-25</inkml:trace>
  <inkml:trace contextRef="#ctx0" brushRef="#br0" timeOffset="96588.9524">18926 13072,'-24'0,"-1"0,0 0,0 25,-25 0,50-1,-24 1,24 0,0 0,0 0,0 0,24-25,1 0,25 0,0 0,-1 0,-24 0,0 0,-25 24,25-24,-25 25,0 0,0 0,0 24,0 1,0-25,-25 0,0 24,-25-24,26 25,-26-50,25 24,0 1,0-25</inkml:trace>
  <inkml:trace contextRef="#ctx0" brushRef="#br0" timeOffset="97822.9558">19174 13246,'25'0,"0"0,0 0,0 0,-25 25,0-1,24-24,-24 25,0 0,0 0,0 0,0-1,0 26,0-100,0 1,0-1,0-24,25-1,0 50,-25 1,0-1,25 25,-25-25,49 25,1 0,-25 0,24 0,1 25,-25 0,0-1,-1-24,-24 25,0 0,0 0,0 25,0-26,0 1,0 0,0 49,0-49,0 0,0 0,0 0</inkml:trace>
  <inkml:trace contextRef="#ctx0" brushRef="#br0" timeOffset="99430.943">14883 13320,'-49'25,"49"0,-25 24,0-49,0 25,25 0,-25 0,25 0,0-1,25 26,74 49,1-24,-51-26,-24-24,0 25,0-50,-1 0,-24 24,25-24,-25 25</inkml:trace>
  <inkml:trace contextRef="#ctx0" brushRef="#br0" timeOffset="100126.9721">14685 13841,'0'25,"49"0,1 49,24-24,1-1,-50-24,-1-25,-24 25,25-25</inkml:trace>
  <inkml:trace contextRef="#ctx0" brushRef="#br0" timeOffset="101208.689">13172 13395,'0'49,"0"100,0-99,24 24,-24-24,0-1,25 1,-25-1,0-24</inkml:trace>
  <inkml:trace contextRef="#ctx0" brushRef="#br0" timeOffset="101576.6073">13494 13643</inkml:trace>
  <inkml:trace contextRef="#ctx0" brushRef="#br0" timeOffset="103336.973">13742 13444,'25'0,"25"50,-26-25,-24-1,25 1,0 0,-25 0,0 0,0-1,0 1,0 0,0 0,-25-50,25-25,0-24,0 49,0-24,0-1,0 25,0 0,0 1,0-1,0 50,25-1,0 1,0 0,-1 25,26 24,0 0,-1-24,-24 0,-25-1,25-24</inkml:trace>
  <inkml:trace contextRef="#ctx0" brushRef="#br0" timeOffset="106916.8696">21357 12898,'25'0,"-25"25,25-25,0 0,-25 25,24 0,-24 0,0-1,0 1,0 0,0 49,0 1,25-50,-25 0,0 24,0-24,25-25,-25-25,0 0,25 1,-25-51,25 25,-25 26,0-1,24-25,1 50,-25-25,25 1,-25-1,25 25,0 0,-1 0,1 0,-25 25,0-1,0 1,0 0,0 0,25 24,-25-24,0 0,0 0,25 0,-25 0,25-1,-25 1,0 0</inkml:trace>
  <inkml:trace contextRef="#ctx0" brushRef="#br0" timeOffset="108215.7596">20092 12849,'0'25,"0"-1,25 26,0 24,0 1,-1-26,-24-24,25-25,-25 25,25 0,-25 0,25-25,0-25,-1-25,-24 1,25 24,-25-50,25 51,0-1,-25 0,0 0,0-24,0-1,49-49,-24 24,-25 26,0-1,25 1,0 49,-25-25,0 50,0-1,0 26</inkml:trace>
  <inkml:trace contextRef="#ctx0" brushRef="#br0" timeOffset="109514.3312">20092 12948,'0'-25,"50"-24,-25 24,-1 25,-24-25,25 25,0 0,0-25,24 0,51 25,24-24,-50 24,-24-25,-1 25</inkml:trace>
  <inkml:trace contextRef="#ctx0" brushRef="#br0" timeOffset="111036.6401">21878 12824,'25'0,"0"25,-1-25,26 0,0 49,-1-24,-49 0,0 0,0 0,-24-1,24 26,0-25,-25 0,0 24,25 1,-50 0,50-26,-25 1,1 0,24 0,-25-25</inkml:trace>
  <inkml:trace contextRef="#ctx0" brushRef="#br0" timeOffset="111854.7258">22399 13146,'-25'0,"0"50,25 0,0-25,0 24,0-24,-24-25,24 25,0 0,0-1,0 1,0 0,-25-25,25 25</inkml:trace>
  <inkml:trace contextRef="#ctx0" brushRef="#br0" timeOffset="114858.515">22845 12750,'0'24,"0"1,0 0,0 0,0 24,0 26,25-1,-25 50,25-24,0-26,-25-24,25-26</inkml:trace>
  <inkml:trace contextRef="#ctx0" brushRef="#br0" timeOffset="118259.8532">21233 14287,'-49'0,"24"0,0 0,0 25,0 0,-24-25,49 25,-25-25,0 25,0-25,25 25,0-1,0 1,0 0,0 0,0 0,25-25,-25 24,25-24,0 0,0 0,-1 0,1 0,0 0,0 0,0 0,-1 0,1 0,-25 25,25-25,0 0,-25 25,25-25,-1 0</inkml:trace>
  <inkml:trace contextRef="#ctx0" brushRef="#br0" timeOffset="119122.3515">21357 14560,'0'25,"0"25,0-1,0 1,0 0,0-1,0 26,0-1,0 0,0-49</inkml:trace>
  <inkml:trace contextRef="#ctx0" brushRef="#br0" timeOffset="119815.942">21853 14387,'25'0,"0"0,24 0,26-25,-1 0,50 0,-99 25</inkml:trace>
  <inkml:trace contextRef="#ctx0" brushRef="#br0" timeOffset="120259.8513">22002 14734,'0'0,"25"0,0-50,24 26,26-26,-1 25,-49 25</inkml:trace>
  <inkml:trace contextRef="#ctx0" brushRef="#br0" timeOffset="120762.6253">22845 14238,'-24'25,"24"-1,-25 1,25 25,0 0,0-26,0 26,0 0,0-1,0 26,0-26,0 26,0-26</inkml:trace>
  <inkml:trace contextRef="#ctx0" brushRef="#br0" timeOffset="133865.6907">21804 11361,'0'0,"24"0,-24 24,25-24,0 25,-25 25,25-50,-25 25,25 24,-25 1,24-25,-24-1,0 1,0 0,0 0,-24 0,-1-25,25 24,0-48,25-1,-25 0,0 0,24 0,1 1,0-26,25 0,-1 26,-24 24,-25-25,25 25,-25 25,25 24,0-24,-1 0,1 24,0-24,25 0,-50 25,24-26,-24 1,0 0,25-25,0 0</inkml:trace>
  <inkml:trace contextRef="#ctx0" brushRef="#br0" timeOffset="134377.7145">22498 11559,'50'0,"-1"0,26 0,-50 0,-1 0,1 0,0 0,25 0,-1-50,1 26,-25-1,-25 0</inkml:trace>
  <inkml:trace contextRef="#ctx0" brushRef="#br0" timeOffset="135022.054">22821 11683,'24'0,"26"-25,-25 25,24-25,1 25,0-24,-25-1,-1 25,-24-25,0 0</inkml:trace>
  <inkml:trace contextRef="#ctx0" brushRef="#br0" timeOffset="135859.5673">23317 11311,'0'25,"-25"0,25-1,0 1,0 0,0 0,50-25,-50 25,24-25,1 0,-25-25,25 25,-25-25,0 0,0 0,0 1,-25 24,-24-50,24 50,0 0,25-25</inkml:trace>
  <inkml:trace contextRef="#ctx0" brushRef="#br0" timeOffset="139353.4833">15354 14808,'0'25,"0"0,25-25,-25 25,25-25,0 25,0-25,-1-25,1 0,-25 0,25 25,-25-25,25 1,-25-1,25 25,-1 0,1 0,0 25,-25-1,0 1,0 0,0 0,-25 0,25 24,-49 1,49-25,-25 24,0-24,0 25,0-26,25 1,-24-25,-1 0,25 25,25-25,-1 0,1 0,0 0,0 0,0 0,24 0,-24 0,0 0,0 0,24 0,26 0,-1 0,-24 0,-25 0</inkml:trace>
  <inkml:trace contextRef="#ctx0" brushRef="#br0" timeOffset="141008.0386">16099 14784,'-25'0,"0"24,0 1,25 0,0 0,0 0,0-1,25 1,-25 0,25 0,0-25,24 25,-24-25,0 24,0-24,-1 0,-24-24,25 24,-25-25,25 25,-25-25,0 0,0 0,25 1,-25-26,0 25,0 0,0 1,0-1,-25 25,0 0,0 0,1 0,24-25,-25 25</inkml:trace>
  <inkml:trace contextRef="#ctx0" brushRef="#br0" timeOffset="141638.0922">15950 14883</inkml:trace>
  <inkml:trace contextRef="#ctx0" brushRef="#br0" timeOffset="142640.4891">16694 14709,'-25'0,"25"25,50-25,-25 25,-1-25,1 0,0 0,0 0,0 0</inkml:trace>
  <inkml:trace contextRef="#ctx0" brushRef="#br0" timeOffset="143267.5013">16768 14585,'0'25,"0"25,0-1,0 1,0-25,0 24,-24 1,24-1,-25 26,25-1,0 1,0-51,0 1,-25-25</inkml:trace>
  <inkml:trace contextRef="#ctx0" brushRef="#br0" timeOffset="144738.1527">17016 14684,'25'-24,"0"24,0-25,49 25,-49 0,25 0,-26 0,1 0,-25 25,0-1,0 1,-25 0,25 0,-24 0,24-1,-25-24,0 25,0-25,25 25,25-25,0 0,0 0,-1 0,-24 25,25 0,-25-1,0 1,0 0,0 0,0 0,0-1,-25-24,1 25,-1-25,0 0,0 0,0 0</inkml:trace>
  <inkml:trace contextRef="#ctx0" brushRef="#br0" timeOffset="145933.7502">17810 14536,'-25'0,"1"24,-1 1,-25 0,50 0,-25-25,-24 49,24-24,0-25,0 50,0-50,25 25,-24-25,73 0,-24 0,74 49,1-24,-1 25,-50-26,75 26,-24 0,24-1,-100-49,-24 25,25-25,-25 25,25-25</inkml:trace>
  <inkml:trace contextRef="#ctx0" brushRef="#br0" timeOffset="147108.2161">17736 15081,'0'25,"49"49,1-49,0 0,123 25,-98-26,-51-24,1 0,-25 25</inkml:trace>
  <inkml:trace contextRef="#ctx0" brushRef="#br0" timeOffset="148353.8627">19001 14238,'-25'0,"0"0,-24 0,24 25,-25-25,25 0,0 24,1-24,-1 25,25 0,-25-25,25 25,-25 49,25-24,-25-25,1 24,-1 1,25-25,0 0,0-1,0 1,25-25,24 0,-24 0,0 0,0 0,-1 0,1 0,0 0,0 0,-25 25,0 0,0 0,0 24,0 1,0-25,-25-1,25 1,-50 0,26 0,-26 24,25-24,-49 25,-1-25,26-1,-50 1,49 0,25-25,0 0</inkml:trace>
  <inkml:trace contextRef="#ctx0" brushRef="#br0" timeOffset="148835.3824">19249 14560,'0'0,"-25"-24</inkml:trace>
  <inkml:trace contextRef="#ctx0" brushRef="#br0" timeOffset="150104.0834">19720 14287,'-25'0,"0"0,1 0,-26 0,25 25,0-25,1 25,-1 0,0 0,25 24,0-24,0 0,0 0,0 24,25-24,0 0,49 0,-49 0,0-25,24 0,26 0,-51 0,1 0,-25-25,25 0,-25 0,0-24,0 24,0 0,0 0,0 0,-25 25,25-24,-25-1,1 25,-1-25,0 25</inkml:trace>
  <inkml:trace contextRef="#ctx0" brushRef="#br0" timeOffset="152976.3539">16024 15776,'25'0,"-25"-25,25 25,0-25,-1 25,1 0,25 25,-25 0,49 0,-74-1,25-24,-25 25,0 0,0 0,-25 0,25-1,0 1,0 0,25-25,-25 25,0 0,0-1,0 1,0 0,0 0,-25 0,25-1,-25-24,0 0,1 25,-1-25,0 0,0 0,25 25,-25-25,1 0,48 0,1 0,25 0,-25-25,24 0,1 25,-25 0,24 0,-24 0,-25 25,0 25,0-25,0 24,0-24,0 0,0 0,-25-25,25 25,-49-1,24 1,0-25,-25 25,1 0,-1-25,25 0,-24 25,-1-1,25-24,-24 25,24-25,-25 0,1 0,24 0,0 0,0 0,25-25</inkml:trace>
  <inkml:trace contextRef="#ctx0" brushRef="#br0" timeOffset="154293.813">17413 15875,'-25'25,"-24"0,-1-1,-24 51,24-50,1-1,49 1,-25-25,0 0,25 25,-25-25,0 0,25 25,-24 0,24-1,24 26,51-50,-26 25,51 24,-26-49,0 25,1 0,-26-25,-24 0,0 25</inkml:trace>
  <inkml:trace contextRef="#ctx0" brushRef="#br0" timeOffset="155290.3693">16967 16495,'25'0,"-1"0,1 25,25-25,-25 0,24 25,1 0,-25-25,49 24,50 26,-50-50,-49 0,0 0,0 0</inkml:trace>
  <inkml:trace contextRef="#ctx0" brushRef="#br0" timeOffset="159043.8309">18306 15949,'-25'0,"1"0,-1 0,0 0,0 0,0 0,1 0,-1 0,25 25,-25-25,25 25,-25-25,25 25,0 0,0-1,0 1,0 0,0 0,0 0,0-1,0 1,25-25,-25 25,25-25,24 0,1 0,-25 0,24 0,1 0,24 0,-49 0,0 0,0 0,0-25,-25 0,0 1,0-1,0 0,0 0,0 0,0 1,-25 24,25-25,0 0,-25 0,0 0,-24 1,-26-51,26 50,-26-24</inkml:trace>
  <inkml:trace contextRef="#ctx0" brushRef="#br0" timeOffset="166771.2017">23738 12626,'0'-25,"-49"25,-26-50,51 50,-26-25,25 25,-24 0,-1 0,0 0,-49 0,25 0,-1 0,-24 0,74 0,-49 0,24 0,-24 0,49 0,0 0,-49 25,-1 0,26-25,-1 25,1 24,-26-49,1 25,24 0,25-25,-24 25,-26 0,26-25,-1 24,0-24,1 0,-26 25,26 0,-50 0,49 24,25-24,0-25,1 0,-1 25,25 0,-25 0,0-25,0 24,1-24,-1 50,0-50,-25 25,26 0,-1-1,25 1,0 0,0 25,25-50,-25 25,24 24,1-49,0 25,25 0,-1-25,50 25,50-1,99 1,-74-25,0 0,-26-25,-24-24,-24 49,-1-25,-50 0,-24 25,0 0,-25-25,50 25,-1 0,26 25,49 0,-25 0,-49 0,-26-25,1 0,0 0,-25-25,25 25,-25-25,0 0,0-24,-25-175,-25 1,-74-25</inkml:trace>
  <inkml:trace contextRef="#ctx0" brushRef="#br0" timeOffset="178334.0833">2258 14808,'-25'0,"0"25,0-25,-24 25,24-25,-25 0,1 25,-26 0,50-25,1 24,-1-24,0 0,25 25,-25-25,25 25,-25 25,25-1,0-24,0 49,0-49,0 0,0 0,50-25,0 0,-1 0,1 0,-25 0,-1 0,1 0,0 0,-25-25,0 0,25 25,-25-25,0 1,25 24,-25-25,0 0,0 0,0 0,24 1,-24-1,0 0,0 0,-24 25,-1-25,0 1,0 24,0 0,1 0,24-25</inkml:trace>
  <inkml:trace contextRef="#ctx0" brushRef="#br0" timeOffset="179489.8258">2679 14536,'0'74,"0"25,0 0,0-49,0 24,0-49</inkml:trace>
  <inkml:trace contextRef="#ctx0" brushRef="#br0" timeOffset="180745.7019">3027 14610,'0'25,"0"0,0-1,0 1,-25 0,25 25,0-26</inkml:trace>
  <inkml:trace contextRef="#ctx0" brushRef="#br0" timeOffset="181765.3032">3275 14585,'0'25,"0"25,0-1,0-24,0 0,0 0,0-1,0 1,0 0</inkml:trace>
  <inkml:trace contextRef="#ctx0" brushRef="#br0" timeOffset="193844.4633">9004 12750,'25'0,"0"0,49-25,-49 25,0 0,0 0,-25 25,0-1,0 1,0 0,0 0,0 0,0 24,0 26,0 24,-25-50,0 1,25-25,25-25,25 0,-1 0,1-25,-25 25,0 0,-1 0,1 0,0-25</inkml:trace>
  <inkml:trace contextRef="#ctx0" brushRef="#br0" timeOffset="194965.4279">9476 12923,'25'0,"99"50,-100-25,26-1,-50 1,0 0,0 25,0-26,0 1,0 0,0 0,0-50,0 0,0-49,0 24,25 50,0-25,-25 1,24-1,1 25,0-25,0 25,0 0,-25 25,24 24,-24-24,0 25,0-1,0 26,25-50,-25 0,0-1,25-24</inkml:trace>
  <inkml:trace contextRef="#ctx0" brushRef="#br0" timeOffset="195599.5978">10145 12998,'50'0,"74"-25,-49 25,-26 0,-49-25</inkml:trace>
  <inkml:trace contextRef="#ctx0" brushRef="#br0" timeOffset="196149.8893">10245 12849,'24'49,"1"51,-25-76,25 26,-25 24,0 26,0-26,0-24,0 24</inkml:trace>
  <inkml:trace contextRef="#ctx0" brushRef="#br0" timeOffset="197603.864">10642 12750,'0'-25,"0"0,49 0,-24 0,49-24,-49 49,0 0,0 25,-25-1,0 26,0-25,0 0,-50-25,50 24,0 1,-25-25,25 25,-24-25,48 0,26 25,-25 0,0-25,-25 24,24-24,-24 25,0 0,0 0,-24 24,-1-49,0 0,-25 0,26 0,-1 0,0 0</inkml:trace>
  <inkml:trace contextRef="#ctx0" brushRef="#br0" timeOffset="199285.74">11113 12725,'25'25,"-25"-1,24-24,1 25,0 0,0 25,-25-26,0 1,0 0,0 0,0 0,0-1,0-48,0-1,0-25,25 50,-25-25,0 1,0-1,0 0,24 25,1 0,0 0,0 50,-25-26,25-24,-25 50,0 0,0-26,0 26,0-25,0 0,25-1</inkml:trace>
  <inkml:trace contextRef="#ctx0" brushRef="#br0" timeOffset="200168.8429">8657 13990,'99'-25,"100"25,520-25,298-74,25 25,-273-1,-471 1,-75 24,-198 50</inkml:trace>
  <inkml:trace contextRef="#ctx0" brushRef="#br0" timeOffset="202131.7627">10269 14263,'-49'0,"24"24,-49 51,24-50,0 24,26-24,-26 0,50 0,0 0,25-1,49 26,-24-25,24 0,1-25,-1 0,1 24,-1 1,-24 0,-26-25,-24 25,0 49,0-49,-24 0,-26 49,0-49,-24 0,24 0,-24-25,-1 0,26 0</inkml:trace>
  <inkml:trace contextRef="#ctx0" brushRef="#br0" timeOffset="203093.9765">10716 14337,'0'25,"25"25,0-1,-1 1,-24-25,25 49,-25-49,0-50,0-25,25-24,0 24,0 50,-1-24,-24-1,25 25,0 0,25 49,-26 1,125 148,-74-123,-26 24,51 75,-76-125,1-49,-25-74,-25-1,25 26</inkml:trace>
  <inkml:trace contextRef="#ctx0" brushRef="#br0" timeOffset="213997.7124">15627 14610,'0'50,"25"24,74 25,50 25,25 0,74 25,0 0,-50 0,50-25,0 25,25-50,-74-25,-50-24,347 74,-298-75,100 26,74-50,-199-25,125 24,-99-24,-100 0,-99-24</inkml:trace>
  <inkml:trace contextRef="#ctx0" brushRef="#br0" timeOffset="214883.6242">18852 14188,'-25'25,"-25"0,1 24,-125 26,-74 99,50-50,-75 74,-74 50,-125 75,51-1,173-99,-124 50,124-74,49-26,1-49,-26 25,175-75,-75 1,99-50,0-1,0-24</inkml:trace>
  <inkml:trace contextRef="#ctx0" brushRef="#br0" timeOffset="218809.7279">21456 15478,'-24'0,"-1"0,0 0,-25 0,1 0,-1 0,25 0,1 0,-1 0,0 0,0 0,0 25,1 0,-26-25,-24 74,49-49,-25 0,25 0,0-1,1-24,24 25,0 0,0 0,0 24,49 26,-24-75,0 0,0 0,0 0,24-25,-24-25,25 50,-26 0,-24-24,25 24,-25-25,25 25,0 0</inkml:trace>
  <inkml:trace contextRef="#ctx0" brushRef="#br0" timeOffset="219822.6491">21456 15801,'0'0,"25"0,0 0,0 0,0 0,-1 49,-24-24,0 25,0-26,0 26,0-25,-24 0,-1-1,-25 26,25-25,-24 0,74-25,24 0,-24 0,0 0,0 0,-1 0,1 0,0 0,25 0,-1 0,75-25</inkml:trace>
  <inkml:trace contextRef="#ctx0" brushRef="#br0" timeOffset="220469.1605">22101 15751,'0'-25,"0"0,50 25,49-49,-74 49,0-25,0 25,-1 0</inkml:trace>
  <inkml:trace contextRef="#ctx0" brushRef="#br0" timeOffset="220843.993">22002 16123,'25'0,"49"-25,-24 0,124-24,-100 24,0 0,-49 0,25 25,-25-24</inkml:trace>
  <inkml:trace contextRef="#ctx0" brushRef="#br0" timeOffset="221953.1539">22821 15429,'0'24,"-25"-24,25 25,0 0,0 0,0 0,0-1,25 1,-1-25,26 0,24 0,1 25,-25-25,-50 25,24-25,1 0,0 25,0-1,0 1,-1 0,-24 0,-24 24,-1-24,-25 25,1-25,-26 24,25-24,1 0,24 0,0-25,0 0,1 0,-1 0,0 0</inkml:trace>
  <inkml:trace contextRef="#ctx0" brushRef="#br0" timeOffset="222715.1595">22845 15354,'50'0,"24"-25,75-24,-99 24,74-50,-50 51,1-1,-50 25,-1 0,1-25</inkml:trace>
  <inkml:trace contextRef="#ctx0" brushRef="#br0" timeOffset="224430.5792">21035 16818,'25'0,"-1"0,26 24,-25-24,-25 25,25 0,-25 0,0 24,24 1,-24-25,0 24,0 1,0-25,25-50,-25 0,25-24,0-1,0 0,24 26,-24-26,0 50,-25-25,25 25,-1 0,-24 25,0 0,25 0,-25 24,25-49,-25 25,0 0,0 0,0-1,25 1,-25 0</inkml:trace>
  <inkml:trace contextRef="#ctx0" brushRef="#br0" timeOffset="225463.6028">21804 17016,'0'25,"-25"0,0 24,25-24,0 0,0 0,0 24,0-24,25 0,24-25,26 0,-1 25,1-1,-50-24,-1 0,-24-24,25-1,-25-25,25 50,-25-25,0 1,-25 24,0 0,25-25,-24 0,-1 0,0 0,25 1,-25 24,25-25,-25 25</inkml:trace>
  <inkml:trace contextRef="#ctx0" brushRef="#br0" timeOffset="226159.5826">22473 16694,'25'0,"99"-25,-25 25,-49-25,0 25,-26 0</inkml:trace>
  <inkml:trace contextRef="#ctx0" brushRef="#br0" timeOffset="226729.5992">22597 16991,'25'0,"0"0,0 0,24-25</inkml:trace>
  <inkml:trace contextRef="#ctx0" brushRef="#br0" timeOffset="229648.9503">23317 16446,'0'49,"25"1,-25-1,0 1,24 0,-24-26,0 1,0 0,0 0,0 24,25-24,0 50,-25-26,0-24,0 0,25-25,-25 25</inkml:trace>
  <inkml:trace contextRef="#ctx0" brushRef="#br0" timeOffset="232527.3826">23937 12526,'0'0,"-25"0,25-24,-25 24,-24-25,24 25,0 0,0-25,-49 0,24 0,-24 25,-25-24,-125 24,-49-25,-24 0,49 25,-50-25,0-24,100 49,-25-25,124 25,-149 0,-75 0,100 0,49 0,-347 74,248-49,-223 49,-25-24,149 24,25-24,-99 0,222 24,-222-49,247 0,-148-1,174-24,-100 0,99 0,-124 0,100 0,24 0,75 0,-124 0,49 25,25-25,-49 0,49 0,-124 0,75 0,24 0,25 0,25 0,-24 0,73 0,26-25,-1 25,-24 0,-26 0,-173 0,174 0,-124 0,0 0,49 0,100 0,-26 0,76 0,-1 50,25 0,0-1,0 1,0 49,0-49,0 24,0 1,25-1,-25 0,0 1,0-1,0 1,0 24,0 50,-25-75,0 25,0 25,0-49,25-1,-24-24,-1 24,0 1,0-1,0 0,1-24,24-25,0 0,74-25,25 0,348 49,-75-24,372-25,0 0,273-25,-149-148,-198-26,149-99,-199 50,-298 149,-49 0,-50 25,-49 24,-50 50,124-50,0 50,50 0,-1 25,150 0,123 0,100-25,-124 0,-1 0,-98-25,123-49,-371 24,74 0,-100 26,-98-1,24 0,-25 25,50-25,75 25,49 0,-25 0,149 0,-99 0,74-25,-49 25,-124-24,-50 24,24-25,-73 25,24 0,-25 0,1 0,-50 0,-25-25,25 25,-25-25,24 25,1 0,-25-25,0-24,0-1,0 25,0-24,0-1,-74-49,-323-298</inkml:trace>
  <inkml:trace contextRef="#ctx0" brushRef="#br0" timeOffset="242026.4983">2506 6747,'0'0,"-25"0,-25-25,25 25,-24-25,-26 0,1 25,24 0,1-24,24 24,-25-25,26 25,-1 0,0 0,0 0,0 0,1 0,-51 49,25-24,1 25,24-25,-25 24,26-24,-26 25,0-1,50-24,-24 0,24 0,-25 0,0 24,25-24,-25 25,0-1,1 26,24-26,-25-24,25 25,0-26,0 1,0 25,49-25,-24 49,50-24,24 24,50 0,-75-49,25 0,-24 0,-26 0,-24-25,0 0,0 0,0 0,-25 24,49-24,50 0,-24-24,49-76,-50 26,-24-25,-1 49,-24 1,0 24,0 0,-25 0,0 0,0 1,0-26,0-24,-25-50,0 49,0 1,25 24,-24-24,24 49,-25 25,25-25,-25 25,0-25,0-24,1 49,-1-50,0 50,0-50,-24 26,24-1,0 0,-25 25,1-25,24 25,-25-25,1 1,-26-1,-73 0,73 25,1-25,24 25,0-25,26 25,-1 0</inkml:trace>
  <inkml:trace contextRef="#ctx0" brushRef="#br0" timeOffset="243282.1495">3275 6548,'-25'0,"0"0,0 0,0 50,-24 24,24-24,0 49,0-49,1 49,-1 0,25-24,0 49,0-25,0 0,25 50,49 25,-24-26,-1-98,26 99,-26-99,-24 24,25-24,-26-26,-24 26,50-25,-50 0,25-25,0 0,-1 0,1 0,0 0,0 0,24-25,-24 0,50 0,-26-49</inkml:trace>
  <inkml:trace contextRef="#ctx0" brushRef="#br0" timeOffset="244657.3332">3547 6896,'25'49,"74"51,25 48,75 51,-199-150,0-24,0 0,0 25,0-26,0 1,0 0,0 0,0 0,0-1,0 1,-25-25,0 0,0 0,1-74,24 49,0 0,0-49,0-1,0 26,0-1,0 25,0 1,0-26,24 25,-24 0,0 1,25 24,-25-25,0 0,25 25,0-25,0 25,0 0,-1 0,1 0,0 0,0 25,-25 0,25-25,-25 25,0-1,0 1,24 0,-24 25,0-26,0 51,0-26,25 1,-25-25,0 0,0 24,0-24,0 0,0 0,0-1,0 1,0 0,0 0,0 0</inkml:trace>
  <inkml:trace contextRef="#ctx0" brushRef="#br0" timeOffset="246100.4621">3820 6697,'0'-25,"0"1,25-1,0 25,24-25,-24 25,0-25,0 0,25 25,-26 0,1 0,0 0,0 0,-25 25,0 25,25 24,-25-24,0-1,0-24,0 0,0 0,0 0,0 0,-25-1,0 1,0-25,0 25,25 0,-24-25,73 0,1 0,49 0,50 0,-75 0,25-25,75-49,-75 24,0 0,-49 1,0-1,24 25,-24 25,-25 0</inkml:trace>
  <inkml:trace contextRef="#ctx0" brushRef="#br0" timeOffset="246993.233">4490 6424,'25'0,"49"50,25 0,50 49,0 50,-99-75,-1-49,-24 0,-25 0,0-1,0 1,0 0,0 0,0 0,0 24,0 1,-49 24,24 1,-25-26,-24 50,24 1,-49-26,74 0,0-49,0-25</inkml:trace>
  <inkml:trace contextRef="#ctx0" brushRef="#br0" timeOffset="249620.3263">2084 9575,'-25'0,"0"0,1 0,-1 0,0 0,0 0,0 0,1 24,-1 1,25 0,0 0,0 24,-25-49,25 50,0-25,-25 49,25-24,0-1,0 26,0-25,0 49,50-25,-50 1,74-1,-49-74,-25 50,25-50,0 0,24 0,-24-25,74-25,-99 25,25 1,-25-1,25 0,-25 0,0 0,0 1,0-1,0 0,0-49,-25 24,25 0,-25-24,0 49,25-25,-24 50,24-24,-25-1,0 0,-25-25,26 26,24-1,-25 25,25-25,-25 25,25-25,-25 0,0 25,25-24,-24 24,-1 0,0 49,0-24,25 0,0 49,-25-49,25 0,-25 0,25-1,0 1,0 0,25-25,-25 50,25-50,0 24,25-24,-26 0,26 0,-25 0,0 0,-1 0,1 0,0 0,0 0,0 0,-25 25,24-25,1 0</inkml:trace>
  <inkml:trace contextRef="#ctx0" brushRef="#br0" timeOffset="250504.3539">2878 9401,'-25'0,"0"25,0 0,0-1,1 51,-1-50,0-1,0 51,25-50,-25-1,25 1,0 0,0 0,0 24,0 100,25-74,0 24,49 25,-24-50,0 1,-26-50,1-1,0-24,25-24,-50-1</inkml:trace>
  <inkml:trace contextRef="#ctx0" brushRef="#br0" timeOffset="251860.3231">3027 9723,'0'25,"24"-25,1 25,0 0,-25 0,25-1,-25 1,25-25,-25 50,24-50,-24 25,0-1,0 1,0 0,0 0,0-75,0 25,0 1,0-1,0 0,0 0,0 0,25-24,-25 24,99-49,-74 24,50 0,-26 26,1-51,-25 75,24-49,-24 98,-25 1,0-1,0-24,0 25,0-1,0 1,0 0,0-1,0-24,0 25,0-26,0 1,0 0,25-75</inkml:trace>
  <inkml:trace contextRef="#ctx0" brushRef="#br0" timeOffset="253242.4813">3746 8954,'0'-24,"25"-1,24 0,-24-25,0 50,24 0,1 0,-25 0,0 0,0 0,-25 25,0 0,0 0,0 0,0-1,0 1,0 25,-25-25,25 0,-25-25,25 24,0 1,-25-25,0 0,25 50,-25-25,25-1,0 1,25-25,50 0,24-25,75 1,-100 24,-24 0,-26 0,1 0,0 0,0 0,0 0</inkml:trace>
  <inkml:trace contextRef="#ctx0" brushRef="#br0" timeOffset="253942.5556">4564 8954,'25'0,"25"75,49-25,-49-1,49 50,-99-74,25 25,-1-25,-24-1,0 51,0-1,0-24,0 24,-24-24,-26 74,25-25,-24-25,24-24,25-25,-25 49,0-74</inkml:trace>
  <inkml:trace contextRef="#ctx0" brushRef="#br0" timeOffset="255491.2786">1216 10790,'0'0,"99"0,174 0,-25 0,570-74,-173-1,-149 1,75 24,-348 1,-49 24,-149 25,-1 0,1 0,0 0,0 0,0 0,-1 0</inkml:trace>
  <inkml:trace contextRef="#ctx0" brushRef="#br0" timeOffset="259981.2033">1017 12774,'0'-24,"0"-1,25 25,0-25,0 25,0-50,-1 26,26-26,0-24,-26 49,26-25,-50 1,50 24,-50-25,24 25,1 25,-25-24,0-1,0-25,25 0,25 1,-50-26,49 1,-24 0,-25-1,25-24,0 49,-25-24,0 49,24-49,-24 24,0 25,0 1,0-1,0 0,0 0,0 0,0 1,25-1,-25-25,25 0,-25 26,0-1,-25 50,0 24,-24 1,24 0,-25-26,26 26,-1-25,25 0,-25-25,50-25,0 0,-25 0,24 25,1-49,0 49,-25-25,25 25,-25-25,0 0,25 25,-25-25,24 25,-24-25,0 1,25 24,-25-25,25 25,-25 25,74 148,1-24,24 74,-49-123,24 48,1-98,-51 0,1-50,-25-25</inkml:trace>
  <inkml:trace contextRef="#ctx0" brushRef="#br0" timeOffset="271244.425">9451 5705,'0'-25,"-25"0,0 25,25-24,-24 24,-1 0,0-25,0 25,0-25,0 25,-24 0,24 0,0 0,0 0,1 0,-1 0,0 0,0 0,0 0,-24 0,-1 0,25 25,-49 0,49-25,0 24,-24 1,-1-25,25 25,1-25,24 25,-25-25,0 25,0-1,0-24,1 25,-26 0,25 0,-24 0,49 0,-25-1,-25 1,50 0,-25-25,1 0,24 25,-25-25,25 25,0-1,-25-24,25 25,-25 0,0 0,25 24,-25 1,25-25,0 24,0 1,0 24,0-24,25-25,0 49,25-49,-25 25,74 24,-74-49,24 0,26 24,-1-49,-49 0,0 0,-1 0,1 0,0 0,0 0,24 0,26 0,-26 0,1 0,0 0,-26 0,26 0,-25 0,0 0,-1-25,1 1,-25-1,25-25,-25 1,25-1,-25 0,0 1,25-1,-25 1,0-26,0 26,0 24,0-25,-25-24,25 24,-25-24,25 24,0 1,0 24,0 0,-25-25,0 25,25 1,-24-1,24 0,0 0,-25 0,25 1</inkml:trace>
  <inkml:trace contextRef="#ctx0" brushRef="#br0" timeOffset="273320.2576">13444 5755,'-24'0,"24"-25,-50 0,25 25,25-25,-25 25,1 0,-1 0,0 0,0 0,0 0,1 0,-26 0,25 25,0-25,1 0,-1 0,0 25,-25 0,26-25,-26 24,0 1,1 0,-1 0,50 0,-25-25,25 25,-24-25,-26 49,25-49,0 25,1 0,24 0,-25-1,0 1,25 0,-25-25,25 25,0 0,0-1,0 1,0 0,0 0,0 24,0 1,25-25,0 0,0-1,-1 26,1-25,25 49,-1-49,-24-25,-25 25,50-25,-25 0,24 25,-24-25,25 0,-1 0,1 0,24 0,-24 0,-1 0,-24 0,0 0,0 0,0 0,-1 0,26 0,-25-25,0 25,24-25,-24-25,0 50,0-24,-25-1,0 0,0 0,25 0,-25 1,0-1,24-25,-24 1,0 24,0 0,0-25,0 26,0-26,0 25,0 0,0-49,-24 0,24 24,-25-25,0-24,0 50,0-1,25 25,0 0,-99-99,-25 25</inkml:trace>
  <inkml:trace contextRef="#ctx0" brushRef="#br0" timeOffset="277607.0009">19745 12502,'25'-25,"99"-50,-25 26,-25 24,-24 25,-50 25,25 0,-25-1,0 1,0 0,-25 25,0-26,-24 26,-1 0,25-26,-49 51,49-50,0-1,25 1,-25-25,25 25,50-25,-25-25,24 0,26 1,-50-1,24 25,-24-25,0 0,0 25,-1 0</inkml:trace>
  <inkml:trace contextRef="#ctx0" brushRef="#br0" timeOffset="293504.8497">13420 5631,'-25'0,"0"24,-25 26,1 74,-50 50,-75 74,0 0,50-75,50-49,-50 25,74-74,25-26,1-24,24 0</inkml:trace>
  <inkml:trace contextRef="#ctx0" brushRef="#br0" timeOffset="294382.7604">9327 5779,'0'0,"-75"75,-98 148,49-49,-149 74,174-124,-50 25,25-25,99-75,25-24</inkml:trace>
  <inkml:trace contextRef="#ctx0" brushRef="#br0" timeOffset="296762.8254">19869 12353,'0'25,"50"49,49-49,-25 49,-24-74,-50 25,0 0,25-25,-1 0,-24 25,25-25,0 24</inkml:trace>
</inkml:ink>
</file>

<file path=ppt/ink/ink5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31T05:52:41.974"/>
    </inkml:context>
    <inkml:brush xml:id="br0">
      <inkml:brushProperty name="width" value="0.05292" units="cm"/>
      <inkml:brushProperty name="height" value="0.05292" units="cm"/>
      <inkml:brushProperty name="color" value="#FF0000"/>
    </inkml:brush>
  </inkml:definitions>
  <inkml:trace contextRef="#ctx0" brushRef="#br0">3795 3200,'0'25,"25"49,50 75,-51-75,26 75,0 25,-25 24,-25-74,24-49,-24 98,0-123,0-1</inkml:trace>
  <inkml:trace contextRef="#ctx0" brushRef="#br0" timeOffset="3532.1474">3820 3225,'25'0,"25"0,99-25,-1 0,-24-25,149 26,-74-1,-26 25,1-25,0 25,-75 0,-25 0,1 0,73 0,51 0,24 0,-74 0,149 0,98 0,-98 0,-75 0,25 0,50 25,-99 0,49-1,-75-24,348 25,-174-25,149 0,1 0,-26 0,-223 0,124 0,-198 0,-75 0,-50 0,1 0,-25 25,0-25,-1 0,1 25,0-25,25 0,-1-25,26 0,98 0,-24 25,174 0,-51 0,1 0,0 0,25 0,-174 0,74 0,-173 0,0 0,0 0,-1-24,1 24,0 0,0-25,0 25,0 0,-50 25,25 24,0-24,-25 25,0 24,0 50,25 0,-25 50,25-1,0-49,0-49,-49 198,49-174,0-25,0 1,0-26,-25 26,0-75,0 0,-24 0,-1 0,-24 0,-25 0,-1 0,-98 0,74 0,-75 24,-173-24,100 25,-76-25,75 0,-74 0,174 0,-26 0,-24 0,99 0,25 0,-1 0,-73 0,123 0,-74 0,25 0,-50 0,-49 0,-1 0,-24 0,25 0,74 0,-75 0,-74 0,100 0,24 0,74 0,-73 0,24 0,-25-25,25 25,-100 0,-24 0,149 0,-124 0,-50 0,-124 0,100-24,73 24,75 0,1 0,73 0,1 0,24 0,25 0,1 0,24-25,-25 25,-25 0,25 0,-24-25,-1 25,-24 0,24-25,-24 25,-26 0,-24 0,75 0,-26 0,1 0,49 0,0 0,1 0,-1-25,0 25,0 0,-24-24,-1 24,25 0,0 0,1 0,-1 0,-25 0,1 0,-1 0,0 0,1 0,-51 0,51 0,-1 0,50-25,0 0</inkml:trace>
  <inkml:trace contextRef="#ctx0" brushRef="#br0" timeOffset="6670.0505">5061 3026,'0'50,"0"-25,0 24,24 100,1-99,-25 74,25 49,-25-98,0-1,0 1,0-26,0 26,0-26,0 26,0-26,0 1,0-1,0-24,0 50,0-1,0-49,0 0,0 24,0 1,0-1,0-24,0 0,0 49,0-49,0 0,0 0,0-75</inkml:trace>
  <inkml:trace contextRef="#ctx0" brushRef="#br0" timeOffset="8206.863">2332 3597,'-25'0,"25"24,-25 26,1 25,24-51,-25 26,0 0,0 24,25 0,-25-74,25 25,-24 0,24 0,-25 0,25-1,0 1,0-50,0-24,49-26,-49-24,25 25,0-1,0 1,-25 24,25-24,-25 24,0 1,0 24,0 0,24 25,-24 25,25 0,0 24,25 75,-1-49,-24-1,25 50,-26-49,26 24,-25-25,-25 1,0-26,25-49,-25-25</inkml:trace>
  <inkml:trace contextRef="#ctx0" brushRef="#br0" timeOffset="8798.0805">2233 3969,'49'0,"75"0,174-99,-199 74,174-25,-174 25,-24 25,-50 0,-50 0</inkml:trace>
  <inkml:trace contextRef="#ctx0" brushRef="#br0" timeOffset="11056.1457">6127 3051,'0'25,"0"49,0-24,0 99,0-50,0 25,0-75,-25 51,25-1,0-25,0 1,0-1,0-49,0 25,0-1,0 1,0-25,0-1,0 1,-25 0,25 0,0 0,0-1,0 26,0-25,0 0,0-1,0 1,0 0,0 0,0 0,0-1,0 1,0 0,0 0,0 0,0-1</inkml:trace>
  <inkml:trace contextRef="#ctx0" brushRef="#br0" timeOffset="14801.4116">4515 3473,'-25'0,"0"-25,0 25,1 0,-1 0,0 0,25 25,0-1,0 1,0 0,25-25,24 25,-24-25,25 0,-1 25,26-25,-50 0,-1 24,26 1,-50 0,25 0,-25 0,0 0,0-1,0 1,0 0,0 0,0 0,0-1,0 1,-50-25,25 25,1 0,-76 24,1-49,25 0,-1 0,1 25,24-25,26 0,-1 0,25-49,25-1,49-74,50 0,50 0,-125 99,75-74,-74 74,-1 0,-24 25,-25-25,25 25,-50 0,0 0,1 0,-26 0,25 0,0 0,1 25,-26-25,25 0,0 0,1 0,-1 0</inkml:trace>
  <inkml:trace contextRef="#ctx0" brushRef="#br0" timeOffset="16760.1701">4515 5060,'0'-25,"-25"25,0 0,0 0,25 25,0 0,0 0,0 0,0-1,0 1,0 0,25 0,0-25,-25 25,25-25,0 0,-1 0,1 0,0 0,0 0,0 0,-1 0,-24-25,0 0,0 0,0 0,-24 1,-1 24,25-25,-25 0,0 25,25-25,-25 25,1 0,-1 0</inkml:trace>
  <inkml:trace contextRef="#ctx0" brushRef="#br0" timeOffset="19273.8023">5631 4986,'25'49,"-25"26,0-1,0-49,0 0,0 0,0-1,0 1,0 0,0 0,0 24,0-24,0 0</inkml:trace>
  <inkml:trace contextRef="#ctx0" brushRef="#br0" timeOffset="21731.5828">5780 3497,'-25'0,"0"0,0 0,1 0,-1 25,0-25,25 25,-25-25,0 0,25 25,-24-25,24 25,-25-25,0 0,25 24,-25-24,25 25,-25-25,25 25,0 0,-24-25,24 25,-25-25,25 25,-25-25,25 24,0 1,-25 0,25 0,0 0,0-1,0 1,0 0,0 0,0 0,25-1,-25 1,25-25,-25 25,25-25,-1 0,1 25,0-25,0 0,0 0,24 0,-24 0,0 0,0 0,-25-25,0 0,0 0,0 1,0-26,0 25,-25 0,25 1,-25 24,0 0,25-25,-25 25,-24 0,-1-25,25 25,25-25</inkml:trace>
  <inkml:trace contextRef="#ctx0" brushRef="#br0" timeOffset="25275.2528">7516 3076,'0'25,"0"24,0 1,0 24,0-49,0 74,0-24,0-26,0 1,0-1,0 1,0-25,0 25,0-1,0-24,0 25,0-1,0 1,0-1,-25 1,25 49,0-24,0-1,0 0,-24 1,24-26,0 26,-25-1,25-49,0 0,0 0,0-1,0-73</inkml:trace>
  <inkml:trace contextRef="#ctx0" brushRef="#br0" timeOffset="26956.3669">6623 5011,'25'0,"0"0,0 0,-1 0,-24 24,25-24,-25 25,25-25,-25 25,0 0,0 0,0-1,0 1,-25 0,0 0,1-25,-1 25,0-25,0 0,25 24,-25 1,1-25,-1 0,0 25,0-25,25 25,-25-25,25 25,-24-25,48 24,1-24,25 0,-1 0,1 0,0 0,-1 0,26 0,24-24,-74-1,49 0,-24 25,-50-25,0 50,0 0</inkml:trace>
  <inkml:trace contextRef="#ctx0" brushRef="#br0" timeOffset="27802.2824">6524 3646,'0'50,"0"49,0-24,0 24,0 0,0-49,0-1,0 26,0-51</inkml:trace>
  <inkml:trace contextRef="#ctx0" brushRef="#br0" timeOffset="29379.5777">6772 3770,'-25'0,"25"-24,0-1,0-25,25 50,0-25,0 0,-25 1,24 24,1 0,0 0,0 0,-25 24,0 1,0 0,0 50,0-51,-25 26,0 0,-24-1,49-24,-25 25,0-50,25 24,-25-24,25 25,-25 0,25 0,-24-25,48 0,26 0,-25 0,24 0,-24 0,25 0,-25 0,-1 0,-24 25</inkml:trace>
  <inkml:trace contextRef="#ctx0" brushRef="#br0" timeOffset="33573.1192">8806 3125,'0'25,"0"0,0 25,0-1,0 1,0-1,0 26,0-26,0 26,0-26,0 1,0 0,0 24,0-24,0-1,0-24,0 25,0-1,0-24,-25 25,0-25,25-1,0 1,0 0,0 0,0 0,0-1,0 1,0 0,0 0,0 0,0-1,0 26,0 0,0-1,0 1,0-1,0-24,0 25</inkml:trace>
  <inkml:trace contextRef="#ctx0" brushRef="#br0" timeOffset="35635.9171">7863 5035,'25'-24,"25"24,-1-25,-24 0,25 0,-25 25,-1 0,-24 25,0 0,0 0,0-1,0 1,-24-25,-1 25,0-25,25 25,-25-25,0 0,1 0,48 0,1 0,0 0,0 0,0 0,-1 0,-24 25,25-25,-25 24,25-24,-25 25,0 0,-25 0,25 0,-25-25,1 24,-1-24,0 25,0-25,0 0</inkml:trace>
  <inkml:trace contextRef="#ctx0" brushRef="#br0" timeOffset="37743.5548">10021 3249,'0'25,"0"0,0 25,0-26,0 26,0 24,0-49,0 25,0-1,0 1,0 25,0-51,0 1,0 0,0 25,0-26,0 1,0 25,0-25,0-1,0 26,0-25,0 0,0-1,0 26,0-25,0 0,0-1,0 1,0 0,0 25,0-26,0 1,0 0,0 0,0 0,0-1,0 1,0 0,0 0,0 0,0 24,0-24,0 25,0-26,0 1,0 25,0 0,0-26</inkml:trace>
  <inkml:trace contextRef="#ctx0" brushRef="#br0" timeOffset="39205.6228">9476 5011,'0'24,"-25"1,0 0,25 0,-25 0,1-1,-1 1,25 0,-25 0,25 0,-25-25,0 0,25 24,25 1,0 0,0-25,24 0,1 0,24 0,-24 0,0 0,-26 0,-24-25,-24 25,-1 0,25-25,-25 25,25 25,0 0,0 25,0-26,25 26,-25-25,0 0,0-1,0 1,0 0,25-25</inkml:trace>
  <inkml:trace contextRef="#ctx0" brushRef="#br0" timeOffset="41140.0004">11212 3150,'0'25,"0"0,0 0,0-1,0 1,0 0,0 25,0-1,0 26,0-26,0 50,0-24,0-25,0-26,0 51,0-50,0-1,0 1,0 0,0 0,0 0,0-1,0 1,0 0,0 0,0 0,0 24,0 1,0-25,0-1,0 26,0 0,0 24,0-24,0 24,0-24,0-1,0 1,0-25,0-1</inkml:trace>
  <inkml:trace contextRef="#ctx0" brushRef="#br0" timeOffset="42699.9212">10790 4986,'-24'0,"-1"0,-25 0,1 0,-51 0,26 0,24 0,1 0,-26 0,26 0,24 0,0 0,0 0,25 25,0-1,0 1,0 0,25-25,0 0,24 0,1 0,-25 0,0 0,0 0,-1 0,1 0,0 25,0 0,-25-1,0 1,0 0,0 0,0 24,0-24,0 0,0 25,-25-50,25 24,-25-24,0 25,1-25,-1 0,0 0,0 0,0 0,0 0,-24 0</inkml:trace>
  <inkml:trace contextRef="#ctx0" brushRef="#br0" timeOffset="44895.8663">12427 3125,'0'25,"0"25,0-25,0 49,0-24,0-1,0 26,0-26,0 50,0-49,0 0,0-1,0 1,0 0,0 24,0-24,0 49,0-74,0-1,0 1,0 25,0-25,0-1,0 26,0-25,0 0,0-1,0 1,0 0,0 25,0-26,0 1,0 0,0 0,0 0,0-1,0 1,0 0,0 0,0 0,0-1,0 1,0 0,0 0,0 0</inkml:trace>
  <inkml:trace contextRef="#ctx0" brushRef="#br0" timeOffset="47464.2968">12080 5085,'-25'0,"1"0,-1 0,0 0,0 0,0 0,1 0,-1 0,-25 25,50 0,-25-25,1 0,24 24,-25-24,0 0,25 25,-25-25,25 25,-25-25,25 25,-24-25,-1 25,0-25,0 49,0-49,1 25,-1 0,0 0,25-1,-25-24,25 25,0 0,0 0,0 0,0-1,0 1,0 0,25-25,-25 25,0 0,0-1,25 1,0 0,-25 0,24-25,1 25,0-25,0 0,0 0,24 0,-24 0,0 0,24 0,-24-25,0 0,-25 0,0 0,25-24,-25 24,25 0,-25 0,0 1,0-1,-25 25,25-25,-25 25,0 0,0 0,1 0,-1 0,0 0,0 0,0 0,1 0,-26 0,25 0,0 0,1 0,-1 0,0 0,0 0,0 0</inkml:trace>
  <inkml:trace contextRef="#ctx0" brushRef="#br0" timeOffset="49103.6683">13494 3101,'0'24,"0"26,0 0,0-1,0 1,0-25,0 49,0-24,0-1,-25 26,25-26,-25 26,25-1,0-49,0 25,0 24,0-49,0 24,-24 1,24-25,0 24,0 1,0-25,0 0,0 24,0-24,0 0,0 0,-25-25,25 24,0 1,0 0,0 0,0 0,0-1,0 1,0 0,0 25,0-26,0 1,0 25,0 24,25-49</inkml:trace>
  <inkml:trace contextRef="#ctx0" brushRef="#br0" timeOffset="51121.0415">12700 5035,'25'0,"0"25,0-25,24 0,1 0,0 0,-1 0,-49-25,25 25,0 0,24 0,1 0,-25 0,24 0,-24 0,-25-24,0 48,-25-24,1 25,24 0,-25 0,25 0,0-1,0 1,-25-25,25 25,0 25,0-26,0 1,0 0,0 0,0 24,0-24,0 25,-25-25,25-1,0 1,-25 0,25 0</inkml:trace>
  <inkml:trace contextRef="#ctx0" brushRef="#br0" timeOffset="51829.6962">12973 5407,'25'-24,"0"-1,0 25,-1-50,1 50,0-49,0 49,0-50,-1 25,1 25,-25-25</inkml:trace>
  <inkml:trace contextRef="#ctx0" brushRef="#br0" timeOffset="53413.761">13767 4961,'-25'0,"0"0,1 0,-1 0,0 0,-25 0,50 25,-24-25,24 25,0-1,0 1,0 0,0 0,0 0,49-1,-49 1,50-25,-1 0,-24 0,25 0,-25 0,-1 0,1 0,0 0,-25 25,0 0,0 0,0-1,0 1,0 0,-25 0,25 0,-25-1,1-24,-1 0,0 0,0 0,0 0,1 0,-1 0,25-24,0-1,0 0,0 0,0 0,0 1,0-1,25 25,-25-50,24 1,1 24,25-25,-25 1,24 24,-24-25,0 50,-25-25,0 1,-25-1,25 0,0 0,0 0,0 0,0 1,0-1,-25 25</inkml:trace>
  <inkml:trace contextRef="#ctx0" brushRef="#br0" timeOffset="56821.0399">14586 3101,'24'0,"1"0,0 0,25 0,-26 0,1 0,25-25,74 25,-50 0,25 0,-24 0,-1 0,-24 0,-1 0,-24 0,0 0,25 0,74 0,-50 0,75 0,-25 0,-50 0,-49 0,-25 25,0-1,0 1,0 0,0 25,0-26,0 26,0 24,0-24,0 0,0-1,0 1,0-1,0 26,0-25,0-1,0-24,0 0,0 0,0-1,0 26,0-25,0 0,0-1,0 1,0 0,0 0,0 0,0-1,0 1,0 0,0 0,0 24,0-24,0 0,0 0,0 0,0-1,-25-24,25 25,0 0,0 0,0 0,-24-1,24 1,0 0,0 0,-25 0,0-1,25 1,0 0,-25 0,0-25,25 25,-24-25,-1 0,-25 0,1 0,-1 24,-173 1,99 0,0-25,24 0,-73 25,123-25,25 0,1 0,-1 0,0 0,0 0,0 0,1 0,-1 0,-25 0,25 0,1 0,-26 0,0 0,25 0,-24 0,24 0,-49 0,74-25,24 0</inkml:trace>
  <inkml:trace contextRef="#ctx0" brushRef="#br0" timeOffset="58189.1837">15553 4911,'-25'0,"0"0,-24 0,-1 25,0-25,1 0,-1 25,1-25,-1 25,25-25,0 25,1-25,24 24,-25-24,0 25,25 0,0 0,0 0,0-1,0 1,0 25,25-25,0-1,24-24,1 25,-25 0,-1-25,1 0,25-50,-25 1,-1 24,26-25,-25 1,-25-1,0 25,0 1,0-1,25 25,-1 49,-24 1,50-25,-25 74,0-49,-1 24,-24-24,0-26,0 26,0 0,0-26,0 1,-24 25,-1-50,0 49,-25-24,26 0,-1-25,0 25,-25 0,1-25,-1 0,-49 0,-99 0,24 0,75 0,-100 0,125 0,49 0,25-25,0-25</inkml:trace>
  <inkml:trace contextRef="#ctx0" brushRef="#br0" timeOffset="62395.7722">8186 3770,'-50'0,"25"0,-24 25,-1 0,1 0,-26-25,50 0,1 0,24 25,0-1,0 1,0 0,0 0,0 0,0-1,0 1,0 0,0 0,24 0,-24-1,25-24,0 0,0 0,0 0,-1 0,1 0,0 0,0 0,24 25,-49 0,25-25,-25 25,0 0,0-1,0 1,0 0,-25 0,1 0,-1 49,-25-49,25 0,1-1,-26 1,0 0,26-25,-26 0,25 0,-24 0,24 0,50-25</inkml:trace>
  <inkml:trace contextRef="#ctx0" brushRef="#br0" timeOffset="64953.5615">9451 3597,'-25'0,"0"0,1 0,-26 0,0 0,25 0,-24 24,-1 1,25-25,25 25,-24-25,24 25,0 0,0 0,-25-1,25 1,0 0,25 0,-1-25,26 0,0 0,-1 0,-49-25,25 25,-25-25,0 0,25 25,-25-24,25-1,0 0,-25 0,0 0,0 0,0 50,0 0,0 0,0 0,49 74,-49-49,50 74,-50-75,0 1,0-1,0-24,0 0,0 0,0 0,-25-25,0 0,0 24,1-24,24 25,-50 0,25-25,25 25,-25-25</inkml:trace>
  <inkml:trace contextRef="#ctx0" brushRef="#br0" timeOffset="67319.872">10195 3522,'25'0,"24"0,26 25,24-25,0 0,1 0,24 0,-75 0,1 0,-75 0,0 0,0 0,1 0,-1 25,25 0,-25-1,0 51,25-1,0 50,0-49,-25 98,1-98,24-26,-25 1,25 0,0-26,0 1,0 0,-25-25,25 25</inkml:trace>
  <inkml:trace contextRef="#ctx0" brushRef="#br0" timeOffset="67997.8805">10666 4018,'50'0,"49"-24,-74-1,74 0,-74 25</inkml:trace>
  <inkml:trace contextRef="#ctx0" brushRef="#br0" timeOffset="70258.7814">11807 3547,'-24'25,"24"0,0-1,-25 26,0-25,0 25,-24 24,49-24,-50-1,25 1,-49 74,24-75,25 1,-24 24,49-49,-25-25,149 0,-50 0,125 50,74-25,24 49,-198-74,75 0,-149 0,-50 0,-24 0,-1 0,-25 0,26 0,-1-25,1 25,24 0,25-25,0 1,-25 24,25-25,0 0,0 0,-25 25,25-25,0 1,-25 24,25-25,0 50,0-1,0 26,0 0,0-1,0 26,0-26,0 26,0-26,0-24,0 25,25-50,-25-50</inkml:trace>
  <inkml:trace contextRef="#ctx0" brushRef="#br0" timeOffset="72843.3838">12874 3721,'25'-25,"99"0,0 0,25-24,-125 49,1-25,-25 50,0-1,0 1,0 25,-25 0,1-26,-1-24,25 25,-25-25,0 0,25 25,0 0,-25-25,25 25,-24-1,24 1,-25 0,0-25,50 0,0 0,-1 0,-24 25,0 0,0-1,0 1,0 0,0 0,0 24,0-24,0 0,-24 0,-26-25,25 0,0 25,-24-25,24 24,0-24,-24 0,-1 0,0 0,-24 0,49 0,0 0,1 0</inkml:trace>
  <inkml:trace contextRef="#ctx0" brushRef="#br0" timeOffset="75743.4742">13717 3696,'-24'0,"24"25,0 0,0-1,-25 51,25-26,0-24,0 0,-25 25,25-1,0 1,0-25,0-1,0 1,0 0</inkml:trace>
  <inkml:trace contextRef="#ctx0" brushRef="#br0" timeOffset="77975.5114">14189 3671,'-25'0,"0"0,25 25,-25-25,25 25,-25 0,1-25,24 24,-25 1,0 0,25 0,-25 0,0-1,25 1,-24-25,24 25,0 0,0 0,0-1,0 1,0 0,0 0,0 0,0-1,24-24,1 0,-25 25,25-25,0 0,0 0,-1 0,-24-25,0 1,0-1,0 0,0 0,0 0,-24 25,24-49,-25 24,0 25,0 0,0 0,1 0</inkml:trace>
  <inkml:trace contextRef="#ctx0" brushRef="#br0" timeOffset="78985.0394">14809 3646,'0'-25,"0"75,0-25,0 49,0-24,0 0,0-1,0-24,0 25,0-26,0 1</inkml:trace>
  <inkml:trace contextRef="#ctx0" brushRef="#br0" timeOffset="80563.9371">15528 3597,'-25'0,"-24"0,-1 0,25 0,0 0,1 0,-26 0,25 0,0 0,-24 24,24-24,25 25,0 0,-25-25,0 0,25 25,-24-25,24 25,0 0,49-1,1-24,-25 0,24 0,-49 25,25-25,0 25,0 0,-25 0,24-25,-24 49,0-24,0 0,0 0,0-1,-24-24,24 25,0 0,-25-25,0 25,-25-25,1 0,-1 0,1 0,-1 0,0 0,50-25,0-25,0 26,0-1,25-25,0 50,0-49,0 49,-1 0,-24-25,50 25,49 0,0 0,1-25,-1 0,25 25,-99 0,0-25,-25 1,0-1,0 0,-25 25,-25 0,0 0,-24 0,0 0,-50-25,74 25</inkml:trace>
  <inkml:trace contextRef="#ctx0" brushRef="#br0" timeOffset="85097.1018">3448 6152,'0'24,"0"1,0 50,0-26,0 1,0-1,0 26,0-26,0 1,0 0,0-26,0 1</inkml:trace>
  <inkml:trace contextRef="#ctx0" brushRef="#br0" timeOffset="86812.9401">3895 6201,'-25'0,"0"0,0 0,-24 25,-1 0,25 24,-24-24,24-25,25 25,-25-25,0 0,-24 25,24 0,0-25,0 0,0 0,1 0,148 0,-75 24,26-24,-26 0,1 25,-25 0,-1-25,1 0,0 0,-25 25,0 0,25-25,-25 24,0 1,25-25,-1 0</inkml:trace>
  <inkml:trace contextRef="#ctx0" brushRef="#br0" timeOffset="88280.6419">3969 6424,'25'25,"0"0,49 0,-24 0,-25-25,24 24,-24-24,0 0,0 0,-25-24,24-1,-24 0,0 0,-24 25,-1 0,25-25,0 1,-25 24,0 0,0 0,1 0,-1 24,25 1,0 0,-25-25,25 25,0 0,0-1,25 1,24 0,-49 0,50-25,0 25,-26-25,1 0,-25 24,25-24,0 0,0 0,-1 0,1 0,25-24,24-26,-49 25,0 25,0-25</inkml:trace>
  <inkml:trace contextRef="#ctx0" brushRef="#br0" timeOffset="89223.0039">4639 6350,'25'25,"24"24,-24-49,49 50,-24-25,24-25,1 0,-25 0,-26 0,1 0,-25-50,0 25,0 1,25-26,-25 25,0 0,0 50,0 25,-25-1,25 1,0 0,-25 74,25-25,0 0,-24 0,-1-24,25-26,-25-24,25 0,0 0,0-50</inkml:trace>
  <inkml:trace contextRef="#ctx0" brushRef="#br0" timeOffset="89901.0754">5557 6276,'49'0,"50"0,1 0,24 0,99-25,-99 0,-99 25,0 0</inkml:trace>
  <inkml:trace contextRef="#ctx0" brushRef="#br0" timeOffset="90422.516">5681 6499,'24'0,"51"0,148 25,50-25,173 0,-24 0,-75 24,-223-24,0 0,-173 0,-26 0,1 0,-100 0</inkml:trace>
  <inkml:trace contextRef="#ctx0" brushRef="#br0" timeOffset="91639.1647">7839 6226,'0'-25,"-50"-24,50 24,-50-25,26 1,24 24,24 25,51 0,49 0,-50 0,50 0,-24 0,-1 0,-74 0,-1 0,-24-25,0 0,0 0,0 1,0-1,-24 25,24 25,0-1,-25-24,25 50,0-25,0 49,0-24,0 74,0-25,0 0,0 100,0-125,0 0,0-49,0 25,0 49,0-74,0 0,-25 0,25-1</inkml:trace>
  <inkml:trace contextRef="#ctx0" brushRef="#br0" timeOffset="92195.172">8236 6648,'24'0,"150"-75,-50 50,25 1,-75 24,-49 0</inkml:trace>
  <inkml:trace contextRef="#ctx0" brushRef="#br0" timeOffset="101155.0099">11386 6276,'0'-25,"-25"25,0 0,0 0,0 0,1 0,-1 0,0 0,25 25,-25-1,0 1,25 0,0 0,-24-25,24 25,0-1,0 26,0-25,0 0,0-1,0 1,0 0,0 0,0 0,0-1,24-24,1 0,-25 25,25-25,0 0,24 0,-24 0,25 0,-25 0,0 0</inkml:trace>
  <inkml:trace contextRef="#ctx0" brushRef="#br0" timeOffset="104194.0834">11683 6276,'0'24,"0"51,0-26,0-24,0 0,0 25,0-26,0 1,0 0,0 0,0 0,0-1,0 1,0-50,0-24,0 24,0 0,0 0,0 1,0-1,0 0,0 0,0 0,0 1,0-1,25 0,-25 0,25 0,-25 1,25 24,-25-25,25 25,-1 0,51 25,-1 24,-49-24,25 0,24 0,-49 24,0-49,-1 25,1-25,-25 25,25-25,-25 25,25-25,-25 24,25 1,-1 25,-24-25,0-1,25 1,0 25,-25-25,25-25,-25 24,0 1,0-50,0 1,25 24,-25-25,0 0,0 0,0 0,0 1,0-1,0 0,0 0,0 0,0 1,0-1,0 0,0 0,0-24,0 24</inkml:trace>
  <inkml:trace contextRef="#ctx0" brushRef="#br0" timeOffset="108331.1481">11956 6524,'-25'0,"75"0,24 0,125 0,-1 0,-74 0,75 0,49 0,-174 0,-24 0</inkml:trace>
  <inkml:trace contextRef="#ctx0" brushRef="#br0" timeOffset="109056.8994">12378 7045,'0'-25,"-25"25,25-25,99-25,174 26,-74-1,247 0,174 25,-74 0,-149 0,-248 0,-75 0,-124 0,26 0,-1 25,0-25,0 0</inkml:trace>
  <inkml:trace contextRef="#ctx0" brushRef="#br0" timeOffset="109852.5541">15751 6226,'-24'0,"-1"0,-25 50,25-1,-24-24,-1 74,-24 0,24 1,50-26,0-24,0-1,0 1,25 0,24-26,1 26,49-25,1 0,-51-25,26 24,-26-24,-49-49,25-1,0 1,0-1,-25 0,0 1,0 24,-50 25,0-25,-49 25,-75 25,50 49,25-49,-198 124</inkml:trace>
  <inkml:trace contextRef="#ctx0" brushRef="#br0" timeOffset="120170.1537">4862 2902,'0'0,"-25"0,0 0,25-25,-24 25,-1 0,0 0,0 0,0 0,1 0,-1 0,0 25,0-25,25 25,-25-25,1 0,24 25,-25 0,0-25,0 24,0-24,25 25,-24-25,24 25,-25-25,0 25,0 0,0-1,-24 1,24-25,0 25,0-25,25 25,-24-25,-1 25,0-25,25 24,-25-24,25 25,0 0,-25-25,25 25,0 0,-24-25,-1 24,25 26,-25-25,25 24,-25-24,-25 25,50 24,-49-49,49 0,0 0,-25 0,0-1,25 26,0-25,0 24,0-24,0 25,0-1,0 26,0-50,0-1,0 1,0 25,0-25,0-1,0 1,0 0,0 0,0 24,0-24,0 0,25 0,-25 0,25-25,-25 49,25-49,-1 25,1 25,25-1,-25-24,0 0,-25 0,24-25,-24 24,25-24,-25 25,50 0,-1 0,-24 0,25 0,-25-25,-1 0,1 0,0 0,25 0,-26 0,26 0,0 0,-26 0,51 0,-50 0,24 0,-24 0,0 0,0-25,-1 25,-24-25,25 0,-25 0,0 0,25 25,-25-24,25 24,0-25,-1 0,-24-25,25 26,0-1,-25 0,25-25,0 1,-25 24,25 0,-25 0,0-24,0 24,0 0,24 0,-24 1,0-1,0 0,0-49,0 49,0 0,0-25,0 1,0-1,0 25,0 1,0-26,0 25,-24 25,24-25,0 1,0-1,0 0,0-25,0 25,0-24,0 24,-25-25,25 26,0-1,0 0,-25 0,25 0,0 1,0-1,0 0,-25 0,25 0,-25-24,25 24,0 0,0 0,0-24,0 24,0 0,0-24,0-26,-25-123</inkml:trace>
  <inkml:trace contextRef="#ctx0" brushRef="#br0" timeOffset="124234.4654">2406 8086,'0'25,"0"0,0 25,0 24,0-24,0 24,0 0,0-24,0-25,0 0,0-50,0 0,0 0,0-24,0 24,0-50,0 51,0-26,0 0,0 1,0 24,0 0,0 0,25 25,-25-24,25 24,0 0,0 0,-1 24,-24 1,25-25,0 0,0 25,0-25,-1 0,-24 25,0 0,0-1,-24 1,-1 25,0-50,0 25,0-25,25 24,-24-24,-1 25,25 0,-25-25,75 0,-26-25,1 25,0 0,0 0,0 0,-1 0,1 0,25 0,-25 0,-1 0,1 0,0 25,-25 0,0 0,0-1,-25 1,0-25,25 25,-24-25,-1 0,0 0,0 0,0 0,1 0,-1 25,0-25</inkml:trace>
  <inkml:trace contextRef="#ctx0" brushRef="#br0" timeOffset="125662.4037">2828 8334,'25'0,"0"0,-1 0,1 0,-25 25,25-25,0 0,0 25,24-25,-24 0,0 0,0 0,-25-25,0 0,25 1,-25-1,0 0,0 0,0 0,0 1,-25-1,0 0,0 25,0 0,1 0,24-25,-25 25,0 25,0 0,0 0,25-1,-25 1,1 0,24 0,0 0,0-1,0 1,0 0,0 0,0 0,24-1,1-24,-25 25,25-25,25 0,-50 25,25-25,-1 0,1 0,0 0,-25 25,25-25,0 0,-25 25,24-1,1-24</inkml:trace>
  <inkml:trace contextRef="#ctx0" brushRef="#br0" timeOffset="126824.9659">3622 8111,'0'0,"-25"0,0 0,0 0,1 0,-1 0,25 25,-25-25,0 25,25 0,-25-25,25 24,0 1,0 0,0 0,0 0,0-1,25 1,0 0,0-25,0 0,24 25,-24-25,0 0,0 0,-25 25,0-1,0 1,0 0,-25 0,0 0,0-25,0 24,25 1,-24-25,-26 0,25 0,-24 0,24 0,-25 0,25 0</inkml:trace>
  <inkml:trace contextRef="#ctx0" brushRef="#br0" timeOffset="127692.1026">3845 7665,'25'24,"0"26,-1 24,1 1,25 74,0 0,-50-75,24 0,-24-49,0 25,25-25,-25-1,0 1,0 0,0 0</inkml:trace>
  <inkml:trace contextRef="#ctx0" brushRef="#br0" timeOffset="128237.0243">3919 8186,'0'-25,"50"25,0-25,-1 0,1 0,24 25,-49 0,-25-24</inkml:trace>
  <inkml:trace contextRef="#ctx0" brushRef="#br0" timeOffset="129384.8426">5259 7789,'-50'24,"26"1,-1-25,0 0,0 25,0-25,-24 25,-1-25,50 25,-50-25,26 0,24 24,-25-24,25 25,-25 0,0 0,25 0,0 0,0-1,0 1,0 0,25-25,-25 25,25-25,-25 25,49-1,-24-24,-25 25,50-25,-25 0,24 0,-24 0,25 0,-25 0</inkml:trace>
  <inkml:trace contextRef="#ctx0" brushRef="#br0" timeOffset="130672.5964">5681 8012,'-25'0,"0"0,0 0,0 0,1 25,-1-25,25 25,0-1,0 1,0 25,0-1,0-24,25-25,-1 0,1 0,25 0,24-25,-24 1,-1-26,-24 25,25-24,-50 24,0 0,-25 25,0 0,25-25,0 50,0 25,0-26,0 1,0 0,25-25,-25 25,25-25,0 0,-1 0,1 0,0 0,0 0</inkml:trace>
  <inkml:trace contextRef="#ctx0" brushRef="#br0" timeOffset="131489.1232">6450 7937,'-25'0,"25"25,-25 0,0 0,0-25,25 25,0 0,0-1,0 1,25 0,0-25,0 50,24-50,1 0,-50 24,0 1,0 0,0 0,-50 24,26-24,-1-25,0 0,25 25</inkml:trace>
  <inkml:trace contextRef="#ctx0" brushRef="#br0" timeOffset="132724.2197">6896 8062,'0'24,"25"1,0-25,49 0,-49 0,24 0,-24 0,-25-25,0 1,25-1,-25 0,0 0,0 0,0 0,-50 1,26 24,-26-25,25 25,0 0,25 25,0-1,-24-24,24 25,0 0,-25-25,25 25,0 0,0 0,0-1,0 1,0 25,0-25,0-1,0 1,25 0,-25 0,24-25,-24 25,25-25,0 0,0 0,24 0,-24 0,75 0,-51 0,-24 0,0 0,0 0,-25-25</inkml:trace>
  <inkml:trace contextRef="#ctx0" brushRef="#br0" timeOffset="134974.8814">8434 7888,'-25'0,"25"25,25-25,0 0,24 24,1 1,-25-25,0 0,-1 0,1 0,0 0,0 0,0 0,-1 0,1 0,0 0,0 0</inkml:trace>
  <inkml:trace contextRef="#ctx0" brushRef="#br0" timeOffset="135488.6352">8459 8260,'25'25,"49"-25,0 0,75 0,-99 0,24 0</inkml:trace>
  <inkml:trace contextRef="#ctx0" brushRef="#br0" timeOffset="138711.1702">10195 7764,'-25'0,"0"0,-24 0,49 25,-25-1,0 1,25 0,-25-25,25 25,0 0,0-1,0 1,50-25,-25 0,-25 25,25-25,-25 25,0 0,24-25,1 25,25-1,-1-24,26 0,-1 0,26 0,-76 0,-24 25,-49 25,-26 49,26-74,-26 24,26-24,-1 0,0 0,26-25,-1 0</inkml:trace>
  <inkml:trace contextRef="#ctx0" brushRef="#br0" timeOffset="140090.4382">10766 7987,'24'25,"1"-25,0 0,25 0,24 0,-24 0,-1 0,1 0,-25 0,-1 0,-24-25,25 25,-25-25,0 0,0 1,-25 24,1 0,-1 0,-25 0,25 0,1 0,24 24,-25-24,0 0,25 25,-25-25,0 0,25 25,0 0,-24 0,24 0,0-1,0 1,0 0,0 0,24-25,1 25,0-1,0-24,24 0,-24 0,25 0,-1 0,1 0,-25 0,0 0</inkml:trace>
  <inkml:trace contextRef="#ctx0" brushRef="#br0" timeOffset="141857.9957">11634 7962,'-25'-25,"0"25,0 0,25 25,0 0,0 0,0 0,0 0,0-1,0 1,25-25,0 25,25-25,-26 0,1 0,0 0,0 0,-25-25,0 0,0 1,0-1,0 0,0 0,0 0,25 50,-1 0,-24 0,0 0,25-1,-25 1,0 0,25 0,-25 0,25-25,0 0,-1 0,1 0,0 0,0 0</inkml:trace>
  <inkml:trace contextRef="#ctx0" brushRef="#br0" timeOffset="142930.1868">11981 7913,'25'0,"24"24,-24-24,0 0,-25 25,25-25,-25 25,0 0,25-25,-25 25,24 24,26 1,-25 0,24-1,-49-24,0 0,0 0,-24-25,-1-25,25 0,0-25,0 26,0-1,25 0,-25-25,74 1,-49 24,24 0,26-25,-25 50,-26 0,1-24,0 24</inkml:trace>
  <inkml:trace contextRef="#ctx0" brushRef="#br0" timeOffset="143722.7543">12899 7913,'-50'0,"25"0,-24 24,24-24,0 0,25 25,-25-25,25 25,0 0,0 0,0 0,0-1,0 1,0 0,25 0,-25 0,25-25,0 0,0 0,-1 0,1 0,25 0,-25-25,-1 25,1 0,-25-25</inkml:trace>
  <inkml:trace contextRef="#ctx0" brushRef="#br0" timeOffset="145536.8233">13172 7615,'0'25,"0"0,0 49,-25 25,25 25,0-74,0-25,0 0,0-1,0 1,0 0,0 0,0 0,0-50,0 0,0 0,0 0,0 1,25 24,-25-25,24 25,1-25,0 25,0 0,0 0,-1 0,-24 25,0 0,0-1,0 1,0 25,0-25,0-1,0 1,25-25</inkml:trace>
  <inkml:trace contextRef="#ctx0" brushRef="#br0" timeOffset="146313.0002">13569 8012,'0'25,"0"0,0-1,0 1,0 25,0-25,0-1</inkml:trace>
  <inkml:trace contextRef="#ctx0" brushRef="#br0" timeOffset="146737.9429">13569 7863</inkml:trace>
  <inkml:trace contextRef="#ctx0" brushRef="#br0" timeOffset="147940.9203">13693 7888,'0'25,"0"-1,0 1,0 0,0 0,0 0,0 24,0 1,0-25,24-25,26-50,-25 25,-25 1,25 24,-1-25,1 25,-25-25,25 25,-25-25,25 25,0 25,-1 0,-24 24,0-24,0 0,0 25,25-50,-25 24</inkml:trace>
  <inkml:trace contextRef="#ctx0" brushRef="#br0" timeOffset="149073.968">14561 7913,'-25'0,"0"0,0 0,0 0,1 24,-1 1,25 0,-25 0,25 0,-25-25,25 25,0-1,0 1,0 0,25-25,0 0,0 0,-1 0,1-25,-25 0,0 1,0-1,0 0,0 0,0 0,0 50,0 0,0 25,25 173,-25-124,25-25,-25 50,0 75,0-125,0 1,0-51,0 1,-25 0,0-25,0 0,1 0,24-25,-25 0,0 1,0-26,25 25,0 0,0 1,0-26,99 0,-24 1,198-26,0 1,-50 24,50-49,-149 25,-99 74,-1 0,-173-25</inkml:trace>
  <inkml:trace contextRef="#ctx0" brushRef="#br0" timeOffset="150966.6134">16396 7516,'0'25,"0"-1,0 51,0 24,0-49,0-1,-25 1,25-25,0-1,0 1,0 0,-24-25,73-25,1-74,-1 74,-49 0,25 1,0-1,-25 0,25 25,-25-25,0 0,0 1,25-1,-25 0,24 25,-48 0,24 25,0 0,-25-1,0 26,25-25,0 0,-25 24,0-49,25 25,25-25,25 0,24 50,1-1,-1-49,-24 25,-50 0</inkml:trace>
  <inkml:trace contextRef="#ctx0" brushRef="#br0" timeOffset="151847.2109">16942 7813,'0'25,"25"-25,24 25,-24-25,25 0,-25 0,-1 0,-24-25,0 0,0 1,0-26,0 25,0 0,0 1,0-1,-24 25,-1 0,25-25,-25 25,0 0,0 0,1 0,24 25,-25 24,25-24,-25 0,25 0,-25 0,25 49,0-49,0 0,0 24,0 1,0 0,0-26,25 1,-25 50,25-51,24 1,-24 25,0-25,25-25,-26 0,26 0,-25 0,-25-25,25 25,-25-25,24 0</inkml:trace>
  <inkml:trace contextRef="#ctx0" brushRef="#br0" timeOffset="152914.8776">17388 7863,'0'50,"25"-26,-25 1,50 25,-25-50,-25 25,24-25,1 0,-25-25,0-25,25 25,-25 1,0-26,0 25,0 0,0-24,0 24,0 50,0 24,0 26,-25 49,25 0,0 0,50 50,-25-75,24 25,-24-25,0-49,-25-26,0 1,0 0,-25 25,0-50,-49 24,49-24,0 0,0 0,1 0,-1-24,25-1,0 0,0 0,25-49,24-1,75-24,0 50,50-75,-50 99,-74 0,-50 0</inkml:trace>
  <inkml:trace contextRef="#ctx0" brushRef="#br0" timeOffset="154199.4977">18753 7714,'-25'0,"25"50,0-25,25-25,-1 0,1 0,0-25,-25 0,0 0,25 25,0-25,0 1,49-26,-74 25,0 0,-99 25,24 0,26-24,-1 24,-24 0,49 0,0 0,25 24,0 26,0-25,0 0,0 24,0 1,25 24,0-24,-25-25,24 49,1-49,-25 0,25 0,0-1,0-24,-1 0,26 0,25 0,-26 0,26 0,-26 0,1 0,-1 0,1 0,-50-24,0-1,0 0,0 0,0-49,0-1</inkml:trace>
  <inkml:trace contextRef="#ctx0" brushRef="#br0" timeOffset="154988.5909">19323 6970,'0'50,"0"74,25-25,0-49,0 49,-25 25,0-75,24-24,-24 25,25-25,-25-1,0 1,0 0,0 0,25 0,-25 24,0-24,0 0</inkml:trace>
  <inkml:trace contextRef="#ctx0" brushRef="#br0" timeOffset="156006.8308">19869 7590,'0'25,"25"0,0-25,-1 0,1 0,-25-25,25 25,-25-25,0 0,0 1,0-1,0 0,0 0,0 0,-25 25,0 0,1 0,-1 0,0 25,0 25,25-1,0 1,0 0,0-1,0 1,0-25,0-1,0 1,0 0,25 0,-25 0,25-25,0 0,-1 0,1 0,0 0,25 0</inkml:trace>
  <inkml:trace contextRef="#ctx0" brushRef="#br0" timeOffset="157346.3137">20117 7541,'0'0,"0"24,0 1,0 0,25-25,-25 50,0-26,0 1,0 0,0 0,0 0,0-1,25-24,-25-24,0-1,49-25,1 1,-1 24,-24 25,-25-25,25 25,0 0,0 0,-25 50,24-26,1 1,-25 50,0-51,0 1,0 0,0 0,0-50,0 0,0 0,50-24,-25 24,-1 0,-24 0,25 25,-25-24,25 24,0 0,49 24,-49 51,25-1,-50 1,0-1,0-49,0 25,0-26,0-73,0 24,0-25</inkml:trace>
  <inkml:trace contextRef="#ctx0" brushRef="#br0" timeOffset="158106.3653">21134 7739,'25'0,"24"0,75 0,0 0,-49-25,49 0,-25-49,-74 74,-25-25,-25-24,0-1,-24 0,24 1,-25 49,1-25,-1 25,25 0,0 0,1 0,24 25,-25 24,0-24,0 0,0 25,-24-1,24-24,0 25,0-26,25 26,-24-25,24 49,0 1,49-1,26 25,-1-24,-24-50,-1-25,1 24,-25-24,24 0,-24 0,-25-24,0-1,25 0,49-74,-49 24,99-49</inkml:trace>
  <inkml:trace contextRef="#ctx0" brushRef="#br0" timeOffset="159013.7617">22176 7466,'0'0,"0"50,0-25,0 24,0 1,0-25,0-1,0 1,0 0,0-50,25-24,-1 24,1 0,0 0,-25 0,25 25,-25-24,25 24,-1 0,26 24,-50 26,0 0,0-26,0 1,0 25,0-1,0 26,0-26,0-24,0 0,0 0,0-50</inkml:trace>
  <inkml:trace contextRef="#ctx0" brushRef="#br0" timeOffset="159708.1414">22647 7169,'0'49,"0"1,0-25,0 24,0 1,0-1,0 1,0-25,0 24,0 26,25-26,-25 1,0-25,0 0,0-1,0 1</inkml:trace>
  <inkml:trace contextRef="#ctx0" brushRef="#br0" timeOffset="160213.7424">22597 7516,'25'0,"0"0,0 0,0 0,-1 0,1-25,25 0,74-24,-75 49,26 0</inkml:trace>
  <inkml:trace contextRef="#ctx0" brushRef="#br0" timeOffset="164164.2103">10071 9277,'0'50,"0"24,0 50,0 25,0 0,0-50,0-25,0-24,0-25,0-75,0 0</inkml:trace>
  <inkml:trace contextRef="#ctx0" brushRef="#br0" timeOffset="165154.6731">10518 9103,'0'25,"0"0,0 0,0 0,-50-1,0 26,-24-25,49-25,0 25,0-25,1 0</inkml:trace>
  <inkml:trace contextRef="#ctx0" brushRef="#br0" timeOffset="166420.4293">10518 9004,'-25'0,"0"0,0 0,0 0,1 0,-1 0,0 0,0 0,0 0,25 25,-49-25,24 0,0 0,0 25,0-25,25 25,-24-25,24 24,-25-24,25 25,-25-25,25 25,0 0,0 0,-25-1,25 1,0 0,0 0,0 0</inkml:trace>
  <inkml:trace contextRef="#ctx0" brushRef="#br0" timeOffset="167568.0249">10691 9079,'25'0,"49"0,1 0,24 0,-74 0,0 0,-1 0,-24 24,0 1,0 25,0-25,0-1,0 26,0-25,0 0,0-1,-24 1,-1-25,25 25,0-50,0 0,0 1,0-26,49 0,-49 1,75-1,-26-24,1 49,24-25,-24 25,-50 1,25 24</inkml:trace>
  <inkml:trace contextRef="#ctx0" brushRef="#br0" timeOffset="168721.5639">11659 9103,'-25'0,"25"25,25-25,24 0,1 0,49 0,-49-25,-1 25,1 0,-25-24,-25-1,0 0,0 0,24 25,-24-25,0 0,-49 1,24-1,-25 25,1 0,-1-25,25 25,1 0,24 25,0 0,0-1,0 26,0-25,0 0,-25 0,25-1,0 1,0 0,0 25,0-26,0 1,0 0,0 0,49-25,1 0,0 0,-26 0,1 0,25-25,-1 25,-24-25,0 25</inkml:trace>
  <inkml:trace contextRef="#ctx0" brushRef="#br0" timeOffset="170346.5977">12651 8880,'-25'0,"0"0,0 0,1 0,-1 25,0-25,25 25,0-1,-25-24,25 25,0 25,-25-50,25 25,0 0,0-1,0 1,50 0,-25-25,49 0,-49 0,-50 0,0 50,-49-26,49 26,0-50,0 25,1-25,-1 0,0 0</inkml:trace>
  <inkml:trace contextRef="#ctx0" brushRef="#br0" timeOffset="174982.8457">12973 9054,'25'0,"0"0,24 0,-24-25,0 25,0-25,-25 0,0 0,0 1,0-26,0 25,0-24,-25 24,25 0,-25 25,0 0,1 50,-26-50,0 49,26-24,-26 0,50 0,-25-1,0-24,25 50,0 0,-24-25,24-1,0 26,0-25,0 0,0-1,24-24,26 0,-25 0,0 0,-1 0,1 0,0 0,0 0,24 0,-24 0,50 0,24-24,-50-1,1 25</inkml:trace>
  <inkml:trace contextRef="#ctx0" brushRef="#br0" timeOffset="175992.2086">13544 8905,'0'0,"0"25,25 24,-25 1,0 24,0-49,0 25,-25-25,25-1,0 1,-25-25,25 25,0 0,0-50,0-25,0 26,0-26,25 0,24-24,-24 24,25 25,-50 1,25 24,-1 49,1-49,-25 25,0 25,0-25,0 24,0 50,0-49,0 0,0 24,0-49,0 0,0-1</inkml:trace>
  <inkml:trace contextRef="#ctx0" brushRef="#br0" timeOffset="176721.476">13965 8582,'25'50,"-25"0,25 24,0-24,-25-1,0 1,0-1,0 1,25 0,-25 24,0-49,24 0,-24 24,0-24,0 0,0 0,0 0,0-1,0 1,0 0,0 0,0-50,0 0,0-24</inkml:trace>
  <inkml:trace contextRef="#ctx0" brushRef="#br0" timeOffset="177199.5509">14040 8930,'49'0,"26"0,123-25,75 0,-198 25,123-25,-148 0,-75 25</inkml:trace>
  <inkml:trace contextRef="#ctx0" brushRef="#br0" timeOffset="178406.3785">15404 9004,'-50'0,"1"0,-1 0,-24 0,24 0,-24 25,49-25,0 0,25 25,-25-25,25 25,0-1,0 1,0 0,0 0,75 24,-1-49,-24 0,24 0,1 0,-26 0,-24-24,-25-1,0 0,0 0,0 0,0 1,0-1,0 0,0-25,0 25,0 1,0-1,0 50,0-1,0 26,0-25,0 25,0 24,0-49,25-25,0 0,-1 0,26-25,-25 25,0 0,-1 0,-24-25</inkml:trace>
  <inkml:trace contextRef="#ctx0" brushRef="#br0" timeOffset="179290.0602">15727 8582,'0'25,"0"25,0-1,24 51,-24-51,25 1,-25-25,0-1,0 26,0-25,0 0,0 24,0 26,0-26,0-24,0 0,0 0</inkml:trace>
  <inkml:trace contextRef="#ctx0" brushRef="#br0" timeOffset="179867.9349">15677 8979,'50'0,"-26"-25,51 25,-26 0,-49-24</inkml:trace>
  <inkml:trace contextRef="#ctx0" brushRef="#br0" timeOffset="181412.0513">16446 8657,'0'49,"0"1,0 49,0-49,0 24,0 50,0-49,0-1,0-24,0-25,0-1,0 1,25-25,-25 25,24-25,1 25,0 0,25-25,-1 24,1-24,24 0,26-24,-26-26,-49 0,-25 26,0-1,-25 0,0 0,-24 25,-51-25,26 25,49 0,-49 0,24 0,25 0,0 0,1 0,24-24,-25 24,0-25,25 0,-25 0,25 0,0 1,0-1,0 0,25 0,0 25,0 0,-1 0,26 0,24 0,-24 0,49 0,-74 0,0 0</inkml:trace>
  <inkml:trace contextRef="#ctx0" brushRef="#br0" timeOffset="182168.4993">16868 8855,'0'50,"0"-25,0 24,0 1,0-25,0 0,0-1,0 1,0 0,0 0</inkml:trace>
  <inkml:trace contextRef="#ctx0" brushRef="#br0" timeOffset="182513.3559">16868 8657</inkml:trace>
  <inkml:trace contextRef="#ctx0" brushRef="#br0" timeOffset="183426.1004">16967 8855,'25'0,"-1"0,-24 25,0 0,0 0,0-1,0 1,0 0,0 0,0 0,0 0,0-1,0 1,0 25,-24-50,-1 25,0-25,25 24,-25-24,25-24,0-26,0 25,25 0,25-49,-1-1,50 1,-24 24,-26 1,-24 49,0 0</inkml:trace>
  <inkml:trace contextRef="#ctx0" brushRef="#br0" timeOffset="184206.7702">17488 8706,'0'25,"-25"0,25 25,0-26,0 1,0 0,25-25,24 0,26 0,-51 0,1 0,0 0,-50 25,-49 49,-25-24,49 0,-49-1,-25 26,99-51,-25 1,50-50,0-24</inkml:trace>
  <inkml:trace contextRef="#ctx0" brushRef="#br0" timeOffset="184958.1902">18133 8334,'0'50,"0"24,0 1,24 24,1-25,0-24,-25 24,0-49,0 0,0 0,0 0,0-1,0 1</inkml:trace>
  <inkml:trace contextRef="#ctx0" brushRef="#br0" timeOffset="185361.7904">18009 8830,'24'-24,"51"24,74-25,-75 25,25-25,0 25,-74-25,0 0</inkml:trace>
  <inkml:trace contextRef="#ctx0" brushRef="#br0" timeOffset="186224.727">19001 8706,'-25'0,"25"25,-25 0,0 0,25 0,-24-1,24 1,0 0,0 0,24 24,26-24,-25 25,99 0,-75-1,-24-24,25-25,-50 25,25-25,-1 0,-24-25,50-25,-25-24,49-25</inkml:trace>
  <inkml:trace contextRef="#ctx0" brushRef="#br0" timeOffset="187315.9859">19571 8781,'-49'0,"24"0,0 0,0 25,25-1,-25 1,25 0,0 0,0 0,0-1,25-24,0 0,0 25,24-25,1 0,0-25,24-24,-24-1,-26 50,-24-49,25 49,-25 24,0 1,0 0,0 0,0 0,0-1,0 1,25-25,0 0,0 0,0 0,-1 0,-24 25,25-25,0 0,25-25</inkml:trace>
  <inkml:trace contextRef="#ctx0" brushRef="#br0" timeOffset="187954.2429">20291 8682,'0'0,"-25"0,-25 24,50 1,-49 0,24 25,0-26,0-24,25 25,0 0,25-25,49 25,1 0,-26-25,-24 24,-25 1,0 0,-49 25,24-25,-50 24,51-49,-1 0</inkml:trace>
  <inkml:trace contextRef="#ctx0" brushRef="#br0" timeOffset="189850.2938">20712 8880,'25'0,"0"0,49 0,-24 0,0 0,-26 0,1-25,0 25,-25-25,0 1,0-1,0 0,0 0,-25 25,25-25,-25 25,1 0,-1 0,25 25,-50-25,25 0,0 25,1 0,-1-25,0 0,0 0,0 0,-24 0,-1 25,50-1,-25-24,25 25,-24 0,24 0,0 24,-25-49,25 25,0 0,0 0,0 0,25 0,-1-1,51 1,49 25,-25-1,-49-49,99 25,-100-25,1 0,-25 0,-1 0,1 0,0 0,0 0,0-25</inkml:trace>
</inkml:ink>
</file>

<file path=ppt/ink/ink5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31T05:56:47.695"/>
    </inkml:context>
    <inkml:brush xml:id="br0">
      <inkml:brushProperty name="width" value="0.05292" units="cm"/>
      <inkml:brushProperty name="height" value="0.05292" units="cm"/>
      <inkml:brushProperty name="color" value="#FF0000"/>
    </inkml:brush>
  </inkml:definitions>
  <inkml:trace contextRef="#ctx0" brushRef="#br0">819 8111,'0'25,"25"0,0-25,-25 49,24-24,1 25,0-1,0-24,0 25,-1-25,-24-1,0 1,25-25,-25 25,25-25,0 0,0 0,49 0,124-74,1-1,-100 26,149-51,-99 51,-50-26,25 26,-49-1,-51 50,1 0</inkml:trace>
  <inkml:trace contextRef="#ctx0" brushRef="#br0" timeOffset="8131.918">19323 9029,'25'0,"74"-50,75 1,49-26,-49 1,-75 49,-25 0,-49 25,0-25,0 25,0 0,-1 0,1 0,25 0,74 0,-50-24,-24 24</inkml:trace>
  <inkml:trace contextRef="#ctx0" brushRef="#br0" timeOffset="10139.9149">21779 8781,'25'0,"-25"25,0-1,0 1,0 0,0 0,0 0,0-1,0 1,24 25,-24-25,0 0,0-1,0 1,0 0,0 0,0 0,0-1</inkml:trace>
  <inkml:trace contextRef="#ctx0" brushRef="#br0" timeOffset="10634.427">21729 8558</inkml:trace>
  <inkml:trace contextRef="#ctx0" brushRef="#br0" timeOffset="12313.4607">22027 8731,'0'25,"0"0,0 0,25-1,0 1,-25 0,0 0,0 0,0-1,0 1,0 0,0-50,0 0,0 1,0-1,24 25,-24-25,25 25,0-25,0 25,0 0,-25-25,0 50,24 0,-24 25,0-26,0 1,0 0,25-25,-25 25</inkml:trace>
  <inkml:trace contextRef="#ctx0" brushRef="#br0" timeOffset="13659.3757">22821 8855,'-25'-25,"-25"1,25 24,1 0,-1 0,0 0,25 24,-25 26,25-25,-25 24,25 1,0-25,0 0,-24-25,24 25,24-25,26 24,0-24,-50-24,0-1,0 0,24 0,-24 0,0 0,0-24,0-1,0 25,0-24,0-1,0-24,0 49,0-25,0 26,0-1,0 0,0 75,25-1,-25 1,0-1,0 1,25-25,0 49,0-49,-25 25,24-50,26 49,-50-24,25 0</inkml:trace>
  <inkml:trace contextRef="#ctx0" brushRef="#br0" timeOffset="14477.3818">23044 8880,'25'25,"0"-25,-25 25,24-25,-24 24,25-24,-25-49,25 24,0 25,-25-50,25 26,-25-1,0 0,0 0,0 0,-25 25,0 0,0 0,25 25,-25 0,25 0,0 24,0 1,0 0,0 24,0 25,0-24,0-1,0-24,50-1,-25-49,0 0,-1 25,1-25,0 0,0-25,0 1,-1-51,-24 50,25-24,25-1</inkml:trace>
  <inkml:trace contextRef="#ctx0" brushRef="#br0" timeOffset="14997.7795">23540 8706,'25'50,"0"-25,24 24,-24 26,25-26,-26 1,26 25,-25-26,24 1,-24-1,25-24,-25 0,-25-50</inkml:trace>
  <inkml:trace contextRef="#ctx0" brushRef="#br0" timeOffset="15425.1658">23986 8706,'-24'25,"24"25,-75 49,50-25,1 1,-1 24,0-24,0-1,0 25,25-24,-24-26,-26 26,50-51,-25 1,25-50</inkml:trace>
  <inkml:trace contextRef="#ctx0" brushRef="#br0" timeOffset="21398.6213">1017 10220,'0'24,"0"1,25 74,-25-24,0 24,0 25,0-25,0-49,0 49,0-25,0-49,0 0,0 0,0-50</inkml:trace>
  <inkml:trace contextRef="#ctx0" brushRef="#br0" timeOffset="22608.5413">1092 10269,'49'-25,"1"1,99-1,0 25,-100 0,-24 0,0 0,-25 49,-25 1,0-25,-49 49,49-49,-25 0,1 24,24-24,-25-25,26 0,24 25,-50-25,25 0,0 0,1 0,-1 0,0 0,75 0,74-25,-25 0,50 1,-75 24,-49 0,-25 24,-25 26,0-25,0 0,1 24,-1 1,0-50,0 25,0-25,1 24,-51-24,1 0,49 0,-25 0,26 0,-1 0,0 0,25-24,0-1</inkml:trace>
  <inkml:trace contextRef="#ctx0" brushRef="#br0" timeOffset="24158.9517">1811 10468,'0'24,"50"-24,-50 25,49-25,1 25,0-25,-26 0,-24-25,25-24,0 49,-25-25,0 0,25 0,-25 0,0 1,-25 24</inkml:trace>
  <inkml:trace contextRef="#ctx0" brushRef="#br0" timeOffset="24645.351">1985 10344,'-50'0,"50"49,-25-24,25 0,-24 0,24-1,0 1,24 0,1-25,25 0,-25 0,24 25,-24 0,0-25,0 0</inkml:trace>
  <inkml:trace contextRef="#ctx0" brushRef="#br0" timeOffset="25539.2677">2456 10294,'-25'0,"0"0,1 0,-1 0,0 0,0 0,25 25,-25-25,1 25,24-1,0 1,0 0,49 25,-24-50,0 24,0-24,-25 25,0 0,0 0,0 0,-25-25,-25 0,25 0,-24 0,24 0</inkml:trace>
  <inkml:trace contextRef="#ctx0" brushRef="#br0" timeOffset="26367.9744">2704 9947,'0'24,"-25"1,25 50,0-50,-25 24,25 1,0-25,0 49,0 0,0-24,0-25,0 24,0-24,0 0</inkml:trace>
  <inkml:trace contextRef="#ctx0" brushRef="#br0" timeOffset="26806.2912">2605 10269,'49'0</inkml:trace>
  <inkml:trace contextRef="#ctx0" brushRef="#br0" timeOffset="27577.6303">3572 10096,'-25'0,"-24"0,-1 0,1 0,-26 24,26 1,-26-25,26 25,24 0,0-25,0 25,0-1,25 1,25 0,50 0,-51-25,51 25,-50-1,-1-24</inkml:trace>
  <inkml:trace contextRef="#ctx0" brushRef="#br0" timeOffset="28742.7265">3895 10120,'0'25,"-25"0,25 0,0 0,0-1,0 1,-25-25,25 25,0 0,0 0,25-1,0-24,-1 0,26 0,-25 0,25 0,-50-24,24 24,-24-25,0 0,0 0,0-24,0 24,0 74,0-24,0 25,0-25,25-25,0 24,0-24,0 25,-1-25,1 0,-25-25,25 1,-25-1,50-50,-26 26</inkml:trace>
  <inkml:trace contextRef="#ctx0" brushRef="#br0" timeOffset="29392.7248">4515 10145,'-25'0,"0"0,25 25,-25 0,1 0,-1-1,25 1,74 0,-49-25,0 25,-25 0,0-1,-25 1,0-25,0 25,25 0,-24-25,-1 0,0 0</inkml:trace>
  <inkml:trace contextRef="#ctx0" brushRef="#br0" timeOffset="29879.6626">4589 10269,'50'-25,"-25"1,24 24,-49-50,50 50,-50-25,0 0,25 25,-25-24,24-1,-24 0,25 25,-25-25</inkml:trace>
  <inkml:trace contextRef="#ctx0" brushRef="#br0" timeOffset="30278.7403">4837 9996,'-25'0,"1"0,24 25,0 0,-25 25,0-50,0 49,0-24,25 0,0 24,-24-49,24 25,0 0,0 0,0 0,0 24,0-24,49 0,1 0,-1 24,26-49,-1 25,1-25,24 0,50 0,-100 0,-24 0,0-25,0-49</inkml:trace>
  <inkml:trace contextRef="#ctx0" brushRef="#br0" timeOffset="31083.7281">5656 9723,'0'25,"0"99,0 25,0-50,0 125,0-150,0-24,0-26,0 1,25-25,-25 25</inkml:trace>
  <inkml:trace contextRef="#ctx0" brushRef="#br0" timeOffset="31609.8679">5557 10071,'0'-25,"24"25,76 0,-26 0,-24 0</inkml:trace>
  <inkml:trace contextRef="#ctx0" brushRef="#br0" timeOffset="32153.6707">5879 10071,'25'25,"-25"-1,0 1,0 25,0-1,0 51,0-51,0 1,0-25,0-1</inkml:trace>
  <inkml:trace contextRef="#ctx0" brushRef="#br0" timeOffset="32549.0093">5780 9723</inkml:trace>
  <inkml:trace contextRef="#ctx0" brushRef="#br0" timeOffset="34070.9174">6053 10071,'0'25,"0"-1,24 1,1 25,-25-25,0-1,25 1,-25 0,0 0,0 0,0-1,0-73,0 24,0 0,25-24,-25-1,25 25,0 0,-1 1,1 24,0 0,0 0,0 0,-1 49,1 1,-25-25,0-1,25 26,-25 0,0-26,0 1,0 0,-25-25,25-25,0 0,0 1,0-1,25 0,0 0,0 0,-1 1,26-1,-50 0,25 25,0 25,-25 0,24-1,-24 1,0 25,0-1,0-24,0 0,0 0,-24 0,24-1,0 1</inkml:trace>
  <inkml:trace contextRef="#ctx0" brushRef="#br0" timeOffset="37589.3376">6946 10244,'0'25,"0"25,24-25,1 24,0-49,49 0,-49 0,0 0,0 0,-25-25,25 1,-25-1,0-25,0 25,0 1,-25 24,0 0,25-25,-25 25,0 0,1 0,-1 0,0 0,0 0,0 0,25 25,-24-25,24 24,0 1,-25 0,25 25,0-26,0 51,0-26,0-24,0 0,0 0,0 0,0-1,0 1,25-25,-25 25,0 0,0 0,24-25,1 0,25 0,-1-25,26 0,-50 25,-25-25,0 0</inkml:trace>
  <inkml:trace contextRef="#ctx0" brushRef="#br0" timeOffset="38313.1702">7715 10294,'24'0,"1"0,0 0,25 0,-1 0,-24 0,0 0,49-25,-49 25,49 0,-49 0,-74 0</inkml:trace>
  <inkml:trace contextRef="#ctx0" brushRef="#br0" timeOffset="38833.6902">7739 10517,'25'0,"0"0,0 0,74 0,-49 0,-1 0,1 0,-25 0</inkml:trace>
  <inkml:trace contextRef="#ctx0" brushRef="#br0" timeOffset="40950.6184">8955 10046,'-25'0,"0"0,-24 0,24 0,0 0,0 0,0 0,1 0,-1 0,0 0,-25 0,1 25,-1-25,25 25,25-1,-24-24,-1 25,0 0,25 0,0 0,0-1,0 1,0 0,0 0,0 24,0 1,0-25,0 24,0-24,25-25,-25 25,0 0,25 0,-25-1,24-24,-24 25,0 0,25-25,0 0,49 25,-24 0,0-25,24 0,-49 0,24 0,-24 0,0 0,0 0,-25-25,25 25,-25-25,24 0,26 0,-50 1,25-1,0 25,-25-25,24 25,-24-25,25 0,-25 1,0-26,0 0,0 26,25-51,-25 50,0 1,-25-1,0 25,1 0,-1 0,0 0,0 0,-24 0,-1 0,25 0,0 0,1 0,-1-25,0 25,0 0,0 0,1 0,-1 0,25-25,25 0</inkml:trace>
  <inkml:trace contextRef="#ctx0" brushRef="#br0" timeOffset="41153.6163">9004 10021</inkml:trace>
  <inkml:trace contextRef="#ctx0" brushRef="#br0" timeOffset="42441.4632">9749 10021,'0'0,"-25"0,0 0,0 0,0 0,1 25,-1-25,0 0,0 25,0-25,25 25,-24-25,24 24,-25-24,0 0,25 25,0 0,-25 0,25 0,0-1,0 1,0 0,0 0,0 0,0 24,0 1,0-1,0-24,25 25,-25-25,0-1,25 26,0-50,-25 25,24-25,1 0,25 0,-25 0</inkml:trace>
  <inkml:trace contextRef="#ctx0" brushRef="#br0" timeOffset="44241.4701">9972 10269,'0'-25,"-25"25,0 0,25-24,-25 24,25 24,0 1,0 25,0-25,0-1,25 1,-25 25,0-25,0-1,0 1,0 0,0 0</inkml:trace>
  <inkml:trace contextRef="#ctx0" brushRef="#br0" timeOffset="45335.3424">10294 9996,'50'0,"-25"25,74 0,25 0,0 24,74 26,-123-50,-75-1,25 1,-1 0,-24 0,0 0,0-1,-24 26,24-25,-25 24,-25 1,25-25,1 24,-1-24,0 0,0 0,0 0,25-1,-24-24,-26 25,50 0,-50-25,1 25,24 0,-25-25,26 0,-1 0</inkml:trace>
  <inkml:trace contextRef="#ctx0" brushRef="#br0" timeOffset="51523.5179">2258 11559,'0'25,"0"0,0-1,0 26,0 0,0 24,0-49,0 0,24-25,1 0,0 0,49 0,-49 0,25-25,-25 25,-1-25,26 0,-50 0,0 1,0-1,0 0,0 50,0 0,25-1,0 26,-1 0,1-50,-25 24,0 1,25-25,25 0,-50-25,24 1,1-1,-25 0,25 0,-25 0,0 1,0-1,25 25,-25-25,0 0,0 0,0 1,0-1,-25 25,25-25,-25 25,0 0</inkml:trace>
  <inkml:trace contextRef="#ctx0" brushRef="#br0" timeOffset="52589.5029">3126 11559,'-25'0,"0"0,25 25,-25-25,25 25,0-1,-24-24,24 25,0 0,0 0,0 0,0-1,0 26,24-25,26 0,-25-1,24 1,1 0,-25-25,0 0,-1-25,-24-24,25-1,-25 0,0 26,25-26,-25 0,0 1,0 24,-25 0,25 0,0 1,-25 24,1 0,-1 0,0 0,0 0</inkml:trace>
  <inkml:trace contextRef="#ctx0" brushRef="#br0" timeOffset="53585.1444">3498 11410,'0'25,"25"0,-25 0,24-25,1 49,25-24,-25 25,-25-26,0 1,0 0,0 0,0 0,-25 24,0-24,0 0,-24 0,49-1,-25-24,25-24,0-26,0 25,25 0,-1-24,26-1,0 25,-26-24,1 49,0-25,-25 0,25 25</inkml:trace>
  <inkml:trace contextRef="#ctx0" brushRef="#br0" timeOffset="54475.4816">3994 11460,'-25'0,"-25"0,50 25,-24-25,-1 0,0 0,0 24,0-24,25 25,0 0,0 0,50 0,-25-1,0-24,-25 25,0 0,0 0,0 0,0-1,-25 1</inkml:trace>
  <inkml:trace contextRef="#ctx0" brushRef="#br0" timeOffset="55222.4422">4118 11187,'0'25,"0"0,25 49,-25-24,25-1,-25 26,0-51,0 26,0-25,0 0,0-1,0 1,0 0,0 0,0 0,0-1,0 1,0 0,0-50,24 0</inkml:trace>
  <inkml:trace contextRef="#ctx0" brushRef="#br0" timeOffset="55621.676">4143 11534,'49'-25,"-24"1,0 24,0 0,-25-25</inkml:trace>
  <inkml:trace contextRef="#ctx0" brushRef="#br0" timeOffset="56465.7948">4887 11361,'-25'0,"-25"0,26 24,-1 1,0-25,0 0,0 25,1-25,-1 0,25 25,-25-25,25 25,0-1,0 1,0 0,0 0,0 0,25 24,0 1,-1-50,26 0,49 0,-49 0,-1 0,1-50,-25 50,-25-25</inkml:trace>
  <inkml:trace contextRef="#ctx0" brushRef="#br0" timeOffset="57915.8827">5309 11385,'-25'0,"0"0,0 0,0 0,1 25,-1 0,0 0,0-25,25 25,-25-25,25 24,0 1,0 0,0 0,0 0,0-1,25-24,25 25,-25-25,-1 0,1 0,25 0,-50-25,25 25,-25-24,0-1,0 0,0 0,0 0,0 1,0-1,0 0,0 50,0 0,0 24,0-24,0 0,0 0,0-1,24-24,1 0,0 25,0-25,0 0,-1 0,51-49,24 24,-25 25,26 0,-76 0</inkml:trace>
  <inkml:trace contextRef="#ctx0" brushRef="#br0" timeOffset="59152.6456">6003 11361,'0'0,"0"-25,-25 25,-24 0,24 0,-25 0,25 0,1 0,24 25,0-1,0 1,49-25,26 25,-1-25,-49 0,24 25,-49 0,-24-1,-26 1,-24 25,24-25,-49-1,49-24,1 0,24 0,0 0</inkml:trace>
  <inkml:trace contextRef="#ctx0" brushRef="#br0" timeOffset="59972.5413">6202 11460,'0'0,"49"0,-24 0,0 0,24 0,1 0,49 0,0 0,-74 0,-25-25,0-25,0 26,-25-26,1 0,-1 26,0-26,0 50,0 0,1 0,-1 0,-25 0,1 25,-1 0,25-25,-49 49,-1-24,1 49,49-49,-25 50,50-51,0 26,0 0,0-26,50 26,24-25,75 24,25-49,-100 0,-49 0,0 0,0 0,-25-24</inkml:trace>
  <inkml:trace contextRef="#ctx0" brushRef="#br0" timeOffset="60625.1149">7467 11385,'49'0,"1"0,24 0,-24 0,-1 0,-24 0,0 0,0 0</inkml:trace>
  <inkml:trace contextRef="#ctx0" brushRef="#br0" timeOffset="61029.0364">7640 11683,'50'0,"-25"0,24 0,-24 0,0 0,0 0,-25-25</inkml:trace>
  <inkml:trace contextRef="#ctx0" brushRef="#br0" timeOffset="63537.6133">9773 11509,'25'0,"50"-24,396-26,99-24,1-1,-1 1,-49-1,-248 50,50 1,-150 24,-98-25,-51 25,26-25,0 0,24 25,75-25,-99 25,-26 0,26 0</inkml:trace>
  <inkml:trace contextRef="#ctx0" brushRef="#br0" timeOffset="64061.4123">14734 10666,'0'0,"0"50,25 148,-25-124,50 75,-25-25,-25-24,49 24,-24-50,-25 0,0-49,25-25</inkml:trace>
  <inkml:trace contextRef="#ctx0" brushRef="#br0" timeOffset="64832.7292">15206 10790,'0'0,"0"50,24-1,1 1,-25 24,50 100,-1-75,1-24,0 24,-50-25,0-49,24 0</inkml:trace>
  <inkml:trace contextRef="#ctx0" brushRef="#br0" timeOffset="66275.1228">15826 11261,'25'0,"24"0,26 0,-1 0,0 0,26 0,-1 0,0 0,-25 0,1 0,-50 0,24 0,26 0,-1-24,1-26,-1 25,75 0,-75 25,-24-25,99 1,-100 24,50 0,25 0,-24 0,-1 24,0 1,-49-25,-1 0,1 0,24 0,-24 0,0 0,-1 0,26 0,24 0,0-25,0 25,50 0,50-24,-100 24,0 0,-49 0,-1-25,-24 25,25-25,-1 25,1-25,24 25,-24 0,-1 0,-24 0,0 0,0 0,0 0,24-25,-24 25,25 0,-25 0,24 0,75 0,75 0,-1 0,-24 0,-75-24,-25 24,-74-25,-25 25,-24 0,-26 0,51 0,-26 0,25 0</inkml:trace>
  <inkml:trace contextRef="#ctx0" brushRef="#br0" timeOffset="75552.6856">10195 12353,'-25'0</inkml:trace>
  <inkml:trace contextRef="#ctx0" brushRef="#br0" timeOffset="78246.2984">10642 12229,'0'0,"0"-25,-25 25,-25 0,25 0,1 0,-26 0,0 25,26-25,-1 49,0-49,0 25,25 0,-25 0,25 0,0-1,0 1,0 0,25-25,25 0,-25 0,24 0,-24 0,25-25,-26 25,-24-25,0-24,0-1,0 25,0 1,0-1,0 0,0 75,0-26,0 1,25 0,-25 0,0 0,25-25,0 24,0-24,-1 0,1 0,0 0,0 0,0 0,-1-24</inkml:trace>
  <inkml:trace contextRef="#ctx0" brushRef="#br0" timeOffset="79141.0131">10989 11881,'25'25,"-25"25,24-1,1 51,-25-51,0 1,0 0,0-1,0-24,0 0,0 0,25-25,-25 24,0 1,0 25,0-25</inkml:trace>
  <inkml:trace contextRef="#ctx0" brushRef="#br0" timeOffset="79596.6574">10890 12154,'24'0,"1"0,50 0,-1 0,0 0,1 0,-50 0</inkml:trace>
  <inkml:trace contextRef="#ctx0" brushRef="#br0" timeOffset="80294.4757">11907 11832,'0'49,"0"1,0 0,0 49,0-25,0 26,0-26,0-24,0-1,0-24,0 0,24-50,-24 0</inkml:trace>
  <inkml:trace contextRef="#ctx0" brushRef="#br0" timeOffset="81508.404">12279 12030,'-50'0,"50"25,-25-25,25 25,-25 0,1-1,24 1,-25 0,25 0,-25 25,25-26,0 1,-25-25,25 25,25-25,0 0,0 0,-1 0,1 0,0 0,0 0,-25-74,0 49,-25 0,25 0,0 0,0 50,0 0,0 0,0 49,0-49,25 0,-25 0,25-25,-25 24,24-24,1 0,0 0,0 0,24 0,1 0,-25 0,0 0,0 0</inkml:trace>
  <inkml:trace contextRef="#ctx0" brushRef="#br0" timeOffset="82162.9651">12676 12080,'-25'0,"0"0,0 0,25 25,-25-1,25 1,0 0,25 0,25 0,-25-25,24 0,-24 0,-50 49,0-24,-74 25,50-50,49 25,-25-25</inkml:trace>
  <inkml:trace contextRef="#ctx0" brushRef="#br0" timeOffset="82918.4931">12800 11782,'0'25,"0"25,0-1,0 1,0 24,0 1,0-1,0-24,0-25,0-1,0 1,0 0,0 0,24-25,-24 25,0-1,0 1,0-50,0 1,0-26</inkml:trace>
  <inkml:trace contextRef="#ctx0" brushRef="#br0" timeOffset="83281.5773">12725 12080,'25'0,"49"0,26 0,-1 0,0 0,-25-25,-49 0,-25 0</inkml:trace>
  <inkml:trace contextRef="#ctx0" brushRef="#br0" timeOffset="83966.7346">13544 12005,'0'25,"0"0,0 0,0 0,25-25,-25 24,0 1</inkml:trace>
  <inkml:trace contextRef="#ctx0" brushRef="#br0" timeOffset="84458.4212">13569 11857</inkml:trace>
  <inkml:trace contextRef="#ctx0" brushRef="#br0" timeOffset="85781.1405">13693 11906,'0'25,"0"0,24 0,-24-1,0 1,0 0,0 25,0-26,0 1,0-74,0 24,0-25,25 1,0 49,-25-25,0 0,25 25,0 0,-1 0,1 25,-25 0,0 49,25-74,-25 25,0 0,0-1</inkml:trace>
  <inkml:trace contextRef="#ctx0" brushRef="#br0" timeOffset="87167.3656">14164 11981,'-25'0,"0"0,0 0,1 0,-1 0,25 24,0 1,0 0,0 0,25 0,-1-25,-24 24,25-24,-25-24,0-1,0 0,0 0,0-24,0-1,0 0,25-24,-25 49,0 0,0 1,0-1,0 0,0 0,0 0,0 50,0 25,0 49,0-49,0 24,0-24,25 49,-25-50,25-49,-25 25,24-25</inkml:trace>
  <inkml:trace contextRef="#ctx0" brushRef="#br0" timeOffset="88077.5739">14313 12080,'24'0,"1"0,0-25,-25 0,0 0,0 1,0-1,0 0,0 0,0 0,-25 25,25 25,-25-25,25 25,0 0,0 0,0 24,0 1,0-25,25-25,-25 24,25-24,0 0,0 0,-1 0,-24-24,0-26</inkml:trace>
  <inkml:trace contextRef="#ctx0" brushRef="#br0" timeOffset="88540.5823">14511 11931,'25'25,"25"24,-50-24,24-25,1 50,0-50</inkml:trace>
  <inkml:trace contextRef="#ctx0" brushRef="#br0" timeOffset="88909.7502">14710 11906,'-25'0,"0"0,25 50,0-25,-25 49,-24-24,49 24,-25-24,0-1,25 1,-25 24,25-49,0 0,0 0,25-25,0-25</inkml:trace>
  <inkml:trace contextRef="#ctx0" brushRef="#br0" timeOffset="90984.3554">1117 13320,'0'25,"-25"-25</inkml:trace>
  <inkml:trace contextRef="#ctx0" brushRef="#br0" timeOffset="93094.7441">16719 2927,'0'0,"-25"-25,-25 25,-24-25,24 1,1-1,-51-25,51 25,-50 25,74-24,-25-1,25 25,1 0,-1 0,-25 0,25 0,-49 25,49-25,-24 0,-1 0,0 24,26-24,-1 0,0 0,25 25,-25-25,-25 25,26 0,-1 0,-50 24,26-24,-1 25,25-50,-49 24,49 1,0-25,1 0,-1 0,25 25,-50-25,1 0,-1 25,0 24,1-49,-1 25,1 0,24-25,0 25,0-25,0 25,1-1,-26 26,50-25,-25 24,0 1,1 0,24-1,-50 50,25-24,25-1,-25 100,-24-25,49-50,-25-25,25-24,0 24,0-49,0 0,25-25,-1 0,-24 25,50 0,-25-25,0 49,24-49,1 50,-25-25,49 24,-49-24,0-25,0 0,-1 0,26 0,-25 0,148 0,-49-25,50 25,-75 0,100 0,-75 0,-50 0,-49 0,-25-25,0-49,50 0,-1-1,1 26,-1-51,1 26,-25 24,0-24,-1 24,-24 26,0-26,0 0,0-74,0 25,0-50,0-148,-24 123,-26 25,0 50,26 25,-51-26,1 1,-1 49</inkml:trace>
</inkml:ink>
</file>

<file path=ppt/ink/ink5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31T05:58:50.125"/>
    </inkml:context>
    <inkml:brush xml:id="br0">
      <inkml:brushProperty name="width" value="0.05292" units="cm"/>
      <inkml:brushProperty name="height" value="0.05292" units="cm"/>
      <inkml:brushProperty name="color" value="#FF0000"/>
    </inkml:brush>
  </inkml:definitions>
  <inkml:trace contextRef="#ctx0" brushRef="#br0">1985 13370,'0'25,"0"-1,0 26,0 0,0-1,25-24,-1 0,1-25,0 0,0-50,24 50,-24 0,-25-25,25 1,-25-1,25 0,-25 0,0 0,0 50,25 0,-25 0,0 0,0-1,0 1,0 0,24 0,1-25,0 0,0 0,-25-25,25 0,-25 0,0-24,0 24,0 0,0-24,0-26,0 50,0 1</inkml:trace>
  <inkml:trace contextRef="#ctx0" brushRef="#br0" timeOffset="1609.3456">2803 13271,'-25'0,"1"0,-1 24,0-24,-25 50,26-50,24 25,0 0,0-1,0 1,0 0,0 0,0 0,24-1,1 1,0 0,0 0,24 0,-49-1,25-24,0 0,0 0,0 0,-1 0,1 0,-25-24</inkml:trace>
  <inkml:trace contextRef="#ctx0" brushRef="#br0" timeOffset="2525.9578">3299 13271,'25'0,"0"0,0 0,24 0,-49-25,50 25,-25 0,0 0,-25-25,49 25,1 0,-1 0,51 0,73-25,-73 0,-51 25,1-25,-25 25,-50 25</inkml:trace>
  <inkml:trace contextRef="#ctx0" brushRef="#br0" timeOffset="3560.1434">3771 13221,'24'25,"-24"0,25 49,0-24,-25-1,0 50,0-74,25 25,-25-25,0-1,0 1</inkml:trace>
  <inkml:trace contextRef="#ctx0" brushRef="#br0" timeOffset="4237.2184">4589 13370,'50'-25,"24"25,25-25,25 0,50 1,0 24,-1-25,-148 25</inkml:trace>
  <inkml:trace contextRef="#ctx0" brushRef="#br0" timeOffset="4731.6848">5209 13593,'25'0,"25"0,24-25,50 0,-25 1,-74 24,0 0</inkml:trace>
  <inkml:trace contextRef="#ctx0" brushRef="#br0" timeOffset="5992.8386">6400 13221,'0'-25,"25"25,0 0,49 0,25 0,-49 0,-1 50,-24-25,-25 24,0-24,0 0,0 0,0-1,0 1,0 0,0 0,0 24,0-24,25-25,-25-49,0-1,25 25,0-24,-1-51,26 26,-25 24,0 25,-1-24,1 49,0 0,0 0,0 74,49 1,-24-1,-1 25,26 50,-26-99,-24 49,-25-74,25 24,0-98</inkml:trace>
  <inkml:trace contextRef="#ctx0" brushRef="#br0" timeOffset="6771.4386">8508 13370,'-24'0,"48"0,26 0,24-25,-24 0,0 25,-26 0,1 0,0 0,25 0,-1 0,26 0,-26 0</inkml:trace>
  <inkml:trace contextRef="#ctx0" brushRef="#br0" timeOffset="7246.1102">8781 13767,'50'0,"49"-25,174 25,-50 0,25-25,-25 0,-148 25,-26-25,-24 25,0 0</inkml:trace>
  <inkml:trace contextRef="#ctx0" brushRef="#br0" timeOffset="8939.0008">11237 13047,'0'-25,"-25"25,0 0,0 0,-24 0,24 25,0 0,0 0,1-25,24 25,-25-1,25 1,-25 0,25 0,-25 0,25 24,-25-24,25 0,-24 0,24 24,-25-24,25 0,0 0,0 0,0-1,0 1,0 0,0 0,0 0,0-1,0 1,25 0,-1 25,-24-26,25 1,-25 0,25 0,25-25,-1 49,26-49,49 0,-50 0,-24 0,-1-24,-24 24,0 0,-25-25,0 0,25 0,-25 0,25-74,-1 50,-24-1,0 0,0-24,0 49,0 0,0 1,0-1,-24 0,24 0,-25 25,0-49,0 24,0 0,1 0,-1 0,0 25,0 0,0 0,-24-25,-51-24,51 49,-50-75,49 51,0-1,1 0,24 25</inkml:trace>
  <inkml:trace contextRef="#ctx0" brushRef="#br0" timeOffset="10059.1402">12452 12898,'-25'0,"1"0,-1 0,-50 25,51 25,-26-50,0 49,26-49,-1 25,0 25,25-25,-25-1,-24 1,49 25,-25 0,25-1,0-24,-25 25,25-26,0 1,0 0,0 0,0 0,0-1,0 1,25 25,0-25,24 24,-24 1,25-1,-1 1,1 0,-1-50,1 49,-25-49,0 0,-1 0,1 0</inkml:trace>
  <inkml:trace contextRef="#ctx0" brushRef="#br0" timeOffset="11549.4965">12626 13345,'-25'-25,"0"0,1 1,48 24,26 0,0 0,24 49,-49-49,0 25,-25 0,0 0,24-1,-24 26,0-25,0 0,0-1,0-48,0-26,0 25,0 0,25 1,-25-1,25 0,0-25,0 26,-1 24,1 0,25 0,24 0,1 0,-1 24,25 26,-49-50,-25 25,-1 0,-24-1,0 1,0 0,0 0,0 0,0-1,0 1,0 0</inkml:trace>
  <inkml:trace contextRef="#ctx0" brushRef="#br0" timeOffset="13205.3198">13618 12923,'25'0,"0"0,0 0,24 0,-24 0,0 0,0 0,-1 50,1-25,-25 24,0-24,0 0,0 49,25-24,-25-25,25 24,-25 26,0-26,0 26,25 49,-25-99,0-1,0 1,0 0</inkml:trace>
  <inkml:trace contextRef="#ctx0" brushRef="#br0" timeOffset="17945.751">2853 14139,'0'24,"0"1,0 0,-25 25,25-1,-25 1,25 0,-25-26,25 26,0-25,0-50,0 0,50-24,-50-1,50 25,-50-25,49 26,-24-1,0 0,0 25,-25-25,25 100,24-26,-49 26,50-1,-25-24,-1 49,1-49</inkml:trace>
  <inkml:trace contextRef="#ctx0" brushRef="#br0" timeOffset="18565.4937">2952 14412,'50'0,"49"0,99 0,26-25,-51 0,-24 0,-124 0,-50 25,-49 0</inkml:trace>
  <inkml:trace contextRef="#ctx0" brushRef="#br0" timeOffset="19641.6171">3597 14362,'25'50,"0"-1,-1 26,1-51,0 1,0 25,-25-25,0-1,25-24,24-24,-49-1,25 0,0 0,-25 0,25 25,-25-24,0-1,24 25,1-50,0 25,-25 1,25 24,0-25,-25 0,25 25</inkml:trace>
  <inkml:trace contextRef="#ctx0" brushRef="#br0" timeOffset="20829.4391">4391 14238,'0'0,"-25"0,0 0,25 25,-25-25,25 24,-24-24,24 50,0-25,-25-25,25 25,49 0,-24-25,-25 24,50-24,-25 0,-1 0,-24-24,25-51,0 25,0-24,-25 24,25 1,-25-1,0 25,0 1,0 48,0 76,24 98,1-24,0 49,0 50,0-100,-25 51,0-125,0-49,0-26,0 1,0-50,0 1,-50-1,0 0,26 0,-1 0,0 25,25-24,0-1,0 0,0 0,0-49,99-75,-49 50,49 24,-49 1,-1 24,1 25</inkml:trace>
  <inkml:trace contextRef="#ctx0" brushRef="#br0" timeOffset="21720.1491">5532 14238,'-25'0,"0"0,25 25,-25-1,1 1,-1 0,-25 25,50-1,-25-49,1 50,24-25,0 0,0-1,24-24,26 0,0 0,24 0,0 0,-24-24,-25 24,0 0,-25-25</inkml:trace>
  <inkml:trace contextRef="#ctx0" brushRef="#br0" timeOffset="23643.035">5829 14312,'-24'25,"-26"0,25 25,-24-26,49 1,-25 25,25-25,49-25,51 0,-26 0,25 0,0 0,26 0,-125-25,0 0,0 0,0 0,-25 25,0 0,-50 0,51 0,-1 25,25-50,0 1,0-26,0 0,0 25,0 1,0-1,0 0,0 50,49 49,-49-49,25 0,0 0,-25 0,0-1,25-24,-25 25,25 0,0 0,-1 24,1-49,-25 25,25-25,0 0,-25-25</inkml:trace>
  <inkml:trace contextRef="#ctx0" brushRef="#br0" timeOffset="24543.3389">6698 14263,'-25'0,"0"0,-25 0,1 0,-26 0,26 0,-50 0,74 0,0 0,25 24,0 1,25 0,49 25,149-25,-123-25,148 0,-174 0,-99 24,-24 26,24-25,0 0,0-1,0-24,1 25,-26-25,25 0,0 0,1 0,-26 0</inkml:trace>
  <inkml:trace contextRef="#ctx0" brushRef="#br0" timeOffset="26442.5986">7293 14362,'0'50,"50"-26,-1 1,26-25,-51 0,1 0,0 0,0 0,-25-49,0 24,0 0,0 0,0 0,0 0,0 1,0-26,0 25,-25 25,0 0,0 0,1 25,-1 0,0 0,0 24,0-49,1 0,-1 0,0 0,0 25,0-25,25 25,-24-25,24 25,0 0,-25-25,25 24,0 51,0-50,0 49,0-49,0 0,0-1,0 1,49-25,26 0,-50 0,24 0,-24 0,0 0,0 0,-1 0,-24-25</inkml:trace>
  <inkml:trace contextRef="#ctx0" brushRef="#br0" timeOffset="27234.5718">8161 14387,'25'0,"0"0,0 0,-1 0,1 0,0-25,74 25,149 0,50 0,148 0,-98 0,-76-25,-48 25,-175 0,-123 0,-25 0,-75 0,50 0</inkml:trace>
  <inkml:trace contextRef="#ctx0" brushRef="#br0" timeOffset="27862.5147">8732 14585,'24'0,"26"25,49-25,149 25,-124-25,248 0,-148 0,-150 0,25 0,-124 0,1 0,-1 0,0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17T06:11:45.511"/>
    </inkml:context>
    <inkml:brush xml:id="br0">
      <inkml:brushProperty name="width" value="0.05292" units="cm"/>
      <inkml:brushProperty name="height" value="0.05292" units="cm"/>
      <inkml:brushProperty name="color" value="#FF0000"/>
    </inkml:brush>
  </inkml:definitions>
  <inkml:trace contextRef="#ctx0" brushRef="#br0">19819 2877,'0'25,"-25"50,1-1,-1 0,0 1,0-26,0 1,25 0,0-75,0-25,0 1,0 24,0 0,0 0,0 0,0 1,25-1,0-25,-25 25,0-24,0 24,25 25,0 0,-1 0,1 0,0 0,0-25,-25 0,25 25,-25 25,0 0,25 49,-1 1,1-1,25 1,-25-26,-25 1,24-50,-24 25,0-1,25-24,-25 25,0 0,25 0,-25 0,0 24,0 1,25 24,-25-49,25-25,-25-25,0 0</inkml:trace>
  <inkml:trace contextRef="#ctx0" brushRef="#br0" timeOffset="1688.2561">19819 3026,'0'25,"0"25,0-1,0 50,-25-24,1-50,24 24,0-24,-25-25,25 25,0 0,0-1,-25-24,25 25,-25-25,25 25,0 0,0 0,-25-25,25 24,0 1,0 0,-24 50,-1-26,25-24</inkml:trace>
  <inkml:trace contextRef="#ctx0" brushRef="#br0" timeOffset="2555.8938">19770 3473,'0'-25,"49"-25,1 25,0 1,-1-1,-49 0,25 25,0 0,0 0</inkml:trace>
  <inkml:trace contextRef="#ctx0" brushRef="#br0" timeOffset="3963.4711">20712 2753,'0'25,"0"0,0 0,-25 24,25-24,0 0,0 25,0-1,0-24,0 0,0 0,-24-1,24 1,0 0,0 0,-25 0,25-1,0 1,0 25,0-25,0-1,0 26,0 24,0-24,0 0,0-26,0 1,0 0,0 0,0 0,25-50</inkml:trace>
  <inkml:trace contextRef="#ctx0" brushRef="#br0" timeOffset="6260.1115">20762 2853,'25'0,"24"0,-24 0,0 0,0 0,0 0,-1 24,1-24,0 0,0 0,24 0,-24 0,25 0,-25 0,49 0,25 0,-49 0,49 0,-25 0,-49 0,25 0,-25 0,24 0,-24 0,0 0,0 0,49 0,-49 0,24 0,26 0,-50 0,0 0,-1 0,26 0,-25 0,24 0,-24 0,0 0,25 0,-1 0,-24 0,0 0,24 0,-24 0,0 0,0 0,49 0,1 0,49 0,-75 0,100 0,-50 0,-24 0,24 0,-49 0,-26 0,1 0,0 0,0 0,0 0,24 0,-24 0,0 0,24 0,26 25,-1-25,50 25,-25-25,-24 0,-50 0</inkml:trace>
  <inkml:trace contextRef="#ctx0" brushRef="#br0" timeOffset="9398.2274">20712 3721,'0'25,"25"-25,49 24,1-24,-1 0,-24 0,24 0,1 0,-26 0,1 0,24 0,1 25,-1-25,1 0,-26 0,-24 0,0 25,0-25,-1 0,51 0,24 0,-25 0,51 0,-26 0,99 0,-49 0,-75 0,1 0,-50 0,24 0,26 0,-1 0,-24 0,-1 0,1 0,-25 0,0 0,-1 0,1 0,74 0,-49 0,0-25,-1 25,-24 0,0 0,0 0,-1 0,76 0,-1 0,-50-25,51 25,-26-24,0-1,-49 25,-25-25,0 0,0 0,-25 0,25 1,0-1,-24-25,24 1,0-26,0 1,-25-50,25 74,0 1,0 24,0 0,-25 25,25-25,0 0,0 1,0-1</inkml:trace>
  <inkml:trace contextRef="#ctx0" brushRef="#br0" timeOffset="11025.8149">21357 2952,'0'25,"0"-1,0 51,0-26,0 26,0-1,0-24,0-1,0 1,0-25,0 24,0-24,0 0,0 0,0 0,0-1,0 26,0-25,0 0,-25-25,25 25,0-1,0 1,0 0,0 0</inkml:trace>
  <inkml:trace contextRef="#ctx0" brushRef="#br0" timeOffset="12964.4067">22052 2877,'0'25,"0"0,0 25,0-26,0 26,0 24,0 1,0 24,0-74,0 24,0-24,0 0,0 0,0 0,0-1,-25 1,25 0,0 0,0 0,-25-25,25 24,0 1,0 0,0 0,0 0,0 0,0-1,0 1,0 0,0 0,0 0</inkml:trace>
  <inkml:trace contextRef="#ctx0" brushRef="#br0" timeOffset="14634.0228">22672 2952,'-25'25,"25"-1,0 1,0 0,0 0,0 0,0-1,-25-24,25 25,0 0,0 0,0 0,0 24,0-24,0 0,0 24,0-24,0 0,0 0,0 0,0-1,0 1,0 0,0 0,0 0,0-1,0 1,0 0,0 0,0 0,0 0,0-1,0 1,0 25,0-25</inkml:trace>
  <inkml:trace contextRef="#ctx0" brushRef="#br0" timeOffset="16067.7942">23342 2902,'0'25,"0"0,-25 0,25-1,0 26,0 0,0-1,0 26,0-26,0 26,0-26,0 1,0-1,0-24,-25-25,25 25,0 0,0 0,0 24,0 1,0-25,0 0,0-1,0 1</inkml:trace>
  <inkml:trace contextRef="#ctx0" brushRef="#br0" timeOffset="18394.1284">21035 4142,'-25'0,"0"0,0 0,1 0,-1 0,0 0,25 25,0 0,-25-25,0 25,25 0,0-1,0 1,0 0,0 0,0 0,0-1,25 1,0-25,-25 25,25-25,0 0,-1 0,1 0,-25-25,0 0,0-24,25-1,-25 25,0 1,0-1,0 0,-25 25</inkml:trace>
  <inkml:trace contextRef="#ctx0" brushRef="#br0" timeOffset="19339.7307">21729 4118,'0'24,"0"1,0 0,0 0,0 0,0-1,0 26,0 24,0 1,0-50,-25 24,25-24,0 0</inkml:trace>
  <inkml:trace contextRef="#ctx0" brushRef="#br0" timeOffset="21658.3504">22176 4242,'25'-25,"-1"25,1 0,-25 25,0-1,0 1,0 0,-25-25,25 25,0 0,-24-25,24 24,-25-24,25 25,0 0,-25 0,25 0,25-25,0 0,-1 0,1 0,0 0,25 0,-26 0,1 0</inkml:trace>
  <inkml:trace contextRef="#ctx0" brushRef="#br0" timeOffset="24155.5404">22994 4043,'25'0,"0"0,-25 25,25-25,-25 25,0 0,0-1,0 1,0 0,0 0,0 0,0-1,-25-24,0 25,0-25,0 0,25 25,25-25,0 0,0 0,-25 25,25 0,-25-1,0 1,25-25,-25 25,0 0,0 0,0-1,-25-24,25 25,-25-25,0 0,25 25,-25-25,0 25,1-25,-1 0</inkml:trace>
  <inkml:trace contextRef="#ctx0" brushRef="#br0" timeOffset="26642.4845">23813 4068,'-25'0,"25"25,0 0,0-1,-25-24,25 25,0 25,-25-25,25-1,-24-24,24 25,0 0,0 0,-25-25,25 25,-25-25,25 49,-25-24,0 25,25-26,-24-24,48 0,1 0,0 0,0 0,0 0,-1 0,1 0,0 0,0 0,-25 25,0 0,0 25,25-1,-25 26,24-26,-24-24,0 0,0 0,0 0</inkml:trace>
  <inkml:trace contextRef="#ctx0" brushRef="#br0" timeOffset="38373.6112">20936 3200,'0'-25,"24"0,1 25,0 0,0 0,0 25,-1-25,-24 25,0 0,0-1,0 1,0 0,0 0,-24 0,-26 24,25-24,0 25,1-50,-1 49,0-49,25 25,-25-25,0 0,25 25,25-25,25 0,-25 0,-1 0,26-25,-25 25,24 0,1 0,24 0,-24 0</inkml:trace>
  <inkml:trace contextRef="#ctx0" brushRef="#br0" timeOffset="40379.6472">21580 3274,'0'-25,"0"1,25-1,25-25,-25 50,-1 0,1 0,0 0,0 0,-25 25,0 0,0 0,0-1,0 1,-25 0,25 0,0 0,-25-25,50 0,49 0,-24 0,0 0,-1 0,-24 0,25-25,-50 50,0-1,0 1,0 0,-25 0,0 0,0-1,0-24,25 25,-24-25,-1 25,25 0,-25-25,0 0,0 25,1-25,-1 24,0-24,0 0,25 25,-25-25,1 0,24 25,-25-25,0 0,0 25,0-25,-24 0,49 25</inkml:trace>
  <inkml:trace contextRef="#ctx0" brushRef="#br0" timeOffset="41537.6945">22399 3076</inkml:trace>
  <inkml:trace contextRef="#ctx0" brushRef="#br0" timeOffset="43367.4426">22523 3101,'-25'0,"-24"0,24 0,-25 0,1 0,-26 24,50-24,1 0,-1 0,0 0,25 25,0 25,25-25,0 24,-1 1,-24-25,0-1,25-24,0 0,0-24,24-1,-24 25,0 0,0 0,0 0,-1 0,-24 25,0-1,0 1,0 0,0 0,0 24,-24-24,24 0,-25 0,25 0,-50-1,50 1,-25-25,25 25,-24-25,-1 0,25 25</inkml:trace>
  <inkml:trace contextRef="#ctx0" brushRef="#br0" timeOffset="46233.9678">23019 3150,'0'50,"0"-25,-25 24,25-24,-25 25,25-26,0 1,0 0,0 0,0 0,0-1,0 1,25-25,0 0,-25 25,25-25,0 0,0 0,-1 0,1 0,0 0,0 0,24 0,-24 0,0 0,-50 0,25-25,-25 25,25-25,0 1,-24 24,24-25,-25 25,25 25,0-1,0 1,0 25,0-25,0 24,0 1,0 0,0-26,0 1,-25-25,25 25</inkml:trace>
  <inkml:trace contextRef="#ctx0" brushRef="#br0" timeOffset="48723.2348">23590 3274</inkml:trace>
  <inkml:trace contextRef="#ctx0" brushRef="#br0" timeOffset="51667.5548">23763 3101,'-25'0,"25"24,0 1,-24-25,24 25,-25-25,25 25,0 0,0-1,0 1,0 0,-25 0,25 0,0-1,0 1,-25 0,25 0,0 0,0-1,0 1,0 0,0 0,0 24,0 1,25-25,0 25,0-50,-25 24,24-24,1 0,0 0,0 0,-25-24,0-1,25 25,-25-25,24 0,1 0,-25 0,0 1,0-1,0 0,-25 25,25-25,0 0,0 1,-24 24,24-25,-25 25,0 0,0 0,25-25</inkml:trace>
  <inkml:trace contextRef="#ctx0" brushRef="#br0" timeOffset="66767.619">20687 5432,'25'-25,"0"1,0 24,0 0,-25-25,24 25,-24 25,0-1,0 1,0 0,0 0,0 24,0-24,0 0,0 0,0-50,0 0,0-24,0 24,25 25,-25-25,0 0,0 0,25 25,-25-24,25 24,-25-25,25 25,0-25,-1 0,1 25,0-25,0 25,0 0,-25 25,0 0,0 0,0 0,0-1,0 26,0-25,0 24,0-24,0 0</inkml:trace>
  <inkml:trace contextRef="#ctx0" brushRef="#br0" timeOffset="67932.0201">21382 5283,'74'0,"26"0,-51 0,26 0,-26 0</inkml:trace>
  <inkml:trace contextRef="#ctx0" brushRef="#br0" timeOffset="68471.2034">21506 5531,'25'25,"24"-25,26 0,-26 0,-24 0,0 0</inkml:trace>
  <inkml:trace contextRef="#ctx0" brushRef="#br0" timeOffset="70775.0021">22325 5184,'-25'0,"0"25,0-25,25 25,-25-25,1 0,24 25,0-1,0 1,0 0,24-25,1 0,0 0,-25 25,25 0,0-25,-25 24,0 1,24 0,-24 0,0 0,0-1,0 1,0 0,-24-25,-1 0,25 25,0 0,-25-25,0 24,0-24,25 25,-24-25,24 25</inkml:trace>
</inkml:ink>
</file>

<file path=ppt/ink/ink6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31T05:59:47.438"/>
    </inkml:context>
    <inkml:brush xml:id="br0">
      <inkml:brushProperty name="width" value="0.05292" units="cm"/>
      <inkml:brushProperty name="height" value="0.05292" units="cm"/>
      <inkml:brushProperty name="color" value="#FF0000"/>
    </inkml:brush>
  </inkml:definitions>
  <inkml:trace contextRef="#ctx0" brushRef="#br0">12229 14263,'-25'0,"25"24,-25-24,25 25,-24-25,24 25,0 0,0 0,0 0,0-1,24-24,1 0,0 0,25-24,-26 24,-24-25,25 25,0 0,-25-25,25 25,-25-25,0 0,0 0,0 1,0-1,0 0,0 50,0 0,0-1,0 1,25-25,-25 25,0 0,24-25,1 0,0 0,0 25,0-25,0 0,-1 0,-24 25,25-25,0 0,-25-25</inkml:trace>
  <inkml:trace contextRef="#ctx0" brushRef="#br0" timeOffset="941.2212">12800 14436,'24'0,"1"0,-25-24,25 24,-25-25,25-25,0 50,-1-50,-24 26,25 24,-25-25,25 25,-25-25,0 0,0 0,25 25,-25-49,0 24,0 0,0-24,0 24,25 25,-25 25,0-1,0 1,0 25,24-25,-24-1,0 1,0 0,25-25,-25 25,0 0,25-25,0 0,0 24,-25 1,24-25,1 25</inkml:trace>
  <inkml:trace contextRef="#ctx0" brushRef="#br0" timeOffset="1866.9945">13370 14362,'25'0,"-25"25,25-25,-1 0,1-25,-25 0,0 0,0 0,25 25,-25-24,0-1,25-25,-25-24,0-1,0 1,0-25,0-50,0 50,-25 74,25 0,0 50,0 0,0 24,0 1,0 0,0 49,0-50,0 1,0 0,25 24,-25-24,0-1,25 1,-25-25,0 24,25-49,-1 0,1 0,0 0,0 0</inkml:trace>
  <inkml:trace contextRef="#ctx0" brushRef="#br0" timeOffset="3161.7741">13990 14139,'25'0,"-25"24,0 1,0 0,0 25,0-1,0 26,25-26,-25 1,0 0,25-1,-1-24,-24-50,0 0,0 1,0-51,0 1,0-26,0 26,0 0,0 24,0 0,0 26,0-1,0 0,25 25,0 0,0 0,0 25,24 49,-24-74,0 50,0-25,-25-1,0 1,-25 0,0-25,0 0</inkml:trace>
  <inkml:trace contextRef="#ctx0" brushRef="#br0" timeOffset="4050.6871">14685 13990,'-25'0,"0"0,0 25,25-1,-24 1,24 25,0-25,0-1,-25 1,25 0,0 0,25-25,24 0,-24 0,0 0,-25-25,0 0,25 0,-25-24,24 24,-24 0,0 0,0 1,0 48,-24-24,24 25</inkml:trace>
  <inkml:trace contextRef="#ctx0" brushRef="#br0" timeOffset="4835.2769">15206 14015,'-25'0,"0"0,0 0,0 24,1-24,-1 25,25 0,0 0,0 0,0-1,-50-24,1 25,24 0,0-25</inkml:trace>
  <inkml:trace contextRef="#ctx0" brushRef="#br0" timeOffset="5526.8252">15652 13940,'-25'0,"25"25,-25 25,1-26,24 1,-25 0,25 0,0 0,49-25,1 0,25 24,-1 1,-49-25,-25 25,-25 25,-25-50,1 0,-1 24,25 1,-24-25</inkml:trace>
  <inkml:trace contextRef="#ctx0" brushRef="#br0" timeOffset="6070.7791">16148 13866,'25'0,"0"25,-25-1,0 26,0 0,25-26,-25 26,24 0,-24-26,0 1</inkml:trace>
  <inkml:trace contextRef="#ctx0" brushRef="#br0" timeOffset="6356.4172">16148 13667</inkml:trace>
  <inkml:trace contextRef="#ctx0" brushRef="#br0" timeOffset="7898.9923">16471 13419,'24'50,"1"0,-25-1,0 50,25-49,0 24,-25-24,0-25,25 0,-25-1,0 1,0 0,0 0,0 0,0-1,24-24,-24-24,0-1,0 0,25 0,25 0,0 1,-26-1,1 25,0 0,0 0,0 0,-25 25,0-1,0 1,0 0,0 0,0 0,0-1,0 26,-25-50,0 0,0 0,0 0,1 0,-1 0,0 0,0 0,25-25,0 0</inkml:trace>
  <inkml:trace contextRef="#ctx0" brushRef="#br0" timeOffset="10787.0476">16942 13965,'25'0,"0"0,24 0,1 0,-50-25,0-24,0 24,0-50,-25 1,25-50,0 50,0-1,0 26,0-26,0 50,0-24,0-1,0 25,-25 25,25-25,-25 25,25 50,0 25,0-1,0 25,0 25,0-49,0-1,0 25,0-49,25-1,-25 26,0-50,0-1,0 1,25-25,-25 25,0 0,25-25,-25 49,0 1,25-25,-1 0,-24-1</inkml:trace>
  <inkml:trace contextRef="#ctx0" brushRef="#br0" timeOffset="11952.7991">17488 13816,'-25'0,"0"0,50 0,-25-25,25 1,-25-1,0 0,24 25,-24-25,0 0,0 1,0-1,0 0,0 0,-24 0,24 1,-25 24,-25 0,25 0,1 0,-1 0,0 24,0 1,0 0,25 0,-49 24,24 1,25 0,0-1,0 1,0-1,0 1,0-25,0 0,0-1,25-24,0 25,-1 0,-24 0,25-25,0 0,-25 25,25-25,0 0,-1 0,1 0</inkml:trace>
  <inkml:trace contextRef="#ctx0" brushRef="#br0" timeOffset="13372.9932">17612 13767,'0'0,"-25"0,0 0,-25 24,26-24,-1 0,0 0,25 25,-25-25,0 0,1 0,-26 0,0 0,1 0,-26 0,51 0,-1 25,-25-25,25 0</inkml:trace>
  <inkml:trace contextRef="#ctx0" brushRef="#br0" timeOffset="14285.0188">18157 13543,'-24'0,"-1"0,0 25,25 0,-25 0,0-25,25 49,-24 1,24-25,0 0,0-1,0 1,0 0,0 0,0 0,0-1,24-24,26 0,-25 0,0 0,-1 0</inkml:trace>
  <inkml:trace contextRef="#ctx0" brushRef="#br0" timeOffset="15509.8898">18455 13543,'-25'0,"0"25,-24 0,49 0,-25 0,0-1,0 26,25-25,0 0,0-1,0 1,25-25,0 0,0 0,0-25,-1 1,1 24,-25-25,0 0,0 0,0 0,0 1,0-1,0 0,0 0,0 0,0 50,25 25,-25-25,25 24,-25-24,0 0,25 0,-25 24,0-24,0 0,24-25,-24 25,25-25,0 0,0 0,0-25,-1 0,26 0</inkml:trace>
  <inkml:trace contextRef="#ctx0" brushRef="#br0" timeOffset="16225.4575">18777 13370,'-24'25,"-1"-1,25 1,0 0,-25 0,25 0,0-1,25 1,0 0,-1-25,-24 25,0 0,0 24,0-24,0 0,-24 24,-1-24,0 0,25 25,-25-50,25 24,-25-24,1 25,-1-25,0 0,0 0</inkml:trace>
  <inkml:trace contextRef="#ctx0" brushRef="#br0" timeOffset="17508.872">18877 13519,'0'24,"49"1,1 0,49 0,-24-25,-1 0,-24 0,-26 0,1 0,0-25,-25 0,0 0,25 1,0-1,-25 0,0 0,0 0,0 1,-25-1,-25 0,1 25,24-25,0 25,0 0,0 0,1 0,-1 25,0 25,0-1,0-24,1 49,-1-24,0-50,25 50,-25-26,25 1,0 0,0 0,0 24,0-24,25 25,25-1,-1 1,1 0,-1-26,51 1,-51 0,-24-25,0 0,0-25,-25 0,49-24,1-50</inkml:trace>
  <inkml:trace contextRef="#ctx0" brushRef="#br0" timeOffset="18263.0157">20266 12923,'0'25,"-25"49,25 26,-25 49,25-25,-25 49,25-74,0-24,0 24,0-49,0-26</inkml:trace>
  <inkml:trace contextRef="#ctx0" brushRef="#br0" timeOffset="18728.9439">20092 13519,'0'0,"174"-25,-75 0,-74 25,24 0,-24 0,0 0,0 0,0-25</inkml:trace>
  <inkml:trace contextRef="#ctx0" brushRef="#br0" timeOffset="19257.8789">20613 13395,'0'0,"0"74,0 25,25 0,-25-24,25-26,-25 26,24 24,-24-74,0-75,25-74,25 25</inkml:trace>
  <inkml:trace contextRef="#ctx0" brushRef="#br0" timeOffset="19758.8957">20539 13097</inkml:trace>
  <inkml:trace contextRef="#ctx0" brushRef="#br0" timeOffset="21394.7893">20836 13345,'0'25,"25"0,-25-1,25-24,-25 25,0 0,0 0,0 0,0-1,0 1,0 0,0 0,0 0,0-1,0 1,0-50,0-24,0-26,0 26,0 24,0-25,0 26,25 24,0 24,-1 1,-24 25,25-1,0-24,-25 25,0-1,0-24,0 0,0-75,0 26,25-1,0-25,-1 25,-24 1,25-1,-25 0,25 25,0 0,0 0,-1 0,-24 25,25 0,-25-1,0 1,0 0,0 0,0 0,0-1,0 1</inkml:trace>
  <inkml:trace contextRef="#ctx0" brushRef="#br0" timeOffset="22144.4815">21432 13519,'24'0,"1"0,25 0,24 0,-49 0,25 0,-26 0,1-25,0 0,-25-25,25 50,-25-24,0-1,0 0,-25 25,0 0,-24 0,24 0,-25 0,25 0,-24 25,24 0,-25 24,26-49,-1 25,0 25,0-1,0 1,25-25,0-1,0 1,0 0,0 25,50 24,0-49,-1 24,1-49,-1 25,1 0,-25-25,0 0,-1-25,1-24,-25-1</inkml:trace>
  <inkml:trace contextRef="#ctx0" brushRef="#br0" timeOffset="24969.786">12427 14883,'0'0,"-24"0,98 0,-49 0,49 0,1 0,-1 0,1 0,-26 0,-24 0,25 0,-1 0,75-25,-49 0,49 25,99-49,-99 24,124-25,0 1,-25-1,-49 25,-25 0,-25 25,-75-24,26 24,-50 0,49 0,-49 0,24 0,-24 0,25 0,-1 0,-24 0,25 0,-1-25,-24 25,0 0,0 0,49 0,-24 0,49 0,-24 0,24 0,-25 0,1 0,24 0,-74 0,-1 0,1 0,0 0,0 0,24 0,26 0,-26 0,1 0,0 0,-1 0,1 0,-1-25,1 25,0 0,-1 0,-24 0,99 0,-74 0,148-25,25 25,-24 0,-100 0,100-25,24 1,-174-1,-24 25,0 0,-25-25,25 25,0 0,-1 0,76 0,48 0,1 0,25 0,0 0,-75-25,-50 25,1-25,-25 25,0 0,24 0,26-25,98 1,26-1,74 0,-1-25,-98 1,-50 24,-25 0,-74 25,-25-25,25 25,0 0,-1 0,1 0,0 0,0 0,0 0,24 0,-24 0,0 0,25 0,-1 0,100-24,-75 24,-24 0,-25 0,24 0,-49-25,25 25</inkml:trace>
  <inkml:trace contextRef="#ctx0" brushRef="#br0" timeOffset="27691.0173">14387 14858,'25'0,"74"0,-49 0,24 0,25 0,-49 0,-25 25,-25 0,0-1,0 26,0-25,-25 24,0-24,0 0,25 0,0-50,25-49,0-50,49-25,-24 74,-25 1,0 49,-1-74,1 99,0 0,0 0,0 0,24 25,1 0,24 24,-24 1,-25 24,-1-49,-24 25,25-1,-25-24,0 0,0 0,0-1,25 1,-25 0,0 0</inkml:trace>
  <inkml:trace contextRef="#ctx0" brushRef="#br0" timeOffset="28739.0254">15776 14784,'-25'0,"1"0,24 24,-25-24,25 25,0 0,0 0,25-25,-25-25,24 0,-24 0,25 25,-25-24,0-1,0 0,-25 25,1 0,-1 0</inkml:trace>
  <inkml:trace contextRef="#ctx0" brushRef="#br0" timeOffset="29832.8419">15801 14784,'-25'24,"25"1,-25-25,25 25,0 0,0 24,25-24,-25 0,50 0,-25-25,-1 0,1 0,0-50,-25 25,0-24,0-1,0 1,0 24,0 0,0 0,-25 25,0 0,1 0,-1 0,-50 0,51 25,-1-25,-25 25,50 0,0-1,25-24</inkml:trace>
  <inkml:trace contextRef="#ctx0" brushRef="#br0" timeOffset="30274.9976">16744 14932</inkml:trace>
  <inkml:trace contextRef="#ctx0" brushRef="#br0" timeOffset="31152.7768">17488 14759,'-25'0,"25"25,-25-1,25 1,0 0,0 0,25-25,0 0,-25-25,0 0,0 0,0 1,0-1,0 0,-25 25,0 0,-25 0,1 0,24 0</inkml:trace>
  <inkml:trace contextRef="#ctx0" brushRef="#br0" timeOffset="32086.2803">17785 14511,'0'25,"0"49,0 50,0 25,0-75,0 1,0-1,0-49,25 0,0-25,25 0,-26 0,1 0,0 0,-25-50,0 25,0-24,0 24,0 0,0 0,0 0,-25 1,-24-1,-1 25,-49-25,49 25,0 0,26 0,48 0,51-25,-1 0,1-24,-26 24</inkml:trace>
  <inkml:trace contextRef="#ctx0" brushRef="#br0" timeOffset="33044.7702">18827 14610,'-25'0,"0"0,1 0,-1 0,0 0,-25 0,26 50,-51-1,26 1,24 24,-25-49,25 25,1 74,-1-100,25 1,25 0,-1-25,1 0,0 0</inkml:trace>
  <inkml:trace contextRef="#ctx0" brushRef="#br0" timeOffset="34622.9338">19199 14684,'0'25,"-49"-25,24 25,0 0,0-25,0 25,-24-1,24 26,0-50,25 25,0 0,-25-1,25 1,0 0,0 0,25 0,0-25,0 0,0 0,-1 0,26 0,74-100,-74 76,24-51,25-24,0 0,-99 24,0 51,0-1,-24-50,-1 75,0-49,-25 49,26 0,-1 74,25 25,0-49,0 74,0 25,0-75,49-74,-24 0,25 0,-25 0,-1 0</inkml:trace>
  <inkml:trace contextRef="#ctx0" brushRef="#br0" timeOffset="35421.0839">19844 14436,'-74'25,"49"-25,-25 50,25-50,1 49,-26 1,50-25,-25 24,25-24,0 0,0 0,0 0,0-1,0 1,0 0,-25 0</inkml:trace>
  <inkml:trace contextRef="#ctx0" brushRef="#br0" timeOffset="36282.6928">19943 14536,'50'0,"-25"0,0 0,-1 0,1 0,-25-25,0 0,0 0,0 0,0 1,-25 24,1 0,24 24,-25-24,25 25,0 0,-25-25,25 25,-25 0,25-1,0 1,0 0,0 25,25 49,25-74,-50-1,24-24,1 0,25-24,-1-1</inkml:trace>
  <inkml:trace contextRef="#ctx0" brushRef="#br0" timeOffset="36843.1228">20365 14412,'0'24,"-25"1,25 50,0-51,0 1,0 0,25 0,0-25,0 0,-25 25,-50-1,0 26,-98 0,24-1,74-24,25-25,25 25</inkml:trace>
  <inkml:trace contextRef="#ctx0" brushRef="#br0" timeOffset="40282.6775">8136 16073,'-25'0,"75"0,0 0,-1-24,1 24,-25 0,24-25,-24 25,0 0,0 0,24 0,1 0,0 0,-26 0,1 0,0 0,0 0,0 0</inkml:trace>
  <inkml:trace contextRef="#ctx0" brushRef="#br0" timeOffset="41400.8116">8161 16545,'-25'0,"50"0,50 0,49 0,99 0,-25 0,1 0,-100 25,-99-1,-25-24,0 0</inkml:trace>
  <inkml:trace contextRef="#ctx0" brushRef="#br0" timeOffset="44956.5629">9773 15503,'0'25,"0"0,0-1,0 26,0 0,0-1,0 26,0-26,0 1,0-25,0-1,0 1,0 0,25-25</inkml:trace>
  <inkml:trace contextRef="#ctx0" brushRef="#br0" timeOffset="45995.6908">10170 15751,'0'-25,"25"25,0 0,24 0,26 0,-50 0,0 0,24 0,26 0,123 0,-74 0,74 0,-24 0,-149 0,0 0,-50 0,-25 25,1 0</inkml:trace>
  <inkml:trace contextRef="#ctx0" brushRef="#br0" timeOffset="46687.2265">10691 15379,'0'50,"0"24,0 25,0 50,0-50,0 25,0-25,25-24,-25-50,0-1</inkml:trace>
  <inkml:trace contextRef="#ctx0" brushRef="#br0" timeOffset="47934.8748">11535 15528,'24'0,"1"0,0-25,0 25,0 0,-1 0,-24 25,0 0,0 49,0-49,0 24,0 1,0-25,0 24,-24-49,24 25,-25-25,0 0,25 25,25-25,0 0,-1 0,1 0,0 0,0 0,0 0,-1 0,1 0,0 0,0 0</inkml:trace>
  <inkml:trace contextRef="#ctx0" brushRef="#br0" timeOffset="48652.871">12179 15701,'50'0,"24"0,26-24,73-1,-73 25,-76 0,1 0,-25-25,25 25</inkml:trace>
  <inkml:trace contextRef="#ctx0" brushRef="#br0" timeOffset="49752.8618">12403 15503,'0'25,"0"49,24-24,-24 24,0-24,0-1,0-24,0 0,0 0,0 0,0-1,0 26,0-25</inkml:trace>
  <inkml:trace contextRef="#ctx0" brushRef="#br0" timeOffset="51238.5686">12998 15453,'50'0,"24"0,-24 0,-1 0,-24 0,-25 25,0 0,0 0,0 0,-25-1,0 1,-49 50,24-75,1 24,24 1,-25 0,50 0,50-25,24 0,-49 0,25 25,-25-25,-25 24,24-24,-24 25,0 0,0 0,0 0,-24-25,24 24,-25-24,0 0</inkml:trace>
  <inkml:trace contextRef="#ctx0" brushRef="#br0" timeOffset="51879.0781">13717 15652,'25'0,"74"25,1-25,48 0,-98 0,0 0,-26 0</inkml:trace>
  <inkml:trace contextRef="#ctx0" brushRef="#br0" timeOffset="52596.9975">14065 15453,'0'0,"0"25,0 50,0-1,0-24,0-26,0 1,0 0,0 0,0 0,0-1,0 1</inkml:trace>
  <inkml:trace contextRef="#ctx0" brushRef="#br0" timeOffset="53038.4479">14883 15652</inkml:trace>
  <inkml:trace contextRef="#ctx0" brushRef="#br0" timeOffset="53249.9063">15230 15652,'25'0,"25"0,-25 0</inkml:trace>
  <inkml:trace contextRef="#ctx0" brushRef="#br0" timeOffset="53482.8712">15875 15652</inkml:trace>
  <inkml:trace contextRef="#ctx0" brushRef="#br0" timeOffset="54632.7065">16247 15701,'50'0,"-25"0,49 0,-24 0,24 0,-24 0,-25 0,-1 0,1 0,0 0,0 0</inkml:trace>
  <inkml:trace contextRef="#ctx0" brushRef="#br0" timeOffset="55502.7573">16471 15528,'0'25,"0"24,0 1,0-1,24 1,-24 0,25-1,-25-24,0 25,0-1,0-24,0 25,0-26,0 1,-25 25,25-25,0-1,0 1,-24-25,24 25,0 25,0-26,-25 1,25 0</inkml:trace>
  <inkml:trace contextRef="#ctx0" brushRef="#br0" timeOffset="63602.5413">17066 15553,'50'24,"-26"1,1-25,0 25,0-25,0 0,-25 25,24 0,-24-1,0 1,0 25,0-25,0-1,0 1,-24 25,-1-50,25 25,0-50,25-25,-1 25,1 1,-25-26,0 25,0 0,25 1,0 24,0 0,-1-25,1 25,0-25,25 0,-26 25,1-25,0 25,-25 50,25 0,24-1,-49 1,0-1,0-24,25 0,-25 0,0 0,0-1,25-24,-25 25,0 0,0 0,0 0,0-1,0 1,0 25,0 24,0-24,0-1,0-24,0 0</inkml:trace>
  <inkml:trace contextRef="#ctx0" brushRef="#br0" timeOffset="66342.9276">9773 16619,'75'0,"-50"0,24 0,1-25,24-24,1 24,24 0,-25-24,-24 24,24 25,-49 0,50-25,-26 25,-24 0,49 0,1 0,49 0,-50 0,25 25,75-25,-50 0,50 0,-50 0,-25 0,0 0,25 0,-25 0,-24 0,-26 0,26-25,24 0,25 25,-49 0,49 0,0 0,173 25,-98-25,98 25,-123-25,0 0,-50 0,-25 0,-25 0,-24 0,-1 0,1 0,24-25,75 0,-49 0,98 0,25 25,25 0,-149 0,1 0,-51 0,-24 0,0 0,0 0,24 0,75 25,124-25,0 0,50 0,-25-25,0 25,-50-24,-124-1,-49 25,-25 0,-1 0,51-25,74 25,0 0,99 0,0 0,-100 0,-73 0,-125 0,50 25,-25-25,1 0,-1 25</inkml:trace>
  <inkml:trace contextRef="#ctx0" brushRef="#br0" timeOffset="67938.4074">12378 16867,'25'0,"-1"0,1 0,25 0,49 0,-49 25,24 0,-24 24,-25-24,-1 0,-24 0,0 0,0-1,0 26,0-25,0 0,0 24,-24-24,24 0,-25 0,25-50,0 0,0-49,0 24,0 0,0 1,0-26,25 51,-1-26,1-24,-25 24,50 25,-1 0,-24 1,0 24,0 0,24 24,-24 1,25 25,-1-25,-24 24,0 1,0-1,-25 1,25 0,-1-1,-24-24,0 0,0 24,0-24,0 0,0 25,0-26,0 1</inkml:trace>
  <inkml:trace contextRef="#ctx0" brushRef="#br0" timeOffset="69550.9417">18852 15503,'74'0,"-24"0,-25 0,0 0,-1 0</inkml:trace>
  <inkml:trace contextRef="#ctx0" brushRef="#br0" timeOffset="70146.7322">18827 15701,'0'25,"25"-25,-25 25,25-25,-25 25,49-25,-49 25,25-25,25 0</inkml:trace>
  <inkml:trace contextRef="#ctx0" brushRef="#br0" timeOffset="77991.8459">19919 15379,'24'0,"1"0,-25 25,25-25,-25 25,0-1,0 1,0 0,0 0,0 0,0-1,0 1,0 0,0-50,0 0,0 1,0-1,25 25,-25-25,25 25,-25-25,24 25,1 0,-25-25,0 1,25 24,0 0,0 24,-1-24,-24 25,0 0,0 0,25-25,-25 25,0-1,0 1,0 0,0 0</inkml:trace>
  <inkml:trace contextRef="#ctx0" brushRef="#br0" timeOffset="79066.0399">20613 15255,'-25'0,"0"0,25 25,0 24,-24-24,24 25,-25-25,25-1,-25-24,25 25,0 0,0 0,0 0,0-1,0 1,0 0,0 0,0 0,50-1,-1-24,-24 25,0 0,0 0,-1-25</inkml:trace>
  <inkml:trace contextRef="#ctx0" brushRef="#br0" timeOffset="80366.7641">20936 15577,'0'0,"24"25,-24 0,25-25,-25 25,0 0,0-1,0 1,0-50,0 1,0-1,25 0,0 0,0 0,-1 25,-24-24,25 24,-25-25,25 25,0 0,-25 25,0-1,0 1,0 0,0 0,0 0,0-1,0 1</inkml:trace>
  <inkml:trace contextRef="#ctx0" brushRef="#br0" timeOffset="81068.0513">21432 15528,'24'0,"26"0,-50-25,25 25,24 0,-24 0,0 0,0 0</inkml:trace>
  <inkml:trace contextRef="#ctx0" brushRef="#br0" timeOffset="81818.53">21531 15280,'0'24,"0"51,0-50,0 24,0 1,0 0,0-1,0 1,0-25,0-1,0 1,0 0,0 0</inkml:trace>
  <inkml:trace contextRef="#ctx0" brushRef="#br0" timeOffset="82612.279">21928 15180,'0'50,"0"-25,0 0,0 24,0 1,0 0,0-26,0 1,0 0,0 0,0 0</inkml:trace>
  <inkml:trace contextRef="#ctx0" brushRef="#br0" timeOffset="83720.7764">22201 14982,'0'25,"0"0,0 24,0 1,0-1,0-24,0 0,0 0,0 0,0-1,0 1,0 0,0 0,-25 25,25-26,0 1,-25 0,25 0,0 0,-25-25,0 24,1 1,24 0,-25 0,25 0,-25-1,0-24,25 25,-25 0,25 0,-25-25,25 25</inkml:trace>
  <inkml:trace contextRef="#ctx0" brushRef="#br0" timeOffset="84702.1626">22771 15032,'-25'0,"25"24,-25-24,25 25,-24 25,-1-25,0 49,-25 25,1 1,24-51,-49 125,49-100,0-49,25 25,0-26,0 1,0 0,-25 25,25-26,0 1,-25-25,25 25</inkml:trace>
  <inkml:trace contextRef="#ctx0" brushRef="#br0" timeOffset="85873.5258">22771 15453,'50'0,"-1"0,1 0,-50-24,25 24,-25 24,0 26,0-25,0 24,-25-24,25 0,0 0,-25 0,25-1,-25 1,0 0,25 0,-24 0,-1-1,25 1,-25-25,50 0,0 0,24 0,75 0,-49-25,-1 1,-24 24,-50-25,25 25,-1 0,26 0,74 0,-50 25,199-1,-99 1,-50-25,0 25,-99-25,-50-25,-49 0,-1 1,-123 24</inkml:trace>
  <inkml:trace contextRef="#ctx0" brushRef="#br0" timeOffset="87249.8305">19894 16297,'99'0,"199"24,-1-24,51 0,48 0,26 0,-248-24,49-26,-149 25,-49 25,0 0,0 0,0 0,-1 0,1 0,0 0,25 0,-26-25,1 1,25 24,-25 0,-1 0,1 0</inkml:trace>
  <inkml:trace contextRef="#ctx0" brushRef="#br0" timeOffset="88598.0716">20985 16669,'-25'0,"25"25,25-25,0 0,0 0,24 24,-24-24,0 0,-25 25,0 0,0 25,0-26,0 1,0 0,0 0,0-50,0 0,50-49,-26 24,1 25,0 1,25-26,-26 25,1 0,0 25,0-24,0 24,-1 0,1 0,0 24,0 1,24 50,-24-75,0 49,0-24,-25 0,0 24,25 1,-25-25,0 24,0-24,0 0,0 0,0-50,0 0,0-49</inkml:trace>
  <inkml:trace contextRef="#ctx0" brushRef="#br0" timeOffset="89103.7842">21804 16520,'-25'0,"0"25,-49 0,-1 49,1-49,24 24,-49 26,25-1,-1-24,1 24,-25 1,24 24,1-50,-1 51,26-51,49-24</inkml:trace>
  <inkml:trace contextRef="#ctx0" brushRef="#br0" timeOffset="90295.0092">20340 15379,'0'0,"-25"0,25 25,-24 0,24-1,-50 1,25 25,0-1,1-24,-26 25,-24 49,-1-74,26 24,-1 1,0-25</inkml:trace>
  <inkml:trace contextRef="#ctx0" brushRef="#br0" timeOffset="94846.1288">968 16396,'0'25,"0"24,0 1,0 24,-25 50,0-74,25 24,0-24,-25 24,25-49,0 0,-24-25,24-50,0-24,0 0,0-26,24-48,1 73,-25 50,25-49,-25 49,0 0,25 25,0 0,24 0,-24 25,0 0,0 25,24-1,-49 26,50-26,-1 50,-24-49,0 24,0-24,-25-25,0 0,25-1,-25 1,49 0,-49 0</inkml:trace>
  <inkml:trace contextRef="#ctx0" brushRef="#br0" timeOffset="96132.0901">943 16768,'0'0,"50"-25,-26 25,1 0,25-25,-25 25,-1 0,1 0,0-24,0 24</inkml:trace>
  <inkml:trace contextRef="#ctx0" brushRef="#br0" timeOffset="97180.0875">1712 16222,'0'0,"-25"25,0-25,-24 25,49 0,-25-25,0 24,25 1,-25 0,0 25,25-1,0-24,0 25,0-1,0 26,0-26,0-24,0 0,25 49,25-74,-50 25,25 0,-1 0,1-25,-25 25</inkml:trace>
  <inkml:trace contextRef="#ctx0" brushRef="#br0" timeOffset="99138.0631">1861 16396,'0'25,"25"0,-25-1,24-24,-24 25,0 25,0-25,0-1,0 1,0 0,0 0,0-75,0 25,0 1,0-26,25 50,-25-25,25 0,0 25,-25-24,25 24,-1 0,1 0,0 0,0 0,-25 24,0 1,0 0,0 0,25-25,-25 25,0-1,0 1,0 0,0 0,24-25,-24 25,0-1,25 1,-25 0,0 0,25 0,-25-1,0 1</inkml:trace>
  <inkml:trace contextRef="#ctx0" brushRef="#br0" timeOffset="102086.0652">2456 16123,'25'0,"0"0,-1 25,1 0,0-1,-25 26,0-25,25 0,-25-1,0 1,25 25,-25-25,0 0,0-1,0 1,0 0,0 0,0 0,0-1,0 1,-25 25,25-25,-25-1,25 1,-25 0,25 25,-25-26,25 1,-24-25</inkml:trace>
  <inkml:trace contextRef="#ctx0" brushRef="#br0" timeOffset="102908.3999">2878 16421,'24'0,"26"0,49 0,125-25,-51 0,-98 25,-26 0,-74 0,1 0,-26 25,0-25,1 25</inkml:trace>
  <inkml:trace contextRef="#ctx0" brushRef="#br0" timeOffset="103451.8272">3175 16669,'50'0,"74"-25,-25 0,75 0,-75 25,-49 0</inkml:trace>
  <inkml:trace contextRef="#ctx0" brushRef="#br0" timeOffset="105217.4981">4242 16073,'25'0,"-25"25,49 25,-24-25,0 49,-25-49,0 0,0-1,0 1,0 0,0 0,0-50,0 0,50-24,-26-26,1 26,0 24,0-25,0 50,-25-25,24 25,1 0,0 0,-25 50,0-25,0 0,0 24,25-24,-25 0,0 0,0-1,0 1,0 0,0 0,0 0,0 0,0-1,0 1,-25-25,25-25,25 1</inkml:trace>
  <inkml:trace contextRef="#ctx0" brushRef="#br0" timeOffset="105895.9804">4936 16197,'174'0,"-75"0,-24 0,74 0,-125 0</inkml:trace>
  <inkml:trace contextRef="#ctx0" brushRef="#br0" timeOffset="106659.9739">5135 15974,'0'25,"0"25,0-26,0 26,0 0,0 24,0-49,0 24,0-24,0 0</inkml:trace>
  <inkml:trace contextRef="#ctx0" brushRef="#br0" timeOffset="107314.0827">5829 15949,'0'0,"0"25,0 0,0 0,0 0,0-1,0 1,0 0,0 25,0-26,0 1,0 0</inkml:trace>
  <inkml:trace contextRef="#ctx0" brushRef="#br0" timeOffset="108171.8445">4093 16718,'50'0,"49"25,0-25,124 0,25 25,249-25,-200 0,150 0,-174 0,-25 0,-174 0,-49 0,-25-25</inkml:trace>
  <inkml:trace contextRef="#ctx0" brushRef="#br0" timeOffset="108998.32">4862 16942,'25'0,"0"-25,24 25,1 0,49 0,-49 0,-1 0,-49 25,0 24,0-24,-49 0,24 24,-25-24,-49 50,49-51,26 1,-1-25,25 25,-25-25,75 0,49-50,-25 26,26-1,-26 25,-74-25,25 25,0 0</inkml:trace>
  <inkml:trace contextRef="#ctx0" brushRef="#br0" timeOffset="110711.2927">7119 16644,'50'0,"24"0,75 50,0 24,-75-24,-49-50,-25 49,0-24,0 0,0 0,-25-25,50-50,25 0,-25 1,49-26,-24 1,-26 49,1 0,0 25,0 0,24 0,-24 0,25 25,-50 0,25 0,-25 0,24-1,-24 26,0 0,50 49,-50 0,0-49,0 74,0-100,0 51,0-50,-25-25,25-50,-25 0,25 26</inkml:trace>
  <inkml:trace contextRef="#ctx0" brushRef="#br0" timeOffset="111705.0667">6722 16867,'0'0,"0"-49,0-1,25 0,25 1,-1 49,-24-25,0 0,0 25,0 0,-1 25,1 0,-25 0,0-1,25 1,-25 0,0 25,0-1,0-24,0 25,0-1,0 1,0-25,0-1,25-24,0-24,-25-1,24 25,-24-50,50 25,-50 1</inkml:trace>
  <inkml:trace contextRef="#ctx0" brushRef="#br0" timeOffset="112600.0242">6722 17239,'0'25,"0"0,25-25,0 0,25 0,-26 0,26 0,-25 0,49 0,-24 0,-25 25,-1-25</inkml:trace>
  <inkml:trace contextRef="#ctx0" brushRef="#br0" timeOffset="113871.9641">7615 17363,'100'-25,"73"-24,-49-26,124-49,-173 124,-1-24,-49 24,0 0</inkml:trace>
  <inkml:trace contextRef="#ctx0" brushRef="#br0" timeOffset="114593.6535">7665 17388,'0'0,"25"-25,24 0,-24 25,0 0,25-24,-26 24,1 0,0 0,0 0,-25 24,0 1,0 25,0-1,0-24,0 25,0-25,0 24,0-24,-50 0,25 49,-24-24,24-25,99-25,50 0,249 0,-125 0,124 0,-149-25,-124 0,-49 0,-50 1</inkml:trace>
  <inkml:trace contextRef="#ctx0" brushRef="#br0" timeOffset="120060.2967">17091 3646,'0'25,"0"25,0-25,0-1,0 1,0 0,25-75,-25 26,24-26,-24 0,0 25,25-24,0 24,-25 0,0 0,25 25,0 0,24 0,1 0,-25 0,-25 25,0 0,0 0,0 0,0 24,-25-49,0 25,0-25,0 0,25 25,-24-25,48 0,1 0,0 0,25 0,-26 0,1 0,0 0,0 0,-25 25,0 0,0-1,-25-24,0 0,-24 25,-1 0,25-25,-24 25,24 0,0-25,25-25</inkml:trace>
  <inkml:trace contextRef="#ctx0" brushRef="#br0" timeOffset="121222.1238">17835 3473,'-25'0,"0"24,-24 26,24-25,25 0,-25-1,25 1,-25 0,25 0,0 0,25-25,0 0,0 0</inkml:trace>
  <inkml:trace contextRef="#ctx0" brushRef="#br0" timeOffset="123077.9389">18133 3497,'-25'0,"50"0,-1 0,1 0,0 0,0 0,0 0,-1 0,1 0,0 0,0 0,0 0,-1 0,26 0,24 0,50-24,-49 24,-50 0,-50 0,0 0,25 24</inkml:trace>
  <inkml:trace contextRef="#ctx0" brushRef="#br0" timeOffset="123774.1424">18430 3473,'0'24,"0"76,25 24,0-75,-25 75,0 50,0-100,0 1,0-50</inkml:trace>
  <inkml:trace contextRef="#ctx0" brushRef="#br0" timeOffset="124787.2533">19199 3646,'25'0,"74"0,0-25,50 1,-74 24,-51-25</inkml:trace>
  <inkml:trace contextRef="#ctx0" brushRef="#br0" timeOffset="125188.0208">19497 3894,'49'0,"1"-24,24-1,-49 0,50 0</inkml:trace>
  <inkml:trace contextRef="#ctx0" brushRef="#br0" timeOffset="127657.7636">20390 3324,'0'49,"0"1,0-25,0 74,0-25,0-24,0-25,0 0,0 0,0-1,-25-24,25 25,0 0,0 0</inkml:trace>
  <inkml:trace contextRef="#ctx0" brushRef="#br0" timeOffset="131533.7649">21382 3373,'-25'0,"25"50,-25-25,25 24,0 1,0-25,0 24,0 1,0-25,-24-25,24 25,-25-25,25-50,0 0,25 1,-1-26,-24 26,25 24,-25 0,25 25,-25-25,25 25,0-24,-25-1,24 25,1-25,0 25,0-25,0 0,-1 25,1-24,-25 48,25 1,-25 0,25 0,-25 0,0-1,0 1,0 0,0 0,-25-25,25 25,0-1,-25-24,25 25,-25-25,25 25,-24-25,24 25,-25-25,0 0,0 0,0 0,1 0,-1 0,74 0,-24 0,0 0,25 0,-1 0,-24 0,0 0,0 0,-25 25,0-1,0 1,-50 25,25-25,0 0,25-1,-24-24,-1 25,25 0,-25-25,0 0,0 0,1 0,-1 0,0 0,0 0,0 0,1 0,-1 0</inkml:trace>
  <inkml:trace contextRef="#ctx0" brushRef="#br0" timeOffset="132665.1627">22077 3225,'-25'0,"0"0,0 0,0 0,0 24,1-24,24 25,-25-25,25 25,0 0,-25 0,25-1,0 1,0 0,0 0,-25 0,25 24,0-24,0 0,0 0,0 49,25-49,25 0,-26 49,26-74,-25 50,0-50,0 0,-1 0</inkml:trace>
  <inkml:trace contextRef="#ctx0" brushRef="#br0" timeOffset="135070.0743">22201 3448,'-25'0,"50"0,-25 25,24-25,-24 24,0 1,25-25,-25 25,0 0,0 0,0-1,0 1,0 0,0 0,0 0,0 0,0-1,0-48,0-26,0 0,0 1,0 24,0 0,25 0,-25 0,0 1,25 24,0 0,-1 0,-24-25,25 25,0 0,0 0,-25 25,0-1,0 1,0 0,0 0,25-25,-25 25,0-1,24-24,-24 25,0 0,0 0,0 0,0 0,0-1,0 1</inkml:trace>
  <inkml:trace contextRef="#ctx0" brushRef="#br0" timeOffset="136272.3632">22498 3150,'25'0,"25"25,-26-25,1 50,-25-26,0 26,0-25,0 24,0-24,0 0,0 25,0-1,0-24,0 0,0 0,0-1,0 1,-25-25,25 25,-24-25,-1 25,25 0,0 0,-25-1,25 1,0 0</inkml:trace>
  <inkml:trace contextRef="#ctx0" brushRef="#br0" timeOffset="136981.7398">22994 3349,'25'0,"25"0,-1 0,1 0,0 0,74 0,-100 0,-48 0</inkml:trace>
  <inkml:trace contextRef="#ctx0" brushRef="#br0" timeOffset="137385.8892">23069 3572,'25'0,"24"0,1 0,-1 0,-24-25,0 25,0 0</inkml:trace>
  <inkml:trace contextRef="#ctx0" brushRef="#br0" timeOffset="139207.5043">23813 3274,'0'25,"-25"-25,0 0,25 25,0 0,-25-25,25 24,0 1,0 0,0 0,0 0,0-1,0 1,0 0,0 0,0 0,0-1,25 26,-25-25,25 0,0-25,0 0,-1 0,1 0,0-25,0 0,0 25,-25-25,24 25,-24-25,0 1,0-1,0 0,25 0,-25 0,0 1,0-1,-25 25,25-25,-24 0,24 0,-25 25,25-24,-25 24,0 0,25-25,-25 25,25-25,-24 25,-1 0,0 0</inkml:trace>
  <inkml:trace contextRef="#ctx0" brushRef="#br0" timeOffset="140661.0313">24433 3150,'-25'0,"0"0,25 25,-24 0,-1-25,25 49,-25-24,0 0,0 49,1-49,24 0,-25 25,0-26,25 1,0 0,0 0,0 24,0-24,0 0,25 0,0-25,-1 25,1-25,0 0,0 0</inkml:trace>
  <inkml:trace contextRef="#ctx0" brushRef="#br0" timeOffset="141573.7284">24557 3324,'0'25,"0"24,0-24,0 0,0 0,0-1,0 1,0 0,0 0,0 0</inkml:trace>
  <inkml:trace contextRef="#ctx0" brushRef="#br0" timeOffset="142565.3374">24731 3200,'24'0,"1"0,0 25,-25-1,25-24,-25 25,0 0,0 0,0 0,0-1,0 1,0 0,0 0,0 0,-25 24,0 1,25-25,-25-1,1 26,-1-25,-25 0,50 0,-25-1,1-24,24 25,-25-25</inkml:trace>
  <inkml:trace contextRef="#ctx0" brushRef="#br0" timeOffset="144917.0062">16843 4589,'0'74,"0"1,0-26,25 1,-25 0,0-26,0 26,24-50,26 0,-25-25,24-24,51 24,-76 0,1 0,-25 0,0 0,0 1,0-1,0-25,0 100,0-25,0 24,0 1,0 24,25-49,-25 0,25-25,0-25,-25-24,24-1,1 50,-25-25,0 0,0 0,0 1,0-26,0 25,0-24,0-1,0 0,0 26</inkml:trace>
  <inkml:trace contextRef="#ctx0" brushRef="#br0" timeOffset="145763.6563">17711 4465,'-25'49,"0"-24,25 0,-25-25,25 25,0 0,0-1,0 1,25 0,25 25,24-50,26 0,-76 0,1 0,-25 24,-25 1,-49 0,-75 25,75 24,24-74,25 50,0-50</inkml:trace>
  <inkml:trace contextRef="#ctx0" brushRef="#br0" timeOffset="147501.4883">18033 4390,'-24'0,"-1"0,0 0,0 0,-24 25,24-25,0 25,0-25,0 0,25 25,-24-25,24 49,-25-49,25 25,-25 25,0-50,25 49,0-24,-25 0,25 0,0 0,0-1,0 1,25 0,0-25,25 0,24 0,50 0,-74-25,-1 0,-24 25</inkml:trace>
  <inkml:trace contextRef="#ctx0" brushRef="#br0" timeOffset="148662.9674">18182 4341,'25'0,"25"0,-1 0,26 0,-26 0,-24 0,0 0,0 0,-1 0,1 0,0 0,-25-25,25 25,24 0,26 25,-1 0,-123-25,-26 0,-24 0,49 0,1 0,-1 0</inkml:trace>
  <inkml:trace contextRef="#ctx0" brushRef="#br0" timeOffset="149429.4878">18405 4316,'0'25,"0"24,0 1,25 24,-25 1,0-26,0 1,0 0,0 49,0-74,0 24,0-24,0 0,-25-25,25 25</inkml:trace>
  <inkml:trace contextRef="#ctx0" brushRef="#br0" timeOffset="150447.8273">19298 4490,'25'0,"25"0,-25 0,24 0,-24 0,25 0,-26 0,1 0,0 0</inkml:trace>
  <inkml:trace contextRef="#ctx0" brushRef="#br0" timeOffset="150913.735">19348 4762,'50'0,"74"0,-50 0,124 0,-123 0,24 0,-124 0</inkml:trace>
  <inkml:trace contextRef="#ctx0" brushRef="#br0" timeOffset="152282.3987">20117 4514,'25'0,"24"0,26 0,-50 0,-1 25,-24 0,0 0,0 0,0 24,0-24,0 0,-24 24,24-24,-25 25,25-25,-25 24,25-73,0-1,0-25,0 25,0-24,0 24,0-25,25 1,0-1,-1-24,1 49,0 0,-25 0,25 25,0 0,-1 0,1 25,-25 0,25 0,0 49,0 0,-25-24,24 0,-24-1,0 1,0-25,0 0,0-1</inkml:trace>
  <inkml:trace contextRef="#ctx0" brushRef="#br0" timeOffset="154261.9081">21233 4415,'0'25,"0"0,0 0,0-1,25 26,-25-25,0 0,25-1,-25 1,25-25,-1 0,1 0,0 0,0 0,-25-49,25 49,-25-25,24 25,-24-25,-24 0,24 0,0 1,-25 24,25 24,25 1,-25 0,24-25,-24 25,25-25,-25 25,0-1,25-24,0 0,0 0,-25-24,24-1,-24 0,25 0,-25 0,25 1,-25-1,0 0,0 0</inkml:trace>
  <inkml:trace contextRef="#ctx0" brushRef="#br0" timeOffset="154922.0539">21977 4242,'-25'24,"1"26,-1-25,25 0,-25 24,-25 1,50-1,-24 1,-1 0,25-26,0 1,0 0,0 0,0 0,25-25,-25 24,24-24,1 0</inkml:trace>
  <inkml:trace contextRef="#ctx0" brushRef="#br0" timeOffset="156073.6783">22002 4490,'0'24,"0"1,0 0,0 0,0 24,0-24,0 0,0-50,0 0,0-24,0 24,50 0,-50 0,25 25,-25-24,49 24,-24 0,0 24,-25 1,0 0,0 0,0 0,0-1,0 1,0 0,0 0,0 0,0-1</inkml:trace>
  <inkml:trace contextRef="#ctx0" brushRef="#br0" timeOffset="156901.7649">22300 4316,'25'0,"-25"25,24 0,-24 24,25 1,-25-25,0 24,0-24,0 25,0-1,-25 1,-24-1,49 1,-75 0,51-1,-1-49,25 25,-25-25,50-25</inkml:trace>
  <inkml:trace contextRef="#ctx0" brushRef="#br0" timeOffset="157755.7714">22845 4415,'50'0,"-25"0,0-25,-1 25,1 0,0 0,25 0,-25 0,-50 0,0 0,-25 0,25 0</inkml:trace>
  <inkml:trace contextRef="#ctx0" brushRef="#br0" timeOffset="158253.7538">22870 4762,'25'0,"25"0,49 0,0 0,-24 0,-51 0,1 0,-50 0,1 0,-26 0</inkml:trace>
  <inkml:trace contextRef="#ctx0" brushRef="#br0" timeOffset="159751.726">23912 4390,'-25'0,"0"0,1 0,-1 0,0 0,0 0,0 25,1 0,24 0,-25 0,25-1,0 1,0 0,0 0,0 49,0-49,0 0,0 0,0-1,25-24,-1 0,1 0,0 0,0 0,0 0,-1 0,1 0,-25-24,25-1,0 0,0 0,-25 0,0 1,0-1,0 0,0 0,0 0,0 1,-25 24,25-25,-25 25,25-25,0 0,0 0</inkml:trace>
  <inkml:trace contextRef="#ctx0" brushRef="#br0" timeOffset="160848.826">24334 4217,'0'25,"-25"-1,0 26,0 0,1-1,24 26,-25 24,25-50,-25 1,25 0,0-26,0 1,0 0,0 0,25 0,-25 0,25-1,-1 1,1 0,-25 0,25 0,-25-50</inkml:trace>
  <inkml:trace contextRef="#ctx0" brushRef="#br0" timeOffset="162028.3739">24408 4490,'25'0,"0"0,-25 24,25-24,-25 25,0 0,0 0,0 0,0 24,0-24,0 0,0 0,0-50,0 0,24-25,26 1,-25 24,24 0,-24 25,-25-25,25 25,0-24,0 24,-25 24,24 26,-24 24,0-49,0 0,25 25,-25-26,0 1,0 0,0 25,0-1,0 1,0-25,0 0,0-50,25 0,0 0</inkml:trace>
  <inkml:trace contextRef="#ctx0" brushRef="#br0" timeOffset="162793.2628">24830 4167,'0'25,"25"0,-1 0,1 74,-25-25,25 1,-25-26,0 26,0-26,0-24,0 0,0 0,0-1,0 1,0 0,0 0,-25-25,25 25,0 0</inkml:trace>
  <inkml:trace contextRef="#ctx0" brushRef="#br0" timeOffset="165107.7252">16892 5631,'0'24,"0"26,0-25,0 0,-24-1,24 1,0-50,0-24,24 24,1 0,-25 0,25 25,-25-24,0-1,50 0,-26 0,-24 0,25 1,-25-1,25 25,-25-25,25 25,0 0,-25 25,24 24,-24-24,0 0,25-25,-25 25,0 24,25-49,-25 50,0-25,25 49,-25-49,0 0,0 0,25-25</inkml:trace>
  <inkml:trace contextRef="#ctx0" brushRef="#br0" timeOffset="165961.7125">17041 5705,'25'0,"0"0,24 0,-24-25,0 25,0 0,0 0,-1 0</inkml:trace>
  <inkml:trace contextRef="#ctx0" brushRef="#br0" timeOffset="169495.8542">17488 5556,'0'25,"0"0,0 24,0-24,0 0,0 0,0 0,24-25,-24 24,25-24,-25 25,0 0,25 0,-25 0,25-25,-25-25,25 0,-1 25,1 0,0 0,50 0,-51 0,1 0,0 0,-25-25,25 25,0 0,-25-25,24 25,1-24,-50 24,25 24,-49 26,24-25,-25 25,26-26,-1-24,0 25,0-25,0 0,25-25,-25 25,1 0,-1 0,0 0,0 0,25-24,-25-1,25 0,-24 25,24-25,0 0,0 0,0 1,-25 24,25-25,-25-25,0 50,25-25,0 1,0-1,-25 0,25 0,0 0,0 1,0-1,0 0,0 0,25 25,0-25,25 25,-26-24,1-1,25 0,-25 25,24-25,1 25,-25 0,0 0,24 0,-24 0,0 0</inkml:trace>
  <inkml:trace contextRef="#ctx0" brushRef="#br0" timeOffset="170421.2438">18281 5358,'-24'0,"-1"0,25 25,-25-25,99 0,-49 0,0 0,0 0,0-25,-1 25,1 0,25 0,24 0,-49 0,0 0,0 0</inkml:trace>
  <inkml:trace contextRef="#ctx0" brushRef="#br0" timeOffset="171123.4608">18480 5358,'0'25,"0"-1,0 26,0 0,0 24,0 0,0 1,0-26,0 26,0-25,0-26,0 1</inkml:trace>
  <inkml:trace contextRef="#ctx0" brushRef="#br0" timeOffset="172079.4027">19274 5407,'-25'0,"50"0,49 0,-49 0,0 0,-1 0,1 0</inkml:trace>
  <inkml:trace contextRef="#ctx0" brushRef="#br0" timeOffset="172593.8339">19298 5606,'0'25,"0"-1,25-24</inkml:trace>
  <inkml:trace contextRef="#ctx0" brushRef="#br0" timeOffset="177294.7992">19894 5259,'25'0,"-25"24,24-24,1 50,-25-25,25 0,-25-1,0 1,0-74,0 24,0-25,0 25,25 25,-25-24,25 24,-25-25,24 25,1 0,-25 25,25-25,-25 49,25-49,-25 25,0 0,0 0,0-1,0 1,0 0,0 0,0 0,0-1,0 1,0 0</inkml:trace>
  <inkml:trace contextRef="#ctx0" brushRef="#br0" timeOffset="178497.597">20340 5407,'-25'0,"1"0,48 0,1 0,25-24,24-1,-49 25,0 0,0 0,-1 0</inkml:trace>
  <inkml:trace contextRef="#ctx0" brushRef="#br0" timeOffset="179251.2763">20390 5234,'0'25,"25"-1,-25 26,0 0,0-26,0 1,0 25,0-25,0-1,0 1</inkml:trace>
  <inkml:trace contextRef="#ctx0" brushRef="#br0" timeOffset="179951.0067">20687 5259,'0'24,"0"1,0 0,0 0,0 0,0-1,0 1,0 0,0 25,0-1,0 1,0-1,0 1,0-25,0 0,0-1</inkml:trace>
  <inkml:trace contextRef="#ctx0" brushRef="#br0" timeOffset="180746.8656">20067 5904,'-24'0,"73"0,50-50,50 25,0-49,-50 49,-74 25</inkml:trace>
  <inkml:trace contextRef="#ctx0" brushRef="#br0" timeOffset="181685.4332">20439 6102,'50'-25,"-25"0,0 25,-25 25,0 25,0-1,0-24,-25 25,25-25,-25 24,0-24,0-25,1 0,-1 0,50 0,99 0,0 0,-50 0,0-25,-49 25</inkml:trace>
  <inkml:trace contextRef="#ctx0" brushRef="#br0" timeOffset="183139.8283">21605 5531,'0'25,"-25"50,25-26,0 1,0-25,-24-1,24-48,24-26,-24-24,25-1,0 50,-25-24,25-1,0 25,-25 1,0-1,24 25,1 25,25-1,-50 1,25 25,-1-25,-24-1,0 1,0 0,25 0,-25 0,0-1,0 26,25 49,-25-49,0-25,0 24,0 1,25-50</inkml:trace>
  <inkml:trace contextRef="#ctx0" brushRef="#br0" timeOffset="184075.3683">21605 5705,'25'0,"0"0,0 0,-1 0,1 0,25 0,24 0,-24 0,-100 0,25 0,1 0</inkml:trace>
  <inkml:trace contextRef="#ctx0" brushRef="#br0" timeOffset="185132.5408">22250 5407,'-25'25,"1"0,24 0,0 0,-25 49,25-49,-25-25,25 25,0-1,0 1,0 0,25-25,0 0</inkml:trace>
  <inkml:trace contextRef="#ctx0" brushRef="#br0" timeOffset="186464.0929">22300 5507,'25'24,"-25"1,0 0,0 0,0 0,0-1,24-24,-24-24,25 24,0-50,-25 25,25 25,0 0,-1 0,1 0,-25 25,25-25,-25 25,25 0,-25-1,0 1,0 0,25 0,-25 0,0-1,0 1,24-25,-24-25</inkml:trace>
  <inkml:trace contextRef="#ctx0" brushRef="#br0" timeOffset="187307.1419">22647 5457,'0'25,"25"-25,-25 25,0-1,0 1,0 25,0-1,0-24,0 0,0 25,0 24,0-24,0-25,0-1,0 1,0 0,-25-25,25 25,-25-25,25 25,-25-25</inkml:trace>
  <inkml:trace contextRef="#ctx0" brushRef="#br0" timeOffset="188473.2178">22920 5655,'0'0,"-25"0,50 0,0 0,-1 0,1 0,0 0,0 0,0 0,0 0</inkml:trace>
  <inkml:trace contextRef="#ctx0" brushRef="#br0" timeOffset="189569.5306">22895 5928,'25'0,"24"0,-24 0,25 0,-25 0,0 0,-1 0,1 0</inkml:trace>
  <inkml:trace contextRef="#ctx0" brushRef="#br0" timeOffset="192339.1375">23590 5308</inkml:trace>
  <inkml:trace contextRef="#ctx0" brushRef="#br0" timeOffset="201630.8289">23862 5507,'25'0,"0"24,25 26,-26-25,-24 0,0-1,0 1,0 0,0 0,0-75,-24 25,24-24,0-1,0 1,0 24,0 0,0-25,24 50,1 0,0 0,-25 25,25 0,-25 0,0 0,0 24,25-24,-25 0,25 0</inkml:trace>
  <inkml:trace contextRef="#ctx0" brushRef="#br0" timeOffset="202183.9631">24334 5482,'25'0,"-1"0,1 0,0 0,0 0,49 0,25 25,-24-25,-1 0,-49 0,-50 0,-24 0,24 0</inkml:trace>
  <inkml:trace contextRef="#ctx0" brushRef="#br0" timeOffset="202767.1012">24582 5432,'0'50,"0"-25,0 24,0-24,0 0,0 0,0-1,0 26,0-25</inkml:trace>
  <inkml:trace contextRef="#ctx0" brushRef="#br0" timeOffset="203210.6359">24954 5308,'0'25,"0"25,0-26,0 26,0 0,0-1,0 1,0-25,0-1,0 1</inkml:trace>
  <inkml:trace contextRef="#ctx0" brushRef="#br0" timeOffset="204121.0488">23838 6028,'24'0,"1"-25,25 25,-25-25,-1 25,1 0,25 0,124 0,-50 0,49 0,1 0,-75-25,0 0,-24 25,-26-24</inkml:trace>
  <inkml:trace contextRef="#ctx0" brushRef="#br0" timeOffset="204820.739">24383 6672,'0'-24,"0"-1,0 99,-49-24,-75 24,-25 1,-25 24,1-25,24-24,99-25,25-25,50 0,50 0,-26 0,150-75,24 26,-49-1,24 25,-49 1,-124-1</inkml:trace>
</inkml:ink>
</file>

<file path=ppt/ink/ink6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31T06:05:58.883"/>
    </inkml:context>
    <inkml:brush xml:id="br0">
      <inkml:brushProperty name="width" value="0.05292" units="cm"/>
      <inkml:brushProperty name="height" value="0.05292" units="cm"/>
      <inkml:brushProperty name="color" value="#FF0000"/>
    </inkml:brush>
  </inkml:definitions>
  <inkml:trace contextRef="#ctx0" brushRef="#br0">3771 3845,'0'25,"0"24,0 50,0-49,0 24,0 1,0-26,0 1,0-25,0 0,0-1,24-48,-24-1,0 0,0-25,25 1,-25 24,25 0,0 0,-25 1,25 24,-1 0,26 0,0-25,-1 25,1 0,0 0,24 0,-49 0,0 0,-25 25,0-1,0 1,0 0,0 0,0 0,-25-25,0 0,0 0,0 0,1 0,48 0,1 0,0 0,25 24,-50 1,24 0,1-25,-25 25,25-25,-25 25,0 24,0-24,0 0,0 0,-25-25,0 24,1-24,-1 0,0 0,0 0,0 0,1 0,-1 0,-25 0,25 0,1 0,-1 0</inkml:trace>
  <inkml:trace contextRef="#ctx0" brushRef="#br0" timeOffset="1487.4373">9823 3919,'0'25,"0"0,0 24,0 51,0-51,0 1,0 24,0-24,0-25,25-25,0 0,-1 0,51 0,-1 0,25-25,-24-25,-26 25,-24 1,-25-1,25 0,-25 0,0-24,0 24,25 25,0 74,0-24,-1-1,1 1,25 0,24 24,-49-49,0-25,0-50,-1-49,1 49,0-24,-25 49,25-24,0-26,-25 26,24 24,-24 0,0 0,-24 25,-26 0,0 0</inkml:trace>
  <inkml:trace contextRef="#ctx0" brushRef="#br0" timeOffset="2714.2833">17785 3795,'0'50,"0"-25,-24-1,-1 51,25-50,-25-1,0-24,25 25,0-50,50-24,24-50,1 24,24-24,25-25,-75 74,-24 25,0-74,-25 74,25 25,0 0,-1 50,51 74,24 25,-49-25,98 99,-123-173,74 74,-74-75,-25 1,25-50,-25 25</inkml:trace>
  <inkml:trace contextRef="#ctx0" brushRef="#br0" timeOffset="3129.23">18009 4018,'24'-24,"76"-26,73 25,26 0,173 25,-99-49,-174 49</inkml:trace>
  <inkml:trace contextRef="#ctx0" brushRef="#br0" timeOffset="7471.8121">1861 5804,'0'50,"0"0,0 24,0-24,0-1,0 26,0-51,0-48,0-1,0-25,0 25,0-24,0 24,0 0,0 0,0 1,0-1,0 0,25 0,-25 0,24 25,-24-25,25 25,0 0,25 0,-1 0,1 0,-1 0,1 0,-50 25,0 0,0 0,-25 0,0 0,1-1,-26 1,0 0,26 0,-1-25,25 25,99-50,-25 0,-49 25,0 0,0 0,-25 25,0 0,0-1,0 1,-25-25,0 0,0 25,-24 0,24-25,0 0,0 0,1 0,-26 0,0 0,26 0</inkml:trace>
  <inkml:trace contextRef="#ctx0" brushRef="#br0" timeOffset="8568.1953">2580 5655,'-25'0,"0"25,1 0,24 0,0 0,-50-1,50 26,0-25,-25 25,25-26,0 1,0 0,0 0,0 0,25-1,0 26,49-25,1 49,-26-49,1 0,-25-25,-25 25</inkml:trace>
  <inkml:trace contextRef="#ctx0" brushRef="#br0" timeOffset="9650.219">2754 5804,'24'0,"1"25,50 0,-75 0,24-25,-24 49,0-24,0 0,0-50,0 0,25-24,0 24,-25 0,0 0,25 0,-25 1,25 24,0-25,-1 25,1 0,-25 25,0-1,25 26,-25-25,0 25,0-26,25 1,-25 0</inkml:trace>
  <inkml:trace contextRef="#ctx0" brushRef="#br0" timeOffset="10290.1029">3225 5531,'25'25,"24"25,1-25,-50-1,0 1,0 0,25 25,-25-26,0 26,0-25,0 49,-25-24,0-25,0 24,25-24</inkml:trace>
  <inkml:trace contextRef="#ctx0" brushRef="#br0" timeOffset="10839.5996">3647 5804,'99'0,"99"0,1 0,-75 0,99 0,-149 0</inkml:trace>
  <inkml:trace contextRef="#ctx0" brushRef="#br0" timeOffset="11327.993">3944 6077,'25'-25,"74"1,25-1,0 0,100 0,-125 0,25 25,-50-24,-49 24</inkml:trace>
  <inkml:trace contextRef="#ctx0" brushRef="#br0" timeOffset="11900.5377">5135 5581,'0'25,"0"99,0-75,0 125,25-75,-25-24,0-26,25 1,-25-25</inkml:trace>
  <inkml:trace contextRef="#ctx0" brushRef="#br0" timeOffset="13781.9326">8707 5383,'25'24,"-25"51,0-1,0-24,0-1,0-24,0 25,0-25,0-1,24 26,26-25,-50 0,50-25,-1 0,1 0,-25-25,-25-25,24 25,-24-24,0-26,0 26,0-1,0 1,0 24,0 0,0 75,0-1,0-24,0 25,0-1,0-24,0 0,25-25,0-50,0 25,0-24,-1-1,1 25,-25 1,25-26,-25 25,0 0,0 1,0-1</inkml:trace>
  <inkml:trace contextRef="#ctx0" brushRef="#br0" timeOffset="14397.9857">9674 5184,'-25'25,"25"25,-24-26,-26 51,25-26,0 26,1 24,24-49,0-26,0 1,0 0,0 0,24 0,1-1,25-24,-50 25,25-25,-1 0,1-25</inkml:trace>
  <inkml:trace contextRef="#ctx0" brushRef="#br0" timeOffset="15262.4055">9823 5383,'25'49,"0"1,-25-25,0 24,0-24,0-75,0 26,0-1,0 0,0 0,0-24,24 49,-24-25,25 0,0 25,-25-25,25 25,0 0,-1 0,26 50,-50-25,50 49,-26-24,-24-26,0 1,0 50,0-51</inkml:trace>
  <inkml:trace contextRef="#ctx0" brushRef="#br0" timeOffset="15892.6226">10220 5209,'25'0,"-1"0,1 0,25 99,0-49,-50-1,24 26,-24-50,25 49,-25-24,0-26,0 51,0-50,0 24,0-24,0 0,0 0,-25 0,1-25,-1 24</inkml:trace>
  <inkml:trace contextRef="#ctx0" brushRef="#br0" timeOffset="16474.4447">10666 5507,'25'0,"0"-25,74 25,50 0,25-25,-75 25,-25 0,-49 0</inkml:trace>
  <inkml:trace contextRef="#ctx0" brushRef="#br0" timeOffset="16843.441">11088 5730,'74'0,"1"0,49 0,-74 0,-1-25</inkml:trace>
  <inkml:trace contextRef="#ctx0" brushRef="#br0" timeOffset="17741.3367">11783 5457,'49'0,"-24"50,0-50,0 49,-25-24,0 0,24-75,26-24,0 24,24 1,25-26,-24 1,-26 74,-24 0,0 0,0 0,-1 0,26 74,-25-24,0-1,-25 1,25 24,-25-24,0 0,0-1,0-24,0 25,0-26,24-24</inkml:trace>
  <inkml:trace contextRef="#ctx0" brushRef="#br0" timeOffset="19180.4952">17488 5135,'-25'24,"-25"100,50-74,-25 24,1 1,24-1,0-24,0-25,0-75,0 0,0-24,0 0,24-75,1 50,25 49,-50 0,25 26,-25-1,24 25,-24-25,25 25,0 0,49 74,-24 1,25-1,-51-24,-24-1,0 1,0-25,25 0,0 24,-25-24</inkml:trace>
  <inkml:trace contextRef="#ctx0" brushRef="#br0" timeOffset="19572.3019">17835 5259</inkml:trace>
  <inkml:trace contextRef="#ctx0" brushRef="#br0" timeOffset="20478.2581">17587 5333,'74'0,"-24"-50,0 50,-1 0,-24-24,0 24,-25-25</inkml:trace>
  <inkml:trace contextRef="#ctx0" brushRef="#br0" timeOffset="21418.2539">18182 4911,'-25'0,"25"25,-49 0,24 25,0-26,0 1,-24 25,24-1,0-24,0 25,1 24,24-24,0-25,0-1,0 1,24-25,1 0,50 25,-1-25,0 0,26 0,98 0,-124 0,-49 0,0 0</inkml:trace>
  <inkml:trace contextRef="#ctx0" brushRef="#br0" timeOffset="22347.3714">18554 5085,'25'25,"25"0,-26-1,-24 1,25-25,0 25,-25 0,0 0,-25-25,0-25,25 0,0 0,0-24,0 24,25-25,0 50,0-25,74-24,-49 49,-25 0,-1 0,1 0,0 25,0 24,-25-24,25 0,-25 0,0-1,0 1,0 0,0 0,0 0,0-1,0 1</inkml:trace>
  <inkml:trace contextRef="#ctx0" brushRef="#br0" timeOffset="22988.6061">19199 4887,'25'0,"74"49,-24 1,-26-25,-49-1,0 1,0 25,0-25,0-1,0 26,-49 0,-1-1,0 26,-24-75,74 49,-25-49,25-25</inkml:trace>
  <inkml:trace contextRef="#ctx0" brushRef="#br0" timeOffset="23508.207">20092 4961,'-25'0,"25"25,50-25,99 0,24 0,51 0,98 0,-223 0,25 0</inkml:trace>
  <inkml:trace contextRef="#ctx0" brushRef="#br0" timeOffset="23865.7002">20365 5308,'0'0,"99"0,25 0,-49 0,-26 0,1 0,-25 0,-1-25</inkml:trace>
  <inkml:trace contextRef="#ctx0" brushRef="#br0" timeOffset="25065.3622">21779 4738,'25'0,"24"0,1 24,-1 26,1-25,-50 25,0-26,0 1,0 25,0-25,0-75,0 0,25 26,0-1,-25 0,25 0,-1 0,1 0,25 25,-25 0,-25-24,49 24,-24 0,-25 24,0 1,25 0,-25 50,25-75,-25 24,24-24,1 0</inkml:trace>
  <inkml:trace contextRef="#ctx0" brushRef="#br0" timeOffset="25482.4428">22597 4812,'-24'0,"48"0,26 0,0 0,24 0,-24 0,24 0,-49 0</inkml:trace>
  <inkml:trace contextRef="#ctx0" brushRef="#br0" timeOffset="26107.9571">22721 4688,'0'25,"0"0,0 24,0 1,0 0,0-1,0 1,0-25,0-1</inkml:trace>
  <inkml:trace contextRef="#ctx0" brushRef="#br0" timeOffset="26692.2218">23168 4688,'0'25,"0"24,0 1,0 0,25-1,-25 1,25-25,-1 49,-24-49,25 0,-25 0</inkml:trace>
  <inkml:trace contextRef="#ctx0" brushRef="#br0" timeOffset="27382.1341">21680 5383,'0'0,"-25"0,74 0,26 0,123 0,-123 0,173 0,-174 0,-24 0,-50-25,25 0,49 25,75-25,124 25,74 0,-74 0,-100 0,-197 0,-100 25</inkml:trace>
  <inkml:trace contextRef="#ctx0" brushRef="#br0" timeOffset="28157.8094">22077 5631,'24'0,"1"0,0 0,0 0,0 0,-1 0,-24 24,25 1,-25 50,0-26,0-24,0 25,0-1,-25 1,-24-50,49 25,0 0,25-25,74 0,50 0,-1-25,1 0,-25 0,-49 0,-51 25</inkml:trace>
  <inkml:trace contextRef="#ctx0" brushRef="#br0" timeOffset="38929.2195">1464 7367,'0'25,"0"49,0 1,0 49,0-25,0 0,0-25,0 1,0-25,0-26,0 1,0-50,0-24,0-1,0 25,25 0,-25-24,0 24,0 0,0 0,0-24,0 24,24 0,-24-24,25-1,0-24,0-1,24 1,-24-1,50 26,-51-1,1 25,-25 1,25 24,-25 49,25-24,0 0,0 24,-25-24,24 0,1 25,-25-1,0-24,0 25,-49-26,24 26,-50 0,-24-1,49 1,-24-25,0-25,-1 24,50-24,50-24,99-51,0 26,124-26,-24 50,48 1,-148 24,50 0,-149 0,-25 24,0 26,0 24,-50-24,1 0,-1-1,-49 26,99-51,-50 1,1 0,49 0,-25-25,0 0,0 0,-49 0,-1 0,51 0,-1-25,0 25</inkml:trace>
  <inkml:trace contextRef="#ctx0" brushRef="#br0" timeOffset="39726.9324">3027 7144,'0'0,"-50"25,50-1,-25 1,0 0,0 25,25-1,-24 1,24 24,0-24,24-1,1 26,0-26,0-24,0 0,0-25,-1 0,1 0,0-50</inkml:trace>
  <inkml:trace contextRef="#ctx0" brushRef="#br0" timeOffset="40529.2265">3250 7193,'0'50,"25"-25,-1 49,1-24,0-25,-25 24,0-24,25-25,-25 25,0 0,0-50,0 0,0-25,0 26,0-1,25-50,-25 26,49-1,-24 25,25 1,-50-1,24 25,26 0,-25 0,0 25,-25 24,0 1,0-25,0 49,0 25,0-49,0-1,0-24,0-50,49 1</inkml:trace>
  <inkml:trace contextRef="#ctx0" brushRef="#br0" timeOffset="41078.0248">3820 6995,'0'50,"0"-26,25 1,0 25,-25-25,25-25,-25 49,0-24,0 49,0-24,0 0,-50-1,25 1,0-25,25-1,-49 26</inkml:trace>
  <inkml:trace contextRef="#ctx0" brushRef="#br0" timeOffset="41628.0527">4168 7293,'74'0,"0"-25,150 25,-76-25,76 25,-125 0,-74 0,-50 0,-50 0</inkml:trace>
  <inkml:trace contextRef="#ctx0" brushRef="#br0" timeOffset="42001.5577">4192 7491,'25'0,"50"0,-1 0,25 0,75 0,-75 0,-49 0</inkml:trace>
  <inkml:trace contextRef="#ctx0" brushRef="#br0" timeOffset="43818.0625">5656 7020,'0'-25,"-25"25,0 0,0 0,1 0,-1 50,-25-26,25 1,25 0,-24 0,24 24,-25-49,25 25,0 0,0 0,-25-25,25 25,0-1,0 51,25-26,0-24,24 25,-24 49,0-99,0 50,24-50,-49 24,25-24,0 0,0 0,49-24,-24-1,-1 25,1-25,-25 0,-1 0,-24 1,0-1,0 0,0-25,0 26,0-1,0-25,0 25,0 1,0-1,0 0,0 0,0-24,0-26,-24 75,-1-25,0 25,0 0,0 0,1 0,-1 0,0 0,0 0</inkml:trace>
  <inkml:trace contextRef="#ctx0" brushRef="#br0" timeOffset="44606.9335">6301 6945,'-25'0,"-25"50,50 0,-24-26,-1 1,25 25,-25-25,25 24,0 26,0-51,0 26,0-25,0 0,0-1,0 1,0 0,25-25,24 0,51 0,48 0,-48 0,24-25</inkml:trace>
  <inkml:trace contextRef="#ctx0" brushRef="#br0" timeOffset="45204.3902">6673 7020,'0'25,"0"-1,0 26,0-25,0 0,0 24,0 1,25-1</inkml:trace>
  <inkml:trace contextRef="#ctx0" brushRef="#br0" timeOffset="45705.2535">6946 6871,'24'0,"-24"25,0 0,25 24,-25-24,25 49,-25-49,0 25,0-1,0 1,-50 0,50-1,-24-24,-1 0</inkml:trace>
  <inkml:trace contextRef="#ctx0" brushRef="#br0" timeOffset="47677.7072">1687 8905,'0'49,"0"1,0 0,0-25,0 24,0 1,0-1,0-24,0 0,0 0,-25-75,25-24,0 24,0 1,0 24,0-25,0 25,25 0,0-24,-25 24,0 0,25 0,-1 25,-24-24,25-1,0 25,0 0,0 0,0 0,-1 0,1 0,-25 25,0 24,0-24,0 0,0 24,0-24,0 0,0 0,-25-25,1 25,-1-25,50 0,-1 0,1 0,-25-25,25 25,0 0,-25 25,0 0,0-1,0 1,-50 0,25 0,1-25,24 25,-25-25,0 0,0 0,25-25</inkml:trace>
  <inkml:trace contextRef="#ctx0" brushRef="#br0" timeOffset="48446.9258">2853 8607,'-25'0,"-25"25,1 25,-1-1,25 1,25-25,0-1,0 1,0 25,0-25,0 24,0 1,0-25,25 0,0 24,0-24,-25 0,25-25,-25 25,24-25,1 0,25 0,24 0,75-25,-74-25,-26 25</inkml:trace>
  <inkml:trace contextRef="#ctx0" brushRef="#br0" timeOffset="49433.9584">3101 8731,'50'25,"-26"0,1 0,-25-1,25 1,-25 0,0 0,0 0,0-1,0 1,0-50,0-24,0 24,0 0,0 0,25 1,-25-1,49 0,-24 0,50 25,-26 0,1 0,-25 0,-1 0,26-25,-50 75,0 0,0 24,0-24,0-1,0 26,0-50,0-1,0-48,0-1</inkml:trace>
  <inkml:trace contextRef="#ctx0" brushRef="#br0" timeOffset="50053.9485">3671 8409,'0'0,"25"49,25 1,-25-25,-1 24,1 26,-25-50,25 24,0 26,0-1,-25-24,0 24,0 1,0-51,0 1,0 0,0 0,0 0,-50 24,0 1,26-25,-1 24,-50-24,1 25,74-26,0-48</inkml:trace>
  <inkml:trace contextRef="#ctx0" brushRef="#br0" timeOffset="50773.6672">4316 8682,'25'-25,"50"25,24-25,25 0,-75 25,-24 0</inkml:trace>
  <inkml:trace contextRef="#ctx0" brushRef="#br0" timeOffset="51291.1498">4465 8905,'0'0,"25"-25,0 25,0 0,24-25,26 0,49 25,-50 0,-24 0</inkml:trace>
  <inkml:trace contextRef="#ctx0" brushRef="#br0" timeOffset="52662.149">5309 8806,'-25'0,"99"0,50 0,0 0,-25 0,-49 0,-75 0,-24 0,-26 0,26 0,-1 0,50-25,-25-25,25 25,0-24,0 24,25-25,0 1,74-1,-49 1,-26 49,26-25,0 25,-1-25,1 25,-1 0,26 25,-26-25,26 25,-75 24,50-49,-50 25,0 0,0 49,0-24,0-25,0 24,-25 26,0-51,0 26,25-25,25-25,49-25,75 0,-50 25,50-25,0 25,-124-24,0 24</inkml:trace>
  <inkml:trace contextRef="#ctx0" brushRef="#br0" timeOffset="53212.3078">6970 8384,'0'0,"-24"50,-1-26,0 1,0 25,0-1,1-24,24 50,-25-1,25 50,0 0,0-49,0-26,25 1,-1-25,1-25,0 0,0 0,0 0,-25-25,49 0,26-25,-51 1,51-26,-50 26,0 24</inkml:trace>
  <inkml:trace contextRef="#ctx0" brushRef="#br0" timeOffset="53659.0989">7293 8483,'0'75,"0"-26,0 1,0-25,0-1</inkml:trace>
  <inkml:trace contextRef="#ctx0" brushRef="#br0" timeOffset="54119.7706">7516 8310,'25'24,"0"1,-25 25,25 24,-25-24,0 49,0-25,0 1,0-1,-25-24,0-25,0-1</inkml:trace>
  <inkml:trace contextRef="#ctx0" brushRef="#br0" timeOffset="57345.9963">1464 10319,'0'25,"0"-1,0 1,0 25,0-25,0-1,0 26,0 0,-25-1,25-24,0 0,0 0,0-1</inkml:trace>
  <inkml:trace contextRef="#ctx0" brushRef="#br0" timeOffset="58349.9907">1613 10269,'0'0,"49"0,50 0,1 0,-26 0,-74 25,25-25,-25 25,0 0,0-1,-25-24,0 25,1 0,-1-25,25 25,-50-25,50 25,-25-25,-24 24,49 1,-25-25,0 0,50 0,24-25,-24 25,0 0,25 0,-25 0,-1 0,1 25,-25 0,25 0,-25 0,-25-25,0 49,-99-24,25-25,25 0,-150 0,125 0,0 0,-25 0,74 0</inkml:trace>
  <inkml:trace contextRef="#ctx0" brushRef="#br0" timeOffset="59181.8455">2952 10071,'-25'0,"0"0,1 25,-1-1,0 1,-49 99,49-99,25 25,0-1,-25-49,25 25,0 25,0-1,50-24,-1 25,50 74,-24-75,74-24,-50 0,-25-25,1 0,-50 0</inkml:trace>
  <inkml:trace contextRef="#ctx0" brushRef="#br0" timeOffset="60326.2164">3324 10145,'25'0,"25"25,-26 25,26-26,-50 26,0-25,25 0,-25-1,0 1,-25 25,25-25,-50-1,50 1,0 0,-24-25,24-25,0 0,0-24,0-1,24 1,-24 24,25 0,-25 0,25 25,-25-25,25 25,0-49,-1 49,1-25,0 25,0 0,0 0,-1 0,-24 25,0 0,25-1,-25 1,0 0,0 25,0-26,0 51,0-50,0-1,0 26,0-75</inkml:trace>
  <inkml:trace contextRef="#ctx0" brushRef="#br0" timeOffset="60919.5167">3746 9872,'0'0,"25"0,24 50,26-25,-26-1,-24 26,25-25,-25 0,-1 24,1 1,-25-25,0 24,0 1,-25 0,1-26,-26 51,25-50,-25 24,26 1,-1-1,-25 1,50-25,0 0</inkml:trace>
  <inkml:trace contextRef="#ctx0" brushRef="#br0" timeOffset="61587.8781">4391 10170,'25'0,"49"0,0 0,100 0,-50 0,75-25,-125 0,-49 25</inkml:trace>
  <inkml:trace contextRef="#ctx0" brushRef="#br0" timeOffset="62069.0895">4713 10393,'25'0,"49"0,-24 0,198 0,-173 0</inkml:trace>
  <inkml:trace contextRef="#ctx0" brushRef="#br0" timeOffset="63831.0505">6276 9748,'0'0,"-25"0,0 0,1 0,-1 0,0 0,0 0,0 25,0 0,1-25,-1 49,-25-24,25 0,1 0,-1 0,0-25,0 24,0 26,25 0,-24-25,24-1,0 26,0 0,0-1,0-24,-25 0,25 24,0-24,0 25,0-1,0 1,25-25,-1 24,1-49,0 25,0-25,0 0,-1 0,26 0,0 0,24-25,1 25,-26 0,1 0,-1-24,-49-1,25 25,-25-25,0-25,0 26,0-26,0 25,0 0,0 1,0-1,0 0,0-49,-25 24,1 25,24-49,0 49,-25-50,25 51,0-1,-25 25,0 0,0 0,1 0,-1 0,0 0,0 0,0 0,25 25,-49-1,24 26,-25-25,25 0,1 0,-1-25,25 24,25 26,24-25,26 24,-1-24,-24 0,24-25,-49 0,0-25,0 25,-1-25,1 25,0-24,0 24</inkml:trace>
  <inkml:trace contextRef="#ctx0" brushRef="#br0" timeOffset="64724.6487">7045 9823,'0'0,"-25"0,-49 49,-50 26,74-26,-74 51,74-76,-24 51,49-1,-24-24,49-1,-25 26,25-50,0-1,49 26,1-50,49 0,-24 0,-1 0,100-25,-50-24</inkml:trace>
  <inkml:trace contextRef="#ctx0" brushRef="#br0" timeOffset="65177.421">7318 10071,'0'0,"0"49,0-24,-25 0,25 25,0-26,0 1,0 0,0 0</inkml:trace>
  <inkml:trace contextRef="#ctx0" brushRef="#br0" timeOffset="65592.0457">7715 9996,'0'0,"0"25,24 25,-24-25,0 24,0 1,0-1,0-24,-24 0,24 0,-25-25</inkml:trace>
  <inkml:trace contextRef="#ctx0" brushRef="#br0" timeOffset="68211.8192">9476 6697,'0'50,"0"-1,0 1,0 0,0-1,0-24,0 25,0-25,0-1,0 1</inkml:trace>
  <inkml:trace contextRef="#ctx0" brushRef="#br0" timeOffset="69198.2831">9600 6772,'0'24,"0"26,-25-25,0-25,25 25,-25-25,1 0,-1 0,0 0,50 0,24 0,-24 0,0 0,25 0,-26 0,1 0,0 25,-25-1,0 1,-25-25,0 25,1-25,-1 0,0 0,0 0,0 0</inkml:trace>
  <inkml:trace contextRef="#ctx0" brushRef="#br0" timeOffset="70308.5909">10021 6747,'-24'0,"24"49,-25-24,25 0,-25 0,25 0,0 0,0-1,25 1,0-25,24 25,-24-25</inkml:trace>
  <inkml:trace contextRef="#ctx0" brushRef="#br0" timeOffset="71081.238">10170 6821,'0'25,"0"0,25 0,-25 0,0-1,0 1,0-50,0 1,25-26,0 25,49 0,-49 0,0 1,0 24,-1 0,1 0,-25 24,0 1,0 0,0 0,0 0</inkml:trace>
  <inkml:trace contextRef="#ctx0" brushRef="#br0" timeOffset="71538.8827">10617 6697,'0'0,"25"0,-1 0,-24 25,0 0,25-25,-25 49,0-24,0 0,0 0,-49 49,49-49,-50 25,25-25,25-1,0 1</inkml:trace>
  <inkml:trace contextRef="#ctx0" brushRef="#br0" timeOffset="71962.4659">11014 6772,'24'0,"26"0,0 0</inkml:trace>
  <inkml:trace contextRef="#ctx0" brushRef="#br0" timeOffset="72325.2374">11237 6871,'-25'25,"25"0,50-25,24 0,50 0</inkml:trace>
  <inkml:trace contextRef="#ctx0" brushRef="#br0" timeOffset="73347.1829">12427 6573,'-24'0,"-1"0,-50 0,75 25,-24-25,-26 25,25 0,0-25,25 24,0 1,-24 0,24 0,0 24,0 1,24 0,26 49,0-74,-1 24,-24-49,0 0,24 25,-24-25,0-49,0-1,0 0,0 1,-1 24,-24-25,0 1,0 24,0 0,-49 25,24 0,0 0,0 0,0 0,1 0</inkml:trace>
  <inkml:trace contextRef="#ctx0" brushRef="#br0" timeOffset="74191.5092">13072 6573,'0'0,"-24"0,-1 0,0 0,0 50,0-25,25 24,0-24,0 25,0-1,0-24,0 25,0-1,0 1,25 0,25-1,24-24,-49-25,0 0</inkml:trace>
  <inkml:trace contextRef="#ctx0" brushRef="#br0" timeOffset="74933.5296">13246 6772,'0'24,"25"26,-25-25,0 0,0 24,25-49,-25 25,0-50,0-24,0 24,24 25,1-50,-25 25,25 25,0 0,0 0,-1 50,1-50,0 50,0-25,-25 24,0-24,0 0,0 0,0 49,0-24,0-1,0-24,0 0</inkml:trace>
  <inkml:trace contextRef="#ctx0" brushRef="#br0" timeOffset="75820.4247">10666 7913,'25'0,"0"0,25 0,49 0,74-25,1 25,-124 0,-26 0</inkml:trace>
  <inkml:trace contextRef="#ctx0" brushRef="#br0" timeOffset="76154.3471">10592 8384,'25'0,"0"0,24 0,26 0,-26 0,26 0,-26 0,50-25,-49 25,0 0</inkml:trace>
  <inkml:trace contextRef="#ctx0" brushRef="#br0" timeOffset="77668.9549">12055 7913,'-24'0,"-1"24,0 26,0 0,25-25,0 24,0-24,0 0,0 0,0-1,0 1,50 25,-1-1,1 1,99 0,-75-26,-49-24,0 25,0-25,-25-25,0-24,0-1,0 1,24-1,-24-24,0 24,0 25,0 0,0 1,0-1,-24 0,-1-25,-25 25,25 1</inkml:trace>
  <inkml:trace contextRef="#ctx0" brushRef="#br0" timeOffset="79075.4417">11857 8458,'-25'0,"0"0,25 25,25-25,25 0,49 0,75 0,-75 0,-25-25,-49 1,0 24,0 0,-1 0,26 0,-25 0,-50-25,0 0,-49-25,-1 26,51 24,24-25,0 0,-25 0,25 0,0 1,0-1,0 0,0 0,0 0,25-24,-25 24,24 0,1 0,0 0,0 25,0-24,-1-1,26 25,-25 0,0 0,0 25,-1 24,1 26,0-1,-25-24,0-1,0 51,0-76,0 1,0 0,25-25,0 0,-1 0,26 0,74 0,50 0,74 0,-75 0,26 0,-150 0</inkml:trace>
  <inkml:trace contextRef="#ctx0" brushRef="#br0" timeOffset="79767.4944">13717 7665,'0'24,"-49"26,24 0,-25 24,1 0,24 1,-25-1,25 26,25-51,0 1,0-1,50-24,0 50,99-1,-25-74,-50 0,75 0,-75 0,-24 0</inkml:trace>
  <inkml:trace contextRef="#ctx0" brushRef="#br0" timeOffset="80631.168">14114 7863,'25'50,"-25"-26,25 1,-25 0,0 0,0 0,0 0,0-50,25 0,-25 0,24 0,-24 0,50 1,0-1,-1 25,1 0,-1 0,1 0,0 0,-25 0,-25 25,0-1,0 26,0 0,24 24,-24 1,0-26,0-24,0 0,0 24,25-49</inkml:trace>
  <inkml:trace contextRef="#ctx0" brushRef="#br0" timeOffset="81157.7616">14586 7491,'24'0,"125"74,0 50,273 124,-199-123,50 48,-149-49,-75-49,-24-26,-25-24,0 25,0 24,-25 25,-74 0,0 1,25-1,-75 25,74-99,75 0</inkml:trace>
  <inkml:trace contextRef="#ctx0" brushRef="#br0" timeOffset="82284.4237">10468 10046,'-25'0,"100"0,-26 0,75 0,-49 0</inkml:trace>
  <inkml:trace contextRef="#ctx0" brushRef="#br0" timeOffset="82616.2394">10542 10542,'25'0,"99"0,174 0,-50 0</inkml:trace>
  <inkml:trace contextRef="#ctx0" brushRef="#br0" timeOffset="83861.2695">12527 9624,'0'0,"-25"0,0 0,-25 0,26 0,-1 0,-25 0,25 25,-24 49,-26-49,51 25,-51 49,50-49,-49 49,74-25,0-24,-25 0,25-26,0 1,25 0,0 25,49-1,1 1,-26-25,1-1,24-24,-24 0,-25 0,-1 0,26-24,-25-26,25 0,-1 1,-24-1,-25 1,0-1,0-49,0 49,0-49,-25 0,0 24,-24 1,-1 24,50 25,-25 1,0 24,1 0,-1 0,-25 24,25 1,-24 0,49 0,-50 24,50-24,0 0,0 0,0 0,75-1,-1 1,25 0,-49-25,0 0</inkml:trace>
  <inkml:trace contextRef="#ctx0" brushRef="#br0" timeOffset="84631.1654">13296 9426,'-25'25,"0"-25,-49 74,24-24,25-1,-24 26,-1-1,0 75,1 49,49-74,0 0,25 75,49-125,50 1,-99-51,49-24,1 0,-26 0,1-24,-25-26,-25 25,0 0</inkml:trace>
  <inkml:trace contextRef="#ctx0" brushRef="#br0" timeOffset="86228.9914">13717 10071,'0'0,"0"49,0-24,0 0,0 0,0-50,0 0,0 0,0 1,25-1,0 0,25 0,-26 0,26 0,99-24,-100 24,1 25,-25-25,0 25,-25 25,0 0,0 0,24 24,-24 1,0 24,0 1,0-50,0-1,0 1,75-99</inkml:trace>
  <inkml:trace contextRef="#ctx0" brushRef="#br0" timeOffset="86676.8894">14412 9401,'0'0,"198"25,-74 49,248 149,-272-148,73 74,-148-125,0 26,-25 0,0-25,-25 24,-49 1,-1-1,-74 26,1 24,-1-49,50 49,24-74,75-1</inkml:trace>
  <inkml:trace contextRef="#ctx0" brushRef="#br0" timeOffset="93270.1444">5185 3522,'0'0,"-25"-25,0 25,25-49,-25 49,0 0,25-25,-24 25,-1-25,0 0,-25 25,25 0,1-24,-1 24,0 0,-25-25,1 25,-26 0,1-25,-25 0,0 0,-25-24,24 24,-98-74,148 99,-24 0,49-25,0 25,-24 0,-1 0,25 0,-24 0,-26 0,1 25,-75 24,50-49,-25 50,-25 0,74-1,1-24,-50 0,50 49,-1-24,26-50,-51 74,51-49,24 25,0-50,-24 49,24 1,0-50,25 25,-25 24,25-24,-25 25,25-1,0 26,0-26,25 51,50 24,-26-50,50 50,25 0,25-50,0 1,25-50,-25-25,49 0,-99 0,25 0,25-25,49 25,175-25,-125 25,74 0,-24 0,198 0,-248 0,-50 0,-24-25,-100 25,-49-25,0 25,-25-24,0-1,0 0,0-99,0 0,-50 0,-24 0,-25-99,-50 24,-25 1,100 123,-100-148,50 99,-49 50</inkml:trace>
  <inkml:trace contextRef="#ctx0" brushRef="#br0" timeOffset="97756.5722">5185 8012,'74'0,"50"-25,50-25,148 1,-49-1,-75 25,100-24</inkml:trace>
  <inkml:trace contextRef="#ctx0" brushRef="#br0" timeOffset="98381.0259">5606 9252,'0'25,"-25"-25,25 25,0 0,50-25,124 24,123-24</inkml:trace>
  <inkml:trace contextRef="#ctx0" brushRef="#br0" timeOffset="100611.1473">5606 7863,'0'25,"25"-25,25 0,123-50,1 1,99-26,-75 26,-49-1,49 0,-148 50,-25 0</inkml:trace>
  <inkml:trace contextRef="#ctx0" brushRef="#br0" timeOffset="103464.309">5854 10964,'-25'0,"1"0,-1 24,0 1,0-25,25 25,75 25,49-50,248 0,173 0,547-124</inkml:trace>
  <inkml:trace contextRef="#ctx0" brushRef="#br0" timeOffset="106907.4224">12179 7491,'25'0,"50"0,-26 0,-24 0,25 0,-26 0</inkml:trace>
</inkml:ink>
</file>

<file path=ppt/ink/ink6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31T06:09:36.327"/>
    </inkml:context>
    <inkml:brush xml:id="br0">
      <inkml:brushProperty name="width" value="0.05292" units="cm"/>
      <inkml:brushProperty name="height" value="0.05292" units="cm"/>
      <inkml:brushProperty name="color" value="#FF0000"/>
    </inkml:brush>
  </inkml:definitions>
  <inkml:trace contextRef="#ctx0" brushRef="#br0">6077 3547,'25'0,"0"0,0 0,0 0,0 0,-1 0,26 0,-25 0,0 0,-1 0,1 0,0 0,25 0,24 0,-49 0,24 0,-24 0,0 0,0 0,0 0,-1 0,1-25,25 25,-1-25,1 25,-25 0,24 0,1 0,-25-24,0 24,-1 0,1 0,0 0,0 0,0 0,0 0,-1 0,1 0,0 0,0 0,24 0,-24 0,0 0,0 0,0 0,-1 0,1 0,0 0,0 0,0 0,-1 0,1 0,0 0,0 0,0 0</inkml:trace>
  <inkml:trace contextRef="#ctx0" brushRef="#br0" timeOffset="1415.8889">8236 3150,'0'0,"24"0,100 0,-24 0,48 0,26-25,-75 25,-24-24,-51 24</inkml:trace>
  <inkml:trace contextRef="#ctx0" brushRef="#br0" timeOffset="2481.7745">8682 3175,'0'25,"0"0,0-1,0 26,0 0,0-1,0 1,0-1,-25-24,25 0,0 0,0 0,0-1,0 1</inkml:trace>
  <inkml:trace contextRef="#ctx0" brushRef="#br0" timeOffset="3719.2119">9426 2927,'-25'0,"1"25,24 0,-25-25,25 24,-25-24,25 25,-25 25,0-1,25-24,-25 0,1 25,24-26,0 1,0 0,0 25,0-26,0 1,0 25,0-1,0 1,0-25,0 0,0-1,0 1,0 0,0 0,0 0,0 0,0-1,0 1,24 0</inkml:trace>
  <inkml:trace contextRef="#ctx0" brushRef="#br0" timeOffset="6163.7822">9451 3150,'25'0,"-25"25,25-25,-25 25,24 0,-24-1,0 1,0 0,0 0,0 0,0-1,0 1,0 0,0 25,0-26,0 1,0 0,0 0,0-50,0-25,25 26,0-1,0 0,-25 0,25 0,-25 1,24 24,-24-25,25 25,0-25,0 25,-25-25,25 25,-1-25,1 25,0 0,-25 25,0 0,0 0,25-25,-25 25,25-1,-25 1,0 0,0 0,0 0,0-1,0 1,0 0,0 0,0 0,0-1</inkml:trace>
  <inkml:trace contextRef="#ctx0" brushRef="#br0" timeOffset="7488.1255">10021 2828,'75'49,"-50"-24,24-25,1 50,-25-50,-1 49,1-49,-25 25,25-25,-25 50,25-25,25 74,-50-50,0 26,24-26,1 1,-25 0,0-26,0 26,0-25,0 0,0-1,0 1,0 0,-25-25,1 25,-1-25,25 25</inkml:trace>
  <inkml:trace contextRef="#ctx0" brushRef="#br0" timeOffset="14584.7672">7119 6127,'0'-25,"50"25,99-25,173 25,-24 0,421 0,-198 0,-74-25,-125 25,-148 0,-150 0,-48 0,-26 0</inkml:trace>
  <inkml:trace contextRef="#ctx0" brushRef="#br0" timeOffset="16035.8597">10394 5631,'0'24,"0"1,0 25,0-1,0 1,0-25,0 0,0 49,0-24,0-25,0-1,0 1,0 0,0 0</inkml:trace>
  <inkml:trace contextRef="#ctx0" brushRef="#br0" timeOffset="18021.1482">5532 6970,'74'0,"-24"0,49 0,50 0,0 0,-25 0,-25 0,-25 0,-49 0,0 0,0 0,0 0,-1 0,1-25,25 25,-25 0,-1 0,26 0,49 0,-24-24,-1-1,-49 25,0 0</inkml:trace>
  <inkml:trace contextRef="#ctx0" brushRef="#br0" timeOffset="22598.9623">7591 6697,'24'0,"1"0,0 0,49 0,-49 0,25-25,-1 25,-24 0,-25-24,25 24,0 0,0-25,-1 0,26 25,49-25,25 25,-49-25,-50 25,-1 0,-24-24</inkml:trace>
  <inkml:trace contextRef="#ctx0" brushRef="#br0" timeOffset="24189.9568">7963 6623,'0'25,"0"-1,0 1,0 0,0 0,0 0,0-1,0 1,0 0,0 0,0 0,-25 0,25-1,0 1,0 0,0 0,0 0,0-1,0 1,0 0</inkml:trace>
  <inkml:trace contextRef="#ctx0" brushRef="#br0" timeOffset="27069.7965">8806 6350,'0'25,"0"0,-25-25,25 49,0-24,-25 0,25 0,-24 24,24-24,0 25,0 24,0-24,0-1,-25 1,25 0,0-26,0 26,0-25,0 0,0-1,0 26,0 24,0-49,25 25,-1-25,1 24,25-49,-50 25</inkml:trace>
  <inkml:trace contextRef="#ctx0" brushRef="#br0" timeOffset="28701.674">8980 6672,'0'25,"0"0,24 0,-24 0,25-1,-25 26,0-25,0 0,25 0,-25-1,0 1,0 0,0 0,0-50,0 0,25 0,-25 1,25-1,-25 0,24 0,-24 0,25-24,-25 24,25 0,-25 0,25 25,-25-25,25 25,-1 0,1 0,0 0,0 0,0 0,-25 25,0 25,0-25,0 24,0-24,0 25,0-1,0-24,25 25,-25-25,0-1,0 1,24-25</inkml:trace>
  <inkml:trace contextRef="#ctx0" brushRef="#br0" timeOffset="29895.4343">9649 6921,'25'0,"0"0,0 0,-25-25,25 25,-1 0,1 0,0 0,25 0,-1 0,1 0,-25 0,-1 0,1 0</inkml:trace>
  <inkml:trace contextRef="#ctx0" brushRef="#br0" timeOffset="30769.6904">10319 6499,'0'49,"0"1,0 0,0-1,0 1,25-1,-25-24,0 25,0-25</inkml:trace>
  <inkml:trace contextRef="#ctx0" brushRef="#br0" timeOffset="31973.9142">10592 6400,'25'24,"24"26,-24-50,0 25,0 0,0-1,24 1,-49 0,0 0,25-25,-25 25,0-1,0 1,0 25,0 24,0-49,-25 25,25-25,0 24,-25-49,25 50,-24-50,-1 25,0-1,0-24,25 25,0 0,-25-25,1 0,24 25,-25-25</inkml:trace>
  <inkml:trace contextRef="#ctx0" brushRef="#br0" timeOffset="39162.1">2233 8434,'-25'0,"50"24,0-24,-1 0,51 0,-1 0,1 0,24-24,99-1,-99 25,1 0,49 0,-75 0,-24 0,-26 0,1 0,0 0,0 0,0 0,24 0,1 0,-1 0,1-25,0 25,-1 0,1 0,-25 0,-1 0,26 0,24 0,-24 0,25 0,49 0,-75 0,75 0,-74 0,24 0,-24 0,24 0,-24 0,-1 0,26 0,-26 0,1 0,49 0,-24 0,49 0,-25 0,25 0,-50 0,1 0,-26 0,-24 0,0 0,0 0,24 0,-24 0,25 0,49-25,0 25,75 0,-25-25,-25 25,-50 0,25-24,-74 24,0 0,0 0,0-25,24 25,-24 0,25 0,-26 0,51 0,-1 0,-24 0,-1 0,-24 0,0 0,25 0,-50-25,25 25,-1-25,1 25,25 0,24 0,-49 0,25 0,24 0,0 0,26 0,-1 0,0 0,0 0,-24 0,24-25,-74 25,0 0,-25-24,24 24,1 0,25 0,49-25,0 25,100 0,-26 0,1-25,-25 25,24 0,1 0,-149 0,24 0,-24 0,25-25,-1 0,150-49,-1 49,125-25,198 1,-25-1,-199 25,-49 25,-74-24,-124 24,-75 0</inkml:trace>
  <inkml:trace contextRef="#ctx0" brushRef="#br0" timeOffset="41121.3426">3399 9029,'24'0,"51"0,-1 0,100 0,49 0,-49-25,-100 25,1 0,-51 0,1 0,0 0</inkml:trace>
  <inkml:trace contextRef="#ctx0" brushRef="#br0" timeOffset="42017.0968">3944 9029,'0'25,"0"0,0-1,0 1,0 50,-25-51,25 1,0 0,0 0,0 0,0-1,-24-24,24 25,0 0,0 0</inkml:trace>
  <inkml:trace contextRef="#ctx0" brushRef="#br0" timeOffset="43070.7234">4961 8756,'-25'0,"1"0,-1 0,0 25,0 0,-24 24,24 1,0-25,-25 24,26 1,-1 0,0-50,25 24,0 1,0 0,0 25,0-1,0-24,0 25,25-26,-25 1,25 0,-1-25</inkml:trace>
  <inkml:trace contextRef="#ctx0" brushRef="#br0" timeOffset="44828.8482">4912 9004,'49'0,"1"25,-25-25,0 0,-25 25,0 0,0-1,24-24,-24 50,0-25,0 0,0-1,25 1,0-25,-25-49,0-1,0 25,25-24,0 49,-25-25,0 0,24 25,1 0,0 0,0-25,0 25,-25-25,24 25,-24 25,25-25,-25 25,0 0,25-25,-25 25,0-1,25-24,-25 25,0 0,0 0,0 0,0-1,0 1,0 0,0 0</inkml:trace>
  <inkml:trace contextRef="#ctx0" brushRef="#br0" timeOffset="46065.2342">5507 8806,'25'0,"-25"24,25 1,-1 0,-24 0,25-25,-25 25,0-1,0 1,25 25,-25-25,0 0,0 24,0-24,0 0,-25-25,25 25,0-1,0 1,-25-25,25 25,0 0,-24-25,24 25,-25-25,0 24,25 1,0 0,0 0</inkml:trace>
  <inkml:trace contextRef="#ctx0" brushRef="#br0" timeOffset="46969.7162">5953 8930,'-24'0,"48"0,1 0,0 0,25 0,-1 0,-24 0,0 0,0 0,0 0,-1 0,26 0,49 0,25 0,-49 24,-51-24</inkml:trace>
  <inkml:trace contextRef="#ctx0" brushRef="#br0" timeOffset="47555.7669">5929 9178,'74'0,"0"0,26 0,24 0,49-50,-123 50,0 0,-26 0</inkml:trace>
  <inkml:trace contextRef="#ctx0" brushRef="#br0" timeOffset="51956.9855">7194 8682,'-25'0,"50"0,24 24,1-24,24 0,1 0,-1 0,-24 0,-25 0,-1 0,1 0,25 0,49 0,25 0,-50 0,1 0,-26 0</inkml:trace>
  <inkml:trace contextRef="#ctx0" brushRef="#br0" timeOffset="53651.0989">7665 8682,'0'24,"0"1,0 25,0-25,0-1,0 51,0-50,0 24,0-24,0 0,0 0</inkml:trace>
  <inkml:trace contextRef="#ctx0" brushRef="#br0" timeOffset="55355.054">8930 8384,'-25'0,"0"0,1 25,-1 0,-25-1,50 26,-25-50,25 25,0 0,-24 24,24-24,-25 25,0-26,25 1,0 0,0 0,0 0,0 24,0-24,0 0,0 0,25-25,-25 24,25-24,-1 0,-24 25,25-25,0 0,-25 25,0 0,25-25</inkml:trace>
  <inkml:trace contextRef="#ctx0" brushRef="#br0" timeOffset="57510.718">9004 8607,'50'0,"24"0,-24 25,74 0,-49 0,-75-1,24-24,-24 25,0 0,0 0,0 0,0-1,0 1,0 0,-24-25,24-25,0 0,0 1,0-26,0 25,0 0,0 1,24 24,1 0,-25-25,25 25,-25-25,25 25,0 0,-1 0,1 0,0 0,0 0,0 25,-25 24,0-24,0 0,0 0,0 0,0-1,0 1,0 0,0 0,0 0,0-1,0 1,0 0,0 0,0 0,0 0</inkml:trace>
  <inkml:trace contextRef="#ctx0" brushRef="#br0" timeOffset="58693.0189">9823 8756,'50'-25,"-26"0,1 25,0 0,0 0,0 0,-1 0,1 0,0 0,0 0,0 0,-25 25</inkml:trace>
  <inkml:trace contextRef="#ctx0" brushRef="#br0" timeOffset="59685.4899">10269 8508,'0'25,"0"0,0-1,0 1,0 0,0 0,0 0,0-1,0 1,0 50,0-51,-24 51,24-26,0-24,0 25,0-25,0 0</inkml:trace>
  <inkml:trace contextRef="#ctx0" brushRef="#br0" timeOffset="60933.6155">10518 8359,'24'0,"-24"25,0 0,25 0,0-1,-25 1,0 0,0 0,0 0,0-1,0 26,0-25,0 0,0-1,0 1,0 0,0 0,0 0,0-1,0 26,0-25,0 0,-25-25,25 24,-25-24</inkml:trace>
  <inkml:trace contextRef="#ctx0" brushRef="#br0" timeOffset="61733.5445">10766 8558,'24'0,"1"0,0-25,0 25,0 0,-25-25,24 25,26 0,24 0,50 0,-24 0,-26 0,25 0,-24-25,-75 0,-25 25,-25 0,26 0,-1 0,0 0</inkml:trace>
  <inkml:trace contextRef="#ctx0" brushRef="#br0" timeOffset="62836.9993">11187 8260,'0'25,"0"0,0 24,0 26,0-26,0 1,0-25,0-1,0 1,0 0,0 0,0 0,0 24,0-24,0 25,0-26,0 26,0-25,0 0</inkml:trace>
  <inkml:trace contextRef="#ctx0" brushRef="#br0" timeOffset="64798.9505">12006 8086,'0'25,"0"0,0 0,0 0,0 24,0 26,0 24,0 99,0 50,0-149,25 26,-25 73,0-124,0-49,24-25</inkml:trace>
  <inkml:trace contextRef="#ctx0" brushRef="#br0" timeOffset="70683.1006">2109 9897,'0'25,"0"24,0-24,0 50,0-50,0 24,0-24,0 0,0 0,0-1,0 1,0 0,0-75</inkml:trace>
  <inkml:trace contextRef="#ctx0" brushRef="#br0" timeOffset="72855.0364">2134 9922,'0'-25,"24"25,1 0,-25-25,25 25,0 0,0 0,-25 25,0 0,0 24,24-24,-24 0,0 0,0 0,-24-25,24 25,-25-25,0 0,0 0,0 0,25-25,25 25,-25 49,25-49,0 25,-25 0,25-25,-25 25,24-25,-24 25,25-25,0 0,-25 24,25-24,0 0,-25 25</inkml:trace>
  <inkml:trace contextRef="#ctx0" brushRef="#br0" timeOffset="74554.7959">2456 10120,'25'0,"0"0,-1 0,26 0,24 0,-49 0,25 0,-25 0,-25-24,24 24,1 0,-25-25,0 0,-25 25,25-25,-24 25,-1 0,0 0,25-25,-25 25,25 25,0 0,0 0,-25-25,25 25,0-1,0 1,0 0,0 0,25 0,0-25,-25 24,25-24,-25 25,25-25,-1 0,1 0,25 0,-25 0,-1 0</inkml:trace>
  <inkml:trace contextRef="#ctx0" brushRef="#br0" timeOffset="75799.2842">3275 9971,'-25'0,"0"0,0 0,25 50,-25-50,1 25,24 0,-25-25,25 25,0-1,0 1,0 0,25-25,-1 0,-24 25,25-25,25 0,-1 0,51 0,24 0,-75 0</inkml:trace>
  <inkml:trace contextRef="#ctx0" brushRef="#br0" timeOffset="77186.4925">3572 9947,'0'24,"25"26,-25-25,25 0,-25 24,25 1,-1-25,1 0,0-25,0 0,0 0,24 0,26 0,-51 0,26-25,-25 25,-25-25,0 0,0 0,0 1,0-1,0 0,0 0,0 0,-25 25,25-25,0 50,0 0,25-25,-25 25,0 0,0 0,25-25,0 0,-25 24,24-24,1 0,0 0,0 0,0 0</inkml:trace>
  <inkml:trace contextRef="#ctx0" brushRef="#br0" timeOffset="78289.014">4168 9971,'24'0,"1"0,0 0,0 0,-25 25,25-25,-25 25,24 0,1 0,0 0,-25-1,25-24,-25 25,0-50,0-24,25-1,-1 25,1-24,0 49,25-25,-50 0</inkml:trace>
  <inkml:trace contextRef="#ctx0" brushRef="#br0" timeOffset="79171.1951">4614 9897,'0'25,"25"0,0-1,24 1,-24 25,25-50,-26 50,-24-26,0 1,0-50,25 1,0-26,0 25,-25 0,25 25,-1-25,26 25,25 0,49-24,-75-1,1 25,-25-25</inkml:trace>
  <inkml:trace contextRef="#ctx0" brushRef="#br0" timeOffset="80238.3773">5309 9971,'24'0,"26"0,-25 0,0 0,-1 0,-24-24,0-1,25 25,-25-25,-25 25,1 0,-1 0,0 0,25 25,0 0,0-1,0 26,0-25,0 0,0 0,0-1,0 1,25 0,-25 0,25-25,-1 25,-24-1,25-24,0 0,0 0,0 0</inkml:trace>
  <inkml:trace contextRef="#ctx0" brushRef="#br0" timeOffset="81500.3839">5681 10021,'24'0,"1"0,-25 25,25 0,0 0,-25-1,0 1,0 0,0 0,0 0,0-75,0 0,0 1,0 24,25-25,-1 25,-24 1,25-1,0 25,0 0,0 25,-1-1,-24 26,25-25,-25 0,25-25,-25 25,0-1,0 1,0 0</inkml:trace>
  <inkml:trace contextRef="#ctx0" brushRef="#br0" timeOffset="82974.195">6425 9897,'-25'0,"0"0,0 0,1 0,24 25,0 0,0-1,0 1,0 0,0 0,0 0,0 0,0-1,0 1,24-25,-24 25,25-25,0 0,0 0,0 0,24-25</inkml:trace>
  <inkml:trace contextRef="#ctx0" brushRef="#br0" timeOffset="83850.9257">6623 9996,'25'0,"0"0,24 0,26 0,-1 0,50 0,-49 0,24 0,-25 0,-49 0,25-25,-25 25,-25-24,0-1,0 0,-25 25,0-50,0 26,0 24,1 0,-1 0,0 0,0 0,0 0,0 49,-49-24,49 0,0 0,1-1,-1 1,25 25,-25-25,25 0,-25-1,25 1,-25 0,25 0,0 0,0-1,25 1,0 0,25-25,-1 0,75 0,25 0,-25 0,-25 0,-49 0,-50-25</inkml:trace>
  <inkml:trace contextRef="#ctx0" brushRef="#br0" timeOffset="85217.0216">8136 9674,'25'25,"25"-1,49 26,50 0,-50-26,75 26,-125-50,1 50,-50-26,0 1,0 0,-25 25,0-25,0-1,1-24,-1 0,0 0,25-24,0-26,0 0,0 25,0-49,0 49,25 0,-25-24,25 49,-1-50,1 50,0 0,0 0,0 0</inkml:trace>
  <inkml:trace contextRef="#ctx0" brushRef="#br0" timeOffset="86210.9279">9128 9847,'25'0,"25"0,-25 25,-25-50,0 1,0-1,0 0,0 0,0 0,-25 25,0 0,0 0,0 25,25 0,-24 0,24 0,0 24,0-24,0 0,0 0,0-1,49 26,-24 0,25-25,-26-25,-24-25,25 0,-25-50,50 26,-25-1,0 25</inkml:trace>
  <inkml:trace contextRef="#ctx0" brushRef="#br0" timeOffset="86839.8752">9451 9599,'0'50,"0"-25,0 0,0 24,0 1,0-25,0-1,0 1,0 0,0 0,25-25</inkml:trace>
  <inkml:trace contextRef="#ctx0" brushRef="#br0" timeOffset="88461.1561">9625 9426,'0'49,"0"-24,0 0,0 0,0 0,0-1,0-48,24 24,-24-25,50 0,-50-25,25 50,-25-24,25 24,-1 0,1 0,-25 49,25-24,-25 0,0 0,25-1,-25 1,0 0,0 0</inkml:trace>
  <inkml:trace contextRef="#ctx0" brushRef="#br0" timeOffset="101940.1227">16545 2828,'50'0,"-26"0,26 0,25 0,-51 0,1 0,0 0,0 0,0 0,24 0,-24 0,0 0,0 0,-1 0,1 0,0 0,25-25,-1 25,26-25,-100 25</inkml:trace>
  <inkml:trace contextRef="#ctx0" brushRef="#br0" timeOffset="102990.8745">16967 2828,'-25'25,"25"24,0 1,-25-1,25 1,0-25,0 24,-25-49,25 25,0 0,0 0,-24-25</inkml:trace>
  <inkml:trace contextRef="#ctx0" brushRef="#br0" timeOffset="104910.334">17240 3076,'49'-25,"-24"25,0 0,-25-25,25 0,-1 25,-24-24,0-1,0 0,0 0,0 0,-24 25,-1 0,0 0,0 0,25 25,-25-25,25 25,0 0,0 0,0-1,0 1,0 0,0 0,25 0,0-1,-25 1,25-25,0 0,-1 0,1 0,0 0,0 0</inkml:trace>
  <inkml:trace contextRef="#ctx0" brushRef="#br0" timeOffset="106152.573">17785 2853,'-24'0,"-1"0,0 0,0 0,25 24,0 1,0 0,-25-25,25 25,0 0,25-1,25 1,-1 0,-24 0,-25 0,25-25,-25 24,-50-24,1 0,24 0,0 0,-25 0,26 0</inkml:trace>
  <inkml:trace contextRef="#ctx0" brushRef="#br0" timeOffset="107550.2437">18207 2679,'0'25,"0"0,0-1,0 26,0-25,0 49,0-49,-25 25,25-26,0 1,0 0,0 0,-25-25,25 25,0-1,0 1,0 0,0 0,0 0,0-75</inkml:trace>
  <inkml:trace contextRef="#ctx0" brushRef="#br0" timeOffset="108152.8294">18083 3001,'25'0,"74"-24,-74 24,24-25,-24 25</inkml:trace>
  <inkml:trace contextRef="#ctx0" brushRef="#br0" timeOffset="109388.7716">18728 2679,'-25'0,"0"0,0 25,25 0,-24-25,-1 0,25 24,-25-24,25 25,-25 25,25-25,0-1,0 26,0-25,0 0,0-1,0 1,0 0,0 0,25 0,0-25,0 0,24 24,-24-24,0 0</inkml:trace>
  <inkml:trace contextRef="#ctx0" brushRef="#br0" timeOffset="111528.6673">18951 2803,'0'-25,"0"0,0 1,25 24,0 0,0 0,-25-25,24 25,1 0,0 0,0 0,-25 25,0-1,0 1,0 0,0 0,0 0,0-1,0 1,-25-25,25 25,0 0,-25-25,25 25,-25-25,1 0,24 24,-25-24,50-24,-1 24,1 0,-25-25,25 25,-25-25,25 25,0 0,-1 0,-24 25,0 0,0-1,0 1,0 0,0 0,0 0,0-1,0 1,-24-25,-1 25,25 0,-25-25,0 0,0 0,-24 0,-1 0,25 0,1 0</inkml:trace>
  <inkml:trace contextRef="#ctx0" brushRef="#br0" timeOffset="112824.4984">19373 2629,'0'25,"49"0,-49 25,25-26,-25 1,50 25,-50-25,0-1,0 1,0 0,0 25,0-26,0 26,0-25,0 0,-25-1,25 1,-25 0,0 0,25 0,-24-25,24 24,-25-24,25 25</inkml:trace>
  <inkml:trace contextRef="#ctx0" brushRef="#br0" timeOffset="116096.401">17512 3547,'-24'0,"-1"0,0 0,0 0,0 0,1 0,-1 0,25 25,-25-25,0 0,0 25,1-25,-1 24,-25 1,25 0,-24 25,-1-25,-99 74,75-74,24 24,-49 1,25-1,-75 26,99-50,1 24,-26-24,50-25,1 25,-1-25,25 25,-25-1,25 1,-25-25</inkml:trace>
  <inkml:trace contextRef="#ctx0" brushRef="#br0" timeOffset="120705.5152">15255 4490,'0'-25,"0"0,25 25,0 0,-25-25,25 25,-1 0,-24-25,25 25,0 0,0 0,0 0,-1 0,-24 25,0 0,0 0,-24 0,24-1,0 1,-25-25,25 25,-50 25,25-50,-24 49,24-49,25 25,0 0,-25-25,0 0,50 0,25-25,-1 25,26 0,-50 0,-1 0,1 0,-25 25,0 0,25-1,-25 26,0-25,0 0,0 24,0-24,0 0,0 0,-25 0,0-1,-24 1,24-25,0 25,-24-25,-1 0,25 0,-24 0,24 0,25-25,0 0</inkml:trace>
  <inkml:trace contextRef="#ctx0" brushRef="#br0" timeOffset="123062.6283">17562 3522,'0'25,"0"0,25-25,-25 25,25-1,24 1,-24 25,50-25,-26 49,-24-49,25 25,-1-26,-24 1,0-25,-25 25,25 0,-25 0,24-1,1-24,-25 25,25-25,-25 25,0 0,25 0,0-1,-1-24,-24 25,25 0,0 0,0 0,24-1,-49 1,25 0,0 0,-25 0,0-1</inkml:trace>
  <inkml:trace contextRef="#ctx0" brushRef="#br0" timeOffset="124292.0288">18083 4564,'50'0,"-1"0,75 0,-49-25,73 0,-73 1,-1 24,-49 0</inkml:trace>
  <inkml:trace contextRef="#ctx0" brushRef="#br0" timeOffset="125089.9137">18505 4589,'0'25,"0"24,0 1,0 49,0-49,0 24,0-24,0-25</inkml:trace>
  <inkml:trace contextRef="#ctx0" brushRef="#br0" timeOffset="126281.1391">18728 4762,'0'25,"49"-25,1 0,0 0,24 0,25 0,-74-25,25 25,-50-24,0-1,0 0,25 0,-25 0,0 1,-75 24,50 0,-24 0,-26 0,1 0,49 0,-25 0,26 0,24 24,0 1,0 25,0-1,24-24,-24 0,0 0,25 0,-25 0,0 24,0-24,25-25,0 0,0 0,49 0,-49 0,0 0,-25-25,0 0,25 25</inkml:trace>
  <inkml:trace contextRef="#ctx0" brushRef="#br0" timeOffset="127443.9553">19398 4589,'-50'0,"25"0,0 0,1 0,24 25,0-1,0 1,24 0,-24 0,25-25,0 0,-25 25,0-1,25 1,-25 0,0 0,0 0,0 0,-25-1,0 1,0 0,1-25</inkml:trace>
  <inkml:trace contextRef="#ctx0" brushRef="#br0" timeOffset="129086.1558">19596 4266,'25'0,"-25"25,0 0,25 0,-1 0,-24-1,25 51,0-50,0 49,0 0,-1 1,1-1,-25 26,0-51,25-24,-25 0,0 0,0-1</inkml:trace>
  <inkml:trace contextRef="#ctx0" brushRef="#br0" timeOffset="129571.3841">19596 4564,'74'0,"-24"0,49 0,25 0,0 0,-148-25,-26 25,0 0</inkml:trace>
  <inkml:trace contextRef="#ctx0" brushRef="#br0" timeOffset="130610.5269">20514 4316,'-25'0,"-25"25,26 0,-1-25,0 49,25-24,-50 0,26 0,24-1,-25 1,25 0,-25-25,25 25,0 0,0 24,0-24,25 25,0-1,24 1,-24-25,0-25,0 0,-1 0,1 0,0 0,0 0,0 0</inkml:trace>
  <inkml:trace contextRef="#ctx0" brushRef="#br0" timeOffset="132200.3342">20737 4465,'0'-25,"25"0,0 25,-1 0,1-25,0 25,0 25,0-25,-25 25,0 0,0 0,0-1,0 1,0 0,0 0,-25-25,25 25,-25-1,0 1,0 0,1-25,-1 0,25 25,0 0,0-1,25-24,-1 0,51 0,-25 0,-26 0,1 0,0 0,0 0</inkml:trace>
  <inkml:trace contextRef="#ctx0" brushRef="#br0" timeOffset="133416.1099">21035 4242,'25'0,"-1"24,1 1,0 0,0 25,0-50,-1 49,1-24,-25 0,25 0,-25-1,0 1,0 0,0 0,0 0,0-1,0 1,0 0,0 0,-25-25,25 25,-25-1,1 1,-1-25,25 25,-25-25,25 25</inkml:trace>
  <inkml:trace contextRef="#ctx0" brushRef="#br0" timeOffset="142400.0913">18430 5308,'-25'0,"-24"25,24-25,-25 50,1-26,-50 51,74-50,-25 24,-24 26,-50 49,74-50,1-24,-51 49,51-74,-1 49,25-49,25 0,-25-25</inkml:trace>
  <inkml:trace contextRef="#ctx0" brushRef="#br0" timeOffset="144175.8717">16768 6350,'0'-25,"0"0,0 1,75-26,-50 0,24 26,-24 24,-25-25,25 25,0 0,-1 0,-24 25,0-1,0 1,0 0,0 0,0 0,0-1,0 1,0 0,0 0,0 0,0-1,-24-24,-1 25,25 0,-25 0,25 0,-50-1,26 26,-1-50,25 25,-25-25,25 25,-25-25,25 24,25 1,25-25,24 0,0 0,-49 0,0 0,0 25</inkml:trace>
  <inkml:trace contextRef="#ctx0" brushRef="#br0" timeOffset="147478.4503">18480 5308,'0'25,"25"-25,-1 25,26 0,-25-1,24 1,1 0,-25 25,24-50,-24 74,50 0,-50-24,24 0,-24-1,0-24,-25 0,0 0,25-25,-25 25,0-1,24 1,1 25,-25-25,25-1,-25 1,25-25,0 0</inkml:trace>
  <inkml:trace contextRef="#ctx0" brushRef="#br0" timeOffset="148612.0683">18902 6424,'-25'0,"0"0,25 25,25-25,0 25,24-25,1 0,49 0,-49 0,-26 0,1 0,0 0,0 0,24 0,-24 0,0 0,0 0,0 0,-1 0,1 0,0 0,0 0</inkml:trace>
  <inkml:trace contextRef="#ctx0" brushRef="#br0" timeOffset="149414.0022">19174 6474,'0'25,"0"0,0-1,0 1,0 0,0 25,0-26,0 26,0-25,0 0,0-1,0 1</inkml:trace>
  <inkml:trace contextRef="#ctx0" brushRef="#br0" timeOffset="150700.4659">19497 6722,'25'0,"-1"0,26 0,-25 0,0 0,-1 0,1 0,-25-25,25 25,0 0,-25-25,0 1,-25 24,0 0,0 0,25 24,-24-24,24 25,-25 0,0 0,25 0,0-1,0 1,0 0,25 0,0-25,-1 0,1 0,0 0,0 0,0 0,-1 0,-24-25</inkml:trace>
  <inkml:trace contextRef="#ctx0" brushRef="#br0" timeOffset="152212.0531">20092 6623,'-25'0,"1"0,-1 0,0 0,0 0,0 0,1 0,-1 0,0 0,25 25,-25-25,25 24,25-24,0 0,0 0,-1 0,-24 25,0 0,0 0,0 0,-24-25,24 24</inkml:trace>
  <inkml:trace contextRef="#ctx0" brushRef="#br0" timeOffset="152938.1673">20216 6400,'0'24,"25"26,0 0,0 49,-25-25,0-49,0 25,0-1,0 1,0-25,0 0</inkml:trace>
  <inkml:trace contextRef="#ctx0" brushRef="#br0" timeOffset="153477.6287">20216 6548,'50'0,"-1"0,1 0,0 0,-50-24,24 24,1 0,0-25,25 0,-26 25,-24-25</inkml:trace>
  <inkml:trace contextRef="#ctx0" brushRef="#br0" timeOffset="154210.2883">20936 6251,'-25'0,"0"25,0 24,25-24,-25 0,0 24,25 26,0-26,0 26,0-50,0-1,25-24,0 0,0 0,0 0</inkml:trace>
  <inkml:trace contextRef="#ctx0" brushRef="#br0" timeOffset="154855.2627">21184 6325,'0'25,"0"0,0 0,0 24,0 1,0-1,0 1,0-25,0 24,0-24,0-74,24 49</inkml:trace>
  <inkml:trace contextRef="#ctx0" brushRef="#br0" timeOffset="155575.1268">21481 6152,'25'0,"25"24,-1 1,-24 0,0 0,-25 0,49 74,-24-50,-25-24,0 0,0 25,0-26,0 26,0-25,0 0,0 24,-25-24,1 0,-1 24,0-24,-49 50,74-26,-25-24,25 0,0-75,49 1</inkml:trace>
  <inkml:trace contextRef="#ctx0" brushRef="#br0" timeOffset="156919.5274">19026 7119,'-25'0,"0"0,0 0,0 25,1 0,-1-1,-25 26,25-25,-24 24,-1-24,25 25,-49-1,-1 26,51-75,-1 49,0-49,0 25,0 0,1-25,24 25,0 0,-25-25,25 24,0 1</inkml:trace>
  <inkml:trace contextRef="#ctx0" brushRef="#br0" timeOffset="160702.2223">17860 7739,'-25'0,"25"25,0 0,0 24,0 1,0-1,-25 26,25-50,0 0,0-1,0 1,0 0,0 0,-25-25</inkml:trace>
  <inkml:trace contextRef="#ctx0" brushRef="#br0" timeOffset="164954.2136">19174 7094,'-24'0,"24"25,0 0,49 24,-24-24,0 0,0 0,-1 0,1-1,-25 1,25-25,-25 25,25 0,0 0,-25-1,49 1,-49 0,25 0,0-25,-25 25,25-25,-25 24,24-24,-24 25,25-25</inkml:trace>
  <inkml:trace contextRef="#ctx0" brushRef="#br0" timeOffset="165992.0293">19398 7813,'-25'0,"99"25,1-25,-26 0,100 0,0 0,-50 0,-49-25</inkml:trace>
  <inkml:trace contextRef="#ctx0" brushRef="#br0" timeOffset="166894.1256">19695 7888,'0'25,"0"-1,0 51,0-50,0 0,0-1,0 1,0 0,0 0,0 0,-25-25,25 24</inkml:trace>
  <inkml:trace contextRef="#ctx0" brushRef="#br0" timeOffset="168161.3271">20142 8086,'25'0,"-1"0,1 0,0 0,-25-24,25 24,-25-25,0 0,0 0,0 0,-25 25,25-25,-25 25,0 0,1 0,24 25,-25-25,25 25,0 0,-25-25,25 25,0 0,-25-1,25 1,0 0,0 0,25 0,0-1,0-24,-25 25,24-25,1 0</inkml:trace>
  <inkml:trace contextRef="#ctx0" brushRef="#br0" timeOffset="169206.0909">20514 7962,'0'-25,"-25"25,0 0,0 0,1 0,-1 0,25 25,0 0,0 0,25 0,-25 0,0-1,0 1,0 0,-25-25,25 25,-25-25</inkml:trace>
  <inkml:trace contextRef="#ctx0" brushRef="#br0" timeOffset="170472.0723">20787 7665,'0'24,"0"1,0 0,0 0,0 24,0-24,0 25,0-1,0 1,0 25,0-26,0-24,0 0,0 0</inkml:trace>
  <inkml:trace contextRef="#ctx0" brushRef="#br0" timeOffset="171231.1143">20638 7937,'25'0,"-1"0,26 0,-25 0,24-24,-49-1,25 25,0 0,0 0</inkml:trace>
  <inkml:trace contextRef="#ctx0" brushRef="#br0" timeOffset="172067.4783">21258 7565,'-25'0,"25"25,0 0,-25 0,25 0,0-1,0 1,0 0,0 0,0 0,0-1,0 26,0-25,25-25,0 25,-25-1,25-24,0 0,-1 0</inkml:trace>
  <inkml:trace contextRef="#ctx0" brushRef="#br0" timeOffset="173237.7367">21481 7665,'0'24,"0"1,0 0,0 0,0 0,0-1,25 1,25-25,-26 0,51 0,-26 0,-24 0,25 0,-25 0,-1 0,1-25,-25 1,25-1,-25 0,0 0,0 0,0-24,-25-1,0 50,1 0,-1 0,0 0,0 0,0 0,-24 25,-26-25,1 25,24 0,-24 24,24-49,26 0,24 25,24-25</inkml:trace>
  <inkml:trace contextRef="#ctx0" brushRef="#br0" timeOffset="175197.1613">22002 7342,'25'50,"0"-25,0-1,24 1,-24 0,0 0,0 0,-25-1,24-24,-24 50,0-25,0 0,25 24,-25-24,25 25,-25-1,0 50,0-74,0 25,0-25,0 24,0-24,-25 0,0 0,1-25,24 25,-25-1,25-48,25-1</inkml:trace>
  <inkml:trace contextRef="#ctx0" brushRef="#br0" timeOffset="177848.1543">20291 8359,'0'25,"0"25,0-26,0 76,0-51,0 50,0-24,-25 24,25-49,0-1,0 1,0 0,0-26,0 1,0 0</inkml:trace>
  <inkml:trace contextRef="#ctx0" brushRef="#br0" timeOffset="178884.0823">20092 9178,'-25'0,"1"0,-1 0,25 25,0-1,25 1,-1 0,51 74,-26-49,-24-1,25 1,-1 0,-24-26,-25 1,25-25,-25 25,25-25</inkml:trace>
  <inkml:trace contextRef="#ctx0" brushRef="#br0" timeOffset="179501.2833">20464 9178,'-25'0,"-24"49,-26 26,1 24,0-25,24 1,0-26,26 1,-1-25,0 24,25-24,-25 25,0-50,1 0,24-25</inkml:trace>
  <inkml:trace contextRef="#ctx0" brushRef="#br0" timeOffset="184449.5467">16247 9798,'0'0,"-24"0,-26 0,25 0,0 0,1 0,-1 0,-25 0,1 0,-26 0,50 0,-24 0,-26 0,26 0,24 0,-25 0,1 25,-1-25,-49 0,-25 24,49-24,1 0,-25 0,0 0,-1 0,1 0,50 0,-1 0,0 0,26 0,-1 0,0 0,0 0,0 0,0 0,1 0,-1 0,0 0,25 25,25-25,-25 25,25-25,24 0,-24 0,25 0,24 0,50 0,-25 0,125-25,-100 25,-25-25,-25 25,1 0,-26 0,-24 0,49 0,1 0,99 0,-26 0,26 0,124 0,-174 0,49 0,-98 0,-50 0,49 0,-24 0,-26 0,26 0,-25 0,74 0,99 0,-74 0,75-24,-100 24,0-25,25 25,-24 0,-51 0,1 0,-25 0,24 0,1 0,24 0,-24 0,74 0,-75 0,75 0,-99 0,25 0,0 0,-26 0,76 0,-26 0,50 0,-25 0,50 0,-25 0,50 0,-75 0,-25 0,-24 0,-25 0,0 0,-1 0,1-25,0 25,124-25,24 0,125 25,0-24,24-1,-49 25,124-25,-124 25,-149 0,-50-25,-49 25,0 0,0 0,49 0,-24 0,-1-25,-24 25,0 0,24 0,-24 0,0-24,25 24,74-25,0 0,-50 25,-24 0,-50-25,0 0</inkml:trace>
  <inkml:trace contextRef="#ctx0" brushRef="#br0" timeOffset="187473.4613">12948 4862,'25'0,"0"0,25 0,-1 0,-24 0,49 0,-49 0,0 0,0 0,0 0,-1 0,1 0,0 0,0 0,0 0</inkml:trace>
  <inkml:trace contextRef="#ctx0" brushRef="#br0" timeOffset="188299.6972">13271 6623,'0'25,"25"-1,74 26,50-25,-25 0,124-1,-25-24,50 0,-75 0,75 0,-99 0,-100 0,50 0,-99-24,0 24</inkml:trace>
  <inkml:trace contextRef="#ctx0" brushRef="#br0" timeOffset="189207.6625">14412 7913,'0'24,"-25"-24,25 25,0 0,25 0,0-25,24 25,26 0,173-1,-50-24,-74 0,149 0,-149 0,-50 0,-49 0,25 0,24 0,75 0,25 0,49 0,-74 0,-124 0</inkml:trace>
  <inkml:trace contextRef="#ctx0" brushRef="#br0" timeOffset="193385.9467">15106 10195,'0'25,"0"-1,0 26,0 0,0 123,0-74,0 25,0-24,0-1,0-25,0 1,0-51,0 1,25 0,0-25,-25 25,25-25,0 0,-25-25,24 0,-24-24,0 24,25 0,-25 0,0 0,0 1,0-1,0 0</inkml:trace>
  <inkml:trace contextRef="#ctx0" brushRef="#br0" timeOffset="196242.0309">19125 10195,'-25'0,"25"-25,25 0,24-24,26 24,-50 0,24 0,1 25,-25 25,-25 0,24 0,1-1,0 51,-25-50,25-25,-25 24,0 1,0 0,0 0,-25 0,0-25,0 24,1 1,-1-25,50 0,24 0,1 0,-25 0,-1 0,-24 25,25-25,0 50,0-26,0-24,-25 25,0 0,-25 25,0-26,-25 26,-24-25,24 0,1-1,-1-24,1 0,-1 0,-24-24,-1-26,1 0,24 26,25-1</inkml:trace>
  <inkml:trace contextRef="#ctx0" brushRef="#br0" timeOffset="197018.4719">20191 10294,'-24'0,"24"25,24-25,51 25,-1-25,50 0,99 0,26 0,-150-25,74 0,-123 25,-75 0,0 0,-24 0,-1 0,-24 0</inkml:trace>
  <inkml:trace contextRef="#ctx0" brushRef="#br0" timeOffset="198085.1076">20687 9971,'0'50,"0"0,0-1,0 26,0-1,0 25,0-24,0-26,0 26,0 24,0-25,0-49,0 0</inkml:trace>
  <inkml:trace contextRef="#ctx0" brushRef="#br0" timeOffset="199043.6586">21903 9971,'0'25,"0"25,0 49,0-49,0 74,0-75,0 26,0-26,0 1,25-25,-25 0,0-1,0 1,0 0,0 0,0 24</inkml:trace>
  <inkml:trace contextRef="#ctx0" brushRef="#br0" timeOffset="209431.0939">15354 11435,'0'50,"0"-1,0-24,0 25,0 24,0 25,0-24,0-1,0 0,0-24,0 24,0-49,0 25,0-25,25-25,0 0,0 0,49 0,25 0,-24 0,24 0,-74 0,-25-25,0 0,-25 0,-24 0,24 25,-25-49,25 49,25-25,-25 25,25-25,-24 25,-1 0,0 0,0 0,0-25,25 1,-24 24,24-25,0 0,-25 25,25-25,-25 0,0 1,0-1,25 0,0 0,25 0,25 25,-1-24,-49-1,25 25</inkml:trace>
  <inkml:trace contextRef="#ctx0" brushRef="#br0" timeOffset="210249.6419">15776 11534,'-25'0,"1"0,-1 25,25 0,-50-25,50 49,-25-49,25 25,-25-25,25 25,0 0,0 0,0-1,25-24,0 25,25 0,-25-25</inkml:trace>
  <inkml:trace contextRef="#ctx0" brushRef="#br0" timeOffset="211381.1213">15975 11609,'24'0,"-24"24,0 1,0 0,0 0,0 0,0-1,0 1,0-74,25 24,0 0,-25 0,25 0,-25 1,49-26,-24 25,0 25,0 0,0 0,-25 25,24 0,1 24,0-49,0 50,-25-25,0 0,0-1,0 1</inkml:trace>
  <inkml:trace contextRef="#ctx0" brushRef="#br0" timeOffset="212079.1625">16446 11509,'25'0,"24"50,-24-25,0 0,0 24,-1-24,-24 0,0 0,0-1,0 1,0 0,0 0,0 0,0-1,0 1,-24-25,-1 0,25 25</inkml:trace>
  <inkml:trace contextRef="#ctx0" brushRef="#br0" timeOffset="212623.842">17041 11683,'25'0,"0"0,49-25,25 25,-24-25,-1 1,-49 24,0 0</inkml:trace>
  <inkml:trace contextRef="#ctx0" brushRef="#br0" timeOffset="213039.0375">17240 11981,'24'0,"1"0,25 0,-25 0,-1-25,1 0</inkml:trace>
  <inkml:trace contextRef="#ctx0" brushRef="#br0" timeOffset="216693.1037">18033 11336,'0'25,"25"-1,-25 1,25 0,-25 25,50-26,-26 51,-24-26,25 1,0-25,-25 0,0-1,0 1,0 0,0-50,0 0,0-24,0 24,0 0,0 0,0 1,0-1,25 25,-25-25,25 25,-1-25,-24 0,25 25,0 0,-25-24,25 24,0 0,-1 0,1 0,-25 24,25 1,-25 0,0 0,25-25,-25 25,0-1,0 1,0 0,0 0,0 0,0-1,0 1,0 0,0 0,0 0,0-1,0 1,0 0,-25-25,25 25</inkml:trace>
  <inkml:trace contextRef="#ctx0" brushRef="#br0" timeOffset="217490.7801">18802 11658,'25'0,"74"0,-24 0,74 0,-1 0,-48 0,-1-25,-50 25,-24 0</inkml:trace>
  <inkml:trace contextRef="#ctx0" brushRef="#br0" timeOffset="218193.3688">19125 11311,'0'25,"0"0,0-1,0 1,0 0,0 0,0 0,0 49,0 0,0 26,25-26,-25 0,0 1,0-26,0 1,0-25,0 0,0-1,0-48</inkml:trace>
  <inkml:trace contextRef="#ctx0" brushRef="#br0" timeOffset="219229.1628">20043 11336,'0'25,"0"-1,-25 26,25 74,0 0,0-25,-25 25,25-49,-25-1,25-49,0 0</inkml:trace>
  <inkml:trace contextRef="#ctx0" brushRef="#br0" timeOffset="222947.1211">15429 12601,'49'25,"100"-1,50-24,98 0,199 0,174 0,99-24,-198-51,-75 50,-50-74,-198 74,-173-24,-50 49,-1 0,1 0,50 0,49 0,-25 0,0 0,-25 0,-49 0</inkml:trace>
  <inkml:trace contextRef="#ctx0" brushRef="#br0" timeOffset="237018.5753">22101 11534,'-24'0,"-1"-25,0 25,0 0,25-24,-25 24,0 0,1 0,-1 0,0 0,0 0,0 0,1 0,-1 0,25 24,-25-24,25 25,-25-25,0 0,25 25,-24 0,-1 0,25-1,-25-24,0 25,25 0,-25 0,25 0,0-1,-24-24,24 25,-25 0,0 25,25-26,0 1,-25 0,25 0,0 0,0-1,0 1,0 0,0 0,0 0,0-1,25 1,-25 0,25-25,0 0,-25 25,0 0,49 0,-24-1,0-24,-25 25,25 0,-1-25,1 0,-25 25,50-25,-25 0,24 0,1 0,-1 0,-24-25,25 25,-50-25,25 0,-25 1,0-1,25 25,-1-25,-24 0,0 0,0 0,0 1,0-1,0 0,0 0,-24 0,-1-24,25 24,0 0,0 0,0 1,0-1,0 0,0 0,-25 0,25 1,0-1,-25 25,25-25,0 0,0-24,0 24,-25 25,25-25</inkml:trace>
  <inkml:trace contextRef="#ctx0" brushRef="#br0" timeOffset="238208.4007">22771 11336,'-25'0,"0"0,1 0,-1 0,25 25,-50-1,25-24,1 25,24 0,-25 0,25 0,0 24,0-24,-25 0,25 24,-25 26,25-26,0-24,0 0,0 25,0-1,0 1,0-25,0 24,25-49,-25 25,25 0,-25 0,0-1,25 1,-25 0,24-25</inkml:trace>
  <inkml:trace contextRef="#ctx0" brushRef="#br0" timeOffset="240458.7461">22771 11633,'0'-24,"-25"24,25-25,25 25,49 49,26-24,-76 0,26 0,-25 0,0-1,0-24,-25 25,0 0,0 0,0 0,24 24,-24-24,0 0,-24-25,-1 0,25-25,0 0,0 0,0 1,0-1,0 0,0 0,0 0,25 25,-25-24,0-1,0 0,24 25,-24-25,25 25,0-25,0 25,-25-24,25-1,-1 25,-24-25,25 25,0-25,0 25,0 0,-1 0,1 0,0 0,0 0,-25 25,25-25,-1 0,-24 25,0 0,0-1,25-24,-25 50,0-25,25 0,-25-1,0 1,0 0,0 0,0 0,0-1,0 1,0 0,0 0,0 0,-25-25,25 24,0 1,-25 0,25 0,0 0,-24-25,24 24</inkml:trace>
  <inkml:trace contextRef="#ctx0" brushRef="#br0" timeOffset="242021.2386">23416 11311,'25'0,"49"0,1 50,-51-26,1 1,-25 0,25 0,0 24,0 1,-25-25,0 0,0-1,24-24,-24 25,0 0,0 0,0 0,0-1,0 1,0 0,0 25,0-26,0 26,-24-25,24 0,-25-25,25 24,0 1,-25-25,25 25,-25-25,25 25,-25-25,1 49,24-24,-25 0,25 0,-50 0,50 0,0-1,-25-24</inkml:trace>
  <inkml:trace contextRef="#ctx0" brushRef="#br0" timeOffset="247628.2108">13742 2530,'0'25,"0"0,0 24,0-24,0 174,-25-125,1 0,24 1,0-1,-25 25,25 1,0 98,0-124,0 75,0-49,-25-1,25 25,0 0,0 74,0-74,0 50,0 0,0-1,0-74,0 1,0 73,0-98,0-1,0 25,0-24,0-1,0 25,0 50,0 0,0-25,0 74,0-49,0-74,0 74,0-75,0 25,0-24,0-1,0 25,0-49,0 74,0-50,0 1,0 49,0-25,0-25,0 26,0-26,0 0,0 1,0-1,25-24,-25 24,0 1,0-1,25 25,-25 50,24-75,-24 75,0-49,0-1,25 0,-25-25,0 50,25-74,-25 24,0-49,25 74,-25-49,25 24,-25 51,24-51,-24 0,25-24,-25 24,0-24,25 0,-25 24,0 0,0-49,0 0,0 0,0 24,0 1,0 0,0 24,0-49,0 49,25 1,-25-26,0 26,0-50,0 24,0 1,0-25,0 24,0 1,0-25,0 24,0 1,0-1,0 1,0 0,0-26,0 26,0 0,0 24,25 0,-25-24,24 24,-24 1,0-1,0-49,0 0,0 0,0 0,0-1,25-24,-25 50,25-25,-25 24,0 1,25 24,-25-24,0 0,25-26,-25 1,0 25,0-25,0-1,0 1,0 0,0 0,0 24,0 1,0-25,0 0,0-1,0 1,24-25,26 0,49 0,0 0,1-25,-1 25,-25 0,50 0,-49 0,-1 0,1 0,-26 0,1 0,-1 0,1-24,-25 24,49 0,25 0,-24 0,24 0,0-25,100 25,-100 0,0 0,50 0,-50 0,25 0,-25 0,-24 0,-26 0,26 0,-25 0,-26 0,51 0,-50 0,49 0,0 0,26 0,48 0,76 0,-76 0,1 0,99 0,-124 0,50 0,-100 0,1 0,-1 0,-49 0,25 0,-1 0,1 0,24 0,1 0,24 0,25 0,50 0,-100 0,25 0,0 0,-49 0,0 0,-1 0,-24 0,25 0,-1 0,1 0,-25 0,24 0,26 0,-26 0,1 0,49 0,75 0,-50 0,-50 0,50 0,-25 0,75 0,-99 0,-1-25,-49 25,0 0,-1 0,26 0,0 0,98 0,51 0,-1 0,100 0,-75 0,50 0,0 0,-99-25,-125 25,26 0,-51 0,26 0,0 0,49 0,-50 0,1-25,-25 25,0 0,24 0,50 0,125-49,49-1,-1 25,200-74,-199 25,-174 24,-74 50,-25-25,-124-24,49 24,-24 25,49 0,50-25,0 0</inkml:trace>
  <inkml:trace contextRef="#ctx0" brushRef="#br0" timeOffset="253196.7894">1315 11906,'25'0,"74"0,-74-25,24 1,-24 24,25-25,-25 25,-1 0,1 0,0 0,0 0,0-25,-1 25,1 0,25 0,-25-25,0 25</inkml:trace>
  <inkml:trace contextRef="#ctx0" brushRef="#br0" timeOffset="254180.9454">1662 11832,'0'25,"0"-1,0 1,0 0,0 25,0-1,0-24,0 0,0 24,0-24,0 0,0 0,0 0,0-50</inkml:trace>
  <inkml:trace contextRef="#ctx0" brushRef="#br0" timeOffset="255223.1191">2158 11757,'0'-24,"-24"24,-1 0,0 0,25 24,0 1,-25-25,25 25,0 0,0 0,-25-1,25 1,-24 25,24-25,0 24,0-24,0 0,-25 0,25-1,0 1,0 0,0 0,25-25,-25 25,24-25,1 0,0 25</inkml:trace>
  <inkml:trace contextRef="#ctx0" brushRef="#br0" timeOffset="256616.3078">2307 11906,'-25'0,"25"25,25 0,0 0,0-1,-25 1,25-25,-25 25,0 0,0 0,0-1,0 1,0 0,0-50,0 0,0 1,0-1,0 0,0 0,24 25,1 0,0-25,0 25,0 0,-1 0,1 0,0 0,-25 25,0 0,0 0,0 0,0-1,0 1,25-25</inkml:trace>
  <inkml:trace contextRef="#ctx0" brushRef="#br0" timeOffset="257789.265">2654 11609,'0'24,"25"1,0-25,0 0,24 50,-24-25,-25-1,25 1,0 0,-25 0,0 0,0-1,0 26,0-25,0 0,0 24,0-24,0 25,0-26,0 1,0 0,0 0,-25-25,0 25,0-25,1 0,-1 25,25-1,-25-24,0 0</inkml:trace>
  <inkml:trace contextRef="#ctx0" brushRef="#br0" timeOffset="258568.753">3175 11757,'0'25,"25"-25,50 0,-1 0,100-49,-50 24,24 25,-73-25,-50 25,-50 0</inkml:trace>
  <inkml:trace contextRef="#ctx0" brushRef="#br0" timeOffset="259169.0024">3225 12030,'0'25,"25"-25,49 0,1 0,-1 0,0 0,-24 0,0 0,-26 0</inkml:trace>
  <inkml:trace contextRef="#ctx0" brushRef="#br0" timeOffset="262339.7582">4912 11063,'-25'0,"0"0,0 0,0 0,1 0,-26 0,25 0,0 25,1-25,-1 24,-25 1,25 25,1-50,24 25,-25 0,25-1,0 1,0 0,0 0,0 0,0-1,25 1,-25 0,24-25,-24 25,25-25,-25 49,25-49,-25 25,25-25,-25 25,0 0,0 0,0 24,0-24,0 25,-25-50,0 49,0-49,-24 25,24 0,0-25,0 0,1 0,24-25,-25 0,25 0,25 25,-1 0,1 0,0 50,0-50,24 50,-49-26,50 26,-50-25,0 0,0-1,25 1,-25 0,25 25,-25-1,0-24,0 0,0 25,0-26,24 26,-24-25,0 0,0 24,0 1,0-1,0-24,0 25,0-25,0 24,25 1,-25-1,25 1,-25 0,0-26,25 1,-25 0,25 0,-25 0,24-25,1 0,25 0,-50-25,49 0,-24-25</inkml:trace>
  <inkml:trace contextRef="#ctx0" brushRef="#br0" timeOffset="265696.2564">5259 12576,'-25'0,"75"0,49-50,-25 26,75-26,-99 0,-25 26,24 24,-49-25,25 25,25 0,-1 0,26 0,-1-25,0 25,-49 0,0 0</inkml:trace>
  <inkml:trace contextRef="#ctx0" brushRef="#br0" timeOffset="266702.8275">5730 12378,'0'24,"0"1,0 0,0 0,0 0,0 24,0 1,0-1,0 1,0 24,0 1,25-1,-25 1,25-26,-25 26,0-51</inkml:trace>
  <inkml:trace contextRef="#ctx0" brushRef="#br0" timeOffset="267662.8211">6499 12204,'-25'0,"1"0,24 25,-25 0,0-1,0 1,25 0,0 0,0 24,0 1,0-25,0 0,0-1,0 1,0 0,0 0,0 24,0 1,0-25,0 0,25 24,0-24,0 0,-1-25</inkml:trace>
  <inkml:trace contextRef="#ctx0" brushRef="#br0" timeOffset="268968.8606">6598 12452,'25'0,"25"0,-25 0,-1 25,-24 0,25-1,-25 1,0 0,0 25,0-26,0 1,0 0,0-75,0 26,0-26,25 25,0 0,0-24,-1 24,1-25,0 26,0-26,0 50,-25-25,24 25,1 0,-25 25,25-25,-25 25,0 0,0-1,0 1,0 0,25 25,-25-26,25 26,-25-25,0 24,24-24,-24 0</inkml:trace>
  <inkml:trace contextRef="#ctx0" brushRef="#br0" timeOffset="269594.5967">7417 12402,'0'25,"50"-25,24 0,-24 0,-1 0,-24 0,0 0</inkml:trace>
  <inkml:trace contextRef="#ctx0" brushRef="#br0" timeOffset="270270.5757">8037 12179,'0'25,"0"25,0-26,0 1,0 25,0-1,0 26,0-50,25-1,-25 1,0 0</inkml:trace>
  <inkml:trace contextRef="#ctx0" brushRef="#br0" timeOffset="271286.6995">8409 11981,'0'24,"0"1,0 0,25 0,-25 0,0 24,0-24,25 0,-25 25,0-1,0-24,0 0,0 0,0-1,0 1,-25 0,0 0,25 0,-25-25,1 24,-1 1,0-25,0 50,-24-1,-1-24,50 0,-25-25,-25 50,26-26,-1 1</inkml:trace>
  <inkml:trace contextRef="#ctx0" brushRef="#br0" timeOffset="272126.9785">8781 12303,'25'0,"25"0,24 0,25 0,50 0,-50 0,1 0,-51 0,1 0,-25 0</inkml:trace>
  <inkml:trace contextRef="#ctx0" brushRef="#br0" timeOffset="272820.0541">9128 11956,'0'25,"0"-1,0 26,0 0,0-26,0 26,0 0,0-25,0 49,0-49,0 0,0-1,0 1,0 0,0 0</inkml:trace>
  <inkml:trace contextRef="#ctx0" brushRef="#br0" timeOffset="281414.1679">10666 12080,'-24'0,"24"25,0 24,0-24,0 0,0 0,0 0,0-1,0 1,0 0,0 0,0 0,0-1,0 51,0-26,0-24,0 0,0 0,0 0</inkml:trace>
  <inkml:trace contextRef="#ctx0" brushRef="#br0" timeOffset="281833.6446">10542 11460</inkml:trace>
  <inkml:trace contextRef="#ctx0" brushRef="#br0" timeOffset="283308.9788">11063 11881,'0'25,"0"25,0-25,0 24,0 26,0-26,0 1,0 0,0-1,0 1,-25-25,25 74,0-74,0 24,0-24,0 0,0 24,0-24,0 0,25-25,-25 25,0 0,0-50,0 0,25 0,-25 0,0 1,0-1,0 0,0 0,25 25,-25-25,0 1,0-1,0 0,0 0,-25 25,25-25,-25 25,25-24,0-1,-25 25,1-25,-1 25,25-25,0 0,0 1,25-1</inkml:trace>
  <inkml:trace contextRef="#ctx0" brushRef="#br0" timeOffset="284404.4373">11907 11807,'-25'0,"0"0,0 0,25 25,-25-25,1 49,-1-24,0 0,0 49,25-49,-25 0,1 25,24-1,0-24,0 25,0-1,0-24,0 0,24-25,1 0,25-25</inkml:trace>
  <inkml:trace contextRef="#ctx0" brushRef="#br0" timeOffset="285716.0886">12031 11881,'74'75,"-49"-50,24 24,-49-24,0 0,0 0,0-1,0 1,0 0,-24 0,24-50,0 0,0 0,24-24,1 24,0 0,0-24,24 24,-24 0,0 0,0 25,0 0,-25-25,24 25,1 0,0 0,-25 25,25 0,-25 0,0 24,25 1,-25-25,0 0,0 24,0-24,25 0</inkml:trace>
  <inkml:trace contextRef="#ctx0" brushRef="#br0" timeOffset="288651.2211">12676 11807,'0'0,"0"25,24-25,-24 25,25-1,-25 1,0 0,25-25,-25 25,25-25,0 0,-1 0,1 25,25 24,-50-24,0 0,0 0,0 24,0 1,-25 0,0 24,25-24,0 24,-25-24,1-1,24-24,0 0,0-50,49-25</inkml:trace>
  <inkml:trace contextRef="#ctx0" brushRef="#br0" timeOffset="290704.8404">12651 11832,'49'25,"-24"-25,0 24,-25 1,25-25,0 0,24 25,26-25,98 50,1-1,24-24,50 25,-173-50,-26 24,-73-24,-1 0,0 0,0 0,0 0,1 0,-1 0,-25 0,25 50,-49-25,-25 25,24-1,-98 26,98-51,-24 26,49-25,-49 0,74-25,1 0</inkml:trace>
  <inkml:trace contextRef="#ctx0" brushRef="#br0" timeOffset="292092.8723">14089 11881,'-24'0,"-1"25,25 0,0 0,-25 24,0-24,25 25,0-25,-25-25,25 24,0 1,0 0,0 0,0 0,0 0,0-1,0 1,25 0,0 0,0-25,0 25,-1-25,1 0,0 0,-25-25,25 25,-25-25,25 25,-25-25,0 0,0 1,0-1,0-25,0 0,0 26,-25 24,25-25,-25 25,25-25,-25 25,0-25,1 0</inkml:trace>
  <inkml:trace contextRef="#ctx0" brushRef="#br0" timeOffset="292879.9334">14189 11807,'24'25,"1"24,0-49,49 50,-74-25,25-25,-25 25,0-1,0 1,0 0,0 49,0-24,0 0,0-25,0 24,0 1,0-1,0 26,0-26,-25 26,1-26,-1 26,-50 24,51-49,-26-1,50-24,-25-25,25-25,0-24</inkml:trace>
  <inkml:trace contextRef="#ctx0" brushRef="#br0" timeOffset="294426.864">5557 10864,'-25'0,"25"50,0-25,0 49,0-24,0-25,0 24,0 1,25-25</inkml:trace>
  <inkml:trace contextRef="#ctx0" brushRef="#br0" timeOffset="296370.5406">9997 10666,'0'25,"0"0,0-1,0 1,0 25,0-25,0-1,0 1,0 0,0 0,0 24,0-24,0 0,0 0</inkml:trace>
  <inkml:trace contextRef="#ctx0" brushRef="#br0" timeOffset="296855.9085">9997 10517</inkml:trace>
  <inkml:trace contextRef="#ctx0" brushRef="#br0" timeOffset="298352.9853">10170 10517,'25'25,"-25"25,0-26,0 26,25-50,-25 74,0-24,0-25,0 0,0-1,0 1,0 0,0 0,0 0,0-1,25-24,-25 25,24-25,-24 25,25-25,-25 25,25-25,0 0,-25-50,25 25,-25 1,0-26,0 25,0 0,25 1,-25-1,0 0,0 0,-25 25,0 0,0 0,0 0,0 0,25-25,-24 25,-1 0,0 0,0 0,0 0,1 0,-1 0,0 0,25-24,0-1,-25 25,25-25,-25 25,25-25,0 0,25 1</inkml:trace>
  <inkml:trace contextRef="#ctx0" brushRef="#br0" timeOffset="300482.4452">11138 10443,'24'0,"1"0,-25 25,0-1,0 1,25 25,-25-25,0-1,0 1,-25-25,25 25,0-50,0 0,0 1,0-1,0 0,0 0,0 0,0 1,0-1,25 25,0-25,0 25,-1 0,1 0,0 0,0 0,0 0,-25 25,0 0,0-1,0 1,0 25,0-25,0-1,0 1</inkml:trace>
  <inkml:trace contextRef="#ctx0" brushRef="#br0" timeOffset="300938.3175">11634 10492,'25'0,"24"0,26 0,-26-24,-24-1</inkml:trace>
  <inkml:trace contextRef="#ctx0" brushRef="#br0" timeOffset="301345.1643">11832 10641,'-25'0,"75"0,24 0,26-49,24-1</inkml:trace>
  <inkml:trace contextRef="#ctx0" brushRef="#br0" timeOffset="302279.1351">12477 10269,'-25'0,"25"50,0-25,-25-25,25 49,-24 1,24-25,0-1,0 1,0 0,0 25,0-26,24 1,-24 0,50 25,-25-26,25 1,-26 0,51-25,-50 0,-1 0,26 0,-25 0,24-25,-49 0,25 1,-25-26,0 25,0-24,0-1,0 0,-25 26,1-26,24 25,-25 0,0 25,0 0,-24 0,-51 0,-24-24,-49 24,-1 0,100 0</inkml:trace>
  <inkml:trace contextRef="#ctx0" brushRef="#br0" timeOffset="322426.3124">9873 11857,'-25'0,"25"24,0 1,0 0,0 0,0 0,0-1,0 1,0 0,0 25,0-1,0-24,0 0,0 0,0 0,0 24,0 1,0-25,0-1,0 1,0 0,0 0,0 0,25-25,-25 24,0 1,24 25,-24-1,0-24,0 0,0 0,0-50,0-25,0 26,0-1,0 0,0 0,0 0,-24-24,-1-1,25 1,0 24,0-50,-25 51,25-1,0 0,0 0,0 0,-25 0,25-24,0 24,0-25,0 26,0-1,0 0,0 0</inkml:trace>
  <inkml:trace contextRef="#ctx0" brushRef="#br0" timeOffset="326611.1066">5085 10244,'0'0,"-24"0,-26 0,0 0,-24 0,-1 25,-49 0,-74 0,-25 0,-298 74,-50-25,249-49,-174-25,149 0,49 0,99 0,75 0,50 0,24 0,26 0,-1 0,0 0,0 0,-24 0,24 0,0 0,0 0,0 0,1 0,-1 0,0 0,0 0,0 0,1 0,-1 0,0 0,25 25,0 0,0-1,0 26,0-25,0 74,25-25,-25 1,0 49,74 99,-74-74,25 49,0-74,-25 25,25 50,-25-75,0 0,0-25,0 0,0-24,0-26,0 1,0-1,0 1,0 24,0-24,0-25,0 0,0 24,0-24,0 0,0 0,0-1,0 1,0 0,0 0,0 0,0 0,0-1,0 1,0 25,0-25,0 24,0-24,0 0,0 0,0-1,0 1,24-25,-24 25,0 0,25 0,0-25,-25 24,25 1,-25 0,25-25,24 25,1 0,-25-25,24 49,125-24,-75 0,75 0,99 24,-1 26,-48-26,24-24,-100 0,-23 0,73-1,-99 1,-24-25,24 0,74 25,-24-25,0 0,248 0,25 0,49 0,75 0,272 0,-272 0,248 0,-323 0,-198 0,0 0,-50 0,0 0,-74 0,149 50,-100-26,125 1,-26 0,224 0,-174-25,-74 0,198-25,-297 0,25-74,-26 49,-74 26,-24-26,-26 25,-24 25,-25-25,25 25,0 0,0 0,49 0,75-24,-50-1,174 0,173 0,-297 25,75-49,-100-1,-100 25,-48 0,-1 25,25-24,-25-1,0 25,0 0,1 0,24-25,-50 25,-49-50,49 26,0-26,1 25,-26-49,-49-75,0 50,25-25,-50-25,100 99,-1 1,1-1,49 25,0 0,0 1,0-51,0 26,0-51,0-48,0 73,0 1,0-1,0 1,0 24,0-24,0-25,0-25,0 24,0-123,24 149,-24-1,25 26,-25 24,0-25,0 1,-25-1,1-24,24-26,-25 51,0-50,-25 24,50 26,-25 24,1 25,24-25,-25 25,-25-50,25 26,-24-26,24-24,-25 49,26-25,-26 25,50 1,-25-1,0 0,1 25,-1-25,0 25,25-25,-50 25,26 0,-51 0,1 0,-50-24,-75 24,-49-25,25 0,49 0,75 25,0-25,0 25,-25 0,24 0,1 0,0 0,-99 50,-50 0,0-1,148-24,-173 25,50-1,-248 1,297-50,-322 25,-124-25,74 0,-74 0,124-75,-25 1,100 49,73 0,125 0,0 1,-50-1,75 25,-75-25,149 25,-124 0,124 0,24 0,-48 25,73-25,26 25,-51-25</inkml:trace>
  <inkml:trace contextRef="#ctx0" brushRef="#br0" timeOffset="329435.1556">2282 2208,'-24'0,"-1"0,0 0,0 0,0 0,1 0,-26 0,0 0,1 0,24 0,0 0,0 0,-24 24,24-24,0 0,-25 0,26 25,-1-25,-25 25,25 0,-49 0,24-1,-24 1,49-25,0 25,-24 0,-26-25,51 49,-1-49,-25 25,25 0,1 0,-1 0,0-25,0 24,0 26,1-25,-1 0,0 49,0-49,-24 25,24 24,25-49,-50 24,50 1,-25 0,-24 24,49-49,-25 24,0 1,25-25,-25 0,25 74,-25-50,1-24,24 25,0-1,0 26,0-50,0 24,-25 1,25-25,0 49,-25-24,25 49,-25 0,0 0,1 25,24-24,-25-1,25 50,-50-50,50 25,-49 0,49-74,-25 49,0 0,-25 50,50-75,-49 50,24 0,25-24,-25-1,0 25,1 0,-1 0,0 0,25-25,-25 50,25-75,0 50,0-49,-25-1,25-24,0 24,0 50,0-74,0 24,0 50,50 0,-25 25,24 0,1-50,0 25,-26-74,-24-25,25-1,0 51,-25-50,0-1,25-24,0 25,-25 25,24-25,1 49,25-49,-50 24,74 1,-74-25,50 24,-25 1,24-25,-49 24,75 1,-51 0,1-25,0-1,25 26,-1 0,-24-1,25-24,-1 25,-24-26,25 1,-25 0,24 25,-24-50,0 24,24-24,1 25,0 0,24-25,0 0,75 25,-50-25,-24 25,-25-25,-1 24,1-24,-1 25,-24-25,0 0,0 0</inkml:trace>
  <inkml:trace contextRef="#ctx0" brushRef="#br0" timeOffset="333501.5595">348 8706,'-25'0,"0"0,0 0,0 0,25 25,-24 0,24 0,-25 24,0-49,25 25,-25 25,25-25,-25-1,25 26,0-25,0 0,0 0,0 24,0-24,0 25,0 24,0-49,0 24,0 1,0 0,0-1,0 26,0-26,0 1,25-1,-25 1,25 0,-25 24,0-24,25 24,0 25,-1-49,-24 0,0-1,25 1,0-1,0 1,-25-25,0 0,0-1,25-24,-25 25,0 0,0 0,24 0,-24-1,25-24,-25 25,25-25,-25 25,0 0,25-25,0 0,-25 25,0-50,-25 25,0 0,0-25,0 25,1-25,-1 25,25-25,-25 25,0-24,25-1,-25 25,1 0,24-25,-25 25,25-25,-25 25,25-25,-25 25,25-24,-25 24,1 0,24-25,49 25,-49 25,25-25,-25 24,25-24,0 25,-1 0,1-25,-25 25,25-25,-25 25,25-25,0 0,-25 24,24-24,-24 25,25-25,-25 25,25-25,-25 25,0-75,0-24,25 24,0-74,-25 50,24-1,1-73,0 123,0-25</inkml:trace>
  <inkml:trace contextRef="#ctx0" brushRef="#br0" timeOffset="343479.0978">17984 13568,'0'25,"0"0,25 124,-1-25,26 0,-50-25,25 0,0 0,-25-24,0-50,0-1,0 1,0-74,0-1</inkml:trace>
  <inkml:trace contextRef="#ctx0" brushRef="#br0" timeOffset="345396.1676">18009 13568,'-25'0,"0"0,25 25,-25-25,25 25,0 0,0-1,-25-24,25-24,0-1,0 0,0 0,0 0,25 1,0-1,0 0,0 0,24 0,-24 25,25 25,-26 0,51 74,-50-49,24-1,1 26,-25-1,-1-49,-24 0,25-25</inkml:trace>
  <inkml:trace contextRef="#ctx0" brushRef="#br0" timeOffset="347239.2935">18877 13543,'0'25,"0"0,0 0,0 0,0-1,0 1,0 0,25-25,-25 25,0 0,0-1,0 1,0 0,0 0,0-50,0-49,0 24,-25 0,0 1,25 24,0 0,0 0,0 1,0-1,0 0,50 0,-50 0,49 1,-49-1,50 0,-25 25,-1-25,1 25,0-25,0 25,-25 25,25 25,-1-1,-24 1,0-25,0 24,0 26,0-50,0-1,-24-24,-1-24,0 24,25-25,25 50,0 24,-1-24,1 25,0-50,25 49,-26-49,1 0,-25 25,25-25,0 0,0 0</inkml:trace>
  <inkml:trace contextRef="#ctx0" brushRef="#br0" timeOffset="348195.1006">19621 13717,'25'0,"-1"0,1 0,0 0,0 0,0 0,-25-25,0 0,0 1,24-1,-24 0,0 0,0 0,-24 25,24-24,-25 24,0-25,0 25,0 0,1 49,24-24,0 25,0-25,0 24,0 1,0-25,0 24,0 1,24-25,-24-1,25-24,-25 25,25 0,25 0,-26-25,51 0,49 0,25 0,-75 0,25-50,1 1,-51 24,-49 0,25 25,-25-25</inkml:trace>
  <inkml:trace contextRef="#ctx0" brushRef="#br0" timeOffset="348828.6506">20539 13543,'-25'0,"0"0,0 0,0 25,1-25,24 25,-25-25,25 50,0-26,0 26,49-25,-24 49,25-24,74-1,-99-49,24 0,-49 25,25-25,0-49,0-51</inkml:trace>
  <inkml:trace contextRef="#ctx0" brushRef="#br0" timeOffset="349309.1596">20936 13444,'24'50,"1"-25,0 49,25-24,-50-26,24 1,1 0,-25-75,25 1,0-50,24-25,26 0,-26 49,-49 25,25 26</inkml:trace>
  <inkml:trace contextRef="#ctx0" brushRef="#br0" timeOffset="349563.0315">21357 13097,'50'372,"-25"-273,-1 25,-24-74,25 49,0-74,0 24,0-24,-1-25,1 0,0 0,-25-25,25 1,0-26</inkml:trace>
  <inkml:trace contextRef="#ctx0" brushRef="#br0" timeOffset="350371.1696">21878 13320,'0'50,"25"-25,0 24,-1-24,-24 0,25 0,-25-1,0 26,0 0,0-26,0 1,-25-50,25 1,0-1,0 0,50-49,74-1,-25 1,25-1,-49 26,49 24,-75 25,-73 25,-26 0,-24 49,49-49</inkml:trace>
  <inkml:trace contextRef="#ctx0" brushRef="#br0" timeOffset="351307.8242">22523 13469,'0'25,"25"-25,0 0,-1 0,-24-25,0 0,25 25,-25-25,0 1,0-1,0 50,-25-1,25 1,-24 0,24 0,0 0,0-1,-25 1,50-25,-1 0,26 0,0 0,-1 0</inkml:trace>
  <inkml:trace contextRef="#ctx0" brushRef="#br0" timeOffset="351603.7328">22945 13519,'0'0,"99"24,0-24,25 0,0 0,-74 0,24 0,1-49</inkml:trace>
  <inkml:trace contextRef="#ctx0" brushRef="#br0" timeOffset="352713.9149">19745 14312,'0'0,"-25"0,25 25,0 0,25 0,24 0,-24-25,0 0,25 0,-25 0,-1 0,1 0,25-25,99 25,74 0,198-25,-172 25,98-25,-99 25,-50-25,-173 25,-99 0,-26 0,-148 25,50 0,-100 25,149-50,50 24,50 1,24-25</inkml:trace>
  <inkml:trace contextRef="#ctx0" brushRef="#br0" timeOffset="353220.0363">20563 14461,'0'99,"0"-49,0 24,0-24,0 24,0-49,0 0,0-50</inkml:trace>
  <inkml:trace contextRef="#ctx0" brushRef="#br0" timeOffset="353630.8239">21035 14684,'25'0,"24"0,75 0,-49 0,-1 0,-49 0,-25-24,0-1,0 0,-50 0</inkml:trace>
  <inkml:trace contextRef="#ctx0" brushRef="#br0" timeOffset="354305.324">21308 14560,'0'25,"24"0,26 0,0 0,-1-1,-49 1,25-25,-25 25,0 0,0 0,-50 24,26-24,-26 25,-24-26,74 1,-25-25,25-74,0 24,0 1,25-1,-1 0,26 1,0 24,-26 0,26 25,-25 0,0 0</inkml:trace>
  <inkml:trace contextRef="#ctx0" brushRef="#br0" timeOffset="355225.8115">21680 14511,'0'0,"24"0,1 0,0 0,25 25,74 24,-50-24,-49-25,-25-25,0 0,0 1,0-1,-25 25,0 0,0 0,1 25,-1-1,0 1,25 0,-25-25,25 25,0 0,0-1,-25-24,25 25,0 0,0 0,25 0,0-25,49 49,26-24,-1-25,0 0,-49 0,-25 0,-1 0,-24-25</inkml:trace>
  <inkml:trace contextRef="#ctx0" brushRef="#br0" timeOffset="355687.0956">22399 14560,'25'25,"0"0,-1-25,-24 25,25-25,25-25,-25 0,-1 0,1 1,0-1,-25-25,0 25,0 1</inkml:trace>
  <inkml:trace contextRef="#ctx0" brushRef="#br0" timeOffset="355962.966">22647 14412,'0'0,"-50"49,1 26,-1-26,25 26,-24-75,24 49,0-24,25 0,0 24,-25-24,25 0,0 25,0-1,25-24,0 0,0-25,24 0,26 0,173-99,-75-1</inkml:trace>
  <inkml:trace contextRef="#ctx0" brushRef="#br0" timeOffset="358555.4622">22845 11063,'-24'0,"-1"0,0 0,-74-25,-25 25,49 0,-73 0,98 0,0 0,1 0,24 0,0 0,0 0,1 25,-51 0,25 24,1-24,-26 25,1-25,24-1,-24 26,49-50,0 25,1 0,-1-25,-25 0,50 24,-25-24,1 25,24 0,-25 0,0 0,25-1,-25-24,25 25,-25-25,25 25,0 0,-24-25,24 25,-25-1,25 1,0 0,0 0,0 0,-25-1,25 1,0 0,0 25,0-26,0 26,0 0,0-1,0 26,0-1,25 1,-25-26,25 1,-1 24,-24-49,0 0,0 0,25-25,-25 24,25-24,0 0,-25 25,49-25,-24 50,0-25,0-25,0 0,-25 24,49 1,-49 0,50 0,-1 0,26 24,74 1,0-1,24 1,-24-25,-75 0,26-25,-1 0,-25 0,-49 0,49 0,1 0,-26-25,26 0,24 0,-24-24,-26 24,1 0,-1-25,26 26,-1-1,25-50,-24 75,49-99,0 25,-25-1,-24 51,-26-26,-24 25,25 0,-50 1,24-1,-24 0,0 0,0 0,0 0,0-24,0-1,0-99,0 100,0-75,-24 0,-1 49,25-24,-25 74,-25-49,50 49,-49 0,24-24,-25 24,25 25,1-50,-51 50,26-74,-100 24,-50-49,51 49,-249-98,-149-26,-198-49,-124-25,-149-75</inkml:trace>
  <inkml:trace contextRef="#ctx0" brushRef="#br0" timeOffset="428136.8446">2977 9823,'-25'0,"-25"-25,1 25,24 0,-25-25,1 25,24 0,-25 0,26 0,-51-25,50 25,-24 0,24 0,-25 0,26 0,-26 0,0 0,1 0,-26 0,26 0,24 0,-49 0,24 0,0 0,1 0,-1 0,25 0,0 0,-24 0,24 0,25 25,-25-25,0 25,1-25,-1 0,25 25,-25-25,25 24,-25-24,25 25,-25-25,1 0,24 25,0 0,0 0,-25-25,25 24,0 1,0 0,0 0,0 0,0 0,0-1,0 1,0 0,0 0,0 0,0-1,25 1,-1-25,1 25,25 0,-50 0,25-25,-1 24,1 1,0-25,0 0,0 25,-1-25,1 0,0 25,25-25,-25 25,24-1,1-24,-1 0,-24 25,50 0,-51-25,26 25,0 0,-1-25,-24 0,0 24,24-24,-24 25,25-25,-1 0,-24 25,25 0,-25-25,49 25,-49-25,0 24,-1-24,26 0,0 0,-26 0,76 25,-26 0,1-25,-26 0,50 0,-74 0,0 0,25 0,-26 0,1 0,0 0,0 0,24 0,1 25,0-25,-1 0,75 25,-49-25,-1 0,50 0,-25 24,-24-24,-26 0,1 0,-25 0,49 0,1 0,-26 0,50 0,25 0,50 0,-50 0,75 0,-51 0,-24 0,50 0,-75 0,-24 0,24 0,-50 0,51 0,-75 0,24 0,1 0,-25 0,99 0,-75 0,75 0,50 0,-25 0,-75 0,75 0,-50 0,-24 0,49 0,-75 0,1 0,-1 0,26-24,-1 24,-24-25,74 25,49-50,-48 50,23-25,51 25,98-24,-173-1,100 25,-100-25,-25 25,-25 0,-24 0,0 0,-26 0,-24-25,50 0,-25 25,0 0,24-24,1-1,-1 0,1-25,24 50,-24-49,-25 24,24 0,1 0,-25 25,-25-24,0-1,0 0,0 0,0 0,0 1,0-1,-25 0,25 0,0 0,-25-24,0 24,1-25,-1 50,25-49,-50 24,25 0,25 0,-24 25,-1-25,25 1,-25-1,0 25,25-25,-25 0,1 0,24 1,-25 24,0 0,25-25,-25 25,0-25,-24 25,24 0,0 0,0 0,-24 0,24 0,-25 0,26 0,-1 0,-25 0,25 0,1 0,-1 0,-25 0,0 0,1 0,-1 0,-74-25,50 25,-25 0,49 0,-49 0,24 0,26 0,-1-25,1 25,24 0,-25 0,-24-24,24 24,-74 0,25 0,24 0,-73 0,48 0,-48 0,24 0,49 0,-49 0,-25 0,0 0,50 0,25 0,-50 0,-99-25,-1 25,51-25,49 25,-149-25,174 25,-149-25,99 25,-25 0,25-24,25 24,-74 0,99 0,-50 0,50 0,-100 0,75 0,-74 0,49 0,25 0,-75 0,100-25,-25 25,25 0,0 0,-25 0,49 0,-24-25,49 25,1 0,24 0,0 0,0 0,1 0,-1 0,0 0,0 0,-24 0,49 25</inkml:trace>
</inkml:ink>
</file>

<file path=ppt/ink/ink6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31T06:17:09.761"/>
    </inkml:context>
    <inkml:brush xml:id="br0">
      <inkml:brushProperty name="width" value="0.05292" units="cm"/>
      <inkml:brushProperty name="height" value="0.05292" units="cm"/>
      <inkml:brushProperty name="color" value="#FF0000"/>
    </inkml:brush>
  </inkml:definitions>
  <inkml:trace contextRef="#ctx0" brushRef="#br0">1538 3249,'50'0,"123"0,26 0,-75 0,149 0,-75 0,-123 0,-100 0</inkml:trace>
  <inkml:trace contextRef="#ctx0" brushRef="#br0" timeOffset="1027.0257">2034 3249,'0'25,"0"0,0 49,25 1,0 24,-25-49,25-1,0-24,-25 0,0 0</inkml:trace>
  <inkml:trace contextRef="#ctx0" brushRef="#br0" timeOffset="2334.236">2853 3150,'-25'0,"25"25,0 0,0 0,0-1,0 1,0 0,0 0,0 0,0-1,25 51,-25-50,0-1,0 1,25-25,-25 25,24-25,1 25,0-25,-25 25,25-25,-25 24,25-24</inkml:trace>
  <inkml:trace contextRef="#ctx0" brushRef="#br0" timeOffset="3689.1606">3151 3175,'0'25,"0"0,24 24,1-24,-25 25,25-26,-25 1,0 0,0 0,0 0,0-50,0 0,0-25,25 1,0 49,-1-50,1 25,-25 1,25-1,0 25,-25-25,25 25,-1 0,-24 25,0 0,0-1,0 1,25 0,-25 25,0-26,25 26,-25-25,0 0</inkml:trace>
  <inkml:trace contextRef="#ctx0" brushRef="#br0" timeOffset="4571.1805">3597 3101,'25'24,"0"1,-1 0,1 0,-25 0,0-1,0 1,0 0,0 25,0-26,0 1,0 0,-25-25,25 25,-24-25,24 25,-25-25,25 24,-25-24,25 25,-25 0,0-25,25 25</inkml:trace>
  <inkml:trace contextRef="#ctx0" brushRef="#br0" timeOffset="5356.1462">4019 3150,'25'25,"49"-25,25 0,-24 0,24 0,-25 0,1 0,-51-25,1 25,-50 25</inkml:trace>
  <inkml:trace contextRef="#ctx0" brushRef="#br0" timeOffset="5744.9396">3919 3373,'25'0,"0"0,25 0,-1 0,26 0,-1 25,1 0,-26-25,1 25,-25-25,-1 25</inkml:trace>
  <inkml:trace contextRef="#ctx0" brushRef="#br0" timeOffset="7291.5631">5160 2803,'0'-25,"-25"25,0 0,-24 0,24 0,0 0,0 0,25 25,-25-25,25 25,0 0,0-1,0 1,0 0,0 0,25 0,-25-1,50-24,-25 25,-25 0,0 0,0 0,-25-25,0 24,0 1,0 0,25-50,0 0,50 25,-25 0,0 0,-1 0,1 25,-25 0,0 25,25-26,-25 51,25-26,0-24,-25 50,0-51,0 26,0-25,0 0,0-1,0 1,0 0,0 0,0 0,24-25,26 0,0 0,24-75,-24 26</inkml:trace>
  <inkml:trace contextRef="#ctx0" brushRef="#br0" timeOffset="8459.3257">5780 2629,'0'25,"0"0,0 25,0-26,25 26,-25-25,24 24,-24-24,25 25</inkml:trace>
  <inkml:trace contextRef="#ctx0" brushRef="#br0" timeOffset="10518.2789">8508 2604,'0'-24,"25"24,25 0,24 0,1 0,-51 0,1 49,-25-24,0 0,0 0,0 0,0-75,25 25,-25 0,0 0,25 25,-25-24,0-1,25 25,-1 0,-24-25,25 25,-25-25,25 25,0 0,0 25,-25 0,0 0,0 24,0-24,0 25,0-1,0-24</inkml:trace>
  <inkml:trace contextRef="#ctx0" brushRef="#br0" timeOffset="11115.0978">9228 2679,'49'0,"26"-25,-26 25,-24 0,0 0</inkml:trace>
  <inkml:trace contextRef="#ctx0" brushRef="#br0" timeOffset="11634.1549">9426 2729,'25'0,"99"0,-50 0,-49 0</inkml:trace>
  <inkml:trace contextRef="#ctx0" brushRef="#br0" timeOffset="12916.1628">9352 2902,'25'0,"49"0,0 0,50 0,-74 0,0 0</inkml:trace>
  <inkml:trace contextRef="#ctx0" brushRef="#br0" timeOffset="13885.0952">10245 2704,'0'-25,"-25"25,0 0,0 0,0 0,1 0,-1 0,25 25,-25-25,25 49,0-24,-25 0,25 0,0 0,0-1,25 1,0-25,0 25,49-25,-24 0,-26 0,1 0,0 0,-25-25,25 0,-25 1,0-1,0 0,0-25,0 26,0-1,0 0,0 0,-25 25,-25 0</inkml:trace>
  <inkml:trace contextRef="#ctx0" brushRef="#br0" timeOffset="15718.0056">5581 3944,'0'0,"-24"0,-1 0,99 0,1 0,49 0,-25 0,-50 0,1 0,-25 0,0 0,-25-25,24 25,1 0</inkml:trace>
  <inkml:trace contextRef="#ctx0" brushRef="#br0" timeOffset="16588.8101">5829 3894,'0'25,"0"0,0 0,0 24,0-24,0 0,0 0,0 0,0-1,0 1,0 0,0 25,0-26</inkml:trace>
  <inkml:trace contextRef="#ctx0" brushRef="#br0" timeOffset="17690.9456">6450 3770,'-25'0,"0"0,0 0,0 0,-24 75,49-50,0-1,0 1,0 0,0 0,0 0,0-1,0 1,25 0,-1-25,-24 25,0 0,25-25,-25 24,50 1,-50 0,49 25,-24-50,0 49,0-49,-25-25</inkml:trace>
  <inkml:trace contextRef="#ctx0" brushRef="#br0" timeOffset="19146.8976">6623 3919,'50'0,"-50"25,25 0,-1 0,-24-1,0 1,0 0,0 0,0-50,0 0,25-49,-25 49,0-25,25 50,0-24,0 24,24-25,-24 25,0 0,-25 25,0-1,25 26,-25 0,0-26,24-24,-24 25,0 0,0 0,0 0,0-1,0 1</inkml:trace>
  <inkml:trace contextRef="#ctx0" brushRef="#br0" timeOffset="19878.5311">7144 4043,'50'0,"-25"0,24 0,-24 0,-25-25,25 25,0 0</inkml:trace>
  <inkml:trace contextRef="#ctx0" brushRef="#br0" timeOffset="20789.1783">7541 3696,'0'25,"-25"0,25-1,0 1,0 0,0 0,0 0,0-1,0 1,0 25,0-25,0-1,0 1,0 0,0 25,0-26,-25 1,25 0</inkml:trace>
  <inkml:trace contextRef="#ctx0" brushRef="#br0" timeOffset="21899.4489">7665 3671,'25'0,"0"0,-1 0,-24 25,0 0,0 24,25-49,-25 25,25-25,-25 25,0 0,0 0,0-1,0 26,0 0,0-1,0-24,0 0,0 0,0-1,-25-24,25 25,-25-25,1 25,24 0,-50 0,25-25,25 24,0 1,-25-25,25-25</inkml:trace>
  <inkml:trace contextRef="#ctx0" brushRef="#br0" timeOffset="22638.5108">8186 3894,'25'0,"0"0,-1 0,1 0,0 0,25 0,24 0,-24 0,24 0,25 0,-24 0,-51 0</inkml:trace>
  <inkml:trace contextRef="#ctx0" brushRef="#br0" timeOffset="23673.173">8459 3721,'0'25,"0"24,0 26,0-51,25 76,-1-1,-24-25,0 1,0-1,0-49,0 0,0-1,0-48,25-100</inkml:trace>
  <inkml:trace contextRef="#ctx0" brushRef="#br0" timeOffset="24588.3744">8955 3795,'0'25,"0"49,0-49,0 25,0-25,0-1,0 1,0 0</inkml:trace>
  <inkml:trace contextRef="#ctx0" brushRef="#br0" timeOffset="26440.3091">10468 3795,'50'50,"49"49,-74-49,-1-1,-24-24,0 25,0-75,0 0,25 0,-25-24,50 49,-50-25,25 0,-25 0,24 25,1 0,0 0,0 25,-25 0,0 0,0-1,25 1,-25 0,0 0,0 0,0-1,24-24</inkml:trace>
  <inkml:trace contextRef="#ctx0" brushRef="#br0" timeOffset="27524.0297">11187 3770,'25'25,"0"25,24-25,-24-1,0-24,0 0,0 0,24 0,1 0,-50 25,0 0,0 0,0 0,-50-1,50 26,-24-25,-1 24,25-24,-25 50,0-51</inkml:trace>
  <inkml:trace contextRef="#ctx0" brushRef="#br0" timeOffset="28658.2">12155 3795,'-25'0,"0"0,0 0,0 0,25 25,0 0,-24-25,24 25,0-1,0 26,0-25,0 0,24-1,1-24,0 0,0 0,24 0,26 0,-75-24,0-1,0 0,0 0,0 0,-25 25,0 0,0 0</inkml:trace>
  <inkml:trace contextRef="#ctx0" brushRef="#br0" timeOffset="38843.7645">1960 5705,'50'0,"24"-25,0 25,100-25,-75 1,50 24,25-25,-125 25,-24 0,0 0,0 0,-1 0,1 0,0 0,-25-25,25 25</inkml:trace>
  <inkml:trace contextRef="#ctx0" brushRef="#br0" timeOffset="41484.028">2431 5631</inkml:trace>
  <inkml:trace contextRef="#ctx0" brushRef="#br0" timeOffset="43345.1349">15181 3001,'74'25,"75"25,49-25,1-25,-75 0,149 24,-50-24,-49 0,-150 0,1 0,-50 0</inkml:trace>
  <inkml:trace contextRef="#ctx0" brushRef="#br0" timeOffset="44160.5228">15900 3101,'0'24,"0"1,25 50,0-26,-25 1,25-1,-1 1,-24 24,25-49,-25 0</inkml:trace>
  <inkml:trace contextRef="#ctx0" brushRef="#br0" timeOffset="45411.259">17091 3001,'-25'0,"0"0,25 25,-25-25,1 0,24 50,0-25,0-1,0 1,0 25,0-1,0 1,0-25,0 0,24-25,-24 24,25 1,-25 25,50-1,-25 1,24 0,-24-26,-25 1,25-25,0-25,-1-24</inkml:trace>
  <inkml:trace contextRef="#ctx0" brushRef="#br0" timeOffset="46764.6156">17339 3125,'25'50,"-1"-25,1 0,25 24,-50-24,25 25,-1-26,-24 26,0-25,0 0,25-1,-25 1,0-74,0 24,0 0,0-25,0 26,25-1,-25 0,25 25,-25-25,25 0,-1 1,-24-1,25 25,-25-25,0 0,25 25,-25 25,25-25,0 25,-25 0,25-25,-25 24,24 1,-24 0,0 0,0 0,0-1,0 26,25-25,-25 0,0 49,0-49,25-25,-25 25,0-1,0 1</inkml:trace>
  <inkml:trace contextRef="#ctx0" brushRef="#br0" timeOffset="47582.3125">17885 3026,'24'25,"-24"0,50 0,-25 24,0-24,-25 0,24 0,-24-1,0 1,25-25,-25 25,0 25,0-26,0 1,25 0,-25 0,0 0,0-1,0 1,0 0,0 0,-25 0,25-1,-25-24,25 25</inkml:trace>
  <inkml:trace contextRef="#ctx0" brushRef="#br0" timeOffset="48194.5208">18331 3225,'50'0,"24"0,-24 0,-26 0,1 0,0 0</inkml:trace>
  <inkml:trace contextRef="#ctx0" brushRef="#br0" timeOffset="48802.2898">18455 3373,'25'0,"24"0,-24 0,50 0,-1 0,-24 0,-1 0</inkml:trace>
  <inkml:trace contextRef="#ctx0" brushRef="#br0" timeOffset="49732.4514">19199 3076,'50'0,"49"0,0 0,-24 0,-26 0,-24 0,0 0,0 0</inkml:trace>
  <inkml:trace contextRef="#ctx0" brushRef="#br0" timeOffset="50576.4349">19422 3125,'0'25,"0"0,0 49,0-49,0 25,0-1,0 1,0 0,0-26,0 26,0-25,0 0,0-1</inkml:trace>
  <inkml:trace contextRef="#ctx0" brushRef="#br0" timeOffset="51572.2402">20043 3001,'-25'0,"25"25,-25-25,0 50,0-50,25 25,-24-25,24 24,0 1,-25-25,25 25,0 0,0 24,0-24,0 50,25-51,-25 1,0 25,24-50,-24 25,0-1,25-24,0 0,-25 25</inkml:trace>
  <inkml:trace contextRef="#ctx0" brushRef="#br0" timeOffset="53005.9756">20266 3125,'0'25,"0"25,25-50,24 49,-24-24,0 0,0 0,-1 0,-24-1,0 1,0 0,0 0,0-75,0 1,25 24,0 0,0 0,0 0,-1 25,1 0,0 0,25 0,-50 50,24-25,1 0,-25-1,0 1,0 0,25 0,-25 24,0-24,0 0</inkml:trace>
  <inkml:trace contextRef="#ctx0" brushRef="#br0" timeOffset="53733.9349">20985 3349,'25'0,"0"0,24 0,-24 0,0 0,0 0,0 0</inkml:trace>
  <inkml:trace contextRef="#ctx0" brushRef="#br0" timeOffset="54549.7208">21531 3125,'0'50,"0"0,0-1,0 26,0 73,25-73,-25-1,24-49,-24 0,0-50</inkml:trace>
  <inkml:trace contextRef="#ctx0" brushRef="#br0" timeOffset="55400.4706">21779 2952,'0'0,"49"74,-24-24,25-25,-25 24,-1-24,26 25,-50-26,0 1,0 0,0 0,0 0,0 24,0-24,0 0,-25 0,25-1,-25 1,25 0,-24 0,-1-25,25 25,-25-25</inkml:trace>
  <inkml:trace contextRef="#ctx0" brushRef="#br0" timeOffset="55941.1161">22225 3299,'25'0,"0"0,99 25,-50-25,1 0,-1 0,-49 0,-25-25,25 0,-25 0,25 25</inkml:trace>
  <inkml:trace contextRef="#ctx0" brushRef="#br0" timeOffset="56694.2442">22573 3101,'-25'0,"25"24,0 1,-25 25,25-1,0 1,0 24,0 1,0 24,0-49,0-1,0-24</inkml:trace>
  <inkml:trace contextRef="#ctx0" brushRef="#br0" timeOffset="57306.2839">22994 3076,'0'25,"0"-1,0 76,0-76,0 26,0 0,0-1,0 26,0-26,0-24,0 25,0-26,25-24</inkml:trace>
  <inkml:trace contextRef="#ctx0" brushRef="#br0" timeOffset="61900.2453">15553 4440,'99'0,"75"-25,-75 0,50 1,-75-1,-24 25,-25 0</inkml:trace>
  <inkml:trace contextRef="#ctx0" brushRef="#br0" timeOffset="62697.8586">15950 4465,'0'25,"0"24,0 50,0-49,0 74,0 0,0 50,0-75,0 0,0-74</inkml:trace>
  <inkml:trace contextRef="#ctx0" brushRef="#br0" timeOffset="63889.8693">16694 4291,'-25'0,"0"0,-24 0,24 0,0 0,0 0,0 0,25 25,-24-25,24 25,-25-25,25 25,0-1,-25 26,25 0,0-26,0 26,-25-25,25 49,0-49,0 0,0 0,0 24,0-24,0 0,0 0,25-25,-25 25,25-1,-25 1,25-25</inkml:trace>
  <inkml:trace contextRef="#ctx0" brushRef="#br0" timeOffset="65394.326">16694 4465,'0'25,"25"-1,24 26,-24-25,25 0,-25-1,-25 1,24-25,-24 25,25 0,-25 0,0-1,0-48,0-1,0 0,0-25,0 26,0-26,25 25,0 0,-25-24,25 49,-25-25,24 25,1 0,-25-25,25 25,25 99,-26-74,51 74,-50-24,-25-50,24-1,-24 1,0 0,0 0,0 0</inkml:trace>
  <inkml:trace contextRef="#ctx0" brushRef="#br0" timeOffset="66207.831">17388 4614,'0'-25,"50"25,-25 0,0 0,-1 0,1 0,25 0,24 0,1 0,24 0,-49 0,-75 0,0 0,0 0,0 0,1 0,24 25</inkml:trace>
  <inkml:trace contextRef="#ctx0" brushRef="#br0" timeOffset="67014.4619">17984 4366,'0'24,"0"1,0 25,0-25,0 49,25-24,-25 49,24-74,-24 49,0 1</inkml:trace>
  <inkml:trace contextRef="#ctx0" brushRef="#br0" timeOffset="68041.4197">18207 4266,'0'25,"50"25,-50-1,49 26,-24-26,-25-24,0 25,25-50,-25 25,0-1,0 1,0 0,0 0,0 0,0 24,-25-24,0 0,25 0,-25 0,1-1,-1-24,25 25,0 0,-25 0,25 0,0-1,-25-24,25-24</inkml:trace>
  <inkml:trace contextRef="#ctx0" brushRef="#br0" timeOffset="68697.5295">18554 4490,'75'0,"73"0,51 0,-50 0,-50 0,-99-25,-25 50,0-1,1-24,-1 25</inkml:trace>
  <inkml:trace contextRef="#ctx0" brushRef="#br0" timeOffset="69179.8624">18703 4787,'50'0,"74"0,74-25,-148 25,49-24,-49 24</inkml:trace>
  <inkml:trace contextRef="#ctx0" brushRef="#br0" timeOffset="72134.1882">19745 4341,'49'0,"1"0,25 0,-26 0,-24 0,25 0,-1 0,-24 0</inkml:trace>
  <inkml:trace contextRef="#ctx0" brushRef="#br0" timeOffset="72433.2977">20191 4341,'0'0,"25"0</inkml:trace>
  <inkml:trace contextRef="#ctx0" brushRef="#br0" timeOffset="73172.1296">19993 4341,'0'49,"0"1,0 0,0 24,0-24,0 24,0-49,0 24,0 1,0-25</inkml:trace>
  <inkml:trace contextRef="#ctx0" brushRef="#br0" timeOffset="74551.4834">20613 4217,'-25'0,"0"49,25 1,0-25,0 0,-24-25,24 24,0 1,0 0,0 25,0-1,0-24,0 25,0-1,0-24,0 25,0-26,0 26,24-25,26 25,-25-50,0-25</inkml:trace>
  <inkml:trace contextRef="#ctx0" brushRef="#br0" timeOffset="75994.1295">20712 4390,'0'25,"25"0,-25 0,25 0,-25-1,0 1,0 0,0 0,0 0,0-1,0 1,0-74,0-1,25 25,-25-49,24 49,-24 0,0 0,25 25,0 0,0 0,25 25,-50 0,49 0,-49 0,0-1,0 1,0 0,0 0,0 24,0-24</inkml:trace>
  <inkml:trace contextRef="#ctx0" brushRef="#br0" timeOffset="76831.1576">21208 4539,'25'0,"0"0,0 0,0 0,-1 0,1 0,25 0,-25 0,-1 0,-48 25,24 0</inkml:trace>
  <inkml:trace contextRef="#ctx0" brushRef="#br0" timeOffset="77444.2555">21580 4316,'0'50,"25"-1,50 100,-51-124,-24 24,0 1,0-25,0 0,0-1</inkml:trace>
  <inkml:trace contextRef="#ctx0" brushRef="#br0" timeOffset="78387.8959">22002 4465,'25'0,"25"0,-1 0,-24 0,0 0,0 0</inkml:trace>
  <inkml:trace contextRef="#ctx0" brushRef="#br0" timeOffset="79373.7743">22424 4192,'0'25,"0"0,0-1,0 26,0 24,0-49,0 25,0 24,0-24,0-1,25 26,-25-26,0-24,0 0</inkml:trace>
  <inkml:trace contextRef="#ctx0" brushRef="#br0" timeOffset="80176.3424">22672 4118,'0'0,"25"49,-25-24,24 25,-24-26,25 26,0 0,-25-26,0 26,25-25,0 0,-25 49,0-49,0 0,24 24,-24-24,0 0,0 0,0-1,0 26,-24-25,-1 0,0 0,-25-1,50 1,-24 0,-1 0,0-25</inkml:trace>
  <inkml:trace contextRef="#ctx0" brushRef="#br0" timeOffset="80943.2684">23193 4539,'74'0,"50"0,-49 0,-26 0,-24 0,0 0,0 0,74-25,0 25,-25-24,-123 24,-174 0,24 0,50 0,-124 0,199 0</inkml:trace>
  <inkml:trace contextRef="#ctx0" brushRef="#br0" timeOffset="81967.2581">23317 4316,'0'25,"0"0,0-1,0 51,0-1,0 1,0 24,25-25,-25 26,0-51,24-24,-24 0,0-100,0 26</inkml:trace>
  <inkml:trace contextRef="#ctx0" brushRef="#br0" timeOffset="82999.6316">24185 4291,'0'25,"0"25,0-26,0 1,0 74,0-49,0 24,25 1,-25-1,25 26,-1-26,-24-49,0 49,0-49,25 25,0-50,0 0</inkml:trace>
  <inkml:trace contextRef="#ctx0" brushRef="#br0" timeOffset="84944.1545">18777 5655,'-24'0,"-1"0,50 0,-1 0,1 0,0 0,0 0,49 0,-49 0,0 0,0 0,0 0,-1 0,1 0,0 0,0 0,0 0,-1 0</inkml:trace>
  <inkml:trace contextRef="#ctx0" brushRef="#br0" timeOffset="86273.103">18877 5953,'0'25,"25"-25,-1 0,1 0,0 0,0 0,0 0,-25 25,24-25,51 25,-50-25,-1 0,-24-25</inkml:trace>
  <inkml:trace contextRef="#ctx0" brushRef="#br0" timeOffset="88390.2544">19646 5482,'-25'0,"74"0,51 0,-51 0,26 0,-26 0,-24 0,0 0,0 0,0 0,-1 0,1 0,0 0,0-25,49 25,125 0,49 0,-149-25,-74 25,-50 0,-25 0,1 0,24 0,-25 25</inkml:trace>
  <inkml:trace contextRef="#ctx0" brushRef="#br0" timeOffset="89291.5444">20191 5432,'0'0,"0"25,0 0,0 0,0 24,0-24,0 0,0 24,0 1,0 0,0-1,0 1,0 0,0 24,0-24,0-26</inkml:trace>
  <inkml:trace contextRef="#ctx0" brushRef="#br0" timeOffset="90671.5093">21109 5407,'-25'0,"1"50,-1-50,0 25,25 0,0-1,0 1,0 25,0-1,0 1,0-25,-25-25,25 49,0-24,0 0,0 0,0 0,-25-25,25 25,0-1,0 1,25 0,50 0,-26 0,26 24,-1-49,-49 0</inkml:trace>
  <inkml:trace contextRef="#ctx0" brushRef="#br0" timeOffset="92047.9577">21382 5606,'-25'0,"100"0,-26 0,-24 25,0-25,24 24,-49 1,0 0,0 25,0-26,0 1,0 0,0 0,0-75,0 25,0-49,0 24,25-24,-25 49,50 0,-25 25,-25 25,24 0,1 25,-25-1,25-24,0 49,-25-49,0 0,0 0,0 0,0 0</inkml:trace>
  <inkml:trace contextRef="#ctx0" brushRef="#br0" timeOffset="92700.8187">21977 5705,'50'0,"74"25,-50-25,150 25,-150-25,-49 0,-50 0,0 0,-24 0,-1 0,0 0,-24 0,49 24,0-24</inkml:trace>
  <inkml:trace contextRef="#ctx0" brushRef="#br0" timeOffset="93975.7789">22672 5606,'0'-25,"0"0,0-24,25 49,-1 0,26-25,-25 25,-25 25,0-1,0 26,0 0,0-1,0-24,-25 25,25-26,-25 1,0 25,1-25,24 0,-25-1,25 1,0 25,-25-50,25 25,-25-25,25 24,0 1,-25-25,25 25,-24-25,98 0,0-25,1 25,-50-25,-1 25,1 0</inkml:trace>
  <inkml:trace contextRef="#ctx0" brushRef="#br0" timeOffset="94720.9716">23044 5457,'0'0,"25"25,0 24,-1-24,1 0,-25 0,0 0,0 74,0-50,0 26,-25-25,1 24,-1-24,25-26,-50 26,50-25,-25 0,25-1,-25 51,25-26,0-24,0 0,0 0,0-50</inkml:trace>
  <inkml:trace contextRef="#ctx0" brushRef="#br0" timeOffset="95454.1884">23441 5804,'49'0,"-24"0,0 0,0 0,24 0,-24 0,74 0,1 0,-26 0,75 0,-75 0,-49 0,-74 0,-26 0,1 25,-1 0,26-25</inkml:trace>
  <inkml:trace contextRef="#ctx0" brushRef="#br0" timeOffset="95996.0061">23738 5655,'0'0,"0"50,0 24,0 1,0-1,0-24,0 0,0-1,0 1,0-25,0 24,0-24</inkml:trace>
  <inkml:trace contextRef="#ctx0" brushRef="#br0" timeOffset="97059.6064">24408 5581,'0'50,"0"-26,0 26,0 0,0-26,0 1,0 0,0 25,0-25,0-1,0 26,0-25,0 24,0-24,0 0,0 0,25 0,0-25</inkml:trace>
  <inkml:trace contextRef="#ctx0" brushRef="#br0" timeOffset="102367.9387">15206 6722,'24'0,"76"0,-26 0,174-50,-149 26,1-1,-51 25,-24 0,-25 25,25-1,-25 1,0-50</inkml:trace>
  <inkml:trace contextRef="#ctx0" brushRef="#br0" timeOffset="103171.5921">15627 6648,'0'24,"0"1,0 25,0-25,0 24,0 26,0-1,0-49,0 0,0 0</inkml:trace>
  <inkml:trace contextRef="#ctx0" brushRef="#br0" timeOffset="104131.1439">16322 6449,'-25'25,"0"0,25 0,-25-1,25 1,-24 25,24-25,0-1,0 1,0 0,0 0,24 24,-24-24,0 0,0 0,25-25,-25 25,0 0,25-1,0 1,0 0,-1 0,1-25</inkml:trace>
  <inkml:trace contextRef="#ctx0" brushRef="#br0" timeOffset="105393.7981">16495 6524,'25'0,"-25"24,25 1,0 0,-25 0,0 0,25-25,-25 24,0 1,0 0,24 0,-24 0,0-1,0 26,0-25,0-75,25 50,0-25,-25 1,50-1,-50 0,25 25,24-25,-49 0,25 1,-25-1,25 25,-25-25,25 25,-1 0,1 0,-25 25,25 0,0 24,-25-24,0 25,25-26,-25 1,0 0</inkml:trace>
  <inkml:trace contextRef="#ctx0" brushRef="#br0" timeOffset="106191.5621">17165 6722,'25'0,"25"0,-26 0,1 0,0 0,0 0,0 0,-1 0,26 0,-25 0,0 0,-25-25,24 25</inkml:trace>
  <inkml:trace contextRef="#ctx0" brushRef="#br0" timeOffset="107727.7042">17711 6623,'0'-25,"25"25,0 0,-1 0,1 0,-25 25,0 0,0-1,0 1,0 0,-25-25,25 25,-24 0,-1 24,25-24,-25-25,25 25,25 0,-25 0,25-25,-1 0,1 0,0 0,0 0,0 0,-1 0,1 0,0 0,0 0,24 0,-24 24</inkml:trace>
  <inkml:trace contextRef="#ctx0" brushRef="#br0" timeOffset="108567.9782">17984 6350,'25'0,"49"0,-24 25,-26 24,26-24,0 50,-26-51,-24 26,25 0,-25-1,0 1,0-1,0-24,0 25,0-25,0 0,-25-1,1 26,24-25,0 24,-25 1,0 0,25-1,0-24</inkml:trace>
  <inkml:trace contextRef="#ctx0" brushRef="#br0" timeOffset="109451.6581">18653 6772,'25'0,"50"0,-1 0,-49 0</inkml:trace>
  <inkml:trace contextRef="#ctx0" brushRef="#br0" timeOffset="110127.9264">18728 7094,'0'25,"0"0,25-25,24 25,-24-25,0 24,0-24,0 0,24 25,-24 0,0-25</inkml:trace>
  <inkml:trace contextRef="#ctx0" brushRef="#br0" timeOffset="116421.8504">19348 6747,'50'0,"-26"0,1 0,0 0,25-50,-26 50,-24-25,25 25,0 0,0 0,24 0,51 0,-26 0,-24 0,-1 25</inkml:trace>
  <inkml:trace contextRef="#ctx0" brushRef="#br0" timeOffset="117225.0065">19695 6697,'0'25,"0"25,0-1,0 26,0-26,0 26,0-26,0 1</inkml:trace>
  <inkml:trace contextRef="#ctx0" brushRef="#br0" timeOffset="118355.4703">20291 6573,'-25'0,"0"0,0 25,-24 0,24 0,25-1,-25 1,25 0,-25 0,0 0,25-1,0 1,0 0,0 25,0-1,0-24,0 0,0 25,0-26,0 1,0 0,0 0,0 0,0 24,25-49,-25 25,0 0,25-25,-25 25</inkml:trace>
  <inkml:trace contextRef="#ctx0" brushRef="#br0" timeOffset="119943.9621">20241 6821,'25'0,"0"0,-1 50,-24-25,0 0,0 24,0 1,0-25,0-1,0 1,0 0,0-50,0 0,0 1,0-1,0 0,0 0,0 0,25 25,-25-24,25 24,0 0,0-25,24 0,-24 25,-25-25,25 25,0 0,-25 25,24 0,-24 0,25 24,-25-24,0 0,0 24,25-49,-25 25,0 0</inkml:trace>
  <inkml:trace contextRef="#ctx0" brushRef="#br0" timeOffset="121057.0869">20762 6995,'25'0,"-1"0,1 0,0 0,0 0,0 0,0 0,24 0,-24 0,0 0,0 0,24 0</inkml:trace>
  <inkml:trace contextRef="#ctx0" brushRef="#br0" timeOffset="123059.0184">21283 6846,'25'0,"-25"25,0 0,0 0,0-1,0 1,-25-25,25 25,-25 25,0-1,25-24,-25 25,25-26,25-24,-25-24,25 24,-25-25,25 25,-25-25,25 25,-1 0,1 0,-25 25,0 0,0-1,0 1,0 0,0 0,-25 0,1-25,-26 0,50 24,0 1,-25-25,0 0,25 25,-49-25,24 0,0 0,0 25,1-25</inkml:trace>
  <inkml:trace contextRef="#ctx0" brushRef="#br0" timeOffset="124632.0776">21506 6722,'0'-25,"-25"25,75 50,-25-25,-1-1,26 51,-25-25,-25-1,25-49,-25 25,0 0,0 0,0-1,0 1,0 25,0-25,0 24,0-24,-25 0,0 0,25 24,-25-24,25 25,-25-50,1 49,-1-24,50-50</inkml:trace>
  <inkml:trace contextRef="#ctx0" brushRef="#br0" timeOffset="125249.6765">21828 6995,'50'0,"74"-25,-25 25,-24-25,-1 25</inkml:trace>
  <inkml:trace contextRef="#ctx0" brushRef="#br0" timeOffset="126211.476">22101 6772,'-24'0,"24"24,0 26,0 25,0 24,0-25,0-24,0 49,0-49,0-26,0 1,0 0,0 0,0 0</inkml:trace>
  <inkml:trace contextRef="#ctx0" brushRef="#br0" timeOffset="126977.7506">22424 6722,'0'25,"0"0,49 74,-49-25,50 50,0 50,-1-25,26 24,-75-123,24-50,-24-50,25 1</inkml:trace>
  <inkml:trace contextRef="#ctx0" brushRef="#br0" timeOffset="132459.7166">2134 5730,'0'0,"-25"0,0 0,25 25,0-1,0 1,25-25,0 25,-1-25,1 0,-25 25,0 0,0 0,0-1,0 1,0 0,0 0,-25 0,1-1,-1-24,25 25,-25-25,0 0,0 0,25-25</inkml:trace>
  <inkml:trace contextRef="#ctx0" brushRef="#br0" timeOffset="134179.1445">2357 5879,'0'25,"0"-1,25-24,-25 25,24-25,1 0,25 0,-25 0,-1 0,-24-25,0 1,25 24,-25-25,0 0,25 25,-25 25,0 0,0-1,25-24,0 0,-1 25,1-25,25 0,-25 0,-1 0</inkml:trace>
  <inkml:trace contextRef="#ctx0" brushRef="#br0" timeOffset="135229.1543">2803 5631,'25'24,"-25"1,25 0,-25 25,0-1,0-24,0 0,0 0,0-50,25 0,-25 0,49 0,-24 25,0 0,25-24,-26 24,1 0,0 0,-25 24,0 1,0 25,0-25,-25-25,0 0</inkml:trace>
  <inkml:trace contextRef="#ctx0" brushRef="#br0" timeOffset="139072.4339">3423 5705,'-24'0,"-1"0,0 0,0 25,25 0,-25-25,25 24,0 1,0 0,0 0,25-25,-25 25,0 0,0-1,0 1,0 0,-25-25,1 25,-1-25,0 0,0 0,0 0,1 0</inkml:trace>
  <inkml:trace contextRef="#ctx0" brushRef="#br0" timeOffset="140202.7329">3647 5531,'0'25,"0"25,0-25,0 24,0 1,0-1,0-24,0 0,0 0,0 0,0 0,0-1,0 1,0 0</inkml:trace>
  <inkml:trace contextRef="#ctx0" brushRef="#br0" timeOffset="140931.1398">3597 5779,'25'0,"0"0,-1-24,1 24,0 0,0 0,24 0,1 0</inkml:trace>
  <inkml:trace contextRef="#ctx0" brushRef="#br0" timeOffset="143068.9072">4093 5680,'0'50,"0"-1,0-24,0 0,-25-25,25 25,0 0,0 0,0-1,0 1,0 0</inkml:trace>
  <inkml:trace contextRef="#ctx0" brushRef="#br0" timeOffset="143477.1934">3994 5507</inkml:trace>
  <inkml:trace contextRef="#ctx0" brushRef="#br0" timeOffset="145126.7945">4391 5457,'0'25,"0"0,0-1,0 1,0 25,0 24,-25-74,25 50,0-1,-25-49,25 25,0 0,0 0,-25-25,25 25,0 0,0-1,0 26,0-25,0 0,0-1</inkml:trace>
  <inkml:trace contextRef="#ctx0" brushRef="#br0" timeOffset="145714.9209">4242 5779,'25'0,"0"0,24 0,1-24,-25 24</inkml:trace>
  <inkml:trace contextRef="#ctx0" brushRef="#br0" timeOffset="147210.4158">4614 5730,'0'25,"0"-1,0 26,0-25,0 0,0 0,25-1,-25 1,25-25,-1 0,1 0,0 0,0 0,0 0,24 0,-49-25,25 25,-25-24,0-1,0 0,0-25,0 25,0-24,0 74,0-1,0 1,0 0,0 0,0 0,0 0,0 24,0-24,0 25,0 24,25-49,0-25,-1 0,1 0,0 0,-25-25,25 25,-25-50,25 50</inkml:trace>
  <inkml:trace contextRef="#ctx0" brushRef="#br0" timeOffset="148190.0289">5259 5333,'25'0,"-25"25,0 0,0 49,0-49,0 24,0 1,0 24,0-49,0 0,0 0,0 0,0-1,0 26,0-25,0 0,0 0,0 24,0 26,0-51,0 1,0-50,0-24</inkml:trace>
  <inkml:trace contextRef="#ctx0" brushRef="#br0" timeOffset="148733.0675">5160 5755,'25'0,"24"-25,26-25,-51 50,1 0,0 0</inkml:trace>
  <inkml:trace contextRef="#ctx0" brushRef="#br0" timeOffset="150789.7279">5631 5680,'25'0,"0"-25,-1 25,1-24,-25-1,0 0,0 0,0 0,0 1,-25 24,1 0,24 24,-25-24,25 25,-25-25,25 25,-25-25,25 25,0 0,0-1,-25-24,25 25,0 0,0 0,0 0,0-1,0 1,0 0,0 0,0 0,25 0,0-25,-25 24,25-24,0 0,-1 0,-24 25,25-25,-25 25</inkml:trace>
  <inkml:trace contextRef="#ctx0" brushRef="#br0" timeOffset="153673.3778">6301 5457,'25'0,"24"0,26 0,49 0,74 0,-74 0,-74 0,-26 0</inkml:trace>
  <inkml:trace contextRef="#ctx0" brushRef="#br0" timeOffset="154572.7083">6598 5457,'0'25,"0"24,0-24,-24 25,24-25,0-1,-25 26,25-25,0 0,0-1,0 1,-25-25,25 25,0 0,-25-25,25 25,-25 0,25-1,0 1,-24-25</inkml:trace>
  <inkml:trace contextRef="#ctx0" brushRef="#br0" timeOffset="155754.916">7268 5333,'-25'25,"1"0,-1-25,0 49,0-24,0 0,0 24,1-24,24 0,-25-25,25 25,0 0,0-1,0 51,49-1,-49-24,50-25,-25 0,0-1,0 1,49 50,-49-75,0 24</inkml:trace>
  <inkml:trace contextRef="#ctx0" brushRef="#br0" timeOffset="157092.8199">7417 5581,'25'0,"0"25,-25 0,0-1,0 1,0 0,0 0,0 0,0-1,0 1,0 0,0-50,24-24,1-1,-25 0,25 26,0-51,0 50,-1 25,1 0,0 25,-25 0,25 0,0 0,-25-1,0 1,24-25,-24 25,0 0,0 0,0-1,0 1,0 0,0 0,0 0,0 0,0-1,0 1</inkml:trace>
  <inkml:trace contextRef="#ctx0" brushRef="#br0" timeOffset="157614.266">7839 5755,'24'0,"1"0,25 0,-1 0,175-50,-26 25,1 25,-150 0,26 0,-100 0,0 0</inkml:trace>
  <inkml:trace contextRef="#ctx0" brushRef="#br0" timeOffset="158294.3043">8955 5482,'0'25,"0"-1,0 1,0 0,0 0,-25 49,25-24,0-1,0 1,0-25,0 25,0-26,0 1,0-50</inkml:trace>
  <inkml:trace contextRef="#ctx0" brushRef="#br0" timeOffset="159292.894">9252 5283,'50'75,"-25"-50,25 49,-26 25,1-74,-25 0,0 0,0-1,0 1,0 0,0 0,0 0,0-1,-25-24,25 25,0 0,0 0,-24-25,24 25,0 0,-25-1,0 26,25 0,-25-26,0 1,25 50,-25-51</inkml:trace>
  <inkml:trace contextRef="#ctx0" brushRef="#br0" timeOffset="172640.2659">2059 7739,'-25'0,"25"25,25-25,50 25,73-25,125 24,-124-24,124 0,-99 0,-75 0,-50 0,-123 25,24 0,1 0,-1-25,25 0,-49 0</inkml:trace>
  <inkml:trace contextRef="#ctx0" brushRef="#br0" timeOffset="173749.2557">2630 7838,'0'25,"0"0,0 0,0-1,0 1,0 25,0 0,0-26,-25 1,25 0,0 0</inkml:trace>
  <inkml:trace contextRef="#ctx0" brushRef="#br0" timeOffset="174754.2176">3647 7615,'-25'0,"0"0,25 25,-25-25,-24 25,24-25,25 24,0 1,-25-25,25 25,0 0,0 0,0 49,0-24,0-1,0 1,0 0,0-1,0-24,0 25,0-26,0 1,0 0,0 0,50-25,-26 0,1 0,-25-25</inkml:trace>
  <inkml:trace contextRef="#ctx0" brushRef="#br0" timeOffset="176189.9428">3795 7789,'0'24,"50"1,-50 0,25 0,-25 0,0-1,25 1,-25 0,0 0,0 0,0 0,0-1,0 1,0 0,0 0,-25-25,25-25,0 0,0-24,25-1,-1 0,26 25,-50-24,25 49,0 0,-25-25,25 25,-25-25,0 0,24 25,1 0,0 0,0 0,-25 25,0 0,25 0,-1 0,-24 49,0-24,0-25,0-1,0 1,0 0,0 0</inkml:trace>
  <inkml:trace contextRef="#ctx0" brushRef="#br0" timeOffset="177012.0163">4316 7665,'25'0,"0"24,25 1,-1 0,1 25,-25-50,-25 24,0 1,0 0,0 0,0 0,0 24,0 1,0-25,0 49,0-49,0 49,0-24,0-25,0 0,-25 24,25 1,0-25,-25 24,0-49,0 25,25-75</inkml:trace>
  <inkml:trace contextRef="#ctx0" brushRef="#br0" timeOffset="177728.3089">4837 7888,'-25'0,"75"0,0 0,74-25,-25 25,-49-25,-1 25</inkml:trace>
  <inkml:trace contextRef="#ctx0" brushRef="#br0" timeOffset="178199.9382">4936 8136,'25'-25,"25"0,24 1,-24-1,99-25,-50 50,-74 0,0 0,-25-25</inkml:trace>
  <inkml:trace contextRef="#ctx0" brushRef="#br0" timeOffset="179066.973">5631 7565,'0'-24,"50"-1,-1 0,26 0,73 25,51-74,-25 74,-100 0,-49 0,0 0</inkml:trace>
  <inkml:trace contextRef="#ctx0" brushRef="#br0" timeOffset="179969.2189">5953 7392,'0'25,"0"24,0 1,0-25,0 24,0-24,0 25,0-26,0 1,0 0,0 0</inkml:trace>
  <inkml:trace contextRef="#ctx0" brushRef="#br0" timeOffset="181098.5374">6896 7268,'-25'49,"-24"-24,24 25,-25 24,1-24,24 24,0-49,0 49,0 1,25-26,0-24,0 0,25 25,0-50,0 49,-25-24,25 0,-25 0,24-25,1 0,-25 25,25-25,0 24</inkml:trace>
  <inkml:trace contextRef="#ctx0" brushRef="#br0" timeOffset="191495.8993">6226 7045,'-24'0,"-1"0,-25 0,0 0,1 0,-50 0,-1 24,1-24,0 25,74-25,-49 0,49 0,-49 0,49 25,0-25,0 0,25 25,0 0,25 49,-25 0,25-24,-25 0,25 24,-25 25,24-24,1-26,-25 1,0-1,0-24,25 50,-25-51,0 1,0 0,0 0,0 25,25-1,-25-24,0 0,25 0,-25-1,24-24,-24 25,0 0,25 0,-25 24,25-49,-25 25,0 0,0 0,0 0,0-1,0 1,0 0,25-25,24 0,100 0,-74 0,24 0,25 0,-50 0,-49 0,50 0,-51 0,-24-25</inkml:trace>
  <inkml:trace contextRef="#ctx0" brushRef="#br0" timeOffset="193175.0081">6946 7615,'49'0,"26"0,-26 0,26 0,-26 0,-24 0,-25 25,0 0,0-1,0 1,0 25,0-25,0-1,0 1,0 0,0 0,0-50,0 0,50-24,-25-26,-25 50,24 1,1-1,-25 0,25 25,-25-25,0 0,25 25,0 0,-1 0,1 25,0-25,0 0,-25 25,25-25,-25 25,0 24,24-24,-24 0,0 0,0 0</inkml:trace>
  <inkml:trace contextRef="#ctx0" brushRef="#br0" timeOffset="194014.3721">7913 7615,'-25'0,"100"0,-1 0,25 0,-24 0,-1-25,1 25,-51 0</inkml:trace>
  <inkml:trace contextRef="#ctx0" brushRef="#br0" timeOffset="195504.984">8632 7466,'-24'0,"24"-25,-25 25,25-24,-25 24,25-25,0 0,0 0,0 0,0 1,25-1,0 25,-1 0,1 0,0 0,0 0,-25 25,25-25,-25 24,24-24,-24 25,0 0,0 0,0 0,0 24,0-24,-24 25,24-1,-25-24,25 0,-25 0,25-1,-25-24,25 25,-25-25,1 25,48-25,26 0,0 0,-26 0,1 0,0 0,0 0,0 0,-1 0</inkml:trace>
  <inkml:trace contextRef="#ctx0" brushRef="#br0" timeOffset="196806.1303">8930 7020,'50'0,"-26"0,26 49,24 1,-49-25,0 0,-25-1,25 1,-25 0,0 0,0 0,0 24,0-24,25 0,-25 0,0-1,0 1,0 25,0-25,0-1,0 1,0 25,0-25,0-1,-25 1,25 0,-50 0,50 24,-49-49,24 50,0-50,25 25,-25 0,0-25,25 24,-24-24,-1 25,0-25</inkml:trace>
  <inkml:trace contextRef="#ctx0" brushRef="#br0" timeOffset="197846.2239">9575 7342,'-25'0,"50"0,49 0,75 0,50 0,-100 0,0 0,-74 0,0 0</inkml:trace>
  <inkml:trace contextRef="#ctx0" brushRef="#br0" timeOffset="198984.9937">9897 7119,'0'25,"0"0,0-1,0 26,0-25,-24 0,24 24,0 1,0 24,0-49,0 25,0-1,0-24,0 25,0-26,0 1,0 0,0 0,0 0,0-1,0 1,-25 25,25-25,0-1,0 1,-25 0,25 0,-25 0</inkml:trace>
  <inkml:trace contextRef="#ctx0" brushRef="#br0" timeOffset="201363.3039">10716 7020,'0'49,"0"-24,0 25,0-1,0 1,0 0,0-1,0-24,0 0,-25-25,25 25,0-1,0 1,-25 25,25-25,0-1,0 1,-24 0,24 25,0-26,-25 26,25-25,0 49,0-49,0 0,0-50,25-25</inkml:trace>
  <inkml:trace contextRef="#ctx0" brushRef="#br0" timeOffset="204259.5998">10815 6623,'0'-25,"50"25,49-50,-25 50,-24-24,0 24,-26 0,26 0,-25 0,0 0,-1 0,1 0,0 0,0 0,-25 24,0 1,-25 0,0 0,25 0,0 24,0-24,0 0,0 0,0-1,0 1,0 0,0 25,0-25,0 24,0 1,0 24,0-49,0 25,0-26,0 1,0 0,0 0,0 0,0-1,0 1,0 0,0 25,0 24,0 0,0 1,0-26,0 1,0-25,0 0,0 24,0-24,0 0,0 0,0-1,0 1,-25-25,25 25,0 0,0 0,0 0,0-1,0 1,0 0,0 0,0 24,0-24,-24-25,-1 0,0-25,0 25,-24 0,-1 0,25 0,-49 0,-25 0,49 0,-24 0,-1 0,26 0,-1 0,50-24</inkml:trace>
  <inkml:trace contextRef="#ctx0" brushRef="#br0" timeOffset="205309.5569">11708 7243,'0'-25,"25"-24,49 24,26 0,48 0,100 0,-74 25,-50 0,50 0,-149 0,-1 0,-48 0,-1 0,0 0</inkml:trace>
  <inkml:trace contextRef="#ctx0" brushRef="#br0" timeOffset="206352.3063">12279 6722,'0'25,"0"24,0 1,0 0,0-1,24 26,1 24,0-25,-25 1,25-26,-25-24,0 0,0 0,0 0,0-1,0 1,0 25,-25-25,25-1,0 1,0 0,0 0,-25-25</inkml:trace>
  <inkml:trace contextRef="#ctx0" brushRef="#br0" timeOffset="207218.9161">13196 6722,'0'25,"0"0,0 49,0-24,0 49,25 0,0 0,25 25,-50-74,0 0,24 24,-24-24,0-26</inkml:trace>
  <inkml:trace contextRef="#ctx0" brushRef="#br0" timeOffset="211484.7524">3572 4663,'124'0,"0"0,-25 0,-49 0,-25 0,0 0,0 0,-1 0,1 0,0 0,0 0,24 0</inkml:trace>
  <inkml:trace contextRef="#ctx0" brushRef="#br0" timeOffset="212264.0533">3795 4688,'0'-25</inkml:trace>
  <inkml:trace contextRef="#ctx0" brushRef="#br0" timeOffset="212966.4758">3820 4638,'0'25,"0"0,0 0,0 0,0-1,0 1,0 0,0 0,0 0,0 0,0-1</inkml:trace>
  <inkml:trace contextRef="#ctx0" brushRef="#br0" timeOffset="214288.7243">4515 4465,'-25'0,"0"25,0-25,25 24,-24 1,24 0,0 0,-25-25,25 25,0-1,0 1,0 25,0-25,0 24,0-24,25-25,-25 25,24 0,1 0,25 24,-50-24,25-25,-25 25</inkml:trace>
  <inkml:trace contextRef="#ctx0" brushRef="#br0" timeOffset="215918.2285">4664 4713,'24'0,"-24"25,0-1,0 1,25-74,-25 24,25 25,-25-25,25 0,0 0,-1 25,-24-24,25 24,0 0,0 0,-25 24,25-24,-25 25,0 0,0 0,0 0,0-1,0 1,0 0,0 0,0 0,0 0,0-1,0 1</inkml:trace>
  <inkml:trace contextRef="#ctx0" brushRef="#br0" timeOffset="216895.8587">5061 4514,'0'25,"24"-25,-24 25,25 0,-25 0,25-25,-25 24,0 1,0 0,0 0,0 0,0-1,0 1,0 0,0 0,0 0,0 0,-25-25,0 24</inkml:trace>
  <inkml:trace contextRef="#ctx0" brushRef="#br0" timeOffset="217880.7578">5408 4663,'49'0,"26"0,-1 0,50 0,50 0,-125 0,-24 0,-50 0</inkml:trace>
  <inkml:trace contextRef="#ctx0" brushRef="#br0" timeOffset="218330.0852">5656 4911,'25'0,"24"0,50 0,1 0,-26 0,-49 0,0 0</inkml:trace>
  <inkml:trace contextRef="#ctx0" brushRef="#br0" timeOffset="219404.6119">6425 4638,'-25'0,"0"0,50 0,25 0,-1 0,1 0,-25 25,-1-25,1 0,25 0,-25 0,24 0,1-25,-1 25,-49-24,25 24,0 0,-75 24</inkml:trace>
  <inkml:trace contextRef="#ctx0" brushRef="#br0" timeOffset="220058.5056">6574 4663,'0'25,"0"0,0 24,0 1,0 0,0-25</inkml:trace>
  <inkml:trace contextRef="#ctx0" brushRef="#br0" timeOffset="220867.6607">7194 4564,'0'25,"0"0,-25 24,25-24,-25 0,0 0,25-1,0 1,-25-25,25 25,0 0,0 0,0 0,25-25,-25 24,25 1,0-25,0 25,0 0,-25 0</inkml:trace>
  <inkml:trace contextRef="#ctx0" brushRef="#br0" timeOffset="222014.2138">7343 4564,'0'25,"24"0,-24-1,0 1,25-25,-25 50,25-1,-25-24,0 0,0 0,0 0,0 0,0-75,0 25,25 0,-25 0,25 25,-1-24,-24-1,25 25,0 0,0 0,0 0,-1 0,1-25,0 25,0 0,0 0,-1 25,1 0,-25-1,0 26,25-25,-25 0,0 0,0-1,0 1,0 0</inkml:trace>
  <inkml:trace contextRef="#ctx0" brushRef="#br0" timeOffset="222567.8808">7913 4837,'50'0,"-26"0,26 0,24-50,-49 50,0 0,0 0</inkml:trace>
  <inkml:trace contextRef="#ctx0" brushRef="#br0" timeOffset="223299.95">8459 4614,'0'24,"0"1,0 25,0-25,0 24,25-24,-25 0,0 0,24-25,-24 25,0-1</inkml:trace>
  <inkml:trace contextRef="#ctx0" brushRef="#br0" timeOffset="224018.2197">8756 4564,'50'0,"-25"0,0 0,24 25,-24 24,25 1,-50-25,24 49,-24-49,0 25,0-1,0-24,0 0,-24 0,-1-25,0 0,0 25,0-25,1 0,24 24,-25-24,25 25</inkml:trace>
  <inkml:trace contextRef="#ctx0" brushRef="#br0" timeOffset="225130.2165">9377 4812,'49'0,"50"0,-24 0,-1 0,25 0,-74 0,0 0</inkml:trace>
  <inkml:trace contextRef="#ctx0" brushRef="#br0" timeOffset="225970.1338">9600 4589,'0'25,"-25"24,25 1,0-25,0-1,0 1,0 25,0-25,0 0,0-1,0 1,0 0,-25 0,25 0,0-1,0 1</inkml:trace>
  <inkml:trace contextRef="#ctx0" brushRef="#br0" timeOffset="227551.8583">10220 4589,'0'25,"0"-1,0 1,-25 0,25 0,0 0,0-1,-25-24,25 25,0 0,0 0,0 0,0 0,0-1,0 1,0 0,0 0,-25-25,25 25,0-1</inkml:trace>
  <inkml:trace contextRef="#ctx0" brushRef="#br0" timeOffset="228483.9735">10716 4638,'0'25,"74"-25,1 0,74 0,24 0,-98 0,24-25,-25 25,-24-24,-25 24,24 0,-49-25,50 25,-25 0,0 0,24 0,1 0,49 0,99 0,-98 0</inkml:trace>
  <inkml:trace contextRef="#ctx0" brushRef="#br0" timeOffset="229150.8749">12800 4440,'-25'0,"25"50,0-1,0 1,0 24,0 25,0-24,0-25,0-26,0 1,0-50</inkml:trace>
  <inkml:trace contextRef="#ctx0" brushRef="#br0" timeOffset="230263.9429">12849 4167,'0'0,"-49"0,49 25,-50 25,0-26,50 1,-49 25,24-50,0 25,0-1,25 1,-24 0,-1 25,0-26,25 26,0-25,0 0,0 24,0 1,0-25,0-1,0 1,0 0,0 0,0 0,0 0,0-1,25 1,0 25,24-1,26 1,-1-25,0 24,1 1,-1-50,1 0,-26 0,-24 0,-25-25,0 0,25 25,0-49,-25 24,74-25,-49-49,24 50,-49-26,25 1,-25 24,0-24,0 49,0-25,0 25,0 1,0-1,-25 25,1-25,-1 25,0 0,-25 0,1 0,24 0,-25 0,1 0,-26 0,-24 0,74 0,-49 0,24 0,26 0,-1 0,0 0</inkml:trace>
  <inkml:trace contextRef="#ctx0" brushRef="#br0" timeOffset="238443.7419">8831 6226,'0'25,"0"0,0-1,25-24,-25 25,24 0,1-25,0 0,0 0,0 0,-1 25,51-25,-50 0,-1 0,1 0,0 0,0 0,24-25,1 0,-25 25,0 0,0 0,-1 0,1 0,25 0,-25 0,24 0,-24 0,25 0,-26 0,26 0,-25-25,0 25,24 0,-24 0,25-24,-1 24,-24 0,25 0,-1 0,1 0,-25 0,-1 0,26 0,24 0,-24-25,0 25,-1-25,26 25,-26 0,1 0,24-25,1 0,-26 25,26-24,-26 24,-24-25,50 25,-26-25,26 0,49 0,49 1,100-1,-99 0,49 25,50-25,-199 25,100 0,-100 0,-24 0,0 0,-26-25,1 1,50-1,24 25,74-50,-73 0,48 26,125-26,-149 25,149-24,-174 49,100-25,-75 25,-74-25,-1 25,26 0,-26 0,1 0,74 0,25 0,-50-25,-50 25,26-25,49 1,-75 24,-24-25,25 0,-25 25,49-25,50 25,25 0,99-25,-50 25,-24 0,-75 0,149 0,-198 0,0 25,-26 25,1-50,25 25,24 24,-24-49,-25 0,24 0,-24 0,25 0,74 0,-50 0,149 0,50 0,-50 0,-123 0,73 0,-148 0,-50 0,0 0,1-25,-26 1,0-1,26 25,-1-25,0 0,0 25,0 0,-24 0,24-25,99 75,-24 0,0-1,-1-49,26 50,-51-25,1-25,-74 24,-1 51,25-50,-24 24,-26 1,26 0,-1 24,25-24,-24-26,24 26,50-50,-1-25</inkml:trace>
  <inkml:trace contextRef="#ctx0" brushRef="#br0" timeOffset="244373.9011">7243 5035,'-24'0,"-1"0,0 0,0 0,-25 25,26-25,-1 50,0-25,0-25,-24 24,24 1,0-25,-25 0,50 25,-24-25,-1 25,0 0,0-25,0 24,1-24,-1 25,0-25,25 25,-25 0,0 0,25-1,-49 1,49 0,-25 0,0 24,25-24,-25 25,1-50,24 25,0-1,0 1,0 0,0 0,0 0,-25-1,25 1,0 0,0 0,0 0,0 24,0-24,0 25,0-1,0-24,0 25,0-25,0 24,25-24,-25 0,0 0,0-1,0 1,0 0,0 0,0 24,24 1,-24-25,25 24,-25 1,0 0,25-1,0 1,-25-25,25-25,-25 24,0 1,24-25,1 0,-25 25,25 25,25-25,-50-1,0 1,24-25,-48 0,-1 0,0 0,0 0,0 0,1 0,-1 0,-25 0,25-25,-24 1,-1-1,25-25,-49 0,24 50,26-24,-1-1,0 25,0-25,0 25,50 0,25 0,49 74,0-24,50 0,-50-1,-24-24,-51 0,1-25,0 0,-25 25,0 0,25-50,-25-25,0 1,0 24,0-25,0 0,0 26,25-1,-25 0</inkml:trace>
  <inkml:trace contextRef="#ctx0" brushRef="#br0" timeOffset="247524.4665">4862 9525,'50'0,"-1"25,1-25,-25 25,24-25,-49 24,25-24,0 0,0 0,0 0,24 0,1 0,-1 0,1 0,0 0</inkml:trace>
  <inkml:trace contextRef="#ctx0" brushRef="#br0" timeOffset="248296.2291">4961 9922,'25'0,"74"25,25-1,25-24,-50 0,-24 0</inkml:trace>
  <inkml:trace contextRef="#ctx0" brushRef="#br0" timeOffset="249318.2507">6077 9401,'25'0,"75"0,98 25,-49-25,74 0,-124 0,50 0,-124 0</inkml:trace>
  <inkml:trace contextRef="#ctx0" brushRef="#br0" timeOffset="250108.1921">6549 9401,'0'25,"0"0,0 24,0-24,0 25,0-1,0 1,0-25,0 24,0-24,0 25,0-26,0 1,0 0</inkml:trace>
  <inkml:trace contextRef="#ctx0" brushRef="#br0" timeOffset="251209.8104">7516 9302,'-25'0,"1"0,-26 25,25-1,25 1,0 0,-25-25,25 25,0 0,0-1,0 1,0 0,-24 0,24 0,0-1,0 1,0 0,0 0,0 0,0 24,24-24,1-25,25 0,-25 0,24 0,1 0,-25 0</inkml:trace>
  <inkml:trace contextRef="#ctx0" brushRef="#br0" timeOffset="253122.0632">7665 9500,'25'0,"0"0,-1 0,1 0,0 0,-25 25,0 0,0 0,0-1,0 1,0 0,25-25,0 0,-1-50,-24 26,25-1,0 25,-25-25,25 0,-25 0,25 1,-1-1,1 25,0 0,0-25,0 25,-1-25,1 25,0 0,0 0,0 0,0 0,-1 0,-24 25,25-25,-25 25,0 0,25-25,-25 24,0 1,0 0,0 0,0 0,0-1,0 1,-25 0,25 0</inkml:trace>
  <inkml:trace contextRef="#ctx0" brushRef="#br0" timeOffset="254794.2769">8657 9401,'-25'0,"50"0,25 0,-25 0,-1 0,1 0,0 0,0 0,0 0,-1 0,1 0,25 0,-25 0,-1 0</inkml:trace>
  <inkml:trace contextRef="#ctx0" brushRef="#br0" timeOffset="256359.594">9277 9227,'0'-24,"0"-1,0 0,0 0,50 25,-25 0,0 0,-25 25,0 0,0 0,0-1,0 1,0 0,0 0,0 0,-25-25,25 24,-25-24,0 25,0 0,0 0,25 0,0-1,-24-24,-1 0,25 25,-25-25,0 25,25 0,-25-25,25 25,50-25,0 0,-1 0,-24 0,0 0,0 0,0 0,-1 0,1 0,0 0,0 0,0 0,-1 0,-24-25,25 25</inkml:trace>
  <inkml:trace contextRef="#ctx0" brushRef="#br0" timeOffset="257339.8839">9550 8905,'0'25,"50"-25,-25 74,24-74,50 75,-49-51,-50 1,25-25,-25 25,0 0,0 0,0-1,0 1,0 25,0-1,0-24,0 0,0 25,0-26,0 1,0 0,0 0,-25-25,25 25,-25-25,0 24,1-24,24 25,-25 0,25 0</inkml:trace>
  <inkml:trace contextRef="#ctx0" brushRef="#br0" timeOffset="259653.6439">10220 9252,'25'25,"49"-25,25 0,1 0,24 0,-75 0,-24 0,-25-25</inkml:trace>
  <inkml:trace contextRef="#ctx0" brushRef="#br0" timeOffset="260327.4965">10592 9103,'0'25,"0"0,0 25,0-26,0 51,0-26,0 1,0 0,0-1,0 1,0-25,0-1</inkml:trace>
  <inkml:trace contextRef="#ctx0" brushRef="#br0" timeOffset="261567.2438">10964 9227,'0'-24,"0"-26,0 25,50-49,-26 74,1-25,50-25,-51 50,1 0,25 0,-25 0,-25 25,0 0,0 49,0 26,0-26,0-49,-25 49,0 50,0-99,0 25,-24-1,49-24,-25-25,0 0,50 0,25 0,-1 0,1 0,-1 0,-24-25,0 25,25 0,24 0,50 0,0 0,-49 25,-100-50</inkml:trace>
  <inkml:trace contextRef="#ctx0" brushRef="#br0" timeOffset="262249.3325">12055 9153,'50'0,"24"0,125 0,99 0,-100-25,-24 0,-75 25,-74 0</inkml:trace>
  <inkml:trace contextRef="#ctx0" brushRef="#br0" timeOffset="263531.5894">13593 8756,'-24'0,"48"0,1 0,0 25,0-25,0 0,-25 25,0-1,24-24,-24 25,0 0,0 0,0 0,-24-1,-1-24,25 25,-25 0,0 0,25 0,-25-25,25 49,-24-49,-1 25,25 0,0 0,0 0,49-25,51 0,24 0,297 0,-272 0,-99 0,24 0,-74-25,-25 25</inkml:trace>
  <inkml:trace contextRef="#ctx0" brushRef="#br0" timeOffset="265135.3606">14089 8483,'0'0,"-24"0,-26 0,-49 0,74 0,-25 0,26 0,-1 0,0 0,0 0,0 0,1 25,-1 0,-25-25,25 25,-24-1,-1 1,25-25,0 0,-24 0,49 25,-25-25,25 25,-25-25,25 25,0-1,0 1,-25 0,1 0,24 0,-25 24,0-24,25 0,0 0,-25-25,25 24,-25 1,25 0,0 25,0-1,0-24,0 25,25-25,-25-1,25-24,0 25,24 0,-24 0,50 0,24 24,0-24,25 0,-49 24,-51-24,1-25,0 0,0 0,0 0,-1 0,1 0,0 0,25 0,24 0,0 0,-24 0,0 0,-26 0,1 0,-25-25,25 25,-25-24,25-26,-25 25,0-24,25-1,-25-24,0 24,0 0,0 26,0-1,0 0,0 0,-25 0,-25-24,50 24,-25 25,25-25,-24 25,24-25,-25 25,25-25,-25 1,0-1,0 25,1 0,24-25,-25 25,0-25,0 25,0-25,1 25,-1 0,-25-49,25 49</inkml:trace>
  <inkml:trace contextRef="#ctx0" brushRef="#br0" timeOffset="271822.4626">5135 10939,'0'25,"-25"-25,0 0,50 0,25 0,24 0,-24 0,-25 0,-1 0,1 0,0 0,0 0</inkml:trace>
  <inkml:trace contextRef="#ctx0" brushRef="#br0" timeOffset="272613.1761">5061 11336,'74'0,"-24"0,24 0,0 0,-24 0,0 0,-26 0,26 0,49 0,-24 0,-26 0,-24 0</inkml:trace>
  <inkml:trace contextRef="#ctx0" brushRef="#br0" timeOffset="281155.4564">6722 10691,'25'0,"-50"0,1 0,-1 0,-25 0,-99 0,100 0,24 0,0 0,0 0,1 0,-1 0,25 25,0-1,0 51,0-50,0 24,0 1,25 24,-25-24,24-25,-24-1,0 1,25 0,-25 25,0-25,0-1,0 1,0 0,0 0,0 24,0 1,0-25,0 24,0 1,0 0,0-1,0 1,0-1,0 1,0 0,0-26,25-24,-25 25,25-25,0 0,-1-25,26 1,0 24,-1 0,-24 0,0 0,0 0,-1 0,26 0,0 0,24 0,0 0,-24 0,0 0,-50 24</inkml:trace>
  <inkml:trace contextRef="#ctx0" brushRef="#br0" timeOffset="282185.3574">6946 10988,'-25'0,"0"0,25 25,-25-25,25 25,124-25,100 0,-125 0,50 0,-75 0</inkml:trace>
  <inkml:trace contextRef="#ctx0" brushRef="#br0" timeOffset="283213.8546">7119 11038,'0'25,"0"0,0-1,0 1,0 0,0 0,0 0,0 0,0-1,0 26,0-25,0 0,0-1,0 1,0 0</inkml:trace>
  <inkml:trace contextRef="#ctx0" brushRef="#br0" timeOffset="284194.0907">8087 10740,'-25'0,"0"0,-25 0,-24 25,0-25,-26 25,1 25,-50-1,100-24,24 0,0 0,0-25,25 24,0 26,0-25,0 24,0 1,0-25,25 25,0-26,-25 26,25-25,0 24,-25-24,24 0,-24 0,25 0,-25-1,25 1,-25 0,25-25,0 25,-1-25,1 0</inkml:trace>
  <inkml:trace contextRef="#ctx0" brushRef="#br0" timeOffset="285649.8466">7888 10964,'25'24,"0"-24,-25 25,25 0,-25 0,24 24,-24-24,0 0,0 25,0-25,0-1,0 1,0 0,0 0,0 0,0-50,0 0,0-25,25 26,0-51,0 25,0 26,-1-1,1 0,0 25,0 0,0 0,-25 25,0 0,0-1,25 1,-25 50,0-50,24-1,-24 1,0 0,0 0,0 0,0-1,0 1,-24 0,24 0,0 0,0-1,0 1</inkml:trace>
  <inkml:trace contextRef="#ctx0" brushRef="#br0" timeOffset="286267.1953">8434 11286,'50'0,"-1"0,26 0,24-25,-25 1,-49 24,0 0,0 0,-1 0</inkml:trace>
  <inkml:trace contextRef="#ctx0" brushRef="#br0" timeOffset="287409.7416">9203 10914,'0'-25,"25"0,24 25,1 0,0 0,-26 0,-24 25,0 0,0 0,0 0,-24 24,-1-49,25 25,-25 0,0 0,75-25,-25 0,24 0,-24 0,-25 24,0 1,0 0,-25 0,25 0,0 0,0-1,-25-24,1 0,-1 0,0 0,0 0</inkml:trace>
  <inkml:trace contextRef="#ctx0" brushRef="#br0" timeOffset="288328.8325">9798 10592,'0'24,"0"1,0 0,25-25,-25 25,0 24,0 1,0-25,0 49,0-24,0-25,0 24,0-24,0 49,0-49,-25 0,25 50,0-26,0 26,-49-1,24-24,0-26,25 1,-25-25,25-25,0 1,0-1,0 0</inkml:trace>
  <inkml:trace contextRef="#ctx0" brushRef="#br0" timeOffset="289144.7504">10220 10914,'-25'0,"75"0,24 0,1 0,-1 0,0 0,-24 0,-25 0,24-25,-24 0,-50 25,1 0,-26 0,25 0</inkml:trace>
  <inkml:trace contextRef="#ctx0" brushRef="#br0" timeOffset="289751.2225">10468 10740,'0'50,"0"0,0-26,0 51,0-26,0 26,0-26,-25 26,25-25,-25-1,25 1,-24-1,24 1,0-75,0-24</inkml:trace>
  <inkml:trace contextRef="#ctx0" brushRef="#br0" timeOffset="290705.2298">10989 10567,'0'25,"0"-1,0 1,0 25,0-1,0 1,0 0,0-1,0 1,0-1,0 26,0-26,0-24,0 0,0 0</inkml:trace>
  <inkml:trace contextRef="#ctx0" brushRef="#br0" timeOffset="291550.8819">11113 10468,'25'0,"24"0,75 24,25 26,-74-50,-51 50,1-50,-25 24,0 1,0 0,0 0,0 0,0 24,0-24,0 0,-25 24,25-24,-24-25,-1 50,25-1,-25 1,0-25,-24 49,-1-24,0 24,1 1,-51 24,51-74,-1 24,25 1,1-50,24 25,0-50,0-25,0 26,24-26</inkml:trace>
  <inkml:trace contextRef="#ctx0" brushRef="#br0" timeOffset="292308.8969">11956 10740,'25'0,"49"0,1 0,173 0,50 0,-125-24,150-51,-150 50,-98-24,-100 49,-25-25,-24 25,24 0,1 0,-1 0,25 0</inkml:trace>
  <inkml:trace contextRef="#ctx0" brushRef="#br0" timeOffset="295029.1406">11559 10170,'25'0,"0"0,0 0,0 0,-1 0,1 0,0 0,0 0,0 0,-1 0,-24 25,0 0,-24-1,-1 1,25 25,-25-25,25-1,-25 26,25 0,0-1,0 1,0 24,0 1,0 24,0-25,0-49,0 0,0 0,0 24,0-24,-25 0,25 0,0-1,0 1,0 25,0-25,0 0,0-1,0 1,0 0,0 0,0 0,0-1,0 1,0 0,0 25,25-1,0-24,-25 0,0 0,0-1,0 1,0 0,0 0,-25-25,0 0,1-25,-1 25,0 0,0 0,-24 0,49 25,-25-25,-25 25,50-1,-25-24,1 0,24-24,24-1</inkml:trace>
  <inkml:trace contextRef="#ctx0" brushRef="#br0" timeOffset="296053.3997">12601 10468,'0'24,"0"1,0 0,0 25,0 49,0-50,0 1,0 0,25 24,-25 0,0-49,0 0,0 0,0 24,0-24,0 0</inkml:trace>
  <inkml:trace contextRef="#ctx0" brushRef="#br0" timeOffset="297223.2483">13693 10443,'-25'0,"50"-25,24 25,1 0,-1 0,-24 0,0 0,-25 50,0-26,0 51,-25-50,25 49,0-49,0 24,-25-24,25 0,-24 0,-1-25,0 0,0 0,25 25,-25-25,1 0,24 24,-25 1,0 0,25 0,0 0,0-1,25-24,24 0,1 0,124-49,-26-1,-48 25,-1 25,-99-24</inkml:trace>
  <inkml:trace contextRef="#ctx0" brushRef="#br0" timeOffset="298709.0882">5135 12452,'0'0,"-25"0,0 25,1-25,24 25,-25-25,0 0,25 24,149-24,0 0,-1 0,1 0,-124 0,0 0</inkml:trace>
  <inkml:trace contextRef="#ctx0" brushRef="#br0" timeOffset="299562.2935">5061 12874,'0'24,"0"1,24-25,1 25,0-25,25 0,24-25</inkml:trace>
  <inkml:trace contextRef="#ctx0" brushRef="#br0" timeOffset="300456.9199">6077 12402,'50'25,"0"-25,-1 0,1 0,24 0,-49 0,0 0</inkml:trace>
  <inkml:trace contextRef="#ctx0" brushRef="#br0" timeOffset="302165.1466">6375 12477,'50'0,"24"0,-24 0,-1-25,1 25,-25 0,0 0,-1 0,-24-25,25 25,0 0</inkml:trace>
  <inkml:trace contextRef="#ctx0" brushRef="#br0" timeOffset="303199.6017">6425 12477,'-25'0,"25"25,0 24,0 1,-25-1,25-24,0 0,0 25,-25-26,25 26,0-25,0 0</inkml:trace>
  <inkml:trace contextRef="#ctx0" brushRef="#br0" timeOffset="304642.8886">7293 12278,'-25'0,"0"0,1 25,-1 0,25 0,-25-25,0 0,25 25,-25-1,25 1,-25-25,25 25,0 0,-24 24,24-24,0 0,0 0,0 0,0-1,0 1,24 25,1-50,0 49,25-24,-25 25,-1-50</inkml:trace>
  <inkml:trace contextRef="#ctx0" brushRef="#br0" timeOffset="306447.0707">7541 12402,'0'25,"0"0,0 0,0 0,0-1,0 1,0 0,0 0,0 0,0-1,0 26,0-75,0-49,0-1,0 26,0-1,25 25,-25 1,25 24,-25-25,24 25,1 0,0 0,-25 25,25-25,-25 24,0 1,25 0,-1 0,-24 0,0-1,0 1,0 0,0 0,0 0,0-1,0 1,25-25</inkml:trace>
  <inkml:trace contextRef="#ctx0" brushRef="#br0" timeOffset="307175.1956">8037 12378,'-25'0,"0"0,1 0,48 24,26-24,0 0,-1 0,26 0,-50 0</inkml:trace>
  <inkml:trace contextRef="#ctx0" brushRef="#br0" timeOffset="308596.4076">8508 12254,'25'-25,"25"25,-25 0,-25 25,0-1,0 1,0 25,-25-25,0-1,25 1,-25-25,25 50,-25-50,1 25,-1-25,0 0,50 0,24 0,-24 0,0 0,-25 24,25-24,0 0,-25 25,0 0,0 0,-25 0,0-1,25 1,-25-25,0 0,1 0,-1 0,0 0,0 0,0 0,25-25,0 1</inkml:trace>
  <inkml:trace contextRef="#ctx0" brushRef="#br0" timeOffset="310535.275">8732 12154,'24'0,"1"25,25 0,-25-25,-1 50,1-50,-25 24,0 1,0 0,0 0,0 0,0 24,0 1,0-1,-25 1,-24-25,49 24,-50-24,50 0,-25-25,1 0,24 25</inkml:trace>
  <inkml:trace contextRef="#ctx0" brushRef="#br0" timeOffset="311339.543">9178 12303,'-25'0,"25"25,25 0,25-25,74 25,-50-25,125 0,-100 0,-50 0,-24 0</inkml:trace>
  <inkml:trace contextRef="#ctx0" brushRef="#br0" timeOffset="312217.6066">9426 12179,'0'25,"0"0,0 0,0 24,0-24,0 0,0 0,0-1,0 1,0 0,0 0,0 0,0 24,0-24,0 0,0 0,0-1,0 1,-25-25,25 25</inkml:trace>
  <inkml:trace contextRef="#ctx0" brushRef="#br0" timeOffset="314157.4801">10071 12303,'-25'0,"25"-25,50 25,-25-24,-1 24,1 0,0 0,0 0,-25 24,0 1,0 0,25 0,-25 0,0-1,0 1,0 0,0 0,-25-25,25 25,0-1,25-24,-25 25,24-25,-24 25,0 0,0 0,0-1,0 1,-24-25,-1 0,25 25,-50-25,50 25,-25-25,25-25</inkml:trace>
  <inkml:trace contextRef="#ctx0" brushRef="#br0" timeOffset="316992.2035">10121 12303,'24'0,"-24"25,0 0,0 0,0-1,0 1,25-25,-25 25,25-25,-25 25,0 0,0-1,0 1,0 0,-25-25,0 0,1 0,-1 0,0 0,25 25,-25-25,0 0,1 0,73 0,26 0,-1 0,25 0,-24-25,-50 25,-1 0,-24 25,0 0,0-1,0 1,-24 0,24 0,-25 0,0-1,0-24,25 25,-25-25,0 0,1 25,-26 0,25-25,0 0,1 0,-1 0,0 0,0 0,0 0,-24 0,24 0,-25 0,26 0,-1 0,0 0,25-25</inkml:trace>
  <inkml:trace contextRef="#ctx0" brushRef="#br0" timeOffset="322845.2416">5606 13221</inkml:trace>
  <inkml:trace contextRef="#ctx0" brushRef="#br0" timeOffset="323355.0731">5606 13568</inkml:trace>
  <inkml:trace contextRef="#ctx0" brushRef="#br0" timeOffset="325184.5248">6276 13816,'-25'0,"0"0,25 25,-24-25,-1 0,-25 0,25 0,0 0,1 0,-1 0,0 25,0-25,25 25,0-1,0 1,-25-25,25 25,0 0,0 0,0-1,25 1,-25 0,25-25,0 0,24 0,-24 0,0 0,0 0</inkml:trace>
  <inkml:trace contextRef="#ctx0" brushRef="#br0" timeOffset="326379.6998">6499 13866,'-25'0,"1"0,24 25,0-1,0 1,0 0,0 0,0 0,0-1,0 1,0 0,24-25,1 0,0 0,0 0,0 0,24-25,-24 25,-25-25,0 1,0-1,0 0,0 0,0 0,-25 25,0 0,1 0</inkml:trace>
  <inkml:trace contextRef="#ctx0" brushRef="#br0" timeOffset="328600.4802">6772 13841,'0'25,"25"0,-25-1,0 1,0 0,0 0,0 0,0-50,0-25,0 25,25 1,-25-1,0 0,24 25,1-25,0 25,0 0,-25-25,25 25,-1 0,-24 25,25 0,-25 0,0 0,0-1,0 1,0 0,0 0,0 0,0-1,0 1,0 0</inkml:trace>
  <inkml:trace contextRef="#ctx0" brushRef="#br0" timeOffset="330581.3776">7219 13419,'0'25,"0"0,0 0,0 0,0-1,0 26,0 0,0-1,0 1,0-25,0 99,0-50,0-49,0 0,0-1</inkml:trace>
  <inkml:trace contextRef="#ctx0" brushRef="#br0" timeOffset="331337.2279">7169 13791,'-25'0,"50"0,0 0,0 0,24 0,-24 0,0 0</inkml:trace>
  <inkml:trace contextRef="#ctx0" brushRef="#br0" timeOffset="332223.2933">7417 13791,'0'25,"0"0,0 0,0 0,0-1,0 1,0 0,0 25,0-26,0 1</inkml:trace>
  <inkml:trace contextRef="#ctx0" brushRef="#br0" timeOffset="332606.9162">7392 13667</inkml:trace>
  <inkml:trace contextRef="#ctx0" brushRef="#br0" timeOffset="334765.1516">7516 13791,'25'0,"-25"25,25-25,-25 25,25-25,-25 25,0 0,0-1,0 1,0 0,0 0,0 0,0-1,0 1,0-50,0-24,0-1,0 1,0 24,24 25,1 0,0 0,-25-25,25 25,0 0,-25-25,24 25,-24 25,0 0,0 24,25-49,-25 25,0 25,0-25,0-1,0 1,0 0</inkml:trace>
  <inkml:trace contextRef="#ctx0" brushRef="#br0" timeOffset="337326.246">7938 13866,'0'25,"0"-1,0 1,0 0,25-25,-25 25,24 0,1-25,0 0,0 0,-25-25,0 0,0 0,0 0,0 1,0-1,0 50,0-1,0 1,25 0,-1 0,-24 0,25-1,0-24,0 0,-25-49</inkml:trace>
  <inkml:trace contextRef="#ctx0" brushRef="#br0" timeOffset="339453.3693">8285 13891,'25'0,"-25"24,25-24,0 0,-1 0,1 0,-25-24,25 24,-25-25,0 0,0 0,0 0,-25 25,0 0,1 0,24 25,-25-25,25 25,0 0,0 0,0-1,0 1,0 0,0 0,0 0,25-25,-25 24,0 1,24-25,-24 25,25-25,0 0,-25 25,25-25,0 0,-1 0</inkml:trace>
  <inkml:trace contextRef="#ctx0" brushRef="#br0" timeOffset="341644.3016">9228 13618,'0'25,"0"-1,0 1,0 25,0 24,0-49,0 25,0-1,0 1,0-25,0-1,0 1,0 0,0 0,0 0,0-1,0 1,0 25,0-25,0-1,0 1,0 0,0 0,0 0,24-25,1 25,0-25,0 0,-25-25,25-25,-25 25,25-24,-1 24,-24 0,0 0,-24 0,-1 1,25-1,-25 25,0-25,0 25,0 0,25-25,-24 25,24-25,-25 1,25-1,0 0,-25 25,25-25,25 25,0 0,-1 0,1 0,0 0</inkml:trace>
  <inkml:trace contextRef="#ctx0" brushRef="#br0" timeOffset="342675.2874">9575 13816,'-25'0,"0"0,1 25,24 0,0 24,-25-49,25 25,-25-25,25 25,0 0,0 24,0-24,25 25,0-25,-1-1,1-24,0 0,0-24,-25-1,0 0,0 0,0 0,0 1,-25-1,25-25,-25-24,0 74,25-25,-24 25</inkml:trace>
  <inkml:trace contextRef="#ctx0" brushRef="#br0" timeOffset="343889.254">9625 13816,'0'25,"24"0,1-25,0 49,-25-24,25 0,-25 0,0 0,0-1,0 1,0 0,0-50,0 0,25 1,-25-1,24 25,-24-50,25 50,0 0,-25-25,0 1,25 24,-25-25,0 0,25 25,-25-25,24 25</inkml:trace>
  <inkml:trace contextRef="#ctx0" brushRef="#br0" timeOffset="346475.3313">10493 13494,'0'25,"0"24,0 26,0-26,0 75,-25-49,25-1,0-24,0-26,0 1,0-99,25 49,0-25,-25-24,24 24,-24 26,25 24,-25-50,0 25,0-24,0 24,25 25,-25-25,25 25,-25-25,25-24,-25-1,24 50,-24-25,25 25,-25 25,-25-25,25 50,-24-1,-1-49,25 25,0 0,-25-25,25 25,-25-25,25 24,-25-24,25 25,-24-25,24 25,24-25,1 25,0 0,-25-1,50 1,-26 0,-24 0,25 0,25 24,-1-24,-49 0,50 0,-25-1,24 26,1 0,0-1,-1-24,-24 0,0-25</inkml:trace>
  <inkml:trace contextRef="#ctx0" brushRef="#br0" timeOffset="348749.2076">11361 13444,'-25'0,"0"0,0 0,1 0,24-25,0 50,0 0,0 25,0-26,0 26,0 24,0 26,0-51,24 26,-24-51,25 1,-25 0,0 0,0 24,0-24,0 0</inkml:trace>
  <inkml:trace contextRef="#ctx0" brushRef="#br0" timeOffset="349587.2466">11187 13767,'25'0,"25"0,-1 0,1 0,0 0,-26 0,1 0,0 0,0 0,0 0</inkml:trace>
  <inkml:trace contextRef="#ctx0" brushRef="#br0" timeOffset="350186.7288">11584 13692,'0'25,"0"0,0 0,0 24,0 26,0-1,0-24,0-1,0-24</inkml:trace>
  <inkml:trace contextRef="#ctx0" brushRef="#br0" timeOffset="350610.6855">11535 13643</inkml:trace>
  <inkml:trace contextRef="#ctx0" brushRef="#br0" timeOffset="352712.4737">11708 13742,'25'49,"-25"-24,0 0,0 0,25 0,-25-1,0 1,0 0,0 0,0 0,-25-75,25 25,0 0,0 1,0-1,0 0,25 25,0 0,-1 0,1 0,0 0,0 0,0 0,-25 25,0 0,0-50,0-50,74 26,-49 24,24-49,1 74,-25 0,0 0,-25 24,0 1,24-25,-24 50,50-25,0 99,-26-75,1-24,-25 25,25-26,-25 1</inkml:trace>
  <inkml:trace contextRef="#ctx0" brushRef="#br0" timeOffset="353918.1116">12527 13791,'0'25,"25"-25,-1 0,-24-25,0 1,25 24,-25-25,0 0,0 0,0 0,0 1,25 24,-25-25,0 0,0 0,-25 25,25-25,-25 25,1 25,-1 0,25 0,-25-25,25 25,-25-25,25 24,-25-24,25 25,0 25,0-25,0-1,0 26,0 0,0-26,0 1,0 0,0 0,25 0,0-25,0 0,0 0,24 0,-24 0,49 0,1-25,-26 25,-24 0,-25-25,0 0</inkml:trace>
  <inkml:trace contextRef="#ctx0" brushRef="#br0" timeOffset="355179.2032">13172 13519,'-25'0,"25"24,-25-24,0 0,25 25,-25-25,1 0,-1 25,0 0,25 0,-25-1,25 1,0 0,0 0,25-25,0 0,0 0,-1 0,1 25,0 24,0-49,-25 50,0-25,0-1,-50-24,50 25,-25-25,1 0,-1 25,0-25</inkml:trace>
  <inkml:trace contextRef="#ctx0" brushRef="#br0" timeOffset="369544.8662">5036 15007,'25'-25,"24"25,1 0,24-25,-49 25,0 0,0 0,-1 0,1 0,0 0,0 0,0-25,-1 25,1 0,0 0,0 0,24 0,-24-24,0 24</inkml:trace>
  <inkml:trace contextRef="#ctx0" brushRef="#br0" timeOffset="370568.2859">5160 15255,'25'25,"-1"-1,1-24,0 0,0 0,0 0,24 0,26 0,-1 0,25 0,0 0,-49 0,-25 0</inkml:trace>
  <inkml:trace contextRef="#ctx0" brushRef="#br0" timeOffset="371672.1406">6276 14833,'0'0,"99"0,25 0,-25 0,199-25,-100-24,26 24,-75 0,-75 0,-49 25,-25 25,-25-25,0 0,0 0,25 25,-24-25</inkml:trace>
  <inkml:trace contextRef="#ctx0" brushRef="#br0" timeOffset="372778.1032">6970 14784,'0'49,"0"-24,0 25,0-26,0 1,-24 25,24-25,-25-25,25 24,0 1,0 0,0 0,0 0,0-1</inkml:trace>
  <inkml:trace contextRef="#ctx0" brushRef="#br0" timeOffset="374452.7131">8062 14585,'-25'0,"0"0,0 0,1 0,-1 25,0-25,-25 25,1 24,-1-24,25 25,1-25,-1-25,25 24,0 1,-25 0,25 0,0 0,0-1,25 1,0 0,-1-25,1 25,0 0,0-1,0-24,-1 0,1 25,0-25</inkml:trace>
  <inkml:trace contextRef="#ctx0" brushRef="#br0" timeOffset="375920.7796">8186 14784,'25'0,"0"0,-1 24,1-24,-25 25,0 0,0 0,0 0,0 24,0-24,0-75,25 26,25-26,-50 25,24 25,1-25,0 1,0 24,0 0,-1 0,1 0,0 0,-25 24,25-24,-25 25,25 0,-25 0,0 0,24-25,-24 24,0 1,0 0</inkml:trace>
  <inkml:trace contextRef="#ctx0" brushRef="#br0" timeOffset="376644.029">8856 14883,'49'0,"50"0,25 0,-24 0,-51 0,1 0,-25 0</inkml:trace>
  <inkml:trace contextRef="#ctx0" brushRef="#br0" timeOffset="379110.959">9699 14684,'0'25,"0"25,0-25,0-1,0 1,0 25,0-25,-25-1,25 1,0 0,-25 0,25 0,0-1,-24-24,24-24,0-1,0 0,49-25,1 26,-1-26,1 25,0-24,-1 24,-24 0,0 25,-25-25,25 25,-1 0,-24-25,25 1,-25-1,25 25,-25 25,-50-1,50 1,-49 0,-1 25,25-50,25 24,-24-24,-1 25,0-25,50 0,-25 25,25-25,-25 25,24-25,-24 25,25-25,0 0,0 24,0 1,-25 0,24-25,1 0,0 25,0-25,0 25,24-1,-24-24</inkml:trace>
  <inkml:trace contextRef="#ctx0" brushRef="#br0" timeOffset="380730.0364">10344 14412,'25'0,"0"0,-25 24,24 1,-24 0,0 0,0 0,0 24,0-24,0 0,25 0,-25-1,0 1,0 0,0 0,0 0,0-1,0 1,0 0,0 0,0 0,0-1,0 1,-25-25,25 25,0 0,-24-25,-1 0,25 25,-25-25,25 24,0 1,-25-25,25 25</inkml:trace>
  <inkml:trace contextRef="#ctx0" brushRef="#br0" timeOffset="382012.8065">10840 14684,'25'0,"24"0,26 0,-26 0,1 0,24 0,-49 0,0 0,0 0,0 0,24-24,-24 24,0 0,-25-25</inkml:trace>
  <inkml:trace contextRef="#ctx0" brushRef="#br0" timeOffset="383506.4821">11014 14536,'0'24,"0"1,0 0,0 0,0 0,0 24,0-24,0 0,0 0,0-1,0 1,0 0,0 0,0 0</inkml:trace>
  <inkml:trace contextRef="#ctx0" brushRef="#br0" timeOffset="387210.3866">11559 14486,'0'25,"0"0,0-1,0 26,0-25,0 0,0-1,0 1,0 0,0 0,0 0,-24-1,24 26,0-25,0 0,0-50,0 0,0 0,24 25,-24-25,25 25,-25-24,25 24,0 0,-25-25,25 0,-25 0,24 25,-24-25,25 25,0 0,-25-24,25 24,0 0,-1 0,1-25,0 0,49 25,-24-25,-25 0,0 25,-1 0,-24-24,25 24,-25-25,-25 25,1 0,-1 0,25 25,-25-25,0 24,0-24,25 25,-49 0,24-25,25 25,-25-25,0 25,1-25,-1 0,25 24,-25 1,0-25,25 25,-25-25,1 0,24 25,24-25,1 25,0-1,0 1,0 0,49 25,-24-26,-1 1,26 0,-26 0,26 0,-26-25,-24 24,0-24,-25 25,25-25,-1 0,-24 25</inkml:trace>
  <inkml:trace contextRef="#ctx0" brushRef="#br0" timeOffset="395187.1704">3101 14932,'25'0,"0"0,24 0,-24 0,0 0,0 0,24 0,-24 0,25 0,-1 0,1 0,-25-24,-1 24,1 0,0 0,0 0,0 0,24 0,50-25,-49 25,-75 0</inkml:trace>
  <inkml:trace contextRef="#ctx0" brushRef="#br0" timeOffset="395966.1154">3547 14932,'-24'0,"24"25,0 0,0 25,0-26,0 26,0 0,0-26,0 26,0-25,0 49,0-49,0 0,0 0,0 24,0-24,24-25,-24 25,0 0,0-50</inkml:trace>
  <inkml:trace contextRef="#ctx0" brushRef="#br0" timeOffset="397126.2365">4168 14808,'-25'0,"0"0,0 0,0 0,1 0,24 25,0 0,-25 0,0 0,25-1,0 1,-25-25,25 50,0-25,-25 24,25 1,0-25,0 24,0 1,0-25,0-1,25 1,-25 0,0 0,25-25</inkml:trace>
  <inkml:trace contextRef="#ctx0" brushRef="#br0" timeOffset="398519.9065">4143 15081,'25'0,"-1"0,-24 25,0 0,0 0,0-1,0 1,0 0,0 0,0 0,0-1,0 1,0 0,0-50,0 0,0 1,0-1,25 0,-25 0,0-24,50 24,-25 0,-1 0,1 0,-25 1,25 24,0 0,0 0,-1 0,1 0,0 0,0 0,0 0,-1 0,1 0,0 24,-25 26,25-25,0 0,-25-1,0 1,0 0,0 0,0 0,0-1,0 1,0 0,0 0</inkml:trace>
  <inkml:trace contextRef="#ctx0" brushRef="#br0" timeOffset="399791.9562">4763 14784,'0'24,"0"1,25 0,-25 0,0 0,0 24,0-24,24 25,-24-26,0 1,25 25,-25-25,0 24,0-24,0 0,0 0,0-1,0 1,0 0,0 0,0 0,0 0,0-1,-25-24,25 25,-24-25,24 25,-25-25,25 25,-25-25,25 25,-25-25</inkml:trace>
  <inkml:trace contextRef="#ctx0" brushRef="#br0" timeOffset="405886.6215">5681 15875,'0'25,"-25"0,25-1,0 26,0-25,-25 49,25-49,0 0,0 0,-25-25,25 24,0-73,0-26,50 1,-50 24,0-24,0 49,25-24,-25 24,24 0,-24 50,0 0,25-1,0 26,-25-25,0 24,25-24,-25 0,25-25,-25 25,24-25,-24 25,0-1,25-24,-25 25,0 0,25-25,-25 25,25 0,0-25,-1 24,-24 1</inkml:trace>
  <inkml:trace contextRef="#ctx0" brushRef="#br0" timeOffset="406709.4018">5606 16098,'50'0,"-1"0,-24-25,25 25,-25-24,-1 24,1 0,0 0,0 0,0 0,-25-25</inkml:trace>
  <inkml:trace contextRef="#ctx0" brushRef="#br0" timeOffset="407817.8266">6226 15900,'-24'0,"-1"0,0 0,0 0,25 25,-25-25,25 24,0 1,0 0,50-25,-25 0,0 0,-25 25,24-25,-24 25,0-1,0 1,0 0,-24-25,24 25,-25-25,0 25</inkml:trace>
  <inkml:trace contextRef="#ctx0" brushRef="#br0" timeOffset="408868.522">6549 15900,'-25'0,"0"0,25 25,0-1,0 1,25 0,0-25,-25 25,25-25,-25 25,0-1,0 1,-25-25,25 25,-25-25,0 0,0 0,1 0,-1 0,0 0</inkml:trace>
  <inkml:trace contextRef="#ctx0" brushRef="#br0" timeOffset="410185.5852">6822 15875,'-25'0,"25"25,0 0,0-1,0 1,25 25,-1-50,-24 25,25-25,0 0,0 0,0-25,-25 0,24 0,-24 0,0 1,0-1,0 50,0-1,0 1,25 0,0 25,0-26,0-24,-25 25,49-25,-24 25,50-25,-26 0,1 0,-1 0,1 0,-25 0,-25-25,0 0</inkml:trace>
  <inkml:trace contextRef="#ctx0" brushRef="#br0" timeOffset="411606.4555">7392 15900,'25'0,"0"0,0 0,-25 25,0-1,0 1,0 0,0-50,0-24,24 24,-24 0,50-25,-25 26,0 24,-1-25,1 25,0 0,0 0,0 0,-25 25,0-1,24 1,-24 0,0 25,0-26,0 1,0-50,0 1,25-1,0 0,0-25,24 50,-24-49,0 49,0 0,-25 74,0-49,0 25,0-26,25 1,-25 0,0 0</inkml:trace>
  <inkml:trace contextRef="#ctx0" brushRef="#br0" timeOffset="412562.2945">8236 15875,'0'25,"24"-25,1 0,-25-25,25 25,-25-25,0 0,0 1,25 24,-25-25,0 0,0 0,-25 25,0 0,25-25,-25 25,1 0,-26 50,50-25,0 0,0 24,0-24,0 25,0-26,0 26,0 0,25-1,0-24,-1 0,1 24,25-24,24-25,-49 0,0 0,0 0,-1 0,1 0,0 0,-25-25,0 1,25 24</inkml:trace>
  <inkml:trace contextRef="#ctx0" brushRef="#br0" timeOffset="424210.142">9178 15801,'25'0,"-25"24,49-24,-49 25,25 0,0 0,0 0,-25-1,25 1,-25 0,0 0,0 0,0-1,0 1,0 0,0 0,0 0,0-1,0-48,0-1,0 0,0 0,25 0,-25 1,0-1,24 25,-24-25,0 0,0 0,0 1,25 24,-25-25,0 0,0 0,25 25,-25-25,0 1,25-1,0 25,-25-25,24 0,-24 0,50 25,-25 0,0 0,-25 25,0 0,24-25,-24 25,25-25,-25 25,0-1,0 1,0 0,25 0,-25 0,0-1,0 1,0 0,0 0,0 0,0-1,0 1,0 0,0 0,0 0,0-1,0 1</inkml:trace>
  <inkml:trace contextRef="#ctx0" brushRef="#br0" timeOffset="425292.2373">9972 15974,'25'0,"24"0,1-25,-25 25,24-24,1 24,-25-25,-1 25,1 0,0 0,25 0,-1 0,1 0,-25 0,0 0</inkml:trace>
  <inkml:trace contextRef="#ctx0" brushRef="#br0" timeOffset="428525.9107">10691 15478,'-25'0,"25"25,0 25,0 24,0-49,0 24,0 1,0-25,0 24,0-24,0 0,0 0,0 0,0-1,0 1,0 0,0 0,0 0,0-1,0-48,25-26,25 25,-50 0,25 1,-1-1,1 0,0 25,-25-25,0 0,0 1,0-1,25 25,0 0,-25-25,0 0,24 25,1 0,-25-25,0 1,0-1,25 25,-25-25,0 0,25 25,-25-25,25-24,-1-1,-24 75,0 0,0 0,-24-1,24 1,-25-25,0 50,25-25,-25-25,25 24,-25-24,25 25,0 0,-24-25,-1 0,0 0,25 25,-25-25,0 0,1 0,24 25,-25-25,0 0,25 24,0 1,25-25,0 25,24 0,-24 0,0-1,24-24,-24 25,0 0,0-25,-25 25,25-25,-1 25,1-25,0 49,0-49,-25 25,25-25</inkml:trace>
  <inkml:trace contextRef="#ctx0" brushRef="#br0" timeOffset="429786.3515">11411 15602,'0'25,"24"0,26-25,-25 0,24 0,-24 0,0 0,0 0,0 0,-1 0,1 0,0 0,25 0,-26 0,1 0</inkml:trace>
  <inkml:trace contextRef="#ctx0" brushRef="#br0" timeOffset="430687.8555">11361 15900,'0'25,"50"-25,-1 24,26-24,-1 0,0 0,1 0,-50 0</inkml:trace>
  <inkml:trace contextRef="#ctx0" brushRef="#br0" timeOffset="432463.2542">12353 15478,'0'-25,"-25"25,25-24,-25 24,1 0,-1 0,0 0,0 24,0-24,25 25,-24-25,24 25,-25-25,25 25,-25-25,0 25,25-1,-25-24,25 25,0 0,-24-25,24 25,0 0,0 24,0-24,0 0,0 0,0-1,0 1,0 0,0 0,24 0,-24-1,25-24,0 25,-25 0,25-25,0 0,-25 25,49-25,-24 0,0 0,0 0,-25-25,24 0,-24 0,0 1,0-1,0 0,0 0,0 0,0 1,0-1,0 0,0 0,0 0,0 1,0-1,0 0,0 0,0 0,0 1,0-1,0 0,0 0,-24 25,24-25,0 1,-25-26,0 0</inkml:trace>
  <inkml:trace contextRef="#ctx0" brushRef="#br0" timeOffset="437490.1841">9277 16743,'25'0,"0"0,-25 25,0 0,25-25,-25 25,0-1,25-24,-25 25,0 0,0 0,0 0,0-1,0 1,0 0,0 0,0 0,0-50,0 0,0 0,24 25,-24-25,0-24,25 49,-25-25,0-25,25 50,-25-24,25 24,0 0,-1 0,1 0,0 0,0 0,0 0,-1 49,-24-24,0 0,25 0,-25-1,0 1,0 0,0 0,0 0</inkml:trace>
  <inkml:trace contextRef="#ctx0" brushRef="#br0" timeOffset="440017.6663">10121 16743,'0'0,"-25"0,50 0,-1 0,26 0,-25 0,0 0,-1 0,1 0,25 0,-25 0,0 0</inkml:trace>
  <inkml:trace contextRef="#ctx0" brushRef="#br0" timeOffset="440839.8937">10170 16966,'0'25,"50"-25,-25 0,24 0,26 0,-50 0,-1 0,1 0,0 0</inkml:trace>
  <inkml:trace contextRef="#ctx0" brushRef="#br0" timeOffset="443798.3319">10865 16619,'-25'0,"25"25,0 25,0-26,0 51,0-26,0 26,0-26,0-24,0 0,0 0,-25-25,25 25,0-1,0-73,50 24,-25-74,24 74,-24-49,0 49,0-50,-1 51,1 24,0-25,-25 0,-25 50,25 0,-25 24,1-24,-1-25,25 25,-25-25,25 25,-25-1,0 1,1-25,48 25,1 0,0-25,25 49,-50-24,24 0,1 0,0 0,0-25,-25 49,0-24,25-25,-25 25,24-25,1 0</inkml:trace>
  <inkml:trace contextRef="#ctx0" brushRef="#br0" timeOffset="444661.597">8508 16743,'-24'0</inkml:trace>
  <inkml:trace contextRef="#ctx0" brushRef="#br0" timeOffset="445010.8897">8335 17165,'25'0</inkml:trace>
  <inkml:trace contextRef="#ctx0" brushRef="#br0" timeOffset="445469.8268">8756 17066</inkml:trace>
  <inkml:trace contextRef="#ctx0" brushRef="#br0" timeOffset="455440.0931">13072 14635,'75'0,"98"0,-49 0,249 0,-101 0,-123 0,124-25,-198 25,-51 0,-24-25,0 0,-24 25</inkml:trace>
  <inkml:trace contextRef="#ctx0" brushRef="#br0" timeOffset="456646.1174">14784 14163,'25'0,"24"0,-24 0,0 0,0 0,-25 25,0 0,0 0,25-25,-25 25,0-1,0 1,0 0,0 0,0 0,-50 0,50-1,-25 1,0-25,100 0,24 0,-25 0,1 0,-1 0,-49 0,-25 25,0 0,25 24,-25-24,0 25,0-1,0-24,-50 25,25-25,-49-1,24 1,-123-25,24 0,0 0,-124-25,50-24,-50-75,149 99,50-49,24 24</inkml:trace>
  <inkml:trace contextRef="#ctx0" brushRef="#br0" timeOffset="458335.0514">15379 13816,'0'0,"-25"0,-24 0,24 0,0 0,0 0,1 0,-26 0,25 0,-24 0,24 0,0 0,0 0,25 25,-25-25,25 25,-24-25,-1 25,0-1,0 26,-49 0,49-1,-25-24,50 0,-24-25,24 25,-25-25,25 24,0 1,0 0,-25-25,25 25,0 24,0-24,0 0,0 0,0 25,0-26,0 1,0 0,0 0,0 0,0-1,0 1,0 0,0 0,0 24,0-24,0 25,0-25,50-1,-50 26,24-50,1 50,0-50,-25 24,25-24,0 0,-25 25,24-25,26 25,0-25,24 0,0 0,-24 0,0 0,-50-25,24 0,1 25,-25-24,25-1,-25 0,0 0,0 0,25-49,0 0,-1-26,-24 76,25-51,0 50,-25 1,25 24,-25-25,25 25,-25-25,0-25,0 1,0 24,-25-25,25 1,0 24,0 0,-25 0,25 0,-25 25,25-24,-49-51,49 1,-25 24</inkml:trace>
  <inkml:trace contextRef="#ctx0" brushRef="#br0" timeOffset="459783.2426">15826 10393,'49'25,"26"-25,-26 0,1 0,24 0,-24-25,-25 25,0 0,-1 0,1 0,0 0,0 0,0 0,49-25,-49 25,24 0,-24-24,0 24,-25-25</inkml:trace>
  <inkml:trace contextRef="#ctx0" brushRef="#br0" timeOffset="460659.9209">16198 10393,'0'25,"0"0,0 24,0 1,0 0,0-1,-25 50,25-74,-25 25,25-25,0-1,0 1,0 0,0 0,0 0</inkml:trace>
  <inkml:trace contextRef="#ctx0" brushRef="#br0" timeOffset="461943.2401">17016 10244,'-24'0,"-1"0,25 25,-25-25,25 25,-25 0,0-25,25 25,-24-1,-1 1,25 0,-25-25,25 25,0 0,-25-1,25 26,0-25,0 49,25-24,0 24,24-24,-49-25,25-1,-25 1,25 0,-25 0,25-25,24 0,-24 0</inkml:trace>
  <inkml:trace contextRef="#ctx0" brushRef="#br0" timeOffset="463427.2042">17116 10418,'24'25,"1"0,-25-1,0 1,25 0,-25 0,25 0,-25-1,0 1,0 0,0 0,0 24,0-24,0-50,0 1,0-26,0 25,0 0,0 1,0-1,25 0,-25 0,49 25,-24 0,0 0,24-25,1 1,-25 24,0 0,-1 0,-24 24,0 26,25-25,-25 24,0-24,0 0,0 0,0 24,0-24,0 0,0 0,0 0,0-1</inkml:trace>
  <inkml:trace contextRef="#ctx0" brushRef="#br0" timeOffset="464614.9714">17612 10046,'0'25,"24"-25,1 49,25-49,0 50,-1-25,-24 0,-25-1,0 1,25 0,0 0,-25 0,0-1,0 26,0-25,0 0,0 24,0 1,0-25,0-1,0 26,0-25,0 0,-25-25,25 24,0 1,-25-25,25 25,0 25,-25-26,0-24,25 50,0-25,-24 0,24-1</inkml:trace>
  <inkml:trace contextRef="#ctx0" brushRef="#br0" timeOffset="465501.9556">18257 10145,'-25'0,"50"25,24-25,1 25,24-25,1 0,-1 0,-24 0,24 0,-24 0,-1 0</inkml:trace>
  <inkml:trace contextRef="#ctx0" brushRef="#br0" timeOffset="466013.305">18306 10567,'25'0,"49"0,1 0,24 0,-25 0,-49 0,0 0</inkml:trace>
  <inkml:trace contextRef="#ctx0" brushRef="#br0" timeOffset="467247.3392">19298 9996,'-24'0,"48"0,51 0,74 0,-25 0,-25 0,-50 0</inkml:trace>
  <inkml:trace contextRef="#ctx0" brushRef="#br0" timeOffset="468068.0755">19546 9971,'0'25,"0"25,-24-25,24 24,0 26,0-1,0 1,-25-26,25 26,0-1,0 0,-25 1,0-26,25 1,0-25</inkml:trace>
  <inkml:trace contextRef="#ctx0" brushRef="#br0" timeOffset="469218.2265">20315 9773,'-24'0,"-1"0,0 0,0 0,25 25,-25-25,25 25,-24-25,24 24,-25 1,25 25,-25-50,25 25,0 24,0-24,0 0,0 25,0-1,-25 26,25-26,0 1,0-25,0 49,0 0,0 26,0-51,25 1,25-25,-50 49,49-49,-24 0,0-25,-25 24,25-24,24-24,-49-1</inkml:trace>
  <inkml:trace contextRef="#ctx0" brushRef="#br0" timeOffset="486151.0308">20390 10071,'25'0,"-1"0,1 0,0 49,0-24,-25 25,25-25,-25-1,0 26,0-25,0 0,0 24,0-24,0 25,0-1,0-24,0-75,0 26,0-26,24 0,1-24,-25 24,0 1,25 24,0-25,0 26,-25-1,24 25,1 0,-25-25,25 25,0 0,-25 25,25-25,-1 25,1-25,25 24,-50 1,25-25,-25 25,25 0,-25 0,24 24,-24-24,0 0,0 0,0-1,0 1,0 0,0 0,0 0,0-1,0 1,-24-25,24 25,0 0,0 0</inkml:trace>
  <inkml:trace contextRef="#ctx0" brushRef="#br0" timeOffset="487415.0693">21332 10220,'-24'0,"48"0,26 0,0 0,-1 0,50 0,-74 0,0 0</inkml:trace>
  <inkml:trace contextRef="#ctx0" brushRef="#br0" timeOffset="489778.2308">21828 9996,'25'0,"0"0,-25 25,25 0,-25 0,0 0,0-1,25 26,-25-25,0 0,0-1,24 1,-24 0,0 0,-24-25,24 25,0-50,0 0,0 0,0 0,0 1,0-1,0-25,0 1,0 24,24 25,-24-25,0 0,0 0,25 25,0 0,-25-25,25 25,0 0,0 0,-1 0,1 0,-25 25,25 25,0-25,-25 24,25 1,-25-25,0 0,0-1,0 1,0 0,0 0,0 0,0-1,0 1,0 0,0 0,0 0,0-1,0 1,0 25,0-25,0-1,0 1,0-50</inkml:trace>
  <inkml:trace contextRef="#ctx0" brushRef="#br0" timeOffset="490989.3168">22374 9649,'25'0,"-25"50,25-50,0 24,-1 26,1 0,-25-26,25 1,-25 0,0 0,25-25,-25 25,0-1,0 1,0 0,0 25,0-1,0-24,0 25,0-25,0 24,0-24,-25 49,0-49,0 0,1 74,-1-74,0 0,0 24,0-24</inkml:trace>
  <inkml:trace contextRef="#ctx0" brushRef="#br0" timeOffset="493935.6043">22622 9401,'0'25,"75"0,-1-25,0 0,-24 0,-25 0,-25 24</inkml:trace>
  <inkml:trace contextRef="#ctx0" brushRef="#br0" timeOffset="495654.9975">22895 9897,'124'0,"-49"0,73 0,125 0,-74 0,-26 0,26 0,-100 0,-74 0,-25 25,-50-25,25 0,-24 0,-1 0</inkml:trace>
  <inkml:trace contextRef="#ctx0" brushRef="#br0" timeOffset="496354.9406">23590 9624,'0'50,"0"-1,0 1,0 24,0 1,0-26,0 76,0-76,0 1,0 24,0-49,0 25,0-26,0 1</inkml:trace>
  <inkml:trace contextRef="#ctx0" brushRef="#br0" timeOffset="498295.4978">24359 9649,'0'25,"0"0,24-1,-24 26,0-25,0 24,0-24,0 25,0-1,0-24,0 0,0 0,0 0,0 0,0-1,0 1,0 0,0 0,0-50,0 0,0-49,0 49,0-25,0 25,0 1,0-1,0 0,0 0,25 0,0 1,-25-1,25 25,0-25,-1 25,1-25,0 0,0 25,-25-24,25 24,-1 0,-24 24,25 51,0-50,-25-1,0 26,0 0,0-26,0 1,0 0,0 25,0-1,0 1,0-25,0 0,0-1,0 1,0 0</inkml:trace>
  <inkml:trace contextRef="#ctx0" brushRef="#br0" timeOffset="500127.2328">17909 11881,'-24'0,"-1"0,74 0,-24 0,50 0,-26 0,-24 0,0 0,24 0,1-24,-25 24,0 0,49 0,0 0,1-25,-1 0,-24 0,-25 25,-1 0</inkml:trace>
  <inkml:trace contextRef="#ctx0" brushRef="#br0" timeOffset="500798.9159">18058 12278,'25'0,"74"0,-24-24,49-1,0 0,-25 0,-50 25,-24 0</inkml:trace>
  <inkml:trace contextRef="#ctx0" brushRef="#br0" timeOffset="501754.9596">19150 11658,'0'0,"-25"0,74 0,26-25,123 1,-24-1,-25 25,-50-25,-49 25,-26 0,1 0</inkml:trace>
  <inkml:trace contextRef="#ctx0" brushRef="#br0" timeOffset="503102.2421">19447 11584,'0'25,"0"-1,0 26,0 0,0-26,0 26,25 24,-25 26,0-26,0 0,0-24,0 0,0-25,0-1,0 26,0-25,0-50</inkml:trace>
  <inkml:trace contextRef="#ctx0" brushRef="#br0" timeOffset="505533.1304">20613 11435,'-25'0,"0"0,1 0,-1 0,0 25,0-25,25 25,-25-1,1 1,-1 0,0-25,25 25,0 0,0-1,-25-24,25 50,0-25,0 0,0 24,0 1,0-1,0-24,0 0,0 0,0 0,0-1,0 1,0 0,25 0,0 0,0-25,-1 0,1 0,0 0,0 24,0-24,-1 0,26 0,-25 0,0 0,24 0,26 0,-1 0,-49 0</inkml:trace>
  <inkml:trace contextRef="#ctx0" brushRef="#br0" timeOffset="506645.2281">21332 11385,'-24'0,"-26"0,25 0,0 0,25 25,-24-25,-1 25,0 0,0-25,25 25,-25-1,25 1,0 0,-24-25,24 25,0 0,0-1,0 1,0 0,0 0,0 0,0-1,49 1,1-25,-25 0,24 0,26 0,-51 0,1 0,-25-25,25 1,0 24,-25-25,0-25,25 25,-1-24,-24 24,0 0,0 0,0 1,-49 24,24 0,0 0,0 0</inkml:trace>
  <inkml:trace contextRef="#ctx0" brushRef="#br0" timeOffset="507428.3129">21704 11261,'25'0,"25"0,-1 25,-24 0,0 0,-25 0,0-1,0 1,0 0,0 25,0-26,0 26,0-25,-25 49,25-24,-25 24,1 1,-1-1,-25-24,25-1,1-24,-1 0,0 0,25-1,-25-24,25-24</inkml:trace>
  <inkml:trace contextRef="#ctx0" brushRef="#br0" timeOffset="508509.137">22721 11435,'-24'0,"48"0,51 0,-1 0,1 0,-1 0,-24 0,-1 0,-24 0,0 0,0 0,0 0,-1 0,1 0,0 0,-50 0,25 25</inkml:trace>
  <inkml:trace contextRef="#ctx0" brushRef="#br0" timeOffset="509636.9297">23069 11237,'0'24,"0"1,0 25,0-1,0 51,0-26,0-24,0 24,0 25,0-24,0-26,0 1,0-1,0-24,25 0,-25 0</inkml:trace>
  <inkml:trace contextRef="#ctx0" brushRef="#br0" timeOffset="511043.3641">23838 11212,'0'25,"0"-1,49 1,-24 25,25-25,-50-1,49 26,-49-25,0 0,0-1,0 26,0-25,0 0,-25-1,25 1,-24-25,24-25,0-24,0-1,0 25,24 1,-24-26,0 0,0 26,25-26,-25 25,25-24,-25 24,25 25,0 0,0 0,-1 0,1 0,0 0,0 25,0-25,-25 49,24-49,-24 50,25-1,-25 1,25 74,0-25,0-24,-25-1,0-49,0 24,0 1</inkml:trace>
  <inkml:trace contextRef="#ctx0" brushRef="#br0" timeOffset="513032.3297">17785 13320,'25'0,"124"0,25 0,49-25,50 1,49-1,-272 25,-25 0,-50 0,0 0,0 0</inkml:trace>
  <inkml:trace contextRef="#ctx0" brushRef="#br0" timeOffset="513659.0345">18009 13841,'49'-25,"224"0,-149 1,323-1,-175 25,-98-25,-100 25</inkml:trace>
  <inkml:trace contextRef="#ctx0" brushRef="#br0" timeOffset="518344.4134">20117 12923,'0'25,"0"0,0 24,0 1,0 0,0 24,0-24,0-1,0 26,0-26,0 26,0-50</inkml:trace>
  <inkml:trace contextRef="#ctx0" brushRef="#br0" timeOffset="519129.2178">20539 13097,'24'0,"1"0,0 0,0 0,0 0,-1 0,1 0,74-25,174 0,-74 25,-75 0,99-25,-74 25,-100 0,-73 0,-1 0,-50 25,1 0,24 0,1 0</inkml:trace>
  <inkml:trace contextRef="#ctx0" brushRef="#br0" timeOffset="519861.3042">21233 12824,'0'25,"0"0,0 49,0 0,0 1,0-26,0 51,0-51,0 1,0-25,0 0,0-1,0 1</inkml:trace>
  <inkml:trace contextRef="#ctx0" brushRef="#br0" timeOffset="521696.9878">22101 12849,'25'0,"-25"25,25-25,-25 24,25 1,-25 0,0 0,25 49,-25-24,24-1,-24 1,0 25,0-51,0 26,0-25,0-50,0 0,0-24,0-26,0 25,0 26,25-1,0 25,-25-25,0 0,50 0,-50-24,24 24,-24 0,25 25,-25-25,25 25,0 0,49-24,-24 24,-25-25,-1 25,1 0,-25 25,50 24,-25 1,-1-1,1 1,0 0,-25-26,25 51,-25-50,0 0,0-1,0 1,0 0,0 25,0-26,0 1,0 0,0 0,0 0,0-1</inkml:trace>
  <inkml:trace contextRef="#ctx0" brushRef="#br0" timeOffset="522858.5866">15727 13345,'24'-25,"125"-24,99-1,25 25,-25-25,-74 26,-25-1,-125 25,-48 0,-1 0,0 0</inkml:trace>
  <inkml:trace contextRef="#ctx0" brushRef="#br0" timeOffset="523556.9648">16446 13221,'0'50,"0"-1,0 1,0-1,0 51,0 73,0-123,0-25,0 24,0-24,0 0,0 0</inkml:trace>
  <inkml:trace contextRef="#ctx0" brushRef="#br0" timeOffset="524509.2102">17264 12923,'-24'0,"-1"0,0 25,0-25,0 50,1-26,-26 51,25-26,-24-24,49 0,0 25,-25-50,25 25,0-1,0 1,0 25,0-25,0 24,0-24,25 49,-1-24,26-25,-50 0,25-1,-25 1,0 0,25-25,-25 25,0 0</inkml:trace>
  <inkml:trace contextRef="#ctx0" brushRef="#br0" timeOffset="525703.0644">17264 13221,'0'25,"0"0,0-1,0 26,0 0,0-26,0 1,0 0,0 0,0 0,0-1,0-73,0-1,0 25,25-24,-25-1,25 25,0 1,0-1,-25 0,24 25,-24-25,25 25,-25 25,25 0,0 0,-25-1,0 1,0 0,0 0,0 0,0-1,0 1,0 0</inkml:trace>
  <inkml:trace contextRef="#ctx0" brushRef="#br0" timeOffset="526374.8481">17562 13047,'0'25,"50"74,24 25,-74-49,25-1,0-49,-25 25,0-26,0 1,0 0,0 0,0 0,-25-1,0 1,0 25,-49-1,49-49,0 25</inkml:trace>
  <inkml:trace contextRef="#ctx0" brushRef="#br0" timeOffset="531686.9036">15280 15429,'50'-25,"98"-50,-48 26,24 24,-25-25,-49 50,-26-25,1 25,0 0,-25-24,25-1,0 25,-1 0,1-25,0 25</inkml:trace>
  <inkml:trace contextRef="#ctx0" brushRef="#br0" timeOffset="532476.0279">15702 15280,'0'24,"0"26,0 0,-25-1,25 1,0 0,0-26,-25 1,25 0</inkml:trace>
  <inkml:trace contextRef="#ctx0" brushRef="#br0" timeOffset="533450.5235">16471 14982,'-25'0,"0"0,0 25,0 0,-24-1,-1 51,25-50,-24 24,24-24,0 0,25 0,0-1,0 1,0 0,0 0,0 25,0-26,0 1,0 0,25 0,-25 0,0-1,25-24,24 25,-24 0,0-25</inkml:trace>
  <inkml:trace contextRef="#ctx0" brushRef="#br0" timeOffset="534808.855">16570 15205,'25'0,"-1"0,-24 50,0-1,0-24,0 0,25-25,-25 25,0 0,0 0,0-1,0 1,0-50,0-24,0 24,0-25,0 1,25-1,0-49,0 74,24 0,1-24,0 24,-50 0,49 25,-49-25,25 25,-25 25,25-25,-25 25,0 24,25-49,-1 50,-24-25,0 0,0-1,25 1,-25 0,0 0,0 0,0 24,0-24,0 0,0 0,-25-25</inkml:trace>
  <inkml:trace contextRef="#ctx0" brushRef="#br0" timeOffset="535743.0292">17364 14808,'24'25,"1"0,25 25,-1-50,1 49,-25-49,0 25,-25 0,24-25,-24 25,0 24,0-24,0 0,0 0,-24 49,-1-49,25 0,0-1,-25 1,0-25,25 25,-25 0,1 0,-1-25,25 25,-25-1,25 1,-25-25</inkml:trace>
  <inkml:trace contextRef="#ctx0" brushRef="#br0" timeOffset="536352.253">18257 14883,'-25'0,"50"-25,74 25,174-50,-75 26,-24-1,-125 25,1 0,-25 0</inkml:trace>
  <inkml:trace contextRef="#ctx0" brushRef="#br0" timeOffset="536826.0734">18579 15304,'149'-24,"0"-26,24 25,125 0,-224 1,75-26,-74 25</inkml:trace>
  <inkml:trace contextRef="#ctx0" brushRef="#br0" timeOffset="538312.2699">19993 14709,'25'0,"24"0,26 0,-1 0,1 25,-51-25,1 0,-25 25,0 0,0-1,0 1,0 0,0 0,-25 0,25-1,-24 1,24 0,0-50,0 0,0-24,0-26,24 51,-24-1,0-25,25 50,0-25,0 1,0 24,-1-25,1 25,0 0,0 0,0 25,-1-25,-24 24,0 1,25-25,-25 25,0 0,0 24,0-24,0 0,0 0,0 0,0-1,0 1</inkml:trace>
  <inkml:trace contextRef="#ctx0" brushRef="#br0" timeOffset="538902.9212">20811 14833,'25'0,"99"-25,0 25,25-24,-50 24,1 0,-76 0</inkml:trace>
  <inkml:trace contextRef="#ctx0" brushRef="#br0" timeOffset="539671.1869">21084 14536,'0'24,"0"76,0-26,0-24,0-1,0 1,0-25,0 24,0-24,0 0,0 0,0-1,0 1,0 0,0 0,0 0,-24-25,24 24</inkml:trace>
  <inkml:trace contextRef="#ctx0" brushRef="#br0" timeOffset="540309.2422">21704 14461,'0'25,"0"0,0 24,0-24,0 25,0-25,0-1,0 51,0-1,0-49,0 25,0-1,0-24,0 0,0 0,0-1,0 1</inkml:trace>
  <inkml:trace contextRef="#ctx0" brushRef="#br0" timeOffset="542277.8695">19199 16073,'-25'0,"1"0,-26 0,25 0,0 0,1 0,-1 0,0 0,0 0,-24 0,24 0,-50 0,50 25,-74 25,74-50,-74 25,25-1,24 1,1 0,24-25,0 0,25 25,-25-25,0 0,25 25,-24-25,24 24,0 1,-25 0,0 25,25-1,-25 1,0 0,1-26,24 1,0 25,0-25,-25-1,25 1,0 0,0 0,0 0,0-1,0 1,0 0,0 25,25-26,-25 51,0-50,24-25,-24 24,25 1,0-25,-25 25,25-25,24 25,1 0,-25-25,0 0,49 24,0-24,-24 0,-25 0,24 0,-24 0,0 0,25 0,-1 0,1 0,99-49,-100 24,26 0,-1 25,-49 0,25 0,-50-25,0 1,24 24,1-25,0-25,-25 25,25-24,0-1,-25 25,24-24,-24 24,0 0,0 0,0 1,0-1,0 0,0 0,-24 0,24 1,0-1,-25 0,25-25,-25 26,0-1,25 0,0 0,-25 0,25 0,-24 25,-1-24,25-1,-25 25,25-25,-25 25,-24-25,-1 25,0-25,26-24,-51 24,50-25,-24 26</inkml:trace>
  <inkml:trace contextRef="#ctx0" brushRef="#br0" timeOffset="543768.2748">20291 15999,'-25'0,"0"0,0 0,-24 25,24-25,0 49,-25-49,26 25,-1 0,0 0,-25 0,26-1,-1 1,25 0,-25-25,25 25,0 0,0-1,-25 1,25 0,0 0,0 0,0 24,0 1,0-25,0 0,0-1,0 26,0-25,0 24,0 1,25 0,0 24,0-24,-25 24,24-49,1 49,0-24,-25-25,25-25,0-25,-1 0,26-49,-25 49,24 0,1 0,-25-24,0 49,-1 0</inkml:trace>
  <inkml:trace contextRef="#ctx0" brushRef="#br0" timeOffset="545573.8352">20489 16297,'0'-25,"50"25,98 0,26 0,-25 0,49 25,75 49,-198 1,-1-26,-24 1,-50-25,0-1,0 1,0 0,0 0,-25-25,0 0,0 0,25 25,-25-25,1 0,-1 0,0 0,25-25,0 0,0 0,0 0,0 1,0-1,0 0,0-25,0 1,0-1,25-24,24 24,-49 25,50-24,-50-1,50 0,-26 26,26 24,-25-25,24 25,-24 0,50 0,-26 0,51 0,-76 0,1 25,25 24,-25-24,-1-25,-24 25,25 0,-25-1,0 1,0 25,0-25,0-1,0 26,0-25,0 0,0 0,0 24,0 1,0-25,0-1,0 1,-25 0,1 0,24 0,-25 24,0-24,25 49,-25-24,25 0,-25 24,25-49,0-50,0 0,0 0,25-24,-25 24</inkml:trace>
  <inkml:trace contextRef="#ctx0" brushRef="#br0" timeOffset="546474.8629">22523 15652,'25'0,"0"0,49 25,50 24,-50 26,50-1,-49-24,-25-1,-50-24,24 25,-24-26,0 51,0-50,0 24,0 1,-24-1,-26 1,25 0,-25 24,1-24,-50 24,-1-24,26 24,-25-24,0-1,49 26,25-75,0 25</inkml:trace>
</inkml:ink>
</file>

<file path=ppt/ink/ink6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2-02T07:32:40.256"/>
    </inkml:context>
    <inkml:brush xml:id="br0">
      <inkml:brushProperty name="width" value="0.05292" units="cm"/>
      <inkml:brushProperty name="height" value="0.05292" units="cm"/>
      <inkml:brushProperty name="color" value="#FF0000"/>
    </inkml:brush>
  </inkml:definitions>
  <inkml:trace contextRef="#ctx0" brushRef="#br0">6474 10021,'25'25,"0"-25,25 25,-1-25,1 0,-1 0,1 0,-25 0,24 0,1 0,0 0,123 0,-73 0,-1 0,149 0,-124 0,25 0,24-25,-24 25,-25 0,-25 0,-24-25,-26 25,1-25,24 25,-24 0,0 0,-26 0,1 0,0 0,0 0,49 0,25 0,25 0,50 0,25 0,-75 0,-100 0,1 0,0 0,0 0,0 0,-1 0,1 0,-25-25,0 1,25 24,0 0,-25-25,0-25,0 25,0-24</inkml:trace>
  <inkml:trace contextRef="#ctx0" brushRef="#br0" timeOffset="3887.9312">9649 8731,'0'25,"25"-25,0 0,0 25,24-25,26 0,-26 0,1 0,-25 0,0 0,24 0,1 0,-1 0,-24 0,50 0,-26 0,26 0,-1 0,-24 0,49 0,-25 0,-24 0,-25 0,24 0,26 0,-26-25,26 25,-26 0,1 0,-25 0,24-25,-24 25,0 0,0 0,0 0,24 0,51 0,-26 0,-24 0,24-25,25 25,-49 0,-1-24,-24 24,0 0,0 0,0 0,24-25,26 0,-1 25,0-25,1 0,-1 1,1 24,-1-25,-49 25,-25-25,25 25,0 0,24-25,-24 25,49 0,75 0,124-74,-223 74,98 0,-98-25,0 0,-1 0,1 25,49-24,-49-1,-1 0,-24 25,25 0,-1-25,-24 0,74 1,25 24,-74-25,-50 0,99 25,-49-25,-1 0,1 25,-25-24,24 24,-24 0,0-25,0 25,25 0,-1-25,26 0,-1-25,75 1,-75 24,-24 0,24 0,-49 25,-25-24,0-1,50 25,-50-25,49 25,26-50,-26 26,26-1,-26-25,-24 50,0-25,-25 1,25 24,-1-25,26 0,25-25,-26 26,-24-1,25 0,-26 25,-24-25,-24 25,-26 0,25 0,0 0,1 0,-1 0,25 25,-50 0,25-25,0 25,1-25,-1 0,25 24,-25-24,0 0,25 25,50-25,-25 0,-1 0,26-25,25 1,-1-1,-49 25,24 0,-24-25,0 25,-25-25,0 50,0 0,0 24,-25 26,25-26,0-24,0 0,0 0,0 0,0-1,0 1,0-50,0-24,0-1</inkml:trace>
  <inkml:trace contextRef="#ctx0" brushRef="#br0" timeOffset="12675.2549">7913 9996,'0'25,"0"25,0-25,0-1,0 1,0 0,0 0,0 0,0 24,0 1,0-1,0-24,0 25,0-25,0-1,0 1,-25-25,0 0,1 0,-1 0,0 0,0 0,25-25,25 50,0 0,-25 0,25-25,-1 25,-24-1,25-48,0-1,-25 0,25 0,-25 0,25 25,-25-24,24 24,1-25,0 0,0 0,-25 0</inkml:trace>
  <inkml:trace contextRef="#ctx0" brushRef="#br0" timeOffset="75545.3017">8335 15354,'-25'0,"75"0,-26 0,1 0,0 0,25 0,-1 0,1 0,-1 0,-24 0,25 0,-1 0,-24 0,25 25,-25-25,-1 25,1-25,0 0,0 0,0 0,49 0,-24 0,-26 0,1 0,0 0,0 0,0 0,24 0,1 0,0 0,-26 0,1 0,0 0,0 0,0 0,-25-25,49 25,50-25,-74 25,0 0,0 0,-25-25,25 25,-1 0,1 0,25 0,-25-25,-1 25,-24-24</inkml:trace>
</inkml:ink>
</file>

<file path=ppt/ink/ink6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31T06:27:19.030"/>
    </inkml:context>
    <inkml:brush xml:id="br0">
      <inkml:brushProperty name="width" value="0.05292" units="cm"/>
      <inkml:brushProperty name="height" value="0.05292" units="cm"/>
      <inkml:brushProperty name="color" value="#FF0000"/>
    </inkml:brush>
  </inkml:definitions>
  <inkml:trace contextRef="#ctx0" brushRef="#br0">6226 3547,'-24'0,"48"0,1-25,50 25,-51 0,26-25,0 25,49 0,25 0,49 0,-49 0,0 0,-24 0,-75-24,-1-1,1 25,0 0,0 0,0 0,-1 0,51 0,-50 0,24 0,-24 0,0 0,0 0,-1 0,1-25,25 25,-25-25,-1 25,26 0,-25 0,0 0,-25-25</inkml:trace>
  <inkml:trace contextRef="#ctx0" brushRef="#br0" timeOffset="1297.703">8360 3076,'24'0,"26"0,0 25,49-25,0 0,-49 0,-1 0,-24 0,0 0,0 0,-1 0,1 0,0 0,0 0,0 0,-1 0,1 0,0 0,-25 24</inkml:trace>
  <inkml:trace contextRef="#ctx0" brushRef="#br0" timeOffset="2095.1015">8707 3101,'0'24,"0"1,0 25,0 49,0-49,0 24,0 0,0-24,0 0,0-1,0 1,0-25</inkml:trace>
  <inkml:trace contextRef="#ctx0" brushRef="#br0" timeOffset="3232.916">9476 2877,'-25'0,"0"25,25 0,-49 0,49 0,-25 24,0-24,25 0,-50 24,50-24,-25 25,25-25,0 24,0 26,0-26,0-24,0 0,0 0,0-1,0 1,0 0,25 0,0 24,0-24,0 0,0 0</inkml:trace>
  <inkml:trace contextRef="#ctx0" brushRef="#br0" timeOffset="4745.4796">9575 3150,'25'0,"0"25,24 0,-49 0,25-25,-25 24,25-24,-25 25,0 0,0 0,0 0,0 24,0-24,0 0,0 0,0-50,0-50,0 26,25-1,-1 1,-24 24,0 0,25 25,0 25,0 24,-25 1,0 24,0-24,0 0,0-26,0 26,0-25,0-50,0 0,25 0</inkml:trace>
  <inkml:trace contextRef="#ctx0" brushRef="#br0" timeOffset="5629.598">9897 2902,'50'50,"0"-25,24 24,174 50,-124-49,-25 0,-24-50,-75 24,0 1,0 0,0 74,0-24,-50-26,25 1,-24-1,24 26,0-50,25 0,-25-25,25 24,-24-24,-1 0,0 0</inkml:trace>
  <inkml:trace contextRef="#ctx0" brushRef="#br0" timeOffset="10184.9255">4713 5234,'25'0,"74"25,0-25,150 0,-125 0,173 0,-98 0,-100 0,25-25,-25 25,-49 0,-25 0,-1 0,26-25,0 25,-26 0,1 0,0-25,25 25,-1 0,1 0,74 0,0 0,124 0,-149 0,50 0,-75 0,-49 0,0 0,0 0,24 0,1 0,24 0,-24 0,24 0,-49 0,0 0,0 0,49 0,1 0,123 0,50 0,-149 0,149 0,-148 0,-51 0</inkml:trace>
  <inkml:trace contextRef="#ctx0" brushRef="#br0" timeOffset="10943.4584">9128 4862,'0'74,"0"-49,0 25,0-1,0-24,0 49,0-24,0-25,0 24,0-24,0 0</inkml:trace>
  <inkml:trace contextRef="#ctx0" brushRef="#br0" timeOffset="12837.5754">7367 6896,'25'0,"50"0,73 0,-24 0,-49 0,49 0,-75 0,-24 0,0 0,0 0,0 0,-25 25,24-25,1 0,124 0,0 0,-25 0,-25-25,-24 25,-26 0</inkml:trace>
  <inkml:trace contextRef="#ctx0" brushRef="#br0" timeOffset="14325.0422">9104 6598,'-25'0,"50"0,-1 25,1-25,0 25,0-1,0 1,-1-25,-24 25,0 0,0 0,0 24,0-24,0 0,0 0,0 0,0-75,0 25,0-25,0 26,0-26,0 0,0 26,25-26,0 50,-25-25,25 25,0-25,0 25,-1 0,1 0,-25 25,0 0,0 0,0 24,0 1,25-25,-25 0,0 24,0 1,25-50,-25 25</inkml:trace>
  <inkml:trace contextRef="#ctx0" brushRef="#br0" timeOffset="15058.6013">9749 6672,'0'0,"24"0,26 0,0 0,-1 0,1 0,-1 0,-24 0,0 0</inkml:trace>
  <inkml:trace contextRef="#ctx0" brushRef="#br0" timeOffset="15932.7182">9873 6548,'0'25,"0"0,0 25,0-26,0 1,24 0,-24 49,0-49,0 0,0 0,0 0</inkml:trace>
  <inkml:trace contextRef="#ctx0" brushRef="#br0" timeOffset="16612.6252">10344 6499,'0'49,"0"1,0 0,0-1,0-24,0 25,0-26,0 1</inkml:trace>
  <inkml:trace contextRef="#ctx0" brushRef="#br0" timeOffset="18834.922">7764 8607,'-25'0,"1"0,48 0,125 0,25-25,-25 1,-50-1,-74 25,0 0,-25-25,0 0,24 25,1 0,0 0,-25-25,25 25,0 0,-1 0,1 0,0 0,0 0,0 0</inkml:trace>
  <inkml:trace contextRef="#ctx0" brushRef="#br0" timeOffset="20907.4744">9203 8186,'-25'0,"50"0,0 0,-1 0,-24 24,25-24,-25 25,0 25,0-25,0-1,0 1,0 0,0 0,0 0,0-50,0 0,0 0,0-24,0-1,0 25,0 0,0 1,25 24,-25-25,0 0,25 0,0 0,0 25,-1 0,-24-24,25 24,0 0,0 0,0 0,-1 24,-24 1,25 0,0-25,-25 25,0 24,50-24,-50 0,24-25,-24 25,0 0,0-1,0 1,0 0,0 0,25-25,-25 25,0-1,0 1,0 0,0 0,0 0</inkml:trace>
  <inkml:trace contextRef="#ctx0" brushRef="#br0" timeOffset="24043.5991">5309 11038,'24'0,"1"0,25 0,24 0,25 0,1 0,-1 0,0-25,25 25,0 0,-25 0,-24 0,24-25,-25 25,1 0,-26 0,26 0,-26 0,51-24,-51 24,100-25,-50 0,50 25,50-25,-75 25,-25 0,-25 0,1 0,-51 0</inkml:trace>
  <inkml:trace contextRef="#ctx0" brushRef="#br0" timeOffset="24995.2842">8087 10517,'74'0,"-49"0,25 0,-26 0,26 0,-25 0,0 0,-1 0,1 0,25 0,-1 0,1-25,0 25,-1 0,26-24,-26 24</inkml:trace>
  <inkml:trace contextRef="#ctx0" brushRef="#br0" timeOffset="25735.2675">8484 10492,'0'25,"0"25,0-25,0 24,0 1,0-1,0-24,0 50,0-51,0 1,0 0,0 0</inkml:trace>
  <inkml:trace contextRef="#ctx0" brushRef="#br0" timeOffset="26759.3091">9153 10244,'-25'25,"1"-25,-1 0,0 25,0-25,25 25,0 0,-25-25,25 24,-24-24,24 25,0 0,0 0,0 0,-25-25,25 24,0 26,0 0,0-26,0 1,0 25,0-1,0-24,0 0,0 0,25 0,-1-25,-24 24,0 1,25-25</inkml:trace>
  <inkml:trace contextRef="#ctx0" brushRef="#br0" timeOffset="28348.6553">9104 10492,'24'0,"-24"25,25-25,-25 25,25 0,-25 0,0 24,0-24,25-25,-25 50,0-26,0 1,0 0,0 0,0-50,0 0,0 0,0 1,0-26,25 25,-1 0,-24 1,0-1,25 25,-25-25,25 25,0 0,0 0,0 0,-1 0,-24 25,25 0,-25 24,0-24,0 0,0 0,0-1,0 1,0 0,25-25</inkml:trace>
  <inkml:trace contextRef="#ctx0" brushRef="#br0" timeOffset="29158.5991">9724 10616,'25'0,"-1"0,51 0,-26 0,1 0,0 0</inkml:trace>
  <inkml:trace contextRef="#ctx0" brushRef="#br0" timeOffset="30010.7411">10195 10319,'0'25,"0"-1,0 51,25 24,-25-25,0 50,0-49,0-50,0-1</inkml:trace>
  <inkml:trace contextRef="#ctx0" brushRef="#br0" timeOffset="31249.0144">10394 10120,'0'25,"24"0,1-25,0 25,0 0,-25-1,25 26,-1-25,-24 0,0 74,25-50,-25-24,0 0,0 0,0 0,0-1,0 1,0 0,0 0,0 0,0-1,0 26,0-25,0 0,0-1,-25-24,25 25,-24-25,24 25</inkml:trace>
  <inkml:trace contextRef="#ctx0" brushRef="#br0" timeOffset="33999.481">2431 12105,'0'0,"25"0,0 24,0-24,-1 0,1 0,50 0,-1 0,50 0,-25-24,1-1,48 25,-48-25,-1 25,99-25,-74 25,-25-25,-49 25,24-24,26 24,49 0,-50 0,-25 0,50 0,75 0,-51-25,101 25,-101-25,-73 25,74-25,-50 25,0 0,25 0,-25-25,0 25,1 0,-26 0,-24 0,24 0,25 0,-24 0,49-24,0 24,-50 0,1 0,73 0,26 0,-75-25,-24 25,49-25,-50 25,-24 0,24-25,1 0,-51 25,26-24,0 24,-1-25,75 0,-25 0,1 25,-1-25,25 25,74-24,-98 24,-1 0,0 0,-25 0,-24 0,24 0,-49 0,0 0,0 0,24 0,51-25,24 0,-25 25,149-50,25 26,-50-1,-74 25,49-50,-123 50,-26 0,-24 0,0 0,-25-25,50 25,-1-24,-24 24,0 0,0 0,-1-25,26 25,-25 0,24 0,26 0,-1 0,1 0,24 0,0 0,-74 0,0 0,0 0,24-25,1 25,24 0,-49 0,25 0,-26-25,1 25,-25-25,25 25,0 0,0 0,-1 0,1 0,0-24,0 24,-25-25,25 25,24 0,1 0,123 0,-24 0,25 0,24 0,-123-25,-26 25,-49-25</inkml:trace>
  <inkml:trace contextRef="#ctx0" brushRef="#br0" timeOffset="37219.1254">2605 12576,'-25'0,"50"0,49-25,1 25,24-25,0 1,-24 24,-51 0,1 0,-25-25,25 25,0 0,0 0,-1 0,1-25,0 25,0-25,0 25,-1-25,1 25,25 0,-1-24,1 24,0 0,24 0,-49-25,-50 50,25-1,-25-24</inkml:trace>
  <inkml:trace contextRef="#ctx0" brushRef="#br0" timeOffset="38330.7668">3027 12502,'0'24,"0"1,0 0,0 0,0 0,0 49,0-49,0 0,0-1,0 1,0 0,0 0,0 0,0-1,0 1,0 0</inkml:trace>
  <inkml:trace contextRef="#ctx0" brushRef="#br0" timeOffset="40458.3588">4093 12204,'-25'0,"1"0,-1 0,0 0,0 0,0 0,0 0,25 25,-24-25,24 25,0-1,-25 1,25 0,-25 0,25 0,0 24,0 1,-25-25,25-1,0 1,0 0,0 0,0 24,0-24,0 25,0-25,25 24,0-49,0 25,-1-25,1 0,0 0,0 0</inkml:trace>
  <inkml:trace contextRef="#ctx0" brushRef="#br0" timeOffset="41834.4903">4093 12378,'25'0,"0"0,24 0,-49 24,25 26,-25-25,0 0,25-1,-25 26,0 0,0-26,0 1,0 0,0-75,0 1,0 24,25-25,0 26,-25-51,0 50,24 25,-24-24,25 24,0 0,0 24,0 76,-25-26,0-24,24 49,1-50,0-24,-25 0,0 0</inkml:trace>
  <inkml:trace contextRef="#ctx0" brushRef="#br0" timeOffset="42898.6842">4639 12278,'25'0,"-1"25,-24 0,25 0,-25 0,25 24,-25-24,0 0,25 24,-25 1,0-25,0 49,0-24,0-25,0-1,0 1,0 0</inkml:trace>
  <inkml:trace contextRef="#ctx0" brushRef="#br0" timeOffset="43654.555">4986 12402,'25'0,"49"0,1-24,24-1,-49 25,-26-25,1 25,0 0,0 0</inkml:trace>
  <inkml:trace contextRef="#ctx0" brushRef="#br0" timeOffset="44182.7483">5061 12650,'49'0,"-24"0,25 0,123 0,-123 0,-1-24,-24-1,0 25</inkml:trace>
  <inkml:trace contextRef="#ctx0" brushRef="#br0" timeOffset="47124.7881">5978 12278,'50'0,"-1"0,26 0,-1-24,1-1,-26 25,1 0,-25 0,0 0,-25-25,24 25,26 0,-25 0,0 0,-25-25,24 25,1 0,0 0,0 0,0 0,-1 0,1 0</inkml:trace>
  <inkml:trace contextRef="#ctx0" brushRef="#br0" timeOffset="47994.7227">6400 12278,'0'25,"0"50,0-1,0 0,0-49,0 25,25-1,-25-24,0 0,0 0,0 0,0-1</inkml:trace>
  <inkml:trace contextRef="#ctx0" brushRef="#br0" timeOffset="49110.9952">7070 12005,'-25'0,"0"0,25 25,-25-25,25 25,0 0,-25-25,1 25,24-1,-25-24,25 25,0 0,0 25,0-25,0 24,0-24,0 0,0 24,0 26,25-26,-1 1,1-25,0-25,-25 25</inkml:trace>
  <inkml:trace contextRef="#ctx0" brushRef="#br0" timeOffset="50706.1945">7169 12204,'0'25,"25"24,0-49,-25 25,0 0,0 0,0 0,0-1,0 1,0 0,0 0,0-50,24-25,-24 26,0-1,25 25,0-50,-25 25,25 25,-25-24,25 24,-25-25,0 0,24 25,1 0,0 0,-25 25,25 0,-25 24,25-49,-25 25,0 0,0 0,0-1,0 1,0 0,0 0,0 0</inkml:trace>
  <inkml:trace contextRef="#ctx0" brushRef="#br0" timeOffset="51594.7072">7764 12254,'-25'0,"1"0,48 0,26 0,0 24,49-24,-50 0,-24 0,0 0</inkml:trace>
  <inkml:trace contextRef="#ctx0" brushRef="#br0" timeOffset="52252.6481">8186 12055,'0'50,"0"-1,0-24,0 25,0-1,0 26,0-1,0-49</inkml:trace>
  <inkml:trace contextRef="#ctx0" brushRef="#br0" timeOffset="53284.8416">8384 11807,'0'25,"25"-25,0 25,25 24,-50-24,24 0,-24 0,0-1,25 1,-25 0,0 49,25-24,-25 0,0-25,0-1,0 1,0 0,-25 74,25-74,0 0,-25 0,1-1,-1-24</inkml:trace>
  <inkml:trace contextRef="#ctx0" brushRef="#br0" timeOffset="56956.6185">9004 12204,'50'-25,"24"25,1-25,99 0,-150 25,1 0,0 0,0-24,24 24,-24 0,0 0,49 0,-49 0</inkml:trace>
  <inkml:trace contextRef="#ctx0" brushRef="#br0" timeOffset="58098.7833">9377 11906,'-25'25,"25"0,-25 0,25 24,0 26,0-26,0 75,0-74,0 24,0-24,0 0,0 24,0-49,0 49,0-24,0-25</inkml:trace>
  <inkml:trace contextRef="#ctx0" brushRef="#br0" timeOffset="62322.4688">10145 11906,'-24'0,"-1"0,25-25,25 25,-1 0,1 0,25 0,24 0,-24 0,24 0,-24 0,0 0,-50 25,0 25,0-1,-25 1,0-25,25 0,-25-1,0-24,25 25,-24-25,24 25,-25-25,0 0,0 25,0-25,25 50,-25-50,25 24,25-24,25 0,49 0,-49 0,-1 0,26 0</inkml:trace>
  <inkml:trace contextRef="#ctx0" brushRef="#br0" timeOffset="63945.9523">10716 11956,'0'25,"74"24,-49 1,-25-25,0-1,0 1,0 0,0 0,0-50,0 0,0 0,25 1,0-1,-25-25,25 25,-1 25,1 0,0 0,-25 25,0 0,25 0,0-25,-25 25,0-1,0 1,0 0,0 0,0 0,0 0,0-1,0 1,0 0</inkml:trace>
  <inkml:trace contextRef="#ctx0" brushRef="#br0" timeOffset="64768.1088">11262 12030,'49'0,"125"0,24 0,100 0,-174 0,99 0,-99 0,-49 0,-75-25,-25 25,-50-24,51 24</inkml:trace>
  <inkml:trace contextRef="#ctx0" brushRef="#br0" timeOffset="65430.5138">11981 11733,'-25'0,"25"24,0 26,0 24,0 26,0-1,0 75,0-75,25-25,0-24,-25-25</inkml:trace>
  <inkml:trace contextRef="#ctx0" brushRef="#br0" timeOffset="68978.5667">12626 11658,'0'0,"0"-25,0 1,50-26,-26 50,1 0,0 0,-25 25,25-25,0 25,-1-25,-24 24,0 1,0 0,25-25,-25 50,0-26,0 1,0 0,-25-25,25 25,-24-25,24 25,-25-25,25 49,-25-24,25 0,-25 0,25-1,0 1,0 0,0 0,-25-25,25 25,0-1,25-24,25 0,24 0,75 0,-75 0,-24 0,0 0,-26 0</inkml:trace>
  <inkml:trace contextRef="#ctx0" brushRef="#br0" timeOffset="76527.3974">11336 11237,'-25'0,"0"0,1 0,-1 0,0 0,0 0,0 0,1 0,-1 0,0 0,0-25,0 25,-24 0,24 0,0 0,0 0,1 0,-1 0,0 0,0 0,0 0,1 0,-1 0,-25 0,25 0,1 0,-26 25,0-25,50 24,-24-24,-1 0,0 0,0 25,0 0,1-25,-1 25,0-25,0 49,0 1,0 0,1-50,-1 49,0-24,-25 25,26-1,24-24,-50 0,25 24,0-24,1 25,-1-1,0 1,0-25,0 49,1-24,-1-25,0 49,0-24,25 24,0 1,0-51,0 26,0 0,0-1,0 1,0-1,0 1,0 0,0-26,0 26,0-25,0 0,0-1,0 26,25-50,0 25,0 0,-1-1,1 1,0-25,0 25,24 0,1-25,74 74,-50-74,26 25,98 0,-74-25,50 0,-50 0,74 0,50 0,-148 0,48-25,-48 25,98-50,-148 26,24-1,0 0,-24 0,0 0,98-49,-48 0,24-1,25-24,-25 25,-100 74,100-124,-74 74,0 0,-1 1,1-1,-25 1,24 24,-24-25,0 25,-25 0,0 1,0-51,25 50,-25 1,0-26,24 0,1 1,0-1,25 25,-1-49,1 24,-25 26,-25-1,0 0,0-25,-25 26,25-1,-50-25,-24-24,24-1,1 51,-1-26,0 25,-49-25,50 26,-26-26,26 25,-26 0,-24-24,25 49,-1-50,1 25,-1 1,1 24</inkml:trace>
  <inkml:trace contextRef="#ctx0" brushRef="#br0" timeOffset="78932.3151">10642 13221,'-25'0,"25"25,0 0,0-1,0 1,-25 25,0-25,25-1,-25 1,25 0,-24-25,24 25,-25 0,25-1,-25-24,25 25,0 0,-25 25,0-50,25 24,-24 26,-1-25,25 0,-25-25,25-25</inkml:trace>
  <inkml:trace contextRef="#ctx0" brushRef="#br0" timeOffset="80900.7656">10815 13221,'0'25,"-25"0,25-1,0 1,-24 25,-1-1,25-24,-25 50,-25-26,50 26,-24-51,24 1,-25 25,25-25,-25-25,25 49,0-24,-25-25,25 25,-25-25,1 0,-26 0,25 0,0 0,1 0,-1 0,0-25,25 0,-50 0,50 1,-25-1,25 0,0 0,0 0,0 1,0 48,25-24,-25 50,0-25,0 24,0-24,0 25,0-1,0 1,0 0,0-26,0 1,0 0,0 0,0 0,25-25,0-25,0 25,24-25,100 25,-50 0,149-25,-148 25,123-49,-99-1,-25 25,-49-24,-50 24,0 0,0 0</inkml:trace>
  <inkml:trace contextRef="#ctx0" brushRef="#br0" timeOffset="82351.2733">2208 14684,'-25'0,"25"25,25-25,74 0,-24 0,148 0,0-49,25-26,-173 75,-1-25</inkml:trace>
  <inkml:trace contextRef="#ctx0" brushRef="#br0" timeOffset="83392.6659">2704 14660,'-25'0,"25"24,0 1,0 0,0 0,0 0,0 24,0-24,0 0,0 0,0-1,0 1,0 0,0 0,0 0</inkml:trace>
  <inkml:trace contextRef="#ctx0" brushRef="#br0" timeOffset="84203.7513">3696 14263,'-25'0,"25"24,-24 1,-1-25,25 25,0 0,0 25,-50-26,50 1,0 25,-25 24,1 1,24-26,0 1,0-25,0 24,0 26,0-51,24 1,-24 25,25-50,0 0</inkml:trace>
  <inkml:trace contextRef="#ctx0" brushRef="#br0" timeOffset="85830.2827">3771 14610,'24'0,"-24"25,0 0,25-1,-25 1,0 0,25 0,-25 0,0-50,0 0,0 0,0 0,0 1,0-1,0 0,0 0,25 0,-25 1,25 24,-25-25,24 25,1 0,0 0,0 0,0 25,-25-1,25 1,-25 25,49-25,-49 24,25-24,0 0,-25 0,0-1,0 1</inkml:trace>
  <inkml:trace contextRef="#ctx0" brushRef="#br0" timeOffset="86646.2417">4242 14263,'0'0,"50"0,-26 24,1-24,0 50,25 0,-50-25,24-1,-24 1,0 0,0 0,0 0,0-1,0 1,-24-25,24 25,0 0,0 0,-25-25,0 24,25 26,-25-50,25 25,-25 0,1-1,24 1,-25 0,0 0,25 0,-25-1,25 1,0 0,0-50</inkml:trace>
  <inkml:trace contextRef="#ctx0" brushRef="#br0" timeOffset="87607.7472">4738 14461,'50'0,"-1"-25,1 25,24-24,-49 24,50 0,-51 0</inkml:trace>
  <inkml:trace contextRef="#ctx0" brushRef="#br0" timeOffset="88224.3876">4812 14784,'0'-25,"75"25,24 0,0-50,1 50,48-25,-98 1,-25 24</inkml:trace>
  <inkml:trace contextRef="#ctx0" brushRef="#br0" timeOffset="89600.3942">5879 14312,'-25'0,"0"0,50 0,25 0,99-25,24 1,-24-26,25 0,-1 26,-148 24</inkml:trace>
  <inkml:trace contextRef="#ctx0" brushRef="#br0" timeOffset="91221.1222">6375 14263,'-25'0,"25"24,0 1,0 25,0-25,0 49,0-49,0 25,0-26,0 1,0 0</inkml:trace>
  <inkml:trace contextRef="#ctx0" brushRef="#br0" timeOffset="92289.5701">7144 14064,'-25'0,"25"25,-25 0,25 24,0-24,-24 25,-1 24,25-24,-25 24,25-24,0-25,0 24,0 1,25-25,-25 0,0-1,25-24,-1 0,1 0</inkml:trace>
  <inkml:trace contextRef="#ctx0" brushRef="#br0" timeOffset="93653.6643">7243 14263,'25'0,"0"0,49 0,1 24,-1 26,1-50,-51 75,1-75,-25 24,0 26,0-25,0 0,0-1,0 1,0-74,0 24,0 0,0-25,0 26,0-1,25 0,0 0,-25 0,25 25,-25-25,24 25,1 0,0 0,-25 25,25 0,-25 0,0 0,0 0,0-1,0 1,0 25,0-25,0-1,0 1</inkml:trace>
  <inkml:trace contextRef="#ctx0" brushRef="#br0" timeOffset="94338.1151">8037 14436,'74'0,"26"-24,49-1,-25 0,-50 0,0 0</inkml:trace>
  <inkml:trace contextRef="#ctx0" brushRef="#br0" timeOffset="95050.5137">8707 13940,'0'25,"0"25,0-1,25-24,-25 25,24 24,-24 50,0-25,0-74,0 124,25-99,-25-26,0 1,0-50</inkml:trace>
  <inkml:trace contextRef="#ctx0" brushRef="#br0" timeOffset="95871.427">8955 13891,'25'0,"-1"0,51 0,24 24,-25 1,1-25,-50 50,0-50,-25 25,24 49,1-24,-25-1,0 26,0 24,0-25,-25 1,25-26,-24-24,-26 50,50-26,-25 1,0-1,-49 75,49-24,-25-51,26-24,-1 0,25 0,0-50,0-25,0-24,25 24</inkml:trace>
  <inkml:trace contextRef="#ctx0" brushRef="#br0" timeOffset="96674.5283">9773 14436,'25'0,"25"0,49 0,-25 0,50 0,-74 0,-50-24</inkml:trace>
  <inkml:trace contextRef="#ctx0" brushRef="#br0" timeOffset="97322.2934">9848 14139,'0'49,"0"-24,0 25,0-1,25 51,-25-51,24 1,-24 24,0-24,25 24,-25-49,0 25</inkml:trace>
  <inkml:trace contextRef="#ctx0" brushRef="#br0" timeOffset="99429.9736">10542 14337,'25'25,"0"-25,-25 25,25-25,-25 25,25-1,-1 1,1 0,-25 0,0 0,0-1,0 1,0 0,0 0,0 24,0 1,0-25,0 0,0 24,0-74,0 1,0-26,0 25,0 0,25 25,0-49,0-1,-1 25,-24 1,0-26,25 0,0 50,-25-24,0-1,0 0,25 25,24-25,-24 25,0 0,0 0,0 0,-1 0,1 0,0 0,-25 25,25 0,-25 24,25-24,-25 25,24-25,-24-1,0 26,0 0,0-26,0 1,0 0,0 0,0 0,0-1,0 1</inkml:trace>
  <inkml:trace contextRef="#ctx0" brushRef="#br0" timeOffset="107131.9774">869 16173,'-25'0,"0"0,0 0,0 0,50 0,0 0,0 0,24-25,-24 0,0 25,25 0,24 0,0-25,50 0,-99 1</inkml:trace>
  <inkml:trace contextRef="#ctx0" brushRef="#br0" timeOffset="108157.5174">1042 16123,'0'25,"0"0,0 24,0-24,0 25,0-26,0 1,0 0,0 0,-25-25,25 25,0 0,0-1,-24-24,24 25,0 0,0 0,0 0,0-1</inkml:trace>
  <inkml:trace contextRef="#ctx0" brushRef="#br0" timeOffset="109192.3736">1737 15925,'-25'0,"0"0,0 0,25 24,-25 1,1 0,24 0,-25 0,0-1,25 26,0 0,-25-50,0 74,25-24,0-26,0 1,0 0,0 0,0 0,25-25,-25 25,0-1,0 1,25-25,-25 25,25-25,-25 25</inkml:trace>
  <inkml:trace contextRef="#ctx0" brushRef="#br0" timeOffset="110798.2667">1712 16123,'25'0,"-25"25,24 0,-24-1,0 1,25 0,-25 0,0 0,0-1,0 1,0-50,0 1,0-1,0 0,0-25,0 1,0 24,25 0,-25 0,50 1,-50-1,25 0,-1 25,1 0,0 0,0 25,0 0,-25-1,24-24,-24 25,0 0,0 0,0 0,0-1,0 1,0 0,-24 0,24 0,0-1,0 1,0 0,0 0,0 0</inkml:trace>
  <inkml:trace contextRef="#ctx0" brushRef="#br0" timeOffset="111786.355">2109 15850,'25'0,"-1"0,26 50,-25-25,0-1,24 26,-24-25,0 0,-25-1,25-24,-25 25,0 0,0 0,0 0,0-1,0 1,-25 0,25 0,0 0,-25-25,25 24,-25 1,25 0,0 0,-25 0,1 0,24-1,0 1</inkml:trace>
  <inkml:trace contextRef="#ctx0" brushRef="#br0" timeOffset="113460.7648">521 15205,'0'25,"0"0,0 0,0 24,0 1,0 0,0-26,0 1,0 0,0-50,0 0,0-24,0-26,0 50,0-49,0 24,0 26,0-26,25 25,-25 0,25 25,0 0,-1 0,1 0,0 25,0-25,-25 25,0 0,0 0,-25 24,0-49,0 25,1 0,-1-25,25 25,-25-25,25 24,-25-24,75 25,-25 0,49 0,-49 0,0-25,-1 25,-24-1,25-24</inkml:trace>
  <inkml:trace contextRef="#ctx0" brushRef="#br0" timeOffset="115254.1691">869 15081,'24'0,"-24"25,25 0,-25 24,25 26,-25-50,0-1,25 1,-25 0,0-50,0 0,0 1,0-26,0-24,0 49,0-25,0 25,0 1,0-1,0 0,25 0,-1 25,1 0,0 0,0 0,0 0,-1 0,-24 25,0 0,0 0,-24-25,24 24,-25-24,0 25,25 0,-25-25,0 0,1 25,-1-25,0 0,25 25,25 24,0-49,24 25,-49 0,124 24,-74-24,-1 0,26 0,-50-25</inkml:trace>
  <inkml:trace contextRef="#ctx0" brushRef="#br0" timeOffset="116901.591">2679 16173,'-25'0,"125"0,-26 24,0-24,51 0,-76 0,-24 0,0 0</inkml:trace>
  <inkml:trace contextRef="#ctx0" brushRef="#br0" timeOffset="117429.589">2729 16470,'25'0,"24"0,-24 0,25 0,24 0,-24 0,24-24,-24-1</inkml:trace>
  <inkml:trace contextRef="#ctx0" brushRef="#br0" timeOffset="119006.3285">4044 15776,'-25'0,"0"0,0 0,0 0,0 25,1-1,24 1,-25 0,25 0,0 24,0 1,0 0,0-26,0 1,0 0,0 0,49 24,51 26,24 24,-75-49,-24-50,0 25,-25-1,-50 26,1-25,-26 0,-74 24,75-24,24-25,26 0,-1 0,0 0,0 0,0 0,25-25,-24 0,73 50,-24-25,25 75,-26-75,1 24,0-24,-25 25,0 0,0 25,0-26,-25 1,25 25,-49-25,49 24,-25-24,25 25,0-26,-25 1,25 25,0-25,0-1,0 26,0 0,0-26,25 1,0 0,-1-25,1 0,0 0,0 0,24-25,-24-24,25 24,-25 0</inkml:trace>
  <inkml:trace contextRef="#ctx0" brushRef="#br0" timeOffset="122088.2401">7863 15553,'25'0,"124"0,-25 0,-49 0,49 0,24 0,-98 24,-25-24,-25 25,0 0,0 0,0 0,0-1,0 1,-25 0,0-25,25-25,0-24,0-1,50 0,-25 1,-1 49,1 0,0 0,0 0,0 0,-25 25,0-1,0 1,0 0,24 0,-24 0,0-1,0 1,0 0,0 0,0 0,-24-1,24 1,0 0</inkml:trace>
  <inkml:trace contextRef="#ctx0" brushRef="#br0" timeOffset="122620.4954">8955 15577,'25'0,"-1"0,76 0,-76 0,26 0,-25-24,0 24,-50 0</inkml:trace>
  <inkml:trace contextRef="#ctx0" brushRef="#br0" timeOffset="122968.0016">9128 15875,'0'0,"25"0,0 0,0 0,0 0,-25-25</inkml:trace>
  <inkml:trace contextRef="#ctx0" brushRef="#br0" timeOffset="123950.6454">9699 15503,'-25'0,"25"25,-25-25,1 0,24 25,0-1,-25-24,25 50,0-25,0 24,0-24,0 0,25-25,-25 25,24 0,1-25,50 0,-26 0,-24 0,25 0,-1 0,1-25,-25 0,-1 25,-24-25,0 0,0-24,-24 24,-26-25,50 26,-25-1,0 25,1 0,-1 0,0 0,-25 25,1-25,-26 0,26 0,-1 0,25 0,1 0</inkml:trace>
  <inkml:trace contextRef="#ctx0" brushRef="#br0" timeOffset="125643.3209">4837 15553,'0'24,"0"1,0 0,0 0,0 24,0-24,0 0,-25 0,25 0,0 24,0-24,0 0,0 0,0-1,0 1</inkml:trace>
  <inkml:trace contextRef="#ctx0" brushRef="#br0" timeOffset="129855.2762">4465 16867,'25'0,"0"0,0 0,24 0,-24-25,0 25,0 0,-1 0,1 0,0 0,0-24,0 24,-25-25,24 25,26 0,24 0,-49-25,25 25,-25 0</inkml:trace>
  <inkml:trace contextRef="#ctx0" brushRef="#br0" timeOffset="130904.2491">4738 16768,'0'25,"0"0,0 49,0-24,0-26,25 1,-25 25,0-25,0 24,25 1,-25-25,0-1,0 1</inkml:trace>
  <inkml:trace contextRef="#ctx0" brushRef="#br0" timeOffset="131832.0223">5408 16644,'-25'0,"25"25,0 0,-25-1,25 26,0-25,-25 0,25-1,0 1,0 25,0-1,0 1,0 24,25-24,-25 0,25-26,0-24,-25 25,25-25,-1 25</inkml:trace>
  <inkml:trace contextRef="#ctx0" brushRef="#br0" timeOffset="133537.6254">5557 16818,'24'0,"1"24,0-24,-25 25,25 0,-25 0,0 0,0-1,0 1,0 0,0 25,0-26,0 1,0 0,0 25,0-26,0-48,0-1,0-25,0 1,-25 24,25 0,0-25,0 26,0-1,0 0,25 25,0-25,-1 25,1 0,0 0,0 0,0 0,-1 0,-24 25,25 0,-25 24,0-24,25 0,-25 0,0 24,25-49,-25 25,0 0,0 0,0 0,0 24,0-24,0 25,0-26,0 1,0 0,0 0</inkml:trace>
  <inkml:trace contextRef="#ctx0" brushRef="#br0" timeOffset="134223.7646">6053 17041,'24'0,"26"0,25 0,49 0,-25 0,-25 0,-24 0</inkml:trace>
  <inkml:trace contextRef="#ctx0" brushRef="#br0" timeOffset="134928.5543">6722 16743,'25'0,"-25"75,0-26,25 1,-25 24,25-24,0 74,-25-50,24 1,-24-26,0-24,0 0,0-50,0 0,0 0,0 1</inkml:trace>
  <inkml:trace contextRef="#ctx0" brushRef="#br0" timeOffset="136071.6243">6921 16594,'49'50,"1"-25,-25 0,0-1,-25 1,24 0,-24 25,25-26,-25 26,0 0,0-26,0 51,0-50,0 24,0-24,0 0,-25-25,25 25,-24-1,24-48</inkml:trace>
  <inkml:trace contextRef="#ctx0" brushRef="#br0" timeOffset="137051.6551">7392 16966,'50'0,"49"0,0 0,75 0,-149 0,-1 0,1 0,0 0,0 0</inkml:trace>
  <inkml:trace contextRef="#ctx0" brushRef="#br0" timeOffset="137985.5182">7715 16718,'-25'0,"25"25,0 25,0-25,0 24,0 1,0-1,0 1,25 0,-1-26,-24 26,0-25,25 24,-25 1,0 0,0-26,0 1,0 0,0 0,0 0,0-1</inkml:trace>
  <inkml:trace contextRef="#ctx0" brushRef="#br0" timeOffset="139928.9416">8211 16718,'25'0,"-1"50,26-50,24 50,-49-26,0 1,-25 0,0 0,0 0,0 24,0-24,0 0,-25-25,25 25,0-75,0 25,0-24,25-1,0 0,-25 26,0-1,25 25,-25-25,24 25,-24-25,25 25,0 0,0 0,0 25,-1-25,-24 25,0 0,0-1,0 1,0 0,0 0,0 0,0-1,0 1,0 0,0 0,0 0,0-1,0 1,0 0,0 0,0 0,0-1,0-48</inkml:trace>
  <inkml:trace contextRef="#ctx0" brushRef="#br0" timeOffset="142991.3639">10021 16669,'50'0,"0"49,-1-24,-24 0,0-25,24 25,-24-25,0 0,0 0,-25 25,0-1,0 1,0 0,0 0,0 0,0-1,0 1,0 0,-25 0,25-75,25 1,-25 24,25-25,-25 1,0-1,25 0,-1 1,-24-1,25 25,-25 1,0-1,25 25,0 0,49 0,-49 25,0-25,24 24,-49 1,0 0,50 49,-25-24,-25-25,0 24,25-24,-25 0,0 49,0-24,0 0,0-26,0 26,0 0,0-26,0 1,0-50</inkml:trace>
  <inkml:trace contextRef="#ctx0" brushRef="#br0" timeOffset="143945.3388">10939 16520,'25'50,"74"-1,25 50,-74-49,-1-25,-24 24,25-49,-50 25,0 25,-25-25,-25 49,26 0,-26 26,25-26,0-24,1-1,24-24,0 0,0-50</inkml:trace>
  <inkml:trace contextRef="#ctx0" brushRef="#br0" timeOffset="145051.9007">11783 16669,'-25'0,"0"0,0 25,0-25,25 24,0 1,0 0,0 0,0 0,0-1,0 1,0 0,25-25,0 0,0 25,0-25,-1 0,1 0,0 0,0-50,-25 25,25 1,-25-1,0 0,0 0,0 0,0 1,0-1,0 0,0 0,0 0,-25 1,0 24,0 0,-49 0,-1 0,26 0,-1 0,25 0,1 0</inkml:trace>
  <inkml:trace contextRef="#ctx0" brushRef="#br0" timeOffset="160871.6757">447 14684,'-25'0,"0"0,25 25,-25-25,1 25,-1-25,0 0,25 25,-25-25,25 25,0-1,-25-24,25 25,-24 0,24 0,0 24,0 1,-25 0,25-26,0 26,0-25,0 0,0 24,0 1,0-25,0 24,0-24,0 0,0 25,0-26,0 26,0-25,25 0,-1-1,-24 1,0 25,25-25,-25-1,25 26,-25 0,25-1,0 26,-25-1,0-24,0-1,0 1,0-25,0 24,0-24,0 0,0 0,0 24,0-24,0 50,0-51,0 51,24-1,-24 1,0-26,0 1,0-1,0 1,0-25,0 24,0-24,0 0,0 25,0-26,0 1,0 0,0 0,0 0,0-1,0 1,0 0,0 0,0 0,0-1,0 1,-24-25,24 25,0 0,0 24,0 1,0-25,0 0,0 0,0 24,0-24,0 0,0 0,24-25,26 0,0 0,24 0,25 0,125 0,-100 0,124 24,-149-24,198 0,-173 0,-49 0,49 0,-50 0,-49 0,0 0,0 0,0 0,49 0,-24 25,49-25,-25 0,75 0,-25 0,50 0,-50-25,0 25,-25-24,75-1,-100 25,0 0,26-25,-1 25,50 0,-50 0,99 0,-49 25,-50-25,125 49,-51-24,-98-25,49 25,-50-25,-49 25,25-25,-26 0,51 0,-26 0,75 0,-24-25,98 0,174-24,-223 24,149 0,-100 0,0 25,-98 0,-51 0,-24 0,0 0,0 0,0 0,-1 0,51 0,-1 0,50 25,-49-25,-26 0,26 0,24 0,-25 0,-24 0,-25 0,24-25,26 0,-1 25,75 0,-25 0,-25 0,0 0,25 0,-24 0,24 0,-50 0,-24 0,-26 25,1-25,0 0,25 0,24 0,75 0,-25 0,25 0,-75 0,149 0,-123 0,-1 0,-25 0,-49 0,25 0,-25 0,99 0,74 25,0-25,-49 25,50-25,-100 0,-25 0,-49 0,0 0,0 0,0 0,-1 0,1 0,0 0,0-25,0 25,24-25,26-49,-51 49,1 0,0 25,0-25,24 25,26-25,24 1,-74 24,0-25,-25 0,0 0,0 0,0-49,0 0,0-1,0-24,0 25,0-1,0 26,0 24,0 0,0 0,0 0,-25-24,25-1,-25 25,25 1,-25-51,25 50,0 1,0-1,-25 0,25 0,0 0,0-24,-24 49,24-25,0 0,0 0,0 0,0 1,0-26,0 25,0-24,0 24,24-50,-24 26,0 24,0 0,0 0,0 1,0-26,0 0,0 26,0-1,0 0,-24 0,24 0,-25 25,0-24,0 24,25-25,-25 25,25-25,-24 25,24-25,-25 25,0 0,25-25,-25 25,0 0,1 0,-1 0,-25-24,25-1,-24 25,-50-25,24 25,26-50,-1 50,0 0,1-25,-1 25,25 0,0 0,1 0,-26 0,25 0,0 0,1 0,-26 0,25-24,-24 24,-26 0,26-25,-26 25,-49 0,75 0,-26 0,26 0,-1 0,0 0,1 0,-1 0,25 0,-24 0,49-25,-25 25,-25 0,25 0,1 0,-1 0,-25 0,25 0,-24 0,24 0,0-25,-49 25,-1 0,51 0,-26-25,25 25,-24 0,-26 0,50-24,-74 24,49 0,1 0,24 0,-49 0,-1 0,26 0,-26 0,26 0,-51 0,51 0,-1 0,1 0,-26 0,1 24,-1-24,-24 25,25-25,-1 0,-49 25,50-25,-1 0,-24 0,25 0,-1 0,1 0,24 0,-49 0,0 0,0 0,24 25,1-25,-25 0,49 0,0 0,26 0,-1 0,-25 0,25 0,-24 0,24 0,-25 0,1 25,24-25,-25 0,1 0,24 0,0 0,-24 24,-1-24,25 0,-24 0,24 0,-25 0,25 25,0-25,-24 0,-1 0,1 0,-1 0,0 0,-49 0,50 0,-1 0,0 0,1 0,24 0,-25 0,26 0,-26 0,0 0,26 0,-26 0,0 0,1 0,-26 0,51 0,-26 0,25 0,0 0,0 0,1 0,-26 0,25 0,-24 0,24 0,0 0,0 0,0 0,1 0,-1 0,0 0,0 0,0 0,1 0,-1 0,0 0,-25 0,-24 0,49 25,-24-25,-26 0,50 0,-49 25,24-25,26 0,-26 0,25 0,0 0,0 0,25 25,-24-25,-1 0,0 0,-49 0,-1 0,1 25,24-25,-24 0,-25 0,49 0,-24 0,49 0,-25 0,25 0,1 0,-1 0,0 0,0 0,-49 0,24 0,-24 0,-26 0,51 0,-1 0,1 0,24-25,0 25,0 0,0 0,1 0,-26 0,25 0,25-25,-25 25,1 0,-1-25,25 0,-25 25,25-25,-25 25,0-24,1-1,24 0,-25 0,0 0,-25-24,26-1,-1 25,0-24,0 24,0 0,1 0,-1 1,25-1,-25 25,25-25,-25 0,0-24,1 24,-1 0,25 0,-25 25,25-25,-25 25,25-24,-25 24,0 0,25-50,-24 50,-1 0,25-25,-25 25,0 0,25-25,-25 1,1 24,-1 0,0 0,0 0,25-25,-49 25,24 0,0 0,0 0,0 0,-24 0,24 0,0 0,0 0,-24 0,24 0,0 0,-24 0,-1 0,0 0,26 0,-26 0,25 0,-49 0,49 0,0 0,0 0,-24 0,24 0,0 0,-25 0,1 0,24 0,-25 0,1 25,-1-25,25 0,-24 24,24-24,-25 0,26 0,-1 0</inkml:trace>
  <inkml:trace contextRef="#ctx0" brushRef="#br0" timeOffset="172779.3052">14908 2679,'-25'0,"50"0,25 0,-1 0,100 0,-50 0,-24-25,-51 25,26-25,-25 25,0 0,-1 0,1 0,0 0,0 0,0 0,-1 0,1 0,0 0</inkml:trace>
  <inkml:trace contextRef="#ctx0" brushRef="#br0" timeOffset="173841.6236">15354 2604,'-24'0,"24"25,0 0,-25 25,25-25,-25-1,25 26,0 0,0-1,0-24,0 0,0 0,0-1,0 1,0 0,0 0</inkml:trace>
  <inkml:trace contextRef="#ctx0" brushRef="#br0" timeOffset="176621.2589">16148 2530,'-25'0,"1"0,24 25,-50 0,25-1,25 1,-25 0,1 0,-1 0,25 0,0-1,0 26,0-25,25 0,-1-1,1 1,-25 0,50-25,-50 25,25 0,-25-1,24-24,1 25</inkml:trace>
  <inkml:trace contextRef="#ctx0" brushRef="#br0" timeOffset="178245.0135">16223 2629,'24'0,"1"0,0 0,0 0,0 0,-1 25,-24 0,25 0,-25 0,0-1,0 1,0 0,0 0,0 0,0-1,0-48,0-26,0 25,25 0,0-24,-25 24,25 0,-25 0,24 25,1 0,-25-25,25 25,0 0,0 0,-1 0,1 0,-25 25,0 0,25-25,0 25,-25 0,0 0,0-1,0 1,0 0,0 0,0 0,0-1,0 1,0 0</inkml:trace>
  <inkml:trace contextRef="#ctx0" brushRef="#br0" timeOffset="181183.3393">16917 2480,'0'25,"0"0,25 0,0 24,24-24,-49 0,25-25,-25 25,25-25,-25 25,0 0,0-1,0 1,0 0,-25 0,25 0,0-1,-25-24,25 50,-24-50,-1 25,25 0,0-1</inkml:trace>
  <inkml:trace contextRef="#ctx0" brushRef="#br0" timeOffset="192225.5253">16024 3299,'-25'0,"1"0,-1 0,0 0,0 0,0 0,1 25,-1 0,-25-1,1 1,24 25,-75-1,76-24,-51 25,26-1,-26 1,26 0,-1-1,-24 1,-1 24,-24 1,74-75,-49 74,-50-24,74-1,1-24</inkml:trace>
  <inkml:trace contextRef="#ctx0" brushRef="#br0" timeOffset="194520.8487">13544 4192,'25'0,"-1"0,1 0,0 0,25 25,-26-25,26 25,-25-25,-25 24,25 1,-25 0,0 0,24-25,-24 25,0-1,25 1,-25 0,0 0,0 49,0-24,0-25,0-1,0 1,0 0,0 0,0-50,0 0,0 0,0 1,0-1,0 0,0 0,0-24,0 24,0 0,0 0,0 0,0 1,0-1,25-25,25 50,-26-25,1 25,-25-24,25 24,0 0,0 0,-25 24,24 1,-24 0,0 0,0 0,0-1,0 1,25 25,-25-1,0-24,25 0,-25 0,0 0,0-1,0 1,0 0,0 0,0 0,0-1</inkml:trace>
  <inkml:trace contextRef="#ctx0" brushRef="#br0" timeOffset="203138.6494">16024 3324,'0'25,"25"-25,-25 24,25-24,0 50,-1-25,1 0,-25-1,50-24,-50 50,25-50,-25 25,24-25,-24 25,25-1,0-24,-25 25,25 0,0-25,-25 25,24 0,-24 0,25-25,-25 24,25 1,0 0,0 25,-1-26,1 26,0-50,0 25,0-25,-25 25,24-25</inkml:trace>
  <inkml:trace contextRef="#ctx0" brushRef="#br0" timeOffset="204115.2021">16644 4390,'-25'0,"1"0,48 0,76 0,-1 0,50-24,-75 24,-24-25,-25 25,-1 0,1 0</inkml:trace>
  <inkml:trace contextRef="#ctx0" brushRef="#br0" timeOffset="205193.2152">16868 4390,'0'25,"0"25,0-1,0-24,0 25,0-25,0-1,0 1,0 0,0 0</inkml:trace>
  <inkml:trace contextRef="#ctx0" brushRef="#br0" timeOffset="206275.3227">17587 4118,'0'0,"-25"0,0 0,0 0,1 49,-1-49,0 25,0 25,-24-1,49-24,-25 0,25 0,-25-25,25 24,0 1,0 0,0 0,0 0,0 24,25-24,0 0,-25 0,24-25,-24 24,25-24,0 25,0 0,-25 0,25-25,-1 25</inkml:trace>
  <inkml:trace contextRef="#ctx0" brushRef="#br0" timeOffset="207532.3133">17636 4366,'0'0,"0"-25,25 25,0 0,-25 25,25-25,-25 24,0 1,0 0,0 0,0 0,0-1,0-48,0-26,0 25,25 0,-25 1,25-1,-25 0,24 25,1 0,0 0,0 0,-25 25,25-25,-1 25,-24-1,50 26,-50-25,0 0,0-1,25-24,-25 25,0 0,0 0</inkml:trace>
  <inkml:trace contextRef="#ctx0" brushRef="#br0" timeOffset="208656.6049">18257 4440,'-25'0,"74"0,-24-25,0 25,0 0,0 0,-1 0,1 0</inkml:trace>
  <inkml:trace contextRef="#ctx0" brushRef="#br0" timeOffset="210193.0354">18653 4167,'0'25,"0"25,0-26,0 51,0-50,0-1,0 1,0 0,0 0,0 0,0-1</inkml:trace>
  <inkml:trace contextRef="#ctx0" brushRef="#br0" timeOffset="211408.4681">18852 3969,'0'25,"25"-25,-25 24,0 1,25-25,-25 25,0 0,24 0,-24-1,0 1,25 0,0-25,-25 50,0-26,0 1,25 0,-25 25,0-26,25-24,-25 25,0 0,0 0,0 0,0-1,0 1,-25 0,25 0,-25 0,25-1,-25-24,25 25,-25-25</inkml:trace>
  <inkml:trace contextRef="#ctx0" brushRef="#br0" timeOffset="212824.9619">16818 4961,'-25'0,"0"0,1 0,-1 50,-25-26,25-24,0 25,-24 25,-1-25,1 24,-1-24,-24 25,24-26,0 26,1-25,-75 74,124-74,-124 49,99-49,-74 49,24-49,26 25,-1-25,50-1,-25-24,25 25</inkml:trace>
  <inkml:trace contextRef="#ctx0" brushRef="#br0" timeOffset="214337.1604">14114 6300,'50'0,"-1"0,51 0,-76 0,26 0,-50 25,0 0,25 0,-25 0,0-1,0 26,0-25,0 0,0-1,-25-48,25-26,0 0,0 26,0-1,0 0,0 0,25 0,0 25,-25-24,49-1,-24 25,0 0,0 0,0 25,-25-1,24 1,-24 0,0 0,0 24,25-49,-25 50,0-25,0 0,0-1,0 1,0 0,0 0</inkml:trace>
  <inkml:trace contextRef="#ctx0" brushRef="#br0" timeOffset="226128.4398">14834 6499,'24'0,"1"0,25 0,-25 0,-1 0,1 0,0 0,25 0,24 0,-24 0,-26 0,-24-25</inkml:trace>
  <inkml:trace contextRef="#ctx0" brushRef="#br0" timeOffset="227186.8388">15379 6176,'0'25,"0"0,0 0,0 0,0-1,0 1,0 0,0 25,25-1,-25-24,0 25,0-26,0 1</inkml:trace>
  <inkml:trace contextRef="#ctx0" brushRef="#br0" timeOffset="229241.4513">16868 4986,'24'0,"1"25,25-1,-1 1,1 25,99 74,-50-50,75 50,-26 50,-48-125,-51 51,125 49,-124-100,-1 50,-49-74,25 0,0 25,-25-26,0 1,0 0,25-25,-25 25</inkml:trace>
  <inkml:trace contextRef="#ctx0" brushRef="#br0" timeOffset="231118.443">17190 6102,'-25'0,"50"0,0 0,24 0,-24 0,50 0,-51 0,1 0,0 0,0 0,0 0,24 0,-24 0,25 0,-1 0</inkml:trace>
  <inkml:trace contextRef="#ctx0" brushRef="#br0" timeOffset="231910.2135">17512 6152,'0'24,"0"26,0 24,0-49,0 25,0-25,0 24,0 26,0-26,0-24,0 0,0 0,0-50</inkml:trace>
  <inkml:trace contextRef="#ctx0" brushRef="#br0" timeOffset="232847.0981">18331 5779,'-25'0,"25"25,-25-25,1 25,-1 0,0 0,0 49,0-74,1 75,-1-26,0-24,25 25,0-1,0 1,0-25,0 24,0-24,0 25,0-26,25 1,-25 25,25-50,-1 25,-24-1,50 1,0-25,-26 0,1 0,0 0,0 0</inkml:trace>
  <inkml:trace contextRef="#ctx0" brushRef="#br0" timeOffset="234024.2492">18405 5978,'0'25,"25"24,-25-24,0 0,0 0,0 0,0-1,0 26,0-25,0 0,0-1,0-98,0 24,0 1,25-1,0 1,0-26,24 50,-49 1,25 24,0 0,0 0,-25 24,0 1,0 0,0 0,24-25,-24 25,0-1,0 1,0 0,0 0,0 0,0 24,0-24,0 0,0 0</inkml:trace>
  <inkml:trace contextRef="#ctx0" brushRef="#br0" timeOffset="234749.0263">18926 6052,'25'0,"0"0,0 0,0 0,-1 0,1 0,0 0</inkml:trace>
  <inkml:trace contextRef="#ctx0" brushRef="#br0" timeOffset="236001.1129">19298 5854,'0'25,"0"0,0-1,0 26,0 0,0-1,0-24,0 0,0 0,0-1,-24-24,24 25,-25-25,25 25,-25-25,25 25,50-25,-1 0,26 0,-26 0,-24 0,0 0</inkml:trace>
  <inkml:trace contextRef="#ctx0" brushRef="#br0" timeOffset="236898.5955">19571 5680,'25'25,"25"0,-26 0,1-1,0 1,0-25,-25 25,0 0,25 0,-25 0,0 24,0-24,0 0,0 0,0-1,-25 26,0-25,25 0,-25-1,25 1,-25 0,25 0,0 0,-24-1,24 26,-25 0,0-1,25-24,-25 25,0 24,25-49,-24 0,24-50,0 0</inkml:trace>
  <inkml:trace contextRef="#ctx0" brushRef="#br0" timeOffset="238494.4181">19298 5804,'-24'0,"-26"0,25 0,-24 25,24-25,0 0,0 0,0 0</inkml:trace>
  <inkml:trace contextRef="#ctx0" brushRef="#br0" timeOffset="239898.385">17959 6821,'-25'0,"0"0,1 25,-26-25,25 25,0 0,-99 24,75 1,-26-25,26 24,-1-24,-24 25,49-50,-25 25,25-1,1 1,-1 0,0 0,-74 24,74-49,0 25,0-25,1 25,-1 0,0-25,25 25,-50-1,50 1,-24-25,-26 25,25 0,0 0,1-25,-1 24,0 1,25 0</inkml:trace>
  <inkml:trace contextRef="#ctx0" brushRef="#br0" timeOffset="241420.1866">15007 8062,'0'24,"0"1,0 0,0 0,0 0,0-1,0 1,0 0,25-25,0-25,-25-24,49 24,-24-25,25 1,-1 24,26 0,-26-25,1 50,24 0,-24-25,-25 50,0 25,-25 0,24-1,-24-24,0 0,0 0</inkml:trace>
  <inkml:trace contextRef="#ctx0" brushRef="#br0" timeOffset="242588.3116">15851 8062,'24'0,"26"0,24 24,1-24,-1 0,-24 0</inkml:trace>
  <inkml:trace contextRef="#ctx0" brushRef="#br0" timeOffset="245174.2809">16446 7962,'0'0,"-25"0,50 0,0 0,-25 25,0 0,0 0,0 0,0-1,0 1,0 0,0 0,0 0,-25-25,0 0,25 24,-25 1,0 0,25 0,-24-25,24 25,24-25,1 0,0 0,0 0,0 0,-1 0,1 0,0 0,0 0,0 0,-25-25,24 25,1 0,0 0,25 0,-25 0,-1 0,1 0,0 0,0 0</inkml:trace>
  <inkml:trace contextRef="#ctx0" brushRef="#br0" timeOffset="248988.6101">18083 6846,'25'0,"24"0,26 0,24 25,0 25,-24-50,-1 24,0 26,-49-50,-25 25,25-25,-25 25,0-1,25-24,-25 25,0 0,25-25,-25 25,24-25,-24 25,25-1,0 1,-25 0,25-25,-25 25,0 0,0-1,0 1,25-25,-25 25,0 0,49 0,-24 49,50 50,-26-74,-24-26,-25 1,25 0</inkml:trace>
  <inkml:trace contextRef="#ctx0" brushRef="#br0" timeOffset="250140.5059">18455 8012,'25'0,"49"0,25 0,1-25,73 0,-123 0,24 1,-49 24,0 0,0-25,0 25,-1 0,1 0,25 0,-1 0,1-25,0 25,-1 0,-49-25</inkml:trace>
  <inkml:trace contextRef="#ctx0" brushRef="#br0" timeOffset="251158.5987">18877 7962,'0'25,"0"0,0 0,0 0,0-1,0 1,0 0,0 0,0 24,0-24,0 0,0 0,0 0,0-1,25-24</inkml:trace>
  <inkml:trace contextRef="#ctx0" brushRef="#br0" timeOffset="252218.8454">19819 7714,'-25'0,"1"25,-1-25,0 25,0-25,0 49,25-24,-24 50,-1-51,25 1,0 0,0 0,0 0,0 0,0-1,0 1,0 0,25-25,-25 25,24-25,-24 25,25-25,-25 24,25-24,-25 25,25-25,0 0,-25 25</inkml:trace>
  <inkml:trace contextRef="#ctx0" brushRef="#br0" timeOffset="253696.2027">19869 7937,'0'-24,"0"48,0 1,25 0,-25 0,25 0,-25 0,24-25,-24 24,0 1,0 0,0-75,0 1,50-1,-50 25,25 0,0 1,-25-1,24 25,1-25,0 25,-25-25,25 25,0 0,-25 25,24-25,1 0,-25 25,0 24,0-24,0 0,25 25,-25-25,0-1,25-24,-25 25,0 0,0 0,0 0</inkml:trace>
  <inkml:trace contextRef="#ctx0" brushRef="#br0" timeOffset="254532.5366">20514 7937,'-25'0,"25"25,0 0,25-25,0 0,-1 0,26 0,24 0,1 0</inkml:trace>
  <inkml:trace contextRef="#ctx0" brushRef="#br0" timeOffset="255878.7076">20960 7789,'25'0,"0"0,-25-25,25 25,0 0,-1 0,1 0,-25 25,0-1,0 1,0 0,0 0,0 0,0-1,-25 1,25 0,-24-25,-1 0,25 25,49-25,1 0,-25 0,-25 25,25 0,-25-1,0 1,0 0,-25-25,0 0,0 0,0 0,1 0,-1 0</inkml:trace>
  <inkml:trace contextRef="#ctx0" brushRef="#br0" timeOffset="257974.6101">21308 7615,'0'25,"0"0,24-1,1-24,0 25,0 0,0 0,-1-25,-24 25,0-1,0 1,0 0,25-25,-25 25,0 24,0-24,0 0,0 0,0 0,0 0,0-1,0 1,0 0,-25 0,1 0,-1-1,25 1,-25-25,25 25,-25-25,0 25</inkml:trace>
  <inkml:trace contextRef="#ctx0" brushRef="#br0" timeOffset="259747.6941">19199 8855</inkml:trace>
  <inkml:trace contextRef="#ctx0" brushRef="#br0" timeOffset="259976.2461">19199 9054,'0'0,"0"25</inkml:trace>
  <inkml:trace contextRef="#ctx0" brushRef="#br0" timeOffset="260202.3531">19224 9178,'0'0,"0"25</inkml:trace>
  <inkml:trace contextRef="#ctx0" brushRef="#br0" timeOffset="260400.3396">19274 9327,'0'24</inkml:trace>
  <inkml:trace contextRef="#ctx0" brushRef="#br0" timeOffset="260580.226">19298 9451,'0'24,"0"-48,25 48,-25 1</inkml:trace>
  <inkml:trace contextRef="#ctx0" brushRef="#br0" timeOffset="260752.5693">19373 9748,'0'25,"0"-50</inkml:trace>
  <inkml:trace contextRef="#ctx0" brushRef="#br0" timeOffset="260957.4431">19422 9847,'0'50</inkml:trace>
  <inkml:trace contextRef="#ctx0" brushRef="#br0" timeOffset="261096.3568">19422 9947</inkml:trace>
  <inkml:trace contextRef="#ctx0" brushRef="#br0" timeOffset="263574.6973">18902 10368,'24'0,"1"0,99 0,25 0,-25 0,50 0,-75 0,149-24,-198-1,-26 25,-48 0,-1 0</inkml:trace>
  <inkml:trace contextRef="#ctx0" brushRef="#br0" timeOffset="264758.2387">19398 10393,'0'50,"0"-25,0-1,0 1,0 0,0 0,0 0,0-1,0 1,0 0,0 0,0 0,0-1,0 1,0 0,0 25,0-26,0 1</inkml:trace>
  <inkml:trace contextRef="#ctx0" brushRef="#br0" timeOffset="266764.3493">20266 10220,'-25'0,"0"0,25 24,-25 1,25 0,-24 0,-1 0,25 24,-25-24,0 0,25 0,0-1,0 1,0 0,0 0,0 0,25 24,0 1,0-50,-25 25,0-1,24-24,1 0,0 25,-25 25,50-50,-50 25,24-1,1-24,-25 25</inkml:trace>
  <inkml:trace contextRef="#ctx0" brushRef="#br0" timeOffset="269842.4846">20489 10393,'-25'0,"75"0,-25 0,24 0,-24 0,0 0,0 0,-25 25,0 0,0 0,0-1,-25 1,-25 25,25-50,-24 49,24-24,25 0,-25-25,50 0,25 0,74 0,-25 0,-74 0,74 0,-25 0</inkml:trace>
  <inkml:trace contextRef="#ctx0" brushRef="#br0" timeOffset="270650.5203">21035 10220,'25'0,"-1"24,1-24,-25 25,50 0,-50 0,0 0,25 24,-25-24,24 49,-24-24,0-25,0 24,0 1,0 0,0-26,0 1,0 0,-24-25,-1 0,25 25,-25-25,0 25,0-25,25 24,0-48,0-1</inkml:trace>
  <inkml:trace contextRef="#ctx0" brushRef="#br0" timeOffset="271866.3598">19224 11187,'-25'0,"-24"25,24 0,-25 24,25-49,-49 25,24 25,26-50,-26 24,0 1,25 0,1 0,-1-25,0 0,25 25,-25-25,25 24,-25-24,25 25,-24-25,-1 0,25 25,-25-25,0 25,25 0,-25-25,1 24,24 1</inkml:trace>
  <inkml:trace contextRef="#ctx0" brushRef="#br0" timeOffset="273048.4242">17612 11881,'24'0,"-24"25,25-25,-25 25,0 0,0 0,0-1,0 1,0 0,-25-25,25 25,-24 0,-1-25,25 24,-25-24,25 25,74 0,1-25,123 25,26-25,48 0,-172 0,-76 0,1 0</inkml:trace>
  <inkml:trace contextRef="#ctx0" brushRef="#br0" timeOffset="274484.0249">19844 11137,'25'0,"0"50,0-50,123 50,-98-26,0 1,-26-25,1 25,0-25,0 0,-25 25,25-25,-25 25,74-1,-24 26,24 24,25-24,-49-50,-25 25,-25 0</inkml:trace>
  <inkml:trace contextRef="#ctx0" brushRef="#br0" timeOffset="275158.5174">20216 11807,'0'0,"0"25,50-25,99 25,-75-25,50 0,-25 0,-24 0,-51 0,1-25,0 25,0 0,-25-25,25 25,-25-25</inkml:trace>
  <inkml:trace contextRef="#ctx0" brushRef="#br0" timeOffset="275834.6676">20588 11857,'-25'0,"25"24,0 1,0 0,0 0,0 0,0-1,0 1,0 0,0 0,0 0,0-1,0 1,0 0</inkml:trace>
  <inkml:trace contextRef="#ctx0" brushRef="#br0" timeOffset="276656.053">21233 11683,'-25'0,"1"0,-1 0,0 25,25 0,-25-1,0-24,25 25,0 0,0 0,0 0,25-1,-25 1,25 0,0 0,-25 0,25-25,-25 24,24-24,-24 25,25-25,0 0,0 0,0 25,24-25,1 0,-50 25,25-25</inkml:trace>
  <inkml:trace contextRef="#ctx0" brushRef="#br0" timeOffset="277311.5831">21630 11782,'-25'0,"25"25,0 0,0 0,0 24,0-24,0 0,0 0,0-1,-25-24,25 25</inkml:trace>
  <inkml:trace contextRef="#ctx0" brushRef="#br0" timeOffset="277907.5432">21878 11584,'0'25,"50"-25,-1 49,-24-49,0 25,0-25,-25 25,0 0,0 24,0-24,0 25,-25-1,-25 1,50 24,-49-74,24 99,-25-74,50 0,-49 0,24 0,0 0,-25-1,50 1,0-50</inkml:trace>
  <inkml:trace contextRef="#ctx0" brushRef="#br0" timeOffset="278766.1138">20737 12427,'-50'0,"1"0,24 50,-25-25,1 24,24-24,-49 25,74-26,-75 26,1 24,49-49,0-25,25 25,-25-25,1 0,24 25,0 0</inkml:trace>
  <inkml:trace contextRef="#ctx0" brushRef="#br0" timeOffset="279499.9197">19373 12973,'-25'0,"25"25,0-1,0 1,0 25,-25-25,25 24,0-24,0 0,-25-25,25 25,0 0,0-1,-24-24,24 25,-25 0,0 0,25 0</inkml:trace>
  <inkml:trace contextRef="#ctx0" brushRef="#br0" timeOffset="281050.9757">20960 12427,'50'25,"-25"0,24 0,-24-1,0 1,0-25,-25 25,25-25,-25 25,0 0,24-25,-24 24,25-24,-25 25,25-25,-25 25,25-25,-25 25,0 0,25-25,-1 24,1-24,50 75,-51-75,51 25,-1-1</inkml:trace>
  <inkml:trace contextRef="#ctx0" brushRef="#br0" timeOffset="281892.4232">21332 13196,'0'0,"-24"0,-1 0,74 0,26 0,49 0,-50 0,-49 0,25 0,-1 0,1 0,123 0,-48 0,-76-25,1 25,-75 0,0 0</inkml:trace>
  <inkml:trace contextRef="#ctx0" brushRef="#br0" timeOffset="282817.774">21804 13221,'0'25,"0"0,0-1,0 1,0 25,0-25,0-1,0 1,0 25,0-25,0-1,0 26,0-25,0 0,0-1</inkml:trace>
  <inkml:trace contextRef="#ctx0" brushRef="#br0" timeOffset="283697.8949">22597 13146,'-24'0,"-1"0,0 0,0 25,25 0,-25-25,25 25,0 0,0 0,0-1,0 1,-24-25,24 50,0-25,0-1,0 1,0 0,0 0,24-25,-24 25,25-1,0 1,0-25,0 0,-1 0</inkml:trace>
  <inkml:trace contextRef="#ctx0" brushRef="#br0" timeOffset="284637.6334">22796 13196,'-25'0,"0"25,25 0,0 0,0-1,-25 1,25 0,0 0,0 0,25-25,0 0,0 0,0 0,-1 0,1 0,0-25,-25 0,0 0,0 0,0 1,0-1,-25 25,0 0,1 0,-1 0,0 0</inkml:trace>
  <inkml:trace contextRef="#ctx0" brushRef="#br0" timeOffset="285309.5414">22945 12998,'0'24,"0"1,24 0,1 0,-25 0,25-25,-25 24,0 1,0 0,0 25,0-25,0-1,25 26,-25-25,0 0,0 24,0-24,0 25,-25-26,25 1,0 0,-25-25,25 25,-25-25,1 0,24 25,-25-25</inkml:trace>
  <inkml:trace contextRef="#ctx0" brushRef="#br0" timeOffset="287559.9101">21804 13915,'0'25,"0"25,0-1,0-24,-25 74,25-74,0 50,0-26,0 1,0-25,0 0,0-1,0 1,0 0,0 0</inkml:trace>
  <inkml:trace contextRef="#ctx0" brushRef="#br0" timeOffset="288172.5033">21481 14734,'0'25,"25"24,25 26,148 74,-24-1,49 1,-124-74,0-1,-74-49,0-25,-25 25</inkml:trace>
  <inkml:trace contextRef="#ctx0" brushRef="#br0" timeOffset="288632.6516">22101 14808,'0'0,"-49"25,-1 50,0-1,-24 25,0-24,-75 98,50-73,49-1,0-50,26 1,73-100</inkml:trace>
  <inkml:trace contextRef="#ctx0" brushRef="#br0" timeOffset="294440.3666">13196 15825,'-24'0,"24"25,0 0,49-25,-24 25,49-25,-49 0,50 0,-1 0,25 0,-49 0,0 0,-1 0,26 0,24 0,0 0,25 0,0 0,74-25,-49 25,50 0,-75 0,0 0,49 0,-98 0,-26 0,1 0,24 0,1 0,99 0,-75 0,124 0,50 0,-75 0,-99 0,100 0,-50 0,-25 0,-75 0,-24 0,25-25,-25 25,24 0,50 0,50 0,0 0,50 0,148 0,-149 0,-74 0,174 0,-199 0,0 0,-74 0,50 0,-26 0,50 0,1 0,-1 0,174 0,-50 0,50 0,-124 0,24 0,-74 0,-49 0,24 0,-49 0,25 0,24 0,26 0,-1 0,-25 0,75 0,0 0,24-25,1 25,-100 0,-24-24,49 24,-24 0,74-25,-25 25,124 0,-75-25,100 25,-124 0,74-25,-74 25,-50 0,-74 0,0-25,0 25,-1 0,1 0,0 0,0 0,24 0,26-24,-50-1,49 25,1 0,-51 0,1 0,-25-25,25 25,25 0,-1-25,-24 25,0 0</inkml:trace>
  <inkml:trace contextRef="#ctx0" brushRef="#br0" timeOffset="298553.6633">23639 13271,'-25'0,"50"0,0 0,0 0,0 0,-1 0,26 0,-25-25,0 25,24-25,-24 25,0 0,0 0,-1 0,26 0,-25 0,99 0,-74 0,24-25,0 25,-49 0</inkml:trace>
  <inkml:trace contextRef="#ctx0" brushRef="#br0" timeOffset="300039.5566">24731 12799</inkml:trace>
  <inkml:trace contextRef="#ctx0" brushRef="#br0" timeOffset="301635.8684">24904 13047,'-25'0,"1"0,-1-25,-25 25,25 0,1 0,-1 0,0 0,0 0,0 0,1 0,-1 0,25 25,0 0,-25-25,25 25,-25-25,25 25,0-1,0 1,0 0,0 25,25-25,0-25,24 24,-49 1,25-25,0 0,-25-25,0 1,25 24,-25-50,25 50,-25-25,0-25,0 26,0-1,0 0,0 0,0 0,0 1,0-1,-25 25,0-25</inkml:trace>
  <inkml:trace contextRef="#ctx0" brushRef="#br0" timeOffset="303751.2906">22449 11931,'49'0,"50"0,25 0,25 0,50 0,-100-25,-49 25,-26 0</inkml:trace>
  <inkml:trace contextRef="#ctx0" brushRef="#br0" timeOffset="304594.355">24111 11633,'0'25,"0"25,0-1,0 1,0-25,0 0,0-1,0 1,0 0,0 0,0 0,0-1,0 26,0-25,0 0,0 24,0 1,0 24,0-49</inkml:trace>
  <inkml:trace contextRef="#ctx0" brushRef="#br0" timeOffset="305680.187">21779 10592,'-25'-25,"75"25,24 0,149-25,-24 25,98-25,-49 0,-124 1,-74 24,-25 0,0 0</inkml:trace>
  <inkml:trace contextRef="#ctx0" brushRef="#br0" timeOffset="306585.428">23689 10344,'25'-25,"74"-25,-25 25,25 1,1-1,-1 0,-49 25,-26 0,1 0,-25 25,0 0,0-1,0 51,0-50,0-1,-25 26,1 0,-26-26,25 1,-24 0,-1 0,25 0,0-25,0 0,25 24,0 1,50-25,49 0,25 0,0-25,-49 25,-26-24,-24-1</inkml:trace>
  <inkml:trace contextRef="#ctx0" brushRef="#br0" timeOffset="308151.6252">22151 7913,'25'0,"0"0,-1 0,1 0,0 0,25 0,-26 0,1 0,0 0,0 0,0 0</inkml:trace>
  <inkml:trace contextRef="#ctx0" brushRef="#br0" timeOffset="308913.7158">22523 9599</inkml:trace>
  <inkml:trace contextRef="#ctx0" brushRef="#br0" timeOffset="309109.7558">22573 9351,'0'0</inkml:trace>
  <inkml:trace contextRef="#ctx0" brushRef="#br0" timeOffset="309331.5741">22597 9054</inkml:trace>
  <inkml:trace contextRef="#ctx0" brushRef="#br0" timeOffset="309535.7523">22622 8930,'0'0</inkml:trace>
  <inkml:trace contextRef="#ctx0" brushRef="#br0" timeOffset="309703.6965">22622 8756,'0'0</inkml:trace>
  <inkml:trace contextRef="#ctx0" brushRef="#br0" timeOffset="313015.6656">23342 7541,'0'49,"24"-49,-24 25,0 0,25 0,-25-1,0 1,0 0,0 0,0 0,-25-25,25 24,0 1,0 0,-24-25,24 25,-25-25,25 25,0-75,0 25,0-24,25 24,-25 0,0 0,0 0,0 1,24 24,1-25,0 25,-25-25,25 25,0 0,-25 25,0 0,0-1,0 1,0 0,0 0,0 0,0-1,0 1,0 0,0 25,0-26,0 1</inkml:trace>
  <inkml:trace contextRef="#ctx0" brushRef="#br0" timeOffset="313600.4612">23639 7789,'25'0,"0"0,0 0,-1 0,1 0,0 0,0 0,0 0,-1 0</inkml:trace>
  <inkml:trace contextRef="#ctx0" brushRef="#br0" timeOffset="314737.6166">24111 7640,'24'0,"-24"-25,25 25,-25 25,0 0,0-1,0 1,0 0,0 0,0 0,0-1,0 1,-25-25,50 0,0 0,-25 25,0 0,0 0,0-1,0 1,0 0,-25-25,25 25,-25-25</inkml:trace>
  <inkml:trace contextRef="#ctx0" brushRef="#br0" timeOffset="315982.0506">21556 5904,'-25'0,"74"0,26 0,24 0,124 0,-24-25,-50 25,49 0,-99 0,-74 0,0 0,0 0,-1 0,1 0,25 0,-1 0,-24 0,0 0,0 0,0 0,-1 0</inkml:trace>
  <inkml:trace contextRef="#ctx0" brushRef="#br0" timeOffset="317533.2602">23466 5531,'-25'0,"50"0,-1 50,1 0,-25-26,25 1,-25 0,0 25,0-26,0 26,0-25,0 25,0-26,0-48,0-1,0 0,25-25,0 1,-1-1,1 25,-25 0,25 25,-25-24,25 24,0 0,-1 0,1 0,-25 24,0 26,0-25,0 24,0 1,0 25,0-26,0-24,0 0</inkml:trace>
  <inkml:trace contextRef="#ctx0" brushRef="#br0" timeOffset="318049.8856">23962 5779,'0'0,"74"-24,1 24,-26 0,1 0,-25 0</inkml:trace>
  <inkml:trace contextRef="#ctx0" brushRef="#br0" timeOffset="319471.7559">24557 5606,'-25'0,"0"25,25-1,0 26,-24-50,-1 25,25 0,0-1,0 1,0 0,25-25,49 0,0 0,-24 0,24 0,1 0,-50 0,-50 0,0 0,0 0,0 0,1 0,-1-25,25 75,0 0,0 49,0-25,25-24,-25 24,0-24,0 24,0-24,0-1,0-24</inkml:trace>
  <inkml:trace contextRef="#ctx0" brushRef="#br0" timeOffset="321057.5566">19943 4316,'-24'0,"73"0,26 25,49-25,124 0,-100 0,-73 0,74 0,-75 0,1 0,-51 0,1 0,0 0,25 0,-1-25,26 25,24 0,-50 0,1 0</inkml:trace>
  <inkml:trace contextRef="#ctx0" brushRef="#br0" timeOffset="322857.7149">23118 3969,'25'0,"25"0,24 25,-49-1,0 26,0 0,-25-26,24 26,-24 0,0-1,0-24,-24-25,24 25,0 0,-25-25,25-25,0-25,25 25,-25 1,0-1,0 0,0 0,24-24,1 24,-25 0,25 0,-25 0,25 25,0 0,-1 0,1 0,-25 50,0 0,25 24,-25-24,0-26,0 26,0-25,0 0,0-1,0 1,0 0</inkml:trace>
  <inkml:trace contextRef="#ctx0" brushRef="#br0" timeOffset="328114.0676">13593 16321,'0'25,"0"0,0 0,0 0,0 0,0 49,0 0,0-49,0 0,0 0,25-25</inkml:trace>
  <inkml:trace contextRef="#ctx0" brushRef="#br0" timeOffset="329421.1338">13841 16545,'25'0,"50"0,-26 0,1 0,-1 0,-24 0,0 0,0 0,0 0,24 0,-49-25,25 0,0 25</inkml:trace>
  <inkml:trace contextRef="#ctx0" brushRef="#br0" timeOffset="330317.5831">14040 16396,'0'25,"0"0,0-1,0 1,0 0,0 0,0 0,0-1,0 1,0 0,0 0,0 0,0-1</inkml:trace>
  <inkml:trace contextRef="#ctx0" brushRef="#br0" timeOffset="331688.2574">14461 16321,'25'0,"0"-24,0 24,0 0,0 0,-1 0,-24 24,25-24,-25 25,0 0,0 0,0 0,0 24,-25-24,1 0,-1 0,25 0,0-1,-25-24,0 0,25 25,0 0,-25-25,25 25,0 0,25-25,0 0,25 0,-1 0,-24-25,0 25,0-25,-1 25,1 0,0 0</inkml:trace>
  <inkml:trace contextRef="#ctx0" brushRef="#br0" timeOffset="332511.3496">15007 16421,'-25'0,"50"0,25 0,74 0,-50 0,-24 0,-1 0,-24 0,0 0,0 0,0 0</inkml:trace>
  <inkml:trace contextRef="#ctx0" brushRef="#br0" timeOffset="332647.0643">15454 16421</inkml:trace>
  <inkml:trace contextRef="#ctx0" brushRef="#br0" timeOffset="333393.5015">15230 16272,'0'49,"0"-24,0 0,0 25,0 24,0-49,0 49,0 1,0-26,0-24,0 25,0-25</inkml:trace>
  <inkml:trace contextRef="#ctx0" brushRef="#br0" timeOffset="334626.3739">15702 16346,'74'0,"1"0,-1 0,-49 0,49 0,-74 25,-25 0,25 0,-49 24,24-24,-25 0,26 0,-1-25,25 25,0-50,25 0,-1 25,1 0,-25 25,25 24,0-49,-25 25,0 0,0 0,0 0,0-1,-25 26,-25-25,1 0,24-25,0 0,0 0,25-25,0 0,0 0</inkml:trace>
  <inkml:trace contextRef="#ctx0" brushRef="#br0" timeOffset="335418.631">16371 16396,'25'0,"25"0,49 0,75 0,-25 0,-75 0,-49 0,-25-25,-25 25</inkml:trace>
  <inkml:trace contextRef="#ctx0" brushRef="#br0" timeOffset="336051.2695">16768 16272,'-24'0,"24"25,0-1,0 51,0-50,0 24,0 1,0-25,0 0,0-1,0 1</inkml:trace>
  <inkml:trace contextRef="#ctx0" brushRef="#br0" timeOffset="336595.4699">17686 16396</inkml:trace>
  <inkml:trace contextRef="#ctx0" brushRef="#br0" timeOffset="336772.8125">18331 16396,'0'0</inkml:trace>
  <inkml:trace contextRef="#ctx0" brushRef="#br0" timeOffset="336971.9193">18703 16396,'25'0,"0"0</inkml:trace>
  <inkml:trace contextRef="#ctx0" brushRef="#br0" timeOffset="337147.2291">19348 16297</inkml:trace>
  <inkml:trace contextRef="#ctx0" brushRef="#br0" timeOffset="337355.4822">19720 16272,'0'0</inkml:trace>
  <inkml:trace contextRef="#ctx0" brushRef="#br0" timeOffset="338599.6546">19968 16346,'0'25,"0"0,25-25,74 0,-74 0,25-25,-26 25,1 0,-25-25,25 25,0 0,0 0,-1 0,1 0,25 0,-1 0,1 0,0 0</inkml:trace>
  <inkml:trace contextRef="#ctx0" brushRef="#br0" timeOffset="339567.6838">20266 16272,'0'25,"0"24,0 26,0-1,0 25,0 25,0-24,0-51,0-24,0-75,0-24,0 24</inkml:trace>
  <inkml:trace contextRef="#ctx0" brushRef="#br0" timeOffset="342401.5437">20811 16173,'25'0,"0"0,-25 24,25 1,0 25,-25-25,0-1,0 1,0 0,0 0,0 0,0 0,0-1,0 1,0 0,-25-25,25-25,0 0,25-24,-25 24,25 0,-1 0,-24 0,25 25,-25-24,0-1,0 0,25 0,0 25,0-25,-1 25,-24-24,25 24,0 0,0 0,-25 24,25-24,-25 25,0 0,24-25,-24 25,0 0,0-1,0 1,0 0,0 0,0 0,0 0,0-1,0 1,0 25,0-25,0-1,25-24,-25 25,0 0,0 0,0 0,25-25</inkml:trace>
  <inkml:trace contextRef="#ctx0" brushRef="#br0" timeOffset="346635.5072">21878 16321,'-25'0,"50"0,25 0,24 0,-49 0,25 0,-26 0,1 0,0 0,0 0,0 0,-1 0,1 0</inkml:trace>
  <inkml:trace contextRef="#ctx0" brushRef="#br0" timeOffset="347536.2456">21952 16594,'0'25,"25"-25,0 0,0 25,0-25,0 0,-1 0,1 0,0 0,0 0,24 0,75 0,-24 0,-26 0,-24 0</inkml:trace>
  <inkml:trace contextRef="#ctx0" brushRef="#br0" timeOffset="353310.8396">23912 15999,'-25'0</inkml:trace>
  <inkml:trace contextRef="#ctx0" brushRef="#br0" timeOffset="374832.5076">22697 15949,'0'25,"0"0,24-25,-24 25,0 0,25-25,-25 24,0 1,25-25,-25 25,0 0,25-25,-25 25,0-1,0 1,0 0,0 0,0 0,0-1,0 26,0-25,0-75,0 25,0 1,0-1,0 0,0 0,0 0,0 1,25 24,-25-25,24-25,1 50,0-49,0 49,-25-25,25 25,-25-25,0 0,24 25,-24-25,25 1,0 24,0 0,0 0,0 24,-25 26,0-25,24-25,-24 25,0-1,0 1,0 0,0 0,0 0,0-1,0 1,0 0,0 0,0 0,0-1,0 1,0 0</inkml:trace>
  <inkml:trace contextRef="#ctx0" brushRef="#br0" timeOffset="376231.168">23590 15900,'-25'0,"0"0,0 0,0 25,1-1,-1 26,25-25,-25 24,25 1,0 0,0-1,0-24,0 0,0 24,0-24,0 0,25-25,-25 25,25-25,-25 25</inkml:trace>
  <inkml:trace contextRef="#ctx0" brushRef="#br0" timeOffset="378166.7456">23689 16049,'25'24,"-25"1,24 0,-24 0,0 0,25-25,-25 24,0 1,0 0,0 0,0 0,0-50,0 0,0-25,25 50,-25-24,0-1,0 0,0 0,25 25,-25-25,25 1,-1 24,1 0,0 0,0 0,-25 24,0 1,25 0,-25 0,24 0,-24-1,0 1,0 0,0 0,0 0,0-1,0 1,25-25</inkml:trace>
  <inkml:trace contextRef="#ctx0" brushRef="#br0" timeOffset="379213.4686">24111 16197,'49'0,"-24"0,25 0,-26 0,1 0,0 0,0 0,24 0,1 0,-25 0,0-24,-50 24</inkml:trace>
  <inkml:trace contextRef="#ctx0" brushRef="#br0" timeOffset="380252.4738">24334 15999,'0'25,"0"0,0-1,0 26,0 0,0-26,0 1,0 0,0 0,0 0,0-1,0 1,0 0,0 0,0 0,25-25,-1-25</inkml:trace>
  <inkml:trace contextRef="#ctx0" brushRef="#br0" timeOffset="381314.5757">24681 15875,'-25'0,"25"50,0-26,0 26,0-25,0 24,0 26,0-50,0-1,0 26,0 0,0-26,0 1,-25-25,25 25,0 0,0 0</inkml:trace>
  <inkml:trace contextRef="#ctx0" brushRef="#br0" timeOffset="382752.5514">24780 15677,'-25'0,"50"24,0 1,-25 0,25 0,0 24,24-24,-49 0,50 0,-25-25,-25 25,0-1,0 1,0 0,0 0,0 0,24-25,-24 24,0 1,0 0,0 0,0 0,0-1,-24-24,24 25,-25-25,25 25,-25-25,25 25,-25-25,25 25,-25-25,25 24,-24 1,24 0,-25-25,25 25,0 0,0 0,-25-25,25 24</inkml:trace>
  <inkml:trace contextRef="#ctx0" brushRef="#br0" timeOffset="384159.2632">23019 16768,'0'-25,"75"0,-26 25,75-24,-49 24,-26 0,-24 0,25 0,-26 0,1 0,0 0,49 0,1 0,-1 0,25 0,-24 0,-1 0,-49 0,0 0,0 0</inkml:trace>
  <inkml:trace contextRef="#ctx0" brushRef="#br0" timeOffset="385446.5202">23292 16966,'-25'0,"50"-24,0 24,0 0,-1 0,1 0,0 0,-25-25,25 0,0 25,-1 0,26 0,-25 0,0 0,-1 0,1 25,-25 0,25-1,-25 1,0 0,0 0,0 24,0-24,-25 0,0 0,1 0,-1-25,0 24,0-24,0 25,25 0,-24-25,48 0,1 0,99 0,-25 0,50 0,-50-25,-24 25,-50 0</inkml:trace>
  <inkml:trace contextRef="#ctx0" brushRef="#br0" timeOffset="387566.5055">18033 17115,'-24'0,"24"25,-25-25,0 50,0-26,-24 1,24 25,25-25,-50-25,50 24,-25 1,25 0,-24-25,24 25,0 0,0-1,-25 26,25-25,0 0,0 0,0 24,0-24,0 0,0 0,0 49,0-49,0 0,0-1,0 1,25 0,24 0,-24 0,25-1,-1-24,1 0,-1 0,-24-24,0 24,-25-25,25-25,24 1,-24-26,50 26,-75 24,24 0,1 25,-25-25,0 0,0-24,0 24,0 0,0 0,0 0,0-24,0 24,0 0,-25-24,25 24,-24 0,24 0,-25 0,25 1,0-1,-25 0,25 0,-25 25,0-25,1 25,24-24,-25 24,0-25,0 25,0 0</inkml:trace>
  <inkml:trace contextRef="#ctx0" brushRef="#br0" timeOffset="388845.5143">19001 17041,'-25'0,"0"0,0 0,1 0,-1 25,0-25,25 24,-25 1,0 25,25-25,-25-1,25 26,0 24,0-24,0 0,0-1,0-24,0 0,25 0,-25 0,25-25,-25 49,50-24,-50 0,74 24,-74-24,75 0,-51 0,1 0,0-25,-25 24,25-24,0 0,-25 25,24-25</inkml:trace>
  <inkml:trace contextRef="#ctx0" brushRef="#br0" timeOffset="390585.5602">19001 17190,'25'24,"49"-24,-49 0,24 0,1 25,-50 0,25-25,-25 25,0 0,25-1,-25 1,0 25,0-25,0-1,0 1,0 0,0 25,24-50,-24 25,0-1,0 1,0-50,0 1,0-1,0-25,25 0,-25-24,25-50,-25 99,25-24,-25 24,25 25,-1 0,1 0,25 0,-25 0,-1 25,1-25,-25 24,25-24,-25 25,25-25,-25 25,0 0,25 0,-1-1,-24 1,0 0,0 0,0 0,0 24,0-24,0 0,0 0,0 0,0-50</inkml:trace>
  <inkml:trace contextRef="#ctx0" brushRef="#br0" timeOffset="391881.3892">19447 16867,'0'-25,"99"-24,-24 49,-1-25,50 25,-24 0,-51 0,-49 25,0 0,-25-1,1 1,-1 25,0-25,0-25,25 24,-25-24,25 25,0 0,0 0,25 0,0-25,0 0,0 0,24 0,-24 0,0 0,0 0,-1 0,1 0,0 0</inkml:trace>
  <inkml:trace contextRef="#ctx0" brushRef="#br0" timeOffset="392940.6962">20291 17090,'-25'0,"50"25,-1 0,1 0,-25 0,0-1,25 1,-25 50,25-26,0-24,-25 25,0-1,0-24,0 0,0 0,0 24,0 1,0-25,-25 0,0-1,25 26,-50-25,26 24,-1-24,0 0,0-25,0 25,25-50,25-25</inkml:trace>
</inkml:ink>
</file>

<file path=ppt/ink/ink6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31T06:45:20.909"/>
    </inkml:context>
    <inkml:brush xml:id="br0">
      <inkml:brushProperty name="width" value="0.05292" units="cm"/>
      <inkml:brushProperty name="height" value="0.05292" units="cm"/>
      <inkml:brushProperty name="color" value="#FF0000"/>
    </inkml:brush>
  </inkml:definitions>
  <inkml:trace contextRef="#ctx0" brushRef="#br0">15082 17314,'0'0,"-25"0,0 0,0 0,-24 0,24 0,0 24,-25 1,50 0,-49-25,-1 50,25-26,1 26,-26-25,25 25,-24-26,49 26,-25-25,0 24,25 1,0-25,0 0,0-1,-25 51,25-50,25-1,0-24,24 0,-24 0,50-24,-26-1,-24 0,49 0,50-24,-99 24,74-25,-74 25,0 1,0-1,0 0,-25 0,0 0,0-24,0 24,0 0,0-25,0 1,-25 24,0 0,0 25,0-25,1 25,-26-24,25 24,-24 0,24 0,0 0,-25 0,26 0,-1 0,0 0,0 0,0 0,1 0,-1 0,0 0,25 24,-25-24,0 25,25 0,-24-25,24 25,0 0,0-1,0 1,74 25,-49-25,24 0,1-25,0 0,24 0,-24 0,-1 0,-24 0,0 0,0 0,-1 0,1 0,0 24,0-24,-25 25</inkml:trace>
  <inkml:trace contextRef="#ctx0" brushRef="#br0" timeOffset="849.8832">15627 17264,'-25'0,"1"0,-1 25,0 24,25 1,-25-25,0 24,25-24,0 0,0 25,0-25,0-1,0 1,0 0,0 25,0-26,0 1,25-25</inkml:trace>
  <inkml:trace contextRef="#ctx0" brushRef="#br0" timeOffset="1988.1247">15900 17338,'-25'0,"25"25,0 25,25-25,-25-1,0 26,25-25,-25 0,0 0,0-1,0 1,0 0,0-50,0 0,25-24,-25-51,49 51,-24 24,-25-25,50 1,-25 49,-1 0,-24 25,0 24,50 1,-50-1,0-24,0 25,25-25,-25 0,0 24,0-24,0 0,0 0,0-1</inkml:trace>
  <inkml:trace contextRef="#ctx0" brushRef="#br0" timeOffset="3010.2461">16247 16991,'50'0,"24"0,-24 0,-25 0,0 0,-25 25,0 0,0 0,0-1,0 1,-25 25,-25-25,1-1,24 1,0-25,-25 25,26-25,24 25,49-25,1 0,24 0,-24 0,-25 0,-1 0</inkml:trace>
  <inkml:trace contextRef="#ctx0" brushRef="#br0" timeOffset="3676.5493">16744 17115,'0'25,"24"0,26 24,-50-24,0 0,0 0,0 0,0-1,0 1,0 0,0 0,-25 0,0-1,1 1,-1 0,0 0</inkml:trace>
</inkml:ink>
</file>

<file path=ppt/ink/ink6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2-02T07:35:59.022"/>
    </inkml:context>
    <inkml:brush xml:id="br0">
      <inkml:brushProperty name="width" value="0.05292" units="cm"/>
      <inkml:brushProperty name="height" value="0.05292" units="cm"/>
      <inkml:brushProperty name="color" value="#FF0000"/>
    </inkml:brush>
  </inkml:definitions>
  <inkml:trace contextRef="#ctx0" brushRef="#br0">4837 5234,'0'25,"25"-25,0 24,24 1,1-25,-25 0,0 0,24 25,-24-25,0 0,25 0,-26 0,1 0,0 0,49 0,1 0,24 25,-49 0,-1-25,-24 0,0 0,0 0,-1 0,1 0,25 0,49 0,-25 0,1 0,49 0,25 0,198 24,-198-24,24 0,-24 0,-74 0,-50 0,-1 0,1 0,0 0,0 0,0 0,24 0,-24 0,49 0,26 0,-1 0,25 0,74 0,-49 0,50 0,24 0,-149-24,75-1,-99 25,-26 0,1 0,-25-25</inkml:trace>
  <inkml:trace contextRef="#ctx0" brushRef="#br0" timeOffset="68663.2184">2555 7714,'0'-25,"-25"25,-24 0,24 0,0 0,0 0,25 25,-24 0,-1-25,0 0,25 25,-25-25,0 0,25 25,0 24,0-24,0 25,0-1,0 51,0-1,0 50,0-50,0 25,0-50,0-24,0-1,0-24,0 0,0 0,0 0,0-1,0 26,0 0,0-26,0 26,0-25,0 0,0 0,0-1,0 1,0 0,0 0,0 0,0 24,0-24,0 25,0-26,-24-24,24 25,24-25,26 0,0 0,-26 0,51 25,-26-25,-49 25,25-25,0 0,0 0,0 0</inkml:trace>
  <inkml:trace contextRef="#ctx0" brushRef="#br0" timeOffset="116163.4483">10542 13122,'0'24,"25"1,-25 25,0 0,0 24,25-24,-25 24,0 0,0-24,0 49,0-24,0-26,0 1,-25 24,0 1,25-51,0 1,0 25,-24-50,-1-50,25 1,0-125</inkml:trace>
  <inkml:trace contextRef="#ctx0" brushRef="#br0" timeOffset="118596.7107">10121 13667,'0'25,"0"0,0 25,24-50,-24 24,25-24,-25 25,0 0,25-25,-25 25,0 0,25-25,-25 24,0 1,25 0,-1 25,-24-26,25-24,0 50,-25-25,25 0,0-1,0-24,-1 0,26-24,0 24,-26-25,1 0,0 0,-25 0,25 25,0-24,-25-1,24 25,-24-50,50 25,-25 1,0 24,-25-25,24 25,1-50,25 1</inkml:trace>
</inkml:ink>
</file>

<file path=ppt/ink/ink6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2-02T07:41:14.994"/>
    </inkml:context>
    <inkml:brush xml:id="br0">
      <inkml:brushProperty name="width" value="0.05292" units="cm"/>
      <inkml:brushProperty name="height" value="0.05292" units="cm"/>
      <inkml:brushProperty name="color" value="#FF0000"/>
    </inkml:brush>
  </inkml:definitions>
  <inkml:trace contextRef="#ctx0" brushRef="#br0">2010 3225,'24'0,"1"0,0 0,0 0,0-25,-1 25,26 0,0 0,-26 0,1 0,0 0,0 0,74 0,-49 0,-26 0,1 0,0 0,0 25,0-25,-1 0</inkml:trace>
  <inkml:trace contextRef="#ctx0" brushRef="#br0" timeOffset="724.2519">2282 3200,'0'25,"0"-1,0 26,0 49,0 0,25 25,0-24,-25-51,25 26,0-26,-25-24,0-50</inkml:trace>
  <inkml:trace contextRef="#ctx0" brushRef="#br0" timeOffset="1533.3535">3002 3175,'-25'25,"0"24,25-24,0 0,0 0,0 0,-25-1,25 26,-25-25,25 24,0-24,0 0,0 0,25 0,0-25,-25 24,50 1,-50 0,25-25,-25 25,0-75,24 25,-24-24</inkml:trace>
  <inkml:trace contextRef="#ctx0" brushRef="#br0" timeOffset="2881.9844">3101 3398,'25'25,"0"0,-25 0,24-1,-24 1,0 0,0 0,0 0,0-1,0-48,0-1,0 0,0 0,25 0,0 25,-25-24,25 24,-25-25,25 25,-1 0,1 0,-25 49,25 1,0 0,0-26,-25 1,24-25,-24 25</inkml:trace>
  <inkml:trace contextRef="#ctx0" brushRef="#br0" timeOffset="3662.9866">3498 3249,'0'25,"25"0,-1 0,1 24,-25 26,25-1,25 25,-50-74,0 50,49-1,-49-24,25-50,-25 25,0-1,0 1,0 0,0-75</inkml:trace>
  <inkml:trace contextRef="#ctx0" brushRef="#br0" timeOffset="4279.4832">4118 3249,'0'0,"0"25,50-25,-1 0,75 0,-74 0,-1 0,-24 0,-25-25</inkml:trace>
  <inkml:trace contextRef="#ctx0" brushRef="#br0" timeOffset="4835.6745">4316 3398,'0'25,"25"-25</inkml:trace>
  <inkml:trace contextRef="#ctx0" brushRef="#br0" timeOffset="6795.9042">4143 3547,'25'0,"-1"0,1 0,0 0,-25-25,25 25,0 0,-1 0,26 0,0 0,-26 0,1 0,0 0,0 0,24 0,-24 25,0-25</inkml:trace>
  <inkml:trace contextRef="#ctx0" brushRef="#br0" timeOffset="8678.8884">5185 2902,'0'0,"-25"25,0 0,0 0,25-1,-25 1,25 0,0 0,0 0,0-1,-24-24,24 25,0 0,0 25,0-26,0 1,0 0,0 0,24-25,-24 25,25-1,0 26,-25 0,0-26,0 1,0 25,-25-50,25 25,-25-25,25 24,25 26,-25 0,0 24,25-49,-25 25,25 24,-25-49,0 0,0-1,25 1,24 0,-24 25,25-50,-50-50</inkml:trace>
  <inkml:trace contextRef="#ctx0" brushRef="#br0" timeOffset="10144.9507">12700 3721,'25'0,"-25"25,25 74,0 50,24-25,-24-25,0 0,0 0,0-49,-25-100,-25-49,-25-75</inkml:trace>
  <inkml:trace contextRef="#ctx0" brushRef="#br0" timeOffset="10526.1778">12552 3448,'24'0,"-24"25,25-25,0 24</inkml:trace>
  <inkml:trace contextRef="#ctx0" brushRef="#br0" timeOffset="12244.5493">13618 3795,'0'0,"0"25,0 49,0-49,50 50,-50-1,49 0,-24 1,0-26,-25-24,0 74,25-49,-25 0,25 24,-25 0,0-24,24-25,1-25,0 0,-25-50,0 1,0-1,0 25,0-24,0 24,0 0,0 0,-25 25,0 0,25-25,0 1,-24 24,-1 0,0 0,0 0,0 0,1 0,-1 0,25-25,-25 25,25-25,0 0,25 0,-25 1,49-1,-24 0,0 25,-25-25,25 0,24-24,-24-26,0 51</inkml:trace>
  <inkml:trace contextRef="#ctx0" brushRef="#br0" timeOffset="13807.0294">14213 3646,'25'0,"0"25,0 25,0-25,24-1,-24 76,25-51,-50-24,0 25,24-26,-24 1,0 0,0-50,0 0,0-24,0 24,0 0,0 0,0 1,25 24,-25-25,25 25,0 0,0 0,0 49,-1-24,-24 0,0 0</inkml:trace>
  <inkml:trace contextRef="#ctx0" brushRef="#br0" timeOffset="14870.8115">14982 3522,'0'25,"25"0,0 24,0-24,24 50,1-50,-25-1,24 26,1-25,0 0,-26-1,1-24,-50 25,1 25,-1-50,-25 74,1-49,-1 25,0-26,26 1,-1 0,25-124,49-25</inkml:trace>
  <inkml:trace contextRef="#ctx0" brushRef="#br0" timeOffset="16554.5215">15851 3373,'0'25,"0"0,0 0,0 0,0-1,-25-24,25 25,0 0,0 0,0 24,0-24,0 0,0 0,25-25,-1 25,26 0,0-25,-26 0,-24-25,0 0,0 0,0 0,-24 0,-1 1,25-1,-25 0,25 0,-25 0,25 1,-25 24,25-50,-74-49</inkml:trace>
  <inkml:trace contextRef="#ctx0" brushRef="#br0" timeOffset="40673.5648">5854 3870,'0'24,"25"-24,-25 25,25-25,24 0,26-25,24 1,0-1,-49 25,-25 0,0 0,-1 0,1 0,0 0,25 0,-26 0,1 0,0 0</inkml:trace>
  <inkml:trace contextRef="#ctx0" brushRef="#br0" timeOffset="41789.6328">6276 3870,'0'49,"0"75,25-74,-25-25,0-1,0 1,0 0,0 0,25-25</inkml:trace>
  <inkml:trace contextRef="#ctx0" brushRef="#br0" timeOffset="43090.9652">6797 3820,'0'25,"0"0,-25-25,0 24,25 1,0 0,0 0,-25 0,25-1,0 1,0 0,0 0,0 0,0-1,0 1,0 0,0 0,25-25,-25 25,0-1,25-24</inkml:trace>
  <inkml:trace contextRef="#ctx0" brushRef="#br0" timeOffset="45158.8146">6946 3919,'24'0,"-24"25,25-25,-25 25,0 0,25-25,0 24,-25 1,0 0,0 0,0 0,0 24,0-24,0-50,0 0,0 1,0-1,0 0,0 0,25 25,-25-25,0 1,24 24,1-25,0 25,0 0,0 0,-25 25,25-25,-25 24,0 26,0-25,0 0,0-1,0 1</inkml:trace>
  <inkml:trace contextRef="#ctx0" brushRef="#br0" timeOffset="45957.492">7367 4043,'25'0,"0"0,0 0,24 0,-24 0,0 0,0 0,0 0</inkml:trace>
  <inkml:trace contextRef="#ctx0" brushRef="#br0" timeOffset="47207.6691">7863 3845,'0'49,"0"1,0 0,0-26,0 1,0 0,0 0,0 0,0 24,0-24,0 25,0 24,0-49,0 0</inkml:trace>
  <inkml:trace contextRef="#ctx0" brushRef="#br0" timeOffset="48965.2489">8012 3696,'25'25,"-25"0,25-1,0 51,24-50,1 24,0 1,-26-1,1-24,0-25,-25 25,0 0,0 0,25-1,-25 51,0-1,0-24,0-25,0-1,0 1,0 0,-25-25,25 25,-25 0,0-1,25 1</inkml:trace>
  <inkml:trace contextRef="#ctx0" brushRef="#br0" timeOffset="49921.2481">8608 4118,'24'0,"26"0,-25 0,49-25,-49 25,49 0,1-25,-26 25,-24 0,0 0,0 0,0 0</inkml:trace>
  <inkml:trace contextRef="#ctx0" brushRef="#br0" timeOffset="50909.6543">8781 3870,'25'24,"-25"1,0 50,25-1,-25 0,0-24,25 0,-25-26,24-24,-24 25</inkml:trace>
  <inkml:trace contextRef="#ctx0" brushRef="#br0" timeOffset="54483.5413">9377 3894,'24'0,"1"0,-25 25,0 0,25-25,-25 25,0 0,0-1,25 1,-25 0,25 0,-25 24,0-24,0 0,0 0,0-50,0 0,0 0,0 1,0-1,0 0,0 0,0 0,0 1,0-1,24 25,1 0,-25-25,25 25,0 0,0 0,-1 0,-24 25,25-25,-25 25,25-25,-25 24,0 1,25-25,-25 25,0 0,0 0,25-25,-25 24,0 1,0 0,0 0,0 0,0-1,0 1,0 0</inkml:trace>
  <inkml:trace contextRef="#ctx0" brushRef="#br0" timeOffset="106740.9972">13693 2654,'24'0,"1"0,0 0,0 0,-25 25,25-25,-25 50,24-1,1-24,0 25,-25-26,0 1,0 0,0 0,0 0,0-50,0-25,0 25,0-24,0-1,0 25,0 1,0-1,25 25,0 0,-1 0,1 0,-25 25,0-1,25-24,-25 25,0 0,25 0,-25 0,0-1,0 1,0 0,0 0</inkml:trace>
  <inkml:trace contextRef="#ctx0" brushRef="#br0" timeOffset="107493.0127">14213 2704,'25'0,"0"0,0 0,0 0,-1 0,1 0,25 0,-25 0,-1 0</inkml:trace>
  <inkml:trace contextRef="#ctx0" brushRef="#br0" timeOffset="108612.1072">14337 2877,'0'25,"0"0,25-25,0 0,-25 25,25-25,0 0,-25 25,24-25</inkml:trace>
  <inkml:trace contextRef="#ctx0" brushRef="#br0" timeOffset="111187.8871">15057 2729,'-25'0,"25"24,-25-24,25 25,0 0,-25-25,25 25,0 0,0-1,0 1,-24 0,24 0,0 0,0-1,0 1,0 0,24-25,1 0,0 0,0 0,-25-25,25 25,-25-25,0 1,24 24,-24-25,0 0,0 0,0 0,-24 25,24-24,-25-1,25-25,-25 25,0 1,25-1,-25 0,1-25</inkml:trace>
  <inkml:trace contextRef="#ctx0" brushRef="#br0" timeOffset="113480.5228">5929 2555,'0'25,"0"-1,0 1,24 25,-24 0,0-1,0 1,25-50,-25 25,0-1,0 1,25 0,-25 0,0 0,0-1</inkml:trace>
  <inkml:trace contextRef="#ctx0" brushRef="#br0" timeOffset="116760.1964">1017 5383,'100'-25,"73"-25,-74 25,-49 1,-25 24,0 0,-1-25,1 25,0 0</inkml:trace>
  <inkml:trace contextRef="#ctx0" brushRef="#br0" timeOffset="117656.6595">1365 5259,'0'24,"0"1,0 25,0-25,0-1,0 1,0 25,0-25,0-1,0 1,0 0,0 0,0 24,0-24,0 0</inkml:trace>
  <inkml:trace contextRef="#ctx0" brushRef="#br0" timeOffset="118974.6689">2034 5135,'0'0,"-24"0,-1 24,0 1,-25 0,50 0,-24-25,-1 25,25 24,-25-24,0 0,25 24,0-24,-25 0,25 0,0 0,0-1,0 1,25-25,0 25,0 0,49 24,1 51,-26-76,-49 26,25-50</inkml:trace>
  <inkml:trace contextRef="#ctx0" brushRef="#br0" timeOffset="121014.1032">2183 5407,'25'0,"-25"25,25-25,-25 25,0 0,25 0,-25-1,0 1,0-50,0 1,0-1,0 0,0 0,0 0,24 25,-24-24,25 24,0 0,-25-25,25 25,0 0,-25 25,0-1,0 1,24-25,-24 25,25 0,-25 0,0-1,0 1,0 0,0 0,25-25,-25 25,0-1,0 1,25 0,-25 0,0 0,0-50</inkml:trace>
  <inkml:trace contextRef="#ctx0" brushRef="#br0" timeOffset="122135.2872">2679 5085,'0'25,"0"0,25-1,49 1,1 0,-50 0,-1-25,-24 25,25-25,-25 49,0-24,50 25,-25-1,-25-24,0 0,0 0,0-1,0 1,0 0,0 25,0-26,0 26,-25 0,25-26,-25-24,25 25,0-74,0-1</inkml:trace>
  <inkml:trace contextRef="#ctx0" brushRef="#br0" timeOffset="123056.6598">3299 5333,'25'25,"25"-25,-1 0,26 0,24 0,-25 0,-24 0,-25 0,0 0</inkml:trace>
  <inkml:trace contextRef="#ctx0" brushRef="#br0" timeOffset="123638.4967">3250 5655,'25'0,"-1"0,76 0,-51 0,150 0,-100 0,124 0,-124 0,-74 0</inkml:trace>
  <inkml:trace contextRef="#ctx0" brushRef="#br0" timeOffset="124614.1609">4391 5283,'25'0,"-1"25,125-25,-74 0,148-74,-198 49,-1 25</inkml:trace>
  <inkml:trace contextRef="#ctx0" brushRef="#br0" timeOffset="125435.8966">4713 5383,'0'24,"0"1,0 0,0 0,0 24,0 1,25 0,-25 24,0-24,25-1,-25 1,0-25</inkml:trace>
  <inkml:trace contextRef="#ctx0" brushRef="#br0" timeOffset="127172.1209">5433 5135,'0'24,"-25"-24,25 25,-25 0,25 0,-25 0,25-1,-25-24,25 50,0-25,-24 0,24-1,0 1,0 0,0 0,0 24,0-24,0 0,0 25,0-1,24-49,-24 25,0 0,25 0,-25-1,25-24,-25 25,25-25,0 25,-1-25,1 0</inkml:trace>
  <inkml:trace contextRef="#ctx0" brushRef="#br0" timeOffset="129618.2416">5606 5308,'0'25,"0"0,25-25,0 25,0-25,-25 24,0 1,0 0,24 0,-24 24,0-24,0 25,0-25,0-1,0 26,0-25,0 0,0-75,0 0,0 26,0-1,0 0,0 0,0 0,0 1,25 24,-25-25,25 25,-25-25,25 25,0 0,-25-25,24 25,1 0,-25-25,25 25,0 0,0 25,-25 0,0 0,0 0,0-1,0 1,0 0,0 0,0 0,0-1,0 1,0 0,0 25,0-1,0-24,0 0,24-25,-24-25</inkml:trace>
  <inkml:trace contextRef="#ctx0" brushRef="#br0" timeOffset="130362.7495">6053 5507,'24'0,"26"0,25 0,-1-25,174 0,-174 25,-24-25</inkml:trace>
  <inkml:trace contextRef="#ctx0" brushRef="#br0" timeOffset="131027.8852">6747 5259,'0'24,"0"26,0 24,0 26,0-1,0 0,0-25,0-49,0-50,0-24,0-26</inkml:trace>
  <inkml:trace contextRef="#ctx0" brushRef="#br0" timeOffset="132260.606">6946 5110,'24'0,"-24"49,50-49,-50 25,50 0,-50 0,24 0,-24-1,0 1,25 0,-25 0,0 0,0-1,0 1,0 0,0 25,0-26,0 1,0 0,0 0,0 0,0-1,0 1,0 0,-25 0,25 0,0-1,-24-24,24 25,-25-25</inkml:trace>
  <inkml:trace contextRef="#ctx0" brushRef="#br0" timeOffset="133200.1735">7318 5358,'25'0,"-25"25,24-25,1 0,25 0,49 0,-25 0,50 0,-99 0,0 0,-25 24,25-24</inkml:trace>
  <inkml:trace contextRef="#ctx0" brushRef="#br0" timeOffset="134552.4983">7591 5209,'0'25,"0"0,0-1,0 26,0 0,24-26,-24 26,0 0,0-26,0 26,0-25,0 0,0-1</inkml:trace>
  <inkml:trace contextRef="#ctx0" brushRef="#br0" timeOffset="137317.1925">8037 5308,'25'0,"-25"25,25 25,-1-50,-24 24,0 1,25 0,-25 0,0 0,0-1,0 1,0 0,0 0,0 0,0-1,0 1,0 0,0-50,0 0,0 1,0-1,0 0,0 0,0 0,0-24,0 24,0 0,0 0,25 25,-25-24,25 24,-25-25,25-25,49 25,-49-24,0 24,0 0,-1 25,1 0,0 0,0 25,0 25,-1-26,-24 1,25 25,-25-25,0-1,0 1,25-25,-25 25,0 0,0 0,0-1,0 1,0 0,0 0,0 0,0 24,0 1,-25-25,25-1,0-48,0-26</inkml:trace>
  <inkml:trace contextRef="#ctx0" brushRef="#br0" timeOffset="138783.9106">8880 5383,'25'0,"25"0,24 24,100-24,-25 0,-75 0,-49 0,0 0,0 0,-1 0,1 0,0 0,25 0,24 0,-24 0,-26 0,1 0,0 0,25 0,-26-49,76 24,-51 25,-24 0,-25 25</inkml:trace>
  <inkml:trace contextRef="#ctx0" brushRef="#br0" timeOffset="139859.269">10617 5135,'0'24,"0"26,25-25,-25 24,0 1,0 24,0 26,0-1,0-25,0 1,0-1,0-99,0 0</inkml:trace>
  <inkml:trace contextRef="#ctx0" brushRef="#br0" timeOffset="142235.5907">10815 5085,'-25'0,"1"0,-1 0,0 0,0 0,0 0,1 0,-1 0,25 25,-25-25,25 25,-25-25,25 24,-25-24,25 25,-24-25,24 25,0 0,-25 0,25-1,0 1,0 0,-25-25,25 25,0 0,0-1,0 1,0 0,0 0,0 0,0-1,0 1,0 0,-25 0,25 0,0-1,0 1,0 0,25 0,0 0,0-25,24 0,-24 24,0-24,0 0,-1 0,1 0,0 0,0 0,0 0,-1 0,1 0,-25-24,0-1,0 0,0 0,0-24,0 24,0 0,0 0,0 0,0 1,0-1,25 0,-25 0,0 0,0 1,0-1,0 0,0 0,0 0,0 1,0-1,0 0,0-49,0-75,-25-75</inkml:trace>
  <inkml:trace contextRef="#ctx0" brushRef="#br0" timeOffset="145635.6633">16744 2431,'0'25,"0"-1,0 1,0 0,0 25,0-26,0 51,24-25,-24-1,25 26,-25-26,0 26,0-26,0 1,25 49,0-49,-25 24,0-24,25-1,-25 75,0-25,24 26,-24-101,25 1,0 74,-25-49,0 24,0-49,25 0,-25 49,0-24,0 24,0 1,25 24,-25 25,0-25,24 100,-24-50,25-25,-25 24,0-48,0-26,0-24,0 24,0-49,0 0,0 24,0 1,25 74,-25-25,0-24,0-1,25-24,-25 74,0-75,0-24,0 0,0 49,0 50,0 0,0-74,0 74,0 25,0-124,0-1,0 1,0 50,-25 24,25-50,0 26,0-26,0 1,0-25,0 0,0-1,0-48,25-51</inkml:trace>
  <inkml:trace contextRef="#ctx0" brushRef="#br0" timeOffset="147388.9062">17463 2729,'0'24,"25"-24,24 0,50 0,1-24,24-1,0 25,74-25,-123 25,-1 0,0 0,-49 0,0 0</inkml:trace>
  <inkml:trace contextRef="#ctx0" brushRef="#br0" timeOffset="148447.2038">17860 2679,'25'25,"-25"0,0-1,24 1,-24 50,0-1,25 0,25 100,-50-149,0 24,0-24,0 0,0-50</inkml:trace>
  <inkml:trace contextRef="#ctx0" brushRef="#br0" timeOffset="150015.6776">18703 2555,'0'25,"0"-1,0 1,0 0,-25 0,25 0,0 0,0 24,-25-49,25 25,0 0,0 0,0-1,0 1,0 0,0 0,0 24,25-49,-25 25,0 0,0 0,0 0,25-25,0 24,-25 1,25-25,-25 25,24 0,51 0,-25-1,-26 26,-24-25,25-25</inkml:trace>
  <inkml:trace contextRef="#ctx0" brushRef="#br0" timeOffset="151969.6643">18926 2828,'0'25,"0"-1,25 26,-25-25,0 24,25 1,-25 0,25 24,-25-49,0 0,0-50,0-50,0 26,0-1,0 1,0-1,0 25,25 25,-1 0,1 25,-25 0,25-25,0 0,0 0,-1 0,1 0,0 0,-25 25,25-25,-25 24,0 1,0 0,25-25,-25 25,0 0,0-1,0 1,0 0,0 0</inkml:trace>
  <inkml:trace contextRef="#ctx0" brushRef="#br0" timeOffset="152904.1705">19323 2679,'25'0,"-25"25,0 0,0-1,25-24,-25 25,49 25,-49-1,25-49,-25 25,25 0,-25 0,0 0,0-1,0 1,0 0,0 0,0 0,0-1,0 1,0 0,0 0,0 0,0-1,-25 1,25-74,0 24</inkml:trace>
  <inkml:trace contextRef="#ctx0" brushRef="#br0" timeOffset="153763.5445">19770 2853,'24'0,"26"0,-25 0,25 0,-26 0,1 0,0 0,0 0,-25 24,25-24</inkml:trace>
  <inkml:trace contextRef="#ctx0" brushRef="#br0" timeOffset="154748.4166">19919 3076,'0'25,"0"-1,24-24,-24-24,25 24,0 0,0 24,0-24,-1 0,1 0,50 0,-51 0,1 0,0 0,0 25,0-25,-1 25,1 0,0-25</inkml:trace>
  <inkml:trace contextRef="#ctx0" brushRef="#br0" timeOffset="155740.5099">20687 2729,'0'24,"25"1,0-25,25 0,-1 0,1 25,0-25,-26 0,-24 25,50-25,0 0,-1 0,1 0,-1 0,-24 0</inkml:trace>
  <inkml:trace contextRef="#ctx0" brushRef="#br0" timeOffset="156514.0272">21010 2828,'0'49,"0"-24,25 25,-25-25,25 49,-25-24,0-1,0-24,0 0,0 49,0-49,0 0,0 0,0-50,0 0,24-49</inkml:trace>
  <inkml:trace contextRef="#ctx0" brushRef="#br0" timeOffset="157431.1691">21630 2704,'0'25,"0"-1,-25-24,25 25,-25-25,25 25,0 0,-24 0,24-1,0 1,0 0,0 0,0 24,-25-24,25 50,0-1,0 0,0-24,25 0,-25-26,24 1,-24 0,25 0,-25 0,25-1,0 1,-25 0,0-50</inkml:trace>
  <inkml:trace contextRef="#ctx0" brushRef="#br0" timeOffset="159355.4426">21729 3051,'0'25,"0"0,25-1,-25 1,25 0,-25 0,0 0,0-1,0 1,0 0,0 0,0 0,-25-25,25-50,0 0,0 1,0 24,0-25,0 26,25-1,0 25,-25-25,24 25,1 0,0 25,0 0,-25-1,0 1,0 0,0 0,0 0,0-1,0 1,0 0,25 0,-25 0,0-1,24-24,-24-24,25 24</inkml:trace>
  <inkml:trace contextRef="#ctx0" brushRef="#br0" timeOffset="160203.4573">22077 3150,'24'0,"1"0,0 0,-25 25,25-25,0 0,-1 0,1 0,25 0,-1 0,26 0,-50 0,-1 0</inkml:trace>
  <inkml:trace contextRef="#ctx0" brushRef="#br0" timeOffset="161514.2889">22622 2877,'0'25,"0"0,0 0,0 0,0 24,0 1,0-25,0 24,0 1,0-25,0-50,0 0,0 0</inkml:trace>
  <inkml:trace contextRef="#ctx0" brushRef="#br0" timeOffset="162621.3963">22721 2480,'0'25,"25"0,0 0,0-25,0 0,-25 25,24-1,1 1,0 0,0 25,-25-1,25-24,-1 25,-24-1,0 51,0-76,0 26,0-25,0 24,0 1,0 0,0-26,-24-24,24 25,0 0,0 25,0-26,0 1,0 0,-25 0,25 0,0-1,-25-24,25-24,0-1,0-25,25 1</inkml:trace>
  <inkml:trace contextRef="#ctx0" brushRef="#br0" timeOffset="163372.4051">23168 3051,'25'0,"0"0,-1 0,26 0,24 0,-24 0,24 0,-49-25,0 25,0 0</inkml:trace>
  <inkml:trace contextRef="#ctx0" brushRef="#br0" timeOffset="164215.0962">23416 2902,'0'50,"0"-25,0-1,0 51,0-26,0-24,0 0,0 0,0 0,0-1,0 1,0 0,0 0,0 0,0-75,0-49</inkml:trace>
  <inkml:trace contextRef="#ctx0" brushRef="#br0" timeOffset="166699.2905">23738 2778,'25'0,"-25"25,25 0,0 0,0-1,-25 1,0 25,0-25,0-1,0 1,0 0,0 0,0 24,0-24,24 0,-24-50,0 0,0 1,0-1,-24 0,24 0,0 0,0 1,0-1,0-25,0 25,24 1,-24-1,25 25,0-25,0 25,0 0,-1 0,-24-25,25 25,0 0,-25 25,25-25,-25 25,0 0,0-1,0 1,0 0,0 0,0 0,0-1,0 1,0 0,0 0,0 0,0-1,0 1,25 0,-25 0,0 24,25 1,-25-25,0-50,0 0,0-24</inkml:trace>
  <inkml:trace contextRef="#ctx0" brushRef="#br0" timeOffset="171835.6778">17314 4043,'50'0,"-26"0,1 0,0 0,0 0,0 0,-1 0,26 0,24 0,-24 0,-25 0,0 0,0 0,-1 0,1 0</inkml:trace>
  <inkml:trace contextRef="#ctx0" brushRef="#br0" timeOffset="173307.1316">17587 4093,'0'25,"0"-1,0 1,0 0,0 0,0 0,0-1,0 1,0 0,0 0,0 0,0 24,0-24,0 0,0 0,0-75</inkml:trace>
  <inkml:trace contextRef="#ctx0" brushRef="#br0" timeOffset="175399.9363">18207 3969,'-25'0,"0"0,25 25,-24-25,24 24,0 1,-25 0,25 25,-50-1,25-24,1 25,-1-26,25 1,0 0,0 0,-25-25,25 25,0-1,0 1,0 0,0 0,0 0,0-1,25-24,-25 25,25-25,-25 25,24-25,-24 25,25-25,-25 25,25-1</inkml:trace>
  <inkml:trace contextRef="#ctx0" brushRef="#br0" timeOffset="178317.7796">18281 4291,'0'25,"0"0,25-25,-25 25,0-1,0 1,0 0,0 0,0 0,0-1,0 1,0 0,0-50,0-24,0 24,0 0,0 0,0 0,25 25,-25-24,0-1,25 25,0 0,-25-25,24 25,1 0,-25 25,0 0,25-25,-25 24,25-24,-25 25,25 0,-25 0,0 0,24-25,-24 24,0 1,0 0,0 0,0 0</inkml:trace>
  <inkml:trace contextRef="#ctx0" brushRef="#br0" timeOffset="179494.6942">18703 4242,'25'0,"0"0,-1 0,1 0,0 0,0 0,-25 24,25-24,0 25,24-25,-24 0,0 0</inkml:trace>
  <inkml:trace contextRef="#ctx0" brushRef="#br0" timeOffset="180740.8798">19249 3969,'0'49,"0"-24,0 50,0-51,0 1,0 0,0 0,0 0,0-1,0 1,0 0,0 0,0 0,0-1,0 1,25-25,-25 25,0 0,0-50</inkml:trace>
  <inkml:trace contextRef="#ctx0" brushRef="#br0" timeOffset="182783.1164">19373 3894,'25'0,"-25"25,24-25,-24 25,25-25,0 50,0-26,-25 1,25 0,-25 0,0 0,0-1,24 1,-24 0,25 0,-25 0,0-1,0 1,0 0,0 0,0 0,0-1,0 1,0 25,-49-1,-1 1,25-50,25 25,0 0,-25-25,25 24,25-73,25-1,-1 1</inkml:trace>
  <inkml:trace contextRef="#ctx0" brushRef="#br0" timeOffset="183553.9223">19770 4242,'24'0,"-24"24,25-24,0 0,0 0,0 0,0 0,-1 0,26 0,24 0,-24 0,-25 0</inkml:trace>
  <inkml:trace contextRef="#ctx0" brushRef="#br0" timeOffset="184836.1266">19894 4390,'0'25,"0"0,0 0,-25-25,25 25,25-1,0-24,-25 25,24-25,1 0,0 0,0 0,0 0,24 0,-24 0,0 0,0 0,-1 0,-24 25</inkml:trace>
  <inkml:trace contextRef="#ctx0" brushRef="#br0" timeOffset="186757.9309">20489 4043,'0'25,"0"0,50-25,-26 0,1 0,25 0,-25 0,-1 0,1 0,0 0,0 0,0 0,-1 0,1 0,0 0,0 0,0 0,0 0,-1 0,-24-25,25 25,0 0,0 0</inkml:trace>
  <inkml:trace contextRef="#ctx0" brushRef="#br0" timeOffset="187802.6239">20811 4118,'0'24,"0"26,0 0,0-1,0 1,0-1,0 26,0 24,0-49,0-1,0 1,0-25,0-50</inkml:trace>
  <inkml:trace contextRef="#ctx0" brushRef="#br0" timeOffset="189643.6863">21332 3944,'0'25,"0"0,0-1,0 1,0 0,0 0,0 0,-24 24,24-24,0 0,0 49,0-49,0 0,0 0,0-1,0 1,0 0,0 0,0 0,0-1,0 1,0 0,24-25,1 25,-25 0,25-25,-25 24,25-24,-25 25,25-25,-1 0,-24 25,25-25</inkml:trace>
  <inkml:trace contextRef="#ctx0" brushRef="#br0" timeOffset="198085.4638">21605 4142,'25'0,"-25"25,25 25,0-50,-25 25,0 24,24-49,-24 50,25-25,-25-1,25 1,-25 0,0 25,0-26,0 1,0 0,25-25,-25-25,0 0,0 1,0-1,0 0,0 0,0-24,0 24,25 0,-25 0,0 0,24 25,1 0,0 0,0 0,-25 25,0 0,25-25,-25 25,0 0,0-1,24-24,-24 25,0 0,0 0,0 0,0-1,0 1,0 0,0 0</inkml:trace>
  <inkml:trace contextRef="#ctx0" brushRef="#br0" timeOffset="199247.5986">22077 4366,'24'0,"1"0,0 0,0 0,0 0,-1 0,1 0,0 0,0 0,0 0,-1 0,1 0</inkml:trace>
  <inkml:trace contextRef="#ctx0" brushRef="#br0" timeOffset="201905.7593">22424 4093,'0'-25,"25"25,-25-25,24 25,1 0,0 0,-25-25,25 25,0 0,-1 0,1 25,-25 0,25 0,-25 0,25-25,-25 24,0 1,0 0,0 0,-25 0,25-1,-25 1,0 0,25 0,-24-25,24 25,-25-25,25 24,0 1,0 0,0 0,-25-25,25 25,25-25,0 0,-1 0,1 0,0 0,0 0,24 0,-24 0,25 24,24-24,-49 0,0 0</inkml:trace>
  <inkml:trace contextRef="#ctx0" brushRef="#br0" timeOffset="203537.1449">22771 3845,'0'25,"0"-1,0 1,25 25,0-25,-25 24,24 1,-24-25,25-1,-25 1,0 0,0 0,0 0,0-1,25 1,-25 0,0 0,0 0,0-1,0 1,0 0,0 0,-25-25,25 25,-25 24,1-24,24 0,0 0,-25-25,25 24,-25-24,0 50,0-50,25 25,-24-25,-1 25,0-1,25 1,-25-25,25 25,0-50,25-49,49-50</inkml:trace>
  <inkml:trace contextRef="#ctx0" brushRef="#br0" timeOffset="204477.8368">23044 4217,'25'0,"0"25,-1-25,1 0,25 0,-25 0,-1 0,1 0,0 24,49 1,-49-25,0 0,0 0,0 0</inkml:trace>
  <inkml:trace contextRef="#ctx0" brushRef="#br0" timeOffset="205841.5813">23342 4068,'0'25,"0"0,0-1,0 26,-25-25,25 49,-25-24,25-25,0 49,0-49,0 0,0-1,0 1,0 0,0 0,0 0</inkml:trace>
  <inkml:trace contextRef="#ctx0" brushRef="#br0" timeOffset="209689.2619">23738 4068,'25'0,"-25"25,25-25,-25 25,25-25,0 0,-25 24,24-24,-24 25,0 0,25 25,0-1,-25 1,0-25,0-1,0 1,0 0,0 0,0 0,0-1,0 1,0-50,0 1,0-1,0 0,0 0,0-24,0-1,25 0,24-24,-49 24,25 1,0 49,0 0,-25 25,25-25,0 24,-25 1,24 0,-24 0,0 0,0-1,25 1,-25 0,0 0,0 0,0-1,0 1,0 0,0 25,0-26,25-24,0 0,-25-24,25-1,-25 0</inkml:trace>
  <inkml:trace contextRef="#ctx0" brushRef="#br0" timeOffset="211621.7221">24383 4266,'0'25,"25"-25,0 25,0-25,49 25,1-25,-26 0,1 0,-25 0,-25 25,24-25</inkml:trace>
  <inkml:trace contextRef="#ctx0" brushRef="#br0" timeOffset="213167.0509">24879 4018,'0'25,"0"0,0 25,0 24,0 0,0-49,0 25,0-25,0 24,0-24,0 25,0-26,-24 1,24 0,0 0,-25-50</inkml:trace>
  <inkml:trace contextRef="#ctx0" brushRef="#br0" timeOffset="220779.2979">17215 5482,'25'0,"-1"0,1 0,0 0,0 0,0 0,24 0,-49 25,25-25,0 0,0 0,-1 0,1 0,0 0,0 0,-25 24,25-24,24 0,-24 0</inkml:trace>
  <inkml:trace contextRef="#ctx0" brushRef="#br0" timeOffset="221906.8093">17364 5507,'0'24,"0"1,0 0,0 0,0 24,0-24,0 0,0 0,0 0,0-1,0 1,0 0,0 0,0 0,-25 0,25-1,0-48</inkml:trace>
  <inkml:trace contextRef="#ctx0" brushRef="#br0" timeOffset="229093.2666">18033 5234,'0'25,"0"-1,0 1,0 0,0 0,0 0,-24-1,24 1,-25 0,25 0,-25-25,25 25,0-1,0 1,0 0,0 0,0 0,-25-1,25 26,0-25,0 24,-25-24,25 0,0 0,0 0,0 0,0-1,0 1,0 0,25-25,0 0,25 25,-50 0,24-25,1 0,0 0,0 24,0-24,-1 25,1 0,0-25,0 0,0 0</inkml:trace>
  <inkml:trace contextRef="#ctx0" brushRef="#br0" timeOffset="232570.3952">18207 5531,'25'0,"-25"25,25 0,-25 0,0 0,0-1,24-24,-24 25,0 0,25-25,-25 25,0 0,0-1,0 1,0 0,0 0,-25-25,25 50,0-26,-24-24,24-24,0-1,0 0,0 0,0 0,0 0,0 1,0-1,0 0,0 0,24 25,-24-25,25 25,0-24,-25-1,25 25,-25-25,25 25,-1 0,1 0,0 0,0 0,0 25,-1-25,-24 25,0 24,50 50,-25-49,-25 0,49 49,-49-74,25-25,-25-50,0 25,50-49</inkml:trace>
  <inkml:trace contextRef="#ctx0" brushRef="#br0" timeOffset="234607.6175">18753 5804,'24'-25,"1"25,25-49,0 24,-26 25,1 0,0 0,0 0,0 0,-1 0,-24 25,25-25,0 0,0 0,0 0,-1 0,1-25,0 25,0 0,-25-25,0 0</inkml:trace>
  <inkml:trace contextRef="#ctx0" brushRef="#br0" timeOffset="237253.601">19274 5482,'0'-25,"24"25,-24-25,50 25,-50-25,25 25,0 0,-1 0,1 0,-25 25,25 0,-25 0,0 0,0-1,0 1,0 0,0 0,0 24,0-24,0 0,0 0,0 0,0-1,-25-24,25 25,-25-25,25 25,-24-25,24 25,0 0,0 0,-25-25,25 24,0 1,-25-25,25 25,-25-25,25 25,0 0,-25-25,25 24,0 1,50-25,0 0,-26 0,26 0,-25 0,0 0,-1 0,1 0,-25 25,25-25,0 0</inkml:trace>
  <inkml:trace contextRef="#ctx0" brushRef="#br0" timeOffset="238942.529">19546 5358,'25'0,"-25"25,25-1,-25 1,25 0,-25 0,25 0,-25-1,0 1,0 0,24 0,-24 0,0-1,0 1,25 0,-25 0,25 0,-25-1,0 1,0 0,0 0,0 0,0 0,0-1,-25-24,25 50,-25 0,25-26,0 26,0-25,-24-25,24 25,0-1,0 1,-25-25,25 25,-25-25,25 25,0 0,-25-25,50-50,74-148,0 98</inkml:trace>
  <inkml:trace contextRef="#ctx0" brushRef="#br0" timeOffset="240358.7019">20191 5482,'0'25,"0"-1,25 1,25-25,-50 25,25-25,-1 0,1 0,0 0,0 0,24 0,51 0,-1 0,99 0,-148 0,-25 0,-25 25,0 0,-25-25</inkml:trace>
  <inkml:trace contextRef="#ctx0" brushRef="#br0" timeOffset="241421.6721">20365 5779,'0'25,"0"0,25-25,0 0,24 0,-24 0,0 0,0 0,-1 25,1-25,-25 25,25-25,0 0,24 0,75 0,-24 25,-75-25,-1 0,-24 24,25-24</inkml:trace>
  <inkml:trace contextRef="#ctx0" brushRef="#br0" timeOffset="248458.898">20960 5159,'25'0,"25"0,-25 0,-1 0,1 0,0 0,0 0,24 0,-24 0,0 0,0 0,0 0,-1 0,1 0,0 0,-25 25,25-25,0 0</inkml:trace>
  <inkml:trace contextRef="#ctx0" brushRef="#br0" timeOffset="249372.786">21184 5085,'0'25,"0"0,0 49,0 0,0 1,0 74,24-50,-24-50,0 75,25-74,-25 0,0-25,0-1</inkml:trace>
  <inkml:trace contextRef="#ctx0" brushRef="#br0" timeOffset="251079.5715">21754 5209,'0'25,"0"0,-25-25,25 24,0 1,-25 0,1 0,-1 24,0-49,25 25,0 0,-25 0,0-25,25 25,0-1,0 1,0 0,-24-25,24 25,0 0,-25-1,0 1,25 0,0 0,0 0,25-1,-25 26,25-50,-1 0,-24 25,25-25,-25 25,25-25,-25 25,0-1,25-24,0 0,-25 25,24-25,-24 25,25-25</inkml:trace>
  <inkml:trace contextRef="#ctx0" brushRef="#br0" timeOffset="253943.3735">21729 5507,'25'0,"-25"24,25-24,-25 25,25 0,-25 0,24 0,-24 24,0-24,0 0,0 0,0-1,0 1,0 0,0 0,0 0,0-50,0 0,0 0,0 0,0 1,0-1,25 0,-25 0,0 0,0 1,25 24,-25-25,25 0,0 0,-1 25,1-49,0 49,0 0,0 0,-25 24,25-24,-25 25,24-25,-24 25,25-25,-25 25,0 0,0-1,0 1,0 0,0 0,0 0,0-1,0 1,0 0,0 0,0 0</inkml:trace>
  <inkml:trace contextRef="#ctx0" brushRef="#br0" timeOffset="255253.1568">22349 5606,'0'25,"0"-1,0 1,25-25,0 0,0 0,0 25,49-25,-49 0</inkml:trace>
  <inkml:trace contextRef="#ctx0" brushRef="#br0" timeOffset="257500.8438">22697 5507,'0'-25,"0"0,24 25,-24-25,50 25,0-49,-26 49,1-25,-25 50,0-1,0 26,0-25,0 0,0-1,0 1,0 0,-25-25,25 25,-24 0,24-1,-25 26,25-25,-25 24,0-49,25 25,-25-25,50 0,0 0,25 0,-26 0,1 0,0 0,0 0,-25 25,0 0,0 0,0 0,0-1,0 1,0 0,-25 0,0-25,25 25,-25-25,25 24,-24-24,24 25,-25-25,0 0,25 25,-25-25,0 0,25-25</inkml:trace>
  <inkml:trace contextRef="#ctx0" brushRef="#br0" timeOffset="259362.8048">23143 5283,'0'25,"0"0,0 0,0 0,0-1,0 1,0 25,0-25,0-1,25 1,-25 0,0 0,0 0,0-1,0 1,0 0,0 0,0 0,0-1,0 1,0 0,-25-25,25 50,0-25,0-1,-25-24,25 25,-24 0,24 0,-25-25,25 25,-25-1,25 1,0-50,0-24,0-125,0 100</inkml:trace>
  <inkml:trace contextRef="#ctx0" brushRef="#br0" timeOffset="262326.4778">23490 5531,'25'0,"0"0,0 0,24 0,1 0,0 0,-26 0,1 0,0 0,0 0,24 0,-24-24,0 24,0 0</inkml:trace>
  <inkml:trace contextRef="#ctx0" brushRef="#br0" timeOffset="263385.2611">23788 5407,'0'25,"0"0,-25 25,25-1,0-24,0 0,0 0,0 24</inkml:trace>
  <inkml:trace contextRef="#ctx0" brushRef="#br0" timeOffset="265405.3802">24061 5407,'25'0,"0"0,-25 25,24-25,-24 25,0 0,25-25,-25 25,25-25,-25 24,25-24,-25 50,0-25,0 0,0-1,0 1,0 0,0 0,-25-25,25 25,0-50,0 0,0-25,0 26,0-26,0 0,0 26,0-1,0 0,0 0,0 0,0 1,25 24,-25-25,0 0,25 25,-1 0,-24 25,25-25,-25 25,25-25,-25 49,0-24,25 0,-25 0,0-1,25-24,-25 25,0 0,0 0,0 0,0-1,0 1,0 0,0 0,0-50,49-74</inkml:trace>
  <inkml:trace contextRef="#ctx0" brushRef="#br0" timeOffset="267188.4513">24483 5606,'24'-25,"1"25,0 0,-25-25,25 25,0 0,-1 0,1 0,0 0,0 0</inkml:trace>
  <inkml:trace contextRef="#ctx0" brushRef="#br0" timeOffset="269639.6694">24830 5383,'0'24,"-25"-24,25-24,-25 24,25-25,0 0,0 0,0 0,0 1,25 24,25-25,-26 25,1 25,-25-1,0 1,0 0,0 0,0 24,0-24,0 0,0 0,0 0,0-1,0 1,0 0,0 0,0 24,-25 1,1-25,24 24,-25-49,25 25,-25 0,0 0,25 0,-25-25,50 0,0 0,0 0,24 0,-24 0,0 0,0 0,0 0,-1 0,1 0,0 0,0 25,-25-50,0 0</inkml:trace>
  <inkml:trace contextRef="#ctx0" brushRef="#br0" timeOffset="282184.2274">2456 6573,'-25'0,"0"0,25 25,-24-25,-1 25,0-25,25 25,-25-25,25 24,0 1,-25 0,25 0,25-25,0 0,0 0,-25 25,0-1,25-24,-25 25,24-25,-24 25,0 0,0 0,0 0,0 24,-24-49,-1 0,25 25,-25-25,0 0,0 0,1 0,24-25,0 0,24 25</inkml:trace>
  <inkml:trace contextRef="#ctx0" brushRef="#br0" timeOffset="284085.9842">2654 6722,'0'25,"0"24,0-24,0 25,-24-25,24 24,0-24,0 0,24-25,1-25,-25 0,25 25,-25-24,25 24,-25-25,25 0,-1 0,1 25,0 0,-25-25,25 25,-25-25,0 1,0-1,0 50,0-1,0 1,0 0,0 0,0 0,0 0,25-25,-25 24,24-24,1 0,0 0,0 0,0 0,0 0,-25-24,0-1,24 0,1-25</inkml:trace>
  <inkml:trace contextRef="#ctx0" brushRef="#br0" timeOffset="285904.0233">3175 6424,'0'0,"0"50,0-25,0 0,0 74,0-50,0 1,0 24,0-24,0 0,0-25,0-50,0 0,0 0,25 0,-25 0,25 25,0-24,0 24,24-25,-24 25,-25-25,25 25,-25 25,25-25,-25 25,0-1,0 1,0 0,0 0,0 0,0 0,0-1,0 1,0 0,-25 0,25 0,-25-25,25 24,-25-24,0 0,25-24,-24-1,24 0,0 0,0 0,0 1,0-1,0-25,0-49</inkml:trace>
  <inkml:trace contextRef="#ctx0" brushRef="#br0" timeOffset="290112.2782">4366 6548,'0'25,"0"0,0 49,25-24,-25 24,0 1,0-50,0 24,0-24,0 0,0-75,0 26,0-1,0-25</inkml:trace>
  <inkml:trace contextRef="#ctx0" brushRef="#br0" timeOffset="291673.9883">4465 6300,'-25'0,"1"0,24 25,-25-25,25 50,-50-25,50 24,-25-49,25 25,-24-25,24 25,-25-25,25 25,0-1,-25-24,25 25,0 0,0 0,-25 0,25-1,0 1,0 0,0 0,0 0,0-1,0 1,0 25,0-25,50 0,-50-1,25-24,-25 25,24 0,1-25,0 0,25 0,-26 0,1 0,0 0,0 0,0 0,24-50,-24 26,0-1,0 25,-25-25,24 25,1 0,-25-25,0 0,25 25,-25-25,0 1,0-1,0 0,0 0,0-24,0-1,0 0,0 26,-25 24,0 0,25-25,-24 25</inkml:trace>
  <inkml:trace contextRef="#ctx0" brushRef="#br0" timeOffset="294680.0657">5557 6524,'-25'0,"74"-25,51 0,-76 0,1 25,0 0,0-25,0 25,-1 0,1 0,-25-24,25 24,0 0,24 0,-24-25,0 25,0 0,0 0,-1-25,1 25</inkml:trace>
  <inkml:trace contextRef="#ctx0" brushRef="#br0" timeOffset="295498.2031">5854 6424,'0'25,"0"50,0-26,0-24,0 25,0 24,0-24,0-26,0 1,0 0</inkml:trace>
  <inkml:trace contextRef="#ctx0" brushRef="#br0" timeOffset="296620.1276">6549 6300,'0'25,"-50"0,50 0,-25 0,1-1,24 1,-25-25,0 25,25 0,-25 0,25-1,-25 26,25-25,0 0,0-1,0 1,0 0,25 0,0 0,0-25,0 24,-1-24,-24 25,25-25,0 0,0 0,-25 25,25-50</inkml:trace>
  <inkml:trace contextRef="#ctx0" brushRef="#br0" timeOffset="298066.2917">6698 6400,'0'24,"24"1,1 0,-25 0,25-25,-25 25,0-1,0 1,25 0,-25 0,0 0,25-1,-25 1,0 25,0-25,0-1,0 1,24-25,-24-25,0 1,0-26,0 0,0 26,0-1,0 0,0 0,0 0,25 1,25-26,-25 25,49-24,-24 24,-50 0,24 25,1 0,-25 25,25-25,-25 25,0-1,0 26,0-25,0 0,0 24,0-24,0 0,0 0,0-1,0 1,0 0,0 0,0 0,0-1</inkml:trace>
  <inkml:trace contextRef="#ctx0" brushRef="#br0" timeOffset="298692.0415">7318 6598,'25'0,"24"0,26 0,49 0,-25 0,-50 0,-24 0,0 0</inkml:trace>
  <inkml:trace contextRef="#ctx0" brushRef="#br0" timeOffset="299527.6886">7888 6400,'25'0,"-25"24,0 1,0 0,0 25,0-26,0 1,0 0,0 0,0 0,0-1,0 26,0-25,0 0,0-1,0 1,0 0,0 0,25-25,-25-25</inkml:trace>
  <inkml:trace contextRef="#ctx0" brushRef="#br0" timeOffset="300675.9869">8186 6325,'0'25,"0"0,0 0,25-25,-25 24,25-24,-25 25,0 0,24 0,-24 0,0-1,25 1,-25 25,0-25,0 24,0-24,0 0,0 0,25-25,-25 24,0 1,-25-25,25 25,-25 0,25 0,-24-25,24 25,-25-25,25 24,-25-24,25 25,-25-25,25 25,0 0,-25-25,25 25</inkml:trace>
  <inkml:trace contextRef="#ctx0" brushRef="#br0" timeOffset="303868.6871">521 7789,'25'0,"25"0,24-25,0 0,-24 0,0 25,-25 0,24 0,-49-25,25 25,0-24,0 24,24 0,1 0,-1 0,-24 0,0 0</inkml:trace>
  <inkml:trace contextRef="#ctx0" brushRef="#br0" timeOffset="305258.3934">893 7764,'0'25,"25"24,-25 1,0-1,0-24,0 25,0-25,0 0,0-1,0 1</inkml:trace>
  <inkml:trace contextRef="#ctx0" brushRef="#br0" timeOffset="307270.0723">1513 7516,'0'25,"0"-1,-24 1,24 0,0 0,0 0,-25-1,25 1,0 0,0 0,0 0,0-1,0 1,0 0,-25-25,25 25,0 0,0-1,0 1,0 0,0 0,0 0,0 0,25-25,0 24,-25 1,24-25,-24 25,25-25</inkml:trace>
  <inkml:trace contextRef="#ctx0" brushRef="#br0" timeOffset="326206.2034">1712 7689,'25'0,"-1"0,1 0,0 0,-25 25,0 0,0 0,0 0,0-1,0 1,0 0,0 0,0 0,0 24,0-24,0 0,0-50,0 0,0 0,0 1,0-1,0 0,0 0,0 0,25-24,-25 24,0 0,25 25,-25-25,25 1,-1 24,1-25,-25 0,25 25,0 0,0 0,-25 25,0 0,24-25,-24 24,0 1,0 0,25-25,-25 25,0 0,0-1,0 1,0 0,0 0,0 0,0-1,0 1,-25-25,25 25,0 0</inkml:trace>
  <inkml:trace contextRef="#ctx0" brushRef="#br0" timeOffset="328496.1726">2208 7516,'0'25,"0"-1,25-24,-25 25,25-25,-25 25,0 0,0 0,24-1,-24 1,0 0,0 0,25 0,-25-1,0 1,0 0,0 0,0 0,0-1,0 1,0 0,0 0,0 0,-25 0,25-1,-24-24,24 25,0 0,0 0,-25-25,50-50</inkml:trace>
  <inkml:trace contextRef="#ctx0" brushRef="#br0" timeOffset="329332.3084">2605 7689,'49'0,"-24"0,25 0,-1 0,-24 0,25 0,-25 0,-1 0,1 0,0 0</inkml:trace>
  <inkml:trace contextRef="#ctx0" brushRef="#br0" timeOffset="330356.1396">2729 7888,'0'25,"25"-25,24 0,-24 0,25 0,-26 0,1 0,0 0,0 0,0 24,0-24,-1 0</inkml:trace>
  <inkml:trace contextRef="#ctx0" brushRef="#br0" timeOffset="335508.6397">4664 6028,'0'24,"24"-24,26 0,24 0,1 0,49 0,-50 0,75 0,-74 0,-1 0,0 0,1 0,-1 0,100 25,-75-25,25 0,-50 0,26 0,-26 0,-24 0,-25 0,-1 0,26 0,-25 0,24 0,-24 0,0 0,25 0,-26 0,1 0,0 0,0 0,24 0,1-25,24 25,1 0,-1 0,-24 0,-25 0,-1 0,1 0,0 0,-25-24,25 24</inkml:trace>
  <inkml:trace contextRef="#ctx0" brushRef="#br0" timeOffset="367605.4346">5854 7119,'50'0,"49"0,149-50,25 26,198-26,-223 25,273-49,50 49,-348 0,-74 0,-124 25</inkml:trace>
  <inkml:trace contextRef="#ctx0" brushRef="#br0" timeOffset="374654.2583">7442 7020,'0'25,"0"-1,25 1,-25 0,24 0,1 24,0-24,25 25,-1 24,26-49,-26 49,50-49,-49 25,24-25,-24-25,0 24,-26-24,1 0,25 25,-25-25,0 0,-1 0,26 0,-25 0,0 0,-1 0,1 0,0 0,0 0,24 0,51 0,-26 0,-24 0,-1-25,26 1,-26 24,26 0,-1 0,-24 0,49-25,-25 25,50-25,-24 25,-26-25,50 25,124-25,-174 25,26-24,-76 24,26-25,0 25,74-50,-75 50,1-25,0 25,74-49,-25-1,-25 25,1 25,-51 0,51-49,-1 24,-49 25,0 0,24-25,26-24,-50 49,99-25,0 0,99-49,25 24,-174 0,150-24,-150 24,-49 50,0-25,24 1,-24-1,0 25,-25-25,25 25,0 0,-1-50,125-24,-25 0,-49-1,-1 50,-24-24,-1 24,26-25,-51 50,1-24,0-1,0 25,0 0,-25-25,24 25,1 0,-25-25,50 0,-1 1,-24-1,50-25,-26 1,1 49,0-75,24 25,0 1,-49 24,74-49,-24 24,-26 0,51 1,-76 24,26 0,0 0,-50 1,49 24,-49-25,25 25,0-50,24 25,1 1,0-1,-25 0,49-25,-24 50,-26-24,1 24,-25-25,25 0,25 25,-50-25,24 25,26-25,0 1,-26 24,26-25,-25 25,0 0,-1 0,1 0,0 0,25-25,-1 25,1 0,-1-25,1 25,49 0,25-25,-24 1,-26-1,-24 25,-1 0,-24 0,0-25,0 25,-1 0,1 0,0 0,25 0,-26 0,1 0,25 0,24 0,-24 0,-1 0,26 0,-1 0,-24 0,-1 0,26 0,-25 0,24 0,-49 0,0 0,-1 0,26 0,0 0,24-25,25 25,-24-25,-26 25,26 0,-1 0,-24 0,-26 0,26 0,0-25,-1 25,-24 0,0 0,25-24,-26 24,1 0,0 0,0 0,0 0,-1 0,1 0,0 0,0 0,49 0,-24 0,-1 24,1-24,24 0,-49 0,0 0,0 0,0 0,-25 25,24-25,1 0,0 0,25 25,-1-25,-24 0,25 0,-26 25,1 0,50-25,-1 49,-49-49,0 25,24-25,-24 0,0 0,0 0,0 0,-1 25,1-25,0 0,0 0,0 0,-1 0,1 0,0 0,0 0,0 0,-1 0,1 0,50 0,-51 0,1 0,0 0,25 0,-26 0,1 0,25 0,-25 0,24 0,-24 0,0 0,0 0,-1 0,1 0,0 0,0 0,0 0,0 0,24 0,1 0,-25 0,-1-25,1 25,0 0,0 0,0 0,24 0,1 0,-25 0,49 0,0-25,26 25,-26 0,-24-24,-26 24,-48 0,-1 0,25-25,-25 25,0 0,0 0,1 0,-1 0,50 0,-25-25,24 25,1 0,50-25,-51 0,1 0,25 25,-1 0,-73 0,-1 0,0 0,0 0,0 0,1 0,-1 0,0 0,-25 0,26 0,-1 0,50 0,-1 0,-24 25,25-25,-25 25,25-25,0 0,0 0,-25 25,24-25,1 0,0 0,-25 25,25-25,0 0,-1 0,1 0,0 0,-25 25,25-25,-25 24,-25-24,0 25,25 0,-74 0,49 24,-25-24,-24 50,24-51,26 26,-1-50,25 25</inkml:trace>
  <inkml:trace contextRef="#ctx0" brushRef="#br0" timeOffset="385154.6858">3845 7516,'-25'0,"0"0,1 0,-1 0,25 25,-50-1,25-24,1 0,-1 0,-25 25,1-25,24 0,0 0,0 0,0 0,1 0,24 25,0 0,-25 24,25 1,0-25,0 0,0-1,0 1,0 0,0 0,0 0,0-1,-25 1,25 0,0 0,0 0,0 0,0-1,0 1,0 25,0-1,0-24,0 0,-25-25,25 50,0-26,0 1,0 0,0 0,0 0,0-1,0 1,-25-25,25 25,0 0,0 0,-24-25,24 24,0 1,0 0,0 0,0 0,0-1,0 1,24-25,1 0,0 0,0-25,0 25,99-24,-25 24,-25-25,1 25,-26 0,-24 0,0 0,-25-50,0 25</inkml:trace>
  <inkml:trace contextRef="#ctx0" brushRef="#br0" timeOffset="389695.407">3721 7888,'25'0,"0"0,24-25,-24 25,0-25,0 25,-1 0,26-25,0 1,-25 24,-1 0,1-25,0 25,0-25,0 25,-25-25,24 25,1 0,-25-25,25 25</inkml:trace>
  <inkml:trace contextRef="#ctx0" brushRef="#br0" timeOffset="391148.4671">4044 7739,'0'25,"0"0,0 24,0-24,24 25,-24-26,0 1,0 0,0 0,0 0,0 0,0-1,0 26,0 0,0-26,0 1,0 0,0 0,0 0,0-50</inkml:trace>
  <inkml:trace contextRef="#ctx0" brushRef="#br0" timeOffset="392182.9741">4713 7565,'-25'0,"1"0,-1 0,25 25,-25 0,25 25,-25-26,25 26,0-25,-25 24,25 1,0-25,0 0,-24-1,24 1,0 0,0 0,0 0,0 0,0-1,0 1,0 0,0 0,24 0,1 24,0-24,25 25,-50-26,24 1,1-25,0 0,-25 25,25-25,-25 25</inkml:trace>
  <inkml:trace contextRef="#ctx0" brushRef="#br0" timeOffset="393992.716">4788 7913,'24'0,"26"0,0 0,-26 49,1-49,0 0,-25 25,0 0,25-25,0 50,-25-1,0-24,0 0,0 24,0-24,0-74,0-1,0 0,0 26,0-26,0 0,0 1,0 24,0 0,0 0,25 25,-25-25,24 25,1-24,0 24,0 0,0 24,-25 26,24-25,-24 0,0 24,0 1,0-25,0 0,0 24,25-24,-25 0,0 24,0-24,0 0,0 0,0-75,25 1,-25-1</inkml:trace>
  <inkml:trace contextRef="#ctx0" brushRef="#br0" timeOffset="394617.2684">5383 7888,'25'0,"0"0,-25 25,0-1,24-24,26 0,-25 0,0 0</inkml:trace>
  <inkml:trace contextRef="#ctx0" brushRef="#br0" timeOffset="395621.734">5383 7937,'25'0,"0"0,24 0,26 0,24 0,99 0,-49 0,-25 0,-25 0,1 0,-51 0,1 0,-25 0</inkml:trace>
  <inkml:trace contextRef="#ctx0" brushRef="#br0" timeOffset="397061.3099">6524 7789,'0'-25,"25"25,24 0,-24 0,0 0,-25-25,25 25,0 0,-25 25,0 24,24-49,-24 50,0-25,0 0,0 24,-24 1,24-25,-25 0,25-1,0 1,-25 0,0-25,25 25,0 0,-25-1,25 1,-24-25,48 0,26 0,49 0,-49 0,-1 0,-24 0,-25 25,25-25,-25 25,25-25,-25-50</inkml:trace>
  <inkml:trace contextRef="#ctx0" brushRef="#br0" timeOffset="398168.2849">6946 7466,'0'25,"49"25,1-1,49 1,-74-25,0-25,0 24,-1 26,1-25,-25 0,25 49,0 25,-25-49,25 0,-25-26,0 1,0 0,0 0,0 0,-25 24,25-24,-25 0,25 0,0-1,-25-24,25 25,-25 0,25 0,-24-25,24 25,-25-1,25 1,-25-25,0 25,75-99,49-26,25 51</inkml:trace>
  <inkml:trace contextRef="#ctx0" brushRef="#br0" timeOffset="398999.0182">7739 7937,'0'25,"0"0,25-25,0 0,0 0,0 0,-1 0,1 0,0 0,25 0,24 25,-24 0,49-25,-25 25</inkml:trace>
  <inkml:trace contextRef="#ctx0" brushRef="#br0" timeOffset="400082.9894">7913 7888,'0'49,"0"-24,25 25,0 24,-1-24,1 24,0-49,-25 0,0 25,25-1,-25-24,0 0,25 0,-25-1,24-24,-24 25,0 0</inkml:trace>
  <inkml:trace contextRef="#ctx0" brushRef="#br0" timeOffset="402136.7394">8484 7838,'0'25,"24"-25,-24 25,25-25,-25 25,25-1,0 1,0 25,-1-50,1 50,-25-26,25-24,0 50,-25-25,0 0,0 24,0-24,0 0,0 0,0-1,-25-24,25-49,0-1,0 1,0 24,0 0,0 0,0 0,0 1,25 24,-25-25,0 0,0 0,25 25,-1-25,1 25,0 0,0 0,0 0,-25 25,24-25,-24 50,25-50,-25 25,0-1,0 1,25 0,-25 0,0 0,0-1,0 1,0 0,0 0,0-50,0-25</inkml:trace>
  <inkml:trace contextRef="#ctx0" brushRef="#br0" timeOffset="402750.8825">8980 8086,'24'0,"1"0,74 0,-24 0,-1 0,-24 0,0 0,-26 0,26 25,24 0,-49-25,-25 25</inkml:trace>
  <inkml:trace contextRef="#ctx0" brushRef="#br0" timeOffset="403566.7722">9649 7838,'25'0,"-25"25,0 0,0 24,0-24,0 50,0-26,0 26,0-26,25-24,-25 0,25 0,-25 0,0-1,0 1,0 0,0 25,0-26,25-24,-25-24,-25-51,25 1,0 24</inkml:trace>
  <inkml:trace contextRef="#ctx0" brushRef="#br0" timeOffset="405761.3476">9897 7640,'25'0,"0"0,0 0,24 0,-24 0,0-25,25 25,-26 0,26 0,0 0,49 0,-49 0,-1 0,1 0,-25 0,-25 25,0 0,24-1,-24 51,0-1,0 25,25 26,-25-101,0 51,0-50,0-1,0 1,0 0,0 0,0 0,0-1,0 1,0 0,0 0,0 0,-25-25,25 24,0 26,0 0,25 49,0-25,-25-49,0 0,-25-25,-24 25,24-25,0 0,-74 49,-1-24,26 0,-25-25,24 25,1-1,24 1,26-25,48-49,1-1,25 0,-1-24</inkml:trace>
  <inkml:trace contextRef="#ctx0" brushRef="#br0" timeOffset="407004.754">10865 8136,'0'25,"0"0,25-25,24 0,1 0,-1 0,-24 0,0 0,0 0,49 24,25-24,100 0,-75 0,-25 0,-49 0,-25 0,-25 25,-25-50,-25 25</inkml:trace>
  <inkml:trace contextRef="#ctx0" brushRef="#br0" timeOffset="407738.9338">11262 7962,'24'0,"-24"25,0 50,0-26,0 1,25 24,0-49,-25 25,25-1,0 1,-25-25,0-1,0 1,25-25,-25 25,0 0,0 0,24 24,-24 1,0-1,0-24,0-99,0-50,0 49</inkml:trace>
  <inkml:trace contextRef="#ctx0" brushRef="#br0" timeOffset="409599.6086">12006 7863,'0'25,"25"-25,-1 0,1 25,0-1,0 1,0-25,24 50,-49-25,25 0,0 24,-25-24,25 25,-1-26,-24 26,0-25,0 0,0-1,25-24,-25 25,0-50,0-24,0 24,-25 0,25-24,0-26,0 26,-24 24,24 0,0 0,0 0,0 0,24 25,-24-24,25 24,0 0,0 0,-25 24,25 1,-1 25,1 0,0 24,0-74,0 0,-25 25,0 0,49 24,1 75,-25-99,0 25,-25-26,24 1</inkml:trace>
  <inkml:trace contextRef="#ctx0" brushRef="#br0" timeOffset="412107.0939">1489 9376,'24'0,"1"0,25 0,24 0,1 0,-51 0,1 0,0 0,25 0,-25 0,-1 0,1 0</inkml:trace>
  <inkml:trace contextRef="#ctx0" brushRef="#br0" timeOffset="412802.746">1662 9624,'-25'0,"25"25,0 0,50-25,0 0,-1 0,100 0,-124 0,49 0,-49 0</inkml:trace>
  <inkml:trace contextRef="#ctx0" brushRef="#br0" timeOffset="413997.4987">2530 9227,'0'25,"0"0,0 0,0 0,50-25,74 24,0-24,50 0,-100 0,25 0,-74 0,0 0</inkml:trace>
  <inkml:trace contextRef="#ctx0" brushRef="#br0" timeOffset="414879.0395">2828 9376,'0'25,"0"0,0 0,0 49,0-49,0 24,0-24,0 25,0-25,0-1,0 1,0 25</inkml:trace>
  <inkml:trace contextRef="#ctx0" brushRef="#br0" timeOffset="415861.1792">3523 9252,'0'25,"-25"0,25 0,-50-1,50 1,-25 0,1-25,24 25,0 24,-25-49,25 25,0 0,0 0,0 0,0-1,0 1,49 0,1 25,-25-50,0 24,-1 1,1-25,0 0</inkml:trace>
  <inkml:trace contextRef="#ctx0" brushRef="#br0" timeOffset="417092.1663">3523 9351,'24'0,"-24"25,0 0,25 0,-25 0,0-1,25 1,0 0,-25 0,0 24,25-49,-25 25,0 0,0 0,0 0,0-50,0-50,0 26,0-1,0 25,0 1,24 24,1 49,-25 1,25-25,0 24,-25-24,25 25,-1-1,1 26,25-26,-50-74</inkml:trace>
  <inkml:trace contextRef="#ctx0" brushRef="#br0" timeOffset="417680.4604">3944 9550,'25'0,"-25"25,0-1,25-24,0 0,24 0,1 0,-25 0,0-24,-1-1</inkml:trace>
  <inkml:trace contextRef="#ctx0" brushRef="#br0" timeOffset="418823.6216">4316 9351,'25'0,"-25"25,25-25,-25 25,25-25,0 25,-1-25,1 0,-25 25,0-1,0 1,0 0,0 0,0 0,0-1,0 1,-25-25,25 25,-24-25,-1 25,25 0,0-1,0 1,0 25,0-25,0-1,0 1,25-50,49 1,0-51,1 50,-26-24,-24 49,0 0,0 0,-25 25,25-25</inkml:trace>
  <inkml:trace contextRef="#ctx0" brushRef="#br0" timeOffset="419628.4218">4887 9277,'25'50,"-25"-1,49 1,-49 24,25-24,-25-1,0-24,0 0,25 25,0-1,-25-24,0 0,0 0,0-1,0 26,-25-25,25 0,-25-1,25 1,-25-25,25 25,-25-25,25 25,0-75,0 25</inkml:trace>
  <inkml:trace contextRef="#ctx0" brushRef="#br0" timeOffset="420278.5765">5284 9575,'25'0,"24"0,100 0,-50 0,224 0,-175 0,1 0,-74 0,-50 0,-50 0</inkml:trace>
  <inkml:trace contextRef="#ctx0" brushRef="#br0" timeOffset="421252.5493">5929 9252,'0'25,"0"25,0 74,0-75,0 26,24-26,-24-24,0 0,0 0,0-1,0 1,0 0,0 0,0 0,0 24,0-24,0 25,0-26,0 1,25-25,0-49</inkml:trace>
  <inkml:trace contextRef="#ctx0" brushRef="#br0" timeOffset="422810.0545">6549 9351,'25'0,"-1"25,-24 0,50 25,-50-26,25 1,0 0,24 0,-49 0,25-25,-25 24,0 1,25 0,-25 0,0 0,0-1,0 1,0 0,-25-25,25-25,-25 0,25 1,0-26,0 25,0-24,0 24,25 0,-25 0,50-24,24 49,-49-25,0 25,-1 0,1 49,-25-24,25 25,-25-1,25-24,-25 0,25-25,-25 25,0 0,0-1,0 1,0 0,0 0,0 0,0-50,0 0</inkml:trace>
  <inkml:trace contextRef="#ctx0" brushRef="#br0" timeOffset="423341.3616">7169 9550,'25'0,"49"25,75-25,49 0,50 0,0-25,-49-25,-149 50,-26 0,-24 25,0 0,-24-25</inkml:trace>
  <inkml:trace contextRef="#ctx0" brushRef="#br0" timeOffset="424478.7913">8508 9376,'25'0,"-25"25,25 49,25 75,-26-50,-24-24,25-1,-25-24,25-25,-25-1</inkml:trace>
  <inkml:trace contextRef="#ctx0" brushRef="#br0" timeOffset="425092.7919">9203 9699,'25'0,"-25"24,49-24,-24 0,50 0,24 0,99 0,25 0,-99 0,-99 0,0 0</inkml:trace>
  <inkml:trace contextRef="#ctx0" brushRef="#br0" timeOffset="426803.3816">9798 9674,'0'-25,"-25"25,25-25,0 0,-24 25,24-24,-25 24,25-25,-50 0,50 0,-25 0,1 1,-1-1,0 25,25 25,0-1,0 1,0 0,25 25,0 49,-1-25,-24-49,25 25,-25-1,25-24,0 0,-25 0,0-1,0 1</inkml:trace>
  <inkml:trace contextRef="#ctx0" brushRef="#br0" timeOffset="428125.4332">10443 9500,'25'50,"0"-25,-25-1,25 51,-1-50,-24-1,25-24,-25 25,0 0,25 0,0 0,-25 24,0-24,25 0,-25 0,0-1,0 1,0-50,0 1,-25-51,25 1,0-25,0 24,0 1,0 49,0 0,49 25,-24 0,25 0,-1 25,-24-25,0 25,0-25,0 25,-1-1,51 51,-26-1,-24-24,0-25,0-1,-25 1,0 0,0 0,0 0,0-1,0 26,0 0,25-25,-25-1</inkml:trace>
  <inkml:trace contextRef="#ctx0" brushRef="#br0" timeOffset="430867.3113">3696 10220,'0'24,"50"1,24 0,1-25,24 0,124 0,0 0,25 0,-173 0,-50 0</inkml:trace>
  <inkml:trace contextRef="#ctx0" brushRef="#br0" timeOffset="434990.8227">4366 10294,'0'25,"0"0,0-1,0 1,25 0,-25 25,0-26,49 26,-49 0,75 24,-26-24,-24-26,0 1,0 0,0-25,-1 0,1 0,25 0,74 0,0 0,25 0,124 25,-100 0,1-25,-75 0,25 0,50 0,-125 0,-24 0,50 0,-26 0,1-25,24 0,25 0,25 25,75-49,-50 24,99 0,-99 0,24 0,26 1,-51-1,76 0,-51 25,51-25,-100 0,99 25,-149-24,25 24,50-25,25-25,-50 25,-74 25,49-24,25-1,25 0,-25 0,-50 25,75-25,-75 1,-24 24,0-25,-26 25,26 0,74-25,25 25,24-25,1 25,-50-25,-25 25,25-24,0 24,-74 0,-25 0,0 0,-1 0,1 0,50 0,49 0,-50 0,-24 0,-1-25,-24 25,0 0,0 0,-1 0,1 0,-25-25,50 25,-1 0,26 0,24-25,0 0,-49 0,-25 25,-25-24,25-1,-25-25,0 25,24-24,1-1,0 1,0-1,0 0,-1-24,-24 49,25-24,-25 24,25 0,-25 0,25 25,-25-25,25 1,24-51,26 26,-26-51,1 51,-1-1,1-24,-50 49,25 25,-25-25,0 0,0-24,25 24,24-25,51-74,24 0,0 0,-50 75,100-125,-26 75,-73 49,-26 0,1 26,-50-1,25 25,24-50,26-24,49-1,-99 51,148-51,-73 26,48-1,-98 25,24 25,-49-25,0 1,25 24,-26 0,1-25,99-50,-49 75,123-99,-49 25,49 24,-74 25,50-49,-50 49,25 25,-75-25,-24 1,0 24,24-25,0 25,50-25,50-25,0 1,-1-26,150-49,-125 25,-123 49,73 1,-98 49,-50-25,25 25,24 0,26-25,74 25,99-25,-25 1,99-26,-49 25,-74 0,74-24,-174 24,-50 25,-24 0,25-25,-1 25,26 0,49 0,0 0,25-25,-75 25,-74 25,-25-25,-24 0,24 0,-49 0,24 0,0 0,25 0,1 0,-1 0,0 0,0 0,0 0,1 0,-1 0,-25-25,50 1,-49 24,24 0,25-25,25 25,24 0,26 0,24 0,-25 0,50-25,-74 25,-25 0,-25 25,-25 49,0 1,-24-1,-1 50,25-74,-49 74,74-75,-25 1,0-50,25 25,25-75</inkml:trace>
  <inkml:trace contextRef="#ctx0" brushRef="#br0" timeOffset="438222.7994">1191 11361,'25'0,"0"0,24 0,1 0,-1 0,-24 0,0 0,0 0,0 0,-1 0,-24 24,25-24,0 0,0 0,-25 25,25-25,-25 25,24-25,1 0,0 0</inkml:trace>
  <inkml:trace contextRef="#ctx0" brushRef="#br0" timeOffset="439724.4674">1141 11906,'25'0,"0"0,25 0,-26 0,1 0,0 0,0 0,0 0,-1 0,1 0,0 0,0 0,0 0,-1 0,1 0,0 0,-25 25,25-25,-25 25,25-25,-1 0,1 0,-25 25,50-25,-25 0</inkml:trace>
  <inkml:trace contextRef="#ctx0" brushRef="#br0" timeOffset="441420.3079">2208 11410,'25'0,"24"0,51 0,73 0,-24 0,-75-25,-49 1,0 24,-25 24,0 1,0 0,0 0</inkml:trace>
  <inkml:trace contextRef="#ctx0" brushRef="#br0" timeOffset="443709.8076">2580 11509,'0'-24,"0"-1,0 50,0-1,0 1,0 50,0-1,0-24,0 24,0-24,0 24,0-49,0-50</inkml:trace>
  <inkml:trace contextRef="#ctx0" brushRef="#br0" timeOffset="445024.9939">3200 11286,'0'25,"0"0,0 0,-49 24,49-24,0 0,-25 24,25-24,-25 0,25 0,0 0,0 24,0 1,0-1,0-24,0 0,0 0,0 0,0 24,0-24,0 0,50 0,-26-25,-24 24,25-24,-25 25,25-25,-25 25</inkml:trace>
  <inkml:trace contextRef="#ctx0" brushRef="#br0" timeOffset="446800.6506">3374 11609,'25'24,"-25"1,0 0,24-25,1 50,-25 24,0-49,25-25,-25 25,0-1,0 1,0 0,0 0,0-50,0-25,0 26,0-26,0 25,0 0,0 1,25 24,0 0,49 0,-24 0,-26 0,1-25,0 25,-25 25,0 24,0-24,0 0,0 0,0-1,0 1,0 0,0 0,0 0,0-1,0 1</inkml:trace>
  <inkml:trace contextRef="#ctx0" brushRef="#br0" timeOffset="447773.2796">3919 11807,'25'0,"0"0,25 0,-25 0,-1 0,1 0,0 0,0 0,0 0,-1 0,1 0,0 0,0 0,0 0,-1 0</inkml:trace>
  <inkml:trace contextRef="#ctx0" brushRef="#br0" timeOffset="449266.2055">4540 11509,'-25'0,"50"0,-1 0,1 0,0 0,-25 25,0 0,0 0,0 0,0 24,0 26,0-51,0 1,-25 25,25-25,0-1,-25-24,25-24,0-1,50 25,-50-25,25 25,0 0,-1 0,1 0,-25 25,25 0,-25 24,25-24,-25 0,0 0,25-25,-25 24,0 1,0 0,0 0,-25-25,25 25,-50-25,25 0,1 24,-1-24,0 0,0 0,-24-49</inkml:trace>
  <inkml:trace contextRef="#ctx0" brushRef="#br0" timeOffset="450321.8795">4837 11460,'25'0,"0"0,24 25,-24-1,0-24,0 25,-25 0,25 25,0-26,-25 26,0-25,24 49,1-49,-25 0,0 0,0-1,0 1,0 0,-25 0,25 0,-24-1,24 1,0 0,-25-25,25-25,0-24</inkml:trace>
  <inkml:trace contextRef="#ctx0" brushRef="#br0" timeOffset="451136.4675">5185 11708,'24'0,"1"0,25 0,99 0,-1 0,1 0,50-25,-100 0,-50 25,-24 0,0 0</inkml:trace>
  <inkml:trace contextRef="#ctx0" brushRef="#br0" timeOffset="452012.453">5656 11410,'0'25,"0"25,25-26,-1 51,1-26,-25 1,0 24,25-24,0 0,-25-26,0 26,0-25,0 0,0-1,0 1,0 0,0 25</inkml:trace>
  <inkml:trace contextRef="#ctx0" brushRef="#br0" timeOffset="454184.7826">6326 11534,'0'0,"24"0,1 0,-25 25,25 0,0 0,-25-1,0 1,25 0,-25 0,24-25,-24 25,0-1,0 1,0 0,0-50,0-24,0 24,0 0,0 0,0-24,0 24,0 0,0 0,25 25,-25-25,25 25,0 0,-25 25,25 25,-25-25,24-25,-24 24,0 1,0 0,0 0,0 0,0-1,0 1,0 0,0 0,0-50</inkml:trace>
  <inkml:trace contextRef="#ctx0" brushRef="#br0" timeOffset="456136.7134">6970 11633,'-24'0,"48"0,1 0,0 0,0 0,0 0,-1 0,1 0,0 0,0 0,0 0,0 0,-1 0,1 0,0 0</inkml:trace>
  <inkml:trace contextRef="#ctx0" brushRef="#br0" timeOffset="457528.9138">7392 11361,'0'24,"0"1,25-25,0 0,0 0,-1 0,-24 25,25-25,0 0,-25 25,25 0,-25-1,0 1,0 0,0 25,0-26,0 1,0 50,-25-51,25 26,-25-50,25 25,-25-25,25 25,0-1,-24-24,73 0,1 0,-1-24,-24 24,-25-25,25 25,0 0,0 0,24 25,-24-25</inkml:trace>
  <inkml:trace contextRef="#ctx0" brushRef="#br0" timeOffset="458178.531">7839 11633,'24'0,"1"0,0 0,49 0,26-24,-26 24,-24-25,24 0,100-25,-100 50,-49 0,0 0,-50 0</inkml:trace>
  <inkml:trace contextRef="#ctx0" brushRef="#br0" timeOffset="458788.9258">8186 11311,'25'50,"0"-1,-25 1,24 24,1-24,25 49,-50-49,25-1,-1-24,-24 0,0 0</inkml:trace>
  <inkml:trace contextRef="#ctx0" brushRef="#br0" timeOffset="460226.8592">8856 11311,'0'0,"74"0,-24 0,24 0,-49 0,24 0,-24 25,0-25,25 49,-50-24,0 25,0-1,24 1,-24 0,0-26,0 26,-24-75,-1-124,25 50,0 25,0-1,0 1,0 24,0 1,0-1,25 25,-25 0,24 25,-24 25,25-25,-25 25,25 0,-25 0,25-1,-25 26,25 25,0-26,-25 1,24-1,-24 26,0-26,25 1,-25-25,0 0,25-25</inkml:trace>
  <inkml:trace contextRef="#ctx0" brushRef="#br0" timeOffset="476264.9037">9674 11237,'25'0,"0"0,0 0,24 0,-24 0,25 0,-26 0,1 0,0 0,49 0,-24 24,0-24,-26 0,1 0,-25 25,25-25</inkml:trace>
  <inkml:trace contextRef="#ctx0" brushRef="#br0" timeOffset="477164.6284">10369 10864,'0'25,"25"25,24 74,1 0,-1-50,-24 1,0-26,-25-24,25 0,-25 0,0 0,0-1,0 1,0 0,0 0,0 0,0-1</inkml:trace>
  <inkml:trace contextRef="#ctx0" brushRef="#br0" timeOffset="478080.4105">10939 11063,'25'0,"25"0,-1 0,26 0,24 0,25 0,-50 0,125 0,-125 0,75 0,-124 0,-25 25,25-25,-1 24,1-24,50 0,-26 0,-49 25,0 0</inkml:trace>
  <inkml:trace contextRef="#ctx0" brushRef="#br0" timeOffset="479046.114">11584 10716,'0'24,"0"1,0 0,0 0,25 74,0 0,0-24,-1 49,26 49,-50-73,0-26,25-24,-25-26</inkml:trace>
  <inkml:trace contextRef="#ctx0" brushRef="#br0" timeOffset="481144.6493">12328 10889,'0'25,"0"0,25-25,0 25,-25 24,25-24,-1 0,-24 0,0-1,0 1,0 0,0 0,0 0,0 0,0-50,0 0,0 0,-24-25,24 26,0-1,0-25,0 25,0 1,0-1,0 0,0 0,24 0,-24 1,25 24,-25-25,25 25,0 0,0 0,-25 25,25-25,-1 24,1 26,0-25,25 24,-26-24,-24 0,25 0,0 0,0 24,-25 1,25-25,-1 0,1 49,-25-49,25-25,-25 49</inkml:trace>
  <inkml:trace contextRef="#ctx0" brushRef="#br0" timeOffset="482811.6076">2605 12576</inkml:trace>
  <inkml:trace contextRef="#ctx0" brushRef="#br0" timeOffset="483040.4894">2630 12824,'0'0,"24"50,-24-26,25-24,-25 25,0 0</inkml:trace>
  <inkml:trace contextRef="#ctx0" brushRef="#br0" timeOffset="483299.6773">2754 13494,'0'0</inkml:trace>
  <inkml:trace contextRef="#ctx0" brushRef="#br0" timeOffset="483487.8745">2754 13519,'0'24,"0"-48,0 73,24 1,1-25,-25-1</inkml:trace>
  <inkml:trace contextRef="#ctx0" brushRef="#br0" timeOffset="485218.0265">1315 13618,'-25'0,"25"25,50-25,-25 0,-1 0,1 0,0 0,0 0,24 0,1 24,49 1,-49-25,-25 0,-1 25</inkml:trace>
  <inkml:trace contextRef="#ctx0" brushRef="#br0" timeOffset="486140.5138">1315 13915,'-25'0,"25"25,25-25,0 0,24 0,1 0,49 0,0 0,1 0,-26 0,-49 0</inkml:trace>
  <inkml:trace contextRef="#ctx0" brushRef="#br0" timeOffset="487572.5586">2307 13494,'0'25,"0"-1,0 1,0 0,0 0,25-25,0 0,24-25,-49 0,25 25,0 0,0 0,24 0,-24 0,0 0,0 0,0 0,-1 0,1 0,50 0,-51 0,26 0,24 0,-24 0,-25 0,0 0,-25-25,25 25,-1-24,26-1,0 25,-1 0,-24 0,0 0</inkml:trace>
  <inkml:trace contextRef="#ctx0" brushRef="#br0" timeOffset="488618.5342">2754 13593,'0'25,"0"0,24 49,-24-49,25 24,-25 1,0-25,0 0,0-50,0 0</inkml:trace>
  <inkml:trace contextRef="#ctx0" brushRef="#br0" timeOffset="489454.2448">3647 13271,'0'24,"0"1,0 0,0 25,-25-26,25 1,-25 0,25 0,0 0,0 49,0-49,0 0,0 24,0 1,0 49,50-49,-1 24,-24-49,0 24,0-49,-25 25,24-25,-24 25</inkml:trace>
  <inkml:trace contextRef="#ctx0" brushRef="#br0" timeOffset="490582.3243">3919 13519,'0'24,"0"1,25 0,0 0,50 49,-75-49,24-25,-24 25,25 24,-25-24,0 0,25-25,-25-25,0 0,0-24,0-1,0 25,0 1,0-1,25 25,0-25,-1 25,1 0,0 25,0 24,0-24,-25 0,0 0,24-25,-24 25,25-1,-25 26,25 24,0-49,-25 25,0-75,0 0</inkml:trace>
  <inkml:trace contextRef="#ctx0" brushRef="#br0" timeOffset="491179.9554">4614 13692,'0'25,"0"0,0 0,50-25,-26 0,1 0,0 0,-25 24,25-24,0 0,-1 0</inkml:trace>
  <inkml:trace contextRef="#ctx0" brushRef="#br0" timeOffset="493330.7135">4540 13643,'0'24,"0"1,0 0,24-25,26 25,-25-25,49 0,-49 0,25 25,-26-25,1 0,0 0,0 0,49 0,75 0,25 0,49-25,-149 25,-24-25</inkml:trace>
  <inkml:trace contextRef="#ctx0" brushRef="#br0" timeOffset="495070.3274">5705 13419,'0'25,"0"0,0 25,0 24,0-49,0 24,0-24,0 0,0 0,0 0,0-1,0 1,0 0,0 0,0-50,0-49,0 49,0 0,0 0,0 0,0 1,25 24,-25-25,25 25,0-25,0-25,24 1,-24 49,-25-25,25 25,0 0,-25-25,24 25,1-49,0 24,0 0,-25 0,25 25,-25 25,0 0,0 0,0-1,0 1,0 0,-25 0,0 0,0-25,-24 49,-51 1,26-1,-25 1,74-50,0 0,75-25,-25 25,-1 0,1 0,0 0,0 0,49 25,-24 25,-1-26,51 26,-26-25,1 24,-26-24,1-25,-25 25,24 0,1-25,-50 25</inkml:trace>
  <inkml:trace contextRef="#ctx0" brushRef="#br0" timeOffset="496992.4489">6450 12973,'0'25,"0"-1,0 1,24 0,-24 0,25-25,-25 25,25-1,-25 1,50 50,-26-1,-24-49,50 49,-25-24,-25 0,0-26,0 1,25-25,-25 25,0 0,0 0,0-1,-25-24,25 25,0 0,0 0,0 0,0-1,0 1,0 0</inkml:trace>
  <inkml:trace contextRef="#ctx0" brushRef="#br0" timeOffset="497880.0246">7020 13146,'0'25,"25"-25,0 0,-1 0,26 25,25-25,-26 0,1 0,-25 0,-1 0,1 25,25-25,99 25,49 0,75-25,-75 0,-123 0,-100 0,25 24,-25-24</inkml:trace>
  <inkml:trace contextRef="#ctx0" brushRef="#br0" timeOffset="499019.7508">7640 12874,'0'24,"25"51,0 24,0 25,-25 0,0-49,0 24,0-25,24 1,-24-26,25-49,-25 50,0-75,0 0</inkml:trace>
  <inkml:trace contextRef="#ctx0" brushRef="#br0" timeOffset="506748.5753">9004 12799,'0'25,"0"0,0 24,0-24,0 25,0-25,0 24,0-24,0 0,0 0,0-1,0 1,0 0,-24 0,24 0,0 0,0-1,0 1,24 0,26 0,-25 0,0-1,74 26,-74 0,24-26,1-24,-50 25,25-25,0 25,24 0,-24 24</inkml:trace>
  <inkml:trace contextRef="#ctx0" brushRef="#br0" timeOffset="509083.0943">9352 12998,'25'0,"-1"0,-24 24,25-24,-25 25,0 0,25 0,-25 0,0-1,25-24,-25 50,0-25,0 0,0-50,0 0,0 0,0 0,0 1,0-1,0 0,25 0,-25 0,0 1,0-1,24 25,-24-25,25 25,0 0,-25 25,25-25,-25 25,0-1,25-24,-25 25,0 0,0 0,0 0,0-1,24 26,-24-25,0 0,0 0,0-1,0 1,0 0,0 0,0 0,25-25</inkml:trace>
  <inkml:trace contextRef="#ctx0" brushRef="#br0" timeOffset="510017.9534">9848 13097,'25'0,"-1"0,1 0,25 0,-25 0,24 0,1 0,-25 0,-1 0,125 0,-49 0,98 0,-99 0,-49 0</inkml:trace>
  <inkml:trace contextRef="#ctx0" brushRef="#br0" timeOffset="542221.201">11063 12700,'25'0,"-25"25,0 0,0-1,0 1,0 0,0 0,0 0,0-1,0 1,0 0,-25-25,25 25,0 0,0-1,0 1,0 0,0 0,0 0,0-1,25-24,-25 25,25-25,0 25,-1 0,-24 0,25-25,0 0,-25 25,0-1,25 1,-25 0,25-25,-25 25,24-25</inkml:trace>
  <inkml:trace contextRef="#ctx0" brushRef="#br0" timeOffset="544833.1192">11386 12799,'0'50,"25"-1,-25 1,0 0,0-26,0 26,0-25,0 0,0-1,0-48,24 24,-24-50,25 50,-25-25,0 0,25 1,0 24,-25-25,25 25,-25-25,49 0,-49 0,25 25,0-24,0-1,-25 50,-25 24,-25-24,25 25,-24-26,49 1,-25 0,0-25,0 0,25 25,25 0,0-25,0 24,0-24,-1 25,1 0,0-25,-25 25,25-25,0 0,-1 0,-24 25,25-25,-25 25,25-25,0 0,-25 24,25-24,-25-24</inkml:trace>
  <inkml:trace contextRef="#ctx0" brushRef="#br0" timeOffset="545943.2682">11907 12898,'0'25,"24"-25,1 0,0 0,-25 25,25-25,49 25,-49-25,25 0,-1 0,1 0,-25-25</inkml:trace>
  <inkml:trace contextRef="#ctx0" brushRef="#br0" timeOffset="546872.5456">12427 12675,'0'25,"0"0,0 0,0 49,0-24,0-26,0 51,0-26,0-24,0 0,0 0,0 0,0 24,0-24,0 0,0-50,0-25</inkml:trace>
  <inkml:trace contextRef="#ctx0" brushRef="#br0" timeOffset="548243.9878">12651 12601,'0'25,"0"-1,25-24,-25 25,0 0,24-25,-24 25,0 0,0 24,0-24,0 25,0-26,0 1,0 0,0 0,0 0,0-1,0 26,0 0,-24-26,-26 51,50-50,0 0,-25-1,25 1,0 0,-25-25,1 25,24 0,0-1,-25 26,0-25,25 0,25-100</inkml:trace>
  <inkml:trace contextRef="#ctx0" brushRef="#br0" timeOffset="549178.2678">13023 12948,'25'0,"-1"0,26-25,0 25,49 0,0 0,-25 0,-49 0,0 0</inkml:trace>
  <inkml:trace contextRef="#ctx0" brushRef="#br0" timeOffset="549979.063">13072 12675,'0'25,"0"49,0 1,25-1,0-24,0 24,-25 1,25-51,-1 26,-24-25,0 0,0 0,0-1,0 1,0 0,25 0,-25 0,0-1,0-48,0-51</inkml:trace>
  <inkml:trace contextRef="#ctx0" brushRef="#br0" timeOffset="553089.4281">14139 12725,'50'25,"-50"-1,24 26,1-25,-25 0,0-1,0 1,0 0,0 0,0 0,0-1,0 1,0 0,0 0,25 0,-25-1,0-48,0-1,0 0,0 0,0 0,0 1,0-1,0 0,0 0,0 0,0 1,25 24,-25-25,0 0,25 0,-1 25,1 0,0 25,0 0,-25 0,25-1,-1-24,-24 25,25-25,-25 25,0 0,0 0,25-25,-25 24,0 26,25-25,-25 0,0 24,25-49,-25-25</inkml:trace>
  <inkml:trace contextRef="#ctx0" brushRef="#br0" timeOffset="554061.6451">14015 12204,'0'25,"0"0,-25-1,0 26,25 0,0-1,-24 1,-26 24,50-24,0-1,-25 26,0-26,25 1,0 49,0-49,0 24,0-24,0-1,0 1,0-25,0 25,0-26,25 26,0-25,-25 0,25-25,-25 24,49 1,-24 25,0-50,0 25,24-1,-24 26,25 0,-25-26,-25-48</inkml:trace>
  <inkml:trace contextRef="#ctx0" brushRef="#br0" timeOffset="555965.2254">14908 12923,'50'-25,"-1"25,1 0,-25 0,-1 0,1 0,0 0,0 0,0 0,-1 0,1 0,0 0,0 0,0 0,-25 25,24-25,1 0</inkml:trace>
  <inkml:trace contextRef="#ctx0" brushRef="#br0" timeOffset="557310.6796">15776 12229,'-49'25,"49"-1,-25 26,0 0,0-1,25 1,0-25,0-1,-25-24,25 50,0-25,0 24,0-24,0 0,0 0,0 0,0-1,0 1,0 0,25 25,0-26,25 51,24-26,0 51,-49-76,0 1,-25 0,25-25</inkml:trace>
  <inkml:trace contextRef="#ctx0" brushRef="#br0" timeOffset="559495.816">15975 12502,'0'24,"0"1,0 50,0-26,0 1,0-1,0 1,0-25,0 0,0 24,0-24,24-50,-24 0,25 25,25-74,-25 49,49-24,-49 24,24 0,-24 0,25 25,-50-25,25 25,-25-24,24 24,-24 24,-24 1,-1 0,0-25,25 25,-25 0,0-25,25 24,-24-24,-1 0,0 0,0 0,0 25,1-25,-1 0,25 25,49 0,-24-25,25 49,49-24,0-25,0 0,25 25,50-25,-99 0,-51 0,-24 25,25-25</inkml:trace>
  <inkml:trace contextRef="#ctx0" brushRef="#br0" timeOffset="560405.7032">16793 12626,'0'24,"50"-24,-25 0,-1 0,26 0,-25 0,0 0,-1 0,175-49,-75 49,74-25,-24 0,-100 0,-49 25</inkml:trace>
  <inkml:trace contextRef="#ctx0" brushRef="#br0" timeOffset="561770.6317">17984 12402,'-25'-24,"25"-1,0 0,25 0,0 0,24 1,-24 24,0 0,0 0,-1 0,-24 49,25-49,0 75,0-51,0 1,-25 0,0 0,0 0,0-1,0 26,0 0,0-1,0 1,-25-25,25-1,-25-24,25 25,-25 0,0 0,1 0,-1-25,0 24,0 1,0-25,25 25,25-25,0 0,0 0,0 25,24-25,-24 0,25 0,-26 0,1 0,0 0,0 0,-25-25,25 25,-1 0,-24-25,0 0,0 1</inkml:trace>
  <inkml:trace contextRef="#ctx0" brushRef="#br0" timeOffset="563037.2019">18306 11881,'0'0,"25"0,-25 25,25-25,0 25,-1 0,1-25,25 25,-1 24,51 1,-76-25,26 24,0-24,-50 0,24 0,51 74,-75-74,0 0,25 24,-25-24,25 25,-25-26,0 51,24-26,-24 1,0 0,0-26,0 26,0-25,0 0,-24-1,24 1,-50 0,25 25,0-26,25 1,0 0,0 0,-25-25,25 25,-24-1,24 1,-25-25,25 25,0 0,-25-25,25-50,0 1,0-1,50 0</inkml:trace>
  <inkml:trace contextRef="#ctx0" brushRef="#br0" timeOffset="564610.4585">19100 11981,'25'0,"0"0,-25 24,24-24,1 25,25 0,-1 25,1-26,-25 1,0 0,-1 25,1-25,0-1,-25 1,25 25,0-25,-25 24,0 1,24-1,-24 1,0-25,0 0,0-1,0 1,0 0,0 0,0 0,0-1,0 1,0 0,0 0,0 0,-24 24,24 1,-50-1,25-24,25 25,-25-50,25 25,-49-1,49 1,-25-25,0-25,0 25</inkml:trace>
  <inkml:trace contextRef="#ctx0" brushRef="#br0" timeOffset="566946.5578">12800 12229,'24'0,"1"0,-25 25,0-1,25 26,0-50,0 25,-25 0,24-25,-24 49,25-24,-25 0,0 0,0-1,25-24,-25 25,0 25,0-25,0-1,0 1,0 0,0 0,0 0,0 24,0-24,0 0,0 0,0-1,0 1,0 0,0 0,0 0,0-1,0 1,0 0,0 0,0 0,0-1,-25-24,25 25,0 0,0 0,0 0,-25-25,25 25,0-1,0 1,0 0,-24-25,24 25,0 0,0-1,0 1,-25-25,25 25,0 0,-25 0,25-1,0 1,-25 0,25-75,99-74</inkml:trace>
  <inkml:trace contextRef="#ctx0" brushRef="#br0" timeOffset="568375.4053">19943 12353,'25'0,"0"0,-25 25,0-1,50 26,24-25,75-25,248 0,-100 0,-49 0,-173 0,-1 0,-74 25,-25-25,1 0,-26 0</inkml:trace>
  <inkml:trace contextRef="#ctx0" brushRef="#br0" timeOffset="568985.0032">20315 12154,'25'0,"-25"25,0 25,25 49,0 50,24-75,26 174,-1 0,-49-198,49 74,-74-99,0 0,0-75,0-49,0 24,0 26</inkml:trace>
  <inkml:trace contextRef="#ctx0" brushRef="#br0" timeOffset="571363.5388">21977 12204,'25'0,"-25"50,50-1,-1 50,1 25,-25-74,0-25,-1 24,-24-24,-24 0,24 0,-25-25,-25 25,50-50,0-25,0 25,0-24,0-1,0-49,0 49,99-74,25 25,-49 49,-1 26,-74-1,25 25,-25 25,50-1,-1 1,-24 50,49-50,-24 24,-25 1,24-50,-24 25,0-1,0 26,24 24,1 1,-50-1,50-24,-25-1,-25 1,0-25,0 0,0-1</inkml:trace>
  <inkml:trace contextRef="#ctx0" brushRef="#br0" timeOffset="574803.3367">1067 14660,'25'0,"-25"24,25-24,-1 25,1-25,25 0,-1 0,-24 0,0 0,0 0,24 0,75 25,-24-25,-26 25,0 0,-49-25,0 0</inkml:trace>
  <inkml:trace contextRef="#ctx0" brushRef="#br0" timeOffset="575721.3013">1315 15131,'0'25,"25"-25,24 0,1 24,24 1,-24-25,0 25,-26-25,1 0,0 25,0-25,-25 25</inkml:trace>
  <inkml:trace contextRef="#ctx0" brushRef="#br0" timeOffset="576649.2394">2481 14734,'49'0,"51"0,-1 0,-25 0,1 0,-51 0</inkml:trace>
  <inkml:trace contextRef="#ctx0" brushRef="#br0" timeOffset="578256.7198">2754 14759</inkml:trace>
  <inkml:trace contextRef="#ctx0" brushRef="#br0" timeOffset="608809.073">5953 15131,'0'25,"-24"-1,24 26,0-25,0 0,-25-1,25 1,-25 0,25 0,0-50,0 0,25-49,0 24,-25 25,49-24,-24-1,0 1,-25 24,25 25,-1 0,1 0,0 25,-25-1,25 1,0 0,-25 25,0-1,0-24,25 25,-25-26,0 1,0 0,24-25,-24 25,0 0,0 0,0-1</inkml:trace>
  <inkml:trace contextRef="#ctx0" brushRef="#br0" timeOffset="609588.9261">5879 15205,'25'0,"24"0,1 0,0 0,148 0,-74 0,-49 0,-26 0</inkml:trace>
  <inkml:trace contextRef="#ctx0" brushRef="#br0" timeOffset="610865.2751">6623 14982,'0'25,"-25"-25,25 25,-24-1,-26 1,50 0,-25-25,25 25,0 0,0-1,0 1,0 0,25 0,0-25,0 0,-1 0,-24 25,25-1,-25 1,0 25,0-25,0 0,0-1,-25-24,25 25,-24 0</inkml:trace>
  <inkml:trace contextRef="#ctx0" brushRef="#br0" timeOffset="611681.1285">6896 15081,'-25'0,"25"25,-25-25,25 25,-24-25,24 25,-25-25,25 24,0 1,0 0,25-25,24 25,-49 0,0-1,25-24,-25 25,0 0,0 0,0 0,-25-25</inkml:trace>
  <inkml:trace contextRef="#ctx0" brushRef="#br0" timeOffset="614322.4376">7739 14883,'25'0,"0"0,0 0,-25 25,25-1,-25 26,24-50,-24 25,0 0,0-1,0 1,0 0,0-75,0 26,0-1,0 0,25 0,-25 0,0 1,25-1,-25 0,25 25,-25-25,25 25,-1-25,1 1,0 24,0-25,0 25,-1 0,-24 25,25-1,-25 1,0 0,0 0,0 24,0 1,0 0,0 24,0-24,0-1,0-24,0 25,0-75,0 0,0-49</inkml:trace>
  <inkml:trace contextRef="#ctx0" brushRef="#br0" timeOffset="614981.4677">8335 14957,'74'0,"25"-25,1 25,-51 0,1 0,-25-24,-1 24</inkml:trace>
  <inkml:trace contextRef="#ctx0" brushRef="#br0" timeOffset="616373.469">9178 14610,'-25'0,"25"25,0 0,0 24,0 1,0 24,-25 1,25-26,0 1,-24-25,24-50,24-50,1 26,50-50,74-100,-75 125,0-25,26 49,-100 25,0 75,0-1,-75 26,26-26,24 26,0-50,0-25,25 24,-25-24,25 25,0 0,75 0,-26 0,-24-1,25 1,-25 0,24 0,-49 24,50-24,-50 0,25-25</inkml:trace>
  <inkml:trace contextRef="#ctx0" brushRef="#br0" timeOffset="616913.6537">10096 14511,'-25'0,"25"25,0-1,0 1,124-25,-50 0,1 0,-1 0,-49 0,0 0</inkml:trace>
  <inkml:trace contextRef="#ctx0" brushRef="#br0" timeOffset="617507.7764">10269 14833,'0'0,"0"25,50-50,-25 25,0 0,0 0,-1 0,26-25,-25 25,-25-24</inkml:trace>
  <inkml:trace contextRef="#ctx0" brushRef="#br0" timeOffset="618781.3922">11212 14412,'-25'24,"0"1,-24 0,24 25,0-26,0 26,1-50,24 50,0-26,-25-24,25 25,0 0,0 0,0 0,0-1,0 1,0 0,25-25,-25 25,49-25,-24 0,0 0,0 0,-25-25,24 25,-24-25,25 0,-25 1,0-1,0 0,0 0,-25 25,1 0,-1 0,0 0,25-25,0 1</inkml:trace>
  <inkml:trace contextRef="#ctx0" brushRef="#br0" timeOffset="621317.4068">11162 14536,'0'24,"0"26,0-25,-24-25,24 25,0-1,-25-24,0 25,0 0,25 0,-25-25,25 25,0-1,0 1,0 0,0 0,0 0,0-1,50 1,-25 0,0-25,-1 0,1 0,0 0,0 0,0 0,-1-25,1 25,-25-25,0 1,25 24,-25-25,0-25,0 25,0 1,0-1,0 0,0 0,-25 25,25-25,-25 25,1 0,-1-49,0 24,0 25,25-25,-25 25,1 0,-1-25,0 25,0 0</inkml:trace>
  <inkml:trace contextRef="#ctx0" brushRef="#br0" timeOffset="623341.9852">8236 15627,'24'0,"1"25,0 0,-25 49,0-24,25-1,-25-24,0 0,0 0,25-25,-1 0,26-25,24-50,-24 1,49 0,-74 49,49-50,1 26,-50 24,-1 0,1 25,-25-25,0 50,0 25,-25-25,25-1,-24 26,-1-25,0 0,25-1,-25-24,25 25,-25-25,1 25,-1 0,0-25,25 25,-25-25,50 0,25 0,-50 24,198 76,-24-1,-26 0,125 99,-223-173,-25-25,-25-99,-25 25,25 24</inkml:trace>
  <inkml:trace contextRef="#ctx0" brushRef="#br0" timeOffset="623907.9221">9600 15726,'25'0,"74"-25,0 1,-49-1,-26 25,1 0,-50 25,25-1,-24-24</inkml:trace>
  <inkml:trace contextRef="#ctx0" brushRef="#br0" timeOffset="624309.1939">9674 15825,'0'25,"25"-25,0 0,0 0,24 0,1 0,99 0,-100 0,1 0,-25 0</inkml:trace>
  <inkml:trace contextRef="#ctx0" brushRef="#br0" timeOffset="625415.3479">10245 15577,'0'25,"24"25,1-25,-25-1,0 26,25 0,-25-1,0-24,0 0,0 0,0-1,25-24,-25 25,0-99,-25 24,25 1,-25-1,25 0,0 1,0 24,0 0,0-24,25-1,0-24,0 49,0 50,-1-1,-24 1,50 50,-25-75,-25 49,25-49,-25 25,24 0,-24 24,25 51,0-51,-25 26,0-26,0 1,0-25,0-1</inkml:trace>
  <inkml:trace contextRef="#ctx0" brushRef="#br0" timeOffset="628367.9822">1414 16396,'25'0,"25"0,-1 0,-24 0,0 0,24-25,-24 25,25 0,49 0,-24 0,24 0,-25 0,75-25,-75 25,-74-25,25 25,0 0,-25 25</inkml:trace>
  <inkml:trace contextRef="#ctx0" brushRef="#br0" timeOffset="629168.8342">1365 16768,'0'25,"49"0,-24-25,49 24,50-24,25 25,-74-25,-50 0</inkml:trace>
  <inkml:trace contextRef="#ctx0" brushRef="#br0" timeOffset="630536.4014">2555 16073,'25'0,"25"0,24 0,-49 0,74 0,0 25,-49-25,0 0,-26 0,-24 25,25-25</inkml:trace>
  <inkml:trace contextRef="#ctx0" brushRef="#br0" timeOffset="631854.7086">2902 16098,'0'25,"-24"25,24 24,0-24,0 24,0-24,0-25,0-1,0 1,0 0,0 0,0 0,0-1,0 1,0 0,0 0,0-50</inkml:trace>
  <inkml:trace contextRef="#ctx0" brushRef="#br0" timeOffset="632704.4619">3597 15925,'-25'0,"0"24,1 1,24 0,-25 0,25 0,-50 49,1 0,49-24,0 0,-25-26,25 26,0-25,0 0,0 24,0 26,0-50,0-1,0 1,25-25,-25 25,24-25,1 0,-25 25</inkml:trace>
  <inkml:trace contextRef="#ctx0" brushRef="#br0" timeOffset="634842.5259">3746 16049,'0'24,"0"1,25 0,-25 0,0 0,0-1,24 1,-24 0,0 0,0 0,0-1,0 1,0 0,0 0,0 0,0-75,0 25,25-24,-25-1,0 25,25 0,-25 1,0-1,25 25,0 0,-1 0,1 0,0 0,0 0,0 25,-25-1,49 26,-49-25,0 0,0-1,0 1,0 0,0 0,0 0,0 0,0-1</inkml:trace>
  <inkml:trace contextRef="#ctx0" brushRef="#br0" timeOffset="635365.2344">4292 16272,'0'25,"49"-25,26 0,-1 0,25 0,0 0,-74 0,0 0</inkml:trace>
  <inkml:trace contextRef="#ctx0" brushRef="#br0" timeOffset="637069.0408">4837 16123,'25'0,"-25"25,25 24,0-24,-25 0,0 25,0-26,0 51,0-50,0 0,0-1,0 1,0-50,0 1,0-26,0-25,0 51,24-26,-24 25,25 25,0 0,-25-25,25 1,-25-1,25 25,0 25,-1 24,-24 1,50 24,-50-49,0 0,25 0,-25 0,0-1,0 1,0 0,0 0,0 0,0-1,-25-24</inkml:trace>
  <inkml:trace contextRef="#ctx0" brushRef="#br0" timeOffset="638137.6302">5209 15875,'50'25,"-25"0,0-1,24 1,-49 0,25 0,-25 0,25 24,-25 1,0-25,0 24,0 1,0-1,0-24,0 0,0 25,0-25,0-1,0 1,-25 0,25 0,-25-25,0 0,25 25,25-25,0-50,25 25,-26-24</inkml:trace>
  <inkml:trace contextRef="#ctx0" brushRef="#br0" timeOffset="638666.7352">5656 16272,'99'0,"50"0,99 0,-50-25,-74 25,-99 0,-25 25,0 0,-25-25</inkml:trace>
  <inkml:trace contextRef="#ctx0" brushRef="#br0" timeOffset="639225.7674">6202 15999,'0'25,"0"99,0 49,0 1,0-99,0 123,0-49,0-100,0-24,0-50,0-24,0-26</inkml:trace>
  <inkml:trace contextRef="#ctx0" brushRef="#br0" timeOffset="641595.1242">7219 16073,'-25'0,"25"25,-25 0,0 25,-25-26,26 26,-1 0,0 24,25-49,0 0,0 24,-25-24,25 0,0 0,0 0,0-1,0 1,25-25,0 25,24-25,-24 50,25-26,24 51</inkml:trace>
  <inkml:trace contextRef="#ctx0" brushRef="#br0" timeOffset="643014.1455">7318 16396,'25'0,"-1"0,1 25,0 0,0-1,-25 1,0 0,0 0,0 0,0-1,0 26,0-25,0 24,-25-49,25-24,0-1,0-50,0 1,0 24,50-24,-26-1,26 26,-25-26,0 75,-1 0,-24 25,0 0,25-25,-25 25,25 24,-25 1,25 0,-25-1,0 1,25 0,-25-26,0 1,24-25,-24 25,0 0,0 0,0-50</inkml:trace>
  <inkml:trace contextRef="#ctx0" brushRef="#br0" timeOffset="644012.1632">7938 16470,'25'0,"-1"0,26 0,0 0,-26 25,1-25,0 0,0 25,25 0,-26-25,1 0,0 0,-25 25,25-25</inkml:trace>
  <inkml:trace contextRef="#ctx0" brushRef="#br0" timeOffset="647404.6234">8583 16321,'0'25,"25"-25,-25 25,0 0,24 0,-24 0,0-1,0 1,0 0,0 0,0 0,0-1,0-48,0-1,0 0,0 0,25-24,-25-26,0 50,50-49,-50 49,25 25,-25 25,24 0,-24-1,25 1,0 25,-25 0,0-26,25 26,0 24,-1 75,1-74,-25-51,0 1,0-50,0 1</inkml:trace>
  <inkml:trace contextRef="#ctx0" brushRef="#br0" timeOffset="648390.9772">9104 16520,'24'0,"26"0,0-25,24 25,-49 0,0 0,0 0,-1 0,1-25,0 25,0 0,0 0,-1 0,1 0</inkml:trace>
  <inkml:trace contextRef="#ctx0" brushRef="#br0" timeOffset="649190.0661">9302 16272,'0'25,"0"24,0 1,0 49,25-74,-25 0,0 49,0-24,0-25,0-1,0 1,0 0,0 0,0-50</inkml:trace>
  <inkml:trace contextRef="#ctx0" brushRef="#br0" timeOffset="650521.955">9699 16123,'25'25,"24"0,-24-1,25 26,24-25,1 24,-51-49,-24 25,0 0,25-25,-25 25,0 0,0 0,0-1,0 1,0 25,-25-50,1 49,-26 1,0-25,50 0,0-1,-24-24,24 25,-25-25,25 25</inkml:trace>
  <inkml:trace contextRef="#ctx0" brushRef="#br0" timeOffset="662160.8575">10567 16421,'0'25,"25"-25,0 0,24 0,26 0,-50 0,-1 0,1 0,25 0,-1 0,26 0,-26 0,-24 0,0 0,25 0,-1 0,1 0,-1 0,-24 0</inkml:trace>
  <inkml:trace contextRef="#ctx0" brushRef="#br0" timeOffset="663597.2354">10914 16173,'0'49,"0"50,0 26,0 48,0-49,0-49,0-26,0 26,0-51,0 1,0 0,0 0,0 24,0-24,0 0,0-50,0 0</inkml:trace>
  <inkml:trace contextRef="#ctx0" brushRef="#br0" timeOffset="664809.4622">11882 15900,'-50'0,"1"0,24 25,0-1,25 1,-25 25,0-25,1 24,-1 26,25-51,0 1,0 0,0 0,0 0,0-1,0 26,0-25,0 0,0 0,25-25,-25 24,24-24,-24 25,25-25,25 0,-50 25,25-25,-1 25,1-25,-25 25,25-1,0 1,-25 0,0 0,25-25,-25-25</inkml:trace>
  <inkml:trace contextRef="#ctx0" brushRef="#br0" timeOffset="665959.9297">11981 16197,'25'0,"0"0,-1 0,1 0,0 0,0 0,-25 25,25 25,-25 24,24 1,-24-26,0-24,25 0,-25-75,0 26,0-1,0 0,0 0,0 0,0 0,25 1,-25-26,50 0,-1 26,-24-1,25 0,-26 25,-24 25,25-25,0 25,-25-1,25 26,0 24,-25-24,25 25,-1-1,1 0,-25-49,0-74,0 24,0-25,0 1</inkml:trace>
  <inkml:trace contextRef="#ctx0" brushRef="#br0" timeOffset="666556.715">13147 15701</inkml:trace>
  <inkml:trace contextRef="#ctx0" brushRef="#br0" timeOffset="667649.9128">12948 16297,'25'0,"0"0,25 0,24-25,0 25,-49 0,0 0,0-25,0 25</inkml:trace>
  <inkml:trace contextRef="#ctx0" brushRef="#br0" timeOffset="670301.389">13519 15974,'0'25,"25"0,0 24,-25 51,49-1,-24 50,25-50,-26-49,-24-26,0-73,0-1,0-24,0-1,25 26,0-26,0 50,-25 1,25 24,-1-25,1 25,0-50,0 50,0-49,-1 49,1 0,-25 24,25 1,25 25,-26 74,1-75,0 26,0-1,-25-24,0-25,0-50,0 0</inkml:trace>
  <inkml:trace contextRef="#ctx0" brushRef="#br0" timeOffset="673504.5048">14586 16073,'49'25,"100"0,49 0,75-25,-50 0,26 0,-51 25,-173-25,0 0,-50 24,0 1,0-25</inkml:trace>
  <inkml:trace contextRef="#ctx0" brushRef="#br0" timeOffset="674134.3942">15330 15701,'0'50,"24"-25,-24 49,0 1,0 73,0 1,0-50,0-24,0-25,0-26,0 1,0-74,0 24,0 0</inkml:trace>
  <inkml:trace contextRef="#ctx0" brushRef="#br0" timeOffset="675260.63">16322 15825,'25'0,"-1"0,-24 25,0 0,25 0,0 0,-25-1,0 26,25-25,-25 49,0-24,0-1,0 26,0-26,-50 1,25-25,25 0,-24 0,-26-1,25 26,0-50,1 25,73-25,26 0,-26 0,-24 0,0 0,24 0,26 0,-50 0,24 0,-24 0,25 0,-1 0,26 0,-50 25</inkml:trace>
  <inkml:trace contextRef="#ctx0" brushRef="#br0" timeOffset="676043.7132">16446 15205,'25'0,"24"25,-24 25,25-26,-1 26,1-25,0 49,49 1,-74-26,24-24,-49 25,0-1,25 26,-25-1,0 25,0 1,0-51,0 50,0-24,0 24,0-49,0-1,0-24,0 0,-25-25,25-25,0-49,0-1,0 1</inkml:trace>
</inkml:ink>
</file>

<file path=ppt/ink/ink6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31T06:34:17.922"/>
    </inkml:context>
    <inkml:brush xml:id="br0">
      <inkml:brushProperty name="width" value="0.05292" units="cm"/>
      <inkml:brushProperty name="height" value="0.05292" units="cm"/>
      <inkml:brushProperty name="color" value="#FF0000"/>
    </inkml:brush>
  </inkml:definitions>
  <inkml:trace contextRef="#ctx0" brushRef="#br0">1141 3225,'25'0,"25"-25,-1 0,-24 25,50-25,-51 25,26 0,-50-25,25 25,0 0,-1 0,-24-24,25 24,0 0,0 0,0 0,-1-25,1 25,-25-25,50 25,24-25,-24 0,0 1,-1 24,-49-25</inkml:trace>
  <inkml:trace contextRef="#ctx0" brushRef="#br0" timeOffset="1144.3436">1563 3101,'0'24,"0"51,-25-26,25-24,0 0,0 0,0 0,0-1,0 1,0 0,0 0,0 0,0-1,0 1</inkml:trace>
  <inkml:trace contextRef="#ctx0" brushRef="#br0" timeOffset="2445.2902">2233 2877,'-25'0,"0"0,25 25,0 0,-25 0,1-25,24 25,0 24,0-24,0 0,0 0,-25-1,25 1,0 0,0 0,0 0,0-1,0 1,0 0,0 0,0 0,25-25,-1 24,1-24,0 25,0 0,0 0</inkml:trace>
  <inkml:trace contextRef="#ctx0" brushRef="#br0" timeOffset="3881.3497">2307 3026,'25'0,"0"0,24 0,1 0,0 25,-1 0,1 0,-25-1,-1-24,1 25,-25 0,0 0,25-25,-25 25,0-1,0-48,0-1,0 0,0 0,25 0,-25 1,25-1,-25 0,24 25,1 0,0 0,-25 50,0-26,0 1,25-25,-25 25,0 0,0 0,0-1,0 1,0 0</inkml:trace>
  <inkml:trace contextRef="#ctx0" brushRef="#br0" timeOffset="4808.4955">2952 2952,'25'0,"0"25,-25-1,0 1,25 25,-25-25,0 24,0-24,0 0,0 0,0-1,0 1,0 0,0 0,0 0,0-1,-25 1,25 0,-25-25,0 0</inkml:trace>
  <inkml:trace contextRef="#ctx0" brushRef="#br0" timeOffset="5410.1255">3349 3076,'50'0,"24"0,25 0,-24 0,-26 0,-24 0</inkml:trace>
  <inkml:trace contextRef="#ctx0" brushRef="#br0" timeOffset="5888.4806">3423 3225,'25'0,"25"0,-1 0,26 0,-26 0,1 0,-25 0,-25-25</inkml:trace>
  <inkml:trace contextRef="#ctx0" brushRef="#br0" timeOffset="7406.8686">4292 2853,'-25'0,"0"0,0 0,0 0,1 0,-1 24,0 1,25 0,0 0,0 0,0-1,0 1,0 0,25 0,0 0,24-25,1 24,-1-24,1 25,0 0,-26-25,-24 25,0 0,0 24,-49-24,24-25,0 25,-24 0,-1-25,0 0,26 0,24 24,24 26,-24-25,0 0,0 24,0 1,0-25,0-1,-24 1,24 25,-25-50,25 50,0-26,-25 1,25 0,0 0,0 0,0-1,0 1,0 0,0 0,25-25,24 0,1 0</inkml:trace>
  <inkml:trace contextRef="#ctx0" brushRef="#br0" timeOffset="8251.6824">5135 2753,'0'75,"0"-26,25 1,-25-25,25 24,-25 1,0 0,0-26</inkml:trace>
  <inkml:trace contextRef="#ctx0" brushRef="#br0" timeOffset="10131.8547">8087 2654,'24'0,"1"0,0 0,-25 25,0 0,0 0,25-25,-25 24,0 1,0 0,0 0,0 0,0-1,0 1,0-74,0 24,0 0,25 25,-25-25,0 0,25 25,-1 0,-24-24,25 24,0 0,0 0,0 24,-25 1,0 0,0 0,0 0,0-1,0 1,0 0</inkml:trace>
  <inkml:trace contextRef="#ctx0" brushRef="#br0" timeOffset="10690.0707">8558 2803,'25'0,"-25"-25,25 25,24 0,-24 0,0 0,24 0,-24 0,-25-25,25 25</inkml:trace>
  <inkml:trace contextRef="#ctx0" brushRef="#br0" timeOffset="11225.9507">8608 2902,'24'0,"1"0,50 0,24 0,-50 0,-24 0,0 0</inkml:trace>
  <inkml:trace contextRef="#ctx0" brushRef="#br0" timeOffset="12201.3802">9203 2753,'-25'0,"0"25,0 0,25 0,0 0,0-1,25-24,0 0,0 0,0 0,-1 0,1 0,0 0,0 0,0 0,0-24,-25-26,0 25,0 0,0 1,0-1,-25 25,0-25,0 25,0 0</inkml:trace>
  <inkml:trace contextRef="#ctx0" brushRef="#br0" timeOffset="13761.6311">4490 3820,'25'0,"124"0,-75 0,0-25,1 25,-50 0</inkml:trace>
  <inkml:trace contextRef="#ctx0" brushRef="#br0" timeOffset="14651.9688">4664 3820,'0'25,"-25"0,25-1,0 1,0 0,-25-25,25 25,0 0,0-1,-25 1,25 0,0 0</inkml:trace>
  <inkml:trace contextRef="#ctx0" brushRef="#br0" timeOffset="15868.2679">5135 3696,'-25'0,"0"0,25 25,-49-25,24 25,0-1,25 1,0 0,-25-25,25 25,-25-25,25 25,0-1,0 1,0 0,0 25,0-26,25 1,-25 0,25-25,0 25,0-25,0 0,-1 25</inkml:trace>
  <inkml:trace contextRef="#ctx0" brushRef="#br0" timeOffset="17769.9091">5110 3820,'25'0,"0"0,-25 25,0 0,0-1,0 1,0 0,0 0,0 0,0-50,0 0,0 0,25 0,-25 1,24-1,-24 0,25 25,0 0,0 0,0 0,-1 0,1-25,0 25,0 0,-25 25,0 0,0 0,0-1,0 1,0 0,0 0,0 0,0-1,-25-24,25 25,0 0,0 0,-25-25</inkml:trace>
  <inkml:trace contextRef="#ctx0" brushRef="#br0" timeOffset="18845.9862">5557 3894,'24'0,"26"0,24 0,-24 0,-25 0,0 0,-1 0</inkml:trace>
  <inkml:trace contextRef="#ctx0" brushRef="#br0" timeOffset="19909.0632">5953 3721,'25'25,"-25"-1,0 26,25-50,-25 25,0 0,0-1,0 1,0 0,0 0,0 0,-25-25,25 24</inkml:trace>
  <inkml:trace contextRef="#ctx0" brushRef="#br0" timeOffset="21394.0449">6077 3522,'25'0,"0"25,0-25,-25 25,25-25,-25 49,25-49,-25 50,24-25,-24 0,0 0,0-1,0 1,0 0,0 0,0 0,0-1,-24-24,24 25,-25 0,25 0,-25-25,25 25,-25-25,0 24,25 1,-25 0,1 0,-1-25,25 25,-25-25,0 0,25 24,-25-24,25 25</inkml:trace>
  <inkml:trace contextRef="#ctx0" brushRef="#br0" timeOffset="22365.4683">6474 3770,'25'0,"25"0,-1 0,51 0,-51 0,26 0,-51 0,1 0</inkml:trace>
  <inkml:trace contextRef="#ctx0" brushRef="#br0" timeOffset="23507.7597">6673 3646,'0'25,"0"25,0-1,0-24,0 25,0-25,0-1,0 26,0 0,0-26,0 1,0 0,0 0</inkml:trace>
  <inkml:trace contextRef="#ctx0" brushRef="#br0" timeOffset="25305.7651">7119 3746,'25'0,"0"0,-25 24,25 1,-25 0,0 0,0 0,0-1,0 1,0 0,0 0,0 0,0-1,0 1,0-50,0 1,0-1,0 0,25 25,-25-25,24 25,-24-25,25 25,-25-24,25 24,-25-25,25 25,0-25,-25 0,24 25,1 0,0 0,-25-25,25 25,0 0,-25 25,0 0,24 25,-24-26,0 26,0-25,0 0,0-1,0 1</inkml:trace>
  <inkml:trace contextRef="#ctx0" brushRef="#br0" timeOffset="27336.0224">9128 3572,'50'0,"24"0,-49 0,50 49,-26-24,-24 0,-25 0,0 0,0 0,0-1,0 1,0 0,-25 0,25-50,0 0,0 0,25 25,-25-24,0-1,25 25,0 0,-25-25,25 25,-25-25,24 25,1 0,-25 50,0-25,25-1,-25 1,0 50,0-26,0-24,0 0,0 0</inkml:trace>
  <inkml:trace contextRef="#ctx0" brushRef="#br0" timeOffset="28473.9487">9649 3597,'0'0,"25"0,25 24,-25 1,-1 0,26-25,-50 25,25-25,-25 25,25-25,-1 25,1-1,0 1,25-25,-50 25,24-25,-24 25,-24-25,-1 0,0 25,-25-1,50 1,-24-25,-1 50,0-50,25 25,-25-1,0 1,1-25,-1 25,0-25,25 25,-25-25,25 25,0-1,-25-24,1 0,24 25</inkml:trace>
  <inkml:trace contextRef="#ctx0" brushRef="#br0" timeOffset="29718.7202">10369 3646,'-25'0,"0"0,0 0,0 0,1 0,24 25,-25-25,25 25,-25 0,25 0,0-1,0 1,0 0,0 0,0 0,25-1,0-24,-1 0,1 0,25 0,-25 0,24 0,1 0,-25 0,0 0,-1 0,1 0,-25-49,0 24,0 0,0 0,0-49,0-1,0 51,0-1,-25 0,25 0,-24 0</inkml:trace>
  <inkml:trace contextRef="#ctx0" brushRef="#br0" timeOffset="44667.8123">1117 5432,'24'0,"100"0,0 0,124-25,-148 25,73-49,-98 24,-50 25</inkml:trace>
  <inkml:trace contextRef="#ctx0" brushRef="#br0" timeOffset="45481.8828">1489 5383,'0'24,"0"26,0 24,24-49,-24 25,25-25,-25 24,0 1,0-25,0-1</inkml:trace>
  <inkml:trace contextRef="#ctx0" brushRef="#br0" timeOffset="46491.7742">2506 5184,'-25'0,"0"0,0 0,0 50,1-25,-26-1,25 26,0-50,25 25,-24 0,24-1,-25-24,25 50,0-25,0 0,0-1,0 1,0 0,0 0,0 0,0-1,0 1,0 0,25-25,-25 25,24-25,1 0,25 0,-1 0,26 0,-50 0</inkml:trace>
  <inkml:trace contextRef="#ctx0" brushRef="#br0" timeOffset="47976.0493">2630 5283,'0'25,"24"-25,1 0,0 25,25-25,24 50,-49-26,24 1,-49 0,25 0,-25 24,0-24,0 0,0 25,0 24,0-49,-25 0,25-1,-24-24,24-49,0 24,0 0,0 0,0-24,0 24,0 0,0-24,24 24,1 0,0-25,-25 26,50-1,-25 0,-25 0,24 25,1-25,-25 1,25 24,0 0,-25 24,49 26,-24-25,0 24,-25-24,0 0,0 0,0 0,0-1,0 51,0-26</inkml:trace>
  <inkml:trace contextRef="#ctx0" brushRef="#br0" timeOffset="48897.8423">3374 5184,'25'0,"-1"25,1 0,0-25,0 25,-25-1,25 1,-25 0,0 0,24 0,-24-1,0 1,0 0,0 25,0-1,0-24,0 0,0 0,-24-25,24 24,-25-24,25 25,-25-25</inkml:trace>
  <inkml:trace contextRef="#ctx0" brushRef="#br0" timeOffset="49585.3923">3870 5283,'49'0,"-24"0,0 0,0 0,0 0,0 0,-1-24,26-1,0 25,24-25,-24 25,-26 0,51-25,-50 25</inkml:trace>
  <inkml:trace contextRef="#ctx0" brushRef="#br0" timeOffset="50397.6248">4143 5507,'49'0,"1"0,0 0,-26 24,26-24</inkml:trace>
  <inkml:trace contextRef="#ctx0" brushRef="#br0" timeOffset="51937.3138">5110 5085,'25'0,"25"0,-26 0,1 0,0 0,0 0,0 0,-1 0,1 0,0 0,0 0,0 0,24-25,-24 25,25-25,-26 25,1 0,0 0,0 0,24 0,-24 0,0 0,0 0</inkml:trace>
  <inkml:trace contextRef="#ctx0" brushRef="#br0" timeOffset="52785.2475">5433 5035,'0'25,"0"0,24 0,-24 0,0 24,0-24,0 0,25 0,-25-1,0 1,0 0,0 0,0 0</inkml:trace>
  <inkml:trace contextRef="#ctx0" brushRef="#br0" timeOffset="53787.5105">6202 4911,'-25'0,"0"0,0 25,0 0,25 25,0-26,-25 1,1 0,24 0,0 0,0-1,0 1,0 0,0 0,0 0,24-1,1 1,25 0,-50 0,25-25,-25 25,49-25,-49 24,25 1</inkml:trace>
  <inkml:trace contextRef="#ctx0" brushRef="#br0" timeOffset="55381.9853">6350 5085,'25'25,"0"0,-25 24,0-24,0 25,0-26,0 26,0-25,0 0,0-1,0 1,0-74,0-26,0 26,0 24,0 0,0-25,0 26,25-1,-25 0,25 0,-1 25,-24-25,25 25,0 0,0 0,0 0,-1 0,-24 25,0 25,0-25,0-1,25-24,-25 25,0 0,0 0,0 0,0-1,0 1,0 0,0 0,0 0,0-1</inkml:trace>
  <inkml:trace contextRef="#ctx0" brushRef="#br0" timeOffset="56479.5406">6822 5159,'49'-24,"1"24,-1 0,1 0,-25 0,0 0,-1 0,1 0,0 0,0 0,0 0,0 0,-1 0</inkml:trace>
  <inkml:trace contextRef="#ctx0" brushRef="#br0" timeOffset="57477.4771">7367 4862,'0'49,"0"-24,0 0,0 25,0-1,0-24,0 25,0-1,0-24,0 0,0 0,25-25</inkml:trace>
  <inkml:trace contextRef="#ctx0" brushRef="#br0" timeOffset="58697.2488">7665 4762,'25'25,"49"0,1 25,-26-25,1-1,-25-24,-25 25,0 0,0 0,0 0,0-1,0 1,-50-25,50 25,-25-25,0 25,1 0,-1-1,0-24,25 25,-25-25,25 25,-25-25,25 25,0 0,-24-25,24 24,-25-24,25 25,0 0,-25-25,25 25,0 0</inkml:trace>
  <inkml:trace contextRef="#ctx0" brushRef="#br0" timeOffset="60181.2208">8335 4986,'49'0,"1"0,0 0,24 0,-49 0,0 0,-1 0,1 0,0 0,0 0,0 0,-1 0,26 0,-25 0,0 0,-1 0,-24-25</inkml:trace>
  <inkml:trace contextRef="#ctx0" brushRef="#br0" timeOffset="61141.704">8632 4837,'0'50,"0"-1,0 1,0-1,0-24,0 25,0-25,0-1,0 1,0 0,0 0,0 0,0-1</inkml:trace>
  <inkml:trace contextRef="#ctx0" brushRef="#br0" timeOffset="62985.217">9153 4837,'25'0,"0"0,74 0,-24 0,-26 0,50 0,-49 0,-25 0,-25 50,0-26,0 26,0-25,0 49,-25-49,0 0,-24 24,49-24,-25 0,0 0,25-75,0 1,25-26,0 26,-1-1,-24 0,50-24,-25 49,0-25,-1 26,1 24,0-25,0 25,-25-25,25 25,-1 0,1 0,0 0,0 0,0 0,-1 25,-24 0,25-1,-25 26,25-50,-25 25,25-25,-25 25,0 0,0-1,0 1,0 0,0 0,0 0,0-1,0 1,0 0,0 0,0 0,0-1,0 1,0 0,0 0,0 0,0 24,-25-24,50-25</inkml:trace>
  <inkml:trace contextRef="#ctx0" brushRef="#br0" timeOffset="63759.147">10790 4936,'75'0,"-1"0,100 25,198-25,-248 0,149 0,-50 0,-124 0,-49 0,-75 0,0 0,0 0,1 0</inkml:trace>
  <inkml:trace contextRef="#ctx0" brushRef="#br0" timeOffset="64444.1912">12552 4589,'0'74,"24"25,26-24,-25 24,24 0,-24 25,-25-49,0-26,0-24,0 0,0-50,0-24,50-26</inkml:trace>
  <inkml:trace contextRef="#ctx0" brushRef="#br0" timeOffset="65164.5223">12328 4514,'0'0,"-25"50,1 0,24 24,0-24,0 49,24 0,1 25,25-25,-1-24,1-26,0 1,-25-25,24-25,-24 49,74-24,0-25,50 0,74 0,-123 0,98-25,-74 1,-74-1,-50 0,25 25,-25-25,0-24,-25-1,-50-24,1-26,-25-24,-25 0,-25 25,50 25,49 24,25 25</inkml:trace>
  <inkml:trace contextRef="#ctx0" brushRef="#br0" timeOffset="71630.792">16272 2654,'50'0,"-1"0,1 0,0-25,-26 25,26 0,-25 0,0 0,-1 0,1 0,75-25,-76 1,1 24,0 0,0 0,0 0,-1 0,1 0,0 0,0 0,0 0,-1 0,1 0,0 0</inkml:trace>
  <inkml:trace contextRef="#ctx0" brushRef="#br0" timeOffset="72579.4524">16744 2580,'0'24,"0"1,0 0,0 25,0-1,0-24,0 0,0 0,0 0,0-1,0 1,-25-25</inkml:trace>
  <inkml:trace contextRef="#ctx0" brushRef="#br0" timeOffset="73857.4831">17364 2505,'-25'0,"0"0,25 25,-25-25,0 25,1 0,24-1,0 1,0 0,0 0,0 25,0-26,0 1,0 25,0-25,24-25,-24 24,25 1,0-25,-25 25,0 0,25-25,0 0</inkml:trace>
  <inkml:trace contextRef="#ctx0" brushRef="#br0" timeOffset="75287.5463">17537 2580,'0'24,"0"1,0 0,25 25,-25-25,25-1,-25 1,0 0,0 0,0 0,0-50,0 0,0-25,0 1,0 24,0 0,0 0,25 0,-1 25,-24-24,25 24,0 0,0 0,0 0,0 0,-25 24,0 1,24-25,-24 25,0 0,0 25,25-26,-25 1,0 25,25-25</inkml:trace>
  <inkml:trace contextRef="#ctx0" brushRef="#br0" timeOffset="76254.5327">17959 2480,'25'0,"0"0,24 50,-24-50,0 50,0-26,-1 26,-24-25,0 0,0 0,0-1,0 1,0 0,0 0,-24 0,24-1,-25-24,25 25,-25-25,25 25,-25 0,0-25,1 25,73-100</inkml:trace>
  <inkml:trace contextRef="#ctx0" brushRef="#br0" timeOffset="76895.4962">18505 2629,'24'0,"1"0,50 0,-1 0,0 0,1 0,-1 0,-49-25,0 25</inkml:trace>
  <inkml:trace contextRef="#ctx0" brushRef="#br0" timeOffset="77319.2319">18604 2902,'0'0,"25"0,24 0,1 0,-25 0,24 0,1 0,-25 0</inkml:trace>
  <inkml:trace contextRef="#ctx0" brushRef="#br0" timeOffset="78693.4451">19571 2580,'25'0,"25"0,24 0,0-25,1 25,-25-25,-26 25,1 0,0 0,-25-25,25 25,24 0,-24 0,0 0</inkml:trace>
  <inkml:trace contextRef="#ctx0" brushRef="#br0" timeOffset="79376.4997">19894 2530,'0'25,"0"0,0 24,0-24,0 25,0 24,25-24,-25-1,0 51,0-51,0 1,0-1,0-24,24-74,-24 24,25 0</inkml:trace>
  <inkml:trace contextRef="#ctx0" brushRef="#br0" timeOffset="80500.485">20563 2480,'-24'0,"-1"0,0 0,25 25,-25-25,25 25,-25-25,25 25,-24 0,24 24,0 1,0-25,0 24,0-24,0 25,24-50,-24 25,25-25,0 24,0-24,0 0,-1 0,1 0</inkml:trace>
  <inkml:trace contextRef="#ctx0" brushRef="#br0" timeOffset="81672.4733">20737 2604,'25'25,"-25"25,25-25,-1-25,-24 25,0-1,0 1,0 0,0 0,25-25,-25-25,0 0,50-24,-50 24,50 0,-50 0,24 25,1-25,0 25,0 0,0 50,-1-25,1-25,-25 25,0-1,25 1,-25 0,0 0,25 0,-25-1,0 1,25-50</inkml:trace>
  <inkml:trace contextRef="#ctx0" brushRef="#br0" timeOffset="82317.4959">21456 2679,'-24'0,"48"0,1 0,0-25,49 25,-24 0,-25 0,0-25,-1 25,1 0,0 0,0 0,-25-25</inkml:trace>
  <inkml:trace contextRef="#ctx0" brushRef="#br0" timeOffset="82822.4619">22027 2456,'0'0,"0"24,0 26,0-25,0 49,0 50,0-49,0-50,-25-1,25-73</inkml:trace>
  <inkml:trace contextRef="#ctx0" brushRef="#br0" timeOffset="83538.3424">22349 2356,'0'25,"50"0,-50 0,25 0,0 24,-25-24,24 0,-24 0,25 24,-25-24,0 0,0 25,-49 49,49-74,-25-1,0 26,0 0,25-26,-25-24,25-24</inkml:trace>
  <inkml:trace contextRef="#ctx0" brushRef="#br0" timeOffset="84690.4249">22945 2679,'49'-25,"125"25,-25-25,-50 25,-25 0,-98 0,-26 0</inkml:trace>
  <inkml:trace contextRef="#ctx0" brushRef="#br0" timeOffset="85333.2922">23342 2431,'0'74,"0"1,0-51,0 26,0 25,0-26,0-24,0 0,0 24</inkml:trace>
  <inkml:trace contextRef="#ctx0" brushRef="#br0" timeOffset="86637.3909">23689 2530,'25'50,"-1"-50,-24 24,0 1,0 0,0 0,0 0,0 0,0-1,0 1,0 0,25-50,-25 0,25-49,0 49,0 0,-25 0,24 25,1-24,25 24,-25-25,-1 25,1 0,0 0,0 49,-25 1,25 25,0-26,-25 1,0-25</inkml:trace>
  <inkml:trace contextRef="#ctx0" brushRef="#br0" timeOffset="89326.0594">16123 3870,'-24'0,"98"0,0-25,26 0,-26 25,-24 0,-1-25,-24 25,0 0,0 0,24 0,-24 0,0 0,0-49,24 49,-24-25,0 25,-50 0,0 0,1 0,-1 25</inkml:trace>
  <inkml:trace contextRef="#ctx0" brushRef="#br0" timeOffset="90078.8147">16495 3770,'0'50,"0"-25,0 0,0-1,0 26,0-25,0 24,0-24,0 0,0 0,-24-25,24 25</inkml:trace>
  <inkml:trace contextRef="#ctx0" brushRef="#br0" timeOffset="90969.2574">17240 3572,'-25'0,"0"0,25 25,-25-1,25 26,0 25,0-26,0 1,0-25,0-1,0 1,25-25,-25 25,25 0,-25 0,25-25,-25 24,0 1</inkml:trace>
  <inkml:trace contextRef="#ctx0" brushRef="#br0" timeOffset="92129.2576">17388 3696,'25'25,"-25"0,25 24,-25-24,0 0,0 0,0-1,0 1,0 0,0-75,0 26,25-1,0 0,49-25,-49 26,24-26,26 25,-25 25,-26-25,26 0,-25 25,-25 25,25 25,-25 0,24-1,-24 1,0-25,0-1,0 1,0 0,0 0</inkml:trace>
  <inkml:trace contextRef="#ctx0" brushRef="#br0" timeOffset="92675.3527">18108 3795,'25'0,"-1"0,51 0,-50 0</inkml:trace>
  <inkml:trace contextRef="#ctx0" brushRef="#br0" timeOffset="93276.3855">18480 3572,'0'25,"0"-1,0 1,0 25,0-25,0 24,0-24,0 0,0 0,0 0,0-1,0 1,0 0,0 0</inkml:trace>
  <inkml:trace contextRef="#ctx0" brushRef="#br0" timeOffset="94025.0137">18629 3497,'0'25,"24"25,-24-25,0 24,0 1,0 0,0-1,0-24,0 49,0-49,0 25,0-1,-24-24,-1 0,25 0,-25 0,25-1</inkml:trace>
  <inkml:trace contextRef="#ctx0" brushRef="#br0" timeOffset="94626.4758">18877 3721,'25'0,"-1"0,26 0,-25 0,0-25,-1 25,1 0</inkml:trace>
  <inkml:trace contextRef="#ctx0" brushRef="#br0" timeOffset="95039.0788">18951 3969,'25'0,"0"-25,24 0,-24 25,50-25,-51 25,1-24</inkml:trace>
  <inkml:trace contextRef="#ctx0" brushRef="#br0" timeOffset="96081.1793">19745 3671,'25'0,"74"0,-25 0,100-25,-124 25,-26 0</inkml:trace>
  <inkml:trace contextRef="#ctx0" brushRef="#br0" timeOffset="96867.2077">19968 3671,'0'25,"0"25,0-26,25 1,0 25,-25-1,0-24,0 25,0-25,0 24,0 1,25-1,-25-24</inkml:trace>
  <inkml:trace contextRef="#ctx0" brushRef="#br0" timeOffset="97884.291">20737 3522,'-25'25,"0"-25,1 25,-1-25,0 25,25-1,-25 1,25 0,-25 0,25 25,0-26,-24 1,24 0,0 25,0-26,-25 1,25 0,0 0,0 0,0-1,0 1,0 25,25-1,24-24,1 25,-25-25,24-25,-49 24,25-24,0 0,-25 25,25 0,-1-25</inkml:trace>
  <inkml:trace contextRef="#ctx0" brushRef="#br0" timeOffset="101689.7698">20886 3795,'25'0,"-25"50,0-25,0-1,0 1,0 0,0 0,0 0,0-1,0 1,0 0,0 0,0 0,0-50,0-25,0-24,0 24,0 1,25 24,-1-25,-24 25,0 1,25 24,0 0,0 0,0 0,-1 0,1 0,0 0,0 0,-25 24,0 1,0 0,0 0,0 0,0-1,0 1,0 0,0 0,0 0,0-1,0 1,0 0,0 0,0 0,0-1,25-48</inkml:trace>
  <inkml:trace contextRef="#ctx0" brushRef="#br0" timeOffset="102497.1734">21332 3845,'25'-25,"0"25,0 0,0 0,49 0,-24 0,-1-25,26 25,-26 0,-24 0,0 0</inkml:trace>
  <inkml:trace contextRef="#ctx0" brushRef="#br0" timeOffset="103693.0419">21878 3621,'-25'0,"25"-24,0-1,0 0,0 0,25 25,0 0,24 25,-49 0,0 0,25-1,-25 1,0 0,0 0,0 0,-25 0,1 24,-1-49,25 25,-25 0,25 0,-25-25,25 24,0 1,75-25,-51 0,26 0,-25 0,0 0,-25-25,25 25,-1 0,1 0,0 0,-25-24</inkml:trace>
  <inkml:trace contextRef="#ctx0" brushRef="#br0" timeOffset="104490.8333">22300 3398,'25'25,"-1"-25,26 50,-25-1,0-24,-25 25,0-26,0 1,0 0,0 0,0 25,0-26,-25 51,25-50,0-1,-25 26,0-25,25 0,-25-1,1 26,-1-25,0 0,25-1,-50 1,26 0,-1-25,0 25</inkml:trace>
  <inkml:trace contextRef="#ctx0" brushRef="#br0" timeOffset="105394.6621">22746 3696,'50'0,"-1"0,26 0,-1-25,-24 25,-25 0,0 0,-1 0,-24-25,25 25,0 0,0 0</inkml:trace>
  <inkml:trace contextRef="#ctx0" brushRef="#br0" timeOffset="106013.6243">22969 3473,'0'24,"0"1,0 25,0-1,0-24,0 0,0 0,0 0,0 0,0 24,0 1,0-1,-24-24,24 25,0-25,0-50</inkml:trace>
  <inkml:trace contextRef="#ctx0" brushRef="#br0" timeOffset="108224.1989">23590 3522,'-25'0,"25"25,25 0,-1 0,-24-1,0 26,25-50,-25 25,25 0,-25 0,0-1,0 1,0 0,-25-25,25-25,0 0,0 1,0-1,0-25,0 0,50-49,-25 74,-1 1,1-1,0 25,-25 25,50 24,-26-24,-24 0,0 0,0-1,0 1,0 0,0 0,0 0,-24-25,24 25,0-1,0 1,0 0,0 0</inkml:trace>
  <inkml:trace contextRef="#ctx0" brushRef="#br0" timeOffset="108894.575">24011 3572,'25'0,"0"0,0 25,0-25,49 0,-49 0,0 0,-1 0</inkml:trace>
  <inkml:trace contextRef="#ctx0" brushRef="#br0" timeOffset="110030.2092">24458 3373,'0'25,"0"50,0-26,25 26,-25-26,24 51,1-51,-25 50,0-74,0 25,25-25,-25-1</inkml:trace>
  <inkml:trace contextRef="#ctx0" brushRef="#br0" timeOffset="122382.8806">15826 4911,'0'25,"-25"-25,25 25,25-25,49 0,1 0,49 0,-25 0,-25 0,-24 0,-25 0,-1 0,1 0,0 0,0 0,-25-25,25 25</inkml:trace>
  <inkml:trace contextRef="#ctx0" brushRef="#br0" timeOffset="123278.7217">16173 4961,'-25'0,"25"25,0 0,0-1,0 26,0-25,0 0,0-1,0 26,0 0,0-26,0 1,0 50,0-51,0 1,0 0</inkml:trace>
  <inkml:trace contextRef="#ctx0" brushRef="#br0" timeOffset="124537.0096">16868 4762,'-25'0,"0"25,0 0,0-25,1 75,-1-51,0 1,0 50,25-51,0 1,-50 25,50-25,0 24,0-24,25 0,0-25,-25 25,0-1,25-24,-25 25,0 0,25-25</inkml:trace>
  <inkml:trace contextRef="#ctx0" brushRef="#br0" timeOffset="126394.7521">16942 4862,'0'25,"25"-1,-25 1,25-25,-25 25,0 0,0 0,0-1,24-24,-24 25,0 0,25 0,-25 0,0-1,0 1,0 0,-25-25,25 25,-24-25,24-25,0 0,0 0,0 1,0-1,0 0,24 0,-24 0,0 1,25-1,0 25,0 0,0 25,-1-25,1 0,0 0,0-25,0 25,-1 0,1 49,0-24,-25 0,25 0,-25 0,0 24,25-24,-1-25,-24 25,0 0,0-1</inkml:trace>
  <inkml:trace contextRef="#ctx0" brushRef="#br0" timeOffset="127240.9644">17612 5011,'0'24,"0"1,49-25,-24 0,25 0,-1-25,1 25,-25-24,0 24,-1 0,1 0,0 0,0 0,0 0</inkml:trace>
  <inkml:trace contextRef="#ctx0" brushRef="#br0" timeOffset="128368.7663">18083 4837,'0'-25,"25"25,0 0,-1 0,1 0,0 0,0 0,0 0,-1 25,-24 0,25 0,-25-1,0 1,0 25,0-25,0-1,0 26,0-25,-25 0,1-1,24 1,-25 0,0 0,0-25,50 0,25 0,-1 0,-24 0,0 0,0 0,-1 0,1 0,0 0,74 0,-24 0,-51 0,26 0</inkml:trace>
  <inkml:trace contextRef="#ctx0" brushRef="#br0" timeOffset="129267.9307">18753 4688,'24'25,"1"-25,0 49,-25-24,0 0,25 0,-25 0,0 0,0-1,0 26,0-25,0 0,0 24,-25 1,25-1,0-24,0 25,0-1,0-24,0 0,0 0,-25-25,25-50</inkml:trace>
  <inkml:trace contextRef="#ctx0" brushRef="#br0" timeOffset="130133.7375">19174 4862,'0'0,"25"25,99-25,50 0,-1 0,-73 0,-51 0,-49 24,-25-24</inkml:trace>
  <inkml:trace contextRef="#ctx0" brushRef="#br0" timeOffset="130768.9041">19398 5110,'0'25,"49"-25,26 0,24 0,25-25,50 25,-100-25,-24 25,-26 0,-48 0,-1 0</inkml:trace>
  <inkml:trace contextRef="#ctx0" brushRef="#br0" timeOffset="135986.8033">20365 4787,'25'0,"24"0,1 0,0 0,-1 0,-24 0,0 0,0-25,-1 25,1 0,0 0,0 0,0 0,-1 0</inkml:trace>
  <inkml:trace contextRef="#ctx0" brushRef="#br0" timeOffset="136962.7882">20712 4762,'0'25,"0"25,0-25,0 0,0 24,0-24,0 25,0-26</inkml:trace>
  <inkml:trace contextRef="#ctx0" brushRef="#br0" timeOffset="137850.8443">21258 4638,'-25'0,"0"0,1 0,24 25,-25 0,25 0,0 0,0 24,0-24,0 0,0 25,0-26,0 26,0-25,0 0,0-1,0 1,0 0,25-25</inkml:trace>
  <inkml:trace contextRef="#ctx0" brushRef="#br0" timeOffset="139156.8276">21357 4762,'25'0,"25"0,-26 25,1-25,-25 25,25-25,-25 25,0 0,0 0,0-1,0 1,0-74,0 24,0 0,0 0,0-25,0 26,25 24,0 0,-25-25,0 0,24 25,1 0,0 0,-25 25,25-25,-25 25,25-1,-1 1,-24 0,0 0,0 0,0 0,0-1,0 1,0 0</inkml:trace>
  <inkml:trace contextRef="#ctx0" brushRef="#br0" timeOffset="140134.5125">21952 4787,'50'0,"0"0,-1 0,-24 0,0 0</inkml:trace>
  <inkml:trace contextRef="#ctx0" brushRef="#br0" timeOffset="141341.8021">22300 4663,'0'-25,"25"25,-25-24,24 24,1 0,0 0,-25 24,0 1,0 0,0 0,0 0,0-1,0 1,-25-25,25 25,0 0,-25-25,25 25,25-25,0 0,0 0,0 0,-25 25,0-1,0 1,0 0,0 0,-25-25,0 25,0-25,0 0,25 24,-24-24,-26 0,50-24,-25 24</inkml:trace>
  <inkml:trace contextRef="#ctx0" brushRef="#br0" timeOffset="142638.2341">22647 4415,'50'0,"-26"0,26 0,24 50,-49-25,0-1,-25 1,0 0,25 0,-25 0,0-1,0 26,0-25,0 24,0-24,0 25,0-25,0 0,0-1,0 1,0 0,-25-25,25 25,-25-25,25 25,-49 24,24-24,0 0,0-25,25 25,-25-25</inkml:trace>
  <inkml:trace contextRef="#ctx0" brushRef="#br0" timeOffset="144908.6266">23218 4787,'49'0,"26"0,-1 0,25 0,-74-25,0 25,-25-24</inkml:trace>
  <inkml:trace contextRef="#ctx0" brushRef="#br0" timeOffset="146020.7561">23391 4564,'-25'0,"25"25,0 0,0-1,0 1,0 0,0 0,0 0,0-1,0 1,0 0,0 0,0 0,0 0,0 24,0 1,0-1,0 1,25-25,-25 0,25-25,-25-25</inkml:trace>
  <inkml:trace contextRef="#ctx0" brushRef="#br0" timeOffset="147558.3239">23788 4688,'0'25,"25"-25,-25 25,0-1,25-24,-25 25,0 0,0 0,0 0,0 0,0-1,0 1,0 0,0-50,0 0,24 1,1-1,-25 0,50 0,-50-25,25 50,-25-24,0-26,0 25,0 0,24 25,1 0,-25 25,25 0,0 25,0-50,-25 24,25-24,-25 25,0 0,0 25,0-25,24 24,26 1,-50-1,0 1,25-25,-25 0,25-25,-25-25</inkml:trace>
  <inkml:trace contextRef="#ctx0" brushRef="#br0" timeOffset="148400.2706">24210 4688,'74'25,"-49"-25,0 0,0 0,-1 0,1 0,0 0,0 0,0 0,-1-25,1 25,0 0,0 0</inkml:trace>
  <inkml:trace contextRef="#ctx0" brushRef="#br0" timeOffset="149922.4732">24755 4663,'-24'0,"24"-25,-25 25,0 0,25-24,0-1,0 0,0 0,0 0,0 1,0-1,25 25,-25-25,25 25,-1 0,1 0,-25 50,0-1,0-24,0 0,0 0,0-1,0 26,-25-25,25 0,0-1,0 1,-24 25,24 0,0-26,-25-24,25 25,-25-25,0 0,0 0,1 25,-1-25,25 25,-25-25,25 25,0-1,25-24,0 0,24 0,-24 0,25 0,-26 0,1 0,-25-24,50 24,-25 0,-1 0,1 0,0-25,0 25,0 0</inkml:trace>
  <inkml:trace contextRef="#ctx0" brushRef="#br0" timeOffset="156481.1224">5780 5755,'-25'0,"50"0,74 0,0 0,25-25,-24 25,73-25,-49 0,-74 25,74 0,-50-49,-24 49,-1-25,-24 25,0-25,0 25,-25-25,25 25,-1 0,26 0,0 0,49-25,75 1,-26-1,-48 25,-51-25,-74 25,-24 0,-1 0,-49 0,74 0,-24 50,24-50</inkml:trace>
  <inkml:trace contextRef="#ctx0" brushRef="#br0" timeOffset="158856.3693">6921 5631,'0'24,"0"1,0 25,0-25,0-1,0 26,0-25,0 0,25 0,-25-1,0 26,24-25,1 0,-25-1,25 1,0 0,24 25,1-26,-50 1,50 0,-1 0,-24-25,0 25,-25-1,25-24,0 25,-1-25,26 0,0 25,-1 0,-24 0,74-1,-74-24,74 50,-24-25,-51-25,51 25,-1-1,-49-24,25 0,-1 25,1-25,24 25,50 0,0 0,50 24,-100-49,50 25,-24 0,48-25,-73 25,99-25,-75 24,99-24,-99 0,174 25,-50-25,26 0,-51 0,-74 0,0 0,-74 0,49 0,-50 0,-24 0,0-25,0 25,0-24,49-1,-49 0,25-25,49 1,-50-1,1 1,0-1,-1 25,1-24,24-1,25-24,-24 24,49-24,49-26,-49 26,-49 49,74-49,-50 24,-25 25,-49 0,0 25,0-49,0 49,-1-25,26-25,0 26,-1-26,1 0,-1 26,1-51,-25 75,0-25,-1 25,-24-24,0-1,25 25,0-25,0-25,-25 26,49-26,-24 0,25 26,-25-51,0 50,24-49,1 24,-25 1,24 24,-49-25,25 50,0-49,0 24,-1 25,-24-25,0 0,25 25,0-25,0 1,49-26,25 0,-49 1,24 24,-24 0,24-24,-49 49,0-25,0 25,49-25,-24 25,74-25,50-24,-1 24,-74 0,1 0,-26 0,-49 25,0 0,-1 0,1 0,0 0,25 0,74-24,25-1,24-25,-74 50,50-25,-74 1,-100 24,0 0,25 24,-25-24,25 25</inkml:trace>
  <inkml:trace contextRef="#ctx0" brushRef="#br0" timeOffset="160842.2406">6896 5730,'0'49,"-25"-49,25 50,-25 25,1-26,24-24,0 0,0-50,0 0,49-24,1 24,-50 0,25 0,-25 0,24 25,1 25,25 0,-1 0,26 24,99-24,-50 0,0-25,-50 0,-49 0</inkml:trace>
  <inkml:trace contextRef="#ctx0" brushRef="#br0" timeOffset="163404.0977">844 7218,'25'0,"49"-25,-24 25,49-24,-50 24,-24 0,0 0,0 0,0 0,-1 0,1 0,0 0,0 0,0 0,-1 0,1 0,0 0,0 0,0 0,-1 0,-24 24</inkml:trace>
  <inkml:trace contextRef="#ctx0" brushRef="#br0" timeOffset="164422.4823">1141 7119,'0'25,"0"0,0 24,0-24,0 0,0 0,0-1,0 26,-24-50,24 50,0-26,0 1,0 0,0 0,0 0,-25-1,25 1,-25-25,25 25</inkml:trace>
  <inkml:trace contextRef="#ctx0" brushRef="#br0" timeOffset="165376.3973">1886 6970,'-25'0,"0"0,0 0,0 25,25 0,-49-25,49 49,-25-24,0 0,25 0,0 24,-25 1,25-25,0 0,0-1,0 1,0 0,0 0,25 49,-25-24,0 24,25-74,-25 25,25-25,-25 25,24-25</inkml:trace>
  <inkml:trace contextRef="#ctx0" brushRef="#br0" timeOffset="167676.5113">1836 7193,'25'0,"0"0,-1 0,1 0,0 25,0-25,-25 25,0 0,0 0,0-1,0 1,0 0,0 0,0 0,0-50,0 0,0 0,0 0,0 1,0-1,0 0,25 25,-1 0,-24-25,25 25,0 0,0 0,0 0,-1 0,-24 25,0 0,0 0,0-1,0 1,0 0,0 0,0 0,0-1,0 1,0 0,0 0,0 0,0-1</inkml:trace>
  <inkml:trace contextRef="#ctx0" brushRef="#br0" timeOffset="168884.4339">2258 7069,'24'0,"1"0,0 0,-25 25,25-25,-25 25,0 0,0 0,0-1,0 1,0 0,0 0,0 0,0-1,0 1,0 0,0 0,0 0,0-1,0 1,-25-25,25 25,0 0,0 0</inkml:trace>
  <inkml:trace contextRef="#ctx0" brushRef="#br0" timeOffset="169642.4503">2704 7169,'25'0,"0"0,24 0,-24 0,0 0,0 0,-1 0,51 0</inkml:trace>
  <inkml:trace contextRef="#ctx0" brushRef="#br0" timeOffset="170088.2535">2679 7417,'0'24,"75"-24,24 0,0 0,75-24,-75-1,-25 25,-24 0</inkml:trace>
  <inkml:trace contextRef="#ctx0" brushRef="#br0" timeOffset="172396.2404">4217 6821,'0'-25,"-25"25,1 0,-1 0,-25 25,25-25,-24 0,-1 25,25-25,-24 0,24 0,0 0,0 0,0 0,-24 0,-26 0,51 0,-1 0,25 25,0 0,0 0,0-1,25 51,-25-26,24 1,-24 0,0-26,25 51,-25-1,0-24,0-25,0-1,0 1,0 0,0 0,0 0,0-1,0 1,0 25,0-25,0-1,0 1,0 50,0-26,0 1,0-25,-25-1,25 26,0-75,50 0,0 1,49 24,25-25,-50 0,50 0,-49 0,74 1,-75-1,-24 25,-50-25</inkml:trace>
  <inkml:trace contextRef="#ctx0" brushRef="#br0" timeOffset="176642.4003">4316 6995,'25'0,"0"0,173 0,-98 0,24-50,-50 50,25 0,-74 0,0 0,0 0,0 0,-1 0,-24-24,25 24,0 0,-25-25,25 25</inkml:trace>
  <inkml:trace contextRef="#ctx0" brushRef="#br0" timeOffset="177474.8693">4664 6921,'0'49,"0"-24,0 0,0 0,0 24,0-24,0 0,0 24,0-24,-25 0,25 0,-25 0,25 49,0-49,0 0,-25-1,25 1,0 0,0 0</inkml:trace>
  <inkml:trace contextRef="#ctx0" brushRef="#br0" timeOffset="178412.2158">5532 6796,'-25'0,"-25"25,26-25,-1 25,0-25,0 50,0-25,1 24,-26 1,25-25,25 24,-25 26,1-51,24 1,0 0,0 25,0-26,24 1,1 25,0-50,25 49,-26-49,1 25,25-25,-25 0,-1 0,1 0</inkml:trace>
  <inkml:trace contextRef="#ctx0" brushRef="#br0" timeOffset="180176.8509">5656 6995,'0'25,"25"-25,-1 25,1-1,0-24,-25 25,0 0,0 0,0 0,0-1,0 1,0 0,0 0,0-50,0 0,0 0,0 1,0-1,0 0,0 0,0 0,25 1,-25-1,25 0,-1 25,-24-25,25 0,0 25,0 0,0 0,-1 0,-24 25,25 0,0 25,-25-26,0 1,0 0,0 0,0 0,0-1,0 1,0 0,0 0,0 0,0-1,0 1,-25 0,25 0,0 0,0-50</inkml:trace>
  <inkml:trace contextRef="#ctx0" brushRef="#br0" timeOffset="180832.1744">6152 7094,'74'0,"1"-25,-1 25,-24-24,-1 24,-24 0,0 0</inkml:trace>
  <inkml:trace contextRef="#ctx0" brushRef="#br0" timeOffset="181845.3913">6772 6921,'0'-25,"0"-25,0 25,25 0,0 1,-1 24,-24-25,25 25,-25 25,25-25,-25 24,0 1,25-25,-25 25,0 0,0 0,0 0,0 24,0-24,-25 25,-25-1,26 1,-1-25,0-25,25 24,-25-24,25 25,-25-25,50 0,25 0,74 0,-25 0,-49 0,-26 0,-24-25,25 25,0 0,0 0,-25-24,25 24,0 0</inkml:trace>
  <inkml:trace contextRef="#ctx0" brushRef="#br0" timeOffset="184164.4693">7119 6623,'25'0,"0"0,0 0,0 25,-1-1,-24 1,25 0,0 0,0 24,-25-24,0 0,25 0,-25 0,0 0,24 24,-24-24,0 0,0 24,0 1,0-25,0 0,0 24,0-24,-24 0,24 0,-25-1,0-24,0 50,0-25,1 0,-1-1,0 1,0-25,25 25,-25 0,0 0,1-25,24 24,-25-24,50-24</inkml:trace>
  <inkml:trace contextRef="#ctx0" brushRef="#br0" timeOffset="184883.3059">7640 7069,'75'-24,"24"24,174-25,173 25,-173 0,-50-25,50 25,-248 0,-50 0,0 0,-24 0,-1 0,-24 25,-1-25</inkml:trace>
  <inkml:trace contextRef="#ctx0" brushRef="#br0" timeOffset="185980.2881">8360 6796,'0'50,"24"25,-24-26,0 1,25-1,-25-24,0 0,0 0,0 24,0-24</inkml:trace>
  <inkml:trace contextRef="#ctx0" brushRef="#br0" timeOffset="187304.2558">9451 7020,'25'0,"0"0,24 0,1 0,-25 25,-1-1,1 1,0 0,-25 0,0 0,25-1,-25 1,0 0,0 0,-25-25,25 25,-25-25,25-25,0 0,0 0,25 0,74-24,-49 24,24 0,-24 0,-1 1,1 24,-25 0,0 0,-25 24,24 26,-24-25,25 49,-25-49,0 25,0-1,0 1,0-25</inkml:trace>
  <inkml:trace contextRef="#ctx0" brushRef="#br0" timeOffset="187791.286">10518 7367,'49'0,"1"0,24 0,-24 0,-25 0,-25-25,24 25</inkml:trace>
  <inkml:trace contextRef="#ctx0" brushRef="#br0" timeOffset="188372.3063">11187 6995,'25'74,"-25"1,0-26,25-24,-25 0,0 0,25-25</inkml:trace>
  <inkml:trace contextRef="#ctx0" brushRef="#br0" timeOffset="189812.1858">11535 6400,'49'0,"1"-25,-1 25,-24-25,0 25,0 0,0 0,-1 0,1 0,0 0,0 0,0 25,-1 24,-24 26,0-1,0-24,0 49,0-74,0 49,0-24,0 24,25-24,-25 0,0-26,0 1,0 0,25 0,-25 0,25 24,-25 1,0-25,0 24,0-24,0 0,0 24,0-24,0 0,-75 0,1 0,-50 24,25-49,-100 75,100-51,-25 26,50-25,49 0,-25-25,50 24</inkml:trace>
  <inkml:trace contextRef="#ctx0" brushRef="#br0" timeOffset="190786.1987">12527 6995,'0'0,"-25"0,50 0,74 0,0 0,124 0,-24 0,-50 0,49 0,-173 0</inkml:trace>
  <inkml:trace contextRef="#ctx0" brushRef="#br0" timeOffset="191267.241">13048 6697</inkml:trace>
  <inkml:trace contextRef="#ctx0" brushRef="#br0" timeOffset="191820.2387">12924 6623,'0'25,"0"24,24-24,1 25,-25-26,25 1,-25 25,0-25,25 49,-25-24,0-1,25 1,-25 0,0-1,0 1,0-25,0 49,0-49,0 0</inkml:trace>
  <inkml:trace contextRef="#ctx0" brushRef="#br0" timeOffset="193779.218">13569 6623,'0'0,"24"0,-24 25,50-25,-50 24,50 1,-1 25,-24-25,0-1,-25 1,25 0,-25 0,24 0,-24 0,0-1,25-24,-25 25,0 0,0 0,0 0,0-1,0 1,0 0,-25-25,25 25,0-50,0-25,0 26,0-1,0-25,0 25,0 1,0-1,0-25,25 25,-25 0,25 25,-25-24,25 24,0-25,-25 0,24 25,-24-25,25 25,0 0,0-49,0 49,-1 0,1-25,0 25,0 0,0 0,-25 25,24-1,1 26,-25-25,0 0,25 24,0 1,-25-25,0 0,0-1,0 1,0 0,0 0,0 0,0-1,0 1,0 0,0 0,0 0,0-1,0 26,0-25,0 0,25-1,-25 1,0 0,24-25</inkml:trace>
  <inkml:trace contextRef="#ctx0" brushRef="#br0" timeOffset="205466.0421">2382 8880,'24'0,"26"0,0 0,-26-25,51 25,-50 0,-1 0,1 0,0 0,0 0</inkml:trace>
  <inkml:trace contextRef="#ctx0" brushRef="#br0" timeOffset="206171.7653">2307 9203,'25'0,"0"0,24 0,-24 0,25 0,-25 0</inkml:trace>
  <inkml:trace contextRef="#ctx0" brushRef="#br0" timeOffset="207930.0225">3349 8657,'0'-25,"25"25,0 0,-1 0,1 0,-25-25,25 25,0 0,0 0,-1 0,1 0,25 0,-25 0,-1 0,26 0,0 0,-26 0,1 0,0 0,0 0</inkml:trace>
  <inkml:trace contextRef="#ctx0" brushRef="#br0" timeOffset="208991.8999">3622 8582,'0'25,"0"25,0-25,0-1,-25 26,25 0,0 24,-25-49,25 0,0-1,0 1,0 0,0 0,-25-25,25 25</inkml:trace>
  <inkml:trace contextRef="#ctx0" brushRef="#br0" timeOffset="210091.7089">4242 8533,'-25'0,"25"25,0-1,-25-24,25 25,-24 0,24 0,0 0,0-1,0 26,0-25,0 0,0-1,0 1,24 0,-24 0,0 0,25-25,0 24,0-24,0 0,-1 0,1 0,-25 25</inkml:trace>
  <inkml:trace contextRef="#ctx0" brushRef="#br0" timeOffset="211817.1402">4664 8582,'0'0,"49"0,-24 0,-25 25,0 0,0 0,0 0,0-1,0 1,0 0,0 0,0 0,0-1,-25-24,25 25,-25-25,25-25,0 1,50-26,-25 25,0 25,-25-25,0 1,24 24,-24-25,25 25,-25-25,50 25,-25 0,-25-25,24 25,-24 25,25-25,-25 50,25-26,-25 1,0 0,0 0,0 0,0-1,0 1,0 0,0 0,0 0,0-1,0 1</inkml:trace>
  <inkml:trace contextRef="#ctx0" brushRef="#br0" timeOffset="212800.1402">5234 8756,'-25'0,"50"0,0 0,0-25,0 25,-1 0,1 0,0 0,0 0,0 0,-1 0,1 0,0 0,0 0,0 0</inkml:trace>
  <inkml:trace contextRef="#ctx0" brushRef="#br0" timeOffset="213931.8979">5805 8582,'-25'0,"25"-24,0-1,25 0,-1 25,51-50,49 50,-75 0,-24 0,0 0,-25 50,0-25,0 0,0-1,-25 1,-24 0,24 25,-50-26,1 26,0-25,-1 24,26-24,24-25,0 0,25 25,-25-25,50 0,25 0,-1 0,26 0,-26 0,26 0,-26 0,-49-25,25 25,0 0</inkml:trace>
  <inkml:trace contextRef="#ctx0" brushRef="#br0" timeOffset="214947.6895">6450 8359,'24'0,"1"25,-25 25,25-26,-25 1,0 0,0 0,0 0,0-1,0 1,0 0,0 0,0 0,0-1,0 1,-25 0,0 0,1-25,-1 25,0-1,0 1,0-25,1 50,-1-25,25-1,-25-24</inkml:trace>
  <inkml:trace contextRef="#ctx0" brushRef="#br0" timeOffset="215919.7761">6946 8582,'-25'0,"0"0,50 0,24 0,1 0,24 0,-24 0,-25 0,0 0,0 0,-1 0,1 0,0-24,0 24,0 0,-1 0,26 0,-25 0,0 0,-50 0</inkml:trace>
  <inkml:trace contextRef="#ctx0" brushRef="#br0" timeOffset="216691.8427">7119 8409,'-25'25,"25"-1,0 26,0 0,0-26,0 1,0 25,0-1,0-24,0 0,0 0,0 0,0-1,0 1,0 0,0 0,-24-25</inkml:trace>
  <inkml:trace contextRef="#ctx0" brushRef="#br0" timeOffset="218157.7053">7814 8483,'25'0,"24"0,26 0,-51 25,1-25,0 25,0-25,-25 25,0-1,0 1,0 0,0 0,0 0,0-1,-25-24,25 25,0 0,0-50,0 0,0 1,-25 24,25-25,0 0,25-25,-25 26,25-1,0 0,-1 25,1 0,0-25,0 25,0 0,0 0,-1 0,1 25,-25 0,0 0,0 24,0 1,0-25,0-1,0 26,0-25,0 24,0-24,0 0,0 0</inkml:trace>
  <inkml:trace contextRef="#ctx0" brushRef="#br0" timeOffset="218743.9963">8508 8632,'25'0,"0"0,25 0,74 0,-75 0,1-25,-1 25</inkml:trace>
  <inkml:trace contextRef="#ctx0" brushRef="#br0" timeOffset="219611.9121">9203 8409,'0'49,"0"-24,0 25,0-25,0 24,0-24,0 25,25-1,-25 1,0-25</inkml:trace>
  <inkml:trace contextRef="#ctx0" brushRef="#br0" timeOffset="220283.8592">9674 8533,'25'0,"49"0,1 0,24 0,-49 0</inkml:trace>
  <inkml:trace contextRef="#ctx0" brushRef="#br0" timeOffset="221027.8129">9823 8359,'0'25,"0"25,25-1,-25-24,0 0,0 0,25 24,-25 1,0-25,0-1,0 1,0 0,0 0</inkml:trace>
  <inkml:trace contextRef="#ctx0" brushRef="#br0" timeOffset="222575.8108">10369 8434,'49'0,"-24"0,0 0,0 0,-25 24,25-24,-25 25,0 0,0 0,0 0,0-1,0 1,0 0,24-75,1 26,25-26,-50 25,25 0,-1 1,1 24,0 0,25 0,-26 24,-24 1,0 0,25-25,-25 50,0-26,0 1,0 0,0 0,0 0,0-1,-25-24,25 25</inkml:trace>
  <inkml:trace contextRef="#ctx0" brushRef="#br0" timeOffset="223219.6509">11411 8483,'-25'0,"25"25,99-25,0 0,100 0,98 0,-49 0,-74 0,-124 0,-1 0</inkml:trace>
  <inkml:trace contextRef="#ctx0" brushRef="#br0" timeOffset="224054.8791">13048 8384,'0'0,"-25"0,74-25,-24 25,25-25,-1 25,-24 0,0 0,0 0,-25 25,0 25,0 24,0-24,0-25,0-1,0 26,-50-25,1-25,24 25,-25-25,25 0,1 0,73 24,26 1,73 0,26-25,-75 0,-49 0,-25 0,-25-25</inkml:trace>
  <inkml:trace contextRef="#ctx0" brushRef="#br0" timeOffset="225374.8652">13544 8161,'0'0,"-25"0,0 0,0 0,0 0,1 0,-1 0,-25 25,25-25,25 24,-24-24,-1 0,0 25,25 0,-50 0,1 0,49-1,-25-24,0 25,0-25,25 25,-24-25,24 25,-25-25,25 25,-25-25,25 24,-25 1,25 25,0-25,0-1,0 1,0 25,0-25,0 24,0-24,0 25,25-26,-25 1,0 0,25-25,0 50,24-26,26 51,-1-50,25 24,-49-24,-1-25,-24 0,0 0,0 0,0-25,24 1,-49-1,25 0,0 0,-25 0,0-49,25 49,-25 0,25 0,-25 1,0-1,0 0,0 0,0 0,-25-24,-25-100,1 50,-26 24,50 51,0-1,1 0,-1 25,0 0,0 0,25-25,-49 25,-1-25,25 1</inkml:trace>
  <inkml:trace contextRef="#ctx0" brushRef="#br0" timeOffset="227067.7828">4217 9351,'25'0,"124"-49,74 24,99 0,-49 0,174 25,-199 0,-124 0,0 0</inkml:trace>
  <inkml:trace contextRef="#ctx0" brushRef="#br0" timeOffset="238987.257">2233 10393,'49'0,"-24"0,0 0,0 0,-25 25,0 0,25-25,24 25,-24-25,0 0,0 0,-1 0</inkml:trace>
  <inkml:trace contextRef="#ctx0" brushRef="#br0" timeOffset="239809.7269">2233 10815,'25'0,"-1"0,1 0,0 0,0 0,0 0,-25 25,24-25,1 0,0 0</inkml:trace>
  <inkml:trace contextRef="#ctx0" brushRef="#br0" timeOffset="240831.6438">3151 10195,'24'0,"51"-25,24 25,-25 0,-24 0,-25-25,0 25,-1 0,1 0,0 0</inkml:trace>
  <inkml:trace contextRef="#ctx0" brushRef="#br0" timeOffset="241741.6082">3324 10145,'-25'25,"25"0,0 24,0 1,0 24,0-24,0 0,0-1,0-24,0 25,0-1,0-24,0 0,0 0</inkml:trace>
  <inkml:trace contextRef="#ctx0" brushRef="#br0" timeOffset="242767.5813">4044 10021,'-25'0,"0"0,-25 0,1 0,49 25,-25 0,-25 0,50-1,-25 26,1-25,24 0,0 24,0 1,0-25,0-1,0 26,0-25,0 24,0-24,0 0,0 25,0-26,24 1,-24 25,50-50,-50 49,25-49,0 0,-1 0</inkml:trace>
  <inkml:trace contextRef="#ctx0" brushRef="#br0" timeOffset="244135.0543">4118 10170,'25'25,"24"24,-24-24,0 0,0 0,-25 0,0-1,0 26,0-25,0 0,0-1,0 1,0 0,0 25,-25-26,25-48,0-1,0 0,0 0,25 0,-25 1,0-1,25 0,-25-25,0 26,24 24,1-25,-25 0,25 25,25-50,-26 50,1 0,0 0,0 50,-25-25,25 0,-25-1,0 1,0 0,0 25,0-26,0 51,0-26,24 1,-24 0,0-26,0 1,25-74</inkml:trace>
  <inkml:trace contextRef="#ctx0" brushRef="#br0" timeOffset="244929.5807">4788 10443,'49'0,"26"0,-1 0,-24 0,-25 0,-1 0,1 0,0 0,0 0,0 0</inkml:trace>
  <inkml:trace contextRef="#ctx0" brushRef="#br0" timeOffset="246187.5555">5358 10145,'25'0,"0"0,0 0,-25 25,24-25,-24 25,0 0,0-1,0 1,0 0,0 0,0 0,-24-25,48 0,1 0,0 0,-25 24,25-24,-25 25,0 0,0 25,0-26,0 26,-50-50,25 50,1-50,24 24,-25-24,0 0,0 0,0 0,1 0,-1 0,25 25</inkml:trace>
  <inkml:trace contextRef="#ctx0" brushRef="#br0" timeOffset="247287.5326">5730 9971,'-25'0,"50"0,0 25,0 0,24 25,-49-25,0-1,25-24,-25 25,0 0,0 25,0-26,0 1,0 0,0 25,0-26,0 26,0-25,0 24,-25-24,1-25,-26 25,50 0,-50 0,1-25,24 49,0-49,25 25,-25-25,25 25,0-50</inkml:trace>
  <inkml:trace contextRef="#ctx0" brushRef="#br0" timeOffset="248077.5852">6053 10269,'49'0,"26"0,24 0,-25 0,26-25,-76 25,51 0</inkml:trace>
  <inkml:trace contextRef="#ctx0" brushRef="#br0" timeOffset="248771.5718">6226 10021,'0'25,"25"0,-25 24,0-24,25 0,-25 25,0-1,0-24,0 49,0-24,0-25,0 49,0-24,-25-1,25-24,0 0,0 0</inkml:trace>
  <inkml:trace contextRef="#ctx0" brushRef="#br0" timeOffset="252607.5132">6921 9971,'25'25,"-25"0,24 25,-24-25,0 24,0-24,0 25,0-1,0 1,0-1,0 26,-24-26,24-24,0 0,0-50,0 0,0-49,0 24,24 1,1-26,25 1,-1 24,-24 1,25-1,-25 50,-25-25,25 25,-1 0,1 0,-25 25,0 0,0 25,0-26,0 1,0 0,0 0,0 0,0-1,0 1,0 0,0 0,0 0,0-1,0 1,-25 25,25-25,0-1,-24-24,24 25</inkml:trace>
  <inkml:trace contextRef="#ctx0" brushRef="#br0" timeOffset="253315.5918">7640 10170,'-25'0,"1"0,24 25,-25-25,74 0,1 0,24 0,26-25,-1 0,-74 0,-1 25,1 0</inkml:trace>
  <inkml:trace contextRef="#ctx0" brushRef="#br0" timeOffset="254312.9203">8211 9947,'0'-25,"49"0,-24 25,0-25,0 25,-25 50,0-25,0 24,0-24,0 25,0-25,0-1,0 26,0-25,0 0,0-1,-25 1,0 0,25 0,-25-25,1 25,-1-25,25 24,0 1,25-50,24 25,26-24,-1 24,0 0,1-25</inkml:trace>
  <inkml:trace contextRef="#ctx0" brushRef="#br0" timeOffset="255035.4509">9004 9971,'-24'0,"48"0,76-24,-1-1,-50 25,1 0,0-25,-25 25</inkml:trace>
  <inkml:trace contextRef="#ctx0" brushRef="#br0" timeOffset="255727.4223">9178 9674,'0'0,"0"49,0-24,0 25,0-1,0-24,0 25,0-1,0 1,0 0,0 24,-25-49,25 25,-25-26,25 1</inkml:trace>
  <inkml:trace contextRef="#ctx0" brushRef="#br0" timeOffset="256885.447">10021 9748,'25'0,"25"50,24-1,-74-24,25-25,-25 25,25 25,-25-26,0 1,0 0,0 0,0 0,0 0,-25 24,25-24,-25-25,25-50,0 26,0-26,0 25,25-49,0 49,24 0,-49-25,50 26,0 24,-25-25,-1 0,-24 50,25 24,-25 26,25-1,-25-49,0 50,0-26,0 1,0-25,-25-25</inkml:trace>
  <inkml:trace contextRef="#ctx0" brushRef="#br0" timeOffset="257443.4057">10666 9872,'50'25,"24"-25,1 0,-1 0,-24 0,-1-25</inkml:trace>
  <inkml:trace contextRef="#ctx0" brushRef="#br0" timeOffset="258060.6869">11162 9649,'0'25,"0"0,0 49,0 0,0 1,0-26,0 1,0-25,0 0,-24 0,24-1</inkml:trace>
  <inkml:trace contextRef="#ctx0" brushRef="#br0" timeOffset="258751.4053">11783 9847,'74'0,"-24"0,148 0,-24 0,-75 0,99-24,-123 24,-50-25</inkml:trace>
  <inkml:trace contextRef="#ctx0" brushRef="#br0" timeOffset="259375.3751">12303 9649,'0'25,"0"0,0 49,0 0,0-24,0 0,0-26,0 1,0 0,0 0,0 0,0 0,0-1,0 1,0 0,0 0</inkml:trace>
  <inkml:trace contextRef="#ctx0" brushRef="#br0" timeOffset="261194.7872">13196 9599,'50'50,"-50"-25,50 24,-50-24,24-25,-24 25,0 0,0 0,0-1,0 1,0 0,0 25,0-26,-24 1,24 0,-25 0,25-50,0 0,0-24,0-1,25 25,-1-49,-24 49,25 0,25-49,-50-1,49 26,-24 24,25-25,-25 26,0-1,-1 25,1 0,0 25,74 49,25 75,-49-75,24 50,-74-74,-1-1,1 1,-25-25,0 0,0 0,0-1,0 1,-25-25,25 25</inkml:trace>
  <inkml:trace contextRef="#ctx0" brushRef="#br0" timeOffset="266965.4806">2927 11460</inkml:trace>
  <inkml:trace contextRef="#ctx0" brushRef="#br0" timeOffset="267157.5683">2902 11633,'0'25</inkml:trace>
  <inkml:trace contextRef="#ctx0" brushRef="#br0" timeOffset="267429.3919">2952 11832</inkml:trace>
  <inkml:trace contextRef="#ctx0" brushRef="#br0" timeOffset="267643.4281">2977 11906,'0'25</inkml:trace>
  <inkml:trace contextRef="#ctx0" brushRef="#br0" timeOffset="269161.3716">3721 11683,'0'25,"0"49,-25-49,25 25,0-1,0-24,0 25,-25 24,25-24,0-1,0 1,0-25,0 0,25-25,0 0,25 0,-1 0,1 0,-1-25,1 0,0 0,-50 0,0 0,0 1,0-1,0 0,0 0,-50 0,50 1,-50 24,50-25,-24 25,-26 0,25 0,0 0,-49 0,49 0,0 0,-49 0,74 25,0-50,25 0,0 0,-1 25</inkml:trace>
  <inkml:trace contextRef="#ctx0" brushRef="#br0" timeOffset="269954.0505">4143 11683,'-25'0,"0"0,0 0,25 25,-24-25,24 25,0-1,0 1,0 0,0 0,0 24,49-24,-24 0,25-25,-26 0,26 0,-25-25,-25 0,0 1,0-1,0 0,0 0,0-49,0 49,-25 0,25 0,-25 1</inkml:trace>
  <inkml:trace contextRef="#ctx0" brushRef="#br0" timeOffset="270669.0136">4366 11633,'25'0,"0"25,-25 0,0 0,0 0,0-1,0 1,0 0,0 0,0 0,0-1,0 1,-25-25,0 0,25-49,0 24,25-25,0 1,49 24,-24-25,-1 50,1-25</inkml:trace>
  <inkml:trace contextRef="#ctx0" brushRef="#br0" timeOffset="272461.0194">5457 11385,'0'25,"0"25,0-1,0 51,0-26,0 0,0-24,0 24,0-24,0-25,0-100,0 51,0-1,0 0,0 0,25 0,0 25,25-74,-26 49,1 0,-25-24,25 49,0-25,-25 0,0 0,25 25,-25-24,24-26,1 50,-25-25,25 25,-50 0,25 25,-25 0,-24 0,24-1,0 26,0-50,1 25,-1-25,25 25,0-1,49 26,26 24,49 1,25 24,24-49,1-1,-50-24,-74-25</inkml:trace>
  <inkml:trace contextRef="#ctx0" brushRef="#br0" timeOffset="273284.3266">6598 11311,'0'50,"0"-1,0 50,0-49,0 49,0-24,25 49,-25-75,0 26,0-26,0-74,0 1,0-26</inkml:trace>
  <inkml:trace contextRef="#ctx0" brushRef="#br0" timeOffset="273713.3244">6450 11708,'24'-25,"76"0,-26 25,25-49,-24 24,-51 25</inkml:trace>
  <inkml:trace contextRef="#ctx0" brushRef="#br0" timeOffset="274141.3137">6896 11534,'0'25,"0"25,0-26,25-24,-25 25,0 0</inkml:trace>
  <inkml:trace contextRef="#ctx0" brushRef="#br0" timeOffset="274521.3121">6921 11261</inkml:trace>
  <inkml:trace contextRef="#ctx0" brushRef="#br0" timeOffset="275717.0772">7045 11361,'25'0,"24"24,26 1,-26 25,-24-50,-25 25,25-25,-25 24,0 1,0 25,0-25,0 24,0-24,-25-25,25-25,0 0,0 1,0-1,25 0,0 0,0-24,24 49,-24 0,0 0,0 0,-1 0,-24 24,0-48,0-1,25 25,0 0,0 0,0 0,-1 25,26-25,-25 49,0-49,-25 25,0 0,0 0</inkml:trace>
  <inkml:trace contextRef="#ctx0" brushRef="#br0" timeOffset="276162.2825">7839 11485,'49'0,"50"0,25 0,25 0,-25 0,-49-25,-1 25,-74-25,0 0,-25 0,25 1,-24-1,-1 25,0 0,25-25</inkml:trace>
  <inkml:trace contextRef="#ctx0" brushRef="#br0" timeOffset="276444.4279">8409 11311,'-124'0,"99"0,1 0,24 25,-25 0,25 24,0 26,0-51,0 51,0-26,0-24,25-25,-25 25,0 0,24-25,26 0,0 0,98-75,-48 26</inkml:trace>
  <inkml:trace contextRef="#ctx0" brushRef="#br0" timeOffset="277049.199">9203 11038,'0'0,"-50"0,25 50,1-50,-51 74,26-24,24-25,0-1,25 1,0 0,25-25,24 25,26 0,-50-25,-25 24,0 1,0 0,-25 0,0-25</inkml:trace>
  <inkml:trace contextRef="#ctx0" brushRef="#br0" timeOffset="282827.3839">596 12948,'49'0,"1"0,24 0,-24 0,0-25,24 25,0 0,-49 0,-25-25,25 25,0 0,0 0,-1 0,26 0,-25 0,0 0,-1 0</inkml:trace>
  <inkml:trace contextRef="#ctx0" brushRef="#br0" timeOffset="284041.1155">918 12948,'0'25,"0"0,0 24,0-24,0 49,0-49,0 25,0-25</inkml:trace>
  <inkml:trace contextRef="#ctx0" brushRef="#br0" timeOffset="284931.1216">1538 12750,'0'24,"-25"-24,25 25,0 0,-24 25,24-26,0 1,0 0,0 25,0-26,0 1,0 25,0-1,0-24,0 25,24-50,-24 50,25-50,-25 24,25-24</inkml:trace>
  <inkml:trace contextRef="#ctx0" brushRef="#br0" timeOffset="286279.1206">1761 12849,'0'49,"0"-24,50 25,-25-1,-25 26,0-50,0-1,0 1,0-50,0 1,0-26,0 25,0 0,0 1,0-26,25 25,-25 0,25 1,-1-1,26 0,-50 0,25 25,-25 25,0 0,0 0,25-25,-25 24,0 1,0 0,24 0,-24 0,0-1,0 1,0 0,0 0,0 0,0-1,0 1,0 0</inkml:trace>
  <inkml:trace contextRef="#ctx0" brushRef="#br0" timeOffset="287232.9782">2183 12601,'50'25,"-25"24,-1-49,-24 25,0 0,25-25,-25 49,0 1,0-25,0 0,0 24,25 26,-25-51,0 26,0-25,0 0,0-1,0 1,-25 0,25 0,-25-25</inkml:trace>
  <inkml:trace contextRef="#ctx0" brushRef="#br0" timeOffset="288031.1303">2630 12824,'0'-25,"74"25,50 0,25 0,0-25,-75 25,1 0,24 0,-74 0,-25-24</inkml:trace>
  <inkml:trace contextRef="#ctx0" brushRef="#br0" timeOffset="288540.0939">2952 13022,'25'25,"0"-25,49 0,25 25,25 0,-99-25,-25 25</inkml:trace>
  <inkml:trace contextRef="#ctx0" brushRef="#br0" timeOffset="291908.8133">4093 12601,'25'0,"25"-25,24 25,0 0,1 0,-26 0,-24 0,0 0,0-25,0 25,-1 0,1 0,0 0,0 0,0-25,-1 25,1 0</inkml:trace>
  <inkml:trace contextRef="#ctx0" brushRef="#br0" timeOffset="293081.142">4490 12551,'0'50,"0"-25,0 24,0 1,0-1,0-24,0 0,0 0,0 49,0-49,0 0,0 0</inkml:trace>
  <inkml:trace contextRef="#ctx0" brushRef="#br0" timeOffset="293950.7312">5110 12502,'-25'24,"1"1,24 0,-25 0,25 0,-25 24,25-24,-25 0,25 24,-25 1,25 0,0-1,0 1,0-25,0-1,0 1,0 0,25 0,0 0,0-25,-25 24,25-24,-1 0</inkml:trace>
  <inkml:trace contextRef="#ctx0" brushRef="#br0" timeOffset="295495.5983">5309 12725,'24'25,"1"-1,-25 1,25 0,-25 0,0 0,0-1,0 1,0 0,-25-25,25-25,0 0,0 1,0-26,0 25,0 0,25-24,-25 24,25 25,0 0,-1 0,1 0,0 0,0 0,24 0,-24 0,0 0,0 0,-25 25,0 24,0-24,0 0,0 0,0 0,0-1,0 1,0 0,0 0,0 0,0 24,0-24,0-75,0 26</inkml:trace>
  <inkml:trace contextRef="#ctx0" brushRef="#br0" timeOffset="296165.003">5904 12774,'25'0,"49"0,0 0,-24 0,0-24,-25 24,-25-25,24 25,1 0</inkml:trace>
  <inkml:trace contextRef="#ctx0" brushRef="#br0" timeOffset="297153.0643">6623 12328,'0'25,"0"0,-25-1,25 1,0 50,0-51,0 1,0 25,0-1,0-24,0 25,25-25,-25-1,0 1,-25 0,25 0,0 0,0-1,-24-24,24 25,0 0</inkml:trace>
  <inkml:trace contextRef="#ctx0" brushRef="#br0" timeOffset="298116.9409">6921 12303,'-75'75,"75"-26,-49-24,24 25,0-26,0 1,1 0,-1 0,0 0,25-1,-25-24,0 0,25-24,0-1,25 74,25-24,-25 25,24-25,-24-1,0 26,0-50,-25 25,24 0,-24-1,25-24,-25 25</inkml:trace>
  <inkml:trace contextRef="#ctx0" brushRef="#br0" timeOffset="299180.0362">7293 12179,'25'25,"0"25,-25-1,0-24,24 25,-24-1,0 1,25 24,-25 1,0-1,0-24,0-1,0 50,-25-49,25-25,0 49,0-24,-24-25,-26 49,50-49,-25-25,25 25,0-50,0 0,0 0</inkml:trace>
  <inkml:trace contextRef="#ctx0" brushRef="#br0" timeOffset="302420.4861">7715 12551,'49'0,"1"0,24 0,25 0,-24 0,-50 0,-1 0,1 0,0 0,0 0,0 0,0 0,-1 0</inkml:trace>
  <inkml:trace contextRef="#ctx0" brushRef="#br0" timeOffset="303328.8419">8012 12353,'-25'0,"25"49,0-24,0 25,0-25,0 24,25-24,-25 0,0 24,0 26,0-50,0-1,0 1</inkml:trace>
  <inkml:trace contextRef="#ctx0" brushRef="#br0" timeOffset="308714.9136">8707 12353,'0'25,"25"-1,-1 1,-24 0,25-25,-25 25,0 0,25-25,-25 24,0 1,0 0,0 0,0 0,0-1,0 1,0 0,0 0,-25-25,25 25,0-50,0 0,25-49,-25 24,50 25,-50-24,49-26,-24 26,-25 24,25-25,0 25,-1 25,1 0,0 0,0 0,-25 25,0 0,25 0,-25 0,0-1,0 1,24 0,-24 0,0 0,0-1,0 1,0 0,0 0,0 0,0-1,0 26,0 0,0-26,0 26</inkml:trace>
  <inkml:trace contextRef="#ctx0" brushRef="#br0" timeOffset="311932.8941">8930 11931,'-25'0,"0"25,1-25,-1 25,25-1,-50-24,25 0,25 25,0 0,-24-25,-1 0,25 25,-25-25,25 25,-25-25,0 24,1 1,-1 0,25 0,-25-25,25 25,-25 24,0-49,25 25,0 0,0 0,-24-25,24 49,0-24,0 0,0 0,0 0,0-1,0 1,0 0,0 0,0 24,0-24,0 25,0-25,0-1,0 51,0-50,0 24,24-24,-24 25,0-1,25 1,-25-25,25-1,-25 1,25 0,-25 0,25 0,-1 0,1 24,0-49,-25 25,25-25,-25 25,25-25,-25 25,24-25</inkml:trace>
  <inkml:trace contextRef="#ctx0" brushRef="#br0" timeOffset="312756.5456">7888 10244</inkml:trace>
  <inkml:trace contextRef="#ctx0" brushRef="#br0" timeOffset="315226.8549">9451 12477,'-25'0,"0"0,50 0,0 0,0 0,24 0,-24 0,0-25,0 25,24 0,-49-25,25 25,0 0,0 0,0 0,-1 0,1 0,-25-25,25 25,0 0,0 0</inkml:trace>
  <inkml:trace contextRef="#ctx0" brushRef="#br0" timeOffset="320881.089">10418 12055,'-24'0,"24"25,-25 0,25-1,-25 1,0 25,25-25,0 0,-25-1,25 1,0 0,0 0,0 0,0-1,0 1,25 0,-25 0,25 0,-25-1,25 1,-25 0,25-25,-1 25,26 24,24 1,-24 0,-25-26,0-24,-25 25</inkml:trace>
  <inkml:trace contextRef="#ctx0" brushRef="#br0" timeOffset="322426.686">10766 12055,'0'25,"0"24,0 1,24-25,-24 25,0-26,0 1,0 0,0 0,0 0,0-1,0 1,0 0,0 0,0 0,0-1,0 1,0 0</inkml:trace>
  <inkml:trace contextRef="#ctx0" brushRef="#br0" timeOffset="323786.7928">11038 12129,'-24'25,"24"0,-50-25,50 50,-50-50,50 25,-24-25,24 24,-25-24,0 0,25 25,-25 0,25-50,25 25,0 0,0 0,-1 25,1 0,0 0,0-25,0 24,-25 1,0 0,24-25,-24 25,0 0,25-25</inkml:trace>
  <inkml:trace contextRef="#ctx0" brushRef="#br0" timeOffset="324559.829">11187 12353,'25'0,"0"0,0 0,-1 0,1 0,0 0,0 0,0 0,0 0,24 0,1 0</inkml:trace>
  <inkml:trace contextRef="#ctx0" brushRef="#br0" timeOffset="325390.5994">11659 12030,'0'50,"0"-25,0-1,0 1,0 0,0 0,0 0,0 0,0-1,0 1,0 0,0 25,0-26,0 1,0 0,0 0,0 0</inkml:trace>
  <inkml:trace contextRef="#ctx0" brushRef="#br0" timeOffset="326946.665">11832 11832,'25'0,"0"49,0-24,-25 0,24-25,-24 25,0 0,25-25,-25 24,0 1,0 0,0 0,0 0,0-1,0 1,0 0,0 25,0-25,0 24,-25-24,25 0,0 0,0-1,0 1,-24-25,24 25,0 0,0 0,0-1,-25-24,25 25,-25 0,25 25,-25-26,25 1,0 0,0 0,0 0,-25-25</inkml:trace>
  <inkml:trace contextRef="#ctx0" brushRef="#br0" timeOffset="333526.6483">12303 11559,'25'0,"0"25,25 49,-1-49,-24 0,0 49,-25-49,0 0,0 0,0-1,0 1,0 0,0 0,25 0,-25-1,0 1,0 0,0 0,0 24,0-24,0 0,0 25,0-25,0-1,0 26,0-25,0 0,0-1,0 1,-25 0,25 25,-25-26,0 26,25-25,0 0,-25-25,25 24,-24 1,24 0,-25 0</inkml:trace>
  <inkml:trace contextRef="#ctx0" brushRef="#br0" timeOffset="334570.337">13072 12055,'-24'0,"48"0,26 0,-25 0,24 0,-24 0,0 0,0 0,24 0,-24-25,0 0,49 1,-49 24</inkml:trace>
  <inkml:trace contextRef="#ctx0" brushRef="#br0" timeOffset="335352.5674">13221 11782,'0'25,"25"25,-25-1,0 1,0-25,0 49,0-24,0-1,0 1,0-25</inkml:trace>
  <inkml:trace contextRef="#ctx0" brushRef="#br0" timeOffset="337984.5725">14189 11609,'-25'0,"0"0,0 0,0 0,-24 0,24 24,25 1,-25-25,25 25,0 0,-25-25,25 25,-24-25,24 49,0-24,0 49,0-49,0 25,0-25,0 24,0-24,0 0,0 24,24-49,-24 25,25 0,-25 0,25-25,-25 25,25 0,-25-1,0 1,0 0,0 0,0 0,25-25,-25 24</inkml:trace>
  <inkml:trace contextRef="#ctx0" brushRef="#br0" timeOffset="341964.4693">14263 11906,'25'0,"0"0,-1 0,1 25,-25 0,25 0,-25-1,25 1,-25 0,0 0,0 0,0-1,0-48,0-1,0 0,0 0,0 0,0 1,25 24,-25-25,24 0,-24 0,25 25,0 0,-25-25,0 1,25 24,0 0,-25-25,25 25,-1 0,1 0,0 0,0 0,0 0,-1 0,1 0,-25 25,0-1,25-24,-25 25,0 0,25-25,-25 25,0 0,25-25,-25 24,0 1,0 0,0 0,0 0,0-1,0 1,0 0,0 0</inkml:trace>
  <inkml:trace contextRef="#ctx0" brushRef="#br0" timeOffset="343184.5426">15131 11857,'0'24,"25"1,0-25,0 0,24 0,-24 0,0 0,24 0,-24 0,25 0,-50-25,25 25,-1 0,1 0,0 0,0 0,0 0,-1 0</inkml:trace>
  <inkml:trace contextRef="#ctx0" brushRef="#br0" timeOffset="344368.246">16148 11410,'-25'0,"1"0,24 25,-25-25,25 25,-25 0,0-1,25 26,0-25,-25-25,25 25,0 24,0 1,0-25,0 24,0-24,0 0,0 0,0-1,0 1,0 0,25 0,-25 0,25-1,0 1,-25 0,25-25,-25 25,24-25,-24 49,25-49,0 25,-25 0</inkml:trace>
  <inkml:trace contextRef="#ctx0" brushRef="#br0" timeOffset="355306.3786">16446 11534,'0'25,"0"0,0 0,0-1,0 26,0-25,0 0,0-1,0 1,0 0,0 0,0 0,0 24,0-24,0 0,0 0,0-1,25 1,-25 25,0-25,0-1,0 1,0 0</inkml:trace>
  <inkml:trace contextRef="#ctx0" brushRef="#br0" timeOffset="356776.2844">16818 11584,'-25'0,"-24"49,24-49,0 25,0-25,25 25,-25-25,25 25,-25-25,25 25,-24-1,24 1,-25-25,0 25,25 0,-25-25,0 0,25 25,0-1,50 1,-50 0,50 0,-1 0,1-1,-25 1,0 0,49 0,-49 0,0-25</inkml:trace>
  <inkml:trace contextRef="#ctx0" brushRef="#br0" timeOffset="357780.417">16942 11782,'-25'0,"50"0,0 0,24 0,1 0,24 0,-49 0,0 0,0 0,0 0,49 0,0 25,26-25,-76 0,1 0</inkml:trace>
  <inkml:trace contextRef="#ctx0" brushRef="#br0" timeOffset="359434.0848">17636 11559,'0'-25,"0"0,0 1,25 24,0 0,0 0,0 0,0 0,-25 24,0 1,0 0,0 0,0 0,0-1,0 1,0 0,-25-25,25 25,0 0,-25-25,25 24,-25-24,25 25,0 0,-25 0,25 0,-25-25,25 24,0 1,0 0,0 0,0 0,25-25,0 0,0 0,25 0,-26 0,51 0,-26 0,1 0</inkml:trace>
  <inkml:trace contextRef="#ctx0" brushRef="#br0" timeOffset="361688.2647">18058 11336,'50'25,"-25"-25,-1 24,1-24,-25 25,0 0,25 0,-25 0,0-1,0 26,0 0,0-26,25 26,-25-25,0 0,0-1,0 1,0 0,0 0,0 0,0-1,0 1,-25-25,25 25,0 0,-25-25,25 25,0-1,-25-24,25 25,-24-25,24 25,0 0,-25-25,25 25,0-1,-25-24,25 25,-25-25,25 25,0 0,-25-25,1 0</inkml:trace>
  <inkml:trace contextRef="#ctx0" brushRef="#br0" timeOffset="363284.0694">18604 11609,'-25'0,"25"24,25-24,0 0,24 0,1 0,-25 0,-1 0,1 0,0 0,0 0,25 0,-26 0,1 0,0 0</inkml:trace>
  <inkml:trace contextRef="#ctx0" brushRef="#br0" timeOffset="364090.2594">18703 11460,'0'49,"25"-24,-25 50,0-51,0 1,25 25,-25-25,0-1,0 1,0 0,0 0,0 0,0-1</inkml:trace>
  <inkml:trace contextRef="#ctx0" brushRef="#br0" timeOffset="365984.2854">19422 11559</inkml:trace>
  <inkml:trace contextRef="#ctx0" brushRef="#br0" timeOffset="366199.9393">19695 11609</inkml:trace>
  <inkml:trace contextRef="#ctx0" brushRef="#br0" timeOffset="366392.2768">19695 11609</inkml:trace>
  <inkml:trace contextRef="#ctx0" brushRef="#br0" timeOffset="366580.0886">19894 11633</inkml:trace>
  <inkml:trace contextRef="#ctx0" brushRef="#br0" timeOffset="366756.2791">20092 11633</inkml:trace>
  <inkml:trace contextRef="#ctx0" brushRef="#br0" timeOffset="366946.2772">20266 11609</inkml:trace>
  <inkml:trace contextRef="#ctx0" brushRef="#br0" timeOffset="367136.2602">20415 11609,'24'0</inkml:trace>
  <inkml:trace contextRef="#ctx0" brushRef="#br0" timeOffset="367328.305">20638 11559</inkml:trace>
  <inkml:trace contextRef="#ctx0" brushRef="#br0" timeOffset="367528.9291">20787 11559</inkml:trace>
  <inkml:trace contextRef="#ctx0" brushRef="#br0" timeOffset="367707.2631">20911 11534,'0'0</inkml:trace>
  <inkml:trace contextRef="#ctx0" brushRef="#br0" timeOffset="367931.5745">20960 11534</inkml:trace>
  <inkml:trace contextRef="#ctx0" brushRef="#br0" timeOffset="369758.2436">21432 11410,'49'0,"1"0,-25 0,-1 0,1 0,0 0,25 0,24 0,-49 25,0-25,-1 0,26 0,-25 0,0 0,-1 0</inkml:trace>
  <inkml:trace contextRef="#ctx0" brushRef="#br0" timeOffset="370636.1951">21630 11187,'0'25,"0"0,0-1,0 1,0 50,0 24,25-50,-25 1,0 0,0-26,0 26,0-25,0 0,0-1</inkml:trace>
  <inkml:trace contextRef="#ctx0" brushRef="#br0" timeOffset="372689.8897">22201 11311,'24'25,"-24"0,25-1,-25 1,0 0,25 0,-25 0,0-1,0 1,0 0,0-50,0-24,0 24,0 0,0 0,0 0,25 1,0-1,-1 25,-24-25,25 25,0 0,0 0,0 25,-1-25,-24 25,0-1,25-24,-25 25,0 0,0 0,0 0,0-1,0 1,0 0,0 0,0 0</inkml:trace>
  <inkml:trace contextRef="#ctx0" brushRef="#br0" timeOffset="373572.2582">22697 11460,'49'0,"-24"0,-25-25,25 25,0 0,-1 0,1 0,25 0,-1 0,26 0,-50-25</inkml:trace>
  <inkml:trace contextRef="#ctx0" brushRef="#br0" timeOffset="374252.1916">23193 11162,'0'25,"0"0,0 0,0 24,0 1,25 24,-25-24,0 24,0-49,24 0,1 24,-25-24,0 0</inkml:trace>
  <inkml:trace contextRef="#ctx0" brushRef="#br0" timeOffset="378794.1406">23639 11336,'0'25,"50"-1,24 1,-49-25,74 25,-74-25,0 0,0 0,-1 0</inkml:trace>
  <inkml:trace contextRef="#ctx0" brushRef="#br0" timeOffset="379711.6884">23813 11212,'0'25,"0"-1,0 51,0-50,0 24,0 1,0-25,0 24,0-24,0 0,0 0,0-1,0 1,0 0,0 0,0 0,0-1,25-24</inkml:trace>
  <inkml:trace contextRef="#ctx0" brushRef="#br0" timeOffset="381656.0703">24185 11261,'25'0,"0"0,-1 0,-24 25,25-25,-25 25,0 0,25-25,-25 25,25-25,-25 49,0-24,0 0,0 0,0-1,0 1,0-50,0 1,0-1,0 0,0-25,25 26,-25-1,0 0,24 0,1 25,0 0,0 0,0 0,-1 0,-24 25,0 0,0 0,0-1,25 26,-25-25,0 0,0-1,0 1,0 0</inkml:trace>
  <inkml:trace contextRef="#ctx0" brushRef="#br0" timeOffset="385700.0676">18356 11162,'25'25,"-1"0,1 0,-25-1,25 1,0 0,-25 0,25 0,-25-1,24 1,-24 0,25 0,-25 0,25-1,-25 1,0 0,0 0,0 0,0-1,0 1,0 0,0 0,0 24,0-24,0 0,0 25,0-1,0 1,0-1,0-24,-25 25,25 24,-25-49,25 25,0-1,0-24,0 25,0-25,-24-1</inkml:trace>
  <inkml:trace contextRef="#ctx0" brushRef="#br0" timeOffset="388146.2675">2803 13891,'-25'0,"25"24,-24-24,73 0,26 25,49-25,-50 0,25 0,-49 0,0 0,-26 0,1 0</inkml:trace>
  <inkml:trace contextRef="#ctx0" brushRef="#br0" timeOffset="389091.9984">2778 14188,'0'25,"25"-25,50 0,-1 0,1 0,73 0,-48 0,-51 0</inkml:trace>
  <inkml:trace contextRef="#ctx0" brushRef="#br0" timeOffset="390195.9635">3895 13816,'24'0,"1"0,0 0,50-25,73 25,-48-24,-1 24,-25-25,1 25,-26 0</inkml:trace>
  <inkml:trace contextRef="#ctx0" brushRef="#br0" timeOffset="391129.904">4242 13742,'-25'25,"25"-1,0 26,0-25,0 24,0 1,0-25,0 0,0-1,0 1,0 0,0 0,0 0</inkml:trace>
  <inkml:trace contextRef="#ctx0" brushRef="#br0" timeOffset="392173.9143">4862 13568,'-25'0,"0"0,1 0,24 25,-25-25,25 25,-25 0,0 24,0-24,25 0,0 0,-24-1,24 1,0 0,0 0,0 0,0-1,24-24,-24 25,25-25,-25 25,0 0,25-25,0 0,-25 25,25-25,-1 0</inkml:trace>
  <inkml:trace contextRef="#ctx0" brushRef="#br0" timeOffset="393703.0831">4912 13767,'24'0,"1"0,0 0,-25 24,0 1,0 0,0 0,0 0,0-1,0 1,0-50,0-24,0-1,25 25,0 1,0-1,24-25,-24 25,0 1,24-1,-24 25,0 0,0 0,0 0,-1 0,1 0,-25 25,25-1,-25 1,0 0,0 0,0 0,0-1,0 1,0 0,0 0,0 0,0-1,0 1,0 0,0 0,0 0,0-1,0 1,0 0</inkml:trace>
  <inkml:trace contextRef="#ctx0" brushRef="#br0" timeOffset="394483.7898">5557 13767,'49'0,"-24"0,25 0,-1 0,-24 0,0 0,-25-25,25 25,-1 0,1 0</inkml:trace>
  <inkml:trace contextRef="#ctx0" brushRef="#br0" timeOffset="396165.6566">6028 13494,'0'25,"0"-1,0 26,0-25,0 0,0 24,0-24,0 0,0 0,0-1,0 1,0 0,0 0,0 0,0-1,0-48,49-51,-49 26,50-1,-25 25,0-24,0-1,-25 25,24 25,-24-25,0 1,25 24,-25-25,25 25,-25-25,0 50,0 0,0-1,-25 1,25 0,-74 0,74 0,-75 24,50-49,1 25,-1-25,25 25,25-25,-1 0,26 49,25 1,49 49,-50-49,25 24,0-24,-49-1,0-24,-50 0</inkml:trace>
  <inkml:trace contextRef="#ctx0" brushRef="#br0" timeOffset="397101.9362">6524 13494,'25'0,"0"0,-1 25,-24-1,50-24,-50 25,25-25,0 50,-1-25,-24 24,0-24,0 0,0 0,0-1,-24 1,-1 25,0-25,0-1,25 1,-25 0,25 0</inkml:trace>
  <inkml:trace contextRef="#ctx0" brushRef="#br0" timeOffset="397759.0491">7094 13667,'50'0,"0"0,49 0,25 0,0-24,0-1,-25 25,-49 0,-50-25,-25 25,0 0</inkml:trace>
  <inkml:trace contextRef="#ctx0" brushRef="#br0" timeOffset="398353.8754">7417 13494,'0'25,"0"24,0 1,0-25,25-1,-25 26,25 24,-25-24,0-25,0 0,0-1,0 1,0 0,0 0,0 0</inkml:trace>
  <inkml:trace contextRef="#ctx0" brushRef="#br0" timeOffset="408631.5999">8335 13395,'-25'0,"25"24,0 1,0 0,-25-25,25 25</inkml:trace>
  <inkml:trace contextRef="#ctx0" brushRef="#br0" timeOffset="430397.5564">8360 13419,'-25'0,"0"0,25 25,0 0,-25 0,25 0,-25-1,25 1,-24 0,24 0,0 0,0-1,0 1,0 0,0 0,0 24,0-24,0 25,0-1,0-24,24-25,-24 25,0 0,25-25</inkml:trace>
  <inkml:trace contextRef="#ctx0" brushRef="#br0" timeOffset="432539.1442">8409 13568,'25'25,"0"-25,0 25,-25 0,0-1,0 1,0 0,0 0,0 0,0-1,0 1,0 0,0 0,0-50,0 0,0 0,24 1,-24-1,25 25,-25-25,25 25,-25-25,0 0,25 25,-25-24,25 24,-1 0,1 0,-25 24,25 1,-25 0,25 0,-25 0,0-1,0 1,25-25,-25 25,0 0,0 0,0-1,0 1,24-25,-24 25,0 0</inkml:trace>
  <inkml:trace contextRef="#ctx0" brushRef="#br0" timeOffset="433349.4889">8955 13742,'25'0,"24"0,-24 0,0 0,0 0,24 0,-49-25,25 25,0 0,0 0,24 0,-24 0</inkml:trace>
  <inkml:trace contextRef="#ctx0" brushRef="#br0" timeOffset="434806.8933">9501 13395,'0'24,"0"1,0 25,0-1,0-24,0 25,24-1,-24-24,0 25,0-1,0-24,0 0,25 0,-25 0,25-25,0-50,0 0,-1 1,26-1,-25 25,49-49,-49 0,0 24,0 50,-25-50,24 26,1 24,-50 24,25 1,0 0,-49 0,49 0,-25-1,0-24,25 25,-25 0,1-25,-1 50,0-50,0 0,25-25,25 25,0-25,0 25,-1 0,26 25,-25 0,49 49,50 0,0 26,0-26,-99-49,50 0,49 24,-100-24,-24-50</inkml:trace>
  <inkml:trace contextRef="#ctx0" brushRef="#br0" timeOffset="436187.3828">10394 13618,'-25'0,"50"-25,24 25,-24 0,25-25,-1 25,-24 0,0 0,0 0,-1 0,1 0,0 0,0 0</inkml:trace>
  <inkml:trace contextRef="#ctx0" brushRef="#br0" timeOffset="437237.4614">10493 13395,'0'24,"0"1,0 0,0 0,0 0,0-1,0 1,0 0,0 25,0-26,0 1,0 25,0-25,0-1,0 1,0 0,0 0</inkml:trace>
  <inkml:trace contextRef="#ctx0" brushRef="#br0" timeOffset="438105.3908">11063 13246,'0'25,"0"-1,0 51,0-50,0 24,0-24,0 74,25-74,-25 0,0 0,0-1,0 1</inkml:trace>
  <inkml:trace contextRef="#ctx0" brushRef="#br0" timeOffset="438923.4692">11311 13146,'25'0,"25"75,-25-50,-25 0,24-1,1 1,-25 25,0-25,25-25,-25 49,0-24,0 25,0-26,0 1,0 0,0 0,0 0,0-1,-25 1,25 0,-25-25,1 25,24 0,-25-25,25 24,0 1,0 0,-25-25</inkml:trace>
  <inkml:trace contextRef="#ctx0" brushRef="#br0" timeOffset="439507.4502">11882 13370,'25'0,"24"0,50 0,100-25,-75 25,50-25,-125 25</inkml:trace>
  <inkml:trace contextRef="#ctx0" brushRef="#br0" timeOffset="440069.444">12353 13047,'0'25,"0"0,0 24,0-24,0 25,0 0,0-1,0 26,0-26,0 1,0-25,0-1,0 1,0 0</inkml:trace>
  <inkml:trace contextRef="#ctx0" brushRef="#br0" timeOffset="440858.4469">13544 12948,'-25'25,"0"-25,0 25,25-1,-25 1,1 0,-1 0,0 0,25-1,-25 26,0 0,25-25,0-1,0 26,0-25,0 24,25 1,-25-25,50 24,-25 1,-1-50,1 25,0 0,0-25,0 0,0 0,-1 0,1 0</inkml:trace>
  <inkml:trace contextRef="#ctx0" brushRef="#br0" timeOffset="442255.4289">13742 13196,'25'0,"0"0,0 25,-1 0,1 0,-25-1,25 1,-25 0,0 0,0 0,0-1,0 1,0 0,0 0,0-50,0-25,0 1,0-1,0 1,0 24,0 0,0-25,25 50,0 25,-25 0,24 0,1 0,-25 24,0-24,25 0,-25 0,25-1,-25 1,0 0,0 0,0 0,0-1,0 1</inkml:trace>
  <inkml:trace contextRef="#ctx0" brushRef="#br0" timeOffset="443145.3623">14213 13370,'25'0,"0"0,0 0,0 0,-1 0,1 0,0-25,0 25,0 0,24 0,-24 0,-25-25</inkml:trace>
  <inkml:trace contextRef="#ctx0" brushRef="#br0" timeOffset="444889.3926">14759 13072,'0'50,"0"-26,25 26,-25 0,0-1,0 1,0-25,0 0,0-1,0 1,0 0,0 0,0 0,0-50,25-25,0 25,-1-24,1-1,50-24,-75 49,24-25,1 25,0 1,0 24,-25-25,-25 50,0 24,0-49,-49 25,49 25,0-50,1 0,-1 0,0 0,25 25,25-25,49 24,25 1,-24 0,74 49,-100-49,1 0,-1 0,-24-25,-25 25</inkml:trace>
  <inkml:trace contextRef="#ctx0" brushRef="#br0" timeOffset="445568.987">15429 13246,'-25'0,"50"0,24 0,26 0,49 0,-25 0,-24 0,73-25,-98 25,0 0</inkml:trace>
  <inkml:trace contextRef="#ctx0" brushRef="#br0" timeOffset="446176.4515">15801 13047,'0'25,"0"25,25 49,0-25,-1 1,1-26,-25-24,0 25,0-1,0-24,0 0,0 0,0 0</inkml:trace>
  <inkml:trace contextRef="#ctx0" brushRef="#br0" timeOffset="447285.2915">16297 13047,'0'-25,"0"1,50-26,-26 25,26 0,-25 25,0 0,-25 25,24-25,-24 50,0-25,0 49,0-24,0-26,0 26,0 0,-24-1,-1-24,0 25,0-50,25 25,25-25,0 0,49 0,1 0,-51-25,26 0,-25 25</inkml:trace>
  <inkml:trace contextRef="#ctx0" brushRef="#br0" timeOffset="448164.6867">16719 12774,'0'25,"0"0,25 0,-1 24,1 1,-25-25,25 24,0 1,-25-25,0 0,0-1,0 1,0 0,0 0,0 0,0 0,-25-1,25 1,-25-25,25 50,-25-50,1 25,-1-1,0 26,0-25,0 24,0-49,25 25,0 0,-24-25,24-25,0 0</inkml:trace>
  <inkml:trace contextRef="#ctx0" brushRef="#br0" timeOffset="448725.2581">17116 13047,'24'0,"1"0,74 0,50 0,-25 0,-49 0,-26 0,-24 0</inkml:trace>
  <inkml:trace contextRef="#ctx0" brushRef="#br0" timeOffset="449276.3526">17240 12849,'0'49,"0"-24,24 25,-24 24,25-49,-25 25,0 49,25-49,-25-26,0 51,0-1,0-24,0-25,0-1,0-48</inkml:trace>
  <inkml:trace contextRef="#ctx0" brushRef="#br0" timeOffset="449649.3862">18182 12923</inkml:trace>
  <inkml:trace contextRef="#ctx0" brushRef="#br0" timeOffset="449854.3493">18405 12849,'25'0</inkml:trace>
  <inkml:trace contextRef="#ctx0" brushRef="#br0" timeOffset="450047.2825">18976 12849,'0'0</inkml:trace>
  <inkml:trace contextRef="#ctx0" brushRef="#br0" timeOffset="450233.2798">19199 12799</inkml:trace>
  <inkml:trace contextRef="#ctx0" brushRef="#br0" timeOffset="450396.3351">19472 12799,'0'0</inkml:trace>
  <inkml:trace contextRef="#ctx0" brushRef="#br0" timeOffset="451528.2758">19943 12675,'25'0,"0"0,0 0,-25 25,0 0,0 0,0 24,25-24,-25 25,0-1,0 1,0-1,0-24,0 25,0-25,0-1,0-48,0-1,0-25,0-24,0-25,0 24,24 1,-24 49,25 25,-25-25,25 0,0 25,0 0,-1 25,1 0,0 0,25 24,-1 1,-24 0,25 24,-26-24,-24-26,0 26,25-25,-25 24,0-24,0 0,0 0,0 0</inkml:trace>
  <inkml:trace contextRef="#ctx0" brushRef="#br0" timeOffset="452069.0628">20638 12923,'49'0,"100"0,-25 0,25 0,-74 0,-26 0</inkml:trace>
  <inkml:trace contextRef="#ctx0" brushRef="#br0" timeOffset="452681.334">21407 12576,'0'25,"25"49,-25 1,0-51,0 26,24 24,-24-24,25 24,0 1,-25-50,25-1,-25 1</inkml:trace>
  <inkml:trace contextRef="#ctx0" brushRef="#br0" timeOffset="453610.2697">19249 13072,'25'0,"24"0,50 0,-24 0,49 0,-75-25,1 25</inkml:trace>
  <inkml:trace contextRef="#ctx0" brushRef="#br0" timeOffset="454569.177">19373 12898,'25'0,"-25"50,0-25,24 0,-24-1,0 26,0 0,0-1,0 1,0 0,0-1,0-24,0 0</inkml:trace>
  <inkml:trace contextRef="#ctx0" brushRef="#br0" timeOffset="455671.2519">21680 12799,'24'0,"26"25,-25-25,49 0,25 0,1 0,98 0,-49 0,-99 0</inkml:trace>
  <inkml:trace contextRef="#ctx0" brushRef="#br0" timeOffset="456387.1804">22176 12626,'0'24,"0"26,0 0,0-1,0 1,0-1,0 1,0-25,0 0,0-1,0 1</inkml:trace>
  <inkml:trace contextRef="#ctx0" brushRef="#br0" timeOffset="457706.8525">22845 12576,'0'25,"25"24,25-49,24 50,-49-25,25 24,-25-49,-1 25,-24 0,0 0,0 0,0-1,0 1,0 0,0-75,50 1,-25-1,24 1,-24-26,25 50,-25 1,-1-1,-24 0,25 25,0 0,0 0,0 0,-25 25,24 24,1 26,-25-50,25 24,-25 1,0-1,0-24,0 0,0 0,0 0</inkml:trace>
  <inkml:trace contextRef="#ctx0" brushRef="#br0" timeOffset="464043.1834">4540 14635,'0'25,"0"-1,0 1,0 0,0 0,0 0,0-1,0-123,0 25,0 24,0 1,0 24,24 0,1 25,0 25,0 0,0-1,-25 26,24 0,26 24,-50 0,25 1,24-26,-49-24,0 0</inkml:trace>
  <inkml:trace contextRef="#ctx0" brushRef="#br0" timeOffset="464672.9644">4465 14684,'25'0,"0"0,0 0,24 0,1 0,-25 0,-1 0,1 0,0 0,0-24</inkml:trace>
  <inkml:trace contextRef="#ctx0" brushRef="#br0" timeOffset="465777.1261">4986 14635,'-25'0,"25"25,-25-25,25 24,0 1,25-25,0 25,0-25,0 0,0 0,-25 25,0 0,0-1,0 1,-25-25,0 25,-25 0,25-25,-24 0,24 0,0 0,0 0</inkml:trace>
  <inkml:trace contextRef="#ctx0" brushRef="#br0" timeOffset="467250.9844">5209 14684,'25'50,"-25"-25,0 0,25-1,-25 1,25-25,0 0,-1 0,1-25,0 1,25-1,-26 0,1 25,-25-25,25 0,-25 1,0-1,25 50,24 24,1 1,-50-1,74 1,-74-25,25-25,0 0,0 0,0 0,-25-25</inkml:trace>
  <inkml:trace contextRef="#ctx0" brushRef="#br0" timeOffset="468700.9821">5879 14660,'25'0,"0"24,-1 1,1 0,0-25,-25 25,25-25,-25 25,0-1,0 1,0 0,0-50,25 25,-25-25,0 1,24 24,-24-25,25 25,0 0,0-25,0 25,0 0,-1 25,-24 0,25 24,-25-24,25-25,0-50,0 26,-1-1,1 25,-25-25,25 25,-25 25,25 0,0-1,-25 1,24-25,-24 25,0 0,0 0,25-25</inkml:trace>
  <inkml:trace contextRef="#ctx0" brushRef="#br0" timeOffset="469150.1295">6673 14808,'49'0,"1"0,0 0,74 0,49 0,-73-49,-51 49,1 0,-50-25,25 25,-25-25,0 0,0 1,0-1,-25 25</inkml:trace>
  <inkml:trace contextRef="#ctx0" brushRef="#br0" timeOffset="469512.0903">7194 14610,'-273'0,"546"0,-571 0,298 25,0 0,0-1,0 26,0 0,25 24,-25-49,0 0,25-25,-1 24,26-24,-25 0,24 0,51 0,-1 0,99-24,-74-1,-24 25,-26 0,-49 0</inkml:trace>
  <inkml:trace contextRef="#ctx0" brushRef="#br0" timeOffset="479007.4265">8533 14833,'0'25,"25"25,0-50,24 49,-24-24,0 0,0 24,-25-24,0 0,0-50,0 0,0 1,0-1,0 0,0 0,0-24,25 49,-25-25,24 25,1 0,0 0,-25 49,25-24,-25 0,25 0,-25 0,0-1,0 1</inkml:trace>
  <inkml:trace contextRef="#ctx0" brushRef="#br0" timeOffset="481693.8553">9104 14932,'24'0,"26"0,-25 0,0 0,24 0,-24 0,0 0,0 0,0 0,-1 0</inkml:trace>
  <inkml:trace contextRef="#ctx0" brushRef="#br0" timeOffset="483274.9623">9798 14610,'0'74,"0"-24,0 0,0-26,0 26,0 0,0-1,0-24,0 0,0 0,50-75,-1 25,1-49,-25 49,24-25,1 26,-25-1,-25 0,25 25,-25-25,0 0,24 25,-24-24,25 24,0 0,-25-25,25 25,-25-25,-25 75,-25-26,26 26,-26-50,50 25,-25-25,0 25,1-1,-1-24,25 25,25 0,-1 25,1-50,50 99,-26-74,-24-1,0-24,0 25,-1-25,-24 25,25-25,0 0,0 0</inkml:trace>
  <inkml:trace contextRef="#ctx0" brushRef="#br0" timeOffset="486148.9556">10666 14734,'0'25,"25"-25,25 0,-1 0,-24 0,0 0,0 0,0 0,-1 0,1 0,0 0,0 0</inkml:trace>
  <inkml:trace contextRef="#ctx0" brushRef="#br0" timeOffset="486803.9327">10790 15007,'25'0,"25"0,49 0,-25 0,-24 0,0 0,-26 0,1 0,0 0,25 0,-26 0</inkml:trace>
  <inkml:trace contextRef="#ctx0" brushRef="#br0" timeOffset="488512.6886">11882 14610,'-25'0,"0"0,0 0,1 0,-1 0,0 0,0 0,0 0,1 0,24 25,-25-25,25 25,-25-25,0 24,25 1,0 0,0 0,0 0,0-1,0 1,0 0,0 0,0 0,25-1,0 1,24 0,-24-25,-25 25,25-25,0 0,0 0,-1 0,1 0,25 0,-1 0,-24 0,-25-25,25 25,-25-25,0 0,25 25,-25-24,0-1,0 0,25 25,-25-25,0 0,0 1,0-1,0 0,-25 0,25 0,-25 1,0-1,25 0,0 0</inkml:trace>
  <inkml:trace contextRef="#ctx0" brushRef="#br0" timeOffset="492904.8645">8980 15652,'0'-25,"0"50,0 0,0-1,0 1,0 0,0 25,0-26,0 1,0 0,24-25,1-50,0 50,0-49,0 24,-1 0,1-24,25-1,-25-24,-1 49,1 0,-25 0,25 25,-25 25,0 0,-25 0,0-1,25 1,-24-25,24 25,0 0,0 0,0-1,0 1,24 0,1 0,25 24,24 1,1 24,-50-74,-1 25,1-25</inkml:trace>
  <inkml:trace contextRef="#ctx0" brushRef="#br0" timeOffset="493474.4982">9724 15652,'25'0,"49"0,25 0,-24-25,148 0,-149 25,-24 0,-25 0</inkml:trace>
  <inkml:trace contextRef="#ctx0" brushRef="#br0" timeOffset="493922.8476">10096 15825,'25'0,"24"0,26 0,49 0,0-24,-75 24,1 0,-25 0</inkml:trace>
  <inkml:trace contextRef="#ctx0" brushRef="#br0" timeOffset="495324.4122">10741 15602,'25'0,"-25"25,24-25,-24 25,0 0,0-1,0 1,0 0,0 0,0 0,0-75,0 0,0 26,25-1,0 0,-25 0,25 0,0 25,-1 0,-24-24,25 24,0 0,0 0,0 0,-1 24,1 1,25 0,-50 0,25 0,-1-1,-24 1,25 25,0-1,-25-24,0 0,0 0,0-75</inkml:trace>
  <inkml:trace contextRef="#ctx0" brushRef="#br0" timeOffset="498264.8098">1042 16247,'50'0,"-1"-25,75 25,-49-25,-1 1,1 24,-1 0,-49 0,0-25,-1 25,-24-25,25 25,0 0,0 0,0 0</inkml:trace>
  <inkml:trace contextRef="#ctx0" brushRef="#br0" timeOffset="499137.8241">1389 16197,'-24'25,"24"0,0 25,0-1,0 1,0 0,0 49,0-74,0 24,0 26,0-1,0-24,0-26,0-48,24-1,-24 0</inkml:trace>
  <inkml:trace contextRef="#ctx0" brushRef="#br0" timeOffset="500412.7618">2084 15925,'-25'0,"-24"24,24 1,25 0,-50 0,25 0,25 24,-24-24,-1 0,25 49,0-49,0 0,0 0,0-1,0 1,0 0,0 0,25 25,-25-1,49 1,-24-1,49 26,-74-50,25-1,0-24</inkml:trace>
  <inkml:trace contextRef="#ctx0" brushRef="#br0" timeOffset="501884.7644">2183 16148,'25'0,"0"0,24 25,-49-1,25-24,-25 25,0 0,0 0,0 0,0-1,0-73,0 24,0-25,0 26,25 24,0 0,-25-25,25 25,24 0,-24 0,0 0,0 49,-1-49,-24 25,0 0,0 25,0-26,0 26,0-25,0 0,0 0,0-1</inkml:trace>
  <inkml:trace contextRef="#ctx0" brushRef="#br0" timeOffset="502708.4743">2654 15999,'0'25,"25"0,0-1,-25 1,25-25,-25 25,0 0,25 0,-25-1,0 1,0 0,0 0,0 0,0-1,0 1,0 0,0 0,0 0,0 0,-25-25,25 24,-25-24,0 0</inkml:trace>
  <inkml:trace contextRef="#ctx0" brushRef="#br0" timeOffset="503234.5526">3051 16148,'-24'0,"123"0,-74-25,49 25,0-25,1 25,-75-25</inkml:trace>
  <inkml:trace contextRef="#ctx0" brushRef="#br0" timeOffset="503692.1157">3175 16371,'50'0,"-25"0,24 0,150 0</inkml:trace>
  <inkml:trace contextRef="#ctx0" brushRef="#br0" timeOffset="505004.5886">3969 15850,'50'0,"24"0,75 0,-50 0,-49 0,-1-49,-24 49,-25-25,25 25</inkml:trace>
  <inkml:trace contextRef="#ctx0" brushRef="#br0" timeOffset="505610.942">4192 15875,'0'25,"0"24,0-24,0 25,0-25,0 24,0-24,0 0,0 0,0-1,0 1,-24-25</inkml:trace>
  <inkml:trace contextRef="#ctx0" brushRef="#br0" timeOffset="506396.3724">4887 15677,'-25'24,"0"1,0 0,1 25,-26-1,25-24,-24 25,24-26,0 1,25 0,0 0,0 0,0 24,0-24,0 0,25 0,0-1,24 1,-24-25,25 0,-1 0,-24 0</inkml:trace>
  <inkml:trace contextRef="#ctx0" brushRef="#br0" timeOffset="522217.9327">5036 15875,'0'25,"25"-25,-25 25,24-1,-24 1,25-25,0 0,-25 25,25-25,-25 25,0 0,0-1,0 1,0 0,0-75,0 26,0-1,0 0,0 0,25 0,-1 25,-24-24,25 24,0 0,0 0,0 0,-1 0,-24 24,0 1,25-25,-25 25,25-25,-25 25,25 24,-25 1,0-25,0 0,0-1</inkml:trace>
  <inkml:trace contextRef="#ctx0" brushRef="#br0" timeOffset="523268.4676">5631 16024,'0'0,"25"0,0 0,24 0,-24 0,0 0,0 0,-1 0,1 0,0 0,0 0,0 0,-1 0</inkml:trace>
  <inkml:trace contextRef="#ctx0" brushRef="#br0" timeOffset="524832.2589">6102 15801,'25'0,"50"49,-26-24,1 0,-25 0,-1-25,-24 24,25-24,-25 25,0 0,-25-25,25 25,-24 0,-1-1,0 1,0 0,25 0,-25-25,25-25,0 0,0-24,0 24,0 0,0 0,0 0,25 25,-25-24,25 24,0 0,0 0,-1 0,1 0,0 0,0 24,-25 1,25 0,-25 0,0 0,24 24,-24-24,0 0,0 0,25-25</inkml:trace>
  <inkml:trace contextRef="#ctx0" brushRef="#br0" timeOffset="525522.4396">6524 15801,'0'49,"50"1,-1-25,-24 24,25 1,-26-50,-24 25,0-1,0 1,25-25,-25 25,0 0,0 0,-25-1,25 1,-49 0,49 0,-25-25</inkml:trace>
  <inkml:trace contextRef="#ctx0" brushRef="#br0" timeOffset="527898.4789">7144 16073,'-25'0,"25"25,-25-25,1 0,-1 0,25 25,0 0,25-25,49 0,75 0,-50 0,25 0,0 0,-74 0,-25 0</inkml:trace>
  <inkml:trace contextRef="#ctx0" brushRef="#br0" timeOffset="528706.4083">7318 15974,'0'25,"0"0,0 0,25 24,24 75,-49-99,0 74,50-24,-50-26,0 1,25-25</inkml:trace>
  <inkml:trace contextRef="#ctx0" brushRef="#br0" timeOffset="529966.1486">8062 16073,'-25'25,"25"0,-25-25,0 25,25 0,-24-25,24 24,0 1,0 0,0 0,0 0,0-1,0 1,0 0,0 0,24-25,1 0,-25 50,25-26,0 1,-25 0,25-25,-25 25</inkml:trace>
  <inkml:trace contextRef="#ctx0" brushRef="#br0" timeOffset="531309.2167">8136 16222,'0'25,"0"0,25-25,-25 25,25-1,-25 1,25-25,-25 25,0 0,0 0,0-50,0 0,0 0,25 0,-25 1,24 24,1 0,-25-25,25 25,0 0,-25 25,0-1,25 1,-1-25,-24 50,0-25,0 0,0-1,0 1,25-25</inkml:trace>
  <inkml:trace contextRef="#ctx0" brushRef="#br0" timeOffset="532012.6986">8608 16421,'49'0,"1"0,-1 0,-24 0,0 0,0 0,0 0,-1 0</inkml:trace>
  <inkml:trace contextRef="#ctx0" brushRef="#br0" timeOffset="533823.0499">9178 16222,'0'50,"0"24,0-24,25-25,-25 24,0-24,0 0,0-50,25-24,-1 24,26 0,-50 0,25 0,0 25,0-25,-1 25,-24-24,25 24,0-25,-25 0,25 25,0 0,-1 0,1 0,-25 25,25 0,0 24,0-24,-25 0,0 0,0 0,0-1,0 1,0 0,0 0,24-50</inkml:trace>
  <inkml:trace contextRef="#ctx0" brushRef="#br0" timeOffset="534445.6405">9972 16396,'0'0,"25"0,123 0,1 0,-25 0,-49 0,-1 0,-24 0,-75 0,0 0,0 0</inkml:trace>
  <inkml:trace contextRef="#ctx0" brushRef="#br0" timeOffset="535137.3412">10344 16247,'0'50,"0"-1,0-24,0 25,0-25,0 24,0-24,0 0,0 0,0-1,0 1,0 0,0 0,0 0,0-50</inkml:trace>
  <inkml:trace contextRef="#ctx0" brushRef="#br0" timeOffset="535804.419">10914 16247,'0'25,"0"0,-24-1,24 1,0 25,0-25,0 24,24 1,-24-25,0 0</inkml:trace>
  <inkml:trace contextRef="#ctx0" brushRef="#br0" timeOffset="537226.3431">11138 16098,'0'25,"49"0,-24-25,25 25,-1-1,1-24,-25 25,0-25,-25 25,0 0,24 24,-24-24,0 0,0 25,0-25,0 24,0-24,0 25,0-1,-24-49,-1 25,25 0</inkml:trace>
  <inkml:trace contextRef="#ctx0" brushRef="#br0" timeOffset="537822.5659">11683 16148,'25'25,"25"-25,49 0,-25 0,50 0,-49 0,24-25,-74 25,0 0</inkml:trace>
  <inkml:trace contextRef="#ctx0" brushRef="#br0" timeOffset="538413.998">12055 16024,'0'0,"25"25,0-1,-25 26,0-25,25 24,-25 1,0-25,0 0,0-1,0 26,0-25</inkml:trace>
  <inkml:trace contextRef="#ctx0" brushRef="#br0" timeOffset="539210.2339">13048 15850,'0'0,"-25"0,-25 50,1-50,24 49,-25-24,25 0,1 0,24 0,0-1,0 26,0 0,0-26,0 1,24 50,1-51,25 26,-25 25,24-75,-24 49,25-49,-26 0,1 0,0-49</inkml:trace>
  <inkml:trace contextRef="#ctx0" brushRef="#br0" timeOffset="540218.3053">13172 16024,'49'25,"-24"24,25-24,-1 25,-24-1,0-24,-25 0,25 24,-25-24,0 0,0-50,0 0,-25 1,25-1,0-25,0 25,0-24,25-1,24 25,-24 1,0 24,0 0,0 0,-1 24,1-24,-25 25,25-25,0 25,-25 0,25 0,-25-1,24 1,-24 0,0 0,25 0,-25-1</inkml:trace>
  <inkml:trace contextRef="#ctx0" brushRef="#br0" timeOffset="540958.2666">14040 16148,'25'0,"-1"25,51-25,-50 0,-1 0,1 0,25 0,-25 0,-1 0,1 0,0 0,0 0,0 0</inkml:trace>
  <inkml:trace contextRef="#ctx0" brushRef="#br0" timeOffset="542054.5046">14586 15925,'24'0,"1"49,0-24,-25 25,25-26,0 1,-25 0,24-25,-24 25,0 0,0-1,0 1,0 0,0 0,-24 0,-1-25,0-25,25 0,0-49,0 24,0 25,25 0,0-24,24-1,-24 25,25 25,24 0,-49-24,24 24,-24 0,-25 49,25 26,0-26,0 1,-25-1,24 1,-24-25,0 0,25-25</inkml:trace>
  <inkml:trace contextRef="#ctx0" brushRef="#br0" timeOffset="542632.2285">15379 15999,'50'0,"24"0,25 0,1 0,-26 0,-24-25,-25 25,24-25,-24 25,0 0,-25-24</inkml:trace>
  <inkml:trace contextRef="#ctx0" brushRef="#br0" timeOffset="543291.3305">15677 15776,'0'25,"0"24,25 1,0 74,24-99,-49 24,25 1,-25-1,0-24</inkml:trace>
  <inkml:trace contextRef="#ctx0" brushRef="#br0" timeOffset="544564.2032">16619 15900,'0'0,"-24"0,-1 0,50-25,24 0,-24 25,0 0,25-25,-1 25,-24 0,0 25,0 0,-25 0,24 0,-24-1,0 26,0-25,0 0,0-1,-24 26,-26 0,50-26,-50-24,26 0,24 25,-25-25,0 0,25 25,50 0,98-25,-73 25,98-25,-73 0,-26 0,-49 0,-25-25,0 0</inkml:trace>
  <inkml:trace contextRef="#ctx0" brushRef="#br0" timeOffset="545234.2283">17264 15577,'75'0,"24"75,50-1,49 50,-74-25,-49-49,24 24,-74-24,-25-25,0 24,-50-24,25 0,-24 0,-1-25,-24 0,24 0,25 25,1-25,-1 0</inkml:trace>
  <inkml:trace contextRef="#ctx0" brushRef="#br0" timeOffset="545863.235">18281 15875,'25'0,"99"0,-25 0,1 25,-26-25,50 25,-49-25,-1 24,-49-24,0 0,-1 0</inkml:trace>
  <inkml:trace contextRef="#ctx0" brushRef="#br0" timeOffset="546462.0316">18678 15701,'0'25,"25"50,25-26,24 75,25 75,-49-100,-25 0,24-49,-49-25</inkml:trace>
  <inkml:trace contextRef="#ctx0" brushRef="#br0" timeOffset="546949.9667">19274 15751,'24'0,"1"0,25 0</inkml:trace>
  <inkml:trace contextRef="#ctx0" brushRef="#br0" timeOffset="547156.2239">19695 15751,'0'0</inkml:trace>
  <inkml:trace contextRef="#ctx0" brushRef="#br0" timeOffset="547344.2515">19770 15751,'0'0</inkml:trace>
  <inkml:trace contextRef="#ctx0" brushRef="#br0" timeOffset="547530.223">20067 15726,'0'0</inkml:trace>
  <inkml:trace contextRef="#ctx0" brushRef="#br0" timeOffset="548706.1316">20563 15701,'-24'0,"48"0,125-24,0 24,0 0,-50 0,-24 0</inkml:trace>
  <inkml:trace contextRef="#ctx0" brushRef="#br0" timeOffset="549272.2148">20960 15528,'0'49,"0"1,50 49,-25-49,-25-1,25 26,-25-50,0-1</inkml:trace>
  <inkml:trace contextRef="#ctx0" brushRef="#br0" timeOffset="550342.166">21159 15553,'0'24,"74"-24,-49 50,0-50,24 25,-49 0,25-25,-25 24,0 1,0 0,0 0,0 0,0-50,0 0,0 0,25 0,-25-24,50 24,-26 0,1 25,-25-25,25 25,0 0,-25 25,25 0,-1-25,-24 25,0 0,0-1,0 1</inkml:trace>
  <inkml:trace contextRef="#ctx0" brushRef="#br0" timeOffset="550802.1688">21729 15627,'25'0,"99"0,-25 0,50 0,-74 0,-51 0</inkml:trace>
  <inkml:trace contextRef="#ctx0" brushRef="#br0" timeOffset="551372.1692">22349 15404,'0'25,"25"-1,0 26,-25 0,0-26,25 26,0-25,-25 0</inkml:trace>
  <inkml:trace contextRef="#ctx0" brushRef="#br0" timeOffset="552264.125">22945 15429,'49'0,"100"0,0 0,49 0,-98 0,-26 0</inkml:trace>
  <inkml:trace contextRef="#ctx0" brushRef="#br0" timeOffset="552849.1912">23441 15230,'0'50,"0"24,0 1,0-1,25 100,-25-100,0-24,0 49,0-50,0-24,0-74</inkml:trace>
  <inkml:trace contextRef="#ctx0" brushRef="#br0" timeOffset="554014.1838">23887 15304,'50'0,"-25"0,24 25,-24 0,-25 0,0 0,0 0,0-1,0 1,0-50,25 1,-25-1,25-25,-25 25,25 25,-1-49,1 24,0 25,0 0,0 0,-1 0,1 0,25 0,-1 0,-49 25,25-25,-25 24,0 26,25-25,0 74,0-24,-25-1,0-24,0-1,0-24,0 0</inkml:trace>
  <inkml:trace contextRef="#ctx0" brushRef="#br0" timeOffset="555936.154">422 17165,'0'0,"-25"0,50 0,49 0,50-25,50 0,25 0,-26 1,-123 24,-1 0</inkml:trace>
  <inkml:trace contextRef="#ctx0" brushRef="#br0" timeOffset="556786.146">869 17066,'0'24,"0"1,0 0,0 0,0 0,0 24,0-24,0 0,0 0,0-1,0 1,0 0,0 0,0 24</inkml:trace>
  <inkml:trace contextRef="#ctx0" brushRef="#br0" timeOffset="557592.1358">1588 16892,'-25'0,"0"0,25 25,-25-25,1 25,-1-1,0 1,0 25,0-25,25 49,-24-24,24-26,-25 1,25 0,25-25,-25 25</inkml:trace>
  <inkml:trace contextRef="#ctx0" brushRef="#br0" timeOffset="558915.7439">1662 17090,'25'0,"0"0,0 0,-1 0,1 0,0 25,0 25,-25-25,0-1,0 1,0 0,0 0,0 0,0-1,0 1,0-74,0 24,0-50,0 26,25 24,0-25,-1 26,1-1,0 25,-25-25,25 25,0 0,-1 0,1 0,-25 25,0 0,25-1,-25 1,0 0,0 0,0 0,0-1,-25 1,25 0</inkml:trace>
  <inkml:trace contextRef="#ctx0" brushRef="#br0" timeOffset="559560.1139">2183 16842,'0'0,"50"25,-1 25,26 49,-26-74,1 0,0-1,-26-24,1 50,-25-25,0 0,0-1,0 1,0 0,-25 0,1 0,-26-25,25 49,-24-49,24 0,0 25,0 0</inkml:trace>
  <inkml:trace contextRef="#ctx0" brushRef="#br0" timeOffset="561072.0283">1538 17066,'-25'0,"25"49,0-24,-24 25,24-26,0 26,0 0,0-26,0 26,0-25,0 0,0-1,0 26,0-25,24-25,26 0,-25 0,0 0,-1 0</inkml:trace>
  <inkml:trace contextRef="#ctx0" brushRef="#br0" timeOffset="561978.0861">3101 17066,'25'0,"24"0,-24 0,50 0,-51 0,1 0</inkml:trace>
  <inkml:trace contextRef="#ctx0" brushRef="#br0" timeOffset="562443.9647">2952 17438,'25'0,"25"0,-26 0,1 0,0 0,0 0,24 0,-24 0,0 0,0 0</inkml:trace>
  <inkml:trace contextRef="#ctx0" brushRef="#br0" timeOffset="565246.0386">3944 16966,'0'-24,"50"24,24 0,1-50,-26 50,-24-25,0 25,0 0,0 0,-1-25,1 25,0 0,49 0,-49 0</inkml:trace>
  <inkml:trace contextRef="#ctx0" brushRef="#br0" timeOffset="566171.8885">4267 16917,'-25'0,"25"25,0-1,0 1,0 0,0 0,0 0,0 24,0-24,0 0,0 0,0-1,0 26,0-25,0 0,0-1,0 1,0 0</inkml:trace>
  <inkml:trace contextRef="#ctx0" brushRef="#br0" timeOffset="567419.9056">4664 16942,'-25'0,"0"24,0-24,25 25,-25-25,25 25,-24-25,24 25,0 0,0-1,0 1,0 0,0 0,24-25,-24 25,25-25,-25 24,0 1,25 0,-25 0,0 0,25-1,-25 1,25 0,-25 0,24-25,1 0</inkml:trace>
  <inkml:trace contextRef="#ctx0" brushRef="#br0" timeOffset="568411.9766">4862 17041,'-25'0,"0"0,25 25,0-1,0 1,0 25,0-25,50-1,-25 1,0-25,-1 0,1 0,0 0,0-25,-25 1,0-1,25 0,-25 0,0 0,0 1,-25 24,0-25,0 25,0 0,1 0,24-25,-25 25,0-25,0 25</inkml:trace>
  <inkml:trace contextRef="#ctx0" brushRef="#br0" timeOffset="569117.9618">5309 16892,'0'25,"0"0,24-1,26 1,-25 0,0 0,-25 0,0-1,24 1,-24 0,0 0,0 0,0-1,-24-24,24 25,-25 0,0-25,25 25,-25-25,25 25,0-1,-25 1</inkml:trace>
  <inkml:trace contextRef="#ctx0" brushRef="#br0" timeOffset="569713.8052">5879 17090,'25'0,"24"0,51-24,-51 24,51 0,-76 0,-48 0</inkml:trace>
  <inkml:trace contextRef="#ctx0" brushRef="#br0" timeOffset="570350.027">5953 16917,'-24'0,"24"25,0-1,0 26,0-25,0 49,24-49,-24 0,0 24,0 1,0-25,0 0,0-1,25-24</inkml:trace>
  <inkml:trace contextRef="#ctx0" brushRef="#br0" timeOffset="573294.3103">6698 16917,'0'49,"0"1,0 0,0-1,0 1,24-25,-24 24,0-24,0 0,0 0,0-1,0 1,0 0,0 0,0 0,0-1,0 1,0 0,25-25,0-25</inkml:trace>
  <inkml:trace contextRef="#ctx0" brushRef="#br0" timeOffset="573957.8322">7194 17214,'49'0,"1"0,49 0,-74 0,49 0,-49 0,0 0,0 0</inkml:trace>
  <inkml:trace contextRef="#ctx0" brushRef="#br0" timeOffset="574831.7369">7442 17041,'0'25,"0"24,0-24,25 25,-25-1,0-24,0 0,0 0,0-1,0 1,0 0,0 25,0-26</inkml:trace>
  <inkml:trace contextRef="#ctx0" brushRef="#br0" timeOffset="578304.1699">8087 17140,'0'-25,"24"0,1 1,0 24,0-25,0 25,-25-25,25 25,24 0,-24 0,0 0,0 0,-25 25,0 24,0-24,0 25,0-25,0-1,0 1,-25 0,0 25,0-50,0 24,25 1,-24-25,24 25,-25-25,25 25,-25-25,25 25,25-25,24 0,1 0,24 0,26-25,-76 0,26 25,0 0,-1 0,26 0,-1 0,0 0,1 0,-50 0</inkml:trace>
  <inkml:trace contextRef="#ctx0" brushRef="#br0" timeOffset="578880.9138">9327 17239,'74'0,"50"0,75 0,-1 0,75 0,-74 0,-75 0,-25-25,-124 25,0 0</inkml:trace>
  <inkml:trace contextRef="#ctx0" brushRef="#br0" timeOffset="579932.1163">10021 17041,'0'25,"0"24,0 1,0-1,0 26,0-26,0 1,0 0,0-1,0 1,0 0,0-26</inkml:trace>
  <inkml:trace contextRef="#ctx0" brushRef="#br0" timeOffset="585869.8896">10989 16991,'0'-25,"25"25,-1 0,1 0,0 25,0-25,0 25,-1 0,1 0,0-1,-25 1,0 0,50-25,24 0,-24 0,-1 0,-24 0,0 0,-25 25,0 0,-25 24,-74 1,24-1,1-49,-25 25,49 0,-49-25,74 0,-49 0,49 0,0 0,25-25</inkml:trace>
  <inkml:trace contextRef="#ctx0" brushRef="#br0" timeOffset="586453.8525">11783 17016,'24'0,"1"0,74 0,100 0,-100 0,99 0,-73 0,-101 0,-48 0</inkml:trace>
  <inkml:trace contextRef="#ctx0" brushRef="#br0" timeOffset="587089.8011">12328 16917,'-25'0,"25"25,0 24,0 1,0 24,0-24,0-25,0-1,0 1,0 0</inkml:trace>
  <inkml:trace contextRef="#ctx0" brushRef="#br0" timeOffset="587499.8015">12973 17066</inkml:trace>
  <inkml:trace contextRef="#ctx0" brushRef="#br0" timeOffset="587695.2644">13345 16966,'0'0</inkml:trace>
  <inkml:trace contextRef="#ctx0" brushRef="#br0" timeOffset="587891.7825">13643 16991,'0'0,"0"25</inkml:trace>
  <inkml:trace contextRef="#ctx0" brushRef="#br0" timeOffset="588077.7699">13941 17041,'0'0</inkml:trace>
  <inkml:trace contextRef="#ctx0" brushRef="#br0" timeOffset="589743.9613">14437 16842,'24'0,"51"25,-50 0,0 0,-25 0,24-1,-24 1,0 0,0 0,0 0,0-1,0 1,0-50,0 1,0-1,0 0,0 0,0 0,0 1,25 24,-25-25,25 25,0 0,-25-25,25 25,-25 25,24-25,-24 25,0-1,0 1,0 25,0-25,0-1,0 1</inkml:trace>
  <inkml:trace contextRef="#ctx0" brushRef="#br0" timeOffset="590317.3867">14982 16991,'0'-25,"25"25,0 0,0 0,0 0,-1 0</inkml:trace>
  <inkml:trace contextRef="#ctx0" brushRef="#br0" timeOffset="591123.8007">15404 16793,'0'25,"0"24,0-24,0 0,0 0,0-1,0 1,0 0,0 0,0 24,0-24</inkml:trace>
  <inkml:trace contextRef="#ctx0" brushRef="#br0" timeOffset="591637.534">15627 16842,'25'0,"50"0,-1 0,124 0,26 0,-125 0,-25 0,-49 0</inkml:trace>
  <inkml:trace contextRef="#ctx0" brushRef="#br0" timeOffset="592345.7459">16099 16694,'0'24,"0"26,0 0,0-26,0 26,0 0,49 49,-49-50,25 1,-25-25,0 0</inkml:trace>
  <inkml:trace contextRef="#ctx0" brushRef="#br0" timeOffset="593853.5787">16595 16743,'0'25,"24"0,-24 0,0-1,25-24,-25 25,0 0,0 0,25-25,-25-25,0 0,25 25,0-25,-25 1,25 24,-25-25,24 25,-24-25,25 25,-25-25,25 25,0 0,0 0,-1 0,1 25,-25 25,25-26,0 26,0 0,-25-26,0 1</inkml:trace>
  <inkml:trace contextRef="#ctx0" brushRef="#br0" timeOffset="596459.5429">3101 17884,'0'0,"-25"25,75-25,24 0,-24-25,148-24,-99 24,-24 0,-50 25</inkml:trace>
  <inkml:trace contextRef="#ctx0" brushRef="#br0" timeOffset="596967.0657">3473 18033,'0'0,"50"0,148-50,25 26,25-1</inkml:trace>
  <inkml:trace contextRef="#ctx0" brushRef="#br0" timeOffset="598805.7178">4862 17735,'0'50,"0"-25,0 0,0-1,0 1,0 0,0 0,0 0,0-1,0 1,0 0,0 0,0 0,0-1</inkml:trace>
  <inkml:trace contextRef="#ctx0" brushRef="#br0" timeOffset="599463.588">5185 17934,'-25'0,"99"-25,75 25,173-25,-49 25,-49-25,-125 25,-25 0,-49 0,-50 0,-24 0,-1 50,-24-50,-1 0,50 25,0-25</inkml:trace>
  <inkml:trace contextRef="#ctx0" brushRef="#br0" timeOffset="600469.6466">5854 17686,'0'25,"0"24,25 26,-25-51,0 26,0-25,0 0,0 24,0-24,0 0,0 24,0-24,0 25,0 24,0 75,0-75,0 1,25-25,-25-26,0-48,0-51,0 1,0-1</inkml:trace>
  <inkml:trace contextRef="#ctx0" brushRef="#br0" timeOffset="606038.6684">6797 17735,'0'25,"25"0,-25 0,0 0,0-1,0 1,0 0,0 0,0 0,0-1,0 1,0-50,0 1,0-1,0-25,0 25,24 25,-24-24,0-1,25 25,0 0,0-25,0 25,-1 0,1 0,0 0,0 0,0 25,-25 0,0-1,0 1,0 0,0 0,0 0,0-1,0 1,0 0,0 0</inkml:trace>
  <inkml:trace contextRef="#ctx0" brushRef="#br0" timeOffset="606887.6806">7442 17686,'-25'0,"0"0,0 25,1-1,-1 26,0-25,0 0,25 24,0 26,0-51,0 1,0 25,25-1,0-24,0 0,-25 0,24-25,1 0,0 0,-25-25,25 25,-25-25,25 25</inkml:trace>
  <inkml:trace contextRef="#ctx0" brushRef="#br0" timeOffset="608117.3018">7640 17785,'50'0,"-25"25,-1 0,1-1,0-24,-25 25,0 25,0-25,0-1,0 1,0 0,0-50,0 0,0 1,0-1,0 0,0 0,0 0,50 1,-26-1,1 25,25-25,-25 25,-25-25,24 25,-24 25,25 0,0 24,-25-24,25 25,-25-1,25-24,-25 0</inkml:trace>
  <inkml:trace contextRef="#ctx0" brushRef="#br0" timeOffset="608818.4246">8161 17909,'0'-25,"25"25,25-25,-26 25,26 0,0 0,-1 0,26 0,-51 0,1-24,0 24,0 0,0 0,24-25</inkml:trace>
  <inkml:trace contextRef="#ctx0" brushRef="#br0" timeOffset="609515.5639">8384 17686,'0'25,"0"24,0 26,25-51,-25 1,0 0,0 0</inkml:trace>
  <inkml:trace contextRef="#ctx0" brushRef="#br0" timeOffset="610217.2389">8856 17686,'0'25,"0"24,0 1,0-25,0-1,0 1,0 0</inkml:trace>
  <inkml:trace contextRef="#ctx0" brushRef="#br0" timeOffset="611349.419">9104 17661,'24'50,"1"-1,-25-24,25 0,-25 0,0-1,0 1,25-25,-25 50,0-25,0 49,0-49,0 0,0-1,-25-24,0 0,0 25,1-25,-1 25,0-25,-25 0,50 25</inkml:trace>
  <inkml:trace contextRef="#ctx0" brushRef="#br0" timeOffset="612061.524">9649 17661,'-24'25,"24"0,0-1,-25 1,0 25,0-1,25-24,-25 25,25-1,-24-24,24 25,-25-1,0-24,25 0,0 0,0 0,-25-25</inkml:trace>
  <inkml:trace contextRef="#ctx0" brushRef="#br0" timeOffset="613059.1939">9649 17884,'25'-25,"25"25,-1 0,1 0,-25 0,0 0,-25 25,0 0,0 0,0 0,0-1,0 1,-25 25,25-25,-50-1,50 1,-25 0,25 0,-24-25,48 0,1 0,50 0,49 0,-50 0,25 0,-49 0,-25 0,-25-25</inkml:trace>
  <inkml:trace contextRef="#ctx0" brushRef="#br0" timeOffset="621707.2519">11336 17785,'25'0,"49"0,1 0,-1 0,25-25,1 0,-1 25,-25-24</inkml:trace>
  <inkml:trace contextRef="#ctx0" brushRef="#br0" timeOffset="622335.3756">11485 18008,'50'0,"-1"0,26 0,-1 0,-24 0,-26 0,1 0</inkml:trace>
  <inkml:trace contextRef="#ctx0" brushRef="#br0" timeOffset="623721.6404">11807 17537,'25'50,"-25"-26,50 26,-25-25,-1 0,1-25,0 0,-25 24,25-24,-25 25,25 0,24-25,1 0,-25 0,-1 0,-24 25,-24-25,-1 25,25-1,-25-24,0 25,0 25,1-25,-26 24,25-24,-24 0,24 24,0-24,25 0</inkml:trace>
  <inkml:trace contextRef="#ctx0" brushRef="#br0" timeOffset="636135.2456">14114 17512,'-25'0,"1"0,-1 0,0 0,0 0,0 0,-24 0,24 25,0-25,0 0,-24 0,24 25,0 0,0-25,1 0,-1 0,-25 0,50 24,-25-24,1 0,-1 25,0 0,0-25,0 0,25 25,-25-25,25 25,0-1,-24-24,24 25,0 0,0 0,0 0,0-1,-25-24,25 25,0 0,0 0,0 0,0-1,0 1,0 0,25-25,-25 25,24-25,1 0,0 25,0-25,0 24,0-24,-1 0,26 0,-50 25,25-25,0 0,-1 0,1 25,0-25,0 0,24 0,-24 0,0 0,0 0,24 0,1 0,-50-25,25 25,0 0,-1 0,-24-25,0 1,25-1,-25 0,25 0,0 25,-25-49,0 24,25 25,-25-25,0 0,0 0,0-24,0 24,0 0,0 0,0 1,0-1,0 0,0 0,-25 25,0 0,25-25,-25 25,25-24,-25 24,25-25,-24 25,-1-25,0 25,0 0,25-25,-25 25,1 0,-1 0,0 0,0 0,0 0,1 0,-1 0,0 0,0 0,0 0,1 0,-1 0,0 25,0-25,0 0,25 25,-24-25,24 25,-25-25,25 24,-25-24,25 25,-25-25,25 25,0 0,0 0,0-1,0 1,0 0,0 0,25-25,-25 25,25-25,-25 24,25-24,-1 0,1 0,0 0,-25 25,25-25,0 0,-1 0,1 0,0 0,0 0,0 0,-1 0,1 0,0 0,49 0,-24 0,0 0,24 0</inkml:trace>
  <inkml:trace contextRef="#ctx0" brushRef="#br0" timeOffset="637225.1468">14883 17413,'-25'0,"1"0,-1 0,0 0,-25 25,1-1,24-24,25 25,-25-25,0 25,25 0,-24 0,24 0,0-1,0 1,0 25,0-25,0 24,0-24,0 0,24 0,-24-1,0 1,25-25,0 50,0-50,0 0,-1 0,-24 25,25-25,0 0,0 24,24 26,-24 0,0-50,0 24</inkml:trace>
  <inkml:trace contextRef="#ctx0" brushRef="#br0" timeOffset="639185.9304">15082 17562,'0'-25,"24"25,-24 25,25-25,-25 25,25-25,-25 24,0 1,0 0,25 0,-25 24,0-24,0 25,0-1,0 1,0 24,0-24,0-25,0 0,-25-25,25-25,0 0,0 0,0-24,0-1,0-24,0 24,0 0,0 26,25-51,0 50,-1 25,1 0,0 0,0 0,0 0,-1 0,-24 25,0 0,25-25,-25 25,25 0,-25-1,0 1,0 0,0 0,0 0,0-1,0 1,0 0,0 0,0 0,0-1,0 1,0 0,0 0,25 24,-25-24,25 25,-25-25,0 49,0-49,0 24,0-24,24-50,-24 1,0-1</inkml:trace>
  <inkml:trace contextRef="#ctx0" brushRef="#br0" timeOffset="640517.0456">15429 17363,'0'-25,"0"1,25 24,-25-25,24 0,1 25,0 0,0 0,24 50,-24-26,0-24,-25 25,0 0,0 0,0 0,-25 24,0-49,1 25,-26 0,25 0,0-25,50 0,25 25,-25-25,-1 24,51-24,-50 0,0 0,-1 0,-24-24,25 24,0 0</inkml:trace>
  <inkml:trace contextRef="#ctx0" brushRef="#br0" timeOffset="641188.105">15900 17487,'25'0,"0"25,24 0,-24 0,25 0,-50-1,0 1,25 0,-25 0,0 0,0-1,-25 26,25-25,0 0,-25-1,0 26,25 0,0-26,-25 26,25-25,-24 24,-1 1,25-25,-25 0,25-1,0 1,0 0,0 0,0-50,0-25</inkml:trace>
  <inkml:trace contextRef="#ctx0" brushRef="#br0" timeOffset="642493.0876">18281 17214,'0'0,"-24"0,-1 0,-25 0,25 0,-24 0,-1 0,1 50,-1-25,0-25,1 49,24-24,0 50,0-51,25 26,0 0,0-1,0 1,0 0,0-26,0 26,0-25,0 49,0-49,50 25,24 49,50-25,-49-49,24 0,-49-25,24 0,0 0,-24 0,-25-75,49 26,-49 24,-25-25,25-24,-25 49,0-24,0-26,0 50,25-24,-25-26,0 26,0 24,0-25,0 25,0 1,0-1,-25 25,0 0,0 0,0-25,1 25,-51-25,50 25,-49-25,24 25,26-24,-26 24,0 0,50-25,-24 25,24-25,-25 25,0 0,25-25,-25 25,0 0,1 0,-26 0,25-25,0 25</inkml:trace>
  <inkml:trace contextRef="#ctx0" brushRef="#br0" timeOffset="643187.8894">19348 17239,'-50'0,"26"25,-1 0,25 0,-50-1,25 51,25-50,-49 24,49 1,0 24,0-49,0 0,0 25,0-1,0-24,25 0,-1-25,1 0,-25 25,25-25,0 0,0 0,-1 0,1 0,0-25</inkml:trace>
  <inkml:trace contextRef="#ctx0" brushRef="#br0" timeOffset="644295.1671">19472 17438,'0'0,"25"0,24 0,26 0,-50 0,-1 0,1 24,-25 1,0 0,0 0,0 0,0 0,0-1,0 1,0-74,0 24,25 0,-25 0,25 0,0-24,24-1,-49 25,0 0,25 25,0 0,0 25,-25 0,25 49,-25-24,0-25,0 0,0 0,24-25,-24 24,0 1,0 0,0 0,0 0</inkml:trace>
  <inkml:trace contextRef="#ctx0" brushRef="#br0" timeOffset="645541.8015">20117 16991,'-25'0,"50"0,0 0,0 0,-1 0,-24 50,25-25,-25-1,0 1,0 0,0 0,0 0,0-1,0 1,-25 0,1 0,24 0,24-25,26 0,0 0,-1 0,-24 0,0 0,-25-25,25 25,-1 0,1 0</inkml:trace>
  <inkml:trace contextRef="#ctx0" brushRef="#br0" timeOffset="646080.9597">20638 16991,'25'25,"24"49,1-24,-1-25,1 99,-25-99,0 74,-25-50,0 26,0 24,0 0,-50 75,0-25,-24 0,-25-25,49-75,-49 50,49-74,26-25</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17T06:14:29.800"/>
    </inkml:context>
    <inkml:brush xml:id="br0">
      <inkml:brushProperty name="width" value="0.05292" units="cm"/>
      <inkml:brushProperty name="height" value="0.05292" units="cm"/>
      <inkml:brushProperty name="color" value="#FF0000"/>
    </inkml:brush>
  </inkml:definitions>
  <inkml:trace contextRef="#ctx0" brushRef="#br0">4366 6598,'25'0,"0"0,-1 0,1 0,0 0,49 0,-24 0,0 0,-1 0,-24 0,0 0,0 0,-1 0,1 0,25 0,-25-25,-1 25,1 0,0 0,-25-25,25 25,0 0,0 0,-1 0,1 0,25 0,-1 0,-24 0,25 0,-25-24,-1 24,1 0,0 0,0 0,0 0,-1 0,1 0,25 0,-25 0,24 0,1 0,-1 0,26 0,-26 0,-24 0,0 0,25 0,-1 0,-49-25,50 25,-25 0,-1 0,1 0,25 0,-25 0,24 0,1 0,0 0,-26 0,1 0,0 0,0 0,0 0,74 0,-50-25,51 25,-26-25,-24 25,24 0,0 0,-24 0,0 0,-1 0,-24 0,25 0,-25 0,-1 0,1 0,0 0,0 0,0 0,-1 0,1 0,0 0,25 0,-1 0,1 0,-1 0,51 0,-51 0,1 0,-1 0,1 0,-25 0,0 0,-1 0,1 0,0 0,25 0,-26 0,51-25,-1 25,-24 0,24 0,-24 0,0 0,24 0,25 0,-49 0,-1 0,-24 0,25-24,-1 24,1 0,24 0,-24 0,-25 0,74 0,-74 0,24 0,-24 0,25 0,0 0,-26 0,26 0,-25-25,24 25,1 0,-25 0,0 0,-1 0,1 0,25 0,-25 0,24 0,26 0,24-25,0 25,99 0,-98 0,73-25,-73 25,-1 0,-74 0,74 0,-74-25,-1 25,1 0,0 0,0 0,24 0,-24 0,0 0,0 0,24 0,51 0,148 0,25 0,-1-24,175-1,-125 25,-74-50,-148 50,-26 0,-49 0,-25-25</inkml:trace>
  <inkml:trace contextRef="#ctx0" brushRef="#br0" timeOffset="6883.8029">14114 5779,'0'25,"0"0,0 0,0 0,0 0,0-1,0 1,0 0,25 25,0 74,-25-75,0-24,25 25,-25-1,0-24,0 0,0 0,0-1,0 1,0 0,0 0,0 0,-25-25,25 24,0-48,0-26,0 0,0 1,0 24,0 0,0 0,0 1,0-1,0 0,25-25,-25 26,0-1,0 0,0 0,0 0,24 25,-24-24,0-1,0 0,0 0,0 0,0 1,0-1,0 0,0 0,25 25,-25-50,0 26,25 24,-25-25,0 74,-25-24,25 0,0 25,-25-1,1-24,24 25,0-25,0-1,0 1,-25 0,25 0,0 0,0-1,0 1,0 0,0 0,0 0,-25-25,0 24,25 1,0 0,0 0,0 0,-25-25,25 24,0-48,0-1,0 0,0 0,25 0,0-24,-25 24,0-25,25 1,-25 24,25-25,-1 1,-24 24,0 0,0 0,0 1,25-1,-25 0,0 0,0 0,0 50,0 0,0 0,0 0,0-1,-25 1,25 50,0-1,0-49,0 0,0-1,0 1,0 0,-24-25,24 25,0 0,0 24,0-24,0 0,0-50,0-25,0 1,0-1,0 25,0 1,0-1,0 0,0 0,0 0,0 1,0-1,0 0,0 0,0 0,0 1,0-1,0 0,24 0,-24 0,0-24,25-75</inkml:trace>
  <inkml:trace contextRef="#ctx0" brushRef="#br0" timeOffset="15771.9179">3820 8037,'0'25,"25"-25,-25 24,25-24,24 0,-24 0,25 0,0 0,-1 0,26 0,-51 0,1 0,0 0,0 0,0 0,-1 0,1 0,0-24,0 24,0 0,-1 0,1 0,25-25,-25 25,-1 0,1 0,0 0,-25-25,25 25,0 0,-25-25,24 25</inkml:trace>
  <inkml:trace contextRef="#ctx0" brushRef="#br0" timeOffset="17395.3642">4292 8260,'-25'0,"25"25,0 0,0-1,0 1,0 0,0 0,0 0,0-1,0 26,0-25,0 24</inkml:trace>
  <inkml:trace contextRef="#ctx0" brushRef="#br0" timeOffset="19301.232">5061 7962,'24'0,"1"0,0 0,25 0,-26 0,1 0,25 0,-25 0,-1 0,1 0,0 0,0 0,24 0,26 0,-26 0,1 0,49-25,-74 25,25 0,-26 0,1 0,0 0,0 0,24 0,26 0,-50 0</inkml:trace>
  <inkml:trace contextRef="#ctx0" brushRef="#br0" timeOffset="30405.057">20191 6623,'0'25,"0"-1,0 1,0 0,25-25,-25 25,0 0,0-1,0 1,0 0,0 0,0 0,0 0,-25-25,25 24,-24 1,-1 0,25 0,0 0,0-1,0 1,0 0,0 0,25-25,-25 25,24-25,1 0,-25 24,25-24,0 0,0 0</inkml:trace>
  <inkml:trace contextRef="#ctx0" brushRef="#br0" timeOffset="31013.6534">20142 6375</inkml:trace>
  <inkml:trace contextRef="#ctx0" brushRef="#br0" timeOffset="31913.3189">20588 6796,'25'0,"49"-24,-24 24,0-25,-1 25,51 0,-26 0,-24 0,49 0,149 0,-149 0,223 0,-198 0,-49 0</inkml:trace>
  <inkml:trace contextRef="#ctx0" brushRef="#br0" timeOffset="33245.3395">20811 7045,'75'-25,"49"25,50-25,74 0,-199 25,-24 0,0 0,0 0,24 0,-24 0,0 0,0 0,24 0,-24 25,49 0,1 0,49-25,-74 0,-1 0</inkml:trace>
  <inkml:trace contextRef="#ctx0" brushRef="#br0" timeOffset="39668.242">22771 6648,'-25'0,"0"0,1 0,-1 24,0-24,25 25,-25-25,25 25,-25-25,25 25,0 0,0-1,-24-24,24 25,0 0,0 0,-25 0,25 0,0-1,0 1,0 0,0 0,0 0,0 24,0 1,0-25,25-25,-25 24,24-24,-24 25,25 0,0-25,-25 25,25-25,-25 25,25-25,-1 0,26 0,-25 0,0 0,-1 0,1 0,0 0,-25-25,25 25,-25-25,0 0,0 0,25 25,-1-74,-24 0,25-26,0 1,0 49,-25 1,0 24,0 0,0 0,0 1,-50 24,1 0,-1 0,-24 0,-1-25,26 25,24 0,-25-25,1 25</inkml:trace>
  <inkml:trace contextRef="#ctx0" brushRef="#br0" timeOffset="46473.8965">6450 7962,'24'0,"1"0,25 0,-25 0,-1 0,51 0,24 0,-25 0,-24-25,0 25,-1 0,-24 0,25 0,-1-24,-24 24</inkml:trace>
  <inkml:trace contextRef="#ctx0" brushRef="#br0" timeOffset="84508.8077">20191 8037,'25'-25,"0"25,0 0,0 0,-25 25,0 24,0-24,0 0,0 0,0 0,0-1,0 1,-25 25,25-25,0-1,-25 1,25 0,0 0,-25 0,25-1,0 26,0-25,0 24,25-49,0 25,0-25,-1 0,1-25,-25 1,25-26</inkml:trace>
  <inkml:trace contextRef="#ctx0" brushRef="#br0" timeOffset="85240.9165">20216 7789,'0'-25</inkml:trace>
  <inkml:trace contextRef="#ctx0" brushRef="#br0" timeOffset="86582.7052">21134 8111,'-25'0,"50"0,25 0,49-49,0 24,-74 25,24-25,1 25,-25 0,0-25,-1 25,26-25,-25 25,0 0</inkml:trace>
  <inkml:trace contextRef="#ctx0" brushRef="#br0" timeOffset="87638.5459">21184 8359,'24'0,"26"0,-25 0,0 0,-1-25,1 25,0 0,-25-24,25 24,49-25,-24 25,-25 0,-1 0,1 0,0 0,0 0,0 0,-1 0,1 0</inkml:trace>
  <inkml:trace contextRef="#ctx0" brushRef="#br0" timeOffset="89062.8509">22573 7838,'0'25,"0"0,0 0,0-1,0 76,0-75,0 24,0-24,0 25,0-1,0 1,0-1,0 1,0-25,0 0</inkml:trace>
  <inkml:trace contextRef="#ctx0" brushRef="#br0" timeOffset="90900.131">20043 9500,'0'-25,"24"25,1-24,0 24,0 0,-25 24,0 1,0 0,0 0,0 24,0 1,0-25,0 24,0-24,0 25,0-25,0-1,0 1,-25-25,25 25,0 0,0 0,0-1,0 1,0 0,25-25,0 0,49 0,-24 0,-1 0,-24-25,0 25,-25-25,0 1</inkml:trace>
  <inkml:trace contextRef="#ctx0" brushRef="#br0" timeOffset="91488.2181">20216 9203</inkml:trace>
  <inkml:trace contextRef="#ctx0" brushRef="#br0" timeOffset="92891.1373">21258 9451,'0'0,"-50"0,75 0,25 0,24 0,-24 0,-1-25,-49 0,25 25,0 0,0 0,0 0,24 0,1 0,-50-25</inkml:trace>
  <inkml:trace contextRef="#ctx0" brushRef="#br0" timeOffset="93926.2444">21308 9699,'49'0,"-24"24,74-24,-74 0,0 0,0 0,-1 0,1 0,0 0,0 0,24 0,26 0,24 0,-49-24,-26 24,1 0</inkml:trace>
  <inkml:trace contextRef="#ctx0" brushRef="#br0" timeOffset="95469.0367">22424 9426,'0'-25,"0"0,0 0,0 1,0-26,25 0,-1 26,1-1,0 0,25 0,-50 0,24 1,1 24,0 0,25-25,-1 25,-49-25,25 25,0 0,0 0,-1 25,-24 0,0 24,0-24,0 0,0 24,0 1,-49 24,24 1,-25-1,26-24,-1-1,0-24,25 25,0-25,-25-25,50 0,0 0,124 0,-75 0,75 0,25-25,-1 0,-74 0,-49 0,74 1,-74-1,-1 25,-74 0,1 0</inkml:trace>
  <inkml:trace contextRef="#ctx0" brushRef="#br0" timeOffset="97966.2057">20167 10964,'24'0,"26"-25,-25 25,49-50,-24 25,-25 25,-25 25,0 25,0-1,0 26,0-50,0 24,-25 1,25-25,0 0,0-1,0 1,-25-25,25 25,-25-25,25 25,0 0,0-1,0 1,0 25,25-25,-25-1,25 76,24-76,-49 1,25 0,-25 0,25-25,0-25,-25 0,25 25,-25-25,0 1,24 24,-24-25,0-25</inkml:trace>
  <inkml:trace contextRef="#ctx0" brushRef="#br0" timeOffset="98477.0071">20464 10492</inkml:trace>
  <inkml:trace contextRef="#ctx0" brushRef="#br0" timeOffset="99607.4959">21332 10864,'0'25,"50"-25,99 0,49 0,-49 0,50-25,-26-24,-123 24,-100 25,25 0,-24 25,24-25,0 0</inkml:trace>
  <inkml:trace contextRef="#ctx0" brushRef="#br0" timeOffset="100388.5576">21283 11311,'0'25,"99"-25,75 0,-26-25,1 0,25-49,-124 49,-1 0,-24 25,0 0</inkml:trace>
  <inkml:trace contextRef="#ctx0" brushRef="#br0" timeOffset="104242.6144">22945 10641,'0'-25,"24"25,1-24,0 24,-25-25,25 25,0 0,0 0,-25 25,-25-25,25 24,0 1,-25-25,25 25,0 0,-25-25,25 25,0-1,-25 1,0-25,25 25,0 0,-24-25,24 25,-25-25,25 24,-25-24,25 25,-25-25,25 25,0 0,25-25,0 0,0 0,24 0,26 0,24 0,25-25,-99 25,-25 25,0 0,-50 24,25-24,-24 0,49 0,-50-1,1 1,-1 0,0 0,1-25,-1 25,25 0,-24-1,24-24,25 25,-25-25</inkml:trace>
  <inkml:trace contextRef="#ctx0" brushRef="#br0" timeOffset="109088.4351">20315 12551,'0'25,"0"0,0 0,0-1,25-24,-25 25,0 0,0 0,0 0,0-1,0 1,-25 0,25 0,-24 0,24-1,-25 1,25 0,-25 0,25 0,0-1,0 1,0 0,0 0,50 0,24-1,0-24,26 0,73 0,-74 25,-24-25,-50 0,-25-25</inkml:trace>
  <inkml:trace contextRef="#ctx0" brushRef="#br0" timeOffset="109515.2706">20415 12229</inkml:trace>
  <inkml:trace contextRef="#ctx0" brushRef="#br0" timeOffset="110310.1121">21481 12477,'0'-25,"25"25,49-25,26 0,-26 1,174-1,-49 25,-125 0,0 0,-49 0,0 0</inkml:trace>
  <inkml:trace contextRef="#ctx0" brushRef="#br0" timeOffset="110913.237">21704 12898,'149'-49,"50"-1,49 1,-124-1,25 0,-125 50</inkml:trace>
  <inkml:trace contextRef="#ctx0" brushRef="#br0" timeOffset="113135.7973">23366 12080,'0'25,"-24"-1,24 26,-75 49,50-24,-24-26,24 1,-25 74,1-99,24 49,-25-24,25-1,25-24,-24-25,24 25,24-25,1 0,50-25,-50 0,24 25,26-49,-26 24,1 25,-1-25,1 25,-25 0,-25-25,0 50,0 0,0 0,0 0,0 24,0 1,25-1,-25-24,0 0,0 25,0-26,0 1,0 0,0 0,24 0,1 24,-25 1,0 0,0-26,25 26,-25-25,0 0,25-25</inkml:trace>
</inkml:ink>
</file>

<file path=ppt/ink/ink7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2-02T07:52:57.828"/>
    </inkml:context>
    <inkml:brush xml:id="br0">
      <inkml:brushProperty name="width" value="0.05292" units="cm"/>
      <inkml:brushProperty name="height" value="0.05292" units="cm"/>
      <inkml:brushProperty name="color" value="#FF0000"/>
    </inkml:brush>
  </inkml:definitions>
  <inkml:trace contextRef="#ctx0" brushRef="#br0">6549 16321,'0'25,"0"0,-25-25,25 25,-25-25,25 25,-25-25,25 25,0-1,-24 1,24 0,0 0,-25 0,0-1,25 1,0 0,0 0,0 0,0 24,0-24,0 25,0-26,0 1,0 0,0 0,0 0,0-1,0 1,0 0,0 0,0 0,0 24,0-24,0 25,0-26,0 1,0 0,25 0,-25 0,0-1,25 76,-25-76,0 51,24-25,1-26,-25 1,0 0,0 0,25-25,-25 25,0-1,25 1,-25 0,49 49,1 26,-50-26,25-49,0-25,-1 0,26 0,24 0,-24 0,24 0,1 0,-50 0,-25-25</inkml:trace>
</inkml:ink>
</file>

<file path=ppt/ink/ink7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2-03T03:39:19.538"/>
    </inkml:context>
    <inkml:brush xml:id="br0">
      <inkml:brushProperty name="width" value="0.05292" units="cm"/>
      <inkml:brushProperty name="height" value="0.05292" units="cm"/>
      <inkml:brushProperty name="color" value="#FF0000"/>
    </inkml:brush>
  </inkml:definitions>
  <inkml:trace contextRef="#ctx0" brushRef="#br0">6077 3621,'25'0,"0"0,-25-24,25 24,0 0,0 0,-1 0,1 0,0 0,0 0,0 0,-1 0,1 0,0 0,0 0,0 0,-1 0,1 0,0 0,0 0,0 0,-25-25,24 25,26 0,74 0,-25 0,100 0,74 0,-75 0,-124 0,-49 0,0 0,0 0,0 0,-1 0,1 0,0 0,25 0,-1 0,26 0,-26 0,26 0,-26 0,1 0,0 0,-1 0,26 0,-26 0,1 0,-25 0,-1 0,1 0,25 0,-25 0,24 0,-24 0,0 0,0 0,24 0,75 0,-49 0,123 25,-124-25,26 0,-51 24,-24-24,0 0,0 0,0 0,-1 0,1 0,0 0,0 0,0 0,-1 0,1 0,0 0</inkml:trace>
  <inkml:trace contextRef="#ctx0" brushRef="#br0" timeOffset="31969.4372">9625 2977,'24'0,"1"0,25 0,-25 0,24 0,26 0,-26 0,1 0,-1 0,1 0,-25 0,0 0,-1 0,-24-25,25 25,0 0,0 0,0 0,-1 0,1 0,0 0,0 0,0 0,0 0,-1 0,1 0,0 0,0 0</inkml:trace>
  <inkml:trace contextRef="#ctx0" brushRef="#br0" timeOffset="34129.6375">10195 2977,'0'24,"0"1,0 0,-25-25,25 25,0 0,0-1,0 1,0 25,0-25,0-1,0 1,0 0,0 0,0 0,0-1,0 1,0 0,0 0,0 0,0-1,0 1,0 0,0 0,0 0,0-1,0 1,25 0,-25 0,0 0</inkml:trace>
  <inkml:trace contextRef="#ctx0" brushRef="#br0" timeOffset="35849.1289">11063 2828,'-25'0,"1"0,-1 0,0 0,25 25,-50-1,26 1,24 0,-25-25,25 25,-25-25,25 25,-25 24,25-24,0 25,0-26,-25 1,25 25,0-25,0 24,0-24,0 0,0 0,0-1,0 26,0 0,0 24,0-24,25-26,-25 1,25-25,-25 25,0 0,25-25,-25 25,25 0,-25-1,24-24,1 25,-25 0,25-25,-25 25,25-25</inkml:trace>
  <inkml:trace contextRef="#ctx0" brushRef="#br0" timeOffset="38905.5532">11038 3076,'25'0,"0"0,-25 25,25-25,-25 24,25-24,-25 25,0 0,0 0,0 0,0-1,0 26,0 0,0-26,0 1,0 0,0 0,0 0,0-50,0 0,0 0,0 0,0 1,0-1,0 0,0 0,0 0,24 25,-24-24,25 24,-25-25,0 0,25 25,-25-25,25 25,0 0,-1 0,-24 25,0 0,25-25,-25 25,0-1,0 1,0 0,0 0,0 0,0-1,0 1,0 0,0 0,0 0,0-1,0 1,0 0,0 0,25-25</inkml:trace>
  <inkml:trace contextRef="#ctx0" brushRef="#br0" timeOffset="40989.547">11460 2753,'0'25,"0"0,25-25,-25 25,0 0,25-25,0 24,-25 1,0 0,0 0,24 0,-24-1,0 1,0 0,0 0,0 0,25-1,-25 1,0 0,0 0,0 0,0 24,0 1,0-25,0-1,0 1,0 0,0 0,0 0,0-1,0 1,-25-25,25 25,0 0,0 0,0-1,-24-24,24 25,-25-25,25 25,0 0,0 0,-25-25,25 25,0-1,0 1,0 0,-25-25</inkml:trace>
  <inkml:trace contextRef="#ctx0" brushRef="#br0" timeOffset="48316.4845">5011 5234,'0'-25,"50"25,24 0,0 0,1 0,74 0,-50 0,-25 0,1 0,24 0,0 0,0-25,-49 25,-1 0,1 0,-25 0,25 0,-26 0,1 0,0 0,25 0,-26 0,26 0,24 0,26 0,-1-25,25 25,-25 0,-49 0,-1-24,1 24,-25 0,-1 0,26 0,-25 0,25 0,-26 0,26 0,24 0,-49 0,0 0,0 0,49 0,-49 0,25 0,-1 0,1 0,-25 0,24 0,-24 0,0 0,0 0,24 0,26 0,73 0,-73 0,49 0,-50 0,-49 0,0 0,0 0,0 0,24 0,26 0,-1 0,0 0,1 0,-50 0,-1 0,26 0,-25 0,49 0,50 0,-25 0,-24 0,-1 0,-49 0,0 0,0 0,0 0,-1 0,1 0,0 0</inkml:trace>
  <inkml:trace contextRef="#ctx0" brushRef="#br0" timeOffset="50134.4658">10170 4787,'0'25,"0"0,0 0,0 0,0-1,0 26,0-25,0 24,-25 1,25 0,0-1,0-24,0 0,0 0,0-1,0 1,0 0,0 0,0 0,0-1,0 1,0 0,0 0,0 0</inkml:trace>
  <inkml:trace contextRef="#ctx0" brushRef="#br0" timeOffset="60123.4049">8434 6945,'25'0,"0"-24,-1-1,26 25,-25-25,0 25,-1 0,-24-25,25 25,-25-25,25 25,0 0,0 0,-1 25,1 0,0 0,-25 0,25-25,-25 24,0 1,0 0,0 0,0 0,0-1,0 1,0 0,0 0,0 0,0-1,0 1,0 0,0 0,-25-25,25 25,-25-25,25 24,0 1,0 0,0 0,-25 0,25-1,0 1,0 0,0 0,0 0,0-1,0 1,0 0,0 0,0 0,0 24,0-24,0 0,0 0,0-1,0 1,0 0,0 0,0 0,25-1,-25 26,25-25,0-25,-25 50,0-26,25 1,-1 0,1-25,0 0,-25 25,25-25,0 0,-25-25,0 0,0 0,0 1,-25 24,0 0,0 0,0 0,1 24,24 1,-25-25,25 25,-25-25,25 25,0 0,0-1,0 1,0 0,0 0,0 0,0-1,0 1,0 0,0 0,0 0,0-1,0 1,0 0,0 0,0 0,0-1,0 1,0 0,0 0,0 0,0-1,-25-24,25 25,0 0,0 0,0 0,-25 24,25-24,0 0,0 0,0-1,0 1,0 0,0 0,0 25,0-26,0 1,0 0,0 0,0 0,0 24,0-24,0 0,0 0,0-1,0 1,0 0,0 0,0 0,0-1,0 1,0 0,0 0,0 0,0-1,-24-24,24 25,0 0,-25-25,25 25,-25-25,25 25,0-1,-25-24,0 0,25 25,-24-25,-1 25,0-25,25 25,-25-25,0 0,1 25,-1-25,-25 0,25 24,1-24,-26 25,25-25</inkml:trace>
  <inkml:trace contextRef="#ctx0" brushRef="#br0" timeOffset="76842.8503">10170 8260,'25'0,"0"25,0-25,-1 0,1 0,0 0,-25-25,0 0,0 0,0 1,0-1,0 0,0 0,0 0,0 1,0-1,-25 0,25 0,0 0,0 0,0 1,0-26,-25-49,25 74,-24-25,24 1,0 24,0 0,0 0,0 1,0-1,0 0,0 0,0 0,0 1,0-1,0 50,0-1,0 1,0 0,0 25,0-26,0 1,0 0,0 0,0 0,0 49,24-49,-24 0,0-1,0 1,0 0,0 0,0 0,0-1,0 1,0 0,0 0,25 0,-25 0,0-1,0 1,25-25,-25 25,0 0,0 0,0-1,25 1,-25 0,25-25,-25 25,0 0,25-25,-25 24,24-24,1 0,0 0,0 0,0 0</inkml:trace>
  <inkml:trace contextRef="#ctx0" brushRef="#br0" timeOffset="84564.1983">10815 7863,'-25'0,"1"0,-1 0,0 0,-25 0,26 0,-1 25,0-25,0 0,0 0,25 25,0-1,-24-24,24 25,0 0,0 0,0 0,0 0,0-1,0 1,0 0,0 0,0 24,0-24,24 0,1-25,-25 25,0 0,25-25,-25 24,25-24,0 0,-1 0,1 25,0-25,0 0,0 0,-1 0,1 0,0 0,-25-25,25 25,-25-24,0-1,0 0,25 25,-25-25,0 0,0 1,0-1,0 0,0 0,0 0,0 1,0-1,0 0,0 0,-25 25,0 0,25-25,0 0,-25 25,25-24,0-1,-25 25,25-25,0-25</inkml:trace>
  <inkml:trace contextRef="#ctx0" brushRef="#br0" timeOffset="88222.89">11262 7838,'0'-25,"-25"25,0 0,0 0,0 0,1 0,-1 0,0 0,0 0,0 0,25 25,-24-25,-1 25,25 0,0 0,0-1,0 1,0 0,0 0,25-25,-25 25,24 0,-24-1,0 1,25-25,-25 25,0 0,0 0,25-25,-25 24,25-24,0 0,-1 0,1 0,-25-24,0-1,0 0,25 25,-25-25,0 0,0 1,0-1,0 0,0 0,0 0,0 0,0 1,0-1,0 0,0 0,0 0,0 50,0 0,0 0,0 24,0-24,25 0,-25 0,0 0,0 0,0-1,0 1,0 25,0-25,0-1,0 26,0 0,0-26,0 1,0 0,0 0,0 0,0-1,0 1,0 0,0 0,0 24,0 1,0-25,0 0,0-1,0 1,0 0,0 0,0 0,0-1,0 1,-25 0,25 0,0 0,0-1,0 1,0 0,0 0,-25 0,25 0,0-1,-25 1,25 0,-24-25,-1 0,0 0,0 0,0-25,1 0,24 1,-25 24,25-25,0 0,0 0,-25 0,25 0,0 1,0-1,0-25,-25 25,25 1,0-1,0 0,0 0,0 0,25 1,-25-1,25 0,24 0,-24-24,0 49,25-50,-26 25,1 25,-25-25,25 1,0 24,0 0,-1-25,1 25,-25-25,25 25,-25-25,25 25,-25-25,25 25,-25-24,25 24,-25-25,24 25,-24-25,25 25,0 0</inkml:trace>
  <inkml:trace contextRef="#ctx0" brushRef="#br0" timeOffset="90002.2589">11758 7516,'-25'0,"25"25,-25-25,25 24,0 1,-25-25,25 25,0 0,0 0,0-1,0 1,0 0,0 0,0 0,0-1,0 1,0 0,0 0,0 0,0-1,0 1,0 0,0 25,0-25,0-1,0 1,0 0,0 0,0 0,0-1,0 26,0-25,0 0,0-1,25-24,-25 50,25-50,-25 25,25 0,-25-1,25-24,-25 25,24-25,-24 25,25-25,0 0</inkml:trace>
  <inkml:trace contextRef="#ctx0" brushRef="#br0" timeOffset="92602.2943">11882 7838,'25'0,"-25"25,24-25,-24 25,25 0,-25-1,0 1,0 25,0 0,0-26,0 1,0 50,0-51,0 1,0-74,0-1,0 0,0 26,0-1,0 0,0 0,0 0,25 25,-25-25,0 1,25 24,0 0,-25-25,24 25,1 0,-25 25,0-1,0 1,0 0,0 0,0 0,0 0,0-1,0 26,0-25,0 24,0-24,0 0,0 0,0 0,0-1,25-73</inkml:trace>
  <inkml:trace contextRef="#ctx0" brushRef="#br0" timeOffset="94335.9987">12204 7466,'0'25,"25"-25,-25 25,25-25,-25 25,25-25,-25 49,0-24,24-25,-24 25,0 0,0-1,0 1,0 0,0 0,0 0,0-1,0 1,0 0,0 0,0 0,0-1,0 26,0-25,0 0,0 0,0-1,0 1,0 0,0 0,0 0,0 24,0-24,0 0,0 0,0-1,0 1,0 0,0 0,0 0,0-1,0 1,-24-25</inkml:trace>
  <inkml:trace contextRef="#ctx0" brushRef="#br0" timeOffset="97762.1437">5904 11162,'25'0,"24"0,1 0,-25 0,-1 0,1 0,25 0,24 0,-24 0,0 0,-26 0,26 0,0 0,-1 0,1-25,-1 25,51 0,-26 0,0 0,26 0,-26 0,0 0,-24 0,25 0,-51 0,26-25,-25 25,49 0,1 0,73 0,-73 0,-50 0,-1 0,1 0,0 0,0 0,0 0,-1 0,26 0,-25 0,0 0,-1 0,1 0,0-24,0 24,0 0,-25-25,24 25,1 0,0 0,0 0,0 0,0 0,-1 0,-24-25,25 25,0 0,0 0,0 0,-1 0,-24-25,25 25,0 0,0 0,0 0,-1 0,1 0,0 0,0 0,0 0</inkml:trace>
  <inkml:trace contextRef="#ctx0" brushRef="#br0" timeOffset="99120.3782">9674 10492,'0'0,"25"0,25 0,49 0,74 0,51-24,-125 24,-49-25,-26 25</inkml:trace>
  <inkml:trace contextRef="#ctx0" brushRef="#br0" timeOffset="100164.6143">10021 10492,'0'25,"0"0,0 0,25 0,0 24,-25 1,0-1,25 1,-25 0,25-1,-25-24,0 25,0-26,0 1</inkml:trace>
  <inkml:trace contextRef="#ctx0" brushRef="#br0" timeOffset="101507.8853">10815 10145,'-25'0,"25"25,-24-25,24 25,0 0,0-1,-25 26,25-25,0 0,0-1,0 1,0 0,0 25,0-1,0 50,0-24,0-26,25-24,-1 0,-24 0,0 0,0-1,0 1,25 25,-25-25,25-25,0 0,-25 24,25-24,-25 25,24-25,1 0</inkml:trace>
  <inkml:trace contextRef="#ctx0" brushRef="#br0" timeOffset="103629.9004">10939 10418,'25'0,"0"50,0-50,-25 24,24 1,-24 0,0 0,0 0,0 24,0-24,0 25,0-26,25 26,-25-25,0-75,0 1,0-1,0 0,25 1,-25 24,0 0,0-24,25 24,0 25,-1 0,1 0,0 0,-25 25,0-1,25-24,-25 25,25-25,-25 25,0 0,0 0,0-1,0 1,0 0,0 0,0 0,0-1,0 1,0 0,0 0,0 0,0-1,0 1,0 0,0-50,24 0</inkml:trace>
  <inkml:trace contextRef="#ctx0" brushRef="#br0" timeOffset="105754.23">11386 10592,'25'0,"-1"0,1 0,0 0,0 0,0 0,-1 0,1 0,0 0,0 0,0 0,-1 0,1 0,0 0,0 0,0 0,-1 0,1 0,-25-25,0 0,0 0,0 0</inkml:trace>
  <inkml:trace contextRef="#ctx0" brushRef="#br0" timeOffset="108388.8313">12105 10220,'0'49,"-25"1,25-25,0-1,0 1,0 0,0 0,0 0,0-1,0 1,-25-25,25 25,0 0,-24-25,24 25,0-1,0 1,0 0,0 0,0 0,0-1,0 1,0 0,24 0,-24 0</inkml:trace>
  <inkml:trace contextRef="#ctx0" brushRef="#br0" timeOffset="110478.8017">12229 9971,'-25'0,"25"25,0 0,0 0,25 0,-25 0,0-1,0 1,0 0,25-25,-25 25,0 0,0-1,0 1,0 0,0 0,25 0,-25-1,24 1,-24 0,0 0,0 0,0-1,25 1,-25 0,0 0,0 0,0-1,0 1,0 0,0 0,0 0,0 24,0 1,0-25,0 24,0-24,0 0,0 0,0-1,-25 1,1 25,-1-50,25 25,-25-25,25 24,-25-24,25 25,-25-25,25 25,-24-25</inkml:trace>
  <inkml:trace contextRef="#ctx0" brushRef="#br0" timeOffset="113698.6444">3994 12154,'25'0,"0"0,49-25,0 25,50-24,-74 24,74 0,-74 0,-26 0,26 0,-25 0,0 0,-1 0,1 0,50 0,-26 0,1 0,-1-25,76 25,-26 0,0 0,25 0,-25 0,25 0,-49 0,-1 0,-49 0,49 0,-49 0,0 0,0 0,-1 0,1 0,25 0,24 0,1 0,24 0,-25 25,-24-25,-25 0,24 0,1 0,24 0,-24 0,24 0,-24 0,24 0,26 0,-51 0,1 0,-25 0,24 0,1 0,-25 0,0 0,24 0,1 0,24 0,25 0,1 0,-1 0,25 0,0 0,-50 0,1 0,-51 0,26 0,-25 0,25 0,-1 0,-24 0,0 0,24 0,1 0,49 0,-24 0,-1 0,-24 0,-1 0,1 0,-1 0,51 0,-76 0,51 0,-26 0,26 0,-26 0,76 0,-1 0,24 0,-24 0,-49 0,98 0,-73 0,24 0,0 0,74 0,-148 0,99 0,-75 0,-24 0,24 0,-49 0,0 0,-1 0,51 0,-50 0,49 0,0 0,26 0,-26 0,25 0,25 0,50 0,-50 0,25 0,-75 0,-49 0,49 0,1 0,-26 0,1 0,74 0,-25 0,-24 0,24 0,50 0,-75 0,25 0,-49-25,-25 25,24 0,-24 0,0 0,25 0,-26 0,26 0,-25 0,0 0,0 0,-1 0,1 0,0 0,0 0,0 0,-1 0,1 0</inkml:trace>
  <inkml:trace contextRef="#ctx0" brushRef="#br0" timeOffset="115718.7337">3374 12849,'25'0,"49"-25,0 0,1 25,-26-25,26 25,-75-24,25 24,-1 0,1 0,0 0,0-25,0 25,-1 0,1 0,0 0,-25-25,25 25,-25-25,25 25,0 0</inkml:trace>
  <inkml:trace contextRef="#ctx0" brushRef="#br0" timeOffset="117184.7547">3795 12774,'0'25,"0"0,0 0,25 0,-25-1,0 1,25 0,-25 0,0 0,0-1,0 1,0 0,0 0,0 0,0-1,0 1,0 0,0 0</inkml:trace>
  <inkml:trace contextRef="#ctx0" brushRef="#br0" timeOffset="119013.7013">4540 12427,'-25'0,"25"25,-25-25,0 0,25 25,-25-25,25 25,-24-1,24 1,0 0,0 0,-25 0,25-1,0 1,0 0,0 0,0 0,0-1,0 1,0 0,0 0,0 0,25-25,-25 24,0 1,0 0,24 0,-24 0,0-1,0 1,25-25,-25 25,0 0,25-25,-25 25,0-1,25-24,-25 25,0 0,25-25,-1 0</inkml:trace>
  <inkml:trace contextRef="#ctx0" brushRef="#br0" timeOffset="121746.6884">4589 12601,'25'0,"0"0,-25 25,0-1,0 1,25-25,-25 25,0 25,0-26,0 1,0 0,0 0,0 0,0-1,0 1,0 0,0 0,0-50,0-49,0 24,0 0,0 1,0 24,0-25,24 50,-24-24,25 24,-25-25,25 25,0 0,24-25,1 25,-25 0,-25 25,0 0,0-1,0 1,0 0,0 0,0 0,0-1,0 1,0 0,0 0,0 0,0-1,0 1,0 0,0 0,0 0,0-1</inkml:trace>
  <inkml:trace contextRef="#ctx0" brushRef="#br0" timeOffset="123363.6919">5011 12452,'0'25,"0"0,0-1,25 1,-25 0,25-25,-25 25,0 0,0-1,0 1,0 0,0 0,0 0,0 24,0-24,0 0,-25 0,25-1,0 1,0 0,-25-25,25 25,0 0,-25-25,25 24,0 1,0 0,-25-25,25 25,-25 0,25-1,0 26,-24-50,24 25</inkml:trace>
  <inkml:trace contextRef="#ctx0" brushRef="#br0" timeOffset="124653.6051">5408 12725,'25'0,"24"0,1 0,-1-25,-24 25,0 0,0 0,0 0,-1 0</inkml:trace>
  <inkml:trace contextRef="#ctx0" brushRef="#br0" timeOffset="125705.6226">5457 13047,'25'0,"0"-25,25 1,-26-1,26 0,-25 0,0 25,-1-25,1 25,0 0,0 0,0 0,-1 0</inkml:trace>
  <inkml:trace contextRef="#ctx0" brushRef="#br0" timeOffset="128072.4581">6202 12477,'24'0,"1"0,0 0,0 0,0 0,-1 0,1-25,0 25,0-25,0 25,-1 0,-24-25,25 25,0 0,0 0,0 0,-1 0,1 0,0 0,-25 25,25-25,-25 25,25-25,-1 0,1 0,0 0,0 0,0 0,-1 0,1 0,0 0,-25-25,25 25</inkml:trace>
  <inkml:trace contextRef="#ctx0" brushRef="#br0" timeOffset="129690.5528">6598 12402,'0'50,"0"-25,0 0,0 24,0 1,0-25,0-1,0 1,0 0,0 25,0-26,0 26,0-25,0 0,0-1,0 1,0 0,0 0,0 0,0-1</inkml:trace>
  <inkml:trace contextRef="#ctx0" brushRef="#br0" timeOffset="131546.5311">7219 12402,'-25'25,"25"0,-25 0,25 0,-25-25,25 24,0 1,0 0,-25-25,25 25,-25 0,25-1,0 1,0 0,0 0,0 0,0-1,0 1,0 0,0 0,0 0,0-1,0 1,25 25,0-50,0 74,0-49,0-25,-25 25,24 0,-24-1,25 1,-25 0</inkml:trace>
  <inkml:trace contextRef="#ctx0" brushRef="#br0" timeOffset="134422.572">7318 12700,'25'0,"-1"0,-24 25,25-25,-25 25,0-1,25 26,-25-25,0 0,0-1,0 1,0 0,0 25,0-26,0 1,0-50,0 1,0-26,0 25,0 0,0 1,0-1,0 0,0 0,0 0,0 1,0-1,25 25,-25-25,0 0,0 0,25 25,-1 0,-24-24,25 24,0 0,25 0,-1 0,-24 0,0 0,-25 24,0 1,0 0,0 0,0 0,0-1,0 1,0 0,0 0,0 0,0-1,0 1</inkml:trace>
  <inkml:trace contextRef="#ctx0" brushRef="#br0" timeOffset="135965.5967">7839 12650,'24'0,"1"0,0 0,0 0,-25-24,25 24,-1 0,1 0,25 0,-25 0,-1 0,26-25,25 0,-51 25,-24-25</inkml:trace>
  <inkml:trace contextRef="#ctx0" brushRef="#br0" timeOffset="137924.4659">8533 12378,'0'24,"0"1,0 0,0 0,0 0,0-1,0 1,0 25,0-1,25-24,-25 0,0 49,25-24,-25-25,0 0,0-1</inkml:trace>
  <inkml:trace contextRef="#ctx0" brushRef="#br0" timeOffset="139470.272">8831 12229,'25'0,"-1"0,-24 25,25-1,0-24,-25 25,25 0,-25 25,25-26,-25 1,24 0,-24 25,25-50,-25 24,0 1,0 0,0 0,0 0,0-1,0 1,0 0,0 0,0 0,0-1,-25 1,25 0,-24-25,24 25,0 0,-25-25,25 24,0 1,0 0,-25-25,25 25,0 0,0-1,-25-24,25 25,-25 0,25 0,0 0</inkml:trace>
  <inkml:trace contextRef="#ctx0" brushRef="#br0" timeOffset="141258.0063">9476 12551,'25'0,"-1"0,1 0,0 0,25 0,-26 0,51 0,-1 0,-24 0,-1 0,-24 0,0 0,0 0,0 0,-1 0,1 0,0 0</inkml:trace>
  <inkml:trace contextRef="#ctx0" brushRef="#br0" timeOffset="142499.7691">9749 12328,'24'25,"-24"24,0 1,0-25,0 24,0 1,0 24,0-49,0 0,0 0,0 0,0-1,0 1,0 0,0 0,0 0,0-1,0 1,0 0,0 0,0 0</inkml:trace>
  <inkml:trace contextRef="#ctx0" brushRef="#br0" timeOffset="149348.3791">10666 13171,'25'0,"0"0,0 0,0 0,-1 0,1 0,25 0,-25 0,-1 0,1 0,0-25,0 1,-25-1,0 0,0 0,25 25,-25-49,0 24,0-50,0 26,0-26,0 1,0 24,0-24,0 49,0 0,-25-24,25 24,0 0,0 0,0 1,-25-1,25-25,0 1,-25 49,25-25,0 0,0 0,0 50,0 0,0 0,0 24,0 1,0 24,0 1,0-1,0 0,0 1,0-26,0-24,0 0,0 0,0 0,25-1,-25 1,0 0,25-25,-25 25,25-25,-25 25,0-1,0 1,24-25,-24 25,25-25,-25 25,0 0,25-25,-25 24,25 1,0-25,-1 0,1 0,0 0,25 0,-26 0,1 0,25 0</inkml:trace>
  <inkml:trace contextRef="#ctx0" brushRef="#br0" timeOffset="151376.3098">11535 12774,'0'-24,"-25"24,0 0,25-25,-25 25,0 0,1 0,-1 0,0 0,0 0,0 0,0 25,25-1,0 1,0 0,0 25,0-26,0 26,0-25,0 0,25-25,-25 24,0 1,0 0,25 0,-25 24,0-24,25-25,0 0,-25 25,25-25,24 0,-24 0,0 0,-25-25,25 25,-1-25,-24 1,25 24,-25-25,0 0,0 0,0 0,0 1,0-1,0 0,0 0,0 0,0 1,0-1,0 0,-25 0,25 0,-24 25</inkml:trace>
  <inkml:trace contextRef="#ctx0" brushRef="#br0" timeOffset="154489.5677">11857 12725,'-25'0,"0"0,1 0,-1 25,0-25,0 0,25 24,0 1,0 0,0 0,0 0,25-25,-25 24,25-24,-25 25,0 0,25-25,-25 25,24-25,-24-25,50 0,-25 0,49-24,-49 24,-25 0,0 0,-25 25,25-24,0-1,0 50,0 49,0-49,0 49,0-24,0-25,0-1,0 26,0-25,0 0,-25-1,25 1,0 25,0-25,0 0,0 24,-24-24,24 0,0 0,0 24,0-24,0 25,0 49,0-50,0 1,0 0,0-26,0 1,0 0,-25-25,0 0,0 0,0 0,25-50,-24 26,24-1,-25 0,25-25,0 26,0-26,0 25,0-24,0 24,0 0,0 0,0 0,25 1,-25-1,24 0,1 0,0 0,-25 1,25 24,0-25,-25 0,24 25,1 0,0-25,0 25,0 0,-1 0,1-25,0 25,0 0,-25-25,0 1,0-1,25 25</inkml:trace>
  <inkml:trace contextRef="#ctx0" brushRef="#br0" timeOffset="156359.2585">12378 12626,'-25'24,"0"1,25 0,-25 0,25 0,0-1,-24-24,24 50,-25-25,25 0,0-1,0 1,0 0,0 0,0 0,0-1,25 1,-25 0,24-25,-24 25,0 0,25-25,-25 24,25-24,-25 25,25-25,0 0,-25 25,24-25,1 25,0-25,-25 25,25-25</inkml:trace>
  <inkml:trace contextRef="#ctx0" brushRef="#br0" timeOffset="160329.4743">12452 12650,'25'0,"0"0,-25 25,25 25,-25-25,0-1,25 1,-25 0,0 0,0 0,24-25,-24 24,0 1,0 0,0 25,25-26,-25 1,25-25,-25 25,0 0,-25-25,0 0,25 25,0-50,0 0,0 0,0 0,0 1,0-1,0-25,0 25,0-74,-24 50,24 24,0-25,-25 50,25-25,25 25,-1 0,1 0,0 0,0 0,0 0,-25 25,24-25,1 0,-25 25,25-25,-25 25,25-25,-25 25,0-1,25-24,-1 50,1 0,-25-26,25 26,0 0,-25-26,25 1,-25 0,24-25,-24 25,0 0,0-1</inkml:trace>
  <inkml:trace contextRef="#ctx0" brushRef="#br0" timeOffset="162572.2227">13023 12576,'25'0,"-25"25,24-25,1 0,-25 25,25-25,-25 24,25-24,-25 25,0 0,25-25,-1 25,-24 0,0-1,0 1,25-25,-25 50,0-25,0-1,0 1,0 0,0 0,0 0,0-1,0 1,0 0,0 0,0 0,0-1,-25-24,25 25,0 0,-24 0,24 0,0 0</inkml:trace>
  <inkml:trace contextRef="#ctx0" brushRef="#br0" timeOffset="175959.9039">645 13841,'0'25,"0"0,0 24,25 26,-25 24,25-50,-25 1,25-25,-25 0,0-1,0 1,0 0,0-50,0 0,0 1,0-1,0-25,0 25,0 1,0-1,0 0,0 0,24-24,-24 24,0 0,0 0,25 0,-25 1,0-1,25 25,-25-25,25 25,0-25,0 25,-1 0,1 0,0 25,-25 25,0-1,0-24,0 0,-25 0,0-25,1 0,-1 0,25 24,-25-24,25 25,0 0,25 0,0 0,-1-25,-24 24,25-24,-25 25,25-25,25 50,-1-1,-24-49,0 0,0 0,-25 25,24-25</inkml:trace>
  <inkml:trace contextRef="#ctx0" brushRef="#br0" timeOffset="178820.0719">1191 13667,'0'50,"0"-25,0 0,0-1,0 26,0-25,0 0,0-1,0 1,0 0,0 0,0 0,0-1,0 1,0 0,25-25,0 0,-25-25,0 0,0 1,0-1,0 0,0-25,24 26,-24-1,0 0,0 0,0 0,25 25,-25-24,0-1,25 25,-25-25,25 25,-25-25,25 25,-1 0,1 0,0 25,-25 0,0 0,0 24,0-24,-25 0,25 24,0-24,0 0,-25 0,1 0,24-1,-25-24,0 0,0 0,0 0,25-24,25 24,0 0,25 0,-26 0,1 0,-25 24,25-24,0 25,24 25,75 24,-74-49,49 25,-74-26</inkml:trace>
  <inkml:trace contextRef="#ctx0" brushRef="#br0" timeOffset="180099.3725">794 15131,'25'0,"0"0,0 0,-1 0,1 0,0 0,25 0,-26 0,1 0,0 0,0 0,0 0,-1 0,1 0,0 0,0 0</inkml:trace>
  <inkml:trace contextRef="#ctx0" brushRef="#br0" timeOffset="181352.0084">1067 15032,'0'24,"0"1,0 25,0-25,0-1,0 1,0 0,0 0,0 24,0-24,0 0,0 0,0 0,0 0,0-1,0 1,0 0,0 0,0 24,0-24,0 0</inkml:trace>
  <inkml:trace contextRef="#ctx0" brushRef="#br0" timeOffset="182585.9514">1513 14932,'-24'0,"-1"0,25 25,-25-25,0 50,0-50,25 25,0-1,-24 1,24 0,-25 0,25 24,0-24,0 0,0 0,0 0,0-1,0 26,0-25,25 25,-25-26,24 1,1 25,0-50,-25 25,25-25,-25 24,0 1,25-25</inkml:trace>
  <inkml:trace contextRef="#ctx0" brushRef="#br0" timeOffset="184567.9989">1563 15081,'25'0,"-25"25,25 0,-25 0,24-1,-24 1,25-25,-25 25,0 0,0 0,0-1,0 1,0 0,0 0,0-50,0 0,0-24,0 24,0 0,0 0,0 0,25 25,-25-24,50-1,-1 0,-24 25,0 0,0 0,-25 25,0 0,25-25,-25 24,0 1,0 0,0 0,0 0,0-1,0 1,0 0,0 0,0 0,0 0</inkml:trace>
  <inkml:trace contextRef="#ctx0" brushRef="#br0" timeOffset="186266.0313">2109 14932,'25'0,"-1"25,1 0,0-25,-25 25,25-25,-25 25,25-25,-25 24,24 1,-24 0,25-25,-25 25,0 24,0-24,0 0,0 0,0 0,0-1,-25-24,25 25,-24-25,24 25,0 0,-25 0,25 0,-25-25,25 24,0 1,-25 0,25 0,-25-25,25 25,0-1,-24-24,24 25</inkml:trace>
  <inkml:trace contextRef="#ctx0" brushRef="#br0" timeOffset="187327.7262">2605 15106,'25'0,"-1"0,51 0,-26 0,125 0,0 0,-100 0,-24 0,-25 0,-1 0</inkml:trace>
  <inkml:trace contextRef="#ctx0" brushRef="#br0" timeOffset="188773.9001">2754 15453,'49'0,"-24"0,0 0,0 0,-1 0,1 0,0 0,0 25,0-25,0 0,-1 0,1 0,0 0,0 0,0 0,-1 0,1 0,0 0,0 0,0 0,-1 0</inkml:trace>
  <inkml:trace contextRef="#ctx0" brushRef="#br0" timeOffset="191215.9273">4118 14684,'-25'0,"25"-24,-49 24,24 0,0 0,0 0,0 0,0 0,1 0,-1 24,0-24,25 25,-25-25,25 25,0 0,0 0,0-1,0 1,0 0,0 25,0-26,0 1,25 50,0-51,24 1,-49 0,25 0,0-25,-25 25,0-1,0 1,0 0,-25 0,0 0,1-25,24 24,-25-24,50 0,-25 25,24-25,-24 25,0 0,0 0,0 0,0-1,0 1,0 0,0 0,0 0,0-1,0 1,0 25,0-25,0-1,0 1,0 0,0 0,0 0,0-1,0 26,0-25,0 0,25 24,-25-24,25-25,0 0,-25 25,25-25,0 0,24 0,-49 25,25-25</inkml:trace>
  <inkml:trace contextRef="#ctx0" brushRef="#br0" timeOffset="192274.8589">4440 15825</inkml:trace>
  <inkml:trace contextRef="#ctx0" brushRef="#br0" timeOffset="195549.8963">4515 15776,'25'0,"-1"0,51 0,-26 0,1-25,49 25,50-50,-74 50,73-49,-98 24,-25 25</inkml:trace>
  <inkml:trace contextRef="#ctx0" brushRef="#br0" timeOffset="197281.8453">4788 15801,'0'49,"0"1,0-25,0 24,0-24,24 25,-24-26,0 1,0 0,0 0,0 0,0-1,0 1,0 0,0 0</inkml:trace>
  <inkml:trace contextRef="#ctx0" brushRef="#br0" timeOffset="199083.7818">5805 15577,'0'25,"-25"0,0-25,25 25,-25 0,0-1,25 1,0 0,-24 0,24 0,0 24,0-24,0 0,0 0,0-1,0 1,0 0,0 0,0 0,0-1,0 1,0 25,0-25,0-1,0 1,24 0,1-25,0 25,0 0,-25-1,25-24,-1 0,1 25,0-25,0 0</inkml:trace>
  <inkml:trace contextRef="#ctx0" brushRef="#br0" timeOffset="201172.6238">5953 15925,'25'0,"0"0,-25 24,0 1,25-25,-25 25,0 0,0 0,0-1,0 1,0 0,0-75,0 1,25 24,-25 0,0 0,24 1,1 24,-25-25,0 0,25 25,0-25,0 25,0 0,-1 25,-24 0,0 0,25 24,-25-24,0 0,0 0,0-1,0 1,0 0,0 0,0 0,0-1,0 1,25-25,-25-25</inkml:trace>
  <inkml:trace contextRef="#ctx0" brushRef="#br0" timeOffset="202897.0903">6499 15949,'25'0,"0"-24,49 24,-49-25,0 25,0 0,-1 0,1 0,0 0,0 0,0 0,-1 0,1 0,0 0,0 0</inkml:trace>
  <inkml:trace contextRef="#ctx0" brushRef="#br0" timeOffset="204233.7915">7194 15553,'0'24,"0"1,0 0,0 0,0 24,0 26,0-50,0-1,0 1,0 0,-25-25,25 25,0 0,0-1,0 1,0 0,0 25,-25-50,25 24,0 1</inkml:trace>
  <inkml:trace contextRef="#ctx0" brushRef="#br0" timeOffset="205852.7883">7467 15478,'0'25,"24"-25,-24 25,0 0,25 24,25 1,-50-1,25 1,-1 0,-24-26,0 1,0 0,0 0,0 0,0-1,0 1,0 0,0 0,0 0,-24-1,-1 1,25 25,-25-25,25-1,0 1,0 0,-25-25,25 25</inkml:trace>
  <inkml:trace contextRef="#ctx0" brushRef="#br0" timeOffset="207517.7683">7764 15900,'0'-25,"25"0,74 25,0 0,-24-25,-50 25,-1 0,1 0,0 0,-25-24,25 24,0 0,0 0,-1 0,1 0,0 0</inkml:trace>
  <inkml:trace contextRef="#ctx0" brushRef="#br0" timeOffset="208850.7322">8037 15602,'0'50,"0"-25,0-1,0 1,0 25,0-25,0-1,0 1,0 25,0-25,0 24,0-24,0 0,0 0,0-1,0 1,0 0,0 0,0 0,0-1</inkml:trace>
  <inkml:trace contextRef="#ctx0" brushRef="#br0" timeOffset="211062.9813">8583 15999,'25'0,"-1"0,1 0,-25-25,0 0,25 25,-25-24,0-26,0-24,0 24,0-24,0 24,0 0,-25-49,25 74,0 1,-25 48,25 1,0 0,-24 49,24-49,0 0,0 0,0 0,0-1,0 1,0 0,0 25,0-1,0 1,0-25,0-1,0 1,0 0,24-25,1 0,0 25,0-25,24 0,-24 25,0-25,0 0,0 0,-1 0</inkml:trace>
  <inkml:trace contextRef="#ctx0" brushRef="#br0" timeOffset="212570.8422">9054 15751,'-25'0,"-24"-50,24 50,0 0,0 0,0 0,25 25,0 0,-24 25,24-26,-25 1,25 0,0 0,0 0,0-1,0 26,0-25,25-25,-25 25,0-1,24-24,-24 25,25-25,0 0,0 0,-25-25,25 25,-1-24,1 24,0-25,-25 0,25 25,-25-25,25 25,-25-25,0 1,0-1,0 0,-25 25,25-25,0 0,0 1,-25 24</inkml:trace>
  <inkml:trace contextRef="#ctx0" brushRef="#br0" timeOffset="214823.6771">9302 15677,'-25'0,"25"24,-25-24,25 25,0 0,-24-25,24 25,0 0,0-1,-25-24,25 25,0 0,0 0,0 0,0-1,0 1,0 0,25-25,-1 0,-24-25,0 0,0 1,0-1,0 0,0 0,0-24,0 24,0 0,0 0,0 0,0 50,50 74,0 25,-1 100,-24-150,0 25,-25-74,0 0,0 0,-25-25,0 25,1 24,24-24,-25-25,0 25,25 0,-25-1,0 1,0 0,1-25,-1-25,25-49,-25-25,25 24,0 25,50-24,-50 24,74-49,-74 74,25 25,0 0,-25-24,25-1,-25 0,24 25,1 0,0 0,0 0,-25-25,0 0,25-24</inkml:trace>
  <inkml:trace contextRef="#ctx0" brushRef="#br0" timeOffset="216690.8702">9649 15677,'0'24,"25"1,-25 0,25 25,-25-26,0 26,0-25,0 0,0-1,0-48,0-1,0-25,0 25,0 1,0-1,0 0,0 0,0 0,0 1,0-1,25 25,0 0,-1 0,1-25,50 25,-26 0,75-25,-74 25,-1 0,-24 0,0 0,-25 25,0 0,0 0,0-1,0 1,0 0,-25-25,25 25,0 0,0-1,-25-24,25 25,0 0,0 0,0 0,0-1</inkml:trace>
  <inkml:trace contextRef="#ctx0" brushRef="#br0" timeOffset="218858.8293">11807 15404,'25'0,"-25"25,25-1,-25 1,0 0,0 0,0 24,0-24,0 0,0 0,0 0,0-1,0 1,0 0,0 25,0-26,0-98,0 24,0-24,0 0,0 49,0 0,0 0,25 25,0 0,-1 0,1 0,0 0,173 50,-123-1,-50-49,-25 25,24 0,-24 0,0 0,0-1,0 1,0 0,0 25,0-26,0 1,0 0,0 0</inkml:trace>
  <inkml:trace contextRef="#ctx0" brushRef="#br0" timeOffset="220506.0847">12477 15329,'0'25,"0"0,0 0,25-25,-25 25,0-1,25-24,-25 25,0 0,99 49,0 50,149 50,-149-100,-49-74,-25 25,0-25,-50 0,0 0,0 0,0 0,1 0,-26 50,25-1,-24 1,49-25,-50 24,50-24,-25-25,25 25,0 0,-25 0,1-1,24 1,0 0,0 0,-25-25,25 25,0 24,-25-49,25 25,0 0,-25 0,25-50</inkml:trace>
  <inkml:trace contextRef="#ctx0" brushRef="#br0" timeOffset="222608.502">13693 15503,'-25'0,"0"25,0 0,0-25,1 24,24 1,-25-25,25 25,0 25,-25-26,25 1,0 0,0 0,0 0,-25-1,25 1,0 0,0 0,0 0,0-1,25 1,-25 0,25 0,0-25,-1 0,-24 25,25-25,0-25,-25 0,25 0,0 25,-25-25,24 1,-24-1,0 0,25 25,-25-25,0-24,0 24,25 25,-25-25,0 0,0 0,0 1,0-1,-25 25,25-25,0 0,0 0,0 1,-25 24,1-25,24 0,-25 25,25-25</inkml:trace>
  <inkml:trace contextRef="#ctx0" brushRef="#br0" timeOffset="225011.4863">11683 14287,'50'0,"0"0,-1 0,-24 0,0 0,0 0,-25 25,24-25,-24 25,0 0,0 0,0 0,0-1,0 1,0 0,0 0,0 0,-24-1,24 1,0-50,0-24,0-1,0 25,-25-24,25 24,0 0,0 0,0 0,0 1,0-26,25 50,-25-25,24 25,1 0,0 0,0 0,0 0,-1 0,51 25,-50-25,-25 25,24-25,1 49,0-49,0 25,-25 0,25 0,-25 0,24 0,-24-1,0 1,0 0,0 0,0 0</inkml:trace>
  <inkml:trace contextRef="#ctx0" brushRef="#br0" timeOffset="226011.4883">12477 14287,'25'0,"49"0,26 0,24 0,-25 0,-50 0</inkml:trace>
  <inkml:trace contextRef="#ctx0" brushRef="#br0" timeOffset="227261.3888">12651 14585,'25'0,"24"0,1 0,-25 0,-1 0,1 0,0 0,0 0,0 0,-1 0,1 0,0 0,0 0,0 0,-1 0</inkml:trace>
  <inkml:trace contextRef="#ctx0" brushRef="#br0" timeOffset="228550.4943">13370 14114,'0'49,"0"-24,0 25,0-25,0 49,0-24,0 24,0-49,0 0,0 0,0-1,0 1,0 0,0 0,0 0,0-1,0 1,25-25</inkml:trace>
  <inkml:trace contextRef="#ctx0" brushRef="#br0" timeOffset="230134.4887">13395 14139</inkml:trace>
  <inkml:trace contextRef="#ctx0" brushRef="#br0" timeOffset="235823.4392">13420 14238,'0'-25,"0"0,24 25,-24-25,25 25,0 0,0-24,25 24,-26 0,1 0,0 0,25 0,-26 24,1-24,0 0,-25 25,0 0,0 0,0 0,0-1,0 1,0 0,0 0,0 0,0 0,0-1,0 1,0 0,0 0,-25-25,25 25,0-1,0 1,-25-25,25 25,-24-25,24 25,0 0,-25-25,25 24,-25 1,0 0,0-25,1 0,24 25,-25-25,0 0,0 25,0-25,0 0,25-25,-24 25,24-25,0 0,-25 25,25-25,0 1,0-1,0 0,-25 0</inkml:trace>
  <inkml:trace contextRef="#ctx0" brushRef="#br0" timeOffset="240688.6813">4664 14461,'0'-25,"0"1,0-1,0 0,0 0,0 0,0 0,0 50,0 0,-25-25,25 25,0 0,0 0,0-1,0 1,0 0,0 0,0 0,0-1,0 1,0 0,0 0,0 0,0-1,0 1,25-25,-25 25,0 0,0 0,0-1,0 1,0 0,0 0,0 0,0-1,24-24,-24-24</inkml:trace>
  <inkml:trace contextRef="#ctx0" brushRef="#br0" timeOffset="249205.1153">17165 2952,'50'0,"-25"0,24 0,1 0,-1 0,26 0,-26 0,-24 0,0 0,0 0,0 0,-1 0,1 0,25 0,24 0,-24 0,0 0,24-25,-24 0,-1 0,1 25,-50-24,25 24,-1 0</inkml:trace>
  <inkml:trace contextRef="#ctx0" brushRef="#br0" timeOffset="250701.2796">17785 3001,'0'25,"0"0,0 0,0 0,0-1,0 1,0 0,0 0,0 0,0-1,0 1,0 0,0 0,0 0</inkml:trace>
  <inkml:trace contextRef="#ctx0" brushRef="#br0" timeOffset="252403.195">18678 2803,'-25'0,"1"0,-1 0,0 0,0 0,0 0,25 25,-24-25,-1 25,25-1,-25-24,0 25,0 0,25 0,0 0,0-1,-24 1,24 0,0 0,0 0,0-1,0 1,0 0,0 0,0 0,0-1,0 1,0 0,0 0,0 0,24-1,-24 1,25-25,0 25,-25 0,25-25,0 25,-1-25,-24 24,25-24,0 0</inkml:trace>
  <inkml:trace contextRef="#ctx0" brushRef="#br0" timeOffset="255116.5259">18653 3026,'25'0,"0"0,25 25,-26 0,1 0,0-25,-25 24,0 1,0 0,0 0,0 0,0-1,0 26,0-25,0 24,0 1,0-25,0-50,25 25,-25-25,25 25,-25-25,25 25,-1 0,-24-24,25 24,-25-25,0 0,0 0,25 25,-25-25,25 25,-25-24,25 24,-1 0</inkml:trace>
  <inkml:trace contextRef="#ctx0" brushRef="#br0" timeOffset="256905.1131">18902 3150,'49'0,"1"-25,-1 25,-24-24,0 24,0 0,0 0,-1 0,1-25,0 25,0 0,0 0,-1 0,1 0,-25 25,0-1,25 26,0-25,-25 24,0-24,0 0,25-25,-25 25,0 0,0-1,0 1,0 0,0 0,0 0,-25-25,25 24,0 1,-25-25,25 25</inkml:trace>
  <inkml:trace contextRef="#ctx0" brushRef="#br0" timeOffset="258792.3275">19422 2753,'25'0,"0"0,0 25,24 0,-24-25,0 25,0-25,0 25,-25-1,24-24,-24 25,25-25,-25 25,0 0,25-25,-25 25,0-1,0 1,0 0,0 25,0-26,0 1,0 0,0 25,0-26,0 1,0 0,0 0,0 0,-25-1,0 1,25 0,-24 25,24-1,-25 1,0-25,25-1</inkml:trace>
  <inkml:trace contextRef="#ctx0" brushRef="#br0" timeOffset="265038.8742">17686 3721,'-25'0,"0"0,25 25,-24-25,24 24,-25 1,25 0,-25-25,0 25,0-25,25 25,-49-1,49 1,-75 0,51 0,-1 24,0-49,0 25,-49 25,49-25,0-1,-74 26,49 0,-24-26,0 1,24 25,-74-1,25-24,24 25,1-25,24 24,25-49,25 25,-24-25,24 25,-25-25,25 25</inkml:trace>
  <inkml:trace contextRef="#ctx0" brushRef="#br0" timeOffset="268061.1646">14685 5556,'25'0,"24"0,-24 0,-25-25,50 1,-26 24,-24-25,25 25,-25-25,25 25,-25-25,0 0,25 1,-25-1,0 0,0 0,0 0,25-24,-25 24,0-25,0 26,0-1,24 25,-24-25,0 0,0 0,0-24,0 24,25 0,-25 0,0 1,0-1,0 0,0 50,0 0,0-1,0 1,0 25,-25-1,25-24,0 0,0 0,0 0,0-1,0 1,0 0,0 0,0 0,0-1,0 1,0 0,0 0,0 0,0 24,0-24,0 0,25 24,-25-24,25 0,-25 0,0 0,25-25,0 0</inkml:trace>
  <inkml:trace contextRef="#ctx0" brushRef="#br0" timeOffset="269640.1811">15305 5308,'-25'0,"0"0,25-25,-25 25,1 0,24 25,0 0,0 0,0 0,0-1,-25-24,25 25,0 0,0 0,0 0,25-1,-1-24,26 25,-25 0,0-25,-1 0,1 0,0 0,-25-25,0 0,25 25,-25-24,25 24,-25-25,0 0,0 0,-25 25,25-25,0 1,-25 24,25-25,0 0</inkml:trace>
  <inkml:trace contextRef="#ctx0" brushRef="#br0" timeOffset="272098.0707">16024 5308,'-25'0,"1"0,-1 0,0 0,0 0,0 0,25 25,-24-25,24 25,-25-25,25 25,0 24,0-24,49-25,-24 0,0 25,0-25,0 0,-1 0,-24-25,0 0,25 25,-25-25,0 1,0-1,0-25,0 25,0 75,0 0,0-1,-25 1,25-1,0 26,0-1,0-24,0 24,-24 26,24-76,0 1,-25-25,0 25,0-25,0 0,1 0,-1 0,25-25,0 0,0 1,0-51,0 1,0 49,0-25,25 25,-25 1,24 24,1-25,-25 0,50 25,-25-25,-1 0,1 25,0 0,-25-24,25 24,0-25,-1 25,-24-25,0 0,25 25,-25-25</inkml:trace>
  <inkml:trace contextRef="#ctx0" brushRef="#br0" timeOffset="274423.0143">16272 5234,'25'0,"0"0,-25 25,25-25,-25 24,0 1,24-25,-24 25,0 0,0 0,0-1,0 1,0-74,0 24,0-25,0 25,0 1,0-1,25 25,-25-25,0 0,0 0,0 1,25 24,-25-25,25 25,-25 25,25-1,-25 1,24 0,-24 0,25-25,-25 25,50 24,-50-24,0 0,0 0,0-1,0 1,0 0,0 0,0 0</inkml:trace>
  <inkml:trace contextRef="#ctx0" brushRef="#br0" timeOffset="276290.9637">17860 3671,'25'0,"-25"25,49 0,-24 24,0-49,-25 25,25 25,-1-1,1-24,-25 0,25 25,0-26,-25 1,25 0,-1-25,-24 25,25 0,0-1,0 1,0-25,-25 25,24-25,-24 25,25-25,-25 25,25-25,-25 24,25-24,-25 25,25 0,-1 25,26-1,-25 1,24-1,-49 1,25-25,-25 0,25-25</inkml:trace>
  <inkml:trace contextRef="#ctx0" brushRef="#br0" timeOffset="279704.9787">18430 4936,'50'0,"24"0,50 0,-25 0,-24 0,-1 0,1-25,-1 25,-49 0,0 0</inkml:trace>
  <inkml:trace contextRef="#ctx0" brushRef="#br0" timeOffset="281938.9492">18802 4986,'0'49,"0"-24,0 0,0 0,0 0,0-1,0 1,0 0,25-25,-25 25,0 0,0-1,0 1,0 0,0 0,0 0,0 24,0-24,0 25,0-26,0 1,0 0</inkml:trace>
  <inkml:trace contextRef="#ctx0" brushRef="#br0" timeOffset="283270.3347">19348 4887,'0'24,"0"1,-25-25,25 25,0 0,0 0,-25-25,25 49,0-24,0 0,0 24,0-24,0 0,0 0,0 0,0-1,-24-24,24 50,0-25,0 0,0-1,0 1,0 0,24 0,1 0,0-1,0 1,0-25,-25 25</inkml:trace>
  <inkml:trace contextRef="#ctx0" brushRef="#br0" timeOffset="285578.5536">19522 5110,'0'25,"24"-1,-24 1,0 0,25 0,-25 0,25-25,-25 24,0 1,0 0,0 0,0-50,0 0,0 0,0-24,0 24,0 0,0 0,0 1,0-1,0 0,25 25,-25 25,25 0,-25-1,24 1,-24 0,25-25,-25 25,25 0,-25-1,0 1,25 0,-25 0,0 0,0-1,0 1,0 0,0 0,0 0</inkml:trace>
  <inkml:trace contextRef="#ctx0" brushRef="#br0" timeOffset="287060.1496">19819 5259,'25'0,"0"0,0 0,0 0,-1 0,1 0,0 0,0 0,-25-25,25 25,-1 0,1 0</inkml:trace>
  <inkml:trace contextRef="#ctx0" brushRef="#br0" timeOffset="288062.1063">20191 5011,'0'24,"0"1,-24-25,24 50,0-25,0 24,0-24,0 25,0-26,0 1,0 0,0 0,-25-25,25 25,0-1,0 1,0 25</inkml:trace>
  <inkml:trace contextRef="#ctx0" brushRef="#br0" timeOffset="289865.8676">20340 4762,'0'25,"25"0,0-25,-25 25,25 0,-1-25,-24 25,0-1,0 1,25 0,-25 25,25-26,-25 26,0-25,0 0,25-25,-25 24,0 1,0 0,0 0,0 0,0-1,0 1,0 0,0 0,0 0,-25-25,25 24,0 1,-25 0,25 0,0 0,-25-1,1 1,24 0,0 0</inkml:trace>
  <inkml:trace contextRef="#ctx0" brushRef="#br0" timeOffset="291590.8193">18430 5680,'-25'25,"1"0,-26 0,50-1,-74 51,49-75,0 50,0-1,0-24,-24 25,24-26,25 1,-25 0,25 0,-49-25,49 49,-50-24,50 0,-74 49,49-49,-25 25,25-25,1-1,-51 26,50 0,-24-1,-26 1,26-1,-1 26,0-50,26-1,-26 51,25-25,0-26,25 1,-24-25,24 25</inkml:trace>
  <inkml:trace contextRef="#ctx0" brushRef="#br0" timeOffset="293857.9225">15925 7739,'0'25,"50"24,-1-49,1 0,-25 0,24 0,26-24,-1-1,-49 0,0 0,-1 25,1-25,-25-24,0-1,25 1,-25-26,0 26,0-1,0 0,0 26,0-1,0 0,-25 0,25-24,-25-1,1 25,24-24,-25-26,0 26,0-26,25 25,0 26,0-1,0 50,0 49,0-24,0 24,0 1,0-26,0-24,0 25,25-50,-25 24,0 1,0 25,25-50,-25 25,25 24,-25-24,0 0,0 24,0-24,0 0,0 0,24-25,-24 25,0-1,0 1,0 0,25-25,0 0,0 0,0 0,24 0,-24 0,0 0,0 0,-1 0,1 0</inkml:trace>
  <inkml:trace contextRef="#ctx0" brushRef="#br0" timeOffset="295589.831">16719 7243,'-25'0,"0"0,0 0,0 0,25 25,0 0,0-1,0 1,0 0,0 25,0-26,0 26,25-25,-25 24,25-24,-25 0,0 0,25-25,0 0,0 0,-1-25,-24-49,25 74,-25-50,0 25,0 0,0-24,0 24,0 0,0 0,0 1,-25 24,1 0,24-25,-25 25</inkml:trace>
  <inkml:trace contextRef="#ctx0" brushRef="#br0" timeOffset="297511.8656">17041 7193,'0'0,"-25"0,1 0,-1 0,25 25,-25-25,25 25,0 0,0 0,0-1,0 1,25-25,0 0,-25-25,0 1,24 24,-24-25,25 25,-25-25,0 0,0 50,0 25,0-1,0 1,0-25,0 24,0-24,0 0,0 0,0-1,0 1,0 0,0 0,0 0,0-1,0 1,-25 0,25 0,0 0,-24-1,24 1,-25 0,0 25,25-26,-25-24,25 25,-25-25,1 0,24-25,-25 25,25-24,0-1,-25 0,25 0,0 0,0 1,0-1,25 0,-25 0,25 0,-1 1,1-26,-25 25,25 0,-25-49,0 49,25-24,-25 24,25 0,-25 0,24 25</inkml:trace>
  <inkml:trace contextRef="#ctx0" brushRef="#br0" timeOffset="299122.7642">17388 7045,'-24'24,"-1"-24,25 25,-25-25,25 25,0 0,0 0,0 24,0 1,0-25,0-1,0 1,0 0,0 0,0 0,0-1,0 1,0 0,25 0,-25 0,25-25,-25 24,24-24,-24 25,25-25</inkml:trace>
  <inkml:trace contextRef="#ctx0" brushRef="#br0" timeOffset="301359.967">17463 7169,'25'24,"-25"1,24 0,-24 25,0-26,25 26,-25-25,0 0,0-1,0 1,0 0,0 0,25-25,-25-25,0-25,0 1,0 24,25-25,-25 26,0-1,0 0,25 25,-1 0,1 0,0 0,-25 25,25-25,-25 25,0-1,25-24,0 0,-1 50,-24-25,0 0,0-1,0 1,0 0,0 0,0 0,0-1</inkml:trace>
  <inkml:trace contextRef="#ctx0" brushRef="#br0" timeOffset="302472.5861">17860 7367,'25'0,"-1"0,1 0,0 0,0 0,0 0,-1 0,1 0,0 0,0 0</inkml:trace>
  <inkml:trace contextRef="#ctx0" brushRef="#br0" timeOffset="303830.7002">18207 7144,'-25'0,"25"25,0 24,0 1,0-1,0 1,0-25,0 0,0-1,0 1</inkml:trace>
  <inkml:trace contextRef="#ctx0" brushRef="#br0" timeOffset="306139.6876">18405 6970,'25'25,"-25"0,25-25,-25 25,25-1,0 1,-25 0,0 0,24-25,-24 25,25-1,-25 1,0 0,0 0,0 0,0-1,0 1,0 0,0 0,0 0,-25-25,25 24,-24-24,24 25,0 0,0 0,-25-25,25 25</inkml:trace>
  <inkml:trace contextRef="#ctx0" brushRef="#br0" timeOffset="307564.1677">18976 5879,'0'49,"25"-24,-25 25,25-25,-25-1,24-24,-24 25,25 0,-25 0,0 0,0-1,25 26,0 0,0-26,-25 51,0-50,24-25,-24 24,0 1,0 0,0 0,0 0,25-1,-25 1,25-25,-25 25,0 0,0 0,0-1,0 26,0-25</inkml:trace>
  <inkml:trace contextRef="#ctx0" brushRef="#br0" timeOffset="309497.9553">19249 6995,'-25'0,"25"25,-25-25,0 0,1 0,73 0,1 0,-25 0,24 0,-24 0,0 0,0 0,-1 0,1 0,0 0,0-25,0 25,-1 0,1 0,0 0,0 0</inkml:trace>
  <inkml:trace contextRef="#ctx0" brushRef="#br0" timeOffset="310430.592">19373 6995,'0'25,"0"0,0 24,0-24,0 0,0 0,0-1,0 1,0 0,0 0,0 0,0-1,0 1,0 0,0 0</inkml:trace>
  <inkml:trace contextRef="#ctx0" brushRef="#br0" timeOffset="311810.1248">19869 6921,'0'24,"-25"1,25 0,-25 0,25 0,-25-25,25 24,-24 1,24 0,0 0,0 0,0-1,-25 51,25-50,0-1,0 1,0 0,0 0,0 24,0-24,25-25,-1 25,1-25,-25 50,50-26,-50 1</inkml:trace>
  <inkml:trace contextRef="#ctx0" brushRef="#br0" timeOffset="313972.6763">19968 7144,'0'25,"0"-1,25 1,-25 0,0 0,0 0,0-1,0 1,0 0,0 0,0 0,0-50,0 0,0 0,0 0,0 1,0-1,0 0,25 25,-25-25,25 25,-25-25,24 25,1 0,-25-24,25 24,-25-25,25 25,0 0,24 0,-49 25,25-25,-25 24,0 1,0 0,0 0,0 0,0-1,0 1,0 0,0 0,0 0,0-1,0 1</inkml:trace>
  <inkml:trace contextRef="#ctx0" brushRef="#br0" timeOffset="316686.5253">20415 7268,'24'0,"1"0,0 0,0 0,-25-25,25 25,-1 0,1 0,0 0,0 0,0 0</inkml:trace>
  <inkml:trace contextRef="#ctx0" brushRef="#br0" timeOffset="319477.5754">20836 7119,'-25'0,"25"-25,0 0,0 1,25 24,0 0,0 0,-25 24,0 1,0 0,0 0,0 0,0-1,0 1,0 0,-25 0,25 0,-25-25,25 24,0 1,0 0,-25-25,25 25,0 0,-24-25,24 24,0 1,-25-25,25 25,25-25,-1 0,1 0,0 0,0 0,0 0,0 0,-1 0,1 0,0 0,-25-25</inkml:trace>
  <inkml:trace contextRef="#ctx0" brushRef="#br0" timeOffset="320850.4623">21084 7020,'0'25,"0"-1,25 1,0 25,0-1,0-24,-25 25,24-50,-24 25,0-1,0 1,0 0,0 0,-24-25,24 25,-25-25,25 24,0 1,-25-25,0 50,25-25,0-1,0 26,-25-50,25 25,0 24,-24-24,24 25,-25-50,25 25</inkml:trace>
  <inkml:trace contextRef="#ctx0" brushRef="#br0" timeOffset="322337.4131">19472 7913,'0'24,"-25"1,25 0,-49 0,24 0,-25 0,25-1,1 1,-26 25,25-25,-49 24,24 26,-49-1,25 25,-26 0,26-24,-100 74,125-75,-1-49,25 24,25-24,0 0,0-50,25 0</inkml:trace>
  <inkml:trace contextRef="#ctx0" brushRef="#br0" timeOffset="323948.4838">17488 9500,'24'0,"100"0,-49 0,-1 0,-24 0,-25 0,0 0,-25-25,0 1,0-76,0 26,0 0,0-1,0 1,0 24,0 25,-25 0,25 50,0 0,0 0,0 25,0-1,0-24,0 25,0-26,0 51,0-26,0 1,25 0,-1-26,-24 1,0 0,25-25,0 0,-25 25,25-25,0 0,-1 0,1 0,-25 25,25-25</inkml:trace>
  <inkml:trace contextRef="#ctx0" brushRef="#br0" timeOffset="325346.4375">18157 9153,'-24'0,"24"25,-25-25,0 25,0-25,25 24,-25-24,25 25,-24-25,24 25,0 0,0 0,0-1,0 1,0 25,0-25,0-1,0 1,24-25,1 25,0-25,0 0,0 0,-1 0,26 0,-50-25,25 25,0-25,-25 1,0-1,0 0,0 0,0 0,-25 25,25-24,-25 24,25-25,-50 25,26-25,24 0,-25 25</inkml:trace>
  <inkml:trace contextRef="#ctx0" brushRef="#br0" timeOffset="326951.7117">18381 9178,'-25'0,"0"0,0 0,0 0,1 0,24 25,-25-25,25 24,0 1,0 25,25-1,-1-24,1-25,0 0,0-25,0-24,-25 24,0 0,24 25,-24-25,-24 25,24-24,0 73,0-24,0 49,0-24,0 0,0 24,0 0,0-24,0 0,0 24,0-49,0 0,-25-25,25 24,-25-24,25 25,-25-25,0 0,1-49,24 24,0 0,0 0,-25 0,25 1,0-1,0 0,25 25,-25-25,24 25,-24-25,50 1,-50-1,25 25,-25-25,25 25,-25-25,0 0,24 25,1 0,0-24</inkml:trace>
  <inkml:trace contextRef="#ctx0" brushRef="#br0" timeOffset="334585.4766">18678 9054,'-25'0,"1"0,-1 0,0 0,0 0,25-25,-25 25,1 0,24 25,-25-25,25 25,-25-1,25 1,0 0,0 0,0 0,0-1,0 1,0 0,0 0,0 0,25-1,-25 1,0 0,0 0,0 0,25 24,-25-24,24-25,1 0,0 0,-25 25,25 0,-25-1,25-24,-1 0,1 0</inkml:trace>
  <inkml:trace contextRef="#ctx0" brushRef="#br0" timeOffset="336661.3565">18653 9327,'25'24,"-25"1,0 0,0 0,0 0,0-1,0-48,0-26,0 25,0-24,0 24,25 25,-25-25,25 50,0-25,-25 25,24-25,-24 24,0 1,0 0,0 0,25-25,-25 25,0-1,0 1,25-25,-25 25,25 0,-25 0</inkml:trace>
  <inkml:trace contextRef="#ctx0" brushRef="#br0" timeOffset="337547.0948">18926 9475,'0'-24,"0"-1,25 25,0 0,0 0,-25-25,49 25,-24 0,25 0,99 0,-100 25,-24-25</inkml:trace>
  <inkml:trace contextRef="#ctx0" brushRef="#br0" timeOffset="338778.3392">19298 9203,'0'-25,"0"0,0 0,25 0,0 1,49 24,1-25,-26 25,-24 0,-25 25,0-1,0 26,0 0,0-1,0-24,-49 25,49-26,-25 1,0 0,0 0,25 0,-25-25,25 24,0 1,0 0,-24-25,24 25,0 0,49-25,1 0,24 0,-24 0,-25 0</inkml:trace>
  <inkml:trace contextRef="#ctx0" brushRef="#br0" timeOffset="340161.2966">19794 8930,'0'24,"0"1,0 0,0 0,0 25,0-1,25-24,-25 0,0 49,0-49,0 0,0 0,0-1,0 1,0 0,-25-25,25 25,0 0,0-1,-24-24,24 25,-25 0,0 0,25 0,-25-1,25 1,0-50</inkml:trace>
  <inkml:trace contextRef="#ctx0" brushRef="#br0" timeOffset="341944.4078">19894 8037,'25'0,"-1"25,1-1,0 1,0 0,-25 0,49 24,-24-24,0 0,0 25,24-1,-24 1,0-25,-25-1,0 1,25-25,-25 25,0 0,25 0,-1-1,-24 1,0 25,25-50,-25 25,25-1,-25 1,0 0,25 0,0 0,-25-1</inkml:trace>
  <inkml:trace contextRef="#ctx0" brushRef="#br0" timeOffset="343276.2566">20315 9004,'25'0,"0"0,49-25,-24 0,-25 25,0 0,-1 0,1 0,0 0,0 0,0 0,-1 0,51-49,-50 49,-25-25</inkml:trace>
  <inkml:trace contextRef="#ctx0" brushRef="#br0" timeOffset="344585.3803">20613 9054,'0'-25,"-25"25,25 25,0 24,0 1,0-25,0 0,0-1,0 1,0 0,-25-25,25 25,0 0,0-1,25 1,25 0,-50 25,49-26,-24 26,0 24,0-49,-25 0,0 0</inkml:trace>
  <inkml:trace contextRef="#ctx0" brushRef="#br0" timeOffset="346078.0784">21010 8830,'-25'25,"0"0,25 0,0 24,-24-24,24 0,0 25,0-25,0-1,0 1,0 0,0 0,0 0,0 24,0-24,0 0,0 0,0-1,24-24</inkml:trace>
  <inkml:trace contextRef="#ctx0" brushRef="#br0" timeOffset="347831.1986">21060 9079,'24'0,"1"0,-25 24,0 1,25 0,-25 0,0 0,0-1,0 1,0 0,0 0,25 0,0-50,-1-74,-24 49,0 25,25 25,0 0,0 0,0 0,-25 25,0 0,0 0,0-1,24-24,-24 25,25-25,0 0,-25 50,0-25,0-1,0 1,25-25,0-25</inkml:trace>
  <inkml:trace contextRef="#ctx0" brushRef="#br0" timeOffset="349724.1992">21531 9128,'25'0,"-1"0,1 0,0 0,0 0,0 0,-1 0,-24-25,25 25</inkml:trace>
  <inkml:trace contextRef="#ctx0" brushRef="#br0" timeOffset="351442.2686">21853 8855,'25'0,"-25"25,0 0,0 0,0-1,0 1,0 0,0 0,0 0,0 0,0-1,0 1,-25 0,50-25,25 0,-1 0,-24 0,-25 25,0 0,0-1,0 1,-25-25,25 25,-25-25,1 0,24 25,-25-25,25 25,-25-25,25 24,-25-24,0 25</inkml:trace>
  <inkml:trace contextRef="#ctx0" brushRef="#br0" timeOffset="352788.1751">22225 8756,'25'50,"-25"-26,25 26,-25 0,0-26,25 26,-25-25,0 0,0 0,0-1,0 1,0 0,0 0,-25 0,0-1,25 1,-25 0,25 0,-24 0,-1 24,25-24,-50 0,50 0,0-1</inkml:trace>
  <inkml:trace contextRef="#ctx0" brushRef="#br0" timeOffset="357523.1116">20539 10046</inkml:trace>
  <inkml:trace contextRef="#ctx0" brushRef="#br0" timeOffset="357679.0399">20539 10170,'0'25</inkml:trace>
  <inkml:trace contextRef="#ctx0" brushRef="#br0" timeOffset="357797.9654">20563 10393,'0'25,"0"-50</inkml:trace>
  <inkml:trace contextRef="#ctx0" brushRef="#br0" timeOffset="358069.2062">20563 10691</inkml:trace>
  <inkml:trace contextRef="#ctx0" brushRef="#br0" timeOffset="358285.2134">20539 10765,'0'25,"24"-25</inkml:trace>
  <inkml:trace contextRef="#ctx0" brushRef="#br0" timeOffset="358457.1066">20563 10889</inkml:trace>
  <inkml:trace contextRef="#ctx0" brushRef="#br0" timeOffset="360429.3976">19373 11509,'25'0,"24"0,26 0,-51 0,26 0,24 0,-49 0,25 0,-25 0,-1 0,1 0,0-24,74-26,-74 25,0 25,0 0,0 0,-1 0,1 0,0 0,0 0</inkml:trace>
  <inkml:trace contextRef="#ctx0" brushRef="#br0" timeOffset="361518.0237">19745 11559,'0'50,"0"-26,0 1,0 0,0 0,0 0,0-1,0 1</inkml:trace>
  <inkml:trace contextRef="#ctx0" brushRef="#br0" timeOffset="363222.0296">20415 11336,'-25'0,"0"25,0-1,25 1,0 0,-25 0,1 0,24 49,0-49,-25 24,25-24,0 50,0-51,0 26,0-25,25-25,-1 0,1 0,0 0,-25 25,25-25,-25 24,25-24,-1 0,-24 25,25-25</inkml:trace>
  <inkml:trace contextRef="#ctx0" brushRef="#br0" timeOffset="365107.9056">20539 11485,'24'0,"1"0,-25-25,25 25,0 0,0 0,-25 25,24-1,-24 1,0 0,0 0,0 0,0-1,0 1,-24-25,-1 25,0-25,25 25,-25-25,25 25,-25-25,25 24,-24 1,-1-25,25 25,25-25,-1 0,1 0,0 0,0 0,24 0,-24 0,0 0,0 0,0 0</inkml:trace>
  <inkml:trace contextRef="#ctx0" brushRef="#br0" timeOffset="366824.0062">20861 11237,'0'24,"25"-24,0 0,-25 25,25-25,-25 25,0 0,0 0,0-1,0 1,0 0,0 0,0 0,0-1,0 1,0 0,0 0,0 0,0-1,-25-24,25 25,0 0,0 0,0 0,-25-1,25 1,0 0</inkml:trace>
  <inkml:trace contextRef="#ctx0" brushRef="#br0" timeOffset="368183.2406">19447 11981,'0'24,"-25"1,-24 0,24 0,-25 24,26-24,-1 0,-25 0,50 0,-49 0,24-1,-25-24,50 25,-25-25,25 25,-24 0,-1-25,0 49,0-49,25 25,-25-25,25 25,-24-25,24 25,-25-25,25 25,-25-25,25 24,0 1</inkml:trace>
  <inkml:trace contextRef="#ctx0" brushRef="#br0" timeOffset="369865.8304">17289 13097,'0'25,"25"-25,0 24,0-24,-1 0,1 0,0 0,0-49,0-1,-1 1,-24-1,0 25,0-49,25 74,-25-25,0 0,0 0,0 1,0-1,0-25,0 25,0 1,0 48,0 26,0 0,-25-26,25 26,0-25,0 0,0-1,0 1,0 0,0 0,25 0,0-25,0 0,-25 24,49 1,-24-25,0 25,0 0,0-25</inkml:trace>
  <inkml:trace contextRef="#ctx0" brushRef="#br0" timeOffset="371069.3856">17984 12849,'-25'0,"0"0,-24 0,24 0,0 0,0 25,25-1,0 1,0 0,0 0,0 0,0-1,0 1,25-25,-25 25,25 0,0 0,-1-25,1 0,0 0,-25-25,25 0,-25 0,25 25,-25-25,0 1,0-1,0 0</inkml:trace>
  <inkml:trace contextRef="#ctx0" brushRef="#br0" timeOffset="373467.1792">18306 12849,'0'-25,"-25"25,1 0,-1 0,0 0,25 25,-25-25,0 0,25 25,-24-25,24 24,0 1,0 0,0 0,24-25,1 0,25-25,-50 0,25 25,-25-25,24 25,-24 50,0 0,0-26,0 1,0 0,0 0,0 24,0-24,-24 50,24-26,-25 26,0-1,0 1,25-100,0 0,0 0,-25 0,25 1,0-1,-24 25,24-25,0 0,24 0,1 1,0-1,0 25,-25-25,25 25,-25-25,24 25,-24-25,0 0,25 25,0 0,0 0,0 0,-1 0,1 0</inkml:trace>
  <inkml:trace contextRef="#ctx0" brushRef="#br0" timeOffset="374814.9344">18505 12824,'24'0,"1"0,0 0,-25 25,0 0,0-1,0 1,0 25,0-25,0-1,0 1,0 0,0 0,149 24,124 1,0 49,-50-74,-149 0,-49-25</inkml:trace>
  <inkml:trace contextRef="#ctx0" brushRef="#br0" timeOffset="376215.8744">20439 12129,'0'25,"50"0,0 50,-1-51,1 26,-1 0,26-1,-50 1,-1-25,-24-1,25-24,-25 25,0 0,0 0,0 0,25-1,0 1,-25 25,25-25,-25-1,0 1,25-25,-1 0</inkml:trace>
  <inkml:trace contextRef="#ctx0" brushRef="#br0" timeOffset="376955.898">19968 12923,'50'0,"49"0,25 0,198 0,-49 0,-99-25,-100 25,1-24</inkml:trace>
  <inkml:trace contextRef="#ctx0" brushRef="#br0" timeOffset="378103.6806">20464 12898,'0'50,"0"-25,25 74,0 75,0-25,-1-50,-24-50,0 1,25-50,0-25</inkml:trace>
  <inkml:trace contextRef="#ctx0" brushRef="#br0" timeOffset="379335.8576">21308 12750,'-25'0,"0"49,-25-24,26 25,-26 24,25-24,25-26,-25 26,25-25,-24-25,24 25,24 24,1-24,25 25,-50-1,25-49,-1 25,-24 0,0 0,25-25,-25 25,0-1,0 1,25-25</inkml:trace>
  <inkml:trace contextRef="#ctx0" brushRef="#br0" timeOffset="380440.7907">21456 12948,'0'25,"0"0,0-1,0 1,0 0,0 0,0 0,0-1,0 1,0 0,-24 0,24 25,0-26</inkml:trace>
  <inkml:trace contextRef="#ctx0" brushRef="#br0" timeOffset="381805.7657">21605 12750,'0'24,"25"-24,0 25,-25 0,0 0,25-25,-25 25,0-1,0 1,24-25,-24 25,0 25,0-26,0 1,0 0,0 0,0 0,0-1,0 26,0 0,0-25,0 24,0-24,-24 0</inkml:trace>
  <inkml:trace contextRef="#ctx0" brushRef="#br0" timeOffset="383507.4694">20266 13395,'-50'24,"1"1,-1 25,25-25,-24-1,24 26,0-50,25 25,-25-25,0 0,25 25,-24-25,-1 24,0-24,25 25,-25-25,25 25,-25-25,25 25,-25 0,1 24,24-24,-25 0,0 0,0-25,25 24,-25 1,25 0,-24-25,24 25,-25 0,0-1,25 1,-25 0,-24 0,24 0,-99 49,74-24,1-26,24-24,0 25,25 0</inkml:trace>
  <inkml:trace contextRef="#ctx0" brushRef="#br0" timeOffset="385131.6986">18356 14734,'25'-25,"-1"25,-24-25,25 25,-25-24,0-1,25 25,0-25,-25-49,25 24,-1 0,-24-24,0-1,25 26,-25-1,0 1,0-1,0 75,-25 49,1 1,24-1,0-24,-25-1,25 1,0-25,0 0,0-1,0 1,0 25,25-25,-1 24,-24-24,25-25,0 50,25-26,-26 1,-24 0,25-25,0 0,0 0,-25-25,0-24</inkml:trace>
  <inkml:trace contextRef="#ctx0" brushRef="#br0" timeOffset="386131.783">18852 14387,'0'49,"0"-24,-50 25,25-1,25-24,-24 0,24 25,-25-50,25 24,0 1,0 0,25-25,-1 0,1-25,0 25,0 0,0-25,0 25,-25-24,0-1,0 0,0 0,0 0,0 1</inkml:trace>
  <inkml:trace contextRef="#ctx0" brushRef="#br0" timeOffset="387609.7739">19150 14312,'0'25,"0"0,-25-25</inkml:trace>
  <inkml:trace contextRef="#ctx0" brushRef="#br0" timeOffset="389625.7744">19174 14362,'-24'0,"-1"0,0 0,25 25,-25-25,25 25,-25-25,25 24,0 1,0 0,0 0,0 0,0-1,25-24,0 0,0 0,0 0,-25-24,49-1,-49 0,0-25,0 26,0-1,0-25,0 25,0 50,0 50,75 173,-51-149,1 50,0-100,-25 26,0-51,0 1,0 0,-25 0,0 0,1-1,-1-24,0 0,25 25,-25-25,0 0,1-49,-1-1,25 25,0 0,0 1,25-26,-1 25,-24 0,25 1,0-1,-25 0,25 25,0 0,-25-25,24 0,-24 1,25 24,-25-25,0 0,25 25,0-50,0 1,-25 24,24 0,-24 0</inkml:trace>
  <inkml:trace contextRef="#ctx0" brushRef="#br0" timeOffset="391004.8366">19770 14114,'0'25,"0"-1,0 1,0 0,0 0,0 0,0-1,-25-24,25 25,0 0,0 0,0 0,0 0,0-1,0 1,0 0,0 0,0 0,0-1,0 1</inkml:trace>
  <inkml:trace contextRef="#ctx0" brushRef="#br0" timeOffset="392571.635">21184 13618,'0'25,"0"-1,24 26,-24 0,0-1,25-24,-25 25,25-1,-25-24,0 25,0-26,0 1,0 0,0 0,25-25,-25 25,0-1,0 1,0 0,0 0</inkml:trace>
  <inkml:trace contextRef="#ctx0" brushRef="#br0" timeOffset="393635.5852">20811 14436,'0'25,"0"0,50-25,0 0,-1 0,-24 0,25-25,-25 25,-1 0,1 0,0 0,0 0,0 0,-1 0,1 0</inkml:trace>
  <inkml:trace contextRef="#ctx0" brushRef="#br0" timeOffset="395361.7884">21060 14536,'0'49,"-25"1,25-25,-25 24,25 1,-25-1</inkml:trace>
  <inkml:trace contextRef="#ctx0" brushRef="#br0" timeOffset="396539.2792">21605 14436,'-25'0,"25"25,-24-25,-1 25,25 0,-25 24,0-24,0 25,1-1,24-24,0 0,24 0,1 0,0-1,0 1,0-25,-25 25,49 25,1-1,-50-24,25-25</inkml:trace>
  <inkml:trace contextRef="#ctx0" brushRef="#br0" timeOffset="397879.2626">21853 14560,'-25'0,"1"0,-1 0,0 25,25 0,-25-25,25 25,-25-25,25 25,0-1,0 1,0 0,0 0,0 0,25-25,-25 24,25-24,0 0,0-24,-25-1,24 25,-24-25,0 0,0 0,0 1,-24 24,-1-25,25 0,0 0,0 0,0 1,25 24,-25-25</inkml:trace>
  <inkml:trace contextRef="#ctx0" brushRef="#br0" timeOffset="399021.2811">21903 14263,'0'0,"25"24,-1-24,1 0,-25 25,50 0,-50 0,25-25,-25 25,0 0,25-25,-25 24,0 1,0 25,0-1,0-24,0 0,0 0,0 0,0-1,0 1,0 0,0 0,0 0,-25-25,25 24,-25-24,25 25,-25-25,0 25,0 0,1 0</inkml:trace>
  <inkml:trace contextRef="#ctx0" brushRef="#br0" timeOffset="400037.5979">21159 15180,'0'50,"0"0,0-1,0 1,0 74,-25-50,25 26,-25-26,25-49,0 0,0-50</inkml:trace>
  <inkml:trace contextRef="#ctx0" brushRef="#br0" timeOffset="400711.4788">20836 15900,'25'25,"74"49,-24 25,74 25,-50 0,-25-74,-99-75,-24-25,24 26,0-1,25 0,-25 0</inkml:trace>
  <inkml:trace contextRef="#ctx0" brushRef="#br0" timeOffset="401294.6545">21357 15900,'-25'0,"-24"49,49 1,-50 99,1-75,24-24,0 24,0-24,0 0,-24-26,24 26,-25-50,50 25,-24 0,24-50,0-25</inkml:trace>
  <inkml:trace contextRef="#ctx0" brushRef="#br0" timeOffset="407507.0625">20886 4986,'25'0,"0"0,-1 0,1 0,0 0,0 0,0 0,24 0,-24 0,149 25,-75-1,198 1,-73-25,-175 0,-24 0,0 0</inkml:trace>
  <inkml:trace contextRef="#ctx0" brushRef="#br0" timeOffset="408928.8766">21729 7293,'75'0,"-1"0,25 0,-74 0,0 0,0 0,0 0,-1 0,1 0,0 0,0 0,49 0,224 0,-25 0,223 0,-149 24,-198-24,-100 0,-73 0,-26 0,25 25,0-25,1 25</inkml:trace>
  <inkml:trace contextRef="#ctx0" brushRef="#br0" timeOffset="410263.4772">22796 8880,'74'0,"1"0,24 25,-49-25,-26 0,1 0,-25 25,25-25,0 0,0 0,24 0,-24 0,25 0,148 0,0 0,1 0,-125 0</inkml:trace>
  <inkml:trace contextRef="#ctx0" brushRef="#br0" timeOffset="412338.5277">22275 12849,'50'0,"-1"0,75 0,75-25,-175 25,1 0,0 0,0 0,0 0,-1 0,1 0,0 0,-25-25,25 25</inkml:trace>
  <inkml:trace contextRef="#ctx0" brushRef="#br0" timeOffset="413872.4916">22697 14560,'0'-24,"24"24,-24-25,25 25,0 0,0 0,24 0,26 0,-26 0,-24 0,0 0,0 0,0 0,0 0</inkml:trace>
  <inkml:trace contextRef="#ctx0" brushRef="#br0" timeOffset="428362.355">14089 16644,'25'0,"0"0,25 0,-26 0,26 0,-25 0,-25-25,25 25,-25-25,24 1,-24-26,50 0,-25 26,-25-1,0-50,25 75,-25-25,0 1,0-1,0 0,0 0,0 0,0 1,0-1,0 0,-25 25,25 50,0-1,0 1,-25 74,25-74,0-1,0 26,0-51,0 1,0 0,0 0,25-25,0 0</inkml:trace>
  <inkml:trace contextRef="#ctx0" brushRef="#br0" timeOffset="429672.7431">14685 16396,'-25'0,"25"25,-25 0,25-1,0 1,0 0,0 0,0 0,25-25,0 0,-25-25,0 0,0 0,0 0,0-24,0 24,0 0,0 0,0 0</inkml:trace>
  <inkml:trace contextRef="#ctx0" brushRef="#br0" timeOffset="431700.3323">14982 16297,'0'24,"0"1,25-25,-25-25,0 1,0 73,0 26,0 74,-25-50,25-25,-24 50,24-74,-25-50,0 0,25-25,0 0,0 0,0 1,25-26,0 0,24 1,26-50,-51 99,-24-25,25 25,0 0,0 0</inkml:trace>
  <inkml:trace contextRef="#ctx0" brushRef="#br0" timeOffset="432901.2367">15330 16247,'0'25,"24"0,26 24,-25-24,0 25,-25-25,0-1,0 1,0 0,0-50,0-24,24-1,1 0,0 1,0 24,-25 0,25 25,-25 25,0 49,0-49,0 0,0 0,24-25,-24 25</inkml:trace>
  <inkml:trace contextRef="#ctx0" brushRef="#br0" timeOffset="433992.7819">15975 16297,'0'24,"24"-24,1 0,50 0,-26 0,1 0,-25 0,-25 25,24-25</inkml:trace>
  <inkml:trace contextRef="#ctx0" brushRef="#br0" timeOffset="435023.2903">16074 16123,'0'25,"0"0,0-1,25 51,-25-26,0 1,0 25,24-26,-24 26,0-51</inkml:trace>
  <inkml:trace contextRef="#ctx0" brushRef="#br0" timeOffset="436748.5124">16545 16619,'25'-25,"24"-24,-24-26,-25 51,25-1,-25-25,0 25,0 0,0-24,0 24,0 0,0-24,-25-1,25 0,0 26,0-1,0 0,0 0,0 50,0 0,0 24,0 1,0 0,0-26,0 26,0 0,0-26,0 1,0 0,0 0,0 0,0 0,25-1,0-24,0 25,24-25,-24 0,0 0</inkml:trace>
  <inkml:trace contextRef="#ctx0" brushRef="#br0" timeOffset="438653.3292">16967 16272,'-25'25,"25"-1,0 1,-25-25,25 25,0 0,0 0,0 24,0 1,0-25,0 0,0-50,0 0,0 0,25 0,-25 1,25 24,-25-50,0 25,0 0,0 0,0 1,25 24,-25-25,24 25,1 0,0 0,-25 25,0-1,0 1,0 0,0 0,-25-25,25 25,0 0,-25-1,25 1,-24-25,-1 0,0 25,0-25,0 0,25-25,0 0</inkml:trace>
  <inkml:trace contextRef="#ctx0" brushRef="#br0" timeOffset="441279.7603">17339 16297,'-25'0,"0"0,25 24,-25-24,25 25,-24 0,24 0,0 0,0 0,0-1,0 1,0 0,24-25,1 0,-25-25,0 0,0 1,0-1,25 0,-25 0,0 0,25 25,-25-25,0 125,0-1,0 25,0-74,0 49,0-25,-25-24,25-25,0-1,-25-24,0 0,1 0,-1 0,25-24,0-1,0 0,0-25,25 26,-1-26,1 25,-25 0,25 25,-25-24,25 24,-25-25,0 0,25 25,-1 0,-24-25,25 25,-25-25,25 25,0-24,24-1,-24-25,50 50,-75-25,0 50,0 0</inkml:trace>
  <inkml:trace contextRef="#ctx0" brushRef="#br0" timeOffset="442786.7089">17661 16197,'0'25,"0"0,25-25,-25 25,0 0,25-1,-25 1,0 0,0-75,0 1,25-1,0 1,-1-1,-24 25,25 25,-25-25,25 25,-25 25,0 0,0 0,0 0,0-1,0 1,0 25,0-25,0 24,0 1,0-25</inkml:trace>
  <inkml:trace contextRef="#ctx0" brushRef="#br0" timeOffset="443848.3121">18083 16222,'25'0,"0"0,-1 0,1 0,0 0,0 0</inkml:trace>
  <inkml:trace contextRef="#ctx0" brushRef="#br0" timeOffset="444791.0495">18356 16197,'0'0,"0"50,0-25,0 0,0-1,0 1,0 0,0 0,0 0,-25-25,25 25</inkml:trace>
  <inkml:trace contextRef="#ctx0" brushRef="#br0" timeOffset="445664.4103">18703 16346,'25'-25,"24"25,1 0,25 0,-1-24,-24 24,-26 0</inkml:trace>
  <inkml:trace contextRef="#ctx0" brushRef="#br0" timeOffset="446980.8405">18902 16123,'0'25,"0"24,0-24,0 25,0-1,0-24,0 25,0-25,0 0,0-1,0 1,0 0,0 25,0-26</inkml:trace>
  <inkml:trace contextRef="#ctx0" brushRef="#br0" timeOffset="448290.7171">19422 16421</inkml:trace>
  <inkml:trace contextRef="#ctx0" brushRef="#br0" timeOffset="448698.7296">19695 16396</inkml:trace>
  <inkml:trace contextRef="#ctx0" brushRef="#br0" timeOffset="448904.6891">19745 16371</inkml:trace>
  <inkml:trace contextRef="#ctx0" brushRef="#br0" timeOffset="449082.5968">19894 16346,'0'0</inkml:trace>
  <inkml:trace contextRef="#ctx0" brushRef="#br0" timeOffset="449262.516">20043 16346</inkml:trace>
  <inkml:trace contextRef="#ctx0" brushRef="#br0" timeOffset="449450.3981">20167 16346,'0'0</inkml:trace>
  <inkml:trace contextRef="#ctx0" brushRef="#br0" timeOffset="449610.3002">20439 16346,'0'0</inkml:trace>
  <inkml:trace contextRef="#ctx0" brushRef="#br0" timeOffset="449813.2328">20489 16346</inkml:trace>
  <inkml:trace contextRef="#ctx0" brushRef="#br0" timeOffset="449976.1312">20762 16321,'0'0</inkml:trace>
  <inkml:trace contextRef="#ctx0" brushRef="#br0" timeOffset="450156.0503">20960 16247,'0'0</inkml:trace>
  <inkml:trace contextRef="#ctx0" brushRef="#br0" timeOffset="450380.6314">20960 16247</inkml:trace>
  <inkml:trace contextRef="#ctx0" brushRef="#br0" timeOffset="451540.7178">21580 16247,'25'0,"50"0,-51 0,26 0,-25 0,0 0,24 0,-24 0,0 0,0 0,-1 0</inkml:trace>
  <inkml:trace contextRef="#ctx0" brushRef="#br0" timeOffset="452520.7684">21754 15974,'0'25,"0"0,0 0,0 24,0-24,0 0,0 0,0-1,0 1,0 0,0 25,0-26,0 1,0 25,0 0,0-26,0 1,0 0,0 0,0 0,25-25,-25 24</inkml:trace>
  <inkml:trace contextRef="#ctx0" brushRef="#br0" timeOffset="454213.0867">22399 16495,'0'-25,"25"25,-25-24,25-26,-1 25,1-25,-25 1,0-26,0 1,0 24,0 1,0-1,0 1,0 24,0 0,0 75,0-1,0 26,0-51,0 1,0 0,0 0,0 0,0-1,0 1,25 0,-25 0,0 0,25-25,-25 24,25 1,-25 0,24 0,1 0,-25 0,25-25</inkml:trace>
  <inkml:trace contextRef="#ctx0" brushRef="#br0" timeOffset="455896.4298">22796 16197,'-25'0,"0"0,0 0,25 25,0 0,0 0,0 0,0-1,25-24,0 0,-25 25,25-25,0 0,-1 0,-24-25,25 25,-25-24,0-1,0 0,0 0</inkml:trace>
  <inkml:trace contextRef="#ctx0" brushRef="#br0" timeOffset="458381.0092">23168 16197,'-25'0,"0"0,25 25,-24 0,24 0,0 0,0-1,24-24,1 0,-25-24,0-26,0 25,25 25,-25-25,0 50,25 0,-25 25,0-1,0 1,0-25,0 0,0-1,0 26,-25 0,25-26,0 26,0-25,0 0,0-1,-25-24,0 0,1 0,24 25,-25-25,0 0,0 0,25-25,0 1,0-1,25 0,0 0,0 25,-1-25,1 1,-25-1,25 25,-25-25,25-25,0 50,-1-24,26-1,0 0,-26 25,-24-25,25 25</inkml:trace>
  <inkml:trace contextRef="#ctx0" brushRef="#br0" timeOffset="459674.9433">23639 15974,'0'25,"0"0,0 0,0-1,0 1,0 0,0 0,0 0,0-1,0 1,0 0,-25 0,25 0,0-1,0 1,0 0,0 0,0 25,0-26,0 1</inkml:trace>
  <inkml:trace contextRef="#ctx0" brushRef="#br0" timeOffset="466868.7645">12899 17587,'0'-25,"25"25,-25 25,24-25,1 0,0 0,-25-25,25-50,-25 50,25-24,-25 24,0-49,0 49,0 0,0 0,0 0,0 1,0-1,0 0,0 0,0 0,0 1,0-1,0 0,0 0,0 75,0-25,0-1,0 26,0 0,24 24,-24-49,0 49,25-49,-25 25,0-26,25-24,-25 25,0 0,0 0,25-25,0 0,-1 0,1 0</inkml:trace>
  <inkml:trace contextRef="#ctx0" brushRef="#br0" timeOffset="468498.2407">13345 17289,'0'-25,"0"50,-25-25,25 25,0 24,0-24,0 0,0 0,0-1,0 1,0 0,25-25,0 0,-25 25,25-25,0-25,-1 25,1-25,0 25,-25-25,25 1,-25-1,0 0,0 0,0 0,0 1,-25 24,25-25,-25 25,0 0,1 0</inkml:trace>
  <inkml:trace contextRef="#ctx0" brushRef="#br0" timeOffset="470828.0337">13841 17239,'-24'0,"-1"0,0 0,-25 0,50 25,-24-25,-1 0,25 25,-25-25,25 25,0-1,0 1,0 0,25-25,-25 25,25-25,-1 0,1 0,0 0,0 0,0 0,-25-25,24 25,-24-25,25-24,-25 24,0 0,0 0,0 0,25 25,-25-24,0 48,0 26,0-25,0 0,0 24,0-24,0 0,0 0,0 24,0-24,0 0,0 0,0 0,0-1,0 1,0 0,-25-25,25 25,-25 0,1-25,24-25,-25 25,25-25,0 0,0 0,0 1,0-1,25 0,24 0,26 0,49-49,-75 49,-49 0,25 0</inkml:trace>
  <inkml:trace contextRef="#ctx0" brushRef="#br0" timeOffset="472967.8538">14288 17041,'0'25,"-25"-1,0 1,25 0,0 0,-25-25,25 25,0-1,0 1,0 0,0 0,0 0,25-25,-25 24,25-24,-25 25,25-25,0 0,-1 0,-24 25,25-25,-25 25,25-25,0 0,-25 25,25-25,-25 24,24-24,1 0,-25 25,25-25,-25 25,0 25,25-50,-25 25,25-25,0 0</inkml:trace>
  <inkml:trace contextRef="#ctx0" brushRef="#br0" timeOffset="478348.7871">14734 17165,'25'25,"0"-25,-25 24,25-24,0 0,-25 25,24-25,-24 25,25-25,-25 25,0 0,25-25,-25 24,0 1,0-74,25-1,-25 0,49 1,-24-1,0 25,-25 1,25 24,0 0,-1 0,-24 24,0 1,25-25,-25 25,0 0,25 0,-25 24,0 1,25-25,-25-1,0 1,0 0,0 0</inkml:trace>
  <inkml:trace contextRef="#ctx0" brushRef="#br0" timeOffset="481033.8866">15454 17140,'24'25,"-24"0,25-25,0 0,-25 24,25-24,0 25,-1 0,-24 0,25-25,0 0,-25 25,25-25,0 24,-25 1,0 0,25-25,-25 25,24-25,-24 25</inkml:trace>
  <inkml:trace contextRef="#ctx0" brushRef="#br0" timeOffset="481836.6674">15751 17140,'-24'0,"-1"25,0-25,25 25,-25-25,25 24,-25-24,0 50,25-25,-24 0,-1 49,0-49,25 0,-25 24,25-24,0 0</inkml:trace>
  <inkml:trace contextRef="#ctx0" brushRef="#br0" timeOffset="483617.7169">16148 17041,'0'25,"0"-1,0 1,0 0,0 0,0 0,0-1,0 1,0 0,0 0,0 0,0-50,0 0,0 0,0 0,50-24,-50 24,49-25,-24 26,0 24,0 0,0 49,-25-24,0 0,0 0,24-1,-24 1,0 0,0 0,0 0,0-1,0 1,-24-25,24 25</inkml:trace>
  <inkml:trace contextRef="#ctx0" brushRef="#br0" timeOffset="484452.4796">16545 17264,'25'0,"0"0,-1 0,1-25,0 25,0 0</inkml:trace>
  <inkml:trace contextRef="#ctx0" brushRef="#br0" timeOffset="485714.0138">16843 17016,'0'25,"0"0,0-1,0 1,0 0,0 25,0-26,-25 1,25 0,0 0,0 0</inkml:trace>
  <inkml:trace contextRef="#ctx0" brushRef="#br0" timeOffset="487014.1714">17240 17041,'0'25,"24"24,26 26,24-26,50 26,-24-26,-76-49,26 0,-50 25,25-25,-25 25,25-25,0 25</inkml:trace>
  <inkml:trace contextRef="#ctx0" brushRef="#br0" timeOffset="487674.7177">17612 17165,'0'0,"0"25,-25-1,25 1,-50 0,25 0,1 0,-26-1,50 1,-25 0,25 25,-25-50,25 24,-24-24,24 25,0 0,-25 0,25 0,-25-25</inkml:trace>
  <inkml:trace contextRef="#ctx0" brushRef="#br0" timeOffset="489661.8955">17984 17066,'25'0,"-1"49,-24-24,0 0,0 0,0-1,0 1,0 0,0 0,0 0,0-50,0-25,0 1,0-1,0 25,0 0,25 25,-25-24,25 24,0 0,0 0,-1 0,1 0,0 0,0 0,0 24,-25 1,24 0,-24 0,0 0,0-1,0 1,0 0,0 0,0 0,0-1</inkml:trace>
  <inkml:trace contextRef="#ctx0" brushRef="#br0" timeOffset="490820.2629">18455 17190,'25'0,"24"0,-24 0,0 0,-25-25,25 25,0 0</inkml:trace>
  <inkml:trace contextRef="#ctx0" brushRef="#br0" timeOffset="491405.6258">18777 17041</inkml:trace>
  <inkml:trace contextRef="#ctx0" brushRef="#br0" timeOffset="492509.6675">18777 17016,'0'0,"-24"0,24-25,0 0,24 25,-24-24,25 24,-25 24,0 1,0 0,0 0,0 0,0-1,0 1,0 0,0 0,0 0,0-1,-25 1,25 0,0 0,-24 0,24-1,-25-24,25 25,-25-25,75 0,-26 0,51 0,-50 0,0 0,-1 0,-24-25,25 25</inkml:trace>
  <inkml:trace contextRef="#ctx0" brushRef="#br0" timeOffset="493710.2634">19199 16991,'25'0,"-25"25,25-25,-25 25,49 0,-49-1,25 1,0 0,49 0,-49 0,25-25,-50 24,25 1,-1-25,1 25,0-25</inkml:trace>
  <inkml:trace contextRef="#ctx0" brushRef="#br0" timeOffset="494296.2716">19422 17115,'0'0,"0"25,-24 0,-1-25,0 25,0-25,25 24,0 1,-25-25,1 25,-1 0,0 0,0-25,25 24</inkml:trace>
  <inkml:trace contextRef="#ctx0" brushRef="#br0" timeOffset="495858.1437">19596 16942,'0'24,"-25"1,-24 50,24-51,25 1,-25 0,0 0</inkml:trace>
  <inkml:trace contextRef="#ctx0" brushRef="#br0" timeOffset="496467.4082">19819 17115</inkml:trace>
  <inkml:trace contextRef="#ctx0" brushRef="#br0" timeOffset="496670.423">20043 17041</inkml:trace>
  <inkml:trace contextRef="#ctx0" brushRef="#br0" timeOffset="496872.3064">20092 17041</inkml:trace>
  <inkml:trace contextRef="#ctx0" brushRef="#br0" timeOffset="497066.1873">20291 17041,'0'25</inkml:trace>
  <inkml:trace contextRef="#ctx0" brushRef="#br0" timeOffset="497246.5782">20340 17066,'0'0</inkml:trace>
  <inkml:trace contextRef="#ctx0" brushRef="#br0" timeOffset="497414.0586">20340 17066</inkml:trace>
  <inkml:trace contextRef="#ctx0" brushRef="#br0" timeOffset="497597.9745">20489 17016,'0'0</inkml:trace>
  <inkml:trace contextRef="#ctx0" brushRef="#br0" timeOffset="497799.7321">20514 17066</inkml:trace>
  <inkml:trace contextRef="#ctx0" brushRef="#br0" timeOffset="497970.047">20563 17066,'0'0</inkml:trace>
  <inkml:trace contextRef="#ctx0" brushRef="#br0" timeOffset="499836.549">20836 16942,'25'49,"0"-24,0 0,-25 0,25-1,-1-24,-24 25,25-25,-25 25,25 0,0-25,-25 25</inkml:trace>
  <inkml:trace contextRef="#ctx0" brushRef="#br0" timeOffset="500914.4512">21035 16867,'0'25,"-25"0,0 0,25-1,-25 26,1 0,-26-1,25 1,25-1,-25-24,25 0,0 0,0 0,-25-1,1 1,24 0</inkml:trace>
  <inkml:trace contextRef="#ctx0" brushRef="#br0" timeOffset="503271.772">21258 16917,'25'0,"0"0,-1 0,1 0,-25 25,0-1,0 1,0 0,0 0,0 0,-25-25,25 24,-24-24,24 25,0 0,0 0,-25-25,25 25,49-25,1 0,0 0,-26 0,1 0,0 0,0 0</inkml:trace>
  <inkml:trace contextRef="#ctx0" brushRef="#br0" timeOffset="504237.6971">21655 16793,'25'0,"-1"25,1-1,0 26,0-50,-25 25,25-25,-1 25,-24-1,25 51,0-26,0-24,0 0,-25 0</inkml:trace>
  <inkml:trace contextRef="#ctx0" brushRef="#br0" timeOffset="505038.1404">21952 16867,'0'-25,"0"50,-24 0,24 0,-25 24,0 1,0-25,25 0,0-1,-25 1,25 0,-24 0,24 0,-25-1,25 1,-25 0,25 0,0 0</inkml:trace>
  <inkml:trace contextRef="#ctx0" brushRef="#br0" timeOffset="506621.7467">22300 16818,'25'0,"-25"24,24 26,-24 0,100 148,-26-124,-24 26,-26-76,1 1,0-25,0 0</inkml:trace>
  <inkml:trace contextRef="#ctx0" brushRef="#br0" timeOffset="509232.3846">22796 16644,'25'0,"-1"0,-24 25,0 0,25-1,0 1,-25 0,25 0,-25 0,0-1,25-24,-25 25,0 0,0 25,49-1,-24-24,-25 25,0-26,0 1,25 0,-25 0,0 0,0-1,0 1,0 0,0 0,0 0,-25-1,0 1,25 0,0 0,0 0,-25-25,25 24,0 1,-24-25</inkml:trace>
  <inkml:trace contextRef="#ctx0" brushRef="#br0" timeOffset="515585.9362">6028 17239,'25'0,"24"0,-24 0,0-25,0 25,-25-24,0-1,0 0,0 0,0-24,0-1,25-24,-25-1,24 26,-24 24,0 0,0 50,0 0,0-1,-24 26,24-25,0 0,0-1,0 1,0 50,0-51,0 1,0 0,0 0,0 0,24-25,-24 24,25-24,0 0,0 25,0 0,24 0,-24 0,0-1,-25 1,25-25,-1 0</inkml:trace>
  <inkml:trace contextRef="#ctx0" brushRef="#br0" timeOffset="516879.7574">6648 16942,'-25'0,"25"24,-25-24,25 25,-24 0,-1-25,25 25,-25-25,25 49,0-24,0 0,0 0,25-25,0 0,-1 0,1 0,0 0,-25-25,0 0,0 0,0 1,0-1,0 0</inkml:trace>
  <inkml:trace contextRef="#ctx0" brushRef="#br0" timeOffset="518617.3228">6871 16892,'-25'0,"1"0,-1 0,25 25,0 0,0-1,0 1,25-25,-25-25,0 1,0-1,0 0,0 0,0 0,24 75,-24-25,0 0,0 49,0-24,0-1,-24 50,24-24,0-26,0 1,-25 24,25-24,-25-25,25 0,0 0,0-1,-25-24,0 0,1 0,-1 0,25-24,0-1,0-25,25 50,24-50,-24 50,0-24,0 24,-1-25,-24 0,25 25</inkml:trace>
  <inkml:trace contextRef="#ctx0" brushRef="#br0" timeOffset="521021.4684">7243 16917,'0'-25,"0"0,0 0,0 1,25 24,-25-25,0 0,25 25,0 0,-25-25,0 75,-25-25,25-1,-25 51,25-50,-25-1,25 26,0-25,0 0,0-1,0 1,0 0,25 0,0-25,0 0,-25 25,25-1,123 51,-48-26,-51-24,-24-25</inkml:trace>
  <inkml:trace contextRef="#ctx0" brushRef="#br0" timeOffset="522542.2871">7640 16842,'0'25,"0"0,0 0,25-25,-25 25,25-1,0 26,-25 0,0-1,0 1,0-25,-25-75,25-24,0-1,0 1,0 24,0 1,25 24,-1 25,1 25,-25-1,0 1,25-25,-25 25,0 0,0 24,0 26,0-50,0-1,0 1,0 0,0 0,0 0,25-25</inkml:trace>
  <inkml:trace contextRef="#ctx0" brushRef="#br0" timeOffset="523580.2818">8062 16793,'0'-25,"0"50,0 49,0-49,0 25,0-26,0 1,0 0,0 0</inkml:trace>
  <inkml:trace contextRef="#ctx0" brushRef="#br0" timeOffset="524006.9513">8012 17239,'0'25</inkml:trace>
  <inkml:trace contextRef="#ctx0" brushRef="#br0" timeOffset="525463.2884">8285 16619,'25'0,"-25"25,0 25,0-26,0 1,0 0,0 0,0 0,0-1,0 1,0 0,0 0,0 0,0-1,0 1,0 0,0 0,0 0,0-1,-25 1,25 25,0-1,0-24,-25 25,25-25,0-1,0-48</inkml:trace>
  <inkml:trace contextRef="#ctx0" brushRef="#br0" timeOffset="526982.0752">9054 16991,'25'0,"24"0,1 0,24 0,-49-25,0 25,0 0,0 0,0 0,-1 0,1 0,0 0,0 0,0 0,-1 0</inkml:trace>
  <inkml:trace contextRef="#ctx0" brushRef="#br0" timeOffset="528164.1231">9153 17289,'0'0,"50"25,-25-25,24 0,-24 0,-25 24,25-24,0 0,0 0,-1 0,-24 25,25-25,0 0,0 0</inkml:trace>
  <inkml:trace contextRef="#ctx0" brushRef="#br0" timeOffset="529466.5124">9525 16694,'0'24,"0"1,0 0,0 0,0 24,0 1,50 49,0-74,-50 0,0 0,24-25,1 0,-25 24,0 1,-25 0,25 0,-24 24,-1-24,25 25,-50-1,50-24,-25 0,25 25,0-26,0 1,-24-25,24 25,0 0,0 0,-25-25</inkml:trace>
  <inkml:trace contextRef="#ctx0" brushRef="#br0" timeOffset="535741.1869">10269 16743,'-24'0,"-1"0,0 0,0 0,25 25,-25-25,25 25,0 0,-24-1,24 1,-25 0,25 0,0 0,0-1,0 1,0 0,0 0,0 0,25 24,-25-24,0 0,24-25,-24 25,25-25,0 24,25 1,-1 25,-24-1,0-24,25 25,-26-25,1-25,0 0,0 0,0 0,-1-50,-24 25,0-24,25 24,0-25,-25-24,25 24,-25 25,0 1,0-1,0 0,0 0,0 0,0 1,-25 24,25-25,-25 25,25-25,-49 0,49 0,-25 25,0-24,25-1,0 0,-25 25,0 0,1 0,-1 0,0 0,0 0,0 0</inkml:trace>
  <inkml:trace contextRef="#ctx0" brushRef="#br0" timeOffset="537453.9952">10914 16768,'0'25,"25"24,-25 1,25-25,-25 0,0-1,0 1,0 0,0 0,0-50,0-49,0 49,0-50,0 51,0-1,25 25,-25-25,25 25,-1 0,-24 25,0 0,0 24,25 1,-25-25,0-1,25 26,-25-25,0 0</inkml:trace>
  <inkml:trace contextRef="#ctx0" brushRef="#br0" timeOffset="538378.1084">11212 16991,'0'-25,"25"1,-25-1,0 0,0 0,0 0,0 1,0-51,0 50,0 1,0-1,0 0,0 50,0 0,0 24,0-24,0 25,0-26,0 1,25 0,-25 0</inkml:trace>
  <inkml:trace contextRef="#ctx0" brushRef="#br0" timeOffset="539445.7176">11435 16768,'-24'25,"-1"-25,25 25,0-1,0 1,-25-25,25 25,0 0,0 0,25 24,0 1,24-25,-24-1,0-24,0-49,-25 24,0 0,24-24,-24 24,0 0,25 25,-50 0,1 0</inkml:trace>
  <inkml:trace contextRef="#ctx0" brushRef="#br0" timeOffset="541492.1919">11783 16743,'-25'0,"0"0,25 25,-25-25,25 25,-25 0,25-1,-24-24,24 25,0 0,0 0,24-25,26 0,-25 0,0-25,-1 25,-24-25,0 0,0 1,0-1,0 50,0-1,0 1,0 0,0 25,-24-26,24 1,0 0,0 0,0 0,0-1,-25 1,25 0,0 0,0 0,0-1,0 26,0-25,-25 0,25 24,0-24,0 0,0 0,-25-25,0 0,1 0,-1 0,25-50,0 25,0 0,0 1,0-1,25-25,-1 25,1-24,0 49,-25-25,25 25,-25-25,25 0,-1 25,-24-24,25-1,0 0,-25 0,25 0,-25 1</inkml:trace>
  <inkml:trace contextRef="#ctx0" brushRef="#br0" timeOffset="543050.3907">11981 16793,'0'25,"0"-1,0 1,0 0,0 0,0 0,0-1,0 1,0-50,0-24,50-75,24 0,0 49,-24-24,24 25,-49 74,-25 49,0 1,0-25,0 0,0 24,-25-24,25 0,0 0,0-1,0 1,0 0,-24 0,24 0,0-1,-25 1,25 0,0 0,0 0,0-1,0 1,0 0,0 0,-25-25</inkml:trace>
  <inkml:trace contextRef="#ctx0" brushRef="#br0" timeOffset="544074.228">12502 16247,'0'25,"0"0,0 24,0-24,0 0,0 25,0-1,0-24,0 0,0 0,0-1,0 26,0-25,0 24,0-24,0 74,-25-49,25 0,-25-26,25 1,0 0,-25-25,25 25,0 0,-24-25</inkml:trace>
  <inkml:trace contextRef="#ctx0" brushRef="#br0" timeOffset="546076.6886">10790 16222,'-24'0,"-1"0,25 25,-25-25,25 50,0-26,-25 26,25-25,-25 74,25-74,0 25,0-26,0 1,0 0,0 0,0 0,0-1,0 26,0 0,0 49,0-74,0-1,0 26,25-25,-25 0,0-1,25 1,-25 0,0 0,0 0,25-1,-25 1,0 0,25-25,-25 25,24-25,1 25,-25-1,25-24,0 0,0 0,-25-24,24 24</inkml:trace>
</inkml:ink>
</file>

<file path=ppt/ink/ink7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2-03T03:49:00.221"/>
    </inkml:context>
    <inkml:brush xml:id="br0">
      <inkml:brushProperty name="width" value="0.05292" units="cm"/>
      <inkml:brushProperty name="height" value="0.05292" units="cm"/>
      <inkml:brushProperty name="color" value="#FF0000"/>
    </inkml:brush>
  </inkml:definitions>
  <inkml:trace contextRef="#ctx0" brushRef="#br0">645 2753,'25'0,"49"-49,1 24,-25 25,-26-25,1 25,0-25,0 25,0 0,-1 0,1 0,0 0,0 0,-25-25,25 25</inkml:trace>
  <inkml:trace contextRef="#ctx0" brushRef="#br0" timeOffset="1229.3227">993 2679,'0'25,"0"0,0-1,0 1,0 0,0 0,0 0,0-1,0 1,0 0,0 0,0 0,24-1</inkml:trace>
  <inkml:trace contextRef="#ctx0" brushRef="#br0" timeOffset="2755.1857">1389 2530,'-24'0,"24"25,-25-25,25 25,-25-25,25 24,0 1,0 0,0 0,0 0,0 0,0-1,0 26,0-25,0 0,25-1,-25 1,0 0,25-25,-25 25,24-25,-24 25,25-25,-25 24</inkml:trace>
  <inkml:trace contextRef="#ctx0" brushRef="#br0" timeOffset="4643.1653">1538 2729,'25'0,"-25"24,25 1,-25 0,0 25,25-26,-25 1,0 0,0 0,0-50,0 0,0 0,0 1,0-1,0 0,0 0,0 0,0 1,24-1,1 0,0 25,-25-25,25 25,0 0,-1 0,-24 50,25-25,0-1,-25 1,0 0</inkml:trace>
  <inkml:trace contextRef="#ctx0" brushRef="#br0" timeOffset="5786.1238">1960 2505,'0'25,"25"-25,-25 50,0-26,25 51,-25-25,0-26,0 1,0 0,0 0,0 0,0-1,0 1,0 0,0 0,-25-25</inkml:trace>
  <inkml:trace contextRef="#ctx0" brushRef="#br0" timeOffset="6991.1753">2258 2778,'-25'0,"50"0,-1 0,1 0,0 0,0 0,24 0,100 25,174 25,-100-26,25 1,-198-25,-26 0,-48 0</inkml:trace>
  <inkml:trace contextRef="#ctx0" brushRef="#br0" timeOffset="8007.6897">2506 3150,'24'0,"1"0,99 0,-49 0,98 0,-73 0,148 0,-224 0,1 0,0 0</inkml:trace>
  <inkml:trace contextRef="#ctx0" brushRef="#br0" timeOffset="10075.6037">4019 2704,'-25'0,"0"0,25 25,-25-25,25 24,-25 1,25 0,0 0,0 0,0-1,0 1,0 25,0-25,0-1,0 1,25-25,-25 25,25-25,-25 25,25-25,-25 25,0-1,25 1,-25 0,0 0,0 0,-25-25,0 0,0 24,0-24,1 0,-1 0,0 0,50 0,0 0,-25 25,24 0,-24 0,0 0,25 24,-25 1,25-25,-25-1,0 1,0 0,0 0,0 0,0-1,0 1,0 0,0 0,0 0,0 0,0-1,0 1,25-25</inkml:trace>
  <inkml:trace contextRef="#ctx0" brushRef="#br0" timeOffset="11487.5319">4366 2580,'0'24,"0"26,0-25,0 0,0 0,0-1,0 1,0 0,0 25,0-1,0 1,25-1,-25-24,0 0,25 0,-25 0</inkml:trace>
  <inkml:trace contextRef="#ctx0" brushRef="#br0" timeOffset="13755.9607">7020 2555,'50'49,"-50"-24,0 0,0 0,0 0,0 0,0-1,-25-24,25 25,0 0,0-50,0 0,0-24,0-26,25 50,-1-24,-24-1,25-24,0 99,0-1,-25 1,25 0,-25 0,0 0,0-1,25 1,-25 0,0 0,0 0,0 0,24-25,-24 24,0 1,0 0,0 0,0 0,0-1,0 1,0-50,0 1</inkml:trace>
  <inkml:trace contextRef="#ctx0" brushRef="#br0" timeOffset="15083.6182">7591 2580,'49'0,"26"0,-51 0,100 0,-74 0,24 0</inkml:trace>
  <inkml:trace contextRef="#ctx0" brushRef="#br0" timeOffset="15715.0762">7690 2877,'25'0,"24"0,26-24,49-1,24 0,-98 25,-25 0</inkml:trace>
  <inkml:trace contextRef="#ctx0" brushRef="#br0" timeOffset="16909.0278">8409 2580,'-25'0,"25"24,-24 1,24 0,0 0,0 0,-25-25,25 25,0-1,25 26,-25-25,0 0,24-25,-24 24,25-24,0 0,0 0,-25-24,0-1,25 25,-25-25,0 0,0 0,0 1,0-1,0 0,0 0</inkml:trace>
  <inkml:trace contextRef="#ctx0" brushRef="#br0" timeOffset="19801.005">4192 3770,'25'0,"0"0,25 0,-1-24,-24 24,0 0,0 0,-1 0,1 0,0 0,0 0,0 0,-1 0,1 0,0 0</inkml:trace>
  <inkml:trace contextRef="#ctx0" brushRef="#br0" timeOffset="20879.2471">4440 3795,'0'25,"0"0,0 0,0-1,0 1,0 0,25 25,-25-26,0 26,0-25,0 0,0-1</inkml:trace>
  <inkml:trace contextRef="#ctx0" brushRef="#br0" timeOffset="22315.9245">4862 3671,'-50'0,"26"0,24 25,-25-25,25 25,-25 0,0-25,25 24,0 1,-25 0,25 0,0 0,0-1,0 1,0 0,0 0,0 0,0-1,0 1,0 0,25 25,-25-26,25-24,-25 25,25 0</inkml:trace>
  <inkml:trace contextRef="#ctx0" brushRef="#br0" timeOffset="25203.1374">4862 3845,'0'25,"0"-1,0 1,0 0,0 0,0 0,0-1,0 1,0 0,0 0,0 0,0 24,0-24,0 0,0 0,0-50,0 0,-25 25,25-25,0-24,0 24,0 0,0 0,0 0,25 25,-25-24,25 24,0 0,-25-25,24 25,1 0,0 0,-25 25,0-1,0 1,0 0,25-25,-25 25,0 0,0-1,0 1,25-25,-25 25,0 0,0 0,0-1,25-24</inkml:trace>
  <inkml:trace contextRef="#ctx0" brushRef="#br0" timeOffset="26381.7545">5209 4043,'25'0,"0"0,-25-25,25 25,0 0,-1 0,51 0,-1 0,-24-24,-25 24,-50 0,25 24</inkml:trace>
  <inkml:trace contextRef="#ctx0" brushRef="#br0" timeOffset="27399.5087">5656 3746,'0'24,"0"1,0 0,0 0,0 0,0-1,0 1,0 0,0 0,0 0,0 24,0-24,0 0,0 0,0-1,0 1</inkml:trace>
  <inkml:trace contextRef="#ctx0" brushRef="#br0" timeOffset="28515.8812">5829 3547,'25'0,"0"25,0 24,74 1,-74-25,0-25,-25 25,0 0,24-25,-24 24,0 26,0-25,0 0,0-1,0 51,0-50,0-1,0 1,0 0,0 0,0 0,-24-25,24 24</inkml:trace>
  <inkml:trace contextRef="#ctx0" brushRef="#br0" timeOffset="29804.2686">6425 3746,'25'0,"-1"0,1 0,0 0,0 0,0 0,24 0,100 24,-75 1,1-25,-50 0,-1 0,-24-25</inkml:trace>
  <inkml:trace contextRef="#ctx0" brushRef="#br0" timeOffset="30491.1761">6747 3572,'0'25,"0"-1,0 51,0-1,0 150,0-150,0 0,25-74,-25 25,25-25,-25-25</inkml:trace>
  <inkml:trace contextRef="#ctx0" brushRef="#br0" timeOffset="31887.2111">7442 3597,'0'49,"0"-24,0 25,0-1,0-24,25 0,-25 25,0-26,0 1,0 0,0 0</inkml:trace>
  <inkml:trace contextRef="#ctx0" brushRef="#br0" timeOffset="33030.9983">7789 3770,'0'25,"-25"-25,0 25,25 0,0 0,-24-25,24 24,0 1,0 0,0 0,0 0,24-25,1 0,0 0,-25-25,25 25,0-25,-25 0,0 0,0 1,0-1,0 0</inkml:trace>
  <inkml:trace contextRef="#ctx0" brushRef="#br0" timeOffset="34601.8417">8062 3696,'-25'0,"25"25,-25-25,25 25,-25-25,25 24,0 1,-24 0,24 0,0 0,0-1,0 1,0 0,0 0,24-25,1-25,-25 0,25 0,-25 1,0-51,0 50,0 1,0-26,0 25,0 50,0 0,0 0,0 49,0-24,0-1,0 26,0-26,0 50,0-49,0-25,0 24,0-24,0 0,0 0,0 0,0-1,-25-24,25 25,-25-25,1 0,-1 0,0-25,25-24,0-1,0 25,0 1,25-26,0 25,-1 0,1-24,0 49,0-50,24 1,-24 49</inkml:trace>
  <inkml:trace contextRef="#ctx0" brushRef="#br0" timeOffset="36595.7992">8310 3696,'25'0,"0"0,-25 25,0 0,0-1,0 1,0 25,0-25,0-1,0-48,0-26,0 25,24-24,-24-1,25 25,-25 0,0 0,25 25,0 0,0 0,-1 25,-24 0,0 25,0-25,0-1,0 1,0 0,0 0,0 0,0-1</inkml:trace>
  <inkml:trace contextRef="#ctx0" brushRef="#br0" timeOffset="38917.7748">9724 3497,'0'25,"0"0,0 0,0 0,0 24,25-24,-25 25,0-25,0-1,0-73,24-1,-24 0,50-24,-25 24,-25 1,25 49,-1-25,1 25,-25 25,0 24,25-24,-25 0,0 0,0 0,0-1,0 1,0 0,0 0,0 0,0 0,0 24,25-49,0 0</inkml:trace>
  <inkml:trace contextRef="#ctx0" brushRef="#br0" timeOffset="40356.4016">10344 3398,'0'25,"0"0,0 0,25-25,0 24,-25 1,24 0,1-25,-25 25,25-25,0 0,-25 25,25-1,-25 1,24-25,-24 25,-24 0,24 0,-25-25,25 25,0-1,-25 1,0-25,25 25,-25 0,1 0,24-1,-25-24,25 25,0 0,0 0,0 0,49-75,-24 25</inkml:trace>
  <inkml:trace contextRef="#ctx0" brushRef="#br0" timeOffset="41536.7581">10914 3473,'-24'0,"-1"0,0 0,0 49,-24-24,49 0,0 0,-25-25,25 24,0 1,0 0,0 0,-25-25,25 25,0 0,0 24,0-24,0 0,25-25,0 0,-1 0,1 0,0 0,0 0,0 0,-25 25,24-25,1 0,0 0,-25-50,0 0,25 26,-25-1,0-25,0 25,0 0,0 1,0-1,-25 0,25 0,0 0</inkml:trace>
</inkml:ink>
</file>

<file path=ppt/ink/ink7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2-03T03:50:04.572"/>
    </inkml:context>
    <inkml:brush xml:id="br0">
      <inkml:brushProperty name="width" value="0.05292" units="cm"/>
      <inkml:brushProperty name="height" value="0.05292" units="cm"/>
      <inkml:brushProperty name="color" value="#FF0000"/>
    </inkml:brush>
  </inkml:definitions>
  <inkml:trace contextRef="#ctx0" brushRef="#br0">620 5383,'25'0,"0"0,0 0,0 0,-1 0,1 0,0 0,0 0,25 0,24 0,-49 0,0 0,-1 0,1 0</inkml:trace>
  <inkml:trace contextRef="#ctx0" brushRef="#br0" timeOffset="1678.717">844 5358,'0'49,"0"-24,0 0,0 0,0 0,0-1,0 1,0 0,0 0,0 0,0-1</inkml:trace>
  <inkml:trace contextRef="#ctx0" brushRef="#br0" timeOffset="2877.9007">1241 5209,'0'25,"-25"-25,25 25,0-1,0 26,0 0,0-26,0 26,0-25,0 24,0-24,0 0,0 0,0 0,0 24,25-49,-25 25,0 0,0 0,24-1,-24 1,25-25</inkml:trace>
  <inkml:trace contextRef="#ctx0" brushRef="#br0" timeOffset="4976.9576">1365 5383,'24'0,"-24"24,25-24,-25 25,25-25,-25 25,0 0,0 0,0-1,0 1,0 0,25-50,-25 0,0 1,25-1,-1 25,-24-25,0 0,25 25,-25-25,25 25,0 0,0 0,-25 25,0 0,24-25,-24 25,0 0,0-1,0 1,0 0,0 0,0 0,0-1</inkml:trace>
  <inkml:trace contextRef="#ctx0" brushRef="#br0" timeOffset="5914.9136">1811 5209,'0'-25,"0"50,25 0,0-25,-25 25,25-25,-1 24,-24 1,25 0,-25 0,0 0,0 24,0-24,0 0,0 0,0-1,0 1,0 0</inkml:trace>
  <inkml:trace contextRef="#ctx0" brushRef="#br0" timeOffset="6825.0612">2282 5333,'0'-25,"25"25,25 0,49 0,-74 0,0 0,-1 0,1 0</inkml:trace>
  <inkml:trace contextRef="#ctx0" brushRef="#br0" timeOffset="7700.1799">2282 5556,'25'0,"0"0,0 0,0 0</inkml:trace>
  <inkml:trace contextRef="#ctx0" brushRef="#br0" timeOffset="9234.3104">2878 5209,'49'-25,"-24"25,0 0,0 0,0 0,-1 0,-24-25,25 25,0 0,0 0,0 0,-1 0,1 0</inkml:trace>
  <inkml:trace contextRef="#ctx0" brushRef="#br0" timeOffset="10096.2426">3076 5234,'0'25,"0"-1,0 1,0 0,0 0,0 0,0-1,0 1,0 0,0 0,0 24,0-24</inkml:trace>
  <inkml:trace contextRef="#ctx0" brushRef="#br0" timeOffset="11442.3504">3473 5135,'0'24,"-25"1,25 0,-25 0,25 0,0-1,0 1,-24 0,24 0,0 0,0-1,0 1,0 0,0 0,24 0,1-25,25 0,-1 24,-24-24,0 25,0-25</inkml:trace>
  <inkml:trace contextRef="#ctx0" brushRef="#br0" timeOffset="13073.8735">3771 5234,'49'0,"-24"0,0 0,-25 25,0-1,0 26,0-25,0 24,0-24,0 0,0 0,0-50,0-49,0 24,0 0,25 1,-1 24,-24 0,0 0,25 25,0 0,0 25,-25 0,25-25,-25 25,0 0,0-1,25-24,-25 25,0 0,0 0,0 0,0-1,0 1,24 0,-24 0,-24-25,24-50</inkml:trace>
  <inkml:trace contextRef="#ctx0" brushRef="#br0" timeOffset="14678.442">4267 5333,'25'0,"-1"0,-24-25,25 25,0 0,0 0,0 0,-1 0,1 0,0 0,0 0,0 0,-1 0</inkml:trace>
  <inkml:trace contextRef="#ctx0" brushRef="#br0" timeOffset="15798.1578">4738 5011,'0'24,"25"1,-25 25,25-1,-25 1,0-25,0 0,0-1,0 1,0 0,0 0</inkml:trace>
  <inkml:trace contextRef="#ctx0" brushRef="#br0" timeOffset="16852.1247">4936 4936,'25'0,"-25"25,25 0,25 0,-50-1,25 1,-25 0,24-25,1 25,-25 0,0-1,0 1,0 0,0 0,0 24,0-24,0 0,25 0,-25 0,0-1,0 1,0 0,-25-25,25 25,-25-25,25 49,-24-49,24 25,-25 25,25-25</inkml:trace>
  <inkml:trace contextRef="#ctx0" brushRef="#br0" timeOffset="18213.8148">5656 5259,'25'0,"-1"0,1 0,0 0,0 0,0 0,-1 0,1 0,0 0,0 0,49 0,-24 0,-25 0,-1 0,1 0,0 0</inkml:trace>
  <inkml:trace contextRef="#ctx0" brushRef="#br0" timeOffset="18902.7732">5854 5035,'0'50,"0"24,0 1,50 123,-25-74,-1-74,-24-1,0 1,25-25</inkml:trace>
  <inkml:trace contextRef="#ctx0" brushRef="#br0" timeOffset="19738.4652">6549 4911,'0'25,"0"25,0 24,0 1,0 73,0-48,0-26,0-24,0-1,0-24,0 0</inkml:trace>
  <inkml:trace contextRef="#ctx0" brushRef="#br0" timeOffset="21038.6876">6871 5283,'-25'0,"25"25,0 0,0 0,-24-25,24 25,0-1,0 1,0 0,24-25,-24 25,0 0,25-25,0 24,-25 1,25 0,0 0,-1-25,1 0,0 0,-25-25,25 25,-25-25,0 0,0 1,0-1,0 0,0 0,-25 25,25-25,-25 25,0-24,25-1,-24 25,24-25,-25 25</inkml:trace>
  <inkml:trace contextRef="#ctx0" brushRef="#br0" timeOffset="22619.8508">7293 5283,'-25'0,"0"0,1 0,-1 0,0 0,0 0,25 25,0 0,0 0,0 24,25-49,-25 25,25-25,-25 25,25-25,-25 25,24-25,-24-25,0-25,0 26,0-1,0 0,0 0,0 50,25 49,-25 1,25 74,-25-75,0-24,0-1,0-24,0 25,0-25,0-1,-25 1,25 0,-25-25,1-25,24 0,0-24,0-1,24-24,26-26,0 51,-26-1,51 1,-50-26,24 26,-24 24,0 0,-25 0,0 50,0 0</inkml:trace>
  <inkml:trace contextRef="#ctx0" brushRef="#br0" timeOffset="24840.7235">7764 5159,'0'25,"0"0,0 0,25 0,-25-1,25 1,-25 0,0 0,0 0,0-1,0 1,0 0,0-50,0 0,0 1,0-1,0 0,0 0,0-24,25 24,24 0,1 0,-25 0,-1 25,1 25,-25 0,0 0,50 24,-25-24,-1 0,1 0,-25 0,50 24,-50 1,25-25,-25-1,0 1</inkml:trace>
  <inkml:trace contextRef="#ctx0" brushRef="#br0" timeOffset="26378.3208">9377 5209,'-25'0,"0"0,25 25,0 0,25-25,0 0,-1 0,1 24,0-24,0 0,0 0,24 0,-24 0,49 0,1 0,-26-24,-24 24,-25-25,25 25,0 0,0 0,24 25,1-25,-25 0,-1 0,1 0,0 0,0 24,0-24,24 25,-24-25,-25 25,25-25,0 0,24 25,1-25,-25 0,0 0,-1 0,1 0,-25-25,25 25,-25-25,25 25</inkml:trace>
  <inkml:trace contextRef="#ctx0" brushRef="#br0" timeOffset="27810.8164">10865 4986,'0'49,"0"-24,0 0,25 0,-25 0,0-1,0 1,0 0,0 0,0 0,0-1,0 26,0-25,0 0,0-1</inkml:trace>
  <inkml:trace contextRef="#ctx0" brushRef="#br0" timeOffset="29783.392">11088 4837,'0'0,"0"-25,-25 0,-24 25,24-25,0 25,0 0,0 0,1 25,-1 0,0 0,25 0,-25-25,25 25,-25-25,1 24,24 1,0 25,-25-25,25 24,0-24,0 0,0 0,0-1,0 1,-25 0,25 0,-25 0,25-1,0 1,0 0,-25 0,25 0,0-1,0 1,0 0,0 25,25-26,25 26,-25 0,-1-26,-24 1,25-25,0 0,0 0,0 0,-1 0,1 0,25 0,-25 0,-1 0,1 0,0 0,0 0,-25-25,25 1,-1-26,1 50,-25-25,0 0,0 1,0-1,0-25,0 1,0 24,0 0,0 0,0 0,0 1,0-1,0 0,0 0,0 0,0 1,0-1,0 0,0 0,0 0,-25-24,25 24,0 0,-24 25,24-25,0 1,0-51,-50 50,50-24,-50 24</inkml:trace>
  <inkml:trace contextRef="#ctx0" brushRef="#br0" timeOffset="37237.6974">14759 2480,'0'50,"0"-25,25 0,-25 24,0-24,0 25,0-1,0-24,0 50,0-51,-25 26,25 0,-25 24,25-24,-24 49,24-50,0-24,0 25,-25 24,0-24,0-1,25 1,0 0,0 24,0 1,-25-1,25-24,0-1,0 26,0-51,0 1,0 0,0 0,0 0,0-1,0 1,0 25,0-1,0 75,0-74,0 0,0 24,0-24,0-26,0 26,0 0,0-1,0-24,0 0,0 0,0 24,0-24,0 25,0-25,0-1,0 1,0 0,0 0,0 0,0-1,0 1,0 0,0 0,50-50,297-397,-148 125</inkml:trace>
  <inkml:trace contextRef="#ctx0" brushRef="#br0" timeOffset="38864.9827">15553 2654,'49'0,"-24"0,0 0,25 0,-25 0,-1 0,1 0,0 0,0 0,24 0,-24-25,0 25,0 0,0 0,-1 0,1 0,0 0,0 0</inkml:trace>
  <inkml:trace contextRef="#ctx0" brushRef="#br0" timeOffset="39595.5173">15875 2654,'0'25,"0"49,0-24,0-25,0 24,0 51,0-76,0 1,0 0</inkml:trace>
  <inkml:trace contextRef="#ctx0" brushRef="#br0" timeOffset="41227.8446">16545 2555,'-25'0,"25"25,-25-25,1 24,24 1,-25 0,0 25,0-25,25-1,0 1,0 0,0 0,0 0,0-1,0 1,0 0,0 0,0 0,25-1,0 1,0 0,24 25,1-1,-50-24,25-25</inkml:trace>
  <inkml:trace contextRef="#ctx0" brushRef="#br0" timeOffset="43432.1308">16818 2753,'25'25,"0"0,-25 0,24-25,-24 25,0-1,25 1,-25 25,0-25,25-1,-25 1,0 0,0 0,0-50,0 0,0 0,0 1,0-1,0 0,0 0,0 0,0 1,25 24,-25-25,25 25,-25-25,24 25,1 0,0 0,0 0,0 0,-1 0,-24 25,0 0,0-1,0 1,0 0,0 0,25-25,-25 25,0-1,0 1,0 0,0 0,0-75</inkml:trace>
  <inkml:trace contextRef="#ctx0" brushRef="#br0" timeOffset="44737.9929">17289 2629,'0'25,"0"0,25 0,-25 24,25-24,0 25,-25-1,0 26,24-75,-24 25,0-1,0 26,0-25,0 0,-24-25,24 24,0 1,-25-25</inkml:trace>
  <inkml:trace contextRef="#ctx0" brushRef="#br0" timeOffset="45788.3964">17810 2853,'25'0,"0"0,24 0,-24 0,0 0,0 0,0 0,-1 0,1 0,-25-25,25 25,0 0,0 0,-1 0,-24-25,25 25,0 0</inkml:trace>
  <inkml:trace contextRef="#ctx0" brushRef="#br0" timeOffset="46728.4524">18033 3101,'-24'0,"-1"0,0 0,50 0,0 0,24 0,-24 0,0 0,0 0,-25 24,24-24,1 0,0 0,0 0,0 0,24 0,1 0,-1 0,-24 0,0 0</inkml:trace>
  <inkml:trace contextRef="#ctx0" brushRef="#br0" timeOffset="48230.3048">18951 2753,'0'-24,"25"24,25-25,-1-25,1 50,-1-25,-24 25,0 0,0 0,0 25,-1-25,1-25,0 25,-25-25,25 25,-25-24,25 24,-25-25,0 0,24 25,1 0</inkml:trace>
  <inkml:trace contextRef="#ctx0" brushRef="#br0" timeOffset="49181.6375">19249 2629,'0'25,"0"0,0 0,0 24,0-24,0 0,0 0,0 0,0-1,0 1,0 25,-25-25,25 24,-25-24,25 25,0-26</inkml:trace>
  <inkml:trace contextRef="#ctx0" brushRef="#br0" timeOffset="50721.4606">19869 2480,'-25'25,"0"0,0 0,1 0,24-1,-25 1,0-25,25 25,-25 25,25-25,-25-25,25 24,0 26,0-25,0 0,0-1,0 26,0-25,0 0,0-1,0 1,0 0,0 0,0 0,0-1,0 1,0 0,0 0,25 49,0-74,-25 25,25-25</inkml:trace>
  <inkml:trace contextRef="#ctx0" brushRef="#br0" timeOffset="52499.4131">19894 2753,'25'0,"-1"0,-24 25,0 0,25-25,-25 25,0 0,0-1,0 1,0 0,0 0,0 0,0-1,0 1,0-50,0 1,0-1,0 0,0 0,25-24,-25 24,25 0,-25 0,25 25,-1 0,1 0,0 0,0 0,0 25,-1 25,1-26,-25 1,0 0,0 0,0 0,0-1,0 1,0 0,-25 0,25 0,0-1,0 1,0 0,-24-25,24 25,24-50</inkml:trace>
  <inkml:trace contextRef="#ctx0" brushRef="#br0" timeOffset="53858.4182">20489 2952,'50'0,"-26"0,-24-25,25 25,0 0,0 0,0 0,-1 0,1 0,0 0,0 0,0 0,-25-25,24 25</inkml:trace>
  <inkml:trace contextRef="#ctx0" brushRef="#br0" timeOffset="55193.517">20960 2654,'0'50,"0"-25,0-1,0 1,0 0,0 0,0 0,0-1,0 1,0 0,0 25,0-26</inkml:trace>
  <inkml:trace contextRef="#ctx0" brushRef="#br0" timeOffset="56297.3254">21060 2406,'49'0,"1"0,-1 0,26 25,-50-25,24 25,-49-1,25 26,-25-25,0 24,0-24,0 0,0 0,0 0,-25 24,25 1,-25-25,1 0,24-1,0 51,0-26,-25 26,25-1,0-24,-25-50,25 25,0-50,50-25</inkml:trace>
  <inkml:trace contextRef="#ctx0" brushRef="#br0" timeOffset="57455.516">21655 2853,'25'0,"49"0,0 0,26 0,-76 0,1 0,0 0</inkml:trace>
  <inkml:trace contextRef="#ctx0" brushRef="#br0" timeOffset="58322.1686">21853 2629,'0'25,"0"50,0-51,0 26,0 0,0 24,0-24,0-26,0 1,0 0</inkml:trace>
  <inkml:trace contextRef="#ctx0" brushRef="#br0" timeOffset="59621.1983">22597 2580,'0'49,"0"1,0-25,0 24,0-24,0 0,0 0,0 0,-24-25,24 24,0 1,0 0,-25 0,25 24,0-24,0-74</inkml:trace>
  <inkml:trace contextRef="#ctx0" brushRef="#br0" timeOffset="60961.3483">22870 2753,'-49'0,"24"0,0 0,0 25,0-25,1 0,-1 25,25 0,-25-25,25 25,0-1,0 1,0 0,0 0,25-25,0 25,-25-1,24-24,1 0,0 0,0 0,0 0,-1-24,1-1,0 0,0-25,0 1,-25 24,0 0,0 0,0 1,0-1,0 0,-25 25,0 0,25 25</inkml:trace>
  <inkml:trace contextRef="#ctx0" brushRef="#br0" timeOffset="62530.3281">23441 2629,'-25'0,"-25"25,26 0,-26 0,25 0,0-1,1-24,24 25,0 0,0 0,0 0,24-25,-24 24,25-24,0 0,0 0,0 0,-1-24,-24-1,0 0,0 0,25 25,-25-25,0 1,0-1,25 25,-25 74,0 25,25-49,0 49,24 0,-49-24,0-1,0-49,0 0,0 24,0 1,0 0,0-26,-25-24,1 0,-1 0,25-24,-25-1,25 0,0-25,0 26,0-1,0 0,0 0,50 0,-50 1,24-26,26-24,-50 49,25-25,0 25,-25 1</inkml:trace>
  <inkml:trace contextRef="#ctx0" brushRef="#br0" timeOffset="64547.7026">23788 2580,'0'24,"0"1,25 0,0-25,-25 25,0 0,0 0,0 24,0-24,0 25,-25-26,25-73,0 24,25 25,-25-25,24 25,1-25,25 1,-25-26,24 25,-24 0,0 0,25-24,-26 24,-24 0,25 25,0 0,-25 25,25-25,49 50,-24-1,-1-24,-49 0,25-25,-25 25,0 0,0-1,0 1,0 25,0-25,0-1,0 1,0 0,-25-25,25 25</inkml:trace>
  <inkml:trace contextRef="#ctx0" brushRef="#br0" timeOffset="69071.6121">15181 4068,'25'0,"-1"0,26 0,0 0,-26 0,1 0,0 0,0 0,0 0,-1 0,1 0,0 0,-25 25,25-25,0 0,-1 0,-24 25,25-25,0 0,0 0,0 0,-25-25,25 25,-25-25,24 25,1 0,-25-25,25 25</inkml:trace>
  <inkml:trace contextRef="#ctx0" brushRef="#br0" timeOffset="70100.4251">15503 4093,'0'25,"0"-1,0 26,0 0,0-1,0-24,0 0,0 0,0-1,0 1</inkml:trace>
  <inkml:trace contextRef="#ctx0" brushRef="#br0" timeOffset="71597.8057">16099 3994,'-25'0,"25"24,-25 1,0 0,25 0,0 0,0-1,0 1,0 0,0 0,0 24,0-24,0 0,0 0,0 0,0-1,0 1,25 0,0-25,-25 25,25 0,-1-25</inkml:trace>
  <inkml:trace contextRef="#ctx0" brushRef="#br0" timeOffset="74357.3321">16198 4167,'25'0,"-25"25,0 0,24-25,-24 25,0-1,0 1,0 0,0 0,0 0,0-1,0-48,0-26,0 0,0 26,25 24,-25-25,25 25,-25-25,0 0,25 25,0 0,-1 0,1 0,-25-25,25 50,-25 0,0 0,0 0,0-1,0 1,0 0,0 0,0 0,0-1,25-24</inkml:trace>
  <inkml:trace contextRef="#ctx0" brushRef="#br0" timeOffset="75285.1706">16570 4192,'74'0,"-49"0,0 0,25 0,-26 0</inkml:trace>
  <inkml:trace contextRef="#ctx0" brushRef="#br0" timeOffset="76361.1437">17016 3994,'0'24,"0"1,0 0,0 0,0 0,0-1,0 1,0 0,0 0,0 0,0-1,0 1,-24-25,-1 0</inkml:trace>
  <inkml:trace contextRef="#ctx0" brushRef="#br0" timeOffset="77496.1318">17364 3870,'0'49,"0"-24,0 25,0-26,0 1,0 0,0 0,0 0,0-1,0 1,0 0,0 0,-25-25,25 25,0-1,-25-24,25 25,-25-25,25 25,-25 0,25 0,0-1,-24 1,24 0,0 0,0-50,0 0</inkml:trace>
  <inkml:trace contextRef="#ctx0" brushRef="#br0" timeOffset="78851.7788">17835 4142,'25'0,"0"0,-1 0,1 0,0 0,0 0,0 0,-1 0,1 0</inkml:trace>
  <inkml:trace contextRef="#ctx0" brushRef="#br0" timeOffset="80069.395">17860 4341,'-25'0,"25"25,25-25,0 0,24-25,-24 25,-25-25,25 25,0 0,-1 0,1 0,0 0,0 0,0 0</inkml:trace>
  <inkml:trace contextRef="#ctx0" brushRef="#br0" timeOffset="81585.8534">18405 3870,'25'0,"0"0,74 0,-49 0,-1 0,-24-25,0 25,0 0,0 0,-1 0</inkml:trace>
  <inkml:trace contextRef="#ctx0" brushRef="#br0" timeOffset="82713.5137">18629 3944,'0'0,"0"25,0 0,0-1,0 26,0-25,0 0,24-25,-24 24,0 1,0 0,0 0,0 0,0 24,0-24,25-25</inkml:trace>
  <inkml:trace contextRef="#ctx0" brushRef="#br0" timeOffset="84436.0747">19224 3770,'-25'0,"0"0,1 25,-1 0,25 0,-25-25,25 49,0 1,-25-50,25 25,-25-25,25 25,0-1,0 1,0 0,25 0,-25 0,0-1,0 1,25-25,-25 25,25-25,0 25,-25 0,24-25,-24 24,25-24,-25 25,0 0,25-25,0 0,-25 25,25-25,-25 25</inkml:trace>
  <inkml:trace contextRef="#ctx0" brushRef="#br0" timeOffset="92091.9883">19298 3944,'0'25,"0"0,25-25,0 0,-25 24,0 1,25-25,-25 25,0 0,0 0,0-1,0 1,0 0,0 0,0 24,0-24,0-50,0 1,0-1,0 0,0 0,0 0,0 1,0-1,0-25,25 25,-25 1,24 24,1 0,0 0,-25-25,25 25,-25-25,25 25,-1 0,1 0,0 0,0 0,0 0,-1 50,-24-26,0 26,0-25,0 0,0-1,0 1,0 0,0 0,0 0,0-1,0 1,0 0</inkml:trace>
  <inkml:trace contextRef="#ctx0" brushRef="#br0" timeOffset="94125.8763">19844 4118,'0'-25,"25"25,0 0,0 0,-1 0,26 0,-25 0,0 0,-1 0,1 0,0 0,-25-25,25 25,0 0,-1 0</inkml:trace>
  <inkml:trace contextRef="#ctx0" brushRef="#br0" timeOffset="95731.9716">20340 3870,'0'-25,"-25"25,25-25,0 0,-24 0,24 1,0-1,0 0,0 0,24 25,1 0,-25-25,25 25,0 25,0 0,-25 25,0-26,0 1,0 0,0 0,0 24,0 1,0-25,-25-25,25 25,0-1,-25-24,25 25,0 0,-25-25,25 50,-25-26,1 1,24 0,0 0,0 0,-25-1,25 1,-25-25,0 25,25 0,-25-25,75 0,-25-25,0 25,-25-25,24 25,1-25,-25 1,25 24,0 0,0 0,-1 0,1 0,0 0</inkml:trace>
  <inkml:trace contextRef="#ctx0" brushRef="#br0" timeOffset="97126.9583">20588 3696,'25'0,"-25"25,25 0,-25-1,0 1,0 0,0 0,0 0,0-1,49 100,-24 0,-25-74,25-25,-25 0,0-1,0 1,0 0,-25-25,25 25,0 0,-25-25,25 24,0 1,-24-25,24 25,-25-25,25 25,0-50</inkml:trace>
  <inkml:trace contextRef="#ctx0" brushRef="#br0" timeOffset="98635.9264">21010 4068,'25'0,"24"0,-24 0,0 0,0 0,0 0,-1 0,1 0,0 0,-25-25,25 25,0 0,-1 0,51 0,-50 0,-1 0,1 0</inkml:trace>
  <inkml:trace contextRef="#ctx0" brushRef="#br0" timeOffset="99473.7096">21283 3795,'-25'0,"25"50,0-25,0 24,0 1,0 24,0-24,0-1,0 26,0-26,0-24,0 0,0 0,0 0</inkml:trace>
  <inkml:trace contextRef="#ctx0" brushRef="#br0" timeOffset="102899.0786">21977 3621,'0'25,"0"0,0 0,0 25,0-26,0 1,0 0,0 25,0-26,0 1,0 0,0 0,0 0,0 24,25-49,-25 25,0 0,0 0,0-1,0 1</inkml:trace>
  <inkml:trace contextRef="#ctx0" brushRef="#br0" timeOffset="104433.8778">22300 3845,'-25'0,"0"25,25-1,-25-24,1 50,-1-50,25 25,-25-25,25 25,0-1,-25-24,25 25,0 0,0 0,0 0,0-1,0 1,0 0,25-25,0 25,0-25,-1 0,1 0,0 0,0 0,-25-25,25 25,-25-25,0 0,0 1,0-1,0 0,0 0,0 0,0 1,0-1,0-25,0 25,-25 1,25-1</inkml:trace>
  <inkml:trace contextRef="#ctx0" brushRef="#br0" timeOffset="106854.8474">22573 3894,'-25'0,"0"0,25 25,0 0,0 0,0 0,0-1,0 1,0 0,0 0,25-25,0 0,-1-50,-24 1,25 24,0 0,-25-25,25 50,-25-24,0-1,0 50,0 24,0 1,0 49,0-25,0-24,0-25,0 24,0-24,0 0,0 0,0 0,0-1,0 26,-25 0,0-26,0 51,25-50,0-1,0 1,-24-25,-1 0,0 0,0 0,25-25,0 1,0-1,0-25,0-24,0 24,25 1,0-1,24 25,-49 0,25 25,0 0,0-24,-25-1,25 0,-1 0,1 25,-25-25,25 25,-25-24,25-1,-25 0,25 25</inkml:trace>
  <inkml:trace contextRef="#ctx0" brushRef="#br0" timeOffset="108820.8117">22969 3919,'0'-25,"25"25,0 0,0 0,0 0,0 0,-25 25,0 0,0 0,0 0,0-1,0 26,-25-25,25-50,0 0,0 0,0 1,0-26,25 25,-25 0,0 1,24 24,-24-25,0 0,25 25,0 0,0 0,0 0,-1-25,1 25,0 0,25 25,-1-25,1 0,-25 25,-1-25,-24 25,25-1,-25 1,0 0,0 0,0 0</inkml:trace>
  <inkml:trace contextRef="#ctx0" brushRef="#br0" timeOffset="109919.3505">23813 3894,'49'0,"-24"0,0 0,0 0,0 0,-1 0,-24-24,25 24,0 0,0 0,0 0,-25-25,25 0,-25 0</inkml:trace>
  <inkml:trace contextRef="#ctx0" brushRef="#br0" timeOffset="110735.807">24383 3572,'0'25,"0"-1,0 26,0 25,0-1,0 0,0 26,-24-26,24 25,0-74,0 0,-25-25</inkml:trace>
  <inkml:trace contextRef="#ctx0" brushRef="#br0" timeOffset="118020.9824">15082 5531,'49'0,"-24"0,0 0,24 0,-24 0,0 0,0 0,0 0,49 0,-49-24,0-1,-1 0,1 25,0-25,-25 0</inkml:trace>
  <inkml:trace contextRef="#ctx0" brushRef="#br0" timeOffset="118927.6569">15255 5581,'0'25,"0"0,0 24,0-24,0 0,0 0,0-1,0 1,-25-25,25 25,0 0,-24-25,24 25,0 0,0-1,0 1,0 25,0-25</inkml:trace>
  <inkml:trace contextRef="#ctx0" brushRef="#br0" timeOffset="120188.704">16024 5358,'-25'0,"-24"0,49 25,-50-1,50 1,-25 0,25 0,-24-25,24 25,-25-1,25 1,-25-25,25 25,0 25,0-1,0-24,0 0,0 0,0-1,0 1,25 0,-25 0,0 25,49-1,-49-24,25-25,0 25,0-25,0 0</inkml:trace>
  <inkml:trace contextRef="#ctx0" brushRef="#br0" timeOffset="122254.6798">16123 5507,'0'24,"0"1,0 0,25 0,0 0,0-1,-25 1,0 0,25 0,-25 0,0-1,0 1,0 0,0 0,0-50,0 0,0 0,0 1,0-1,24 25,-24-25,0 0,25-24,-25 24,0 0,25 25,0-25,0 25,-1 25,-24 0,25 0,0-1,0-24,-25 25,0 0,0 0,0 0,25-25,-25 24,0 1,0 0,0 0,0 0,0 0</inkml:trace>
  <inkml:trace contextRef="#ctx0" brushRef="#br0" timeOffset="123301.0514">16644 5755,'0'24,"25"-24,0 0,-25-24,25 24,24 0,1 0,-25 0,-25-25,25 25,-1 0,1 0</inkml:trace>
  <inkml:trace contextRef="#ctx0" brushRef="#br0" timeOffset="124908.6122">17016 5507,'0'-25,"0"0,75-25,-26 26,-24-1,0 25,-25-25,25 25,0 0,-25 25,0 24,0-24,0 25,-25-25,25-1,0 1,0 0,-25 0,25 0,0-1,0 1,-25 0,25 0,0 0,-25-25,25 24,0 1,25-25,25 0,-25 0,24 0,-24 0,0 0,0 0,-25-25,24 25</inkml:trace>
  <inkml:trace contextRef="#ctx0" brushRef="#br0" timeOffset="125991.6223">17413 5011,'0'24,"0"1,25-25,0 50,-25-25,0-1,25 26,-1-50,-24 25,0 0,0-1,25-24,-25 25,0 0,25 0,0 0,-25-1,0 1,0 0,0 0,0 0,0-1,0 26,0-25,-25 24,25-24,-25-25,25 25,0 0,-25-25,1 25,24-1,-25 1,0 25,25-25,0 0,-25-1</inkml:trace>
  <inkml:trace contextRef="#ctx0" brushRef="#br0" timeOffset="127059.561">17835 5432,'50'-25,"24"25,-24 0,-26 0,1 0,0 0,0 0,0 0,-25 25,24-25</inkml:trace>
  <inkml:trace contextRef="#ctx0" brushRef="#br0" timeOffset="127716.9355">17959 5705,'25'0,"24"0,1 0,24 0,26 0,-76 0,1 0</inkml:trace>
  <inkml:trace contextRef="#ctx0" brushRef="#br0" timeOffset="129234.6181">18529 5209,'25'0,"25"0,-1 0,-24 0,0 0,0 0,0 0,-1 0,1 0,0 0,0 0,0 0,-25-25,25 25,-1 0,51 0,-26 0,-24-25,0 25</inkml:trace>
  <inkml:trace contextRef="#ctx0" brushRef="#br0" timeOffset="130187.554">18827 5259,'0'24,"0"51,0-26,0 1,0-25,0 24,0-24,0 0,0 0,0 0,0-1,0 1,0 0,-25-25</inkml:trace>
  <inkml:trace contextRef="#ctx0" brushRef="#br0" timeOffset="131890.8353">19571 5085,'-25'0,"1"25,-1 0,25 24,-25-24,0 25,0-26,25 1,0 0,0 25,0-26,0 1,0 0,0 0,0 0,0-1,0 1,0 0,25 0,0-25,-25 25,25-25,-25 24</inkml:trace>
  <inkml:trace contextRef="#ctx0" brushRef="#br0" timeOffset="134045.5921">19621 5259,'25'0,"-1"49,1-24,-25 0,0 0,25-1,-25 1,0 0,0 0,0 0,0-1,0 1,0-74,25 24,0-50,-1 51,-24-1,0 0,25 25,0 0,0 0,0 0,-25 25,0 0,25-1,-25 1,0 50,0-26,24-24</inkml:trace>
  <inkml:trace contextRef="#ctx0" brushRef="#br0" timeOffset="135270.7026">20067 5432,'25'0,"0"0,-25-25,25 25,0 0,-1 0,1 0,0 0,0 0,0 0</inkml:trace>
  <inkml:trace contextRef="#ctx0" brushRef="#br0" timeOffset="137031.0889">20390 5085,'25'0,"-25"-25,24 25,1 0,0 0,0 0,0 0,-25 50,24-50,-24 25,0-1,0 1,0 0,0 0,-24-25,-1 0,25 25,0-1,0 1,25-25,-1 0,-24 25,0 0,0 0,0-1,0 1,0 0,0 0,0 24,0-24,-24-25,-1 25,0-25,25 25,-25-25,0 0</inkml:trace>
  <inkml:trace contextRef="#ctx0" brushRef="#br0" timeOffset="138517.5092">20737 4986,'25'0,"0"25,-1-25,-24 24,0 1,25 0,-25 0,0 0,0-1,0 1,0 0,0 0,0 0,0-1,0 1,0 0,0 0,0 0,-25 24,25-24,0 0,-24 24,-1 1,25-25,0 0,0-1,-25 1,25 0</inkml:trace>
  <inkml:trace contextRef="#ctx0" brushRef="#br0" timeOffset="139864.7466">21208 5259,'0'24,"0"1,50-25,-25 0,0 0,24 0,-24 0,0 25,0-25,-1 0,1 0,0 0,0 0,0 0,-1 0</inkml:trace>
  <inkml:trace contextRef="#ctx0" brushRef="#br0" timeOffset="140727.4331">21407 5035,'-25'50,"25"0,-25-26,25 51,0-26,0 26,-25-1,25 25,0-74,0 25</inkml:trace>
  <inkml:trace contextRef="#ctx0" brushRef="#br0" timeOffset="143226.8463">21928 4986,'0'25,"0"-1,0 1,0 25,0-1,0-24,0 25,0-25,0-1,0 1,0 0,0 0,0 0,0-1,0 1</inkml:trace>
  <inkml:trace contextRef="#ctx0" brushRef="#br0" timeOffset="144813.4143">22275 5110,'-25'0,"0"0,1 0,-1 25,0-25,25 24,-25 1,25 0,-25-25,25 25,0 0,0-1,0 1,0 0,0 0,25-25,0 0,0 0,0 0,-1 0,-24-25,25 0,0 0,-25 1,0-1,0 0,25 0,-25 0,0 1,0-1</inkml:trace>
  <inkml:trace contextRef="#ctx0" brushRef="#br0" timeOffset="146741.3778">22523 5135,'0'0,"-25"0,0 0,1 0,-1 0,25 24,0 1,0 0,0 0,0 24,0-24,25-25,-1 0,1 0,0 0,0 0,-25-25,0 1,0-1,0 0,0 0,0 0,0 1,0 48,0 1,0 25,0 24,0 50,0-49,0-1,0 0,0 1,0 24,0-24,0-51,-25-24,0 0,0 0,-24 0,24 0,0 0,0 0,1 0,24-24,-25 24,25-25,0 0,0 0,25 0,-1-24,1 49,0-25,0 0,0 0,-1 25,-24-25,25-24,-25 24,0 0,0 0,25 25,-25-24,0-1,0 0,25 25,-25-25,25 25,-1 0</inkml:trace>
  <inkml:trace contextRef="#ctx0" brushRef="#br0" timeOffset="148807.4455">22895 5035,'0'25,"0"0,25-25,0 25,-25 24,24-49,-24 25,0 0,0 0,25-25,-25 25,0-50,0 0,25 0,0 0,-25 1,0-1,25 25,-25-25,25 25,-25-25,0 0,24 25,1 0,0 0,-25 25,25 0,0 0,-25 0,0-1,24-24,-24 25,0 0,0 0,0 0,0-1</inkml:trace>
  <inkml:trace contextRef="#ctx0" brushRef="#br0" timeOffset="149957.3792">23441 5085,'0'25,"0"0,25-25,-1 0,1 0,0 0,0 0,24 0,-24 0,25 0,-25 0,-1 0,51 0,-1 0,1 0,-51 0</inkml:trace>
  <inkml:trace contextRef="#ctx0" brushRef="#br0" timeOffset="151607.2929">24160 5035,'0'-24,"0"-26,0 25,25 25,-25-49,50 49,-50-25,24 25,-24 25,25-1,-25 1,0 0,25 0,-25 49,0-24,0-25,0 24,0 1,-25-50,25 25,-25-25,25 24,-24-24,24 25,-25-25,25 25,0 0,-25-25,25 25,0-1,25-24,0 0,-1 0,1 0,0 25,0-25,0 0</inkml:trace>
  <inkml:trace contextRef="#ctx0" brushRef="#br0" timeOffset="164629.1812">1191 6424,'-25'0,"0"0,1 0,-1 0,0 25,0-25,0 0,25 25,-24-25,24 25,-25 0,25-1,0 1,0 0,0 0,0 0,74-25,1 0,73 0,-24 24,-74-24,-25 0,0 0,-25 25,0 0,0 0,0 0,-25 24,25-24,-25 0,0-25,0 0,1 25,-26-25,25 0,-74 0,49 0,26 0,-1 0,0 0</inkml:trace>
  <inkml:trace contextRef="#ctx0" brushRef="#br0" timeOffset="165461.2152">1836 6598,'0'25,"0"24,0 26,50-1,-1-24,1-50,-25 25,-1-25,1 0,0-25,25 0,-50-25,24 26,-24-1,25 0,-25 0,0 0,0 1,0-1</inkml:trace>
  <inkml:trace contextRef="#ctx0" brushRef="#br0" timeOffset="165765.2033">2183 6499,'0'25,"0"49,0-24,0 24,0-49,0 24,0-24,0 0,25-75,25 1,-26-1,-24 25,25-24</inkml:trace>
  <inkml:trace contextRef="#ctx0" brushRef="#br0" timeOffset="166961.1655">2357 6300,'25'25,"-25"0,0 0,0 0,24-1,-24 1,0 25,0-25,0-1,0 1,0 0,0-50,25 0,-25 1,25 24,0 0,-25-25,25 25,-1 0,1 0,0 0,0 25,-25-1,0 1,25 0,-1-25,-24 25,0 0,0-1,0 1,0 0,-24-25,24 25,-25-25,0 0</inkml:trace>
  <inkml:trace contextRef="#ctx0" brushRef="#br0" timeOffset="176090.8862">372 7962,'-24'0,"-1"0,50 0,-1-25,26 25,-25 0,0 0,-1 0,26-24,-25 24,0 0,-1 0,1 0,0 0,-25-25,25 25,0-25</inkml:trace>
  <inkml:trace contextRef="#ctx0" brushRef="#br0" timeOffset="176794.3902">571 7937,'0'25,"0"0,0 25,0-1,0 1,0 0,0-26,25 1,-25 0</inkml:trace>
  <inkml:trace contextRef="#ctx0" brushRef="#br0" timeOffset="177829.1377">1092 7689,'0'0,"-25"0,25 25,-25 0,0 0,25 0,0-1,-24 1,24 0,0 0,0 0,0-1,0 1,0 0,0 0,24 0,-24 0,50-25,-25 0,-25 24</inkml:trace>
  <inkml:trace contextRef="#ctx0" brushRef="#br0" timeOffset="179159.0639">1216 7888,'25'0,"-1"0,-24 25,0-1,0 1,0 0,0 0,0 0,0 0,0-50,0 0,0-25,0 25,25-24,0 24,0 0,-25 0,25 25,-1 0,1 0,-25 25,25-25,-25 25,25 0,-25 24,0-24,0 0,0 0,0 0,0 0,0-1</inkml:trace>
  <inkml:trace contextRef="#ctx0" brushRef="#br0" timeOffset="180360.6492">1588 7665,'25'0,"-25"24,24 1,-24 0,0 0,0 0,0-1,0 1,0 0,0 0,0 0,0-1,0 1,0 0,-24 0,24 0,0 0,0-1,-25-24,25 25,0 0,0 0,0 0,-25-25</inkml:trace>
  <inkml:trace contextRef="#ctx0" brushRef="#br0" timeOffset="181712.4853">3572 5804,'25'0,"0"0,24 0,1 0,24 0,-49-25,0 25,0 0,0 0,-1 0,26 0,-25 0,25 0,24 0,-49 0,0 0,-1 0,1 0,0 0,-25 25,25-25,0 0</inkml:trace>
  <inkml:trace contextRef="#ctx0" brushRef="#br0" timeOffset="184969.076">4044 5904,'0'24,"0"1,0 0,0 0,0 24,24 26,1-50,-25 24,25 1,0-1,-25-24,25 0,-1 0,-24 0,25-25,-25 24,25-24,-25 25,25-25,0 25,24 0,1-25,74 25,-25-25,-49 0,24 0,-24 0,24 0,0 0,75 0,-49 24,-26-24,-24 25,-1-25,1 0,-1 0,1 0,0 0,-1 0,-24 0,74 0,25 0,-25 0,100 0,24 0,-124 0,1 0,24-25,-25 1,149-26,-174 50,150-99,-150 99,124-50,-123 25,173-24,-75 24,26 0,-25 25,-50-25,-25 25,-50-24,26 24,-50-25,24 25,1-25,49-25,0 50,0-49,174-50,-49 49,-100 25,0 0,-25 0,0 1,25-26,25 0,25 26,49-51,74 26,51-51,-1 1,-74-25,-124 50,-75 49,0-49,-49 74,-25-25,25 25,-25-25,25 0,0 0,49-49,50 24,-49 1,-1-1,0 25,-24 0,-25 1,0 24,-1-25,1 25,0-25,0 0,99-49,-50 24,75-74,-99 99,-1 1,-24 24,0 0,99-25,74 25,-49 0,-74 0,-51 0,-48 0,24 25,-25-25,25-25,-25 25,25-50,-25 25,25 1,0-26,-25 0,1 26,-1-26,25 25,-25 0,25-24,-25 49,0 0,25-25,0 50,0 0,0 24,0-24,25 0,25 0,-1-25,1 24,0-24,-26 0,-24 25,0 0,0 0,25-25,0 25,0-25,24 24,1-24,-50 25,0 0,-25 0,0 24,1-24,-1 25,-25 24,25-49,-74 124,74-75,1-24,-1-1</inkml:trace>
  <inkml:trace contextRef="#ctx0" brushRef="#br0" timeOffset="187887.9183">1910 7789,'25'0,"0"0,0 0,0 0,-1 0,1 0,0 0,0 0,0 0,-1 0,1 0,0 0,-25 24</inkml:trace>
  <inkml:trace contextRef="#ctx0" brushRef="#br0" timeOffset="188890.0134">1910 8012,'25'0,"0"0,49 0,-49 0,0 0,0 0,0 0,24 0,1 0,-25 0</inkml:trace>
  <inkml:trace contextRef="#ctx0" brushRef="#br0" timeOffset="190186.2346">2654 7665,'25'0,"74"0,25 0,75 0,-50-25,-75 25,-49-25,-50 25,25 25,-25-25,1 0</inkml:trace>
  <inkml:trace contextRef="#ctx0" brushRef="#br0" timeOffset="191226.9307">2927 7665,'0'24,"25"51,0-1,0 75,-25-99,25-25,-25 24,24-49,-24 25,0 0,0 0</inkml:trace>
  <inkml:trace contextRef="#ctx0" brushRef="#br0" timeOffset="192374.7155">3622 7441,'0'0,"-25"0,0 25,0-25,25 25,-24 0,24 0,0-1,-25 1,25 0,0 25,0-26,0 51,0-50,0-1,0 1,0 0,0 0,0 0,25-1,-25 1,24 25,1-50,-25 25,0 0,25-25,-25 24,0 1,25 0,0-25,-25 50,24-26,-24 1,25-25</inkml:trace>
  <inkml:trace contextRef="#ctx0" brushRef="#br0" timeOffset="193911.7034">3870 7640,'0'25,"0"-1,0 1,25 0,-25 0,0 0,0 24,0-24,0 0,0-50,24 0,-24 0,25 25,-25-24,0-1,25 0,0 25,-25-50,25 1,0 24,-1 0,1 25,0 0,0 0,0 0,-1 0,-24 25,0 0,25 0,-25 24,0 26,25-1,-25 0,0 1,0-1,0-49,0 0,25-25</inkml:trace>
  <inkml:trace contextRef="#ctx0" brushRef="#br0" timeOffset="194914.7252">4465 7789,'0'0,"25"0,0 0,-25-25,25 25,24 0,50 25,1 24,48-24,26 0,-149-25,0 0</inkml:trace>
  <inkml:trace contextRef="#ctx0" brushRef="#br0" timeOffset="196192.7166">5333 7590,'0'-25,"0"1,25 24,0 0,0 0,-25 24,0 1,0 25,0-25,0-1,0 1,0 0,0 0,0 0,0-1,0 1,0 0,0 0,0 0,-25-25,0 0,25 24,0 1,-25-25,25 25,0 0,0 0,25-25,-25-25,25 25,0 0,0 0,-1 0,1 0,0 0</inkml:trace>
  <inkml:trace contextRef="#ctx0" brushRef="#br0" timeOffset="197402.1853">5755 7268,'25'0,"0"0,-1 0,-24 25,0-1,0 26,0-25,0 24,25 1,-25-25,0 0,0 24,0 26,25-26,-25-24,0 0,0 0,25-25,-25 24,0 1,0 0,0 0,-25-25,25 25,0-1,-25-24,25 25,0 0,0 0,-25-25,1 50,24-26,-25-24,25 25,0 0,-25 0,25 0,-25-1,25 1,0 0,25-50</inkml:trace>
  <inkml:trace contextRef="#ctx0" brushRef="#br0" timeOffset="198626.2811">6276 7665,'25'0,"0"0,-1 0,1 0,25 0,-1 0,1 0,0 0,-26 0,1 24,0-24,0 0</inkml:trace>
  <inkml:trace contextRef="#ctx0" brushRef="#br0" timeOffset="199498.3058">6499 7491,'0'25,"0"24,0-24,0 25,25 24,-25-49,0 49,25-49,-25 0,0 0,0 0,0-1,0 1,0 0</inkml:trace>
  <inkml:trace contextRef="#ctx0" brushRef="#br0" timeOffset="200736.7919">7094 7317,'0'25,"0"0,0 0,0 0,0 49,0 0,0 1,0-1,0 1,0-51</inkml:trace>
  <inkml:trace contextRef="#ctx0" brushRef="#br0" timeOffset="203044.0328">7367 7541,'-24'0,"24"24,0 1,-25 25,25-25,0 24,0-24,0 0,25-25,-1 0,26 0,-25 0,0 0,-1 0,-24-25,0 0,0 0,0 1,0-1,-24 25,24-25,0 0,-25 25</inkml:trace>
  <inkml:trace contextRef="#ctx0" brushRef="#br0" timeOffset="204888.7039">7690 7565,'-25'0,"25"25,-25 0,25 0,0 0,25-25,0 24,0-24,-1 0,-24-24,0-1,0 0,0 75,25 49,0 50,0-75,0 1,-25-1,0-49,0 24,0-24,0 0,0 0,0 0,0-1,-50 51,25-50,25-1,-25 1,1-25,-1 0,-25-25,25 1,1-51,-1 26,0-1,0-24,25 24,0 25,0-49,0 49,0-25,0 1,25-1,0 25,0 25,-25-25,24 25,1-24,-25-1,25 25,-25-25,25 25,0-25,-1 25,-24-25,25 25,-25-24,25 24</inkml:trace>
  <inkml:trace contextRef="#ctx0" brushRef="#br0" timeOffset="207346.7237">7938 7516,'25'25,"-25"-1,0 1,0 0,0 0,0 0,0-1,0 1,0 0,-25 0,25 0,0-1,0-48,0-1,0 0,0-25,0 1,0 24,0 0,0 0,25 25,-1 0,-24-24,25 24,0 0,0 0,0 0,-1 0,1 49,0-24,0 25,0-50,-25 24,25-24,-25 25,0 0,0 0,0 0,0-1,0 1,0 0,0 0</inkml:trace>
  <inkml:trace contextRef="#ctx0" brushRef="#br0" timeOffset="208926.3363">8434 7714,'25'0,"0"0,-1 0,1 0,0 0,0 0,0 0,-1 0,1 0,0 0,0 0,-25-25</inkml:trace>
  <inkml:trace contextRef="#ctx0" brushRef="#br0" timeOffset="210391.7106">8880 7466,'0'50,"0"-1,0 1,0 0,0-26,0 26,0-25,0 0,0-1,0 1,0 0,0 0</inkml:trace>
  <inkml:trace contextRef="#ctx0" brushRef="#br0" timeOffset="212592.6537">9749 7714,'49'0,"-24"0,0 0,0 0,-1 0,1 0,0 25,49-25,-49 0,0 0,0 0</inkml:trace>
  <inkml:trace contextRef="#ctx0" brushRef="#br0" timeOffset="213379.6701">9947 7516,'0'49,"0"1,0 0,0 24,25 100,0-100,-25-49,0 0,24-25,-24 25,0-1</inkml:trace>
  <inkml:trace contextRef="#ctx0" brushRef="#br0" timeOffset="214360.6775">10518 7392,'0'49,"0"-24,0 0,0 0,0 0,0-1,0 1,24 0,-24 25,0-26</inkml:trace>
  <inkml:trace contextRef="#ctx0" brushRef="#br0" timeOffset="215457.8048">10741 7417,'0'24,"0"1,0 25,0-25,0-1,-25 1,25 0,0 0,0 0,0-1,25-24,24 0,-24 0,50 0,-51 0,-24-24,0-1,0 0,0 0,-24 25,-1 0,-25-49,1 24,24 0,0 25,-25 0,50-25,-24 25</inkml:trace>
  <inkml:trace contextRef="#ctx0" brushRef="#br0" timeOffset="216991.6521">11088 7392,'0'49,"0"1,-25 0,0-26,25 1,0 0,0 0,50-25,-25 0,0 0,-1 0,1-25,-25 0,0 0,0 1,0 48,25 26,-25 0,0-1,0 1,0-1,0 1,0 0,0-1,-25-24,25 0,-25 25,25-1,-24-24,-1 49,0 1,25-1,0 1,-25-26,0-24,25-50,0 0,0 1,0-1,0-50,0-24,50 25,24 24,-24-24,-25 49,0 0,-1 25,1-25,0 0,0-24,25 24,-26 0,1 0</inkml:trace>
  <inkml:trace contextRef="#ctx0" brushRef="#br0" timeOffset="218563.9965">11535 7466,'24'0,"1"0,-25 25,0 0,25-25,-25 25,0-1,0 1,0 0,0 0,0 0,-25-25,25 24,0-73,0 24,0 0,0 0,0 1,0-1,25 0,25-25,-1 1,-24 24,-25 0,25 25,0 0,-25 25,0 25,0-1,0 1,0-1,0 1,0 0,0-26,0 26,0-25,0 0,0-1,0 1</inkml:trace>
  <inkml:trace contextRef="#ctx0" brushRef="#br0" timeOffset="220280.6101">9079 7045,'25'0,"-1"0,1 0,0 0,0 0,0 0,-1 0,1 0,0 24,0-24,-25 25,0 0,25-25,-25 50,0-26,0 1,0 25,0-1,0-24,0 25,0-25,0-1,0 26,0 0,0 24,0 0,0 75,0 0,0-25,0 0,25 0,-25-49,0-26,24-24,-24 0,0 0,-24-1,-1 26,0-50,25 25,-25-25,-25 0</inkml:trace>
  <inkml:trace contextRef="#ctx0" brushRef="#br0" timeOffset="222846.1583">2803 7268,'0'0,"-49"0,24 0,-25 0,25 0,1 0,24 25,0-1,-25-24,25 25,0 0,0 0,-25-25,25 49,0-24,0 25,0-25,0 24,0-24,0 25,0-26,0 1,0 25,0-1,0-24,0 0,0 0,0 0,0-1,0 26,0-25,0 25,0-1,25 26,-25-26,0 50,0-74,0 0,49 25,26-26,24 1,25 0,0-25,-74 0,-25 0,-1 0,1 0,25 0,-25 0,49 0,-49 0,0 0</inkml:trace>
  <inkml:trace contextRef="#ctx0" brushRef="#br0" timeOffset="227598.5355">3299 7218,'25'0,"174"0,148 0,-99 0,422-49,-174 24,-174-25,-148 50,-100-25,-49 25,0 0,-50 0</inkml:trace>
  <inkml:trace contextRef="#ctx0" brushRef="#br0" timeOffset="229804.5149">5631 7069,'0'-24,"25"-26,24 50,-24-25,25 0,-1 1,51-26,148-49,-149 49,149-49,-99 49,99-74,-75 25,-123 99,74-74,-74 49,-1 0,51-25,-1 1,-25 49,149-99,1 49,73 0,-73 26,73-1,-49 0,-49 0,-125 0,50 25,-49-25,-51 25,26 0,49 0,50-24,0-1,322 25,-49-25,49 25,199 0,-199 0,-223 0,-25 0,-123 0,-76 0,26 0,49 0,174 25,-124 0,347-25,-322 0,49 0,-25 0,-173 0,-74-25,-1-25,0 25,1-24,24 49,-25 0,50-25,-24 25,-1 0,0 0,25 25,25-25,0 0,-1 25,1-25,0 0,0 0,0 0,-1 24,1-24,-25 25,0 0,-25-25,1 50,24-26,-25 1,0 25,0 0,0-26,-24 1,49 0,-25 0,25 0,-25-25</inkml:trace>
  <inkml:trace contextRef="#ctx0" brushRef="#br0" timeOffset="232180.4722">397 9525,'25'0,"0"0,0 0,-1 0,1 0,0 0,0 0,0 0,-1 0,1 0,25-25,-1 25,-24 0,0 0,0 0,0 0</inkml:trace>
  <inkml:trace contextRef="#ctx0" brushRef="#br0" timeOffset="233206.1044">670 9500,'0'50,"0"-25,0 24,0-24,-25 0,25 24,0-24,0 0,0 0,-25 0</inkml:trace>
  <inkml:trace contextRef="#ctx0" brushRef="#br0" timeOffset="234380.5417">1141 9401,'-24'0,"-1"0,25 25,0 0,-25-1,25 1,0 0,-25 0,25 0,0-1,0 1,0 25,0-25,0-1,0 1,0 0,0 0</inkml:trace>
  <inkml:trace contextRef="#ctx0" brushRef="#br0" timeOffset="235878.9685">1216 9575,'25'0,"-25"24,0 1,0 0,0 0,0 0,0-1,0 26,0-25,0-75,0 25,0 1,24-1,1-25,-25 25,50-24,-50 24,0 0,25 25,-25-25,24 25,1 0,0 0,-25 25,0 0,0 0,0 0,0 24,0-24,0 25,25-50,-25 24</inkml:trace>
  <inkml:trace contextRef="#ctx0" brushRef="#br0" timeOffset="236924.2212">1588 9401,'25'25,"-1"-25,-24 25,25-25,-25 24,0 1,0 0,0 0,0 0,0-1,0 1,0 25,0-25,0-1,0 1,0 0,0 0,0 0,-25-25,25 24,0-48</inkml:trace>
  <inkml:trace contextRef="#ctx0" brushRef="#br0" timeOffset="238292.3677">1910 9525,'50'0,"-25"0,24 0,-24 0,0 0,25 0,-26 0,1 0,0 0,0 0,-25-25,25 25</inkml:trace>
  <inkml:trace contextRef="#ctx0" brushRef="#br0" timeOffset="239119.6446">1935 9748,'25'0,"0"0,24 0,1 0,24 0,-49 0,0 0,0 0</inkml:trace>
  <inkml:trace contextRef="#ctx0" brushRef="#br0" timeOffset="242516.337">2704 9327,'50'0,"24"0,-24 0,-26-25,26 25,-25 0,0 0,0 0,-1 0,1 0,0 0,0 0</inkml:trace>
  <inkml:trace contextRef="#ctx0" brushRef="#br0" timeOffset="243284.3084">3002 9302,'0'25,"0"-1,0 1,0 25,0-25,0 24,0-24,0 25,0-1,0-24</inkml:trace>
  <inkml:trace contextRef="#ctx0" brushRef="#br0" timeOffset="244340.3469">3473 9178,'-25'0,"0"0,25 25,-24-1,24 1,0 0,-25-25,25 25,0 24,0-24,0 0,0 0,0 0,0-1,0 1,0 0,25-25,-25 25,49 0,-24 24,0-49,-25 25,25-25</inkml:trace>
  <inkml:trace contextRef="#ctx0" brushRef="#br0" timeOffset="245874.301">3721 9277,'0'25,"0"0,0 24,0-24,0 0,0 0,0-1,0 1,0 0,0-75,0 26,25-51,-25 50,25 1,-25-1,24 25,1 0,0 0,-25 49,25-49,-25 25,0 25,0-25,0-1,0 1</inkml:trace>
  <inkml:trace contextRef="#ctx0" brushRef="#br0" timeOffset="247070.3213">4143 9351,'25'0,"24"0,1-24,-25 24,-1 0,1 0,0 0,-25-25,25 25,0 0</inkml:trace>
  <inkml:trace contextRef="#ctx0" brushRef="#br0" timeOffset="248640.1574">4664 9203,'24'0,"-24"24,25-24,-25 25,0 0,0 0,0 0,0-1,0 1,0 0,-25-25,1 0,24 25,24-25,1 0,0 0,0 0,-25 25,0 24,0-24,0 0,-25 0,25-1,-25-24,25 25,-25-25,25 25,-24-25,-1 0,0 0,0 0</inkml:trace>
  <inkml:trace contextRef="#ctx0" brushRef="#br0" timeOffset="250669.2616">5036 9153,'25'25,"-1"0,1-25,0 24,0-24,-25 25,25 0,-25 0,0 0,24-1,-24 51,0-50,0-1,0 1,0 0,0 0,0 0,-24-1,24 1,-25 0,25 0,-25 0</inkml:trace>
  <inkml:trace contextRef="#ctx0" brushRef="#br0" timeOffset="254015.4898">5408 9252,'74'0,"-49"-25,25 1,-26 24,1 0,0 0,-25-25,25 25,0 0,24 0,1 0,-1-25,-24 25,0 0,-25-25,25 25,0 0</inkml:trace>
  <inkml:trace contextRef="#ctx0" brushRef="#br0" timeOffset="255126.222">5730 9054,'-25'74,"25"-49,0 0,0 24,0 1,0-25,0 0,0-1,0 26,0-25,0 0,0-1</inkml:trace>
  <inkml:trace contextRef="#ctx0" brushRef="#br0" timeOffset="256382.1208">6202 8930,'0'24,"0"26,0-25,0 0,0 0,0-1,0 1,0 0,0 0,0 0,0-1,0 1,0 0,0 0,0 0,0-1,0 26,0 0,0-1,0 1,0-25,0-1</inkml:trace>
  <inkml:trace contextRef="#ctx0" brushRef="#br0" timeOffset="257373.4879">6425 9203,'-25'24,"0"-24,25 25,-25 0,25 0,-24-25,24 25,0-1,0 1,0 0,0 0,0 0,0-1,24-24,1 0,0 0,0 0,-25-24,25-1,-1 0,1 25,-25-25,0-24,0 24,0 0,0 0,-25 25,1 25,-1 0,25 0</inkml:trace>
  <inkml:trace contextRef="#ctx0" brushRef="#br0" timeOffset="258772.2823">6698 9178,'0'25,"-25"-25,25 24,-25-24,0 25,25 0,0 0,0 0,0-1,0 1,25-25,0 0,-25-25,0 1,25-1,-25-25,0 25,24 1,-24 48,0 26,0 0,0 24,0-24,0-1,0 26,0-26,0-24,0 0,0 0,-24-1,-1 1,0-25,25-49,0-1,74-24,1-26,24 26,-49-25,-1 74,-24-25</inkml:trace>
  <inkml:trace contextRef="#ctx0" brushRef="#br0" timeOffset="260693.1708">6995 9203,'0'24,"25"1,-25 0,0 0,0 0,0-1,25-24,-25 25,0 0,0 0,0 0,0-100,0 1,49 24,-24-24,0 49,-25 0,25 25,0 0,-25 25,0 0,0 0,0-1,0 1,0 0,0 49,0-49,0 0,0 0,0 0</inkml:trace>
  <inkml:trace contextRef="#ctx0" brushRef="#br0" timeOffset="261796.1303">7491 9252,'-24'0,"48"0,1 0,0 0,25-25,-26 25,1 0,-25-24,25 24</inkml:trace>
  <inkml:trace contextRef="#ctx0" brushRef="#br0" timeOffset="263534.1016">7863 9153,'0'-25,"0"0,0 1,25-51,0 50,-25 0,25 1,-25-1,0 50,0-1,0 1,0 0,0 25,0 24,0-24,0-25,0-1,0 1,-25 0,0-25,25 25,0 0,-25-25,25 24,-24-24,24 25,-25-25,25 25,0 0,-25-25,25 25,-25-25,25 24,25-24,0 0,0 0,-1 0,1 0,0 0,-25-24,25 24,0 0,-1 0,1 0,0 0</inkml:trace>
  <inkml:trace contextRef="#ctx0" brushRef="#br0" timeOffset="264809.7011">8583 9252,'49'0,"-24"0,0 0,0 0,0 0,-1 0,1 0,0 0,0 25,24-25,1 0,49 0,-74 0</inkml:trace>
  <inkml:trace contextRef="#ctx0" brushRef="#br0" timeOffset="266029.9645">8732 9029,'0'74,"24"-24,-24 0,25-1,-25-24,0 25,0-1,25-49,-25 25,0 0,0 0,0-1</inkml:trace>
  <inkml:trace contextRef="#ctx0" brushRef="#br0" timeOffset="267642.1039">9377 8855,'0'25,"0"0,0 0,0-1,0 26,0-25,0 0,0 0,0-1,0 1,24-25,-24 25,0 0,0 24,0-24,0 0,0 0</inkml:trace>
  <inkml:trace contextRef="#ctx0" brushRef="#br0" timeOffset="269084.0807">9649 9103,'-24'0,"-1"50,25 0,0-26,0 1,0 25,25-50,-1 0,1 0,0 0,25 25,-26-25,-24-50,0 25,0 0,0 1,0-1,-24 25</inkml:trace>
  <inkml:trace contextRef="#ctx0" brushRef="#br0" timeOffset="270883.8824">10071 9128,'-25'0,"25"25,-25-25,1 0,24 25,-25-25,25 25,0-1,0 1,25-25,-1 0,1-49,-25 24,25 25,-25-25,0 0,0 75,0-1,25 26,-25-50,0 24,0-24,0 0,0 0,0-1,0 26,-25-25,25 24,-50-49,50 25,-24-25,-1 0,0 0,0 0,25-49,0 24,0-25,0-24,25 24,25-24,-1 49,1-25,-1 50,1 0,-25 0,0 0,-25-24</inkml:trace>
  <inkml:trace contextRef="#ctx0" brushRef="#br0" timeOffset="272022.0304">10269 9029,'0'50,"0"-26,0 1,0 0,25 0,-25 0,25-1,-25 1,0 0,0 0,0-75,0 1,0 24,0 0,0 0,0 0,0 1,0-1,0 0,0 0,25 25,0 0,0 25,74 25,-74-1,-1-24,-24 0,0 0,0-1</inkml:trace>
  <inkml:trace contextRef="#ctx0" brushRef="#br0" timeOffset="272984.1086">10716 9153,'25'0,"49"0,-24 0,-25-25,-1 25,1 0</inkml:trace>
  <inkml:trace contextRef="#ctx0" brushRef="#br0" timeOffset="274192.0126">11162 8905,'0'49,"25"-24,-25 0,0 0,0 0,25-25,-25 25,0-1,0 1,0 0,0 0,0 0,0-1,0 1,0 0,0 0,0 0,0 24,0-24</inkml:trace>
  <inkml:trace contextRef="#ctx0" brushRef="#br0" timeOffset="275153.3165">11559 9054,'25'0,"74"0,-24 0,-1 0,-49 0,0 0,0 0</inkml:trace>
  <inkml:trace contextRef="#ctx0" brushRef="#br0" timeOffset="275889.923">11584 8830,'0'25,"25"25,-25-1,25 26,-25-50,0 0,0-1,0 26,0-25,0 0,0-1,0 51,0-50</inkml:trace>
  <inkml:trace contextRef="#ctx0" brushRef="#br0" timeOffset="276801.1116">12229 8706,'0'50,"0"-25,0 49,0-24,0-25,0 24,0-24,0 0,0 0,0 0,0-1</inkml:trace>
  <inkml:trace contextRef="#ctx0" brushRef="#br0" timeOffset="278073.9312">12452 8855,'0'25,"-25"-25,25 25,0 0,0-1,0 1,0 0,25-25,0 0,0 25,0-25,0 0,-1 0,-24-25,0 0,0 0,-24 25,24-24,-25 24,0 0</inkml:trace>
  <inkml:trace contextRef="#ctx0" brushRef="#br0" timeOffset="279935.9565">12924 8855,'-25'0,"0"0,0 0,0 0,25 25,0 0,-24-25,24 25,0 24,0-24,0 0,0 0,24-25,-24 25,50-1,0 1,-26-25,-24-25,0 1,0-1,0-50,0 26,0-26,0 50,0 1,0 73,0 100,0-50,25-24,-25-26,25 26,-25-1,0-49,0 25,0-1,0 1,0-1,0-24,0 0,0 49,-25-24,0 0,25-26,0 1,0 0,-24-25,-1 0,25-25,-25 25,25-25,0-24,0 24,-25-25,25 26,0-1,0 0,0-49,25 74,0-25,0 0,-1 0,-24 0,25 1,0 24,0-25,-25 0,25 0,-25 0,24 25,-24-24,25-1,25 0,49-49,-25 49,-24-25</inkml:trace>
  <inkml:trace contextRef="#ctx0" brushRef="#br0" timeOffset="281389.95">2332 10071,'0'25,"0"-1,0 1</inkml:trace>
  <inkml:trace contextRef="#ctx0" brushRef="#br0" timeOffset="281664.9367">2332 10319,'0'0</inkml:trace>
  <inkml:trace contextRef="#ctx0" brushRef="#br0" timeOffset="281825.6714">2332 10542</inkml:trace>
  <inkml:trace contextRef="#ctx0" brushRef="#br0" timeOffset="282031.4601">2332 10542</inkml:trace>
  <inkml:trace contextRef="#ctx0" brushRef="#br0" timeOffset="287785.0098">397 11435,'25'-25,"25"0,-1-24,-24 49,0-25,-25 0,25 25,-1 0,1-25,0 25,0 0,0 0,-25-24,24 24,1 0,0 0,0 0,0-25,0 25,-25-25</inkml:trace>
  <inkml:trace contextRef="#ctx0" brushRef="#br0" timeOffset="288582.3251">744 11286,'0'25,"-24"0,24 0,-25-1,25 26,0-25,0 49,-25-49,25 0,-25-25,25 25</inkml:trace>
  <inkml:trace contextRef="#ctx0" brushRef="#br0" timeOffset="289621.8556">1141 11137,'-49'25,"49"25,-25-25,-25-1,50 51,-24-75,24 25,0-1,-25-24,25 25,0 0,0 0,0 0,0-1,25-24,-25 25,24-25,1 25,0-25</inkml:trace>
  <inkml:trace contextRef="#ctx0" brushRef="#br0" timeOffset="291285.2795">1241 11286,'0'25,"0"0,24-25,-24 25,0 24,25-24,-25 0,0-50,0-25,0 1,25 49,-25-25,0 0,25 25,0 0,-25-25,24 25,-24-24,25 24,-25 24,0 1,25-25,-25 25,25-25,-25 25,0 0,0-1,0 1,0 0,0 0</inkml:trace>
  <inkml:trace contextRef="#ctx0" brushRef="#br0" timeOffset="292305.811">1637 11187,'25'0,"-25"25,25-25,0 25,-25-1,25 1,-25 0,0 0,0 0,0-1,0 1,0 0,0 0,0 0,-25-1,0-24</inkml:trace>
  <inkml:trace contextRef="#ctx0" brushRef="#br0" timeOffset="293331.3724">2233 11237,'25'0,"24"0,1 0,123 0,-123 0,-25 0</inkml:trace>
  <inkml:trace contextRef="#ctx0" brushRef="#br0" timeOffset="293933.8005">2258 11410,'24'0,"1"0,25 0,74-49,25-1,-100 50,1 0,49-25,-74 25</inkml:trace>
  <inkml:trace contextRef="#ctx0" brushRef="#br0" timeOffset="295410.9173">3250 10988,'25'-24,"49"-1,-49 25,-25-25,25 25,-1 0,1 0,0-25,0 25,0 0,-1 0,1 0,25 0,-25-25</inkml:trace>
  <inkml:trace contextRef="#ctx0" brushRef="#br0" timeOffset="296186.7863">3473 10889,'0'25,"0"0,0 24,0-24,0 0,0 0,0 0,0-1,0 1,0 0,0 0,0 0,0 0,0-1,0 1,0 0,0 0</inkml:trace>
  <inkml:trace contextRef="#ctx0" brushRef="#br0" timeOffset="297316.772">3994 10790,'-25'0,"0"0,25 50,-25-26,1 1,-1 25,0-1,25-24,0 25,0-25,0-1,0 1,0 0,25 0,0-25,49 0,-74 25,25-25,-25 25,0-1,0 1,0 0,0 0,0-50</inkml:trace>
  <inkml:trace contextRef="#ctx0" brushRef="#br0" timeOffset="298649.0516">4168 11013,'0'25,"0"0,24-25,-24 25,0-1,0 1,25-25,-25 25,0 0,0 0,0 0,0-50,0 0,0 0,0 0,25 0,0 1,-25-1,25 25,-1-25,1 25,25-25,-25 25,-1 0,1 0,-25 25,0 0,0 0,0-1,0 1,0 0,0 0,0 0,-25-25</inkml:trace>
  <inkml:trace contextRef="#ctx0" brushRef="#br0" timeOffset="300049.2576">4688 11063,'25'0,"0"0,0 0,0 0,-25-25,24 25,1 0,0 0</inkml:trace>
  <inkml:trace contextRef="#ctx0" brushRef="#br0" timeOffset="301235.7252">5085 10864,'0'25,"0"0,0 25,0-26,0 1,0 0,0 0,0 0,0-1,0 1,0 0,0 0,0 0,0 0,0-50,0 0,0 0,0 0,0 0</inkml:trace>
  <inkml:trace contextRef="#ctx0" brushRef="#br0" timeOffset="302371.6656">5284 10889,'-25'0,"25"25,-25 0,0 0,1-25,24 24,-25 1,0 0,0-25,25 25,25-25,-25 25,50 24,-26 1,26 0,-25-26,24 1,1-25</inkml:trace>
  <inkml:trace contextRef="#ctx0" brushRef="#br0" timeOffset="303626.7086">5507 10666,'0'50,"0"-1,25 1,-25-25,25-1,-25 1,24 0,-24 0,25-25,-25 25,0-1,0 1,0 0,0 0,0 0,-25-1,25 1,0 0,-24-25,24 25</inkml:trace>
  <inkml:trace contextRef="#ctx0" brushRef="#br0" timeOffset="304490.935">6028 10939,'49'0,"26"0,-1 0,-24 0,-25 0,0 0</inkml:trace>
  <inkml:trace contextRef="#ctx0" brushRef="#br0" timeOffset="305227.2329">6127 10765,'0'25,"0"25,0-26,0 26,0 0,0-26,0 1,0 0,0 0,0 0,0-1,0 1,0 0,0 0,0 0,0 0</inkml:trace>
  <inkml:trace contextRef="#ctx0" brushRef="#br0" timeOffset="319533.077">13494 8657,'25'0,"0"0,0 25,-25-1,24-24,-24 25,0 0,0 0,0 0,0-1,0 1,0 0,0 0,0 0,0-1,0 1,0 0,-24-25,-1 0,25-25,0 0,25 1,-25-26,24 25,1 0,-25 1,0-1,25 25,0-25,0 25,-1 0,-24-25,25 25,0 0,25-25,-26 25,26-24,-25-1,0 25,-25-25,24 25,-24 50,0-26,0 1,0 0,0 25,0-26,0 1,0 0,0 0</inkml:trace>
  <inkml:trace contextRef="#ctx0" brushRef="#br0" timeOffset="339601.3047">6797 10592,'0'-25,"0"0,0 0,-25 25,25-25,0 50,0 25,0-25,0 24,0-24,0 0,0 24,0-24,0 25,0-25,0-1,-25 1,25 0</inkml:trace>
  <inkml:trace contextRef="#ctx0" brushRef="#br0" timeOffset="341153.2657">7070 10740,'0'0,"0"-24,-25 24,0 0,0 0,0 24,25 1,-24-25,24 25,0 0,0 0,0-1,0 1,0 0,24-25,1 0,0 0,-25-25,25 25,-25-25,0 1,0-1,0 0,0 0</inkml:trace>
  <inkml:trace contextRef="#ctx0" brushRef="#br0" timeOffset="343407.3706">7442 10542,'-25'0,"0"25,0-25,1 0,24 25,-25-1,25 1,0 0,-25-25,25 25,0 0,0-1,0 1,25-25,0 0,24 0,-24 0,0 0,0 0,-25-25,0 1,0-1,24 25,-24-25,0 0,0 0,0 75,0-25,0 49,0-49,0 0,0 24,0-24,0 0,0 0,0 0,0-1,-24-24,24 25,-25-25,25 25,0 0,-25 0,25-1,-25-24,50-49,0-1,24 1,1 49,-25 0,0-25,-1 25,-24-25,25 25,-25-25,25 0,0 25,-25-24</inkml:trace>
  <inkml:trace contextRef="#ctx0" brushRef="#br0" timeOffset="344580.7053">7963 10319,'0'25,"0"24,0-24,0 0,0 24,0 1,0-25,0 0,0 24,-25-24,25 0,0 0,0-1,-25-24,0 0,25 25,0 0,0 0</inkml:trace>
  <inkml:trace contextRef="#ctx0" brushRef="#br0" timeOffset="345729.2297">8335 10567,'-25'0,"50"0,0 0,-1 0,1 0,25 0,-25 0,-1 0,1 0,0 0,0 0,24 0,-24 0,0 0</inkml:trace>
  <inkml:trace contextRef="#ctx0" brushRef="#br0" timeOffset="346409.1357">8484 10393,'0'50,"0"24,0 50,0-74,24 24,-24-24,0-1,0-24,0 25,0-25,25-25</inkml:trace>
  <inkml:trace contextRef="#ctx0" brushRef="#br0" timeOffset="347629.1478">9104 10269,'0'25,"0"25,0-1,0 1,0-1,0-24,0 0,0 0,0 0,0-1,0 1,0 0,0 0,0 0,0-1,0 1,24 0</inkml:trace>
  <inkml:trace contextRef="#ctx0" brushRef="#br0" timeOffset="348728.195">9426 10468,'-25'0,"1"0,-1 49,25-24,0 0,-25 0,25-1,0 1,0 0,0 0,25 0,0-25,-1 0,1 0,-25-25,0 0,25 0,-25 0,0 1,0-1,0 0</inkml:trace>
  <inkml:trace contextRef="#ctx0" brushRef="#br0" timeOffset="350335.1145">9823 10393,'0'25,"-25"0,0 0,1-1,-1-24,25 25,0 0,0 0,25-25,-1 25,1-25,0 0,0 0,-25-25,0-25,0 25,0 100,0-26,0 26,25-1,-25 25,0-49,0 24,0 1,0-50,0-1,0 1,-25-25,0-25,0 25,0 0,25-24,-24 24,24-25,0-25,49-24,-24-25,74 24,25-24,-74 49,-1 1,-24 49</inkml:trace>
  <inkml:trace contextRef="#ctx0" brushRef="#br0" timeOffset="351377.2267">10245 10418,'49'-25,"1"-49,24 49,26-49,-51 49,-24 25,-25 49,-25 1,0 0,1-1,-1 1,25-1,-25-24,0 0,25 0,-25-25,25 25,-24-25,-1 0,25 24,25-24,-1 0,1 0,0 0,0 0,0 0,-1 0,1 0,0 0,0 0,0 0,-1 0,1 0,0 0</inkml:trace>
  <inkml:trace contextRef="#ctx0" brushRef="#br0" timeOffset="352178.2198">11014 10418,'24'-25,"51"25,24-25,-49 1,-26 24,1 0,0 0,0 0,0 0</inkml:trace>
  <inkml:trace contextRef="#ctx0" brushRef="#br0" timeOffset="352931.1292">11187 10145,'0'25,"25"25,-25-1,0-24,0 25,0-26,0 26,0-25,0 0,0-1,0 1,0 0,0 0,0 0,0-1</inkml:trace>
  <inkml:trace contextRef="#ctx0" brushRef="#br0" timeOffset="353913.1466">11907 10096,'0'24,"0"26,0-25,0 0,0 24,0 1,24-25,-24-1,0 1,0 0,0 0</inkml:trace>
  <inkml:trace contextRef="#ctx0" brushRef="#br0" timeOffset="355022.1164">12204 10344,'0'24,"-25"1,25 0,0 0,0 0,0-1,25-24,0 0,0 0,0 0,-1 0,1-24,0 24,-25-25,25 25,-25-25,0 0,0 0,-25 25,25-24,-25 24,0 0,1 0</inkml:trace>
  <inkml:trace contextRef="#ctx0" brushRef="#br0" timeOffset="356299.1198">12750 10220,'-25'0,"0"0,25 24,-24-24,24 25,0 0,-25-25,25 25,0 0,0-1,0 26,25-25,-1-25,1 0,-25-25,0 124,0-24,0-1,0 0,0 50,0-74,0 24,0-24,0-25,-25 24,25-24,-24-25,-1 0,0 0,0 0,25-49,0-1,25-24,49-1,100-98,0-1,-125 75,50 24,-74 51,-50 48</inkml:trace>
  <inkml:trace contextRef="#ctx0" brushRef="#br0" timeOffset="360193.0925">13296 10145,'24'0,"-24"-25,50 25,-25-24,0 24,-25 24,24 26,-24-25,0 0,0-1,0 1,0 0,0 0,-24-25,-1 49,0-49,25 25,-25-25,50 0,25 0,-26-25,1 25,0 0,-25 25,0 0,0 0,0 0,0-1,0 1,-50-25,1 0,24 25,0-25,-24 0,24 0</inkml:trace>
  <inkml:trace contextRef="#ctx0" brushRef="#br0" timeOffset="360996.1866">13767 10170,'74'0,"50"0,75 0,-50 0,74 0,-198-25,0 25</inkml:trace>
  <inkml:trace contextRef="#ctx0" brushRef="#br0" timeOffset="361618.0701">14065 9947,'0'24,"0"26,24 25,-24 24,25 25,0-50,-25-24,0-25,0 24,0-24,0 0,0 0</inkml:trace>
  <inkml:trace contextRef="#ctx0" brushRef="#br0" timeOffset="362270.4175">15007 10096</inkml:trace>
  <inkml:trace contextRef="#ctx0" brushRef="#br0" timeOffset="362450.0786">15255 10096</inkml:trace>
  <inkml:trace contextRef="#ctx0" brushRef="#br0" timeOffset="362631.1035">15330 10096</inkml:trace>
  <inkml:trace contextRef="#ctx0" brushRef="#br0" timeOffset="362808.9916">15354 10120,'25'0,"-50"0</inkml:trace>
  <inkml:trace contextRef="#ctx0" brushRef="#br0" timeOffset="362966.4077">15999 10096,'0'0</inkml:trace>
  <inkml:trace contextRef="#ctx0" brushRef="#br0" timeOffset="363155.3015">16024 10096,'0'-25,"0"50</inkml:trace>
  <inkml:trace contextRef="#ctx0" brushRef="#br0" timeOffset="364067.0445">16471 9996,'24'0,"26"0,49 0,-24 0,24-25,-25 1</inkml:trace>
  <inkml:trace contextRef="#ctx0" brushRef="#br0" timeOffset="364627.0323">16669 9699,'0'0,"25"0,-25 24,0 1,0 0,0 25,0-1,0 75,0-49,0-1,0-24,25-1,-25 1,0-25</inkml:trace>
  <inkml:trace contextRef="#ctx0" brushRef="#br0" timeOffset="366410.3876">17289 9426,'0'25,"0"-1,0 1,0 25,0-1,0 1,0 0,0-26,0 1,0 0,0 0,0 0,0-1,0 1,25-25,-25 25,0 0,0 24,0-24,0 0</inkml:trace>
  <inkml:trace contextRef="#ctx0" brushRef="#br0" timeOffset="367573.9833">17562 9748,'0'25,"-25"0,25 0,0-1,-25-24,25 25,0 0,0 0,-24-25,24 25,0-1,24-24,1 25,0-25,-25-49,25 24,-25-25,0 1,0 24,0 0,0 0,0 0,0 1,-25 24</inkml:trace>
  <inkml:trace contextRef="#ctx0" brushRef="#br0" timeOffset="368816.9559">17835 9624,'0'0,"0"25,-50-25,50 50,-24-50,-1 24,0-24,25 25,-25 0,25 0,0 0,25-25,0-25,0 0,-1 0,-24 0,25 25,-25-24,0-1,0 0,0 75,0-1,0 1,50-1,-25 26,-25-26,0 26,0-1,0 1,0-26,0 1,0 0,0-26,0 1,-25-25,0 0,25 25,-25-25,0 0,1 0,-1 0,25-50,0 1,0 24,0-25,0 1,0 24,25-25,-1 1,51-26,-50 50,49-49,50 24,-99 26,0 24,-1 0,-24 24</inkml:trace>
  <inkml:trace contextRef="#ctx0" brushRef="#br0" timeOffset="369496.9729">18157 9500,'0'0,"0"25,-24 0,24 0,0-1,-25-24,25 25,0 0,0 0,0 0,0 24,0-24,25 0,49 49,-49-49,24 25,26-26,-50 1,-1-25</inkml:trace>
  <inkml:trace contextRef="#ctx0" brushRef="#br0" timeOffset="370690.9515">18480 9624,'25'25,"-1"0,26-25,-50 25,50-1,-50 1,24 0,1 25,-25-26,0 1,0 0,0-50,0 0,0 1,0-1,0 0,0 0,0 0,25 25,-25-24,25 24,0 0,-1 24,-24 1,0 0,0 0,25 0,-25-1,0 1</inkml:trace>
  <inkml:trace contextRef="#ctx0" brushRef="#br0" timeOffset="371459.9629">18902 9798,'0'-25,"49"25,-24 0,0 0,-25-25,25 25,-1 0,1 0,50 0,49 0,-75 0,-49 25</inkml:trace>
  <inkml:trace contextRef="#ctx0" brushRef="#br0" timeOffset="372412.0616">19422 9426,'0'25,"0"24,0-24,0 0,0 0,0 49,0-49,0 0,0-1,0 1,0 0,0 0,0 0,0-1,0 1,0 0,0 0,0 0,0-75</inkml:trace>
  <inkml:trace contextRef="#ctx0" brushRef="#br0" timeOffset="373298.2126">19695 9302,'0'25,"25"-1,-25 1,25-25,0 50,-25-25,0-1,24 26,-24-25,0 0,25-1,-25 1,0 25,0-25,-25-1,25 26,0 0,-24-26,-1 1,0 25,25-25,-25-25,25 24</inkml:trace>
  <inkml:trace contextRef="#ctx0" brushRef="#br0" timeOffset="373940.7154">20390 9624,'49'0,"125"0,0 0,49 0,-99 0,-99 0</inkml:trace>
  <inkml:trace contextRef="#ctx0" brushRef="#br0" timeOffset="374509.8576">20737 9376,'0'50,"0"-1,25 1,0 0,-25-1,0 1,0-1,0-24,0 25,0-25,0-1,0 1</inkml:trace>
  <inkml:trace contextRef="#ctx0" brushRef="#br0" timeOffset="375870.8676">21680 9203,'0'24,"0"26,0-25,0 0,0 49,0-24,0-26,0 1,24 0,-24 0,0 0,0-1,0 1,0 0,0 0,0 0,0-1,0 1,0 0</inkml:trace>
  <inkml:trace contextRef="#ctx0" brushRef="#br0" timeOffset="376982.8349">22002 9451,'0'24,"-25"-24,0 25,1-25,24 25,0 0,0 0,-25-1,25 1,0 0,0 0,0 0,25-1,-1 1,1-25,-25 25,25-25,0 0,0 0,-25-50,49 50,-24-49,0 49,-25-25,0 0,0 0,0 1,0-1,-25 25</inkml:trace>
  <inkml:trace contextRef="#ctx0" brushRef="#br0" timeOffset="378289.8882">22573 9451,'-25'0,"0"0,0 0,0 0,-24 24,24 1,0 0,0 0,25 0,0-1,25-24,25 0,-1 0,-24 0,0 0,0 0,0 0,-25-24,24 24,-24-25,0 0,0 75,0-1,0 75,0 25,25-75,0 100,-25-99,25-26,-25-24,0 0,0 0,-25-25,0 0,0 0,-24 0,24 0,25-50,0-24,74-75,-24 99,24-24,75-26,-25 26,-99 49,-25 50,-25 0,0 0,1-1</inkml:trace>
  <inkml:trace contextRef="#ctx0" brushRef="#br0" timeOffset="379607.8765">23193 9327,'0'24,"0"1,0 25,25 24,-1 1,1-1,0-24,0-26,-25 1,25-25,-25 25,0-50,0-49,0 24,0-24,0 24,24 1,1 24,0 0,0 25,24-25,1 25,0-25,-26 25,26 0,-25 0,24 75,-24-1,0-24,49 123,-74-123,0 24,25-49,-25 0</inkml:trace>
  <inkml:trace contextRef="#ctx0" brushRef="#br0" timeOffset="384788.7659">3225 12229,'0'49,"-25"-24,0 25,75-125,0 1,-1 24,-24 1,0-1,-25 25,25 25,-25 25,24 0,-24 0,0 24,0-24,0 25,0-25,0-1,0 1,0 0,0 0,0 24,0-24</inkml:trace>
  <inkml:trace contextRef="#ctx0" brushRef="#br0" timeOffset="385567.014">3671 12179,'-24'0,"48"0,26 0,0 0,24-50,-49 50,0 0,-1 0,1 0,0 0,0 0,25 0,-50 25</inkml:trace>
  <inkml:trace contextRef="#ctx0" brushRef="#br0" timeOffset="386850.7522">4292 11906,'-25'0,"25"25,0 0,0 0,0-1,0 1,0 25,0-25,0-1,0 1,0 0,0 0,49-75,100-49,0-25,-25 25,0-25,-74 74,-50 75,0 0,-25 0,25-1,-25 1,0-25,25 25,-25-25,1 0,24 25,-25 0,0-25,0 0,0 0,1 24,-1-24,25 25,0 0,25 0,49 24,-24 26,-1-26,26-24,-51 25,1-25</inkml:trace>
  <inkml:trace contextRef="#ctx0" brushRef="#br0" timeOffset="387469.7186">5606 11857,'0'24,"0"1,25-25,25 0,-26 0,1 0,0 0,0 0,-25-25</inkml:trace>
  <inkml:trace contextRef="#ctx0" brushRef="#br0" timeOffset="387996.5823">5631 12179,'50'0,"-50"-25,49 25,-24-25,25 25,-26 0,1 0</inkml:trace>
  <inkml:trace contextRef="#ctx0" brushRef="#br0" timeOffset="389158.5703">6202 11931,'0'-25,"-25"25,25 25,0 25,-25-50,25 24,0 26,0-25,0 0,0-1,0 1,25-25,0 0,24 25,-24-25,25 0,-26 0,-24-25,25 0,-25 1,0-1,0 0,0 0,0 0,0 1,-49 24,24 0,0 0,0 0,0 0,25 24,-24 1,-1 0,0-25</inkml:trace>
  <inkml:trace contextRef="#ctx0" brushRef="#br0" timeOffset="391631.8417">1067 12378,'0'24,"0"1,0 0,0 0,0-50,0-49,25-1,0 26,-1-26,1 25,0 1,-25 24,25 0,0 50,-25 25,24 24,-24-24,25-1,-25 1,0 0,0-1,0-24,0 0</inkml:trace>
  <inkml:trace contextRef="#ctx0" brushRef="#br0" timeOffset="392456.4701">1042 12303,'50'-25,"-1"25,-24-24,25-1,-25 25,-1 0,1 0,0 0,0 0,0-25,-1 0,1 0</inkml:trace>
  <inkml:trace contextRef="#ctx0" brushRef="#br0" timeOffset="393384.6822">1513 12105,'-24'0,"-1"0,25 24,-25-24,25 25,-25-25,25 25,0 0,25 0,49-25,-24 0,0 0,-1 0,-49 25,0-1,0 26,-25-25,25 0,-24-1,-1-24,25 25,-25-25,25 25,-25-25</inkml:trace>
  <inkml:trace contextRef="#ctx0" brushRef="#br0" timeOffset="394206.5676">1811 12005,'0'25,"0"25,-25-25,25-1,0 1,25-25,-25 25,0 0,0 0,0 0,0-1,0 1,0 0,0 0</inkml:trace>
  <inkml:trace contextRef="#ctx0" brushRef="#br0" timeOffset="396730.285">2010 12080,'0'25,"0"-1,0 1,0 0,0 0,0 0,24-25,1 0,-25-25,0 0,0 0,0 0,25 25,-25-24,0-1,0 0,0 50,0 0,0 24,0 1,0-25,0 0,0-1,0 1,25-25,0 0,-1 0,1 0,-25-25,0 1,0-1,0 0,0 0,0 0,25 25,-25-25,0 1,0-1,0 74,0 1,0 0,0-1,0 26,0-50,0-1,25-24,0 0,-1 0</inkml:trace>
  <inkml:trace contextRef="#ctx0" brushRef="#br0" timeOffset="398080.6603">2332 12080,'25'0,"-25"25,0-1,0 1,0 0,0 0,25 0,-25 0,0-1,0-73,0-1,0 0,0 1,0 24,24-25,1 50,0 0,0 25,-25 0,0 0,0 0,0-1,0 1,0-50,0 1,0-26,0 25,0 0,25 1,-1 24,-24-25,25 25,-25 25,0-1,0 26,0 0,0-1,0 1,0 24,0-49,0-74,0 24,0-25,0 25</inkml:trace>
  <inkml:trace contextRef="#ctx0" brushRef="#br0" timeOffset="398948.4813">2704 12055,'0'-25,"25"25,0-25,-25 1,0-1,24 0,-24-25,0 26,-24 24,-1 24,25 1,-25 0,25 0,0 0,0 24,-25-49,25 50,0-25,0-1,0 1,0 0,25-25</inkml:trace>
  <inkml:trace contextRef="#ctx0" brushRef="#br0" timeOffset="401881.8221">3101 12105,'0'-25,"25"0,0 25,-25-25,24 25,-24 25,0 0,25 0,-25-1,0 1,0 0,0 0,0 0,0 0,0-1,0 1,0 0,0 0,0 0</inkml:trace>
  <inkml:trace contextRef="#ctx0" brushRef="#br0" timeOffset="405854.5794">3399 13072,'24'0,"26"0,0 0,-1 25,-49 0,0 24,0-24,0 0,0 0,0 0,0-1,0 1,0-74,0 24,0 0,0 0,0 0,0 0,0 1,0-1,0 0,0 0,-25 25,25-25,0 1,0-1,0 0,0-25,0 26,0 73,0-24,0 25,0-1,0 1,0-1,0 1,0-25,0 49,0-49,0 0,0 0,0 0,0-1,0 1,0 0,0 0,0 0,0-50,25-25,0 1,0 24,-25-50,25 51,-25-1,0 0,24 0,-24 0,0 0,0-24,0 24,0-25,25 1,-25 24,25 25,0 0,-25 50,-25-26,25 1,-25 0,0 0,1 0,-26-25,50 24,0 1,-25-25,25 25,0 0,25-25,0 25,-25 0,0-1,25 1,-25 0,24 0,1 0,-25-1,25-24,0 0,0 0,-1 0,1 25,0-25,0 0,0 0,-25 25,24-25</inkml:trace>
  <inkml:trace contextRef="#ctx0" brushRef="#br0" timeOffset="406828.2818">4068 12973,'25'0,"-25"25,50-25,-25 0,-1 0,1 0,0 0,0 0,0 0</inkml:trace>
  <inkml:trace contextRef="#ctx0" brushRef="#br0" timeOffset="407718.5365">4093 13221,'0'25,"25"-25,0 0,0 0,-1-25,1 0,0 25,0 0,0 0,-1 0,1 0,-25-25,25 25</inkml:trace>
  <inkml:trace contextRef="#ctx0" brushRef="#br0" timeOffset="409556.0941">4639 12923,'0'-25,"25"25,-1 0,-24 50,0-25,25 0,-25 24,0-24,0 0,0 0,0-1,-25-24,25 25,0 0,0 0,0-50,0 0,0 0,0-24,0 24,0 0,0-24,0 24,0 0,0 0,0 0,25 25,-25-24,50 24,-25 0,-1 0,1 0,-25-25,25 25,0 0,-25 25,0-1,25 1,-25 0,0 0,0 0,0-1,0 1,0 0,0 0,0 0,0-1,0 1,0 0</inkml:trace>
  <inkml:trace contextRef="#ctx0" brushRef="#br0" timeOffset="412082.4147">248 14139,'50'0,"124"0,-75-25,25 0,-75 25,-24 0,-25-25</inkml:trace>
  <inkml:trace contextRef="#ctx0" brushRef="#br0" timeOffset="412904.2456">645 14139,'0'24,"0"1,0 25,0-25,-25 49,25-24,0-1,0-24,0 0,0 0,0 0,0-1,0 1</inkml:trace>
  <inkml:trace contextRef="#ctx0" brushRef="#br0" timeOffset="413806.5081">1092 13891,'0'24,"0"1,-25-25,25 25,-25-25,25 25,0 0,-25-1,25 1,0 0,0 0,0 0,0 24,0-24,0 0,0 49,0-24,0 24,25-49,0 0</inkml:trace>
  <inkml:trace contextRef="#ctx0" brushRef="#br0" timeOffset="415385.8804">1191 14139,'25'0,"-25"24,0 1,0 0,0 0,0 0,0-1,0 1,0-50,0 1,74-51,-49 1,0 74,-25-25,25 25,-25 25,0 0,0-1,0 26,0-25,0 24,0-24,-25-25,25 25,0 0</inkml:trace>
  <inkml:trace contextRef="#ctx0" brushRef="#br0" timeOffset="416468.4484">1513 13915,'25'0,"0"0,25 0,-26 0,-24 50,0-25,0 0,0 24,0-24,0 0,0 0,0 24,0-24,0 0,0 0,0-1,0 1,-24 0,24 0,0 0,-25 0,25-1</inkml:trace>
  <inkml:trace contextRef="#ctx0" brushRef="#br0" timeOffset="417204.411">1811 14015,'0'24,"25"-24,49 0,1 0,24 0,0 0,-49 0</inkml:trace>
  <inkml:trace contextRef="#ctx0" brushRef="#br0" timeOffset="417831.5648">1861 14362,'25'0,"-25"-25,24 0,51 25,-1-25,-24 1,-25 24,-25-25,24 25,1 0,0 0,-25-25</inkml:trace>
  <inkml:trace contextRef="#ctx0" brushRef="#br0" timeOffset="418799.8326">2605 13965,'49'0,"1"0,-25 0,74 0,75 0,-149 0,24-25</inkml:trace>
  <inkml:trace contextRef="#ctx0" brushRef="#br0" timeOffset="419627.7471">2902 14039,'0'-24,"0"48,0 1,0 0,0 0,0 24,0 1,0-25,0 0,0 24,0-24,0 0,0 0,0 0,0-1</inkml:trace>
  <inkml:trace contextRef="#ctx0" brushRef="#br0" timeOffset="420463.4338">3473 13791,'-25'25,"25"0,-25-25,25 25,-24 0,-1-1,25 1,0 0,0 25,0-26,0 51,0-26,0 1,0-25,0 0,0 74,25-99,-1 50,1-50,0 0</inkml:trace>
  <inkml:trace contextRef="#ctx0" brushRef="#br0" timeOffset="421457.489">3795 13940,'-24'0,"-1"0,0 25,0 0,0-25,25 49,-24-49,24 25,-25 25,25-25,0-1,0 1,0 0,25-25,-1 0,26 0,-25 0,24 0,-24 0,0 0,-25-25,0 0,0-24,0 24,0 0,0 0,0 1,-25 24,25-25,-25 25</inkml:trace>
  <inkml:trace contextRef="#ctx0" brushRef="#br0" timeOffset="422158.365">3994 13841,'0'25,"0"0,0-1,25 1,-25 25,49-50,-49 25,25-25,-25 24,0 1,0 0,0 25,0-26,0 1,0 0,0 0,-25-25</inkml:trace>
  <inkml:trace contextRef="#ctx0" brushRef="#br0" timeOffset="423141.3276">4391 13940,'25'0,"-1"0,26 0,0 0,-26 25,-24 0,25-25,0 0,0 0,74 0,-25 0,-24 0,-25 0,0 0</inkml:trace>
  <inkml:trace contextRef="#ctx0" brushRef="#br0" timeOffset="423924.2572">4664 13841,'0'25,"0"24,0-24,0 25,24-1,-24-24,0 0,0 0,0 0,0-1,0 1,0 0,0 0,0 0,0-1</inkml:trace>
  <inkml:trace contextRef="#ctx0" brushRef="#br0" timeOffset="425191.3154">5333 13767,'0'24,"0"1,0 0,0 25,25-1,-25 1,0-1,0-24,25-25,-25 25,0 0</inkml:trace>
  <inkml:trace contextRef="#ctx0" brushRef="#br0" timeOffset="426285.863">5606 13891,'0'24,"-25"26,25-25,0 0,-24-1,24 1,0 0,0 0,24-25,1 0,0 0,0-50,-25 25,25 1,-25-1,0 0,0 0,-25-24,0 24,0 0,0 25,1-25,-1 25</inkml:trace>
  <inkml:trace contextRef="#ctx0" brushRef="#br0" timeOffset="427693.4645">5879 13841,'-25'0,"0"25,25 0,0-1,0 1,0 0,0-50,25-24,-25 24,0 50,0 24,0 1,0 24,-25 50,25-25,0-24,0 24,0-74,0 25,0-26,0 1,0 0,-24-25,-1 0,0-25,-49-49,49 24,-25 1,50 24,0 0,0 0,0 0,50-49,99 24,24 25,-74 1,-49 24,-25 0,-25-25</inkml:trace>
  <inkml:trace contextRef="#ctx0" brushRef="#br0" timeOffset="428464.0797">6202 13717,'0'25,"0"49,0-49,0 25,0-26,0 1,0 25,0-25</inkml:trace>
  <inkml:trace contextRef="#ctx0" brushRef="#br0" timeOffset="429208.2979">6549 13816,'25'0,"24"0,1 0,24 0,-24 0,24 0,-49-25,0 25,0 0,-1-24</inkml:trace>
  <inkml:trace contextRef="#ctx0" brushRef="#br0" timeOffset="429805.3098">6698 13717,'0'25,"0"0,0 24,0-24,0 25,0-26,0 1,0 0</inkml:trace>
  <inkml:trace contextRef="#ctx0" brushRef="#br0" timeOffset="430587.2778">7343 13370,'0'25,"0"-1,0 1,0 50,24 24,-24-25,0 1,25-26,-25-24,25-50,-25 0</inkml:trace>
  <inkml:trace contextRef="#ctx0" brushRef="#br0" timeOffset="431275.2913">7739 13593,'-24'0,"-1"0,0 25,-49 0,49-25,25 24,0 1,0 0,0 0,0 24,0 26,25-50,-1-1,1-24,0 0,-25-49,0 24,0 0,0 0,0 1</inkml:trace>
  <inkml:trace contextRef="#ctx0" brushRef="#br0" timeOffset="432394.2684">7913 13593,'-25'25,"25"0,0 24,-25-49,25 25,0 0,25-50,0 0,0 0,-25 1,0-1,25 25,-25-25,0 75,0 24,0-49,0 24,0 1,0-25,-50 74,25-49,-49 24,49-24,0-50,25 24,-25-24,25-24,0-26,25 0,0-24,25 49,24-49,-49 49,24 25,-49-25,25 25,-25-25</inkml:trace>
  <inkml:trace contextRef="#ctx0" brushRef="#br0" timeOffset="434085.2549">8335 13519,'25'0,"-1"-25,1 25,0-25,-25 0,25 25,0 0,-25 25,0 0,0 0,0 24,0 26,-25-26,0-24,0 25,0-50,50 0,0 0,0 0,0 0,-1 0,1 0,25 0,-25 0,-1 24,1-24,0 0,0 0,74 0,0 25,0-25,-49 0,-25 0,-50 25,0-25,0 25,25 0,0-1</inkml:trace>
  <inkml:trace contextRef="#ctx0" brushRef="#br0" timeOffset="434941.3476">9352 13494,'25'0,"24"0,26 0,-26 0,1 0,-25 0,-1 0,1 0,0 0,0 0,0 0</inkml:trace>
  <inkml:trace contextRef="#ctx0" brushRef="#br0" timeOffset="435640.2435">9476 13295,'0'25,"25"25,-25-25,24 24,1 1,-25-1,0 1,25-25,-25 24,0 1,0-25,0 0,0-1,0 1,0 0,0 0,0 0,0-1,-25 1,25 0</inkml:trace>
  <inkml:trace contextRef="#ctx0" brushRef="#br0" timeOffset="436403.0461">10195 13568,'25'0,"0"0</inkml:trace>
  <inkml:trace contextRef="#ctx0" brushRef="#br0" timeOffset="436563.9477">10914 13519,'25'0,"-50"0</inkml:trace>
  <inkml:trace contextRef="#ctx0" brushRef="#br0" timeOffset="436742.0945">10989 13519,'0'0</inkml:trace>
  <inkml:trace contextRef="#ctx0" brushRef="#br0" timeOffset="436919.9952">11088 13494,'0'0</inkml:trace>
  <inkml:trace contextRef="#ctx0" brushRef="#br0" timeOffset="437079.8938">11931 13444,'0'0</inkml:trace>
  <inkml:trace contextRef="#ctx0" brushRef="#br0" timeOffset="437259.784">12006 13494,'0'0</inkml:trace>
  <inkml:trace contextRef="#ctx0" brushRef="#br0" timeOffset="438475.1899">12427 13295,'-24'0,"73"0,26 0,24 0,50 0,-75-24,-24-1</inkml:trace>
  <inkml:trace contextRef="#ctx0" brushRef="#br0" timeOffset="439179.1446">12700 13097,'0'49,"0"-24,0 0,0 25,0-25,0-1,0 1,0 0,0 0,0 0,0-1,0 1,0 0,0 0,0 0,0-1</inkml:trace>
  <inkml:trace contextRef="#ctx0" brushRef="#br0" timeOffset="439981.2971">13271 12725,'0'25,"0"49,0-24,0 24,0 0,0 1,0-26,0-24,25 25,-25-25,0 0,0-1,0 1,0 0,0 0,24 0,-24-1,0 1,25-50,25-24</inkml:trace>
  <inkml:trace contextRef="#ctx0" brushRef="#br0" timeOffset="440793.1915">13668 13047,'-25'0,"0"25,25 0,0 0,-25 24,25-24,0 50,0-51,0 1,0 0,0 0,25-25,25-25,-25 0,-1 25,1-49,-25 24,0 0,0 0,0 0,-25 25,25-25,-24 25</inkml:trace>
  <inkml:trace contextRef="#ctx0" brushRef="#br0" timeOffset="442004.1438">13990 13022,'-25'0,"25"25,0 0,0 0,-24-25,24 25,0-1,0 26,0-25,0 0,0 0,0 49,0-49,24-25,-24-25,25 0,-25 0,25-24,-25 24,0 0,0 0,0 0,0 50,0 25,0 0,0-1,0 50,0 1,0 73,0-123,0 74,0-25,0-74,0 0,0-1,0 1,0 25,0-25,-25-1,25 1,-25-25,1 0,24-25,0 1,0-1,0 0,0 0,0-24,74-51,25-48,-24-1,-51 99,1-24,0 24,-25 25,0 1,0-1</inkml:trace>
  <inkml:trace contextRef="#ctx0" brushRef="#br0" timeOffset="443170.3806">14486 13022,'25'0,"-25"25,25-25,0 50,0-50,-25 25,24-1,1-24,-25 25,0 0,0 0,0 0,0 0,0-1,0 1,0 0,-25 0,25-75,0 25,0 1,0-1,0 0,0 0,0 0,25-49,0 49,0 0,0-24,-1 49,1 0,-25 24,25-24,0 50,-25 0,0 49,0-25,0-49,0 25,0-1,0 1</inkml:trace>
  <inkml:trace contextRef="#ctx0" brushRef="#br0" timeOffset="452044.0922">1737 15106,'-25'0,"50"0,-1 0,1 0,0 0,0 0,0 0,0 0,-1 0,26 0,-25 0,0 0,24-25,-24 25,0 0,0 0</inkml:trace>
  <inkml:trace contextRef="#ctx0" brushRef="#br0" timeOffset="452783.0835">1886 15453,'0'25,"74"25,50-1,99 1,298 24,-248-74,49 0,-123 0,-174 0,-25 25</inkml:trace>
  <inkml:trace contextRef="#ctx0" brushRef="#br0" timeOffset="456786.9979">5209 14560,'0'25,"0"0,25-25,0 0,0 0,0 25,24-25,-24 25,25-25,-26 0,26 24,-25 1,0-25,24 0,-24 0,0 0,0 0,-1 0,-24-25,50 1,0-1,-26 0,26 0,-25 0,49 1,-24-1,-1 25,1 0,0 0,-25 0,-1 0,1 0,0 0,0 0,24 0,51 0,98 25,-99-1,149 1,-49-25,-75 0,0 0,-75 0,-24 0,0 0,25 0,-1 0,1 0,74 0,74 25,-123-25,49 0,-75 0,-24 0,-25 25,25-25,-25 25,25-1,24 1,1 0,-25 0,0 0,-1-1,-24 1,0 0,25-25,-25-25,0 0,0 1,0-26,0 25,50-24,-25 24,-1 0,1 25,25-50,-25 50,49-24,25-1,-24 0,24-25,25 26,0 24,74-25,-74 25,-49-25,-26 25,1 0,-25 0,0 0,-1 0,1 0,25 25,49 0,-25-25,-24 0,24 0,-49 0,0 0,0 0,0 0,0 0,49 0,75 0,-75 0,50-50,25 25,0 0,0-24,-100 49,26-25,-1 25,-49-25,25 25,-26 0,26-25,-25 25,0 0,-1 0,1-25,50 1,-51-1,76-25,-26 25,50 1,-25-1,-24 0,-1 0,0 25,-24 0,-25 0,25 0,-50-25,24 25,-24-24</inkml:trace>
  <inkml:trace contextRef="#ctx0" brushRef="#br0" timeOffset="458599.9062">6276 15304,'0'25,"0"25,0-25,0 49,0-49,0 25,0-26,0 26,0 0,0-26,0 1,0 25,25-25,-25-1</inkml:trace>
  <inkml:trace contextRef="#ctx0" brushRef="#br0" timeOffset="459611.5562">6549 15528,'-25'25,"25"-1,0 1,0 0,-25 0,25 0,0-1,0 1,25-25,-25 25,25-25,0 0,-1 0,1-25,0 25,-25-25,0 1,0-26,0 25,0 0,0 1,-25 24,25 24,-25 1,25 0,25-25,0-50</inkml:trace>
  <inkml:trace contextRef="#ctx0" brushRef="#br0" timeOffset="461191.0867">6995 15478,'-25'0,"1"25,-1 0,25 0,-25-25,25 24,0 1,0 0,0 0,0 0,0-1,0 1,25-25,0 0,-25-25,0 1,0-1,0 0,0 0,0 0,0 1,24 24,-24 49,0 26,25 49,-25-100,0 51,0 49,0-50,0-24,0-1,0-24,0 0,-25-25,1 0,-1 0,0 0,25-25,-25 25,25-25,0 1,25-26,25-49,24 24,-49 26,24-26,-24 51,0-1,-25 0,25 25,-25-25,25 25</inkml:trace>
  <inkml:trace contextRef="#ctx0" brushRef="#br0" timeOffset="463645.9306">7392 15503,'25'0,"0"-25,0 25,-1 0,1 25,0 0,-25 24,0 1,25 0,-25-26,-25-24,25 25,-25-25,25-25,0 1,0-1,0 0,0 0,0 0,25 1,-25-1,25 25,0 0,-1 0,26 0,-25 0,24 25,-24-25,0 0,0 0,0 0,-25 24,0 1,0 0,0 0,0 49,0-49,0 25,0-26</inkml:trace>
  <inkml:trace contextRef="#ctx0" brushRef="#br0" timeOffset="464827.9325">8087 15280,'0'24,"0"1,0 0,0 0,0 0,0 0,0-1,0 26,0 0,0-1,0 1,0-25,0-1,0 1</inkml:trace>
  <inkml:trace contextRef="#ctx0" brushRef="#br0" timeOffset="465219.0486">8062 16024</inkml:trace>
  <inkml:trace contextRef="#ctx0" brushRef="#br0" timeOffset="466961.6499">5209 15528,'25'0,"25"0,24 0,-49 0,0 0,0 0,-1 0,1 0</inkml:trace>
  <inkml:trace contextRef="#ctx0" brushRef="#br0" timeOffset="467801.765">5383 15429,'0'49,"0"-24,0 0,0 24,0 1,0 0,0 24,0-24,0-1,0-24,0 25,0-26</inkml:trace>
  <inkml:trace contextRef="#ctx0" brushRef="#br0" timeOffset="469756.2754">4143 15106,'0'50,"0"-26,0 1,0 0,0 0,0 0,0 24,0 26,0-26,0 1,0-25,0 0,0-1,0 1,0 0,0 0,0 24,0-24,0 0,0 0,0 0,0-1,0 1,0-50</inkml:trace>
  <inkml:trace contextRef="#ctx0" brushRef="#br0" timeOffset="470945.8336">1662 16768,'0'-25,"25"25,25 0,99 0,-1 0,-98 0,-25 0,0 0,-1 0</inkml:trace>
  <inkml:trace contextRef="#ctx0" brushRef="#br0" timeOffset="471729.6748">1538 17264,'0'0,"25"0,25-25,-1 25,-24-25,25 1,-26 24,26 0,0 0,123 0,-49 0,-49 24,-75 1</inkml:trace>
  <inkml:trace contextRef="#ctx0" brushRef="#br0" timeOffset="474103.7048">3547 16743,'-49'0,"24"0,0 0,0 0,-24 25,24-25,25 25,-25-25,0 0,1 0,24 25,0-1,0 1,0 0,-25 0,25 0,0-1,0 26,0-25,0 24,0-24,25 50,-25-26,24-24,1 0,-25 0,25-25,25 0,-26 24,1-24,25 0,24 25,-74 0,25-25,0 0,-25-25,0 0,25 25,-25-24,0-1,0 0,0 0,0-24,24 24,-24 0,0 0,0-24,0 24,0 0,0 0,-24 25,24-25,0 1,-25 24,25-25,-25 0,0 25,0 0,1 0,-1 0,25-25,-25 25</inkml:trace>
  <inkml:trace contextRef="#ctx0" brushRef="#br0" timeOffset="477585.7853">4242 16570,'-25'0,"-24"24,24 1,0 0,0 25,25-26,0 1,-25 25,1-1,24 1,0-25,0 24,0 1,0-25,24-25,1 0,0 49,0-49,0 25,-25 0,24-25,-24 25,0 0,0-1,0 1,0 0,0 0,25-25,-25 25</inkml:trace>
  <inkml:trace contextRef="#ctx0" brushRef="#br0" timeOffset="478970.7912">4465 16867,'25'0,"-25"25,25-25,-25 25,25 24,-1-24,-24 25,0-1,0-24,0 25,0 24,0-49,-24-50,24 0,0-49,0 24,24-24,1 24,0 26,0-26,0 50,-25 25,24-25,1 25,-25-1,25-24,-25 25,0 0,0 0,0 0,0 24,0 1,0-25,0-1,0 26,0-25</inkml:trace>
  <inkml:trace contextRef="#ctx0" brushRef="#br0" timeOffset="480077.7306">4961 16718,'0'25,"0"0,0 0,0 24,0 1,25-25,-25 24,0 1,0-25,0 24,0 1,0-25,0 0,0-1,0 1</inkml:trace>
  <inkml:trace contextRef="#ctx0" brushRef="#br0" timeOffset="480984.7347">5234 16917,'-25'0,"25"25,-24-25,24 49,0-24,0 0,0 0,-25-1,25 1,0 0,0 0,25-25,-1 0,1 0,0-25,-25 0,25 25,-25-49,0 24,0-25,0 25,0 1,25-26,-25 25,0 0,-25 25,0 0,25 25,0 0,0 0</inkml:trace>
  <inkml:trace contextRef="#ctx0" brushRef="#br0" timeOffset="482337.0433">5656 16966,'0'-24,"0"-1,-25 25,0 0,0 0,25 25,-24-1,24 1,-25-25,0 25,25 0,0 0,0-1,25-24,0 0,-1 0,-24-24,0-1,0 0,0 0,0 0,0 1,0 48,0 1,0 25,0-1,0 26,0-26,0 26,0-26,0 26,0 24,0-74,0 25,0-26,-24 51,24-50,0-1,-25 1,0-25,0 0,0 0,1 0,-1 0,0 0,25-49,0-1,25 0,0 26,49-76,-49 75,24-24,-24-1,50 25,-75 1</inkml:trace>
  <inkml:trace contextRef="#ctx0" brushRef="#br0" timeOffset="484068.7787">5879 16867,'25'0,"0"0,-1 0,-24 25,0 0,25-25,-25 25,0 24,-25-49,25 25,-24-25,24 25,0-50,0 0,0-24,0 24,0 0,24-25,-24 26,0-1,25 0,0 0,-25 0,25 25,0 0,-1 0,-24 25,0 0,25 25,0-1,-25 1,25-25,0 24,0-24,-1-25,-24 25,0 0,0-1,0 1</inkml:trace>
  <inkml:trace contextRef="#ctx0" brushRef="#br0" timeOffset="485697.1742">6375 16545,'-25'-25,"1"25,24-25,-25 0,0 1,25-1,-25 25,25-25,-25 25,25-25,-24 25,24-25,0 50,0 0,24 0,1 0,0-1,-25 1,50 0,-26 25,-24-26,25-24,-25 25,0 0,0 0,25-25,-25 49,0 1,25-25,-25 0,0 24,0-24,0 0,0 0,0-1,-25-24,0 25,0-25,1 0,24 25,-25 0,0 0,0-1,0-24</inkml:trace>
</inkml:ink>
</file>

<file path=ppt/ink/ink7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2-03T03:58:52.176"/>
    </inkml:context>
    <inkml:brush xml:id="br0">
      <inkml:brushProperty name="width" value="0.05292" units="cm"/>
      <inkml:brushProperty name="height" value="0.05292" units="cm"/>
      <inkml:brushProperty name="color" value="#FF0000"/>
    </inkml:brush>
  </inkml:definitions>
  <inkml:trace contextRef="#ctx0" brushRef="#br0">6846 3547,'25'0,"0"0,0 0,0 0,24 0,-49-25,50 25,-25 0,24 0,-24 0,0 0,0 0,0 0,-1 0,1 0,25 0,-25 0,-1 0,1 0,0 0,0 0,0 0,-1 25,1-25,-25 25,25-25,-25 25</inkml:trace>
  <inkml:trace contextRef="#ctx0" brushRef="#br0" timeOffset="1011.8713">8186 3200,'-25'0,"25"25,99 24,75-24,99 0,148 0,-172-25,-175 0,-24 0</inkml:trace>
  <inkml:trace contextRef="#ctx0" brushRef="#br0" timeOffset="2097.73">8806 3349,'25'0,"-25"49,25-24,-25 25,0-1,24 26,-24-1,0-49,25 0</inkml:trace>
  <inkml:trace contextRef="#ctx0" brushRef="#br0" timeOffset="3215.96">10046 3150,'-25'0,"25"25,0 0,-24 0,24-1,-25 1,0 25,25-1,-25-24,0 50,25-26,-24-24,-1 0,25 49,0-24,0-25,0 0,0-1,25 26,-1-25,1 0,25 24,-25-24,-1-25,1 0,-25 25,25-25,0 0,-25 25</inkml:trace>
  <inkml:trace contextRef="#ctx0" brushRef="#br0" timeOffset="5026.5376">10269 3398,'25'25,"25"25,0-1,-26-24,1 0,-25 0,0-1,25 1,-25 0,0 0,0 0,0 0,-25-50,25-25,0 0,0 26,0-1,0 0,25 25,-25-25,50 0,-50 1,24-1,1 25,-25-25,25 25,0 0,-25 25,25-25,-25 25,24-25,-24 24,0 1,0 0,0 0,0 0,0-1,0 1,0 0,0 0,0 0,0 0,0-1</inkml:trace>
  <inkml:trace contextRef="#ctx0" brushRef="#br0" timeOffset="6624.6203">10815 2778,'0'0,"25"0,0 50,0-25,-1-1,-24 26,25-25,-25 0,25 24,-25-24,0 25,0-26,0 1,0 0,0 0,0 0,0-1,0 1,0 25,0-25,0 24,0 1,0-1,-25 1,25-25,0 0,0-1,0 1,-25-25,25 25,0 25,0-1,-24-49</inkml:trace>
  <inkml:trace contextRef="#ctx0" brushRef="#br0" timeOffset="8263.6515">5433 5581,'24'0,"76"0,48-25,76 0,-100 1,74-1,-49 0,-99 25,24-25,-49 25,0 0,24 0,1 0,24 0,75 25,-75 0,26 0,-51-25,-24 0,25 0,49 0,124 49,25-24,50 0,-100-25,-74 0,-49-25,-50 25,-25-25,24 0,1 1</inkml:trace>
  <inkml:trace contextRef="#ctx0" brushRef="#br0" timeOffset="9944.2356">9873 4911,'0'50,"0"-25,0 24,0 26,0-26,0 1,0 24,0-24,0 0,0-1,0 1,0-25,0-1,0 1,0 0,0 0,0 0,0-1,0 1,0 0,0 0,0 0,0-1</inkml:trace>
  <inkml:trace contextRef="#ctx0" brushRef="#br0" timeOffset="17657.5718">2134 6127,'-25'0,"0"0,0 0,0 0,25 25,-24-25,24 24,0 1,24 0,1 0,0-25,-25 25,25-1,-25 1,25-25,-25 25,24-25,-24 25,0 0,-24-1,-1-24,0 0,0 0,25 25,25 0,-25 0,25-25,-25 25,0-1,0 1,0 25,0-25,25-1,-25 26,0-25,0 0</inkml:trace>
  <inkml:trace contextRef="#ctx0" brushRef="#br0" timeOffset="20892.4722">2282 9004,'0'-25,"-24"25,48 0,1 0,0 0,-25 25,25-25,-25 50,25-50,-25 25,0-1,0 1,0 0,0 0,0 0,0-1,0 1,0 0,0 0,0 0,24-25,1 0,-25-25,25 25,-25-25,25 25,-25 25,0 0,-25-25,25 24,0 1,0 0,0 25,0-26,0 1,0 0,0 0,0 0,0-1,-25-24,25 25,-25-25,1 0,24 25,-50-25,25 0</inkml:trace>
  <inkml:trace contextRef="#ctx0" brushRef="#br0" timeOffset="23129.7526">6276 7665,'0'24,"25"-24,99 0,0-24,124-1,174-25,-125 25,-123 1,99-1,-149 25,-75-25,-24 25,25 0,-25 0,24 0,26 0,-1 0,25 0,-49 25,24-25,-49 0,0 0,0 0,-1 0,1 0</inkml:trace>
  <inkml:trace contextRef="#ctx0" brushRef="#br0" timeOffset="24175.4619">9228 6995,'49'0,"1"0,24-25,1 0,-50 25,-25-24,24 24,1 0,0 0,25 0,-26 0,1 0</inkml:trace>
  <inkml:trace contextRef="#ctx0" brushRef="#br0" timeOffset="24945.7285">9476 6995,'0'25,"0"49,0-49,25 25,-25-26,0 76,0-51,0 1,0-25,0-1,0 26,0-25,0 0,0-75</inkml:trace>
  <inkml:trace contextRef="#ctx0" brushRef="#br0" timeOffset="25810.2041">10145 6871,'0'0,"-24"0,-1 25,0 0,0-25,25 49,-49-49,49 25,0 0,-25 24,0 1,25 0,0-1,0-24,0 0,0 24,50 1,-26-25,26-25,-25 49,24 1,1 0,0-1,-50-24,24-25,-24 25,0-75</inkml:trace>
  <inkml:trace contextRef="#ctx0" brushRef="#br0" timeOffset="26938.3911">10344 7094,'0'50,"0"-25,0-1,25 1,-25 0,25-25,-25 25,0 0,0-1,0 1,0 0,-25-25,25-50,0 26,0-1,0-25,0 1,0-1,25 25,-25 0,24 25,1 0,0 0,-25 25,25-25,-25 25,25 0,-1 0,-24-1,0 1,25 25,-25-1,25-24,-25 0,0-50</inkml:trace>
  <inkml:trace contextRef="#ctx0" brushRef="#br0" timeOffset="27461.5428">10691 7119,'25'0,"74"0,-49 0,-1-25,-24 0,-25 50</inkml:trace>
  <inkml:trace contextRef="#ctx0" brushRef="#br0" timeOffset="28100.2537">11187 6846,'0'0,"0"25,0 0,0 0,0-1,0 1,0 25,0-25,0 24,0 1,0-1,0 1,0-25</inkml:trace>
  <inkml:trace contextRef="#ctx0" brushRef="#br0" timeOffset="28925.7879">11758 6648,'0'49,"25"-24,-1 49,1-24,0 25,-25-26,0 26,25-1,-25-24,0-1,0-24,0 25,0-26,0 1,0 0,-25 0,0-25,0 25,1-1,-1 1,0 0,0-25,0 0,25-25</inkml:trace>
  <inkml:trace contextRef="#ctx0" brushRef="#br0" timeOffset="30138.2774">6350 8706,'25'0,"25"25,49-25,99 25,1-25,-50 0,148 0,-197 0,-51 0,-24 0,0 0,0 0,-1 0,1 0,0 0,0 0,99 0,25 0,-75 0,0 0,-49 0,0 0,-25-25</inkml:trace>
  <inkml:trace contextRef="#ctx0" brushRef="#br0" timeOffset="31054.0954">8930 8086,'25'0,"24"0,26 0,-1 0,75 0,-124 0,0 0,0 0,-1 0,1-24,0-1,0 0</inkml:trace>
  <inkml:trace contextRef="#ctx0" brushRef="#br0" timeOffset="31947.4092">9228 8086,'0'25,"0"25,0 74,0 25,0 74,0-124,0-49,0-1,24-49,-24-25,0 1</inkml:trace>
  <inkml:trace contextRef="#ctx0" brushRef="#br0" timeOffset="32797.3403">9922 8037,'0'25,"-25"-25,25 24,-24 1,-1 0,25 25,-25-1,0-24,25 0,0 0,0-1,0 1,0 50,25-51,0 26,49 49,-24-74,-25 0,-1 0,1-25,0-25</inkml:trace>
  <inkml:trace contextRef="#ctx0" brushRef="#br0" timeOffset="34037.8615">10220 8161,'0'25,"25"-25,-25 24,0 1,0 0,0 25,0-26,0 1,0 0,0 0,-25-25,25-25,0-49,0 49,0-25,25 25,-1 1,1 24,0 0,0 0,25 24,-1 1,-24 0,0-25,-25 25,0 0,0-1,0 1,0 25,0-25,0-1,0 1,0 0,0 0</inkml:trace>
  <inkml:trace contextRef="#ctx0" brushRef="#br0" timeOffset="34833.2934">10815 8260,'25'0,"0"0,0 0,-1 0,1 0,0 0,25 0,24 0,0 0,-24 0,-75 0,25 25,-25-25,25-25,0 0</inkml:trace>
  <inkml:trace contextRef="#ctx0" brushRef="#br0" timeOffset="35565.325">11336 7838,'0'25,"0"0,0 24,0-24,0 0,0 0,0 0,0 0,0-1,0 1,0 25,-25-1,25 26,0-50,0-1,0-48,0-1,0 0</inkml:trace>
  <inkml:trace contextRef="#ctx0" brushRef="#br0" timeOffset="36273.3592">11510 7764,'0'25,"25"-1,-25 1,0 0,0 0,0 0,0-1,0 26,0 0,0 24,0 1,0 49,0-50,0-49,0 0,0-1,-25 1,25 0,-75 25,75-26,-24 1,-1 0</inkml:trace>
  <inkml:trace contextRef="#ctx0" brushRef="#br0" timeOffset="38622.0849">3225 10046,'50'25,"24"-25,0 0,100 0,-25 0,24-25,-73 25,73-25,-73 25,-1 0,174 0,49 0,-123 25,371 49,-24-74,-199 0,-49 0,198 0,-223 0,-100-24,-98-1,24 25,-50-25,-24 25,0 0,0 0,49-25,-24 25,24 0,26 0,48 0,-73 0,24 0,0 0,0 0,1 0,24 0,49 0,1 0,-50 0,124 0,-50 0,-74-25,75 0,-75 25,-50 0,26 0,-76-24,1 24,0 0,25 0,74 0,0 0,49 24,-73-24,-76 0,1 0</inkml:trace>
  <inkml:trace contextRef="#ctx0" brushRef="#br0" timeOffset="42618.288">3870 10517,'25'0,"-1"-25,1 25,0 0,0-24,0 24,0 0,-1 0,1 0,0 0,0 0,-25-25,25 25,-1 0,1 0,0 0,0 0,0 0,-1 0,1 0,-25-25,25 25</inkml:trace>
  <inkml:trace contextRef="#ctx0" brushRef="#br0" timeOffset="43639.6686">4093 10492,'0'25,"0"25,0-25,25 24,-25-24,0 25,0-26</inkml:trace>
  <inkml:trace contextRef="#ctx0" brushRef="#br0" timeOffset="44681.5484">4614 10294,'-25'0,"25"25,0 0,-25-1,25 1,0 0,-24 0,-1 0,25-1,0 26,0 0,-25-26,25 1,0 0,0 25,0-26,0 1,0 0,25 0,-25 0,25-25</inkml:trace>
  <inkml:trace contextRef="#ctx0" brushRef="#br0" timeOffset="46287.9712">4788 10418,'-25'0,"25"25,0 0,25-25,-25 24,24-24,-24 25,0 0,0 0,0 0,0-1,0 1,0 25,0-25,0-1,0-48,0-26,0 25,0 0,25-24,0 24,0 25,0-25,-1 0,-24 1,25 24,-25 24,0 1,0 25,0-25,0-1,0 1,0 0,0 0,0 0,0-1</inkml:trace>
  <inkml:trace contextRef="#ctx0" brushRef="#br0" timeOffset="47328.2063">5135 10319,'0'25,"0"-1,0 1,0 0,25 0,-25 0,0-1,0 26,0-25,0 0,0 24,0 1,0-1,0-24,0 0,-25-25,0 0,25 25,0 0,-25-25</inkml:trace>
  <inkml:trace contextRef="#ctx0" brushRef="#br0" timeOffset="48188.3498">5457 10492,'25'0,"0"0,25 0,-1 0,1 0,-25 0</inkml:trace>
  <inkml:trace contextRef="#ctx0" brushRef="#br0" timeOffset="49108.0096">5507 10765,'0'0,"0"-25,25 25,0 0,-1 0,1 0,0 0,0 0,0 0,-1 0,-24-24,25 24,-25-25,25 25,0 0,0 0</inkml:trace>
  <inkml:trace contextRef="#ctx0" brushRef="#br0" timeOffset="51677.1706">6177 10592,'0'-25,"0"0,0 0,0 0,0 1,0-1,25 25,-25-25,24 25,-24-25,25 25,0 0,0 0,-25 25,0 0,25-25,-25 25,0-1,0 1,0 0,0 0,0 0,0-1,0 1,0 0,0 0,0 0,-25-25,25 24,-25 1,0-25,0 25,25 0,-24-25,24 25,-25-25,50 0,-1 0,1 0,-25-25,25 25,25 0,-50 25,24-25,1 0,0 0,0 0,-25-25,0 0,25 25,-25-25,24 25</inkml:trace>
  <inkml:trace contextRef="#ctx0" brushRef="#br0" timeOffset="52984.1904">6673 10418,'-25'0,"25"25,50-25,-1 0,50 0,-49 0,0 0,-26 0,-24 25</inkml:trace>
  <inkml:trace contextRef="#ctx0" brushRef="#br0" timeOffset="54388.0636">6822 10418,'0'25,"0"0,0 24,0-24,0 25,0-26,0 1,0 0,0 0,0 0,0-1</inkml:trace>
  <inkml:trace contextRef="#ctx0" brushRef="#br0" timeOffset="55674.1952">7219 10393,'0'0,"-25"0,0 0,0 25,25 0,0 0,-25-1,25 1,0 0,0 0,0 24,0-24,0 0,0 0,0 0,25 24,25 1,-50-1,25-49</inkml:trace>
  <inkml:trace contextRef="#ctx0" brushRef="#br0" timeOffset="57749.5426">7392 10517,'0'25,"25"-25,-25 50,0-26,0 1,0 0,0 0,0 0,0-1,0 1,0-50,0-49,0 49,0 0,0 1,0-1,25 25,0-25,-25 0,24 25,26 0,-25-25,0 25,24-24,-24 24,-25 24,25-24,-25 25,0 0,0 0,0 0,0-1,0 1,0 0,0 0,0 0,0-1,0 1</inkml:trace>
  <inkml:trace contextRef="#ctx0" brushRef="#br0" timeOffset="58929.1928">7913 10616,'25'-24,"24"24,-24 0,0-25,0 0,0 25,-1 0,1-25,0 25,0 0,0 0,0 0</inkml:trace>
  <inkml:trace contextRef="#ctx0" brushRef="#br0" timeOffset="59930.0726">8508 10344,'0'24,"0"1,0 0,0 25,0-26,0 1,0 0,0 0,0 0,0-1,0 26,0-25,0 0</inkml:trace>
  <inkml:trace contextRef="#ctx0" brushRef="#br0" timeOffset="61446.0746">8781 10220,'25'0,"0"24,0-24,-25 25,24-25,-24 25,0 0,0 0,25-1,-25 1,25 0,-25 0,0 0,0-1,0 26,0-25,-25 49,25-49,0 0,0 0,-25-25,25 24,0 1</inkml:trace>
  <inkml:trace contextRef="#ctx0" brushRef="#br0" timeOffset="62379.983">9352 10443,'74'0,"25"0,25-25,-49 25,-26 0,-24 0</inkml:trace>
  <inkml:trace contextRef="#ctx0" brushRef="#br0" timeOffset="63439.9701">9575 10294,'0'50,"25"-26,-25 1,0 0,0 0,25 0,-25-1,0 1,0 0,0 0,0 0,0-1,0 1,0 25,0-25,0-1</inkml:trace>
  <inkml:trace contextRef="#ctx0" brushRef="#br0" timeOffset="64471.5444">10021 10195,'0'25,"0"-1,0 1,0 0,0 25,0-26,0 26,0-25,0 0,-24-1,24 1,0 25,0-25,0-1,0 1,0 0,0 0,0 0</inkml:trace>
  <inkml:trace contextRef="#ctx0" brushRef="#br0" timeOffset="68717.3361">720 12030,'24'0,"51"0,49 0,0-25,-50 1,1-1,-50 25,-1 0,1 0</inkml:trace>
  <inkml:trace contextRef="#ctx0" brushRef="#br0" timeOffset="69753.9843">1042 12030,'0'25,"0"25,0-26,0 1,0 25,0 0,0 24,0-49,0 0,0-1</inkml:trace>
  <inkml:trace contextRef="#ctx0" brushRef="#br0" timeOffset="71643.7977">1712 11782,'0'25,"-25"0,0 0,0 24,1-24,24 0,0 0,0-1,0 1,0 0,0 0,0 0,0-1,0 1,0 0,0 0,0 0,0 0,24-25,-24 24,25-24,0 50,-25-25,25-25,-25 25,25-25</inkml:trace>
  <inkml:trace contextRef="#ctx0" brushRef="#br0" timeOffset="73127.9241">1861 11956,'25'0,"-1"0,1 25,-25-1,0 1,0 0,0 0,0 0,0 24,0 1,0-25,0 0,0-1,0-48,0-26,0 25,0 0,0-24,0 24,0 0,0 0,0-24,25 49,-25-25,25 25,0 0,-1 0,1 0,0 25,0-1,0 51,24 49,1-25,-25-24,-25-26,0 1,0-75</inkml:trace>
  <inkml:trace contextRef="#ctx0" brushRef="#br0" timeOffset="74085.0334">2307 11857,'25'0,"-25"24,25 1,0 0,-1-25,-24 25,0 0,0 24,25 1,-25-25,0 24,0-24,0 0,0 0,0 0,0-1,0 1,0 0,-25-25,25 25</inkml:trace>
  <inkml:trace contextRef="#ctx0" brushRef="#br0" timeOffset="75643.9819">2729 12030,'25'0,"-1"0,1 0,0 0</inkml:trace>
  <inkml:trace contextRef="#ctx0" brushRef="#br0" timeOffset="76727.8831">2778 12055,'25'0,"0"-25,0 25,0 0,-1 0,1 0,0 0,0 0,0 0,0 0,-1 0,1 0,25 0,-25 0</inkml:trace>
  <inkml:trace contextRef="#ctx0" brushRef="#br0" timeOffset="77589.8031">2778 12229,'25'0,"0"0,0 0,0 0,-1 0,1 0,0 0,0 0,-25 25,25-25,0 0,-25 24,24-24,26 0,0 0,-26 0,1 0,-25-24,25 24,0 0</inkml:trace>
  <inkml:trace contextRef="#ctx0" brushRef="#br0" timeOffset="79544.9884">3919 11658,'-24'0,"-1"0,0 25,0-25,0 25,25 0,-24-1,24 1,-25-25,25 25,0 0,0 0,0-1,25 1,-25 0,24-25,-24 25,25-25,-25 25,0 24,0-24,25 0,-25 0,0-1,0 1,-25-25,-24 25,24 0,0-25,-25 25,26-25,24 25,24-1,1 1,0 0,-25 25,25-50,-25 24,0 26,25-25,-25 24,0-24,0 25,0-25,0 24,0-24,0 0,0 0,0 24,0-24,0 0,0 24,0-24,-25 25,25-25,0-1,0 1,0 25,0-1,0 1,0-25,0 0,0 0,25-25</inkml:trace>
  <inkml:trace contextRef="#ctx0" brushRef="#br0" timeOffset="80547.5803">4440 11534,'0'25,"0"25,0 24,0 0,0-49,0 25,0-25,0 24,0-24,0 0,0 0,0-1</inkml:trace>
  <inkml:trace contextRef="#ctx0" brushRef="#br0" timeOffset="82435.9004">7690 11460,'25'0,"-1"0,1 0,0 0,-25 25,25-25,-25 24,25 1,-25 25,0-25,0-1,0 26,24-25,-24-75,0 25,0-24,0 24,0-25,25 26,-25-1,25 25,0 0,0 0,-1 0,1 0,-25 25,0-1,0 1,0 0,0 0,0 0,0-1,0 1,0 0,0 0,0 0,0-1</inkml:trace>
  <inkml:trace contextRef="#ctx0" brushRef="#br0" timeOffset="83064.8539">8186 11609,'25'0,"74"0,99 0,-49 0,0 0,-124-25,-25 50,-25-1,-25 26,1-50</inkml:trace>
  <inkml:trace contextRef="#ctx0" brushRef="#br0" timeOffset="83570.8017">8335 11832,'0'0,"49"-25,-24 25,25-25,-25 25,-1 0,1 0,0 0</inkml:trace>
  <inkml:trace contextRef="#ctx0" brushRef="#br0" timeOffset="84659.8067">9104 11485,'-25'0,"25"24,0 1,0 25,0-25,0-1,0 26,25-50,24 0,-24 0,0 0,24 0,26 0,-1 0,-49 0,0 0,-25-50,25 26,-25-26,0 25,-25 25,0 0,0-25,1 1,-1 24,0 0,0 0,0 0,0 0,1 0</inkml:trace>
  <inkml:trace contextRef="#ctx0" brushRef="#br0" timeOffset="87876.4133">4118 12849,'25'0,"24"-25,1 25,-50-25,50 25,-26 0,1 0,0 0,0 0,0 0,-1-25,-24 50,0 0,0 0,0 0,0 24,0-24,0 0,0 0,-24-25,-1 0,25 24,-25-24,25 25,-25 0,25 0,-25-25,25 25,-24-25,24 24,0 1,-25 0,25 0,-25-25,25 25,0 0,-25-25,25 24,-25-24,25 25,-24-25,24 25,24-25,26 0,24 0,-24 0,0 0,-26 0,1 0,0 0,0 0,0 0</inkml:trace>
  <inkml:trace contextRef="#ctx0" brushRef="#br0" timeOffset="88899.4417">4639 12675,'25'0,"-1"0,51 25,-26-25,1 0,-25 0,0 0,-1 0,1 0,0 0,25 0,24 0,-49 0,0 0,49 0</inkml:trace>
  <inkml:trace contextRef="#ctx0" brushRef="#br0" timeOffset="89846.6858">4986 12650,'0'50,"0"0,25 49,-25-25,25 1,-25-26,0 1,0 24,0-49,0 0,0 0,0 0,0-1,0 1,0 0,0 0,-25 0</inkml:trace>
  <inkml:trace contextRef="#ctx0" brushRef="#br0" timeOffset="90833.7295">5705 12526,'-24'0,"24"25,-25-25,0 25,0 0,0 24,1 1,-1-25,0 24,0 1,25-25,0 0,0-1,0 1,0 0,0 0,0 0,0 24,0-24,25 0,0 74,24-49,-24-1,25 1,-25 0,-1-26</inkml:trace>
  <inkml:trace contextRef="#ctx0" brushRef="#br0" timeOffset="92215.7435">5730 12874,'25'24,"-25"1,25-25,-25 25,25-25,-25 25,24-25,-24 25,25-1,-25 1,0 0,0 0,0-75,0 25,0 1,0-1,25 25,-25-50,25 25,0 25,-25-24,24 24,1 0,-25 24,0 1,25 0,-25 0,0 0,0-1,0 1,0 0,0 0,0 0,0-1</inkml:trace>
  <inkml:trace contextRef="#ctx0" brushRef="#br0" timeOffset="93029.7046">6127 12948,'0'25,"25"-25,0 0,0 0,-1 0,1 0,0 0,0 25,24-25,51 0,-76 0,1 0</inkml:trace>
  <inkml:trace contextRef="#ctx0" brushRef="#br0" timeOffset="93670.9811">6623 12675,'0'25,"0"25,0-26,0 51,0-50,0-1,0 1,0 25,0-25,0 49,0-49,0 0,0-1</inkml:trace>
  <inkml:trace contextRef="#ctx0" brushRef="#br0" timeOffset="94874.7977">6797 12502,'0'24,"25"-24,-1 25,-24 0,25-25,-25 25,25 0,-25-1,25 26,0 0,-1 24,1 25,0-24,-25-26,0-24,0 0,25-25,-25 25,0 24,-25-24,0 0,25 0,-25-25,25 25,-24-1,-1-24,25 25,0 0,-25-25</inkml:trace>
  <inkml:trace contextRef="#ctx0" brushRef="#br0" timeOffset="96087.3064">7268 12750,'25'0,"0"0,24 0,1 0,-25 0,0 0,-1 0,1 0,0 0,0 0,0 0,-1 0</inkml:trace>
  <inkml:trace contextRef="#ctx0" brushRef="#br0" timeOffset="96875.6902">7491 12601,'0'25,"0"-1,0 1,0 0,0 25,0-26,0 1,0 0,0 25,0-26,0 1</inkml:trace>
  <inkml:trace contextRef="#ctx0" brushRef="#br0" timeOffset="97945.6319">7913 12452,'0'25,"0"49,0 1,0-26,0 26,0-1,0 0,0-49,0 0,0 0,0 0</inkml:trace>
  <inkml:trace contextRef="#ctx0" brushRef="#br0" timeOffset="100666.5773">9724 12477,'25'0,"-1"0,1 0,-25 25,0-1,0 26,0-25,0 24,0-24,0 0,0 25,0-26,0-73,0 24,0-25,25 1,-25-1,25 50,-25-25,25 1,-1 24,-24-25,25 0,0 25,0 0,-25 25,25 0,-25 24,0-24,0 0,0 0,0-1,0 1,0 25,0-25,24 24,-24-24,0 0,0 0,0-1,25-24</inkml:trace>
  <inkml:trace contextRef="#ctx0" brushRef="#br0" timeOffset="103097.6269">10220 12328,'25'0,"-1"25,-24 0,25-1,0 1,0 0,-25 0,25-25,-25 25,0-1,25-24,-1 0,1 0,0 0,0 0,-25 25,25 0,-25 0,24-25,1 0,0 0,-25-25,25 25,0 0,-50 25,0 0,0-25,0 49,-24-49,24 50,0-50,0 49,1-49,-1 25,25 0,-25-25,0 25,25 0,-25-25,25 24,-25 1,25 0,-24 0,-1 0,25-1,0 1</inkml:trace>
  <inkml:trace contextRef="#ctx0" brushRef="#br0" timeOffset="104884.7174">10989 12353,'-25'0,"0"0,25 25,-25-1,1 1,24 0,-25-25,25 25,0 0,-25-1,25 1,0 0,0 0,25 0,24-25,1 0,-25 0,0 0,-1 0,1 0,0 0,-25-25,25 25,-25-25,0 0,25 0,-25 1,0-1,0 0,0 0,0 0,-25 25,0 0,0-24,0 24</inkml:trace>
  <inkml:trace contextRef="#ctx0" brushRef="#br0" timeOffset="110569.5367">15826 2729,'49'0,"1"0,99 0,24 0,26 0,-75-25,-75 25,-24 0,0 0,0 0,25 0,-26 0,1 0,0 0</inkml:trace>
  <inkml:trace contextRef="#ctx0" brushRef="#br0" timeOffset="111719.2837">16446 2654,'0'25,"-25"0,25 0,-25 49,25 0,0-24,0-25,0 0,0-1,-25 1,25 0,-24 0,24 0</inkml:trace>
  <inkml:trace contextRef="#ctx0" brushRef="#br0" timeOffset="112883.5074">17140 2654,'-24'0,"-1"25,0-25,25 50,-25-50,25 24,-25-24,25 50,-24-50,24 25,0 0,0-1,0 1,0 0,0 25,0-26,0 1,0 0,24-25,-24 25,25-25</inkml:trace>
  <inkml:trace contextRef="#ctx0" brushRef="#br0" timeOffset="114349.1589">17240 2679,'0'25,"24"0,1-25,-25 24,25-24,-25 25,0 0,0 0,0 24,0-24,0 25,0-25,0-50,0 0,25-49,0 49,-25-25,24 50,1 0,-25-25,25 1,0-1,-25 0,25 25,-1 0,1 0,0 25,0 24,-25 51,0-26,25-24,-1-26,-24 1</inkml:trace>
  <inkml:trace contextRef="#ctx0" brushRef="#br0" timeOffset="115472.4961">17835 2604,'0'50,"0"-25,25 0,-25 24,0-24,25 0,-25 0,0 0,24-25,-24 24,0 1,0 0,0 25,0-26,0 1,-24-25,24 25,-25-25,25 25</inkml:trace>
  <inkml:trace contextRef="#ctx0" brushRef="#br0" timeOffset="120747.2946">15578 3125,'-25'0,"-25"25,25 0,1-25,-1 25,-25 0,-24-1,24 26,-74-25,99 0,-49 24,24-49,-24 25,49 0,-49 0,24 24,25-49,-74 25,50 0,-1 0,-49-1,49 1,-24 0,-26 25,26-50,0 49,49-24,0-25,0 0,0 25,-24 0,-1-25,1 49,-26-24,1 0,-25 25,24-1,25-49,1 25,24 0,0-25,0 25,1-25</inkml:trace>
  <inkml:trace contextRef="#ctx0" brushRef="#br0" timeOffset="121720.4048">12874 4242,'0'24,"0"1,0 25,0-1,0 1,0 0,0-1,-25 26,25-51,0 1,0 0,0 0,0 0,0-1,0 1,0 0,0 0</inkml:trace>
  <inkml:trace contextRef="#ctx0" brushRef="#br0" timeOffset="126022.8009">15627 3125,'0'25,"0"0,-25-25,25 25,-24-25,24 25,-25-25,25 24,-25-24,25 25,0 0,-50-25,50 50,-24-26,-26 1,25 25,0-25,-24 24,24-24,0-25,25 25,0 0,-49-1,-1 26,25-25,0 0,25 0,-24-1,24 1,-25-25,0 25,0-25,25 25,-25 0,25-1,-24-24,-1 25,25 0,-25 0,0 0,0-1,25 1,-24 0,24 0,0 0,-25-25,25 24,-25 1,0-25,25 25,-25-25,25 25,-24-25,-1 25,0-25,25 24,-25-24</inkml:trace>
  <inkml:trace contextRef="#ctx0" brushRef="#br0" timeOffset="130636.1447">13693 4341,'24'0,"1"0,25-25,24 0,-49 25,25-25,-1 1,-24 24,0 0,0 0,-1 0,26 0,-25 0</inkml:trace>
  <inkml:trace contextRef="#ctx0" brushRef="#br0" timeOffset="131419.3181">14015 4266,'-25'0,"25"25,0 0,0 25,0-26,0 26,0 0,-25-26,25 26,0-25</inkml:trace>
  <inkml:trace contextRef="#ctx0" brushRef="#br0" timeOffset="132164.4417">14536 4167,'0'0,"0"25,-25-25,25 25,-25-25,0 25,1-25,24 24,-25 1,0 0,0-25,25 25,0 0,-25-1,25 1,0 0,0 0,0 0,0-1,25-24,-25 25,50-25,-50 25,25 0,-1-25,-24 25,25-25</inkml:trace>
  <inkml:trace contextRef="#ctx0" brushRef="#br0" timeOffset="133453.3039">14710 4415,'0'25,"0"0,0 0,24-25,-24 24,0 1,0 0,0-50,0 0,0 1,25-1,0 0,0-25,0 50,-25-24,49 24,-49-25,25 25,0 0,-25 25,0-1,25 1,-25 0,24-25,-24 25,0 24,0-24,0 25,0-25</inkml:trace>
  <inkml:trace contextRef="#ctx0" brushRef="#br0" timeOffset="134337.242">15057 4440,'25'0,"-25"-25,24 25,1 0,0 0,-25-25,25 25,0 0,-1 0,1 0,0 0,0 0</inkml:trace>
  <inkml:trace contextRef="#ctx0" brushRef="#br0" timeOffset="135006.3683">15429 4266,'0'50,"0"-25,0 0,-25-1,25 1,0 0,0 0</inkml:trace>
  <inkml:trace contextRef="#ctx0" brushRef="#br0" timeOffset="135944.8161">15503 4167,'25'0,"0"0,-25 25,25-25,-25 25,0 0,0-1,24-24,-24 25,0 25,0-25,0-1,0 1,0 0,0 0,0 0,-24-25,24 24,0 1</inkml:trace>
  <inkml:trace contextRef="#ctx0" brushRef="#br0" timeOffset="137381.2138">15652 3225,'25'0,"-25"24,25 26,24 0,-49-26,25-24,-25 25,0 0,50 0,-25 24,24 1,-49-25,25 0,-25-1,25-24,-25 25,0 0,0 25,25-25,-25-1,0 1,24 0,-24 0,0 0,0-1,25-24,0 50,-25-25,25 0,-25-50,0 0,0 0</inkml:trace>
  <inkml:trace contextRef="#ctx0" brushRef="#br0" timeOffset="138215.2021">15999 4068,'0'0,"50"0,0 0,-1 0,-24 0,0 0</inkml:trace>
  <inkml:trace contextRef="#ctx0" brushRef="#br0" timeOffset="139542.9333">15727 4192,'24'0,"1"0,-25-25,25 25,0-25,-25 1,49 24,-24-25,25 25,-25-25,24 0,-24 25,0 0,0 0,-1 0,26-25,24 25,-49-24,25 24,-50-25</inkml:trace>
  <inkml:trace contextRef="#ctx0" brushRef="#br0" timeOffset="140284.1871">16074 4018,'0'25,"0"0,0 0,0 0,0-1,0 51,0-1,0 1,0 49,0-50,0 50,0-25,0-74,0 50,0-51,0 1,0-50,0-24,0-1,0 25</inkml:trace>
  <inkml:trace contextRef="#ctx0" brushRef="#br0" timeOffset="141343.2025">16471 4018,'0'0,"0"25,0 25,-25-25,0 24,25-24,0 0,-25 0,25-1,0 1,0 0,0 0,25-25,0 0</inkml:trace>
  <inkml:trace contextRef="#ctx0" brushRef="#br0" timeOffset="143072.1986">16694 4043,'0'25,"25"0,-25 0,25-1,-1 1,-24 0,0 0,25-25,-25 25,25 24,-25-24,0 0,0 0,0-50,0 0,0 0,25 0,-25-24,25 49,-25-25,0 0,24 25,1 0,0-25,0 25,0-24,-1 24,1 0,25 74,-50-24,25 24,-1 0,-24-24,25-25,-25 0</inkml:trace>
  <inkml:trace contextRef="#ctx0" brushRef="#br0" timeOffset="143898.4503">17289 4316,'25'0,"0"0,0-25,-1 0,1 25,0 0,0 0,0 0,24 0,-24 0</inkml:trace>
  <inkml:trace contextRef="#ctx0" brushRef="#br0" timeOffset="144754.8239">17736 3994,'0'0,"0"24,0 1,0 25,0 24,0 25,0-24,0-1,0-49,0 0,0 0</inkml:trace>
  <inkml:trace contextRef="#ctx0" brushRef="#br0" timeOffset="145728.647">17909 3944,'25'0,"0"25,-25 0,25-1,-25 26,0-25,0 0,0 24,0-24,0 25,0-1,-25-24,25 0,-25 24,0-24,25 0,0 0,-24-25</inkml:trace>
  <inkml:trace contextRef="#ctx0" brushRef="#br0" timeOffset="151800.4542">13990 4812,'-25'0,"25"25,-49 25,24-26,25 26,-50 0,26-26,-26 26,50-25,-74 0,49 24,-25-24,1 25,24-50,0 0,25 24,0 1,-25-25,25 25,-25-25,0 25,1-25,24 25,-25-1,25 1,-25-25,0 0,0 0,25 25,-24-25,24 25,0 0,-25-25</inkml:trace>
  <inkml:trace contextRef="#ctx0" brushRef="#br0" timeOffset="154116.9765">12973 5482,'0'25,"0"-1,0 1,0 25,0-25,0-1,-25 26,25-25,0 24,-24-24,24 0,0 0,0 0,0 0,0-1</inkml:trace>
  <inkml:trace contextRef="#ctx0" brushRef="#br0" timeOffset="155774.0148">14015 4812,'0'25,"0"0,0 0,0 24,0 1,25-25,-25-1,0 26,25-25</inkml:trace>
  <inkml:trace contextRef="#ctx0" brushRef="#br0" timeOffset="157000.7713">13866 5333,'25'0,"0"-25,49 25,1 0,-26 0,-24 0,0-25,0 25,-1 0,-24-24,25 24</inkml:trace>
  <inkml:trace contextRef="#ctx0" brushRef="#br0" timeOffset="157697.0078">14164 5308,'0'25,"-25"-25,25 25,0 0,0-1,-25-24,25 25,0 0,0 0,0 0,0-1</inkml:trace>
  <inkml:trace contextRef="#ctx0" brushRef="#br0" timeOffset="158528.2922">14536 5209,'0'-25,"0"50,0 0,-25 0,25-1,0 1,-25 0,25 0,0 0,0-1,0 1,0 0,0 0,0 0,0 24,0 1,25-25,25 24,-25-49,-1 0,1 0</inkml:trace>
  <inkml:trace contextRef="#ctx0" brushRef="#br0" timeOffset="159874.3009">14784 5383,'0'24,"0"1,0 0,25-25,-25 25,0 0,0-1,0-48,0-1,0 0,25 0,24-24,1 24,-50 0,25 25,-25-25,24 50,-24 0,0 0,0 24,0-24,0 0,0 0,0-1,0 1,0 0</inkml:trace>
  <inkml:trace contextRef="#ctx0" brushRef="#br0" timeOffset="161017.9762">15181 5407,'25'0,"-1"-24,1 24,0 0,0 0,0 0,-25-25,24 25</inkml:trace>
  <inkml:trace contextRef="#ctx0" brushRef="#br0" timeOffset="162202.9703">15478 5358,'0'-25,"0"0,0 0,25 25,-25-24,25 24,-25 24,0 1,0 0,0 0,0 0,0-1,0 1,0 0,0 0,-25 0,25-1,-25-24,25 25,50-25,0 0,-26-25,1 25,0 0,-25-24,25 24,0 0,0 24,-25 1,0 0</inkml:trace>
  <inkml:trace contextRef="#ctx0" brushRef="#br0" timeOffset="163444.6444">15652 5110,'25'0,"25"25,-50-1,24-24,1 50,0-50,25 50,-26-50,-24 24,0 26,0-25,0 0,0-1,0 26,0 0,0-26,0 1,0 0,0 0,-24 0,-1-25,25 24,0 1</inkml:trace>
  <inkml:trace contextRef="#ctx0" brushRef="#br0" timeOffset="164650.1494">15578 4787,'-25'0,"25"-25,25 25,-1 25,76 25,-51-50,51 25,-51 0,1-1,-25-24,-25 25,24-25,1 0,-25 50,50-25,-25 24,-1-49,1 50,25-25,-25-1,-1-24,1 0,-25 25,25-25,0 0,0 0,-1 25,1-25,-25 25,25-25,-25 25,25-25</inkml:trace>
  <inkml:trace contextRef="#ctx0" brushRef="#br0" timeOffset="165433.0187">16297 5457,'25'0,"0"0,-1 0,1 0,0 0,0 0,24 0,-24 0,0 0,0 0,0 0</inkml:trace>
  <inkml:trace contextRef="#ctx0" brushRef="#br0" timeOffset="166078.246">16446 5531,'0'25,"0"0,0 0,0 0,0-1,0 1,0 25,0-1,0 1</inkml:trace>
  <inkml:trace contextRef="#ctx0" brushRef="#br0" timeOffset="167036.9111">16818 5432,'-25'0,"25"25,0 0,-25-25,25 49,-24-24,-1 0,25 0,0 0,0-1,0 1,25 25,-1-50,26 25,-25-25,-25 24,25-24</inkml:trace>
  <inkml:trace contextRef="#ctx0" brushRef="#br0" timeOffset="168033.9766">16917 5482,'25'0,"0"0,-25 25,25-25,-25 24,0 1,0 0,0 0,0 0,0-1,0 1,-25-25,25-25,0 1,0-26,0 25,49-24,-24-1,0 50,-25 50,0-1,0 1,0-1,0-24,0 0,0 0,0-50</inkml:trace>
  <inkml:trace contextRef="#ctx0" brushRef="#br0" timeOffset="168671.9093">17264 5507,'25'0,"0"0,0 0,0 0,-25 24,0 1</inkml:trace>
  <inkml:trace contextRef="#ctx0" brushRef="#br0" timeOffset="170878.1349">17612 5457,'0'-25,"24"25,26 0,-25 0,0 0,0 0,-25 75,0-26,0 1,0-25,0 24,0-24,0 0,0 0,-25-25,25 24,-25-24,25 25,-25-25,50 0,0 0,0 0,-25-25,24 25,1 0,25 0,-25 0,24-24,-24 24</inkml:trace>
  <inkml:trace contextRef="#ctx0" brushRef="#br0" timeOffset="171671.8668">17959 5234,'25'25,"-25"-1,25 26,-25-25,49 24,-24 1,25-25,-26 0,1-25,-25 24,0 1,25 0,-25 0,0 24,0 1,-25 0,0 24,1-49,-1 25,25-26,-25-24,25 25,0-74,0 24,0 0</inkml:trace>
  <inkml:trace contextRef="#ctx0" brushRef="#br0" timeOffset="173303.8132">17984 4539,'25'0,"-1"0,1 25,0 0,124 24,-75 1,1 0,73 49,-24-49,-49 24,-1-24,-24-1,0 1,49 24,0 25,50-49,-50 0,-49-26,-1 1,-24-25,0 0</inkml:trace>
  <inkml:trace contextRef="#ctx0" brushRef="#br0" timeOffset="174024.6826">19249 5655,'0'50,"0"0,0-1,0 1,0 0,0-26,0 1,0 0,0-50,0 0</inkml:trace>
  <inkml:trace contextRef="#ctx0" brushRef="#br0" timeOffset="175570.7908">18009 4564,'24'0,"26"0,24 0,125 0,-100 0,174 0,-50 0,50 0,-99 25,-100-25,-24 0,-26 0,-24 25,0-1,25 1,0 0,0-25,0 0,24 25,-24 0,0-25,0 24,24 1,26 50,173 49,25 0,-100-50,-74-74,-24 25,-50-25,-25 25</inkml:trace>
  <inkml:trace contextRef="#ctx0" brushRef="#br0" timeOffset="176359.4222">19968 5482,'-25'25,"50"-25,124 0,-25 0,-50 0,-49 0,-25 24,25-24</inkml:trace>
  <inkml:trace contextRef="#ctx0" brushRef="#br0" timeOffset="177230.2098">20167 5531,'0'25,"0"25,24-50,-24 25,0-1,0 51,0-50</inkml:trace>
  <inkml:trace contextRef="#ctx0" brushRef="#br0" timeOffset="178844.7641">20539 5432,'-25'0,"0"25,25 0,-50 24,50-24,-24 0,24 0,0 0,0-1,-25 1,25 0,0 0,0 0,25-1,-25 1,24-25,-24 50,0-25,25-25</inkml:trace>
  <inkml:trace contextRef="#ctx0" brushRef="#br0" timeOffset="181497.7233">20613 5581,'25'0,"0"0,-1 0,-24 25,0 0,25-1,-25 1,0 25,0-25,0-1,0 1,0-50,0-24,0 24,0 0,0 0,0 1,25 24,0 0,0 0,-1 0,-24 24,25-24,0 25,-25 0,0 0,25 0,-25-1,0 1,0 0,25-25</inkml:trace>
  <inkml:trace contextRef="#ctx0" brushRef="#br0" timeOffset="182524.7943">21060 5730,'24'0,"1"0,50 0,-26 0,100 0,-75 0,-49 0,-25 25</inkml:trace>
  <inkml:trace contextRef="#ctx0" brushRef="#br0" timeOffset="183614.6782">21556 5606,'0'-25,"24"25,1 0,-25-25,25 50,-25 0,0 0,0 24,0-24,0 0,0 0,0-1,0 1,0 0,-25 0,0-25,25 25,25-50,25 0,-25 25,-1 0,26 0,-25 0,24 0,1 0,-50 25</inkml:trace>
  <inkml:trace contextRef="#ctx0" brushRef="#br0" timeOffset="184526.2687">21804 5333,'49'25,"-24"0,0-1,99 26,-74-25,-26 0,1-25,-25 24,0 1,25-25,-25 25,0 0,0 0,0-1,0 26,0-25,0 0,0-1,0 1,-25-25,25 25,0 0,-25-25</inkml:trace>
  <inkml:trace contextRef="#ctx0" brushRef="#br0" timeOffset="186535.6909">18232 4465,'0'0,"49"0,26-25,-1 25,-24-25,-1 0,1 1,0 24,-26 0,1-25,25 25,24-25,75 25,-25-25,0 25,0-25,-25 25,1 0,-76 0,1 0,0 0,25 0,-1 0,50 0,-49 0,25 0,24 0,-74 0,24 0,1 0,-25 0,49 0,50 0,124 25,-25 25,50-1,-25-24,-173 0,-26-25,-24 0,0 50,24-50,1 24,-25 1,24-25,1 25,-25-25,0 0,-1 25,26 0,24-1,-24 26,0-25,-1 0,1-1,-50 1,25-25,-25 25,25-25,-25 25,0 0,0 0,24 24,1 26,0 49,0-75,24-24,-49 0,0 0,25-25,0 0,0 24,0-24,-1 25,1-25</inkml:trace>
  <inkml:trace contextRef="#ctx0" brushRef="#br0" timeOffset="188222.5483">22523 5482,'0'49,"0"-24,-25 0,25 0,0 0,0-1,0 1,0 0,-25 0,25 0,-24-1,24 1,0 0,0 0,0 0,0 0,-25-25,25 24</inkml:trace>
  <inkml:trace contextRef="#ctx0" brushRef="#br0" timeOffset="191738.3983">22225 5407,'25'0,"25"0,24 25,-24-25,24 0,-49 0,0 0,0 25,24-25,-24 0,25 25,-26-25,1 0,0 0</inkml:trace>
  <inkml:trace contextRef="#ctx0" brushRef="#br0" timeOffset="192565.7084">22969 5308,'0'25,"-24"0,24 24,-25 1,25-25,-25 0,25 24,0-24,0 0,0 0,0 24,25-24,0 0,-1-25,-24 25,25-25,-25 24,25-24</inkml:trace>
  <inkml:trace contextRef="#ctx0" brushRef="#br0" timeOffset="193670.6074">23168 5457,'0'25,"0"0,25-25,0 49,24-49,-24 25,-25 0,25 0,-25-1,0 1,0 0,0-50,0 0,0 1,0-26,0 0,0 26,0-1,49 0,1-25,24 50,-49-24,0 24,0 0,0 0,-25 24,0 1,0 50,0-51,0 26,0-25,0 0</inkml:trace>
  <inkml:trace contextRef="#ctx0" brushRef="#br0" timeOffset="194354.8799">23689 5457,'49'0,"1"0,-25 0,0 0,-25 25,0 0,0-1</inkml:trace>
  <inkml:trace contextRef="#ctx0" brushRef="#br0" timeOffset="195752.2872">24011 5407,'25'-24,"0"24,-25 24,0 1,25-25,-25 25,0 0,0 0,0-1,0 1,0 0,-25-25,25 25,-25 0,25-1,-25-24,25 25,25-25,99 0,-74 0,-25 0</inkml:trace>
  <inkml:trace contextRef="#ctx0" brushRef="#br0" timeOffset="196896.5829">24507 5308,'-24'0,"24"25,0 25,0-1,24 26,-24-26,0-24,0 0,0 0,0-1,0 1,-24 0,-1 25,0-50,25 24,0 1,-25 0,25 0,-25 25</inkml:trace>
  <inkml:trace contextRef="#ctx0" brushRef="#br0" timeOffset="200533.0983">14313 5879,'-25'0,"-74"99,-1-74,-73 148,49-123,-75 124,50-75,1 0,-1 0,0 0,25-24,0-25,74-26,26 1,-1-25</inkml:trace>
  <inkml:trace contextRef="#ctx0" brushRef="#br0" timeOffset="201776.3072">12626 7317,'0'25,"0"25,0-25,0-1,0 26,0-25,0 0,0 24,-25-49</inkml:trace>
  <inkml:trace contextRef="#ctx0" brushRef="#br0" timeOffset="203433.7507">14337 5953,'-24'0,"-1"25,0 25,25-26,0 1,-25-25,25 25,0 0,-25 24,1-24,-1 0,25 25,-50-1,25 26,1-26,-1 26,0-51,0 26,0-25,25 24,-24-24,-1 0,25 0,0 0,-25-25,25 24</inkml:trace>
  <inkml:trace contextRef="#ctx0" brushRef="#br0" timeOffset="204700.1759">13097 7069,'50'0,"-25"0,24 0,1-24,-25 24,-1 0,1 0,0 0,0 0,0 0,-1 0,1 0,0 0,-25 24</inkml:trace>
  <inkml:trace contextRef="#ctx0" brushRef="#br0" timeOffset="205475.8262">13271 7094,'0'25,"0"0,0 0,0-1,0 1,0 0,0 0,0 24,0-24</inkml:trace>
  <inkml:trace contextRef="#ctx0" brushRef="#br0" timeOffset="206502.7254">13693 6970,'-25'0,"0"25,0 0,0 0,25-1,-24 1,-1 25,25-25,0-1,0 1,0 0,25-25,-25 25,24-25,-24 25,25-25,-25 24,0 1,25 0,0-25,-25 25,25-25</inkml:trace>
  <inkml:trace contextRef="#ctx0" brushRef="#br0" timeOffset="208289.4103">13767 7144,'25'0,"0"0,-1 0,1 0,-25 25,25-1,-25 1,0 0,0 25,0-26,0 1,0 0,0-75,25 50,-25-49,0 24,25 0,-25 0,0 1,24 24,1 0,0 0,0 0,-25 24,25 1,-25 0,0 0,0 0,0-1</inkml:trace>
  <inkml:trace contextRef="#ctx0" brushRef="#br0" timeOffset="209442.6149">14263 7268,'25'0,"0"0,-1 0,1 0,0 0,0 0,0 0</inkml:trace>
  <inkml:trace contextRef="#ctx0" brushRef="#br0" timeOffset="210676.1661">14486 7119,'25'0,"0"-25,0 25,0-25,-1 25,1 50,-25-25,0 0,0-1,0 1,0 0,-25-25,25 25,-24-25,-1 0,50 0,-1 0,1 0,-25 25,0-1,0 1,0 0,-25-25,25 25,0 0,-24-25,-1 0</inkml:trace>
  <inkml:trace contextRef="#ctx0" brushRef="#br0" timeOffset="212791.692">14561 6052,'0'0,"25"25,-1-25,26 25,-50 0,50-25,-26 49,1 1,50-25,-26 49,-24-49,0 0,0 0,-1-1,-24 1,0 0,25-25,-25 25,25 24,-25-24,25 0,0-25,-25 25,24-25,-24 25,0-1,0 1,25-25,-25 25,0 0,0 0,25-25,-25 24,0 1,0 0,0 0,0 0,25-25</inkml:trace>
  <inkml:trace contextRef="#ctx0" brushRef="#br0" timeOffset="213974.4529">14734 7045,'0'-25,"-24"25,24 25,0 24,24-24,1 0,-25 24,25-24,0 0,-25 0,0 0,0-1,0 1,0 0,0 0,0 0,-25-25</inkml:trace>
  <inkml:trace contextRef="#ctx0" brushRef="#br0" timeOffset="215262.3893">15032 7144,'25'0,"0"0,-25-25,24 25,1 0,0 0,0 0,0 0,-1 0,-24-25,25 25,0 0,0 0,0 0</inkml:trace>
  <inkml:trace contextRef="#ctx0" brushRef="#br0" timeOffset="216080.3633">15230 7094,'0'25,"-24"-25,24 50,0-26,0 26,0 0,0-1</inkml:trace>
  <inkml:trace contextRef="#ctx0" brushRef="#br0" timeOffset="217876.067">15528 6970,'0'25,"-25"-25,25 25,0 0,0-1,0 1,0 0,0 0,0 0,0 49,25-49,-25 0,25-25,-25 24,0 1,25-25</inkml:trace>
  <inkml:trace contextRef="#ctx0" brushRef="#br0" timeOffset="219273.9731">15727 6995,'0'25,"0"0,0 24,0-24,0 25,0-26,0 1,0 0,0-50,24 0,1 1,0-26,-25 25,25 0,0 25,-25-24,24 24,-24-25,25 50,-25-1,0 1,25 25,-25-25,0-1,0 1,0 0,0 0</inkml:trace>
  <inkml:trace contextRef="#ctx0" brushRef="#br0" timeOffset="220047.6147">16049 7119,'25'0,"0"0,-25 25,49-25,1 25</inkml:trace>
  <inkml:trace contextRef="#ctx0" brushRef="#br0" timeOffset="221258.3663">16322 7069,'0'-24,"25"24,-25 24,0 1,0 0,0 0,0 24,0-24,-25 0,25 0,0 0,-25-25,25-25,0 0,0 0,25 25,0 0,-1 0,-24 25,0 0,0 0,0-1,-24 1,24 0,-25-25,25 25,-25-25,25 25</inkml:trace>
  <inkml:trace contextRef="#ctx0" brushRef="#br0" timeOffset="222530.1922">16520 6970,'25'0,"25"0,-1 25,1 0,-25 0,0-1,-25 1,24-25,-24 50,0-25,0 24,0-24,0 49,25 1,-25-1,0-49,0 0,0 0,-25-25,25 24,-24-24,24 25</inkml:trace>
  <inkml:trace contextRef="#ctx0" brushRef="#br0" timeOffset="227445.276">16843 6325</inkml:trace>
  <inkml:trace contextRef="#ctx0" brushRef="#br0" timeOffset="227613.9705">17240 6474,'0'25,"0"24,0-24,0 0</inkml:trace>
  <inkml:trace contextRef="#ctx0" brushRef="#br0" timeOffset="227717.9112">17240 6623</inkml:trace>
  <inkml:trace contextRef="#ctx0" brushRef="#br0" timeOffset="227881.809">17264 6896,'0'0</inkml:trace>
  <inkml:trace contextRef="#ctx0" brushRef="#br0" timeOffset="228055.8732">17388 7045,'0'24,"0"1</inkml:trace>
  <inkml:trace contextRef="#ctx0" brushRef="#br0" timeOffset="228215.7158">17438 7317,'0'0,"0"75,0-26,0-24,0 0,0 0,0 24</inkml:trace>
  <inkml:trace contextRef="#ctx0" brushRef="#br0" timeOffset="228379.6219">17562 7987,'0'0,"0"25,0 0</inkml:trace>
  <inkml:trace contextRef="#ctx0" brushRef="#br0" timeOffset="228503.5151">17612 8086,'0'0</inkml:trace>
  <inkml:trace contextRef="#ctx0" brushRef="#br0" timeOffset="231808.014">19670 3671,'124'0,"224"0,98-25,75-24,-25-26,-223 26,0 24,-174 0,-74 0</inkml:trace>
  <inkml:trace contextRef="#ctx0" brushRef="#br0" timeOffset="232583.1909">23441 2977,'0'49,"0"26,0 73,0-48,0 48,0-73,0-26,0-24</inkml:trace>
  <inkml:trace contextRef="#ctx0" brushRef="#br0" timeOffset="235078.1856">22473 6201,'50'0,"74"0,25 0,74 0,25 0,-74 0,-1 0,-148 0,0 0</inkml:trace>
  <inkml:trace contextRef="#ctx0" brushRef="#br0" timeOffset="236163.1681">24011 6251,'25'0,"0"0,-25 25,0-1,0 1,0 0,0 25,0-26,0 1,0 25,-25-25,25-1,-25 1,25 0,-25-25,1 25,-1-25,25 25,-25-25,75 0,-26-25,26 25,-25 0,25 0,-26 0,1 0,0 0,0 0</inkml:trace>
  <inkml:trace contextRef="#ctx0" brushRef="#br0" timeOffset="239119.8978">21432 7491,'24'0,"26"0,24 0,-24 0,24 0,1 0,-26 0,-24 0,0 0,25 0,-1 0,1 0,-25 0,0 0</inkml:trace>
  <inkml:trace contextRef="#ctx0" brushRef="#br0" timeOffset="240866.0626">23366 7218,'-24'25,"-1"25,0-26,-25 26,26 0,-1-1,0 1,0-50,25 25,75-25,-1 24,-24-24,-26 0,1 0,0 0,-25-24,0-1,0 0,-25 25,25 50,0-1,0-24,0 25,0-26,0 1,0 0,0 0,0 0</inkml:trace>
  <inkml:trace contextRef="#ctx0" brushRef="#br0" timeOffset="242341.0476">13965 8582,'0'-24</inkml:trace>
  <inkml:trace contextRef="#ctx0" brushRef="#br0" timeOffset="242514.9908">13990 8781,'0'0,"0"25,0-1</inkml:trace>
  <inkml:trace contextRef="#ctx0" brushRef="#br0" timeOffset="242644.9212">13965 8880,'0'25,"0"0,-24-1</inkml:trace>
  <inkml:trace contextRef="#ctx0" brushRef="#br0" timeOffset="242753.8603">13891 9128</inkml:trace>
  <inkml:trace contextRef="#ctx0" brushRef="#br0" timeOffset="242888.7761">13866 9277,'0'0</inkml:trace>
  <inkml:trace contextRef="#ctx0" brushRef="#br0" timeOffset="244403.1849">21432 8954,'24'0,"51"0,24 0,-49 0,-26 0,1 0,0 0,0 0,0 0,-1 0,1 0,0-24,0 24,0 0</inkml:trace>
  <inkml:trace contextRef="#ctx0" brushRef="#br0" timeOffset="245915.1458">22573 8682,'0'-25,"-25"25,0 0,0 0,0 0,25 25,-24-1,-1-24,25 25,-25-25,25 25,0 0,0 0,0-1,0 1,50-25,-1 25,-24 0,25-25,-50 25,0-1,0 1,0 0,0 0,0 0,0 0,-25 24,0-24,0 0,0 0,1-1,-26 1,25-74,0-1,25 25,0 0,0 1,0-1,25 0,0 0,25 0,-26 0,1 1,0 24,-25-25,25 25,-25-25,0 0,25 0,-1 1,1-1,-25 0,0 0</inkml:trace>
  <inkml:trace contextRef="#ctx0" brushRef="#br0" timeOffset="253326.1021">23614 7516,'25'0,"25"-25,-1 25,51-25,-51 0,-24 25,0-24,0 24,-1 0,1 0,0 0,0 0,0 0</inkml:trace>
  <inkml:trace contextRef="#ctx0" brushRef="#br0" timeOffset="253914.1831">23887 7689,'50'0,"-25"0,-1 0,26 0,0 0,-25 0,-1 0,26 0,-25-24,0 24</inkml:trace>
  <inkml:trace contextRef="#ctx0" brushRef="#br0" timeOffset="255195.9793">24557 7392,'-25'0,"50"-25,0 25,-25 25,0 24,0-24,0 0,0 0,25-25,-25 25,0-1,0 1,0 0,-25 0,25 0,0-1,-25 1,0-25,25 25,-25-25,50 0,124 0,0 0,-75 0,-24 0,-50-25,25 25</inkml:trace>
  <inkml:trace contextRef="#ctx0" brushRef="#br0" timeOffset="256597.9327">24855 6896,'-25'0,"50"0,-1 0,1 0,-25 25,0-1,25-24,-25 25,0 0,0 0,-25 0,25 24,-25-24,1 0,24 0,-25-25,25 24,49-24,1-24,0-1,-26 25,1 0,0-25,-25 0,25 25,-25-25</inkml:trace>
  <inkml:trace contextRef="#ctx0" brushRef="#br0" timeOffset="257987.9321">23094 8806,'24'0,"26"0,-25-25,24 25,-24 0,25 0,-50-25,25 25,-1 0,-24 25,0 0,25-25</inkml:trace>
  <inkml:trace contextRef="#ctx0" brushRef="#br0" timeOffset="258506.9272">23143 9178,'25'0,"0"0,0 0,-1 0,76-25,-26 0,-24 25,-26 0</inkml:trace>
  <inkml:trace contextRef="#ctx0" brushRef="#br0" timeOffset="260100.8781">24086 8880,'0'-25,"49"0,-24 25,0 0,0-24,0 24,-1 49,-24-24,0 25,0-26,0 1,0 0,0 0,-24-25,24 25,-25-25,0 0,25 25,-25-1,0-24,25 25,25-25,0 0,0 0,0 0,-1 0,1-25,0 1,0 24,0 0,-25-25,24 25,1 0</inkml:trace>
  <inkml:trace contextRef="#ctx0" brushRef="#br0" timeOffset="261482.8913">24359 8111,'24'0,"-24"-25,25 25,0 0,-25 25,0 25,0-25,0-1,0 1,0 0,0 0,-25 0,25-1,-25 1,25 0,-24-25,48 0,1 0,0 0,0 0,0 0,-1 0,1 0,0 0,-25 25,0 0,0-1,0 1,0 0,0 0,-25-25,0 25,25-1,-24-24,24 25,-25-25,0 0,0 0,0-25,25 1</inkml:trace>
  <inkml:trace contextRef="#ctx0" brushRef="#br0" timeOffset="265106.8656">23515 9624</inkml:trace>
  <inkml:trace contextRef="#ctx0" brushRef="#br0" timeOffset="265289.8016">23540 9847</inkml:trace>
  <inkml:trace contextRef="#ctx0" brushRef="#br0" timeOffset="265494.8254">23515 10096</inkml:trace>
  <inkml:trace contextRef="#ctx0" brushRef="#br0" timeOffset="265685.5826">23490 10195</inkml:trace>
  <inkml:trace contextRef="#ctx0" brushRef="#br0" timeOffset="265852.9416">23515 10220,'0'0</inkml:trace>
  <inkml:trace contextRef="#ctx0" brushRef="#br0" timeOffset="267629.2059">23887 10840,'25'0,"0"-25,0 25,-1 0,1 49,-25 1,0-25,25 0,-25-1,0 1,0 0,0 0,-25 24,0-24,25 0,-24 25,-1-25,25-1,0 1,-25 0,0-25,25 25,-25-25,1 25,24-1,-25 1,25 0,99-25,-99-25,25 25,0 0,-1 0,1 0,0 0,0 0,25 50,-1-1,50 1,-49-50,-25 0</inkml:trace>
  <inkml:trace contextRef="#ctx0" brushRef="#br0" timeOffset="270067.0972">24235 10120,'0'-24,"-25"73,25 26,-25-1,25 25,0-24,0 49,0-75,0 1,0-25,0-75,0 25,0-24,25 24,0-25,-1 1,-24 24,25 0,-25 0,25 25,-25-25,0 1,25 24,-25-25,0 0,25 0,-25 0,0 1,0-1,24 0,1 0,-25 0,0 1,25 24,-25 49,-25-49,25 25,-25 0,25 0,-24-1,24 1,-25-25,25 25,0 0,-25-25,0 25,25-1,-25-24,25 25,0 0,0 0,25-25,0 25,-25-1,0 1,25 25,0-50,-25 25,0-1,0 1,49 0,-24 25,0-26,0-24,-25 25,24-25,-24 25</inkml:trace>
  <inkml:trace contextRef="#ctx0" brushRef="#br0" timeOffset="278849.6276">13196 11311,'0'50,"-24"-1,24 1,0-1,0-24,0 0,0 0,-25-25</inkml:trace>
  <inkml:trace contextRef="#ctx0" brushRef="#br0" timeOffset="280053.571">13494 11460,'-25'0,"50"0,0 0,0 0,0 0,-1 0,1 0,0 0,0-25,0 0,-1 0,1 25,-25-24</inkml:trace>
  <inkml:trace contextRef="#ctx0" brushRef="#br0" timeOffset="280907.6969">13618 11261,'0'25,"0"25,0-25,0 24,0-24,0 25,0-26,0 1,0 0,-25 0,25 0,0 24</inkml:trace>
  <inkml:trace contextRef="#ctx0" brushRef="#br0" timeOffset="282721.6185">13668 9575,'25'0,"24"-25,1 25,-25 0,24 0,-24 0,0 0,0 0,-1 0,1 0,0 0</inkml:trace>
  <inkml:trace contextRef="#ctx0" brushRef="#br0" timeOffset="283352.1041">13841 9550,'0'49,"0"1,0 0,0-1,0 26,0-26,0-24,0 0,0 0</inkml:trace>
  <inkml:trace contextRef="#ctx0" brushRef="#br0" timeOffset="284303.3857">14189 9500,'0'0,"-25"0,0 25,0-25,25 25,-25 0,1-1,24 1,0 0,-25-25,25 25,0 0,0-1,0 1,0 0,0 0,49-25,-49 25,25-25,-25 24,25-24,-25 25,25-25</inkml:trace>
  <inkml:trace contextRef="#ctx0" brushRef="#br0" timeOffset="285185.7426">14313 9525,'0'25,"-25"0,25 24,0-24,0 0,0 24,0-24,0 0,25-25,-1 0,26 0,-50 25,25-25,-25-25,0 0,0 0,0-24,0 24,0 0,0 0,0 1,-25 24,25-25,-25 25,0 0,1 0</inkml:trace>
  <inkml:trace contextRef="#ctx0" brushRef="#br0" timeOffset="285818.9126">14461 9401,'0'25,"0"0,0-1,50 1,-25 25,25-25,-50-1,24-24,-24 25,0 0,0 25,0-26,0 1,0 0,0 0,-24-25,24 25</inkml:trace>
  <inkml:trace contextRef="#ctx0" brushRef="#br0" timeOffset="290461.5337">14065 11212,'24'0,"1"25,-25-1,0 1,0 0,0 0,0 24,-49-24,24 25,-25-50,50 49,-25-49,1 0,-1 0,25 25,49-25,-24 0,0 0,0 0,0 0,-1 0</inkml:trace>
  <inkml:trace contextRef="#ctx0" brushRef="#br0" timeOffset="291487.3709">14313 11385,'49'0,"1"0,24 0,-49 0,0 0,0 0,0 0,-1 0,26 0,0 0,-1 0,-24 0</inkml:trace>
  <inkml:trace contextRef="#ctx0" brushRef="#br0" timeOffset="292335.5237">14610 11261,'0'25,"0"0,0 0,0 0,0-1,0 1,-24-25,24 25,0 0,-25-25,25 25,0-1,0 1</inkml:trace>
  <inkml:trace contextRef="#ctx0" brushRef="#br0" timeOffset="293713.419">14933 11237,'25'0,"-25"-25,24 25,1 0,0 25,-25-1,0 1,0 25,0-25,0-1,0 1,0 25,-25-25,25-1,0 1,-25-25,25 25,-24 0,24 0,74-25,25 0,-24 0,-1 0,-49 0,0 0</inkml:trace>
  <inkml:trace contextRef="#ctx0" brushRef="#br0" timeOffset="295217.5218">15131 10889,'25'0,"0"0,0-25,-1 25,-24 25,0 0,25-25,-25 25,0 0,-25-1,25 1,0 0,-24-25,24 25,-25-25,25 25,-25-25,50 0,0 0,-1 0,1 0,0 0,0 0,0 0,-1 0</inkml:trace>
  <inkml:trace contextRef="#ctx0" brushRef="#br0" timeOffset="296418.9304">15404 11460,'25'0,"0"0,-1 0,26 0,0-25,-1 25,26-25,-26 0,-24 25,0 0</inkml:trace>
  <inkml:trace contextRef="#ctx0" brushRef="#br0" timeOffset="297432.631">15602 11336,'0'25,"0"-1,0 1,0 0,0 0,0 0,0-1,0 1,0 0</inkml:trace>
  <inkml:trace contextRef="#ctx0" brushRef="#br0" timeOffset="298629.4388">16099 11311,'0'-25,"24"0,51 25,-1 0,-24 0,-25 0,-25 25,0 0,0 0,0 0,-25-1,25 1,-25-25,0 25,0-25,25 25,-24-25,-1 25,0-1,25 1,-25-25,25 25,-25 0,1-25,24 25,24-25,100 24,0-24,75 0,-1 0,-49 0,-99 0,-25 0,-25-24</inkml:trace>
  <inkml:trace contextRef="#ctx0" brushRef="#br0" timeOffset="300083.4986">16446 10740,'49'-24,"-24"24,25-25,-25 25,-1 0,1 0,0 0,-25 25,0-1,0 26,0-25,0 24,-25-49,25 25,-25 0,1 0,-1-25,0 0,50 0,0 0,-25-25,24 25,1 0,-25 25,0 0,0-1,0 1,-25-25,25 25,-24-25,-1 0,25 25,-25-25,0 0,0 0,1 0,-1 0,0 0,0 0</inkml:trace>
  <inkml:trace contextRef="#ctx0" brushRef="#br0" timeOffset="301103.4613">17066 11212,'-25'0,"75"0,-25 0,24 0,1 0,24 0,-49 0,0 0,-25 25,25-25,-1 0</inkml:trace>
  <inkml:trace contextRef="#ctx0" brushRef="#br0" timeOffset="301747.4631">17190 11137,'-25'0,"25"50,0 24,25-24,-25 0,25-1,-25 1,25-50</inkml:trace>
  <inkml:trace contextRef="#ctx0" brushRef="#br0" timeOffset="302181.4135">17761 11286,'0'0</inkml:trace>
  <inkml:trace contextRef="#ctx0" brushRef="#br0" timeOffset="302364.3749">17835 11261</inkml:trace>
  <inkml:trace contextRef="#ctx0" brushRef="#br0" timeOffset="302720.4533">17959 11237,'0'0</inkml:trace>
  <inkml:trace contextRef="#ctx0" brushRef="#br0" timeOffset="302888.3516">18356 11112,'0'0</inkml:trace>
  <inkml:trace contextRef="#ctx0" brushRef="#br0" timeOffset="303068.2539">18802 11063,'0'0</inkml:trace>
  <inkml:trace contextRef="#ctx0" brushRef="#br0" timeOffset="303228.8776">18852 11038,'0'0</inkml:trace>
  <inkml:trace contextRef="#ctx0" brushRef="#br0" timeOffset="307201.3334">19174 11013,'0'-25,"25"25,0 0,0 0,0 0,-25 25,24-25,1 0,-25 25,0 0,0 0,0 24,0-24,-25 0,25 0,0 0,-24-1,-1-24,25 25,-25-25,0 0,25 25,0 0,0 0,25-25,0 0,24 0,-24 0,-25 24,25-24,0 0,0 0,-1 0,1 0,0 0</inkml:trace>
  <inkml:trace contextRef="#ctx0" brushRef="#br0" timeOffset="310653.3599">19398 10542,'0'50,"0"-26,0 26,0-25,0 0,0-1,0 1,0 0,0 0,24-50,-24 0,25 25,0-49,0 49,0-25,-25 0,24 25,1-25,0 0,0 1,0 24,-1-25,-24 0,0 50,-24-25,24 25,-25-25,25 24,-25-24,25 25,-25-25,25 25,-25-25,1 0,24 25,24 0,26-1,-25-24,0 0,24 25,-24-25,-25 25,25-25,-25 25</inkml:trace>
  <inkml:trace contextRef="#ctx0" brushRef="#br0" timeOffset="314546.4308">20191 11063,'50'-25,"-25"25,0-25,24 25,-24-25,0 25,0 0,-1 0,1-24,0 24</inkml:trace>
  <inkml:trace contextRef="#ctx0" brushRef="#br0" timeOffset="315679.2854">20340 11212,'25'0,"0"0,0 0,-1 0,1 0,0 0,0 0,0 0,-1 0</inkml:trace>
  <inkml:trace contextRef="#ctx0" brushRef="#br0" timeOffset="318190.2626">21060 10864,'24'0,"1"0,0-24,0 24,0 0,-1 0,-24 24,0 1,0 0,0 0,25 0,-25-1,25-24,-25 25,0 0,0 0,0 0,0 24,-25 1,25 0,-25-26,25 1,-24-25,24 25,-25-25,25 25,25-25,-1 0,1 0,0 0,0-25,0 25,-1 0,26 0,-25 0,0 0,24 0,-49-25,25 25</inkml:trace>
  <inkml:trace contextRef="#ctx0" brushRef="#br0" timeOffset="319293.3126">21382 10319,'0'49,"0"-24,0 0,0 0,0 0,0-1,0 1,0 0,0 0,0 0,0-1,0 1,0 0</inkml:trace>
  <inkml:trace contextRef="#ctx0" brushRef="#br0" timeOffset="321254.5436">21605 10344,'0'24,"-49"1,49 0,0 0,-25-25,25 25,-25-1,25 1,-25-25,25 25,-25-25,25 25,25-25,0 0,0 25,0-25,24 0,-24 0,0 0,-25 24,25-24,-25 25,24-25,-24 25</inkml:trace>
  <inkml:trace contextRef="#ctx0" brushRef="#br0" timeOffset="323156.9526">21779 10443,'25'-25,"-1"25,1 0,0 0,0 0,0 0</inkml:trace>
  <inkml:trace contextRef="#ctx0" brushRef="#br0" timeOffset="324712.7156">21878 10269,'0'25,"0"0,0 0,0 24,0-24,0 0,0 0,0-1,0 1,0 0,0 0,0 0,0-1,0 1</inkml:trace>
  <inkml:trace contextRef="#ctx0" brushRef="#br0" timeOffset="326060.5222">21853 10468,'0'-25,"25"25,0 0,0 0,-1 0,-24-25,25 25,0 0,0 0,0 0</inkml:trace>
  <inkml:trace contextRef="#ctx0" brushRef="#br0" timeOffset="327130.6446">22176 10220,'0'24,"0"1,0 0,0 0,0 0,0-1,0 1,0 0,0 0,0 0,0-1,0 1,0 0,0 0,0 0,-25-25,25 24</inkml:trace>
  <inkml:trace contextRef="#ctx0" brushRef="#br0" timeOffset="328624.2896">22151 11038,'-25'0,"50"0,0 0,0 0,-1 0,1 0,0 0,0 0,0 0,-1 0,26 25,-25-25,0 0,24 0</inkml:trace>
  <inkml:trace contextRef="#ctx0" brushRef="#br0" timeOffset="329525.1156">22697 10716,'0'24,"0"26,0-25,0 0,-25 24,25-24,0 0,0 0,0-1,0 1,0 25,0-25,0-1,0 1,0 0,0 0,0 0,0 0,0-1</inkml:trace>
  <inkml:trace contextRef="#ctx0" brushRef="#br0" timeOffset="333519.0354">20663 11807,'-25'0,"0"0,0 0,50 25,25-25,98 0,-23 0,48 0,-24 0,-75-25,26-25,-51 50,-24-24,-25-1,25 25,0 0,-1 0,26-25,-25 25,24-25,1 25,24 0,-49-25,25 1,-25 24,-1 0,-24-25,25 25,0-25,25 25,-1 0,-24-25,50 25,-51 0,1 0,-25-25,25 25,0-24,0 24,49 0,-24 0,-26 0,1-25,0 25,0 0,0-25,-1 25,1 0,0-25,25 25,24-25,-49 25,-25-24</inkml:trace>
  <inkml:trace contextRef="#ctx0" brushRef="#br0" timeOffset="334548.3166">21332 12154,'0'-25,"25"25,25 0,49-49,50-1,0 1,-50-1,-25 25,-24 0,-50 1,50 24,-50-25,49 25,-24 0,49-25,-24 25,0 0,-1-25,-24 25,-25-25,25 25,0 0,-25-24,24 24,-24-25</inkml:trace>
  <inkml:trace contextRef="#ctx0" brushRef="#br0" timeOffset="340924.5086">12800 12502,'0'-25,"-25"25,0 0,0 0,0 0,-24-25,24 25,0 0,0 0,1 0,24 25,-25 0,25-1,0 1,0 0,0 0,0 0,0-1,25-24,-25 25,24 0,1-25,0 0,0 0,0 0,-1 0,-24-25,25 0,0 25,-25-24,25 24,0-25,-25 0,0 0,0 0,0 1,0-1,0 50,0-1,24-24,-24 25,0 0,0 0,25-25,-25 25,25-25,0 24,0-24,-1 0,-24 25,25-25,0 0,0 0</inkml:trace>
  <inkml:trace contextRef="#ctx0" brushRef="#br0" timeOffset="342418.2885">13172 12427,'0'25,"49"-25,-24 0,0 0,0 0,-1 0,1 0,50 0,-51 0,1 0,-25-25</inkml:trace>
  <inkml:trace contextRef="#ctx0" brushRef="#br0" timeOffset="343621.9958">13370 12278,'0'25,"0"0,0 0,0 0,0 24,0 1,0-25,0-1,0 1,0 0,0 0,0 0,0 24,0-24,0 0</inkml:trace>
  <inkml:trace contextRef="#ctx0" brushRef="#br0" timeOffset="347990.962">14040 12328,'-25'0,"0"0,0 0,25 25,-24-25,24 25,-25-25,25 24,0 1,-25-25,25 25,0 0,0 0,-25-25,25 24,0 1,0 0,25-25,-25 25,50-25,-26 0,26 0,-25 0,-25-25,25 25,-25-25,0 0,24 25,-24-24,25-1,-25 0,0 0,0 0,0 1,0-1,0 50,0-1,0 1,0 0,0 0,0 0,0-1,25 1,-25 0,25-25,-25 25,25-25,-1 0,1 0</inkml:trace>
  <inkml:trace contextRef="#ctx0" brushRef="#br0" timeOffset="349658.3115">14313 12402,'24'0,"-24"25,0 0,0 0,0 0,0-1,0 1,0 0,0 0,0 0,0-50,25 0,-25 0,25-24,0 24,0 0,-25 0,24 25,-24-25,25 25,-25-24,25 24,0 0,-25 24,0 26,0-25,25-25,-25 25,0-1,0-48,-25 24</inkml:trace>
  <inkml:trace contextRef="#ctx0" brushRef="#br0" timeOffset="350786.3822">14784 12477,'0'-25,"25"25,0 0,-1 0,-24-25,25 25,0 0,0 0,0 0,-1 0,1 0</inkml:trace>
  <inkml:trace contextRef="#ctx0" brushRef="#br0" timeOffset="351582.9257">14933 12278,'0'25,"0"0,0 25,0-26,0 1,0 25,0-25,0-1,0 1,0 0,0 0,0 0,0-1</inkml:trace>
  <inkml:trace contextRef="#ctx0" brushRef="#br0" timeOffset="353706.0086">15454 12328,'-25'0,"0"0,0 0,0 25,25 0,-24-25,24 24,0 1,0 0,0 0,0 24,0 1,49-25,1-25,-25 0,24 25,-49-50,25 0,-25 0,0 0,0 1,0-1,25 0,-25 0,0 0,0 1,0-1,0 74,0-24,0 25,0-25,0-1,0 1,0 0,25-25,-25 25,24-25,1 0,0 0</inkml:trace>
  <inkml:trace contextRef="#ctx0" brushRef="#br0" timeOffset="355004.9036">15727 12402,'0'-24,"0"-1,0 0,24 25,-24 25,0 0,25 24,-25 1,0-1,0-24,0 0,0 0,0 0,0-75,0 25,25-24,49-100,-49 99,50-24,-75 49,24 0,-24 0,25 25,-25-25,0 50,0 0</inkml:trace>
  <inkml:trace contextRef="#ctx0" brushRef="#br0" timeOffset="356920.3171">16272 11906,'0'-25,"25"25,0 0,0 0,-1 0,1 0,0 0,-25 25,0 0,0 0,0 0,0-1,0 1,0 0,-25-25,25 25,-25-25,1 25,-1-25,25 24,25-24,-1 0,26 0,-50-24,25 24,0-25,-1 25,1 0,0 0,0 0,-25-25,25 25,-1 0,-24 25,0 0</inkml:trace>
  <inkml:trace contextRef="#ctx0" brushRef="#br0" timeOffset="357675.8112">16520 12427,'50'-25,"-1"1,51-1,-1 0,-74 0,-25 50,-25 0,25 0,-25-1</inkml:trace>
  <inkml:trace contextRef="#ctx0" brushRef="#br0" timeOffset="358542.2908">16719 12204,'0'25,"0"0,0-1,0 1,0 25,0-25,0-1,0 1,0 0,0 0,0 0,0-1,0 1,0 0,0 0</inkml:trace>
  <inkml:trace contextRef="#ctx0" brushRef="#br0" timeOffset="360494.4985">17364 12229,'-25'0,"0"0,0 25,0-25,1 24,-1-24,0 25,0-25,25 25,-25 25,25-26,0 1,0 0,0 0,25-25,0 0,0 0,0 0,-25-25,24 25,-24-25,25 0,25 25,-50-24,0-1,0 0,0 0,0 0,0 50,0 25,0-25,0-1,0 1,0 0,0 0,25 0,-1-25,1 24,0-24</inkml:trace>
  <inkml:trace contextRef="#ctx0" brushRef="#br0" timeOffset="361893.8994">17587 12278,'25'0,"-1"0,1 0,-25 25,25-25,-25 25,0 0,0 0,0 24,0 26,0-1,0-24,0-1,0-24,0 0,0 0,-25-25,25-25,0 0,0 0,0 0,0 1,25-1,-25-25,50 1,-50 24,0 0,25 25,-25-25,24 25,-24-49,0 24,25 25,-25-25,0 0</inkml:trace>
  <inkml:trace contextRef="#ctx0" brushRef="#br0" timeOffset="363197.014">17934 11906,'25'0,"-25"-25,25 25,-25 25,0 25,0-25,-25-1,25 1,0 0,0 0,-25-25,25 25,0-50,25 25,0-25,-25 0,25 25,-25 50,0-25,0 24,0-24,0 0,-25 0,0-25,0 0,0 0,1 0,24-25</inkml:trace>
  <inkml:trace contextRef="#ctx0" brushRef="#br0" timeOffset="364207.6567">18232 12477,'25'0,"24"0,26 0</inkml:trace>
  <inkml:trace contextRef="#ctx0" brushRef="#br0" timeOffset="364406.3142">19174 12402,'0'0</inkml:trace>
  <inkml:trace contextRef="#ctx0" brushRef="#br0" timeOffset="364603.1931">19224 12402,'0'25</inkml:trace>
  <inkml:trace contextRef="#ctx0" brushRef="#br0" timeOffset="364754.1056">19298 12402,'0'25</inkml:trace>
  <inkml:trace contextRef="#ctx0" brushRef="#br0" timeOffset="365853.7323">18703 12526</inkml:trace>
  <inkml:trace contextRef="#ctx0" brushRef="#br0" timeOffset="369250.5776">19100 12452,'25'0,"0"0,24 0,26 0,-51 0,1 0,0 0,0 0,0 0,-1 0,1 0</inkml:trace>
  <inkml:trace contextRef="#ctx0" brushRef="#br0" timeOffset="369952.3938">19224 12179,'25'0,"-25"25,0 0,0 24,0 51,0-51,0-24,0 25,0-26,0 1</inkml:trace>
  <inkml:trace contextRef="#ctx0" brushRef="#br0" timeOffset="371361.705">19819 12278,'-25'0,"1"0,-1 0,25 25,-25-25,0 0,0 25,1 0,-1-25,25 25,-25-25,25 24,0 1,0 0,0 0,25-25,24 25,1-1,-25-24,0 0,24 0,-24 0,-25-24,0-1,0 0,0 0,0 0,0 1,0 48,0 1,0 0,0 0,25-25,0 25,0-25,-1 24,1-24,0 0</inkml:trace>
  <inkml:trace contextRef="#ctx0" brushRef="#br0" timeOffset="372986.4628">19993 12278,'25'0,"-25"-24,25 24,-1 0,26 0,-25 0,0 0,-1 0,1 24,0 1,0 25,24-1,-24-24,-25 0,-25-25,25 25,-24-25,24 25,-25-25,0-25,25 0,-25 25,25-25,0 0,0 1,0-1,0 0,0 0,0 0,0 1,25 24,-25-25,0 0,25 25,0-25,-1 25,1 0,-25-25,25 25,-25-25</inkml:trace>
  <inkml:trace contextRef="#ctx0" brushRef="#br0" timeOffset="374839.6716">20439 11857,'25'0,"-25"24,0 1,25 0,-25 0,0 0,0-1,0 1,0 0,25-25,-25-50,25 26,-25-1,0 0,0 0,24 0,-24 1,25 24,-25 24,0 1,-25 0,1-25,24 50,0-26,24-24,26 0,-25 0,0 0,-25 25,0 0,24 0,1 24,0-49,25 25,-50 0,24-25</inkml:trace>
  <inkml:trace contextRef="#ctx0" brushRef="#br0" timeOffset="376143.9776">20886 12601,'-25'0,"50"0,0 0,0 0,-1 0,1 0,0 0,0 0,0 0,-1 0,1 0,0 0,0 0</inkml:trace>
  <inkml:trace contextRef="#ctx0" brushRef="#br0" timeOffset="376984.6196">20811 12898,'25'0,"75"0,123 0,25 0,-99 0,-100 0,26-24</inkml:trace>
  <inkml:trace contextRef="#ctx0" brushRef="#br0" timeOffset="381689.727">22201 12179,'-25'0,"0"0,25 25,-25-25,0 25,1-25,24 25,-25-25,25 24,-25-24,25 25,0 0,-25-25,0 0,25 25,0 0,25-25,0 0,-25 24,25-24,0 0,-1 0,1 0,0 0,0 0,-25-24,25 24,-1-25,-24 0,0 0,0 0,25-24,-25-1,0 75,0 0,0 0,0-1,0 1,0 0,25 0,0-25,-25 25,25-25,-1 0,-24 24,25-24,0 0,0 0</inkml:trace>
  <inkml:trace contextRef="#ctx0" brushRef="#br0" timeOffset="383626.9763">22721 11782,'-24'25,"24"0,-25-25,25 25,-25-25,25 24,0 1,-25 0,25 25,0-26,-25 1,25 0,-24-25,24 25,0 0,0-1,0 1,0 25,0-25,0 0,0-1,0 1,0 0,0 0,0 0,24-1,-24 1,25 0,-25 0,25-25,-25 25,25-25,-25 24,25-24,-25 25,0 0,24 0,1 0,-25-1,25 1,-25 0</inkml:trace>
  <inkml:trace contextRef="#ctx0" brushRef="#br0" timeOffset="387150.2368">22845 12154,'0'-25,"25"25,0 0,0 0,0 25,-25 0,24 0,1-25,-25 25,25-25,-25 25,0-1,0 1,0 0,0 0,0 0,0-1,-25-24,0 0,25-24,0-1,0 0,0 0,0 0,25 1,-25-1,25 25,-25-25,0 0,25 0,0 0,0 25,-25-24</inkml:trace>
  <inkml:trace contextRef="#ctx0" brushRef="#br0" timeOffset="388535.4918">23143 11708,'0'49,"0"-24,25 0,-25 0,0 0,0-1,25-24,-25 25,0 0,0 0,0 0,0-1,0 1</inkml:trace>
  <inkml:trace contextRef="#ctx0" brushRef="#br0" timeOffset="389788.2023">23342 11708,'0'49,"-25"-49,25 25,-25 0,0 0,25 0,-25-25,25 24,-24 1,73-25,-24 0,25 25,-26-25,1 0,-25 25,25-25,-25 25,25-25,-25 24</inkml:trace>
  <inkml:trace contextRef="#ctx0" brushRef="#br0" timeOffset="390660.3147">23466 11832,'24'0,"51"0,-75-25,25 25,-1 0,1 0,0 0,0 0,24 0,-24 0,-25 25,-25-25,25 25</inkml:trace>
  <inkml:trace contextRef="#ctx0" brushRef="#br0" timeOffset="391459.4977">23639 11658,'0'25,"0"0,0 0,0-1,0 26,0-25,0 0,0-1,0 26,0-25</inkml:trace>
  <inkml:trace contextRef="#ctx0" brushRef="#br0" timeOffset="392560.4801">23937 11584,'0'25,"0"-1,0 1,0 0,0 0,0 24,0-24,0 0,0 0,0 0,0-1,0 1,0 0,0 0</inkml:trace>
  <inkml:trace contextRef="#ctx0" brushRef="#br0" timeOffset="398550.9571">23689 12254,'49'0,"1"0,49-25,-49 25,-25-25,-1 25,1 0,0 0,-25-25,25 25,0 25,-25 0,25-25,-1 0,1 0,0 0</inkml:trace>
  <inkml:trace contextRef="#ctx0" brushRef="#br0" timeOffset="399966.2964">24532 11881,'0'25,"-25"25,25-1,0 26,0-26,0-24,0 25,0-25,0 0,0-1,0 1,0 0</inkml:trace>
  <inkml:trace contextRef="#ctx0" brushRef="#br0" timeOffset="401832.2455">24681 11658,'25'0,"-25"25,49 0,-49 24,25-49,-25 25,25-25,0 25,-25 0,25-25,-25 25,0-1,0 1,0 0,0 0,0 49,0-49,0 25,0-26,0 1,0 0,0 0,0 0,0 0,-25-1,25 1,-25-25,25 25,0 0,-25 0,0 24,25-24,0 0</inkml:trace>
  <inkml:trace contextRef="#ctx0" brushRef="#br0" timeOffset="404686.3034">22201 12923,'0'0,"24"0,51 0,74 25,24-25,-49 0,-25 0,-24 0,-26 0,1 0,0 0,-50-25,25 25,24 0,1-25,-1 25,26-24,-26 24,125-25,-50 25,-74-25,49 0,-25 0,1 1,-51 24,1-25,0 25,0 0,0 0,24 0,1 0,0 0,-26 0,1 0,0 0,0 0,74-25,-25 25,26 0,24 0,-25 0,-74-25,-1 25</inkml:trace>
  <inkml:trace contextRef="#ctx0" brushRef="#br0" timeOffset="406505.5573">22994 13146,'25'-24,"0"24,0-25,0 25,-25 25,0 24,24-24,1 0,-25 0,0 0,0-1,0 1,0 0,0 0,0 0,0-1,-25-48,25-1,0 0,0 0,0 0,0 1,0-1,25 0,0 25,-25-25,25 25,-25-25,25 25,-1-49,1 24,-25 0,25 25,0 0,-25-25,25 25</inkml:trace>
  <inkml:trace contextRef="#ctx0" brushRef="#br0" timeOffset="407711.3185">23391 13221,'25'0,"0"0,0 0,24 0,-24 0,49-25,-24 25,-25 0,0 0,-1 0,1-25,0 25</inkml:trace>
  <inkml:trace contextRef="#ctx0" brushRef="#br0" timeOffset="409196.2601">23986 12948,'0'25,"0"24,0 1,0 0,0-1,0-24,0 0,0 0,0 0,0-1,0 1,0 0,0 0,0 0</inkml:trace>
  <inkml:trace contextRef="#ctx0" brushRef="#br0" timeOffset="446865.8952">14710 13122,'-25'0,"0"0,0 0,25 24,-25-24,1 25,24 0,-25-25,25 25,0 0,0 0,25-25,-25 24,24-24,-24 25,25-25,0 0,0 0,0 0,-25-25,24 25,-24-24,25 24,-25-25,0 0,0 0,0 0,0 50,0 0,0 0,0 0,0-1,25-24,-25 25,25-25,0 0,-1 0,1 0,0 0,-25 25</inkml:trace>
  <inkml:trace contextRef="#ctx0" brushRef="#br0" timeOffset="447926.3953">15007 13146,'50'0,"24"0,25-24,-74-1,25 25,-50 25</inkml:trace>
  <inkml:trace contextRef="#ctx0" brushRef="#br0" timeOffset="448517.5997">14958 13345,'24'0,"26"0,-25 0,49 0,1 0,24 0,-74 0,-1 0,1 0</inkml:trace>
  <inkml:trace contextRef="#ctx0" brushRef="#br0" timeOffset="449553.7077">15652 13047,'0'50,"0"-25,0-1,0 1,0 0,0 0,0 25,0-26,0 1,0 0,0 0,0 0,-25-1,25 1</inkml:trace>
  <inkml:trace contextRef="#ctx0" brushRef="#br0" timeOffset="451089.167">16148 13047,'25'0,"0"50,0-50,-25 49,24-24,-24 0,25 0,-25 25,0-26,0 1,0-74,0 24,0 0,25-25,0 25,0 1,-1-1,-24 0,25 25,0-25,0 25,-25-25,25 25</inkml:trace>
  <inkml:trace contextRef="#ctx0" brushRef="#br0" timeOffset="452079.697">16595 13097,'24'0,"1"0,25 0,-25-25,0 25,-1 0,1-25</inkml:trace>
  <inkml:trace contextRef="#ctx0" brushRef="#br0" timeOffset="452390.8989">16892 13047,'0'0</inkml:trace>
  <inkml:trace contextRef="#ctx0" brushRef="#br0" timeOffset="453160.9159">16694 13320,'25'0,"0"0,24 0,-24 0,0 0,-25-25,25 25,-1 0,-24-24,25 24</inkml:trace>
  <inkml:trace contextRef="#ctx0" brushRef="#br0" timeOffset="454907.4358">17190 13047,'-25'0,"50"0,-25-25,25 25,24-24,-24-1,0 50,-25-1,0 1,0 0,0 0,0 0,0-1,-25 1,0 0,1 0,24 0,0 0,-25-25,25 24,0 1,-25-25,25 25,25-25,24 0,-24 0,0 0,49 0,-49 0,0 0,0 0</inkml:trace>
  <inkml:trace contextRef="#ctx0" brushRef="#br0" timeOffset="462549.7468">17785 13891,'25'0,"25"0,-1 0,26 0,-75-25,25 25,-1 0,1 0,0 0,0 0,0 0,-1 0,1 0,0 0</inkml:trace>
  <inkml:trace contextRef="#ctx0" brushRef="#br0" timeOffset="463312.6817">17959 14213,'25'0,"24"0,1 0,49 0,-49 0,-25 0,-1 0</inkml:trace>
  <inkml:trace contextRef="#ctx0" brushRef="#br0" timeOffset="464954.694">18703 13816,'-25'0,"50"0,0 0,0 0,-1 0,1 0,0 0,0 0,0 0,0 25,-25 0,0 0,0-1,0 1,0 0,-25-25,0 0,25 25,-25-25,0 25,0-1,25 1,-24-25,24 25,-25 0,25 0,0-1,0 1,49-25,1 0,25 0,24 0,-50 0,-24 0,0 0,0 0,0 0</inkml:trace>
  <inkml:trace contextRef="#ctx0" brushRef="#br0" timeOffset="466022.9156">19100 13320,'0'-25,"0"50,0 0,0 0,0 24,25 1,-25-25,0 0,0-1,0 1,0 0,0 0,0 0,0-1,0 1</inkml:trace>
  <inkml:trace contextRef="#ctx0" brushRef="#br0" timeOffset="467273.6873">19373 13295,'-25'25,"25"0,-25 0,0 0,1-25,24 24,-25 1,0-25,25 25,-25-25,0 0,25 25,-24-25,24 25,24-25,-24 24,50 1,-25-25,0 25,-1-25,-24 25,25-25,0 25,-25-1,25-24,0 0,-25 25</inkml:trace>
  <inkml:trace contextRef="#ctx0" brushRef="#br0" timeOffset="468213.5705">19546 13469,'25'0,"0"0,0 0,0 0,-1 0,51 0,-26 0,26 0,24 0,-74 0,0 0</inkml:trace>
  <inkml:trace contextRef="#ctx0" brushRef="#br0" timeOffset="469351.5987">19819 13320,'0'25,"0"0,0 0,0 24,0-24,0 0,0 0,0-1,0 1,0 0,0 0,0 0,0-1,0 1</inkml:trace>
  <inkml:trace contextRef="#ctx0" brushRef="#br0" timeOffset="470323.4013">20191 13320,'0'25,"0"25,0-1,0 1,0-1,0 1,0-25,0 0,0-1,0 1,0 0</inkml:trace>
  <inkml:trace contextRef="#ctx0" brushRef="#br0" timeOffset="471976.92">20117 14039,'50'0,"49"0,-25 0,-49 0,25 0,-26 0,1 0</inkml:trace>
  <inkml:trace contextRef="#ctx0" brushRef="#br0" timeOffset="473495.5909">20886 13667,'0'25,"25"25,-25 24,25-24,-25 24,0-49,24 25,-24-26,25-24,-25 25,0 0,0 0,0 0,0-1</inkml:trace>
  <inkml:trace contextRef="#ctx0" brushRef="#br0" timeOffset="477855.788">12601 14287,'0'50,"0"-25,0 0,0 24,-25-49,25 25,0 0,-24 0,24 0,0-50,0 0,0-25,24 26,1-26,-25 25,25 0,-25 0,0 1,25 24,-25-25,25 25,-1 0,1 0,25 25,-25 24,74 26,-74-26,-1-49,1 0,0 0,-25 25,25 25,-25-25,25-1</inkml:trace>
  <inkml:trace contextRef="#ctx0" brushRef="#br0" timeOffset="478811.5231">12651 14412,'25'0,"24"0,-24 0,25 0,-26 0,-24-25,25 25,0 0,0 0,0 0</inkml:trace>
  <inkml:trace contextRef="#ctx0" brushRef="#br0" timeOffset="479838.552">13296 14238,'-25'0,"0"0,25 25,0-1,-25-24,25 25,0 0,-25-25,25 25,0 0,75 0,-26-1,1-24,24 25,-24-25,-50 25,25-25,-50 25,0 0,-24-1,24-24,0 25,0-25,0 0,1 0</inkml:trace>
  <inkml:trace contextRef="#ctx0" brushRef="#br0" timeOffset="480804.5164">13841 14213,'-24'0,"-1"0,25 25,-25-25,25 25,-25-25,25 24,-25-24,25 25,0 0,25-25,0 25,0 0,-25 24,0-24,0 25,0-25,-25-25,25 24,-25-24</inkml:trace>
  <inkml:trace contextRef="#ctx0" brushRef="#br0" timeOffset="482675.4723">14065 14263,'-25'0,"25"24,0 1,0 0,0 0,25 0,-25 0,0-1,24-24,-24 25,25 0,0-25,-25 25,25-25,0 0,-1 0,26-50,-25 25,-25 1,0-1,0 0,0 0,0 0,0 75,0 0,0-26,0 1,0 0,0 0,25-25,-1 0,1 0,0 0,0 0,0 0</inkml:trace>
  <inkml:trace contextRef="#ctx0" brushRef="#br0" timeOffset="484434.476">14511 14387,'25'25,"-25"-1,0 1,0 0,0 0,0-50,0 0,0 0,0 1,0-1,25 25,0 0,-25 49,0-24,0 0,0 0,0-50,0 0,24 0,-24 1,25 24,-25-25,0 0,25 25,0 0,0 0,-1 0,-24 25,0 0,0-1,0 1,0 0</inkml:trace>
  <inkml:trace contextRef="#ctx0" brushRef="#br0" timeOffset="485401.3883">14784 14436,'0'0,"0"-24,25 24,0 0,-25 24,0 1,0 0,0 0,0 0,24-1,-24 1</inkml:trace>
  <inkml:trace contextRef="#ctx0" brushRef="#br0" timeOffset="487833.4103">15082 14362,'49'0,"1"25,24-25,-24 0,-25 0,-1 0,-24-25,0 0,0 0,-24 0,-1 25,0 0,0 0,0 0,1 0,-1 0,0 0,25 25,0 0,0 0,0 0,0 0,0-1,0 1,0 0,0 25,0-26,0 1,25-25,0 0,-1 0,1 0,0 0,0 0,0 0,-1 0</inkml:trace>
  <inkml:trace contextRef="#ctx0" brushRef="#br0" timeOffset="490016.4874">13345 15106,'25'0,"0"0,0 0,-1 0,-24 25,0 0,0-1,0 1,0 0,0 0,0-50,0 0,0 0,0 1,0-26,25 50,-25-25,50-24,-25 24,0-25,24 50,-24 0,0 0,-25 50,0-25,25-25,-25 24,0 1,0 0,0 0,0 0,0-1,0 1,0 0</inkml:trace>
  <inkml:trace contextRef="#ctx0" brushRef="#br0" timeOffset="490935.3268">14040 14982,'25'0,"-1"0,1 0,-25-25,25 25,0 0,0 0</inkml:trace>
  <inkml:trace contextRef="#ctx0" brushRef="#br0" timeOffset="491690.434">14114 14982,'25'0,"0"0,24 0,26 0,-50 0,24 0,-24 0,0 0,49 0,-24 0,-25 0,0 0</inkml:trace>
  <inkml:trace contextRef="#ctx0" brushRef="#br0" timeOffset="493268.1267">14759 14858,'0'25,"0"24,0 26,0-26,0 1,0 0,0-26,0 26,0-75,25-24,0-1,0 0,24 1,-24-1,0 50,-25-25,25 25,-25-24,0-1,24 25,-24 25,0 24,-24-24,-1 25,25-1,-25-49,25 25,0 0,0 0,74-25,-24 24,-25 1,0-25,-1 0,26 0</inkml:trace>
  <inkml:trace contextRef="#ctx0" brushRef="#br0" timeOffset="493984.6405">15181 14932,'0'0,"25"0,-1 0,26 0,24 0,-49 0,0 0,-25-24</inkml:trace>
  <inkml:trace contextRef="#ctx0" brushRef="#br0" timeOffset="494552.3394">15255 15106,'25'0,"25"0,-26 0,26 0,-25-25,0 25,-1 0,26 0,74 0</inkml:trace>
  <inkml:trace contextRef="#ctx0" brushRef="#br0" timeOffset="495529.1586">15875 14858,'-24'0,"-1"0,0 0,25 25,-25 0,0-25,25 24,0 26,0-25,0 0,0-1,25-24,-25 25,25-25,0-25,-25 1,0-1,25 25,-25-25,0 0,0 0,0 1,0-1,-25 25,25-25,-25 25,0 0</inkml:trace>
  <inkml:trace contextRef="#ctx0" brushRef="#br0" timeOffset="497816.509">13767 15776,'0'99,"0"-25,0-49,50 99,-50-74,0-25,0 24,24-74,1-24,0 24,0-49,-25 49,0 0,0 0,25 0,-25 1,0-1,0 0,0 0,0 0,0 1,0-1,0 0,24 0,-24 50,-24 0,24 24,-25-24,0 0,0 25,0-50,25 24,-49 51,49-50,25-1,49 51,-49-75,74 74,-25-49,1 49,49-24,-50-25,1-25,-51 0,-24 25</inkml:trace>
  <inkml:trace contextRef="#ctx0" brushRef="#br0" timeOffset="498604.6664">14263 15974,'0'-25,"74"-24,-24 49,0 0,-1-25,1 0,-25 25,0 0</inkml:trace>
  <inkml:trace contextRef="#ctx0" brushRef="#br0" timeOffset="499113.9996">14412 16073,'25'-24,"24"-1,-24 0,25 25,-50-25,25 25,-25-25,24 25,1-24,25-1,24 25</inkml:trace>
  <inkml:trace contextRef="#ctx0" brushRef="#br0" timeOffset="501411.1462">14883 15701,'0'25,"0"0,0 25,25-1,0 1,0-25,-25-1,0 1,0-74,0 24,24-25,1 1,0 24,25 0,-26 25,-24-25,25 25,0 0,0 0,0 25,-25 0,24 24,-24-24,25 0,-25 0,0 0,0-1</inkml:trace>
  <inkml:trace contextRef="#ctx0" brushRef="#br0" timeOffset="504457.2637">17885 15205,'24'0,"26"0,0 0,-1 0,-24 0,0 0,0 0,-1 0,1 0,0 0,0 0</inkml:trace>
  <inkml:trace contextRef="#ctx0" brushRef="#br0" timeOffset="505337.236">18033 15577,'50'0,"0"0,-26 0,1 0,0 0,0 0,0 0,-1 0</inkml:trace>
  <inkml:trace contextRef="#ctx0" brushRef="#br0" timeOffset="507535.3755">18728 15205,'25'0,"-1"0,1 0,0 0,0 0,-25 25,0 0,0 0,0-1,0 1,0 0,0 0,-25 0,25 0,-25-25,25 24,0 1,-25-25,1 0,24 25,-25-25,25 25,-25-25,0 25,25-1,-25-24,25 25,-24-25,48 0,26 0,0 0,24 0,-49-25,0 25,0 0,-1 0,1 0,0 0,0 0,0 0,-1 0</inkml:trace>
  <inkml:trace contextRef="#ctx0" brushRef="#br0" timeOffset="509401.2091">19026 14585,'0'50,"0"-25,0 24,0 1,0-25,0-1,0 26,0-75,0 0,24 25,-24-24,0-1,25 0,-25 0,25-24,-25 24,25 25,-25-25,25 25,-1 0,1 0,-25-25,25 25,0 0,0 0,-25 25,24 0,-24 0,0-1,0 1,0 0,0 0,0 0,0-1,0 1,0 0</inkml:trace>
  <inkml:trace contextRef="#ctx0" brushRef="#br0" timeOffset="510361.19">19398 14684,'24'0,"1"-24,0 24,0 0,0 0,-1 0,1 0,0 0,0 0,24 0,100 0,-74 0,-1 0,-99 0</inkml:trace>
  <inkml:trace contextRef="#ctx0" brushRef="#br0" timeOffset="511703.0777">19745 14585,'0'-25,"0"1,0-1,0 50,0-1,0 1,0 0,0 0,0 0,0-1,0 1,0 0,0 0,0 0,0-1,0 1,0 0,0 0,0 0</inkml:trace>
  <inkml:trace contextRef="#ctx0" brushRef="#br0" timeOffset="512986.8761">20216 14486,'0'25,"0"0,0-1,0 1,0 25,0 24,0 1,0-26,0 26,0-51,0 1,0 0</inkml:trace>
  <inkml:trace contextRef="#ctx0" brushRef="#br0" timeOffset="514333.0591">20340 15453,'50'0,"-1"0,26 0,-50 0,-1 0,1 0,0 0,25 0,-26 0,1 0,-25-24,25 24,0 0,24 0,-24 0,0 0</inkml:trace>
  <inkml:trace contextRef="#ctx0" brushRef="#br0" timeOffset="515362.1993">21531 14883,'0'25,"0"-1,0 26,0 0,-25 24,25 0,0-24,0 0,0-1,0-24,0 0,0 0,0 0,0-1,0 1,0 0,0 0,0 0</inkml:trace>
  <inkml:trace contextRef="#ctx0" brushRef="#br0" timeOffset="518214.9133">18257 16470,'-25'0,"0"0,0 0,25 25,-25-25,25 25,-24-25,-1 25,25 0,-25-25,25 24,0 1,-25-25,25 25,0 0,-25-25,25 25,0-1,-24 1,-1 0,25 0,0 0,0-1,0 1,0 0,0 0,0 0,0-1,25 1,-1-25,-24 25,25-25,0 0,0 0,0 0,-1 0,1 0,-25-25,0 0,25 1,0-26,-25 25,0 0,0 1,25 24,-25-25,0 0,0 0,0 0,0 1,0-1,0 0,0 0,0 0,0 1,0-26,0 25,-25 0,25 1,0-1,-25 25,25-25,-25 25</inkml:trace>
  <inkml:trace contextRef="#ctx0" brushRef="#br0" timeOffset="519418.6843">18827 16396,'-25'0,"0"0,1 0,24 50,-25-50,25 24,-25 51,25-50,-25-1,25 26,-25-25,25 0,0 24,0-24,0 25,0-1,0 26,0-26,0 1,0-25,0-1,0 1,25-25,0 25,0-25,0 25,24-25</inkml:trace>
  <inkml:trace contextRef="#ctx0" brushRef="#br0" timeOffset="521026.5583">19125 16644,'49'-25,"26"-24,-1 24,1 0,-51 25,1 25,0-25,-25 25,0-1,0 1,0 25,0-25,-25 24,0 1,1-25,-1-1,-25 51,25-75,1 25,24-1,-50-24,50 25,-25-25,0 0,1 25,-1-25,25 25,0 0,25-25,49 0,0 0,-24 0,-25 0,-25-25,25 25,-1 0,1-25,25 25,-25 0,-1 0,1 0,-25-25</inkml:trace>
  <inkml:trace contextRef="#ctx0" brushRef="#br0" timeOffset="522842.832">19447 16123,'25'0,"0"25,-25 0,25-25,-25 24,0 1,24-25,-24 25,25 0,-25 0,0-1,0 1,0 0,0-50,0 0,0-24,0 24,25 0,-25-24,25 49,-25-25,25 0,-25 0,24 25,-24-25,25 1,0-1,-25 0,25 25,-25-25,25 25,-1 0,1 0,0 0,0 0,-25 25,0 0,0 0,0-1,0 1,25 0,-25 0,0 0,0-1,0 1,0 0,0 0,0 0,0-1,0 1,0 0,0 0,0 0</inkml:trace>
  <inkml:trace contextRef="#ctx0" brushRef="#br0" timeOffset="523873.1066">20191 16123,'-24'0,"24"25,0 0,0-1,24-24,1 25,-25 0,25-25,-25 25,25 24,-25-24,49 75,-49-51,0 75,0-74,0-1,0-24,0 0,0 25,0-26,0 1,0 0,0 0,0 0,0-1,0 26,-24-25,-1 0,25 24,0-24,-50 0,25 49,1-49,-1 0,25 0,-25-25,0 49,25-24,-25-25,25 25,0 0,-24-25,24 24,24-48,1-51</inkml:trace>
  <inkml:trace contextRef="#ctx0" brushRef="#br0" timeOffset="524952.009">18058 17711,'-25'0,"-24"0,-1 24,25 1,1-25,-26 25,50 0,149-25,198 0,174-25,248-25,99 1,-521 49,-223-50,-99 50,-74 0,-1 25,25-25,-25 25,1 0,-1-25,1 24,-1-24</inkml:trace>
  <inkml:trace contextRef="#ctx0" brushRef="#br0" timeOffset="525427.0327">19174 17983,'0'0,"-24"25,-26-25,25 25,-24 0,24-25,0 25,0-1,75-24,198-24,-25-51,596-24,-75 99,-174-50,-322 26,-173-1,-75 0</inkml:trace>
</inkml:ink>
</file>

<file path=ppt/ink/ink7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2-03T04:07:55.004"/>
    </inkml:context>
    <inkml:brush xml:id="br0">
      <inkml:brushProperty name="width" value="0.05292" units="cm"/>
      <inkml:brushProperty name="height" value="0.05292" units="cm"/>
      <inkml:brushProperty name="color" value="#FF0000"/>
    </inkml:brush>
  </inkml:definitions>
  <inkml:trace contextRef="#ctx0" brushRef="#br0">1265 3225,'0'0,"-24"24,98-24,50 0,149 0,74 0,-124 0,-148 0</inkml:trace>
  <inkml:trace contextRef="#ctx0" brushRef="#br0" timeOffset="1052.5402">1786 3249,'0'25,"0"25,0-25,-25-1,25 1,0 0,0 0,0 0,-24-25</inkml:trace>
  <inkml:trace contextRef="#ctx0" brushRef="#br0" timeOffset="2030.5021">2803 3101,'-25'0,"1"0,-1 0,0 24,0 1,0 25,1-25,-1-1,0 1,25 0,0 0,-25 0,25-1,0 1,0 0,0 25,0-26,25 1,0 0,0-25,-25 25</inkml:trace>
  <inkml:trace contextRef="#ctx0" brushRef="#br0" timeOffset="3894.4689">2853 3225,'25'0,"-25"24,24-24,1 50,-25-25,0 24,25-49,-25 25,0 0,0 0,0 0,0-1,0 1,0-50,0 1,0-1,0 0,0 0,0 0,0 1,25-1,0 0,0 25,-25-25,24 25,1 0,0 0,0 0,0 0,-1 0,1 0,-25 25,25-25,-25 50,0-26,0 1,0 0,0 0,0 0</inkml:trace>
  <inkml:trace contextRef="#ctx0" brushRef="#br0" timeOffset="4943.1617">3250 3200,'25'25,"-1"-25,1 0,-25 24,25 1,-25 25,0-25,25-1,-25 1,25-25,-25 25,0 0,0 0,0-1,0 1,0 0,0 0,0-50</inkml:trace>
  <inkml:trace contextRef="#ctx0" brushRef="#br0" timeOffset="5620.5306">3647 3249,'49'0,"75"0,-49 0,-51 0,26 0</inkml:trace>
  <inkml:trace contextRef="#ctx0" brushRef="#br0" timeOffset="6230.2329">3721 3423,'25'0,"0"0,-1 0,1 0,-25-25,25 25,0 0,0 0,-1 0,1 0</inkml:trace>
  <inkml:trace contextRef="#ctx0" brushRef="#br0" timeOffset="8046.4763">4490 2753,'-25'0,"0"0,1 0,-1 0,25 25,-25-25,25 25,0 0,-25-25,25 25,0-1,0 26,0 0,0-26,0 26,0 0,0-26,0 1,25-25,0 0,0 0,-25 25,0 0,0 24,-25-24,0 0,0-25,0 0,50 0,0 0,25 0,-1 0,-24 50,-25-1,0-24,0 49,0-24,0 0,0-1,0 1,0 24,0-49,0 0,0 0,0 0,0-1,0 1,0 0,0 0,0 0,0-1</inkml:trace>
  <inkml:trace contextRef="#ctx0" brushRef="#br0" timeOffset="9182.0034">4812 2679,'0'25,"0"0,25-1,-25 1,0 0,0 25,0-26,0 1,0 0,0 0,0 0</inkml:trace>
  <inkml:trace contextRef="#ctx0" brushRef="#br0" timeOffset="11166.4365">7987 2580,'0'24,"25"-24,-25 25,0 0,25 0,-25 25,0-26,0 1,0 0,0 25,0-26,0-48,0-1,0-25,0 25,0 1,25 24,-25-25,25 25,-25-25,24 25,1 0,0 0,0 25,-25 0,0-1,25-24,-25 50,0-25</inkml:trace>
  <inkml:trace contextRef="#ctx0" brushRef="#br0" timeOffset="11853.5173">8434 2753,'25'0,"0"-24,-1 24,1 0</inkml:trace>
  <inkml:trace contextRef="#ctx0" brushRef="#br0" timeOffset="12398.1084">8360 2902,'24'0,"1"0,25-25,-50 1,25 24,24 0,1-25,-25 25,-1 0,1 0</inkml:trace>
  <inkml:trace contextRef="#ctx0" brushRef="#br0" timeOffset="13432.3957">8856 2704,'-25'0,"0"0,25 25,0 24,-25-24,25 0,0 0,0-1,0 1,0 0,0 25,25-50,0 24,0-24,-1 0,1 0,-25-24,25-26,-25 25,0 0,0 1,0-1,0 0,0 0,0 0,0 1,-25 24,-24-25,24 25,-25-25,50 0,-25 25</inkml:trace>
  <inkml:trace contextRef="#ctx0" brushRef="#br0" timeOffset="16441.3807">4837 3919,'25'-25,"25"1,-50-1,24 25,-24-25,25 25,0 0,0 0,0 0,-25 25,25-25,-25 25,0-1,0 1,0 0,0 0,0 0,-25-1,0 1,25 0,-25-25,25 25,-25-25,25 25,-25-25,25 24,-24-24,24 25,-25 0,25 0,-25-25,50 0,0-25,-1 25,1 0,0 0,0 0,0 0,0 0,-1 0,1 0,0 0</inkml:trace>
  <inkml:trace contextRef="#ctx0" brushRef="#br0" timeOffset="17700.7597">5309 3795,'74'0,"0"0,-24 0,24-25,-49 25,0 0,0 0,0 0,-1 0,26 0,24-24,-24 24</inkml:trace>
  <inkml:trace contextRef="#ctx0" brushRef="#br0" timeOffset="18947.4394">5681 3795,'0'50,"0"-25,0 24,0-24,0 25,0-1,0-24,0 0,0 0,0-1</inkml:trace>
  <inkml:trace contextRef="#ctx0" brushRef="#br0" timeOffset="20103.4465">6177 3696,'0'25,"-25"-25,0 25,0 24,25-24,-25 25,1-50,24 24,0 1,0 0,0 0,0 0,0-1,0 26,0-25,0 0,0-1,0 1,0 0,0 0,24-25,-24 25,25-25</inkml:trace>
  <inkml:trace contextRef="#ctx0" brushRef="#br0" timeOffset="22579.2973">6301 3894,'25'25,"-25"0,0 0,0 0,24-1,-24 1,0 0,0-75,0 26,0-1,0 0,0 0,0 0,0 1,0-1,25 25,0 0,-25-25,25 0,-25 0,25 25,-1 0,1 0,0 25,-25 0,0 0,0 0,0-1,0 1,0 0,0 0,0 0,0-1,0 1,0 0,0 0</inkml:trace>
  <inkml:trace contextRef="#ctx0" brushRef="#br0" timeOffset="23829.2649">6747 3820,'0'25,"25"-25,0 0,0 0,-1 0,1 0,0 0,25 0,-26 0,1 0,0 0,-25 25,25-25</inkml:trace>
  <inkml:trace contextRef="#ctx0" brushRef="#br0" timeOffset="24936.2314">7169 3696,'0'50,"0"-26,0 26,0-25,0 24,0 1,0-25,0 0,0-1,0 1,0 0,0 0,0 0</inkml:trace>
  <inkml:trace contextRef="#ctx0" brushRef="#br0" timeOffset="26043.9376">7367 3597,'25'24,"-25"26,0-25,0 74,0-49,25-1,-25 26,25-26,-25-24,0 25,0-25,0 24,0-24,0 0,-25-25,25 25,0-1,-25-24,25 25,-25 0</inkml:trace>
  <inkml:trace contextRef="#ctx0" brushRef="#br0" timeOffset="30124.0869">7987 3870,'75'0,"-26"0,26 0,-25 0,-26 0,1 0</inkml:trace>
  <inkml:trace contextRef="#ctx0" brushRef="#br0" timeOffset="30863.2142">8161 3671,'0'25,"0"0,0 24,0 1,0 0,-25 49,25-25,0 1,-25-51,25 1</inkml:trace>
  <inkml:trace contextRef="#ctx0" brushRef="#br0" timeOffset="31783.1859">8657 3646,'0'25,"0"0,0 25,0-26,0 76,0-51,0 1,0 24,0 25,0-49,0-25,0 0,25-50</inkml:trace>
  <inkml:trace contextRef="#ctx0" brushRef="#br0" timeOffset="34141.451">9947 3721,'25'0,"-25"25,0-1,0 1,0 0,0 0,0 0,0-1,0 1,0 0,0 0,0-50,0-49,0 24,0 25,0 0,25-24,-25 24,24 25,-24-25,25 0,0 25,-25-25,25 25,0 0,-1 0,1 0,0 0,-25 50,0-25,25 0,-25 24,0-24,0 0,0 0,0 0,0-1,0 1,0 0,0 0,0 0,0-1,0 1,0 0</inkml:trace>
  <inkml:trace contextRef="#ctx0" brushRef="#br0" timeOffset="36069.5312">10468 3473,'0'49,"25"-49,-25 25,0 0,25-25,-25 25,24-1,1 26,0-50,-25 25,25-25,-25 25,25 0,-1-1,-24 1,-24 0,-1 25,25-26,-25 26,-25 0,50-1,-24-24,-1 25,0-26,0 1,25 0,-25 0,25 0,-24-25,24 24</inkml:trace>
  <inkml:trace contextRef="#ctx0" brushRef="#br0" timeOffset="38297.9561">11113 3572,'-25'0,"0"0,25 25,0-1,-25 1,25 0,0 0,-24-25,24 25,0 0,0-1,0 1,0 0,24-25,-24 25,50-25,-25 0,0 0,-1 0,1 0,-25-25,25 25,-25-25,25 0,-25 1,25 24,-25-25,0 0,0 0,0 0,0 0,0 1,-25 24,0 0,0 0</inkml:trace>
  <inkml:trace contextRef="#ctx0" brushRef="#br0" timeOffset="52291.1343">993 5482,'99'0,"0"-25,174 0,-25-24,223-51,-198 76,-149-1,-99 25,0 0,-1 0,-24 25,-24-25,-1 24,0-24,25 25,-50-25</inkml:trace>
  <inkml:trace contextRef="#ctx0" brushRef="#br0" timeOffset="52940.9675">1588 5333</inkml:trace>
  <inkml:trace contextRef="#ctx0" brushRef="#br0" timeOffset="53737.959">1737 5383,'0'24,"0"1,0 0,0 0,0 24,0-24,0 25,-25-1,25-24,0 0</inkml:trace>
  <inkml:trace contextRef="#ctx0" brushRef="#br0" timeOffset="54809.959">2828 5011,'-25'0,"0"0,25 49,-24-24,-1 0,25 0,-25-1,25 1,0 0,0 0,0 24,0-24,0 0,0 25,0-26,0 1,0 25,0-25,0 24,25-24,-25 0,25 24,-1-49,-24 25,25-25,-25 25,25-25</inkml:trace>
  <inkml:trace contextRef="#ctx0" brushRef="#br0" timeOffset="56747.7183">2902 5184,'0'25,"25"-25,-25 25,25 0,-25-1,0 1,0 0,25 0,-25 0,0-1,25 1,-25 0,0 0,0-50,0 0,0-24,0 24,25 0,-25 0,24 0,1 25,-25-24,25 24,0-25,-25 0,25 25,-1 0,-24 25,25-25,-25 25,0-1,0 1,0 0,0 0,0 0,0-1</inkml:trace>
  <inkml:trace contextRef="#ctx0" brushRef="#br0" timeOffset="57698.2119">3349 5085,'0'25,"0"0,25-1,-25 1,25-25,-25 25,0 0,24 24,-24-24,0 0,0 0,0 24,0-24,0 0,0 0,0 0,-24 24,24-24,-25-25,25 25,0-50</inkml:trace>
  <inkml:trace contextRef="#ctx0" brushRef="#br0" timeOffset="58853.5496">3647 5259,'24'0,"26"0,-25 0,24 0,1-25,-25 25,0 0,-1 0,1 0,0 0</inkml:trace>
  <inkml:trace contextRef="#ctx0" brushRef="#br0" timeOffset="59641.1603">3771 5482,'24'0,"1"0,0 0,0 0,0 0,-1 0,1 0</inkml:trace>
  <inkml:trace contextRef="#ctx0" brushRef="#br0" timeOffset="61483.1525">4416 5184,'0'-25,"0"1,24 24,-24-25,25 25,-25-25,50 0,-25 0,-1 25,1-24,0 24,0 0,-25 24,25 26,-25-25,0 0,0-1,0 26,0-25,0 0,-25-1,0 1,25 0,-25-25,25 25,-25-25,25 25,-24-25,-1 0,0 24,0 1,0-25,25 25,-24-25,24 25,0 0,-25-25,74 0,1-25,24 25,-49 0,0 0,0 0,0 0,-1 0,1 0</inkml:trace>
  <inkml:trace contextRef="#ctx0" brushRef="#br0" timeOffset="62845.7908">4912 5085,'24'0,"1"0,25 0,-25 0,0 0,-1 0,1 0,25 0,-1 0,26 0,-26 0</inkml:trace>
  <inkml:trace contextRef="#ctx0" brushRef="#br0" timeOffset="63903.1528">5135 5085,'0'25,"0"24,0-24,0 25,0-1,0-24,0 0,0 0,0 0</inkml:trace>
  <inkml:trace contextRef="#ctx0" brushRef="#br0" timeOffset="65626.8274">5656 4936,'0'25,"-25"0,25 0,-25-1,25 1,-25 0,25 0,0 0,-24-25,24 24,0 26,0-25,0 24,24-24,-24 0,25-25,-25 25,25-25,-25 25,25-25,-25 24,0 1,0 0,0 0,25-25,-25 25</inkml:trace>
  <inkml:trace contextRef="#ctx0" brushRef="#br0" timeOffset="68132.8167">5879 5110,'0'25,"0"-1,0 1,0 0,0 0,0 0,0-1,0 1,0 0,0-50,0-24,0 24,0 0,0 0,0 0,0 1,25 24,-25-25,25 25,-1 0,-24 25,25-25,-25 24,0 1,25-25,-25 25,0 0,0 0,0-1,0 1,0 0</inkml:trace>
  <inkml:trace contextRef="#ctx0" brushRef="#br0" timeOffset="69463.7404">6202 5184,'24'0,"1"-25,-25 1,25 24,0 0,0 0,-1 0,1 0,0 0,0 0,0 0</inkml:trace>
  <inkml:trace contextRef="#ctx0" brushRef="#br0" timeOffset="70461.4414">6722 4936,'0'50,"0"-1,0 1,0-25,0 24,0-24,0 0,0 0,0 24,0-24,0 0</inkml:trace>
  <inkml:trace contextRef="#ctx0" brushRef="#br0" timeOffset="71640.8131">6896 4887,'0'-25,"0"50,0-1,0 1,25 0,-25 0,0 0,0-1,0 26,0-25,0 0,0-1,0 1,0 0,0 0,0 0,-25-25,25 24,-25 1,25 0,-25 0,1-25,24 25,-25-1,25 1,-25-25,25 25,-25 0,25-50,0 0,75-49</inkml:trace>
  <inkml:trace contextRef="#ctx0" brushRef="#br0" timeOffset="73543.6809">7119 5085,'25'0,"0"0,25 0,-1 0,1 0,-25 0,-1 0,1 0,0 0,0 0,0 0</inkml:trace>
  <inkml:trace contextRef="#ctx0" brushRef="#br0" timeOffset="74981.6401">7343 4936,'0'25,"0"0,0 0,0 24,0-24,0 0,0 24,0-24,0 0,0 0,24 0</inkml:trace>
  <inkml:trace contextRef="#ctx0" brushRef="#br0" timeOffset="76233.2831">7739 4911,'0'25,"0"0,0 0,0 0,0-1,0 1,0 0,0 25,0-26,0 1,0 0,0 0,0 0,0 24,0-24</inkml:trace>
  <inkml:trace contextRef="#ctx0" brushRef="#br0" timeOffset="77660.7907">8161 5159,'25'0,"0"25,99 0,-25-25,50 25,-75-25,50 0,-99 0,0 0,0 0,-1 0,51 0,148 0,-49 0,-50 0,-124-25,25 25,-25 25</inkml:trace>
  <inkml:trace contextRef="#ctx0" brushRef="#br0" timeOffset="78322.7027">9848 4961,'0'50,"0"-1,0 1,0 24,0 1,0-51,0 1,0-50</inkml:trace>
  <inkml:trace contextRef="#ctx0" brushRef="#br0" timeOffset="79305.9099">9749 4837,'-25'0,"0"25,0-25,0 25,-24-1,49 1,-25 0,25 0,-25 24,25-24,0 50,0-51,0 1,0 0,0 0,25 0,0-25,-25 24,0 1,0 0,25-25,-1 50,1-26,0-24,0 0,0 0,24-24,-49-1,25 25,-25-50,25 50,0-25,-1 1,1-1,0 0,-25 0,25-24,0 49,-25-25,0 0,0 0,0 0,0 1,0-26,0 25,0 0,0 1,-25 24,0 0,-49 0,24 0</inkml:trace>
  <inkml:trace contextRef="#ctx0" brushRef="#br0" timeOffset="93832.4831">3175 6573,'-24'0,"48"0,26 0,74 0,-50 0,75-25,-124 25,0 0,0 0,-1 0,1 0,0 0,-25 25</inkml:trace>
  <inkml:trace contextRef="#ctx0" brushRef="#br0" timeOffset="94852.7371">3175 6945,'25'0,"0"0,0 0,0 0,-1 0,1 0,0 0,0 0,0 0,49 25,0-25,-49 0,-25 25,25-25</inkml:trace>
  <inkml:trace contextRef="#ctx0" brushRef="#br0" timeOffset="96824.4821">4168 6548,'0'-24,"24"24,1-25,0 25,-25-25,25 25,0 0,24 0,-24-25,0 25,-25 25,0 0,0 0,0-1,0 1,0 0,0 0,0 0,0-1,0 1,0 0,-25 0,0-25,25 25,-25-25,25 24,-24-24,24 25,0 0,-25-25,0 25,25 0,-25-25,25 25,-25-1,25 1,0 0,50-25,0 0,49 0,-74 0,-1 0,1 0,0 0</inkml:trace>
  <inkml:trace contextRef="#ctx0" brushRef="#br0" timeOffset="98924.7323">5110 6127,'-25'0,"1"0,-1 0,0 0,0 0,0 0,-24 25,-26-25,50 0,1 0,-1 0,25 24,0 1,0 0,0 25,0-26,0 1,0 25,0-25,0-1,0 1,0 25,0-1,0-24,0 25,25-1,-25 1,0-25,0 0,0-1,0 1,0 0,0 0,0 0,0 0,0-1,0 1,0 25,0-25,0-1,0 1,0 0,0 0,0 0,0-1,0 1,0 0,0 0,0 0,0-1,0 1,74-25,0 25,1-25,24 0,-24 0,-51 0,1 0,0 0</inkml:trace>
  <inkml:trace contextRef="#ctx0" brushRef="#br0" timeOffset="105804.4864">5036 6648,'0'-25,"0"0,0 0,25 0,-1 1,1 24,0-25,0 25,0 0,-25 25,0-1,0 1,0 25,0-25,0-1,0 1,0 0,0 0,-25-25,25 49,-25-24,0-25,25 25,0 0,-25-25,1 0,24 25,-50 0,50-1,-25-24,0 25,0-25,50 0,0 0,0 0,25 0,-26 0,1 0,0 0,0 0,0 0,-1 0,1 0,0 0,0 0,0 0,-1 0,1 0</inkml:trace>
  <inkml:trace contextRef="#ctx0" brushRef="#br0" timeOffset="106815.3874">5408 6449,'49'0,"-24"0,25 0,24 0,-24 0,-25 0,-1 0,1 0,0 0,25 0,-26 0</inkml:trace>
  <inkml:trace contextRef="#ctx0" brushRef="#br0" timeOffset="107795.4714">5631 6400,'0'24,"0"26,0-25,0 0,0-1,0 26,0 24,0-49,0 0,0 25,0-26,0 1,0 0,0 0,0 0,0 0,0-1</inkml:trace>
  <inkml:trace contextRef="#ctx0" brushRef="#br0" timeOffset="109260.3269">6226 6300,'-24'0,"-1"25,25 0,-25-25,25 25,-25-25,25 25,-25-1,25 1,0 0,-25-25,25 25,0 0,0-1,0 1,0 0,0 0,0 0,0-1,0 1,0 25,0-1,0-24,0 0,25-25,-25 25,25-25,-25 25,0 0</inkml:trace>
  <inkml:trace contextRef="#ctx0" brushRef="#br0" timeOffset="110977.3534">14586 2580,'0'74,"0"1,0 49,0 74,0-124,0 100,0 0,0-75,0-50,24 26,-24-50,0 0,0-1,0 1,0 0,0 0,0 24,0 1,0 0,0 49,0-50,0 1,0 24,0-24,-24 74,24-50,0 1,-25-1,0 100,25-50,-25 50,25 24,0-124,0 26,-25 73,0-98,25-26,0 1,-24 0,24-26,0 1,0 0,-25-25,25 25</inkml:trace>
  <inkml:trace contextRef="#ctx0" brushRef="#br0" timeOffset="113117.2474">15602 2654,'-24'0,"48"0,26 0,-25 0,0 0,24 0,1 0,0-25,-1 25,-24-25,25 25,-26 0,1 0,0 0,-25-24,25 24,0 0,-1 0,1 0,-25-25,25 25</inkml:trace>
  <inkml:trace contextRef="#ctx0" brushRef="#br0" timeOffset="113902.3791">15999 2629,'0'50,"0"-25,0 0,0 49,0-24,0 24,0 0,0-49</inkml:trace>
  <inkml:trace contextRef="#ctx0" brushRef="#br0" timeOffset="115029.3006">16495 2480,'-24'25,"24"0,-25-25,0 25,0 24,0-24,25 25,-24-25,24 0,0-1,0 1,0 0,0 0,0 0,0-1,24-24,-24 25,25-25,-25 25,25-25,-25 25,25 0,0-25,-25 24,24-24,-24 25,25-25</inkml:trace>
  <inkml:trace contextRef="#ctx0" brushRef="#br0" timeOffset="116249.2627">16669 2753,'0'-24,"25"24,0 0,0 0,-1 24,1-24,-25 25,25-25,-25 25,0 0,0 0,0-1,0 1,0-50,0-24,0 24,25-25,0 26,-1-26,1 25,0 0,0 25,0 50,-25-25,0 0,0-1,0 1,0 25,24 24,-24-24,0 24,0-24</inkml:trace>
  <inkml:trace contextRef="#ctx0" brushRef="#br0" timeOffset="117269.336">17190 2456,'0'24,"50"-24,-50 50,24-50,-24 25,25 24,-25 1,25-50,-25 25,25 25,-25-26,0 26,0 0,0-26,0 1,0 0,0 0,0 0,-25-1,25 1,-25-25,25 25,-25-25,25 25,0 0</inkml:trace>
  <inkml:trace contextRef="#ctx0" brushRef="#br0" timeOffset="118404.6238">17785 2729,'25'0,"0"0,0 0,0 0,-1 0,1 0,0 0,0 0,0 0,-1 0,1 0</inkml:trace>
  <inkml:trace contextRef="#ctx0" brushRef="#br0" timeOffset="119133.2392">17885 2952,'24'0,"1"0,25 0,-25 0,-1 0,1 0,0 0</inkml:trace>
  <inkml:trace contextRef="#ctx0" brushRef="#br0" timeOffset="120698.2539">18579 2679,'0'0,"25"-25,0 0,-1 0,1 25,-25-24,25 24,0 0,0 0,-25 24,0 1,0 0,0 25,0-1,0-24,-25 25,25-1,-25-24,25 0,-25-25,25 25,-25-25,1 25,-1-25,25 49,-25-49,50 0,0 0,24 0,-24 0,0-25,0 25,-1 0,1 0,0 0,25 0,-25 0,-1 0,1 0</inkml:trace>
  <inkml:trace contextRef="#ctx0" brushRef="#br0" timeOffset="124115.1889">19571 2629,'25'-25,"0"25,0 0,-1 0,1 0,0 0,0 0,24 0,76 0,-51 0,-24 0,-1 0</inkml:trace>
  <inkml:trace contextRef="#ctx0" brushRef="#br0" timeOffset="124927.0674">19869 2604,'0'25,"-25"0,25 25,0-1,0 1,0 0,0-26,0 1,0 0,0 0,0 0,0-1</inkml:trace>
  <inkml:trace contextRef="#ctx0" brushRef="#br0" timeOffset="125926.4074">20365 2530,'-25'50,"0"-50,25 24,0 1,0 0,-24 25,24-25,-25-1,25 1,0 0,0 0,0 0,0-1,25 1,-1 0,-24 0,25-25,-25 25</inkml:trace>
  <inkml:trace contextRef="#ctx0" brushRef="#br0" timeOffset="126980.2681">20489 2555,'0'25,"25"-1,0 51,49-50,-74 0,25-25,-25 24,0 1,0 0,0 0,0 0,0-50,0 0,25 0,24-24,1-1,24 25,-24-25,-25 50,0 0,-1 0,1 25,-25 25,0-25,25-25,-25 25,0-1,0 1,0 0,0 0,0 24</inkml:trace>
  <inkml:trace contextRef="#ctx0" brushRef="#br0" timeOffset="127673.1013">21208 2679,'25'0,"25"0,24 0,1 0,-26 0,-24 0,0 0,0 25</inkml:trace>
  <inkml:trace contextRef="#ctx0" brushRef="#br0" timeOffset="128244.1339">21828 2505,'-24'25,"24"25,0 49,0-25,0 1,0-1,0-24,0-75,0 0</inkml:trace>
  <inkml:trace contextRef="#ctx0" brushRef="#br0" timeOffset="129218.1184">22151 2480,'0'25,"25"0,0 0,-1-25,1 25,-25-1,25-24,-25 25,0 0,25 0,-25 25,0-1,0 50,0-49,0-25,0 0,0-1,0 1,-25-25,0 0,25 25,-25-25</inkml:trace>
  <inkml:trace contextRef="#ctx0" brushRef="#br0" timeOffset="133134.8476">22697 2704,'24'0,"1"0,50 0,-51 0,1 0,0 0,0 0,0 0,-1 0,1 0,0 0,25 0,24 25,100 24,123 1,-123-25,-75-25</inkml:trace>
  <inkml:trace contextRef="#ctx0" brushRef="#br0" timeOffset="134053.3963">23366 2530,'-24'0,"24"25,0 24,-25 1,25 49,0 1,0 24,0-25,0 25,0-99,0-1,49-73</inkml:trace>
  <inkml:trace contextRef="#ctx0" brushRef="#br0" timeOffset="134720.0913">24036 2629,'0'25,"0"25,0-1,-25 1,25 74,0-74,0 24,0-24,0-26,0 26,0-25</inkml:trace>
  <inkml:trace contextRef="#ctx0" brushRef="#br0" timeOffset="145290.1495">17264 3944,'25'-25,"0"25,0 0,0 0,-1-25,26 25,0 0,-26 0,1 0,0 0,0 0,0 0,-1 0,-24-24,25 24,0 0,0 0,0 0</inkml:trace>
  <inkml:trace contextRef="#ctx0" brushRef="#br0" timeOffset="146478.8469">17463 4242,'-25'0,"0"0,50 0,0 0,0 0,-1 0,1-25,0 25,0 0,0 0,-1 0,1 0,0 0,25 0,-25 0,-1-25</inkml:trace>
  <inkml:trace contextRef="#ctx0" brushRef="#br0" timeOffset="147818.9338">14858 3820,'25'0,"0"0,0 0,0 0,24 0,1 0,-25 0,-1-25,-24 0,25 25,0 0,0 0,0 0,-1 0,1 0,0 0,0 0,0 0</inkml:trace>
  <inkml:trace contextRef="#ctx0" brushRef="#br0" timeOffset="148660.5368">15181 3795,'0'25,"0"0,-25 0,25-1,0 51,0-50,0-1,0 1,0 0,0 0,0 0,0-1,0 1,0 0</inkml:trace>
  <inkml:trace contextRef="#ctx0" brushRef="#br0" timeOffset="149976.8509">15578 3721,'0'25,"-25"-1,25 26,-25-50,25 25,0 0,0-1,0 1,0 0,0 25,0-26,0 1,0 25,0-25,0 24,0-24,0 25,25-26,0 1,-25 0,24-25</inkml:trace>
  <inkml:trace contextRef="#ctx0" brushRef="#br0" timeOffset="151382.3003">15751 3894,'0'25,"0"0,0 0,0 0,0-1,0 1,0 0,0 0,0 24,0-73,0-1,0 0,0 0,25 0,-25 1,25 24,-25-25,25 0,-25 0,25 25,-1-25,1 25,-25 25,25-25,-25 25,0 0,0 0,0-1,0 1,0 0,0 0,0 0,0-1,0 1</inkml:trace>
  <inkml:trace contextRef="#ctx0" brushRef="#br0" timeOffset="152353.9013">16074 3969,'25'0,"-1"0,1 0,0 0,0-25,0 25,-1 0,1 0,-25-25</inkml:trace>
  <inkml:trace contextRef="#ctx0" brushRef="#br0" timeOffset="153344.1698">16520 3746,'0'24,"0"26,0 0,-25-1,25 1,0-1,0-24,0 0</inkml:trace>
  <inkml:trace contextRef="#ctx0" brushRef="#br0" timeOffset="154170.4001">16744 3646,'0'25,"0"0,0 25,0 24,0-24,0 24,0-49,0 0,0-1,0 1,0 0,0 25,-25-1,25 1,0-1,0-24,0 0,-25-25,25 25,-25-25,0 0,25 25</inkml:trace>
  <inkml:trace contextRef="#ctx0" brushRef="#br0" timeOffset="156256.8177">18306 3795,'-25'0,"25"-25,25 1,-25-1,25 25,0-25,0 25,-25-25,24 25,1 0,0 0,-25 25,0 0,0 24,0-24,0 25,0-25,0-1,0 26,-25-25,0 0,25 24,-24-24,-1 25,0-50,75 0,98 24,-73-24,123 25,-49-25,-99 0</inkml:trace>
  <inkml:trace contextRef="#ctx0" brushRef="#br0" timeOffset="158631.8007">19026 3621,'24'0,"1"0,0 0,0 0,0 0,-1 0,1 25,0-25,0 0,0 0,-1 0,100 25,-74-25,0 0,-50 25,0 0,0 0,-25-25</inkml:trace>
  <inkml:trace contextRef="#ctx0" brushRef="#br0" timeOffset="159472.4165">19274 3572,'0'25,"0"24,0-24,0 0,0 25,0-26,0 26,0 0,0-1,0 26,0-26,0 1,0-25,0-1,0 1</inkml:trace>
  <inkml:trace contextRef="#ctx0" brushRef="#br0" timeOffset="160747.9763">20117 3497,'-25'0,"25"25,-25 0,1 0,-1 0,25-1,0 1,-25-25,25 25,0 25,0-1,0 1,0-25,0 49,0-24,0-1,0-24,0 0,0 25,0-26,0 1,25 0,-25 0,0 24,25-49,-25 25</inkml:trace>
  <inkml:trace contextRef="#ctx0" brushRef="#br0" timeOffset="164274.7509">20191 3746,'0'-25,"25"25,-25 49,25-24,-25 0,0 0,0 0,0-1,0 1,0 0,0 0,0 0,0-50,0-25,0 1,0 24,0 0,0 0,25 0,-25 1,25 24,-25-25,0 0,24 25,-24-25,25 25,-25-25,25 25,0 0,-25 50,0 0,0-26,0 1,0 25,0-25,0-1,25-24</inkml:trace>
  <inkml:trace contextRef="#ctx0" brushRef="#br0" timeOffset="165256.0938">20514 3770,'0'-24,"25"24,-1 0,1 0,0 0,25 0,74 24,-50-24,-24 0</inkml:trace>
  <inkml:trace contextRef="#ctx0" brushRef="#br0" timeOffset="166537.7255">20936 3621,'24'0,"-24"-24,25 24,0 0,0 0,24 0,-24 0,0 0,0 0,-25 49,0 26,0-26,0-24,0 0,0 0,-25 0,0-25,0 24,25 1,-24 0,-1-25,25 25,-25-25,50 0,0 0,-1-25,1 25,25 0,-1 0,26 0,-1 0,-24 0,-1 25,-24-25,0 0</inkml:trace>
  <inkml:trace contextRef="#ctx0" brushRef="#br0" timeOffset="167454.0289">21556 3473,'0'24,"24"1,-24 0,50 49,-50-49,25 25,0-25,-25 0,0 24,0-24,0 0,24 24,-24-24,0 0,0 0,0 0,0-1,-24 1,24 0,-25-25,25 25,-25 0,25-1,-25-24,25 25,0 0,-25-25,25 25</inkml:trace>
  <inkml:trace contextRef="#ctx0" brushRef="#br0" timeOffset="168694.7079">21952 3820,'50'0,"-25"0,25 0,-1 0,1 0,-25 0,-1 0,1 0,0 0,0 0</inkml:trace>
  <inkml:trace contextRef="#ctx0" brushRef="#br0" timeOffset="169395.5624">22176 3621,'0'25,"0"0,0 25,0-1,0 1,0-25,0 24,0-24,0 25,0-25,0-1,0 26,0-25,0 0,0-1</inkml:trace>
  <inkml:trace contextRef="#ctx0" brushRef="#br0" timeOffset="170596.5968">22597 3473,'0'24,"0"1,0 0,0 0,0 24,0-24,0 0,0 25,0-1,0 26,0-26,0 26,0-50,0-1,25-24,-25 25,0 0,0 0,0 0,0-1,0 1,0 25,0-25,0-1,0 1</inkml:trace>
  <inkml:trace contextRef="#ctx0" brushRef="#br0" timeOffset="173663.5329">5110 5730,'-25'0,"25"-25,75 25,-26 0,51-25,-76 25,26-25,-25 25,0 0,-1 0,1 0,25 0,-1 0,1 0,0 0,-1 25,1-25,-25 0,-1 0,1 0,0 0,25 0,-26 0,26-25,-25 25,0 0,-1 0,1 0,0 0,0 0,-25-24,25 24,0 0,-1 0,-24-25,50 25,-50-25,25 25,0 0,-25-25,0 0,24 1,1 24</inkml:trace>
  <inkml:trace contextRef="#ctx0" brushRef="#br0" timeOffset="177028.4318">6202 5655,'0'25,"0"0,0 0,0 0,0-1,0 1,0 0,0 0,0 0,24 0,1-25,0 24,-25 1,25-25,-25 25,25-25,-1 25,1 0,-25-1,25-24,0 0,-25 25,25-25,-1 0,-24 25,50-25,-25 0,0 0,24 25,1 0,49-1,-49-24,-1 0,1 25,-25-25,24 25,-24-25,0 0,24 0,-24 0,50 0,-26 0,150 0,-125 0,50 0,-25 0,1 0,-51 0,1 0,-1 0,-24 0,50 0,-1 0,50 0,99-50,50 26,0-51,-50 50,-49 1,74-1,-50 25,-148 0,24 0,1 0,-26 0,-24 0,0-25,124-25,-50-24,124-1,-49 1,124-25,-125 49,125-24,-124 49,-26 25,-24 0,-49-25,-50 25,49 0,-49-25,0 25,-1-49,26-1,-25 1,74-26,-24 26,-26 49,26-25,98-25,-24 50,49-25,26 1,-51-1,-98 0,74-25,-125 26,26-1,-50 0,25 25,0-25,24-25,1 26,-25 24,49-50,0 25,-24 25,49-25,-24 1,-26-1,1 25,0 0,-26 0,1 0,0-25,0 25,24-25,1 25,24 0,-24 0,-25 0,24 0,-24 0,25 0,-25 0,24 0,26 0,-26 0,1 0,-25 0,-1 0,1 0,-25 25,25-25,0 0,0 0,-50 0,0 0,-25-25,1 25,-26-25,26 1,-1-1,1 0,-1 0,0 0,50 1,-24 24,48 0,1 24,50 1,-26 0,-24 25,49-26,-24 1,-25-25,0 25,-1-25,-24 25,-24 0,24-1,-25 26,25-25,-50 49,25-24,1-25</inkml:trace>
  <inkml:trace contextRef="#ctx0" brushRef="#br0" timeOffset="180935.6943">6400 6474,'0'25,"25"-25,-25 25,25-25,-1 24,-24 26,25 0,-25-26,0 26,0-25,0-75,0 1,25 24,0 25,-25-25,25 0,-25 0,74 1,-74-1,50 0,-50 0,24 25,-24 25,0 0,0 0,0-1,25 26,-25 0,0-26,0 1,0 50,0-51,0 1,0 0,0 25</inkml:trace>
  <inkml:trace contextRef="#ctx0" brushRef="#br0" timeOffset="181932.5623">6921 6623,'-25'0,"50"0,24 0,-24-25,0 25,0 0,0 0,-1 0,1 0,0 0,0 0,0 0,0 0,-1 0,1 0,0 0,0 0</inkml:trace>
  <inkml:trace contextRef="#ctx0" brushRef="#br0" timeOffset="183619.4814">7516 6524,'0'-25,"0"0,25 25,-25-25,25 25,24 0,-24 0,0 0,-25 25,0 25,0-26,0 26,0-25,0 0,-25-25,25 24,-25-24,1 25,-1 0,25 0,-25-25,25 25,-25-25,50 0,0 0,0 0,-1 0,26-25,-25 25,0 0,24 0,-24 0,-25-25,25 25</inkml:trace>
  <inkml:trace contextRef="#ctx0" brushRef="#br0" timeOffset="184977.5503">7888 6325,'25'0,"-25"25,25-25,-25 25,25 0,-1-1,-24 26,50-25,-50 0,0 24,25-49,-25 25,0 0,0 0,0-1,0 1,0 25,0-1,0-24,0 0,-25 0,25 0,-25-25,25 25,-25-25,25 24,-24-24,24 25,0 0,-25 0,25 0,0-1,-25-24,25-24</inkml:trace>
  <inkml:trace contextRef="#ctx0" brushRef="#br0" timeOffset="186422.2192">8459 6573,'-25'0,"50"0,0 0,-1 0,1 0,0 0,0 0,0 0,-1 0,1 0,0 0,0 0</inkml:trace>
  <inkml:trace contextRef="#ctx0" brushRef="#br0" timeOffset="187213.6498">8533 6350,'0'25,"0"0,0-1,0 1,0 25,0-1,0-24,0 50,0-26,0-24,0 0</inkml:trace>
  <inkml:trace contextRef="#ctx0" brushRef="#br0" timeOffset="188038.4888">9004 6375,'0'25,"0"24,0-24,0 25,0-26,0 26,0-25,0 24,0-24,0 0</inkml:trace>
  <inkml:trace contextRef="#ctx0" brushRef="#br0" timeOffset="189695.7255">9401 6176,'25'0,"-25"-24,25 24,0 0,0 0,-1 0,-24 24,0 1,0 25,0-1,25 1,-25 0,25-26,-25 26,0-25,0 0,0-1,0 1,0 0,0 25,0-1,0-24,0 0,0 0,0-1,0 1,0 25,0-25,0 0,0-1,0 1,0 0,0 0,0 0,0-1,-25-24,-24 50,24-25,-25-25,50 25,-25-25,1 0</inkml:trace>
  <inkml:trace contextRef="#ctx0" brushRef="#br0" timeOffset="190586.468">9922 6499,'25'0,"124"25,99-25,0 0,-149 0,50 0,-124 0</inkml:trace>
  <inkml:trace contextRef="#ctx0" brushRef="#br0" timeOffset="191463.377">10220 6276,'0'49,"0"-24,0 0,0 24,25 1,-1 24,1 1,-25-1,25-24,0-1,-25 1,0-25,0 0,50-25</inkml:trace>
  <inkml:trace contextRef="#ctx0" brushRef="#br0" timeOffset="192350.3656">11063 6251,'0'49,"0"-24,0 99,0-74,0 24,25 25,-25 1,25-51,-25-24,0 0,0 25,0-26,0 1,0 0,25 0</inkml:trace>
  <inkml:trace contextRef="#ctx0" brushRef="#br0" timeOffset="204302.324">3151 8136,'24'0,"1"0,0 25,25-25,-26 0,1 0,-25 25,25-25,0 0,0 0,-1 0,1 0,0 0,0 0</inkml:trace>
  <inkml:trace contextRef="#ctx0" brushRef="#br0" timeOffset="205115.2321">3101 8508,'0'-25,"25"25,24 0,-24 0,-25-25,25 25,0 0,0 0,-1 0,1 0,0 0,0 0,0 0,-1 0</inkml:trace>
  <inkml:trace contextRef="#ctx0" brushRef="#br0" timeOffset="208083.193">4044 8235,'0'-25,"24"25,1-24,0-1,-25 0,25 25,-25-25,25 25,-1 0,1 50,-25-25,0-1,0 1,0 0,0 0,0 0,-25-25,25 24,-24 1,-1-25,-25 50,50-25,-25-25,25 24,-24 1,24 0,0 0,-25 0,0-25,25 24,0 1,0 0,0 0,-25 0,25-1,50-24,24 0,1 0,-1 0,0 0,75 0,-124 0,-25-24</inkml:trace>
  <inkml:trace contextRef="#ctx0" brushRef="#br0" timeOffset="209622.2346">4242 7689,'0'-24,"0"-1,25 25,0 0,-1 0,1 0,-25 25,0-1,25-24,0 0,-25 25,0 0,0 0,0 24,-25-24,25 0,-25-25,25 25,0 0,-25-25,1 0,24 24,-25 1,74-25,1 0,-25 0,0 0,24 0,-24 0,0-25</inkml:trace>
  <inkml:trace contextRef="#ctx0" brushRef="#br0" timeOffset="211163.3102">5085 7789,'-24'0,"24"24,-25-24,0 0,0 0,0 0,0 0,1 0,-1 0</inkml:trace>
  <inkml:trace contextRef="#ctx0" brushRef="#br0" timeOffset="212137.0023">4812 8062,'25'0,"50"0,-26 0,26 0,-50 0,-1 0,1 0,0 0,0 0,0 0,-1 0,26 0,24-25,26 25,-26 0,-49 0,-25 25,-25-25,0 0</inkml:trace>
  <inkml:trace contextRef="#ctx0" brushRef="#br0" timeOffset="212883.5369">5110 8037,'0'25,"0"-1,0 1,0 0,0 0,0 0,0 24,0 1,0-1,0 51,0-26,0-24,0-26,0 26,0-25</inkml:trace>
  <inkml:trace contextRef="#ctx0" brushRef="#br0" timeOffset="214409.1985">5904 7838,'0'0,"0"25,-25-25,25 25,-25 0,0-1,-24 26,24-25,25 25,-50-1,26 1,24-25,0 24,0-24,0 0,0 0,24-1,-24 1,25 25,0-50,-25 25,25-25,-25 24,0 1,25-25,-25 25,24 0,1-25,-25 25,0-1,25-24,-25 25,25-25</inkml:trace>
  <inkml:trace contextRef="#ctx0" brushRef="#br0" timeOffset="216449.8777">6003 8086,'0'25,"25"0,-25 0,0 0,25-25,-25 24,0 1,0 0,0 0,0 0,0-1,0 1,0 0,0 0,0 0,0-1,0-48,0-1,0-25,0 25,49-24,-49-1,50 50,-50-49,25 49,0-25,-1 25,-24-25,0 0,25 25,0 0,0 0,0 25,-1-25,-24 25,0 0,0-1,0 1,0 0,0 0,0 0,0-1,0 1,0 0,0 0,0 0,0-1</inkml:trace>
  <inkml:trace contextRef="#ctx0" brushRef="#br0" timeOffset="217399.5743">6524 8260,'25'0,"0"0,-1 0,1 0,0 0,0 0,24 0,-24 25,25-25,-50 25</inkml:trace>
  <inkml:trace contextRef="#ctx0" brushRef="#br0" timeOffset="219151.5039">6995 8086,'0'-24,"0"-1,25 25,0 0,-25 25,0-1,0 1,0 0,0 0,0 0,0-1,0 1,-25-25,25 25,0 0,-25-25,25 25,50-25,-25 0,24 0,-24 0,0 0,0 24,24-24,-24 0</inkml:trace>
  <inkml:trace contextRef="#ctx0" brushRef="#br0" timeOffset="220067.4833">7343 7888,'24'25,"-24"-1,25-24,-25 25,25 0,-25 0,25 25,0-26,-25 26,0 0,24-1,-24-24,0 0,0 0,0-1,0 1,-24 0,24 0,-25-25,25 25,-25-25,25 24,0 1,-25-25,25 25</inkml:trace>
  <inkml:trace contextRef="#ctx0" brushRef="#br0" timeOffset="220962.1573">7739 8136,'25'0,"0"0,0 0,0 0,-1 0,1 0,0 0,25 0,-26 0,51 0,-26 0,1 0,-25 0</inkml:trace>
  <inkml:trace contextRef="#ctx0" brushRef="#br0" timeOffset="221659.1355">7987 7913,'0'24,"0"1,0 50,0-26,0 1,0 24,0-24,0 0,0-26,-24-24</inkml:trace>
  <inkml:trace contextRef="#ctx0" brushRef="#br0" timeOffset="223185.6045">8508 7937,'25'0,"0"0,-25 25,0 0,0 0,0 0,0 0,0-1,0 1,0 0,-25 0,0 0,1-1,24 1,-25-25,25 25,0 0,-25 0,0-1,50-24,0 0,49 0,-24 0,-1 0,-24 25,0-25,0 0,0 0,-1 0</inkml:trace>
  <inkml:trace contextRef="#ctx0" brushRef="#br0" timeOffset="226226.0456">3027 9575,'24'0,"1"0,0 0,0 0,24 0,-24 0,0 0,0 0,0 0,-1 0,1 0</inkml:trace>
  <inkml:trace contextRef="#ctx0" brushRef="#br0" timeOffset="227149.0158">3126 9723,'25'0,"-1"0,1 0,0 25,25-25,-26 0,1 0</inkml:trace>
  <inkml:trace contextRef="#ctx0" brushRef="#br0" timeOffset="228445.0539">3994 9599,'0'-24,"25"24,0-25,24 0,26 0,-26 25,-24 0,0 25,-25 0,25 24,-25-24,0 0,0 0,0 24,0 1,0-25,0 24,-25-24,25 0,-25-25,25 25,-50 24,26-24,-26 0,0-25,26 0,24 25,-25-25,0 0,25 25,0 0,0-1,50-24,-1 0,1 0,-25 0,49-24,-49 24,0 0,-25-25,24 25,51 0,-26-25,-24 25</inkml:trace>
  <inkml:trace contextRef="#ctx0" brushRef="#br0" timeOffset="230077.6233">4416 9054,'0'-25,"24"25,1 0,0 0,0 0,-25 25,25-25,-25 25,0-1,0 1,0 0,-25-25,25 25,-25 0,0-25,25 24,25-24,0 0,0 0,-1 0,-24 25,25-25,0 0,-25 25,0 0,0 0,-25-25,0 24,1-24,-1 0,0 0,0 0,0 0,25-24</inkml:trace>
  <inkml:trace contextRef="#ctx0" brushRef="#br0" timeOffset="231724.0176">4986 9451,'25'0,"0"0,0 0,24 0,-24 0,0 0,0 0,-1 0,1 0,0 0,0 0,0 0,-1 0,26 0,0 0,24 0,-49 0</inkml:trace>
  <inkml:trace contextRef="#ctx0" brushRef="#br0" timeOffset="232684.9962">5284 9327,'0'0,"0"24,0 1,-25 0,25 0,-25 0,25-1,0 1,0 0,0 0,0 0,0 24,0-24,0 0,0 0,0-1,0 1,0 0,0 0,0 0,0-1,0 1,0 0,0 0,0 24,0-24,0 0,0 0,0-50</inkml:trace>
  <inkml:trace contextRef="#ctx0" brushRef="#br0" timeOffset="233741.8869">5904 9302,'-25'0,"25"25,-25-1,25 1,-25 25,25-25,-24-1,24 26,0 0,0-26,0 1,0 0,0 25,0-26,0 1,0 25,0-25,24-1,1 26,0-25,-25 0,25-1</inkml:trace>
  <inkml:trace contextRef="#ctx0" brushRef="#br0" timeOffset="235072.0084">6028 9500,'25'0,"-1"25,-24 0,25 0,0 24,-25-24,0 25,25-1,-25-24,0 0,0-50,0-25,0 26,0-26,0 25,25 25,-25-25,0 1,25 24,-25-25,24 25,1 0,0 0,0 0,0 0,-25 25,24-1,-24 1,0 0,0 0,0 24,0 1,25-25,-25 24,0-24,0 25</inkml:trace>
  <inkml:trace contextRef="#ctx0" brushRef="#br0" timeOffset="235961.9916">6598 9550,'25'0,"25"0,74 0,25 0,-100-25,-24 25</inkml:trace>
  <inkml:trace contextRef="#ctx0" brushRef="#br0" timeOffset="236984.9839">7268 9426,'0'-25,"0"0,50 0,24 1,-49 24,0 0,-25 24,0 26,0-25,0 0,0-1,-25 1,0-25,0 0,25 25,-24-25,48 0,1 25,-25 0,0-1,25 1,-25 0,0 0,-25-25,25 25,-25-25,1 0,-1 0,0 24,0-24,0 0,1 0,24-24</inkml:trace>
  <inkml:trace contextRef="#ctx0" brushRef="#br0" timeOffset="238322.9153">7739 9079,'-24'0,"24"24,0 1,0 0,24-25,-24 25,25-25,-25 25,0-1,25 1,-25 0,25 49,-25 1,0-26,0 1,0 0,0-1,0 1,0-25,0-1,0 1,-25 0,0 0,0-25,1 25,-1-1,0-24,25 25,-50-25,50 25,0 0,-24-25,-1 25,0-1,0-24,25-24</inkml:trace>
  <inkml:trace contextRef="#ctx0" brushRef="#br0" timeOffset="241268.9058">8756 9376,'0'-25,"0"1,25-1,0 25,0 0,0 0,-25 25,24-1,-24 1,0 0,0 0,0 0,-24-1,-1-24,25 25,-25-25,25 25,25-25,0 0,-25 25,24 0,-24-1,25 1,-25 0,0 0,0 0,0-1,0 1,-25 0,1-25,-1 0,0 0,-25 0,26 25,-26-25,0 25,26-25,24-25</inkml:trace>
  <inkml:trace contextRef="#ctx0" brushRef="#br0" timeOffset="252205.8012">8037 9649,'0'-25,"25"25,0 0,-1 0,1 0,0 0,0 0,-25-25,25 25,49-24,-49 24,0 0,0 0,-1 0,1 0,0 0</inkml:trace>
  <inkml:trace contextRef="#ctx0" brushRef="#br0" timeOffset="253415.3943">8260 9351,'0'25,"0"25,0 24,0-24,0-1,0 1,0-25,0 0,0 24,0-24,0 0,0 0,0-1,0 1</inkml:trace>
  <inkml:trace contextRef="#ctx0" brushRef="#br0" timeOffset="290717.1866">9327 8037,'50'0,"-26"0,26 0,0 0,74 25,0-25,-50 0,25 0,-24 0,-26 0</inkml:trace>
  <inkml:trace contextRef="#ctx0" brushRef="#br0" timeOffset="291988.3716">9724 7888,'0'25,"0"24,0 1,0 0,0-1,0-24,0 25,0-26,0 26,0-25,0 0,0-1,0 1,0 0,0 0,0 0,0-1,25-48</inkml:trace>
  <inkml:trace contextRef="#ctx0" brushRef="#br0" timeOffset="293033.3466">10443 7739,'0'50,"0"-1,25 1,-25-25,0 24,0 1,0-25,0 0,0-1,0 1,0 25,0-25,0 24,0-24,0 25</inkml:trace>
  <inkml:trace contextRef="#ctx0" brushRef="#br0" timeOffset="314061.1006">9178 9451,'25'0,"0"0,24 0,-24 0,0 0,0 0,0 0,-1 0,1 0,0 0,0-25,49 25,1 0,-26 0,1 0,-50 25,-25-25</inkml:trace>
  <inkml:trace contextRef="#ctx0" brushRef="#br0" timeOffset="315494.9512">9451 9227,'0'25,"0"0,0 0,0 0,0 24,0-24,0 0,0 24,0-24,0 0,0 0,0 0,0-1,0 1,-25-25,25 25,0 0,0 0,0-1,0 1,-25-25,25 25,0 0,0 0,0 24,0-24,0 0</inkml:trace>
  <inkml:trace contextRef="#ctx0" brushRef="#br0" timeOffset="316956.0975">9972 9376,'0'-25,"0"1,25 24,-1 0,1 0,0 0,0 0,-25 24,25 26,-25 0,0-1,0 1,0-25,0-1,0 1,-25-25,25 25,-50-25,50 25,-25 0,1-1,-1-24,25 25,-25-25,50 0,0 0,-1 0,1 0,0 0,0 0,24 0,51 50,-51-50,1 0,-25 0,0 0,-1 0</inkml:trace>
  <inkml:trace contextRef="#ctx0" brushRef="#br0" timeOffset="317896.3016">10542 9451,'-24'0,"48"0,1 0,25 0,-25 0,-1 0,26 0,0 0,-1 0,75-25,-74 25,-25 0</inkml:trace>
  <inkml:trace contextRef="#ctx0" brushRef="#br0" timeOffset="318871.0686">10741 9252,'0'25,"0"25,0 24,0-24,25 49,-1 50,-24-75,0-49,25 0,-25-1</inkml:trace>
  <inkml:trace contextRef="#ctx0" brushRef="#br0" timeOffset="319802.0491">11411 9252,'0'25,"0"0,0 74,0-74,0 49,24-49,-24 0,0 24,0-24,0 0,0 0,0 0,0-1,0 1,0 50,0-26,0-24,0 0,0-50</inkml:trace>
  <inkml:trace contextRef="#ctx0" brushRef="#br0" timeOffset="321960.8257">3002 10716,'25'0,"-1"0,51 0,-50 0,-1 0,1 0,0 0,0 0,0 0,-1 0,1 0,0 0,0 0</inkml:trace>
  <inkml:trace contextRef="#ctx0" brushRef="#br0" timeOffset="323142.1436">2778 11088,'50'0,"0"0,-26 0,1 0,0 0,0 0,0 0,0 0,-1 0,1 0,0-25</inkml:trace>
  <inkml:trace contextRef="#ctx0" brushRef="#br0" timeOffset="325462.9337">3870 10666,'25'-25,"24"25,-24 0,0 0,0 0,0 0,-1 0,1 50,0-50,-25 25,0-1,0 1,0 0,-25 0,25 0,-25-1,1 1,-1 0,0-25,25 25,-25-25,0 0,50 0,0 0,0 0,24 0,-24 0,0 0,0 0,0 0,24 0,-24 0,0 0</inkml:trace>
  <inkml:trace contextRef="#ctx0" brushRef="#br0" timeOffset="326918.6779">4391 10368,'-25'25,"0"0,25 0,0 0,-25-1,1-24,24 25,0 0,-25 0,25 0,25-25,-1 0,1 0,0 0,0 24,0 1,-1-25,-24-25,0 1,0-1,0 0,0 0,0 50,0 0,0 24,0-24,0 0,0 0,0 0</inkml:trace>
  <inkml:trace contextRef="#ctx0" brushRef="#br0" timeOffset="328343.0773">4986 10468,'25'0,"0"0,0 0,-1 0,1 0,25 24,-25-24,-1 0,1 25,0-25</inkml:trace>
  <inkml:trace contextRef="#ctx0" brushRef="#br0" timeOffset="329040.9481">5110 10492,'0'50,"0"-25,0 24,0 26,0-50,0-1,0 51,25-50,-25-1</inkml:trace>
  <inkml:trace contextRef="#ctx0" brushRef="#br0" timeOffset="329962.9898">5780 10443,'-25'0,"0"49,0-24,25 0,-24-25,24 25,-25-25,25 49,0-24,0 25,0-25,0 24,0-24,0 0,25-25,-25 25,24-25,1 24,0 1</inkml:trace>
  <inkml:trace contextRef="#ctx0" brushRef="#br0" timeOffset="331106.8986">5904 10592,'25'0,"-1"0,-24 24,25 1,-25 0,25 0,-25 0,0 24,-25-49,25-49,0 24,0-25,0 1,25 24,0 25,24 0,-24 25,0-25,0 0,0 0,0 0,-25 24,24 26,-24-25,0 49,0-49,0 0,0 0</inkml:trace>
  <inkml:trace contextRef="#ctx0" brushRef="#br0" timeOffset="331770.2975">6474 10641,'-24'0,"24"25,24-25,1 0,0 0,0 0,0 0,-1 0,26 0,0 0,24 0,-24 0,-26 0</inkml:trace>
  <inkml:trace contextRef="#ctx0" brushRef="#br0" timeOffset="332882.8764">7045 10418,'0'25,"0"24,-25 1,0 0,0-1,25-24,0 0,50-25,-25 0,0 0,-1 0,-24-25,0 75,0-1,0-24,0 25,0-26</inkml:trace>
  <inkml:trace contextRef="#ctx0" brushRef="#br0" timeOffset="333735.7824">7219 10344,'0'24,"0"1,0 0,0 0,0 0,0-1,0 1,0 50,0-51,0 1,0 0,0 25,0-26,0 26,0-25,-25-25,25 49,-25-24,25 0,0 0,-25 0,0-1,50-48</inkml:trace>
  <inkml:trace contextRef="#ctx0" brushRef="#br0" timeOffset="335166.6723">7467 10592,'24'0,"1"0,25 0,-25 0,24-25,1 25,-25 0,24 0,-24 0,0 0,0 0</inkml:trace>
  <inkml:trace contextRef="#ctx0" brushRef="#br0" timeOffset="335818.4075">7615 10443,'0'25,"0"-1,0 1,0 25,0-1,25 26,-25-26,0 1,0-25</inkml:trace>
  <inkml:trace contextRef="#ctx0" brushRef="#br0" timeOffset="337165.6773">8360 10244,'0'25,"0"25,-50-1,50 26,-50-26,26 26,-1-50,-25 49,50-49,-25 0,25-50,50 0,-25 0,0 25,-25-25,24 25,1 0,0 0,0 0,-25-24,25 24,-25-25,24 25,26 0,-25 0,0 0,24 0,-49-25,-25 0,1 25,24 50,0-25,0-1,0 51,24-26,-24-24,0 0,25-25,-25 25,25-50,25-25,-1 26</inkml:trace>
  <inkml:trace contextRef="#ctx0" brushRef="#br0" timeOffset="337997.8747">9029 10319,'75'0,"-1"0,-49 0,0 0,-1 0,1 0,0 0,0 25,0-25,49 0,1 0,-75 24</inkml:trace>
  <inkml:trace contextRef="#ctx0" brushRef="#br0" timeOffset="338764.4915">9302 10244,'0'50,"0"24,50 50,-25-74,-25 24,0-24,0 0,24-26,-24-73</inkml:trace>
  <inkml:trace contextRef="#ctx0" brushRef="#br0" timeOffset="339891.8001">9674 10244,'0'0,"0"-24,50 24,-1 0,-24 0,0 0,0 0,0 0,-25 24,24 1,-24 0,0 0,0 0,0-1,-49-24,49 25,-25-25,50 0,0 0,24 0,1 0,-25 25,-1-25,1 0,0 0,-25 25,0 0,0-1,0 26,0-25,0 0,0-1,0 1,-25-25,0 25,1-25,-1 0,0 0,-49 0,49 0,0 0,-25 0,26 0,24-25,0 0</inkml:trace>
  <inkml:trace contextRef="#ctx0" brushRef="#br0" timeOffset="340624.5317">10418 10418,'50'-25,"0"25,-1 0,50 0,-24 0,49-25,74 1,-123 24,-26-25</inkml:trace>
  <inkml:trace contextRef="#ctx0" brushRef="#br0" timeOffset="341145.8391">10840 10145,'0'50,"0"-25,0 24,0-24,0 25,0-26,0 26,0 0,0 24,0-24,0 49,-25-50,25-24,0-50,0 1,0-26,0 25</inkml:trace>
  <inkml:trace contextRef="#ctx0" brushRef="#br0" timeOffset="342310.458">11510 10294,'-25'0,"25"-25,25 25,0 0,24 0,-24 0,0 0,0 0,-25 25,0 49,0-49,0 25,0-1,0-24,-25 0,0 0,25 0,-25-25,75 0,49 0,-49 0,-26 0,1 0,0 0,0 0,0 0,-1 0,-24 24</inkml:trace>
  <inkml:trace contextRef="#ctx0" brushRef="#br0" timeOffset="343572.5024">12155 10294,'0'-25,"0"0,24 25,1 0,-25-24,25 24,25 0,-26-25,1 25,0 0,-25-25,25 25,-25-25,25 25,-1 0,1 0,0 0</inkml:trace>
  <inkml:trace contextRef="#ctx0" brushRef="#br0" timeOffset="344520.543">12328 9996,'0'25,"0"0,0 25,0-26,0 1,0 25,0-1,0-24,0 0,0 0,0 0,0-1,0 1,0 0,0 0,0 0,0-1,0 1,0 0</inkml:trace>
  <inkml:trace contextRef="#ctx0" brushRef="#br0" timeOffset="345404.7781">12824 9823,'0'24,"25"26,-25-25,0 49,25 1,-25-50,0 24,0-24,25-25,-25 25,0 0,0-1,0 1,0 0</inkml:trace>
  <inkml:trace contextRef="#ctx0" brushRef="#br0" timeOffset="353858.1068">2952 11435</inkml:trace>
  <inkml:trace contextRef="#ctx0" brushRef="#br0" timeOffset="354078.1395">2952 11485</inkml:trace>
  <inkml:trace contextRef="#ctx0" brushRef="#br0" timeOffset="354270.0207">2952 11782</inkml:trace>
  <inkml:trace contextRef="#ctx0" brushRef="#br0" timeOffset="354377.9564">2952 11782</inkml:trace>
  <inkml:trace contextRef="#ctx0" brushRef="#br0" timeOffset="354519.8651">2952 11857,'0'0</inkml:trace>
  <inkml:trace contextRef="#ctx0" brushRef="#br0" timeOffset="356065.8853">2506 12378,'49'0,"1"0,-25-25,-1 25,1 0,0 0,0 0,24 0,-24 0,0 0,25 0,-26 0,-24 25</inkml:trace>
  <inkml:trace contextRef="#ctx0" brushRef="#br0" timeOffset="356624.4226">2233 12675,'25'0,"-1"-25,51 1,24-1,-49 25,24 0,-24 0,-26 0</inkml:trace>
  <inkml:trace contextRef="#ctx0" brushRef="#br0" timeOffset="358270.0535">3250 12328,'0'-25,"25"25,49-49,-24 49,-26-25,1 25,0 0,-25 25,25-1,0-24,-25 25,0 0,0 0,-25 24,0-24,0 0,0 0,25 0,0-1,-24-24,48 0,1 0,0 0,0 0,0 0,-1 0,-24 25,25-25,0 0,0 0,24 50,26-50,-26 0</inkml:trace>
  <inkml:trace contextRef="#ctx0" brushRef="#br0" timeOffset="359642.6442">3721 11683,'0'25,"0"0,0 24,0-24,0 0,0 0,0-1,0 1,0 0,0 0</inkml:trace>
  <inkml:trace contextRef="#ctx0" brushRef="#br0" timeOffset="360713.9364">3895 11658,'0'50,"-25"-50,25 25,-25-1,0-24,25 25,0 0,25-25,25 50,-1-26,1-24,0 0,-50 25,24-25,-24 25</inkml:trace>
  <inkml:trace contextRef="#ctx0" brushRef="#br0" timeOffset="361816.6013">4143 12129,'74'0,"1"0,73 0,-48 0,73 0,-148 0</inkml:trace>
  <inkml:trace contextRef="#ctx0" brushRef="#br0" timeOffset="362599.5522">4416 12154,'0'25,"0"0,0 25,0-1,0-24,0 0,0 0,0-1,0 1,0 0,0 0,0 0</inkml:trace>
  <inkml:trace contextRef="#ctx0" brushRef="#br0" timeOffset="363856.4022">5110 11981,'-25'0,"1"0,-1 0,0 24,0 1,0 0,0 25,1-50,24 24,0 1,0 0,0 0,0 0,0 24,24-24,-24 25,0-1,25 1,0 0,-25-26,0 1,25-25</inkml:trace>
  <inkml:trace contextRef="#ctx0" brushRef="#br0" timeOffset="366819.8001">5259 12179,'0'25,"25"-25,0 0,-25 25,0 0,0-1,0 1,0 0,0 0,0 24,0-24,0 0,0 0,0-50,0 0,0 0,0 1,0-1,0 0,0 0,24 0,-24 1,0-1,25 25,-25-25,25 25,0 0,0 0,-1 0,-24 25,25-25,-25 25,25-25,0 24,0 26,-25-25,24-25,-24 25,0-1,0 1</inkml:trace>
  <inkml:trace contextRef="#ctx0" brushRef="#br0" timeOffset="368651.5726">5705 12303,'0'-25,"25"25,25 0,-25 0,-1 0,1 0,0 0,0 0,0 0,-1 0</inkml:trace>
  <inkml:trace contextRef="#ctx0" brushRef="#br0" timeOffset="370833.4966">6127 12005,'0'25,"0"0,0 25,0 24,0-24,0-25,0-1,0 1,0 0,0 0,0 0,0-1,0-48,25-1,-25-50,50 26,-50-1,24 50,-24-25,25 25,-25-25,25 25,0 0,-25-24,0-1,25 25,-25-25,24 25,1 0,-50 0,25 25,-24 0,-1-1,0 1,0-25,25 25,-25-25,25 25,-24-25,48 0,1 0,0 25,25 0,-50-1,24-24,-24 25</inkml:trace>
  <inkml:trace contextRef="#ctx0" brushRef="#br0" timeOffset="372755.5622">6648 11881,'0'25,"0"0,25 0,-25 0,25-1,-25 1,0 0,0 25,0-1,24 1,-24-25,0 0,0-1,0 1,0 0,0 0,-24 0,24-1</inkml:trace>
  <inkml:trace contextRef="#ctx0" brushRef="#br0" timeOffset="376443.7202">7020 12080,'50'0,"-1"0,-24 0,0 0,0 0,0 0,-1 0,1-25,50 25,-51 0,26-25,-25 25,0 0,-1 0,1 0,0 0,0 0</inkml:trace>
  <inkml:trace contextRef="#ctx0" brushRef="#br0" timeOffset="377661.6786">7318 11906,'0'25,"0"0,0 0,0-1,0 26,0-25,0 24,0-24,0 25,0 0,0-26,0 26,-25 24,25-24,0 49,0-74,0 25,0 24,-25-24,25-1,0-24,0 0</inkml:trace>
  <inkml:trace contextRef="#ctx0" brushRef="#br0" timeOffset="392076.296">7963 11956,'24'0,"1"-25,0 0,0 25,0-25,-1 25,1 0,0 0,0 0,0 0,-25 25,0 0,0 0,0 0,0-1,0 1,0 0,0 0,-25 0,25-1,-25-24,0 25,25 0,-25-25,1 0,24 25,-25-25,25 25,-25-25,25 25,-25-25,25 24,0 1,25-25,0 0,0 0,-1 0,1 0,0 0,0 0,0 0,0 0,-1 0,1 0,0 0,0 0,0 0,-1 0</inkml:trace>
  <inkml:trace contextRef="#ctx0" brushRef="#br0" timeOffset="397226.0075">8335 11286,'0'25,"0"0,0 0,0-1,0 1,0 0,0 0,0 0,0-1,0 1,0 0,0 0</inkml:trace>
  <inkml:trace contextRef="#ctx0" brushRef="#br0" timeOffset="398438.2155">8583 11261,'-25'25,"0"-25,25 25,-25-25,1 0,24 25,-25-25,0 25,0-1,0-24,25 25,0 0,25 0,0 0,-25-1,25-24,-25 25,25-25,-25 25,49 0,-24-25,0 49,0-49,-1 25</inkml:trace>
  <inkml:trace contextRef="#ctx0" brushRef="#br0" timeOffset="399195.2874">8756 11435,'-24'0,"-1"0,50 0,-1 0,1 0,0 0,0 0,0 0,-1 0,1 0,0 0,-25-25,25 25,0 0,24 0,-49-49</inkml:trace>
  <inkml:trace contextRef="#ctx0" brushRef="#br0" timeOffset="399831.1876">9203 11162,'0'25,"0"0,0 24,0 1,0 24,0-49,0 0,0 0,-25-25,25 25</inkml:trace>
  <inkml:trace contextRef="#ctx0" brushRef="#br0" timeOffset="400758.6894">9352 11931,'49'0,"-24"0,-25-25,25 25,0 0,0 0,-1 0,51 0,-1 0,25 0,-24 0,-50 0</inkml:trace>
  <inkml:trace contextRef="#ctx0" brushRef="#br0" timeOffset="401515.82">9674 11708,'0'25,"0"24,0-24,0 25,0-1,0 1,0-25,0-1,0 1,-25 0,25 0,0 0</inkml:trace>
  <inkml:trace contextRef="#ctx0" brushRef="#br0" timeOffset="403830.0031">10394 11782,'0'-25,"24"25,-24-24,25 24,-25-25,25 25,-25-25,25 25,0 0,-1 0,1 0,-25 50,0-26,-25 1,1 25,24-25,-25-1,0 1,25 0,0 0,-25-25,0 49,1-49,-1 25,0 0,0 0,0 0,25-1,25-24,0 0,0 0,0 0,-1 0,1 0,25 25,-25-25,-1 0,1 0,0 0,-25 25,50-25,-1 0,-24 0,-25 25,25-25,0 0</inkml:trace>
  <inkml:trace contextRef="#ctx0" brushRef="#br0" timeOffset="404769.4949">10790 11187,'0'25,"0"0,0-1,0 1,0 25,0 24,0-49,0 0</inkml:trace>
  <inkml:trace contextRef="#ctx0" brushRef="#br0" timeOffset="405882.0964">11113 11187,'-25'0,"0"0,0 0,1 0,-1 25,0 0,0-25,-24 24,24 1,0-25,25 25,-25-25,50 0,0 0,0 25,-1 0,1-1,25 1,-25 0,-1-25,-24 25,25-25</inkml:trace>
  <inkml:trace contextRef="#ctx0" brushRef="#br0" timeOffset="406396.0263">11212 11361,'25'0,"0"0,-1-25,26 25</inkml:trace>
  <inkml:trace contextRef="#ctx0" brushRef="#br0" timeOffset="407858.0858">11683 11162,'0'-25,"0"50,0 0,0 0,-24-25,24 25,-25-25,25 24,-25-24,25 25,-25-25,25 25,25-25,0 0,0 0,-1 0,26 0,24 0,26 25,-51 0,26-25,-51 0</inkml:trace>
  <inkml:trace contextRef="#ctx0" brushRef="#br0" timeOffset="408794.1035">11931 11708,'25'0,"50"0,-1 0,0 0,-49 0,0 0,0 0,0 0,24 0,26 0,123 25,-74-1,-49-24,-51 0,-48 0,24 25,-25-25</inkml:trace>
  <inkml:trace contextRef="#ctx0" brushRef="#br0" timeOffset="410171.2048">12403 11485,'0'49,"0"-24,0 25,0-26,0 26,0-25,0 0,0-1,0 1,0 0,0 0,0 0,0-1,0 1,0 0,0 0,0 0,0-1,0 1</inkml:trace>
  <inkml:trace contextRef="#ctx0" brushRef="#br0" timeOffset="411644.9338">13395 11782,'74'-49</inkml:trace>
  <inkml:trace contextRef="#ctx0" brushRef="#br0" timeOffset="411833.8298">13916 11633,'0'0,"0"25,25-25</inkml:trace>
  <inkml:trace contextRef="#ctx0" brushRef="#br0" timeOffset="411989.6755">14139 11658,'0'0</inkml:trace>
  <inkml:trace contextRef="#ctx0" brushRef="#br0" timeOffset="412151.4758">14263 11658,'0'0</inkml:trace>
  <inkml:trace contextRef="#ctx0" brushRef="#br0" timeOffset="412339.3856">14958 11683,'0'0</inkml:trace>
  <inkml:trace contextRef="#ctx0" brushRef="#br0" timeOffset="413025.0166">15429 11559,'0'25,"74"0,1-1,24-24,99 0,-148 0,24 0,-49 0,0 0,0 0</inkml:trace>
  <inkml:trace contextRef="#ctx0" brushRef="#br0" timeOffset="413598.0392">15801 11385,'0'25,"0"50,0 24,0-25,0 75,0-75,0 1,0-50</inkml:trace>
  <inkml:trace contextRef="#ctx0" brushRef="#br0" timeOffset="414795.8232">16421 11435,'0'-25,"25"25,24 0,-24 0,0 0,0 0,0 0,-1 0,-24 25,0 0,0 24,0 1,-24-25,-1 0,25-1,-25 1,25 0,-25-25,0 0,25 25,25 0,0-25,25 0,-1 0,1 0,-25 0,0 0,-1 0,51 0,-50 0,49 0</inkml:trace>
  <inkml:trace contextRef="#ctx0" brushRef="#br0" timeOffset="415652.0795">17190 11485,'0'24,"74"-24,-24 0,24 25,-24-25,0 0,-26 0,1 0,25 0,-1 0,26 0,-25 0,-1 0,-24 0</inkml:trace>
  <inkml:trace contextRef="#ctx0" brushRef="#br0" timeOffset="416335.1336">17562 11336,'0'49,"-25"1,25 0,0-1,0 1,-25-1,25 1,0-25,0 0,0-1,0 1</inkml:trace>
  <inkml:trace contextRef="#ctx0" brushRef="#br0" timeOffset="417543.9476">18182 11286,'0'25,"0"0,0 49,0 1,0-26,0 1,0-1,0 1,0-25,0 24</inkml:trace>
  <inkml:trace contextRef="#ctx0" brushRef="#br0" timeOffset="425656.9075">5507 13370,'0'25,"25"24,0-24,-25 0,0 0,0-1,0 1,0-50,0 1,0-1,0 0,0 0,0 0,24 1,-24-1,25 0,0 0,0 25,0 25,-1 0,1 0,-25-1,0 1,25-25,-25 25,0 25,0-26,25-24,-25 25,0 0,0 0</inkml:trace>
  <inkml:trace contextRef="#ctx0" brushRef="#br0" timeOffset="426819.8876">6077 13320,'75'0,"-1"0,150 0,-76 0,-73 0,-50 0</inkml:trace>
  <inkml:trace contextRef="#ctx0" brushRef="#br0" timeOffset="428284.983">6921 13146,'25'50,"-25"-25,0 25,0-26,0 1,0 0,0 0,0 0,24-25,1-75,99-24,-49 24,-1 1,-24 24,-25 26,-25 48,-25 26,25-25,-25-25,25 25,0-1,-25-24,25 25,0 0,0 0,0 0,0 0,25-25,-25 24,25-24,0 50,24 0,1 24,-1-24,1-1,-25-24,-25 0,25-25,-1 0,26-75</inkml:trace>
  <inkml:trace contextRef="#ctx0" brushRef="#br0" timeOffset="429080.8526">7963 13097,'24'0,"1"0,50 0,-51 0,1 0,0 0,0 0,0 0,24 0,-24 0,0 0</inkml:trace>
  <inkml:trace contextRef="#ctx0" brushRef="#br0" timeOffset="429625.4429">7987 13444,'25'-25,"74"25,-24-24,74-1,-25 0,-75 25</inkml:trace>
  <inkml:trace contextRef="#ctx0" brushRef="#br0" timeOffset="430670.0065">9004 12998,'-24'0,"-1"0,0 24,25 1,-25 0,0-25,25 25,0 24,0-24,0 0,25-25,-25 25,25-25,-25 25,25-25,0 0,-25-25,24 0,-24 0,0 0,0 1,0-1,0 0,0 0,0 0,0 1,-24 24</inkml:trace>
  <inkml:trace contextRef="#ctx0" brushRef="#br0" timeOffset="432285.2793">9922 12948,'0'25,"0"0,25 24,-25-24,0 0,0 0,0-1,25-73,0-1,-1 1,1 24,0 0,0 25,-25-25,25 25,-25-25,24 25,1-24,0 24,0-25,0 25,-1 0,26 49,-25-24,0 25,0-1,-25-24,0 0,0 0,0 0,0-1,0 1</inkml:trace>
  <inkml:trace contextRef="#ctx0" brushRef="#br0" timeOffset="433336.8189">10766 12948,'24'0</inkml:trace>
  <inkml:trace contextRef="#ctx0" brushRef="#br0" timeOffset="433977.8252">10815 12898,'0'0,"25"0,49-24,-24 24</inkml:trace>
  <inkml:trace contextRef="#ctx0" brushRef="#br0" timeOffset="434503.7751">10815 13072,'99'-50,"-74"50,0 0,-25-24,25 24</inkml:trace>
  <inkml:trace contextRef="#ctx0" brushRef="#br0" timeOffset="436111.79">11336 12700,'0'25,"0"24,0 1,0 0,0 24,0-49,0 0,0-1,25-24,25-74,-1 0,26 24,-26-24,1 49,-1 0,-49 0,0 50,-24 0,-1 0,0 24,0-49,0 25,25 0,-24-25,24 25,0 24,0-24,24 25,1-1,50 26,-1-26,0 1,26 0,-76-50</inkml:trace>
  <inkml:trace contextRef="#ctx0" brushRef="#br0" timeOffset="441353.7425">2010 14486,'24'-25,"26"0,0 25,24-24,-49 24,0 0,-1 0,1 0</inkml:trace>
  <inkml:trace contextRef="#ctx0" brushRef="#br0" timeOffset="441849.1231">2084 14808,'25'-24,"49"-1,-24 25,24-50,-24 50</inkml:trace>
  <inkml:trace contextRef="#ctx0" brushRef="#br0" timeOffset="443226.735">2679 14511,'0'-25,"25"0,0-24,24-1,-24 25,25 0,-25 25,-25 25,0 0,0 0,0 24,0 1,0-25,0 0,0-1,0 1,-25 25,25-25,-25-1,25 1,0 0,-25-25,0 0,25 25,0 0,-24-25,24 24,0 1,24-25,26 0,-25 0,24-25,1 25,-25 0,-25-24,25 24</inkml:trace>
  <inkml:trace contextRef="#ctx0" brushRef="#br0" timeOffset="445363.3964">3002 13891,'0'-25,"25"25,-1 0,-24 25,25-25,-25 24,0 1,0 0,0 0,0 0,0-1,0 1,0 0,0-75,25 26,-25-26,50 50,-50-25,0 0,24 1,1 24,-25-25,0 0,25 25,0 0,-25 25,0 0,0-1,0 1,0 0,0 0,0 0,0-1,0 1,0 0</inkml:trace>
  <inkml:trace contextRef="#ctx0" brushRef="#br0" timeOffset="446705.1084">3547 14337,'-24'0,"-1"0,0 0,75 0,74 0,49 0,26 0,-125 0,-49 0,-25 25,0 0,-25-25,0 0,1 25</inkml:trace>
  <inkml:trace contextRef="#ctx0" brushRef="#br0" timeOffset="447329.0694">3721 14387,'0'49,"0"-24,0 0,25 49,-25-24,0 0,0-1,0 1,0-25,0-1,0 1</inkml:trace>
  <inkml:trace contextRef="#ctx0" brushRef="#br0" timeOffset="448228.7682">4564 14287,'0'25,"0"0,-24 0,24 0,0 0,-25-25,25 24,0 1,0 0,0 0,0 0,0 24,25-24,-1 25,1-1,0-49,-25 50,25-25,24-50</inkml:trace>
  <inkml:trace contextRef="#ctx0" brushRef="#br0" timeOffset="449179.4911">4986 14287,'-25'0,"25"25,-25 0,25 0,-24-25,24 25,0 0,0-1,0 1,0 0,0 0,0 0,0-1,24-24,-24 25,25-25,0-25,25 1,-50-1,0 0,0 0,0 0,0 1,0-1,-25 25,25-25</inkml:trace>
  <inkml:trace contextRef="#ctx0" brushRef="#br0" timeOffset="451429.7053">5160 14163,'0'25,"0"0,0 0,49 0,26 49,-50-49,-25 0,0 0,0-1,0 1,0 0,0 0,0 0,0-1,0 1,0 0,0 0,-25-25,25 25,-25-25,25 49,-25-24,0 25,1-1,-1-49,25 25</inkml:trace>
  <inkml:trace contextRef="#ctx0" brushRef="#br0" timeOffset="452756.8692">5606 14412,'25'0,"0"0,24 0,-24 0,0 0,0 0,0 0,-1 0,1 0,0 0,0 0,0 0,-1 0</inkml:trace>
  <inkml:trace contextRef="#ctx0" brushRef="#br0" timeOffset="453561.7326">5780 14238,'0'25,"0"-1,0 26,0 0,0-1,0 1,0 49,0-49,0-25</inkml:trace>
  <inkml:trace contextRef="#ctx0" brushRef="#br0" timeOffset="457937.3836">6425 14312,'0'-25,"0"1,0-1,0 0,25 25,-25-25,0 0,0 1,0 73,0-24,0 25,0-26,0 1,0 0,0 0,0 0,0 0,0-1,0 1,0 0,0 0,0 0,0-1,0 1,0 0,0 0</inkml:trace>
  <inkml:trace contextRef="#ctx0" brushRef="#br0" timeOffset="458857.5677">6623 14312,'25'0,"0"0,0 0,-1 0,1 0,0 0,0 0,24 0,-24 0,0 0,0 0,0 0,-1 0,1 0</inkml:trace>
  <inkml:trace contextRef="#ctx0" brushRef="#br0" timeOffset="459551.0424">6722 14114,'0'49,"0"-24,0 0,0 25,0 24,0-49,0 0,0 24,0-24,0 0</inkml:trace>
  <inkml:trace contextRef="#ctx0" brushRef="#br0" timeOffset="460807.3276">7119 14263,'0'-25,"25"25,-25-25,50 0,-25 25,-1-25,1 1,0 24,-25 24,25 1,-25 0,0 0,0 0,0-1,-25 51,0-25,25-26,-25 26,25-25,-24 0,24-1,-25-24,25 25,49-25,1 0,0-25,-26 25,1 0,0 0,25 0,-26 0,1 0,-25-24</inkml:trace>
  <inkml:trace contextRef="#ctx0" brushRef="#br0" timeOffset="461738.9097">7640 14287,'0'-24,"25"24,25 0,-26 0,1 0,0 0,0 0,0 0,24 0,-24 0,25-25,-26 25,1-25,0 25,0 0,0 0,-1 0</inkml:trace>
  <inkml:trace contextRef="#ctx0" brushRef="#br0" timeOffset="463731.5444">7839 14064,'0'25,"0"0,0 0,0-1,0 1,0 25,0-25,0-1,0 1,0 0,0 0,0 0,0 0,0-1,0 1,0 0,0 25,24-26,-24 1</inkml:trace>
  <inkml:trace contextRef="#ctx0" brushRef="#br0" timeOffset="466196.4758">8905 14188</inkml:trace>
  <inkml:trace contextRef="#ctx0" brushRef="#br0" timeOffset="466358.7838">9079 14188,'0'0</inkml:trace>
  <inkml:trace contextRef="#ctx0" brushRef="#br0" timeOffset="466608.4628">9153 14188</inkml:trace>
  <inkml:trace contextRef="#ctx0" brushRef="#br0" timeOffset="466745.4359">9203 14188</inkml:trace>
  <inkml:trace contextRef="#ctx0" brushRef="#br0" timeOffset="466903.3508">9377 14163,'-149'25,"298"-50</inkml:trace>
  <inkml:trace contextRef="#ctx0" brushRef="#br0" timeOffset="467078.4513">9501 14163,'0'0</inkml:trace>
  <inkml:trace contextRef="#ctx0" brushRef="#br0" timeOffset="467282.9312">10046 14064,'0'0</inkml:trace>
  <inkml:trace contextRef="#ctx0" brushRef="#br0" timeOffset="468214.4441">10418 14015,'-24'0,"48"0,1 0,25 0,-25 0,-1 0,1 0,0 0,0 0,0 0,24 0,26 0,-1-25,50 25,-50-25,-24 25,-75 0,0 0</inkml:trace>
  <inkml:trace contextRef="#ctx0" brushRef="#br0" timeOffset="468863.0896">10741 13866,'0'25,"0"-1,0 51,0-50,0 74,-25-25,25-49,-25 49,25-49,0 0</inkml:trace>
  <inkml:trace contextRef="#ctx0" brushRef="#br0" timeOffset="470235.4358">11286 13915,'25'0,"0"-24,0 24,25-25,-1 25,-24 0,0 0,0 0,-25 49,0-24,0 0,0 49,0-49,0 0,0 0,-25-25,25 25,-25-25,25 24,0 1,-25-25,0 25,1-25,24 25,24-25,1 0,0 0,0 0,0 0,-1-25,1 25,0 0,0 0,0 0,-1 0,1 0,0 0,0 0,0 0</inkml:trace>
  <inkml:trace contextRef="#ctx0" brushRef="#br0" timeOffset="471041.3664">11708 13519,'0'24,"0"76,0-51,0 1,0-25,0-1,0 1</inkml:trace>
  <inkml:trace contextRef="#ctx0" brushRef="#br0" timeOffset="472123.4202">11882 13519,'-25'24,"25"1,-25-25,25 25,-25 0,25 0,-24-25,24 24,24-24,1 0,0 0,25 50,-1 24,-24-49,25 25,-26-25,1-1</inkml:trace>
  <inkml:trace contextRef="#ctx0" brushRef="#br0" timeOffset="472858.3802">12130 13692,'49'0,"1"0,-25 0,24 0,-49-25,25 25,0 0,0-24,0 24</inkml:trace>
  <inkml:trace contextRef="#ctx0" brushRef="#br0" timeOffset="473518.3795">12601 13419,'0'25,"0"0,0 0,25 0,-25 24,0-24,0 0,0 0,0-1,0 26,0-25,0 0,0 24,0-24,0 0,0 24,0-73</inkml:trace>
  <inkml:trace contextRef="#ctx0" brushRef="#br0" timeOffset="481545.2691">2010 15726,'49'0,"50"0,-49 0,-25 0,0 0,-1 0,1 0,0 0,0 0,0 0</inkml:trace>
  <inkml:trace contextRef="#ctx0" brushRef="#br0" timeOffset="482440.6002">1960 16123,'25'0,"49"0,-49-25,0 25,0 0,-1 0,1 0,0 0,0 0,0 0,-1 0,1 0,0 0,0 0</inkml:trace>
  <inkml:trace contextRef="#ctx0" brushRef="#br0" timeOffset="484231.2896">3051 15528,'0'25,"25"-25,-25 24,25-24,-25 25,0 25,0-25,0-1,-25 1,25 0,-25-25,25 25,0 0,-24-25,-1 0,25 24,-25-24,25 25,-25-25,25 25,-25-25,0 0,25 25,-24-25,24 25,-25-25,25 24,-25 1,0-25,25 25,0 0,25-25,49-25,1 0,49 25,-25 0,-24 0,-1 0,0-25,-24 25,0-24,-26 24,1 0,0 0</inkml:trace>
  <inkml:trace contextRef="#ctx0" brushRef="#br0" timeOffset="486454.5652">3076 15205,'50'0,"-1"0,1 0,-25 0,0 0,-1 0,-24 25,0 0,0 0,0-1,0 1,0 0,0 0,0 0,0-75,0 0,0 1,25 24,0 0,0 0,0 25,-1 0,1 0,0 0,0 25,-25 0,25-25,-25 25,24-25,1 25,-25 24,25 1,0-25,0 24,-1 26,1-50,-25-1</inkml:trace>
  <inkml:trace contextRef="#ctx0" brushRef="#br0" timeOffset="488204.4794">6425 14982,'-25'0,"75"0,24-25,25 25,50-25,49 1,-98 24,24 0,-75-25,-24 25,0 0,0 0,24 0,-24 0,25 0,74 0,-50 0,75 0,-25-25,-50 25,1 0,49 0,-50 0,-24 0,0-25,-1 25,1 0,-1 0,26 0,-1-25,75 25,-75 0,50 0,-24 0,98 0,-99 0,-24 0,-26 0,1 0,0 0,-26 0,1 0,50 0,-26-24,50 24,75 0,0 0,24 0,50 0,-74 0,-1 0,-98 0,-50 0,-1 0,1 0,0 0,0 0,0 0</inkml:trace>
  <inkml:trace contextRef="#ctx0" brushRef="#br0" timeOffset="490445.21">4168 15652,'-25'0,"50"0,-1 0,26 0,-25-25,0 25,24 0,-24 0,25-25,-1 25,1 0,-1 0</inkml:trace>
  <inkml:trace contextRef="#ctx0" brushRef="#br0" timeOffset="492306.6371">4416 15453,'-25'0,"0"0,25 50,0 0,0 24,0 0,-25 1,25-1,0-24,0-25</inkml:trace>
  <inkml:trace contextRef="#ctx0" brushRef="#br0" timeOffset="495292.5376">4961 15528,'25'-25,"0"25,0 0,0 0,-1 0,1 0,0 0,0 25,-25 24,0-24,0 0,0 25,0-26,-25 1,25 0,-25 0,25 0,-25-25,25 24,0 1,-24-25,-1 0,25 25,-25-25,25 25,25-25,24 0,-24 0,-25-25,25 25,25-25,-26 25,26 0,24 0,-24 0,0 0,-1 0</inkml:trace>
  <inkml:trace contextRef="#ctx0" brushRef="#br0" timeOffset="496118.6051">5358 14982,'0'25,"0"0,0-1,0 26,0 0,25-1,-25-24,0 0,0 24,0-24,0 0,0 0</inkml:trace>
  <inkml:trace contextRef="#ctx0" brushRef="#br0" timeOffset="497433.0987">5829 14957,'-24'0,"-1"25,0 0,0 0,0-25,-24 49,-1-24,25 0,1 0,-1-25,0 24,0-24,0 0,-24 25,24-25,0 0,50 0,-25-25,0 50,25 0,0 0,-25 0,24-25,1 0,-25 24,25-24,0 25,0-25,24 25,-24 0,0-25,0 25,-25 0,24-25,-24 24,25-24,-25 25,25-25</inkml:trace>
  <inkml:trace contextRef="#ctx0" brushRef="#br0" timeOffset="498284.6059">5953 15701,'0'0,"0"25,25-25,50 0,-51 25,26-25,-25 0,0 0,0 0,-1 0,1 0,25 0,-25 0,24 0,-24 0,0 0,24 0,1 0,49-25,-49 25,-1 0,-49-25,25 25,0 0</inkml:trace>
  <inkml:trace contextRef="#ctx0" brushRef="#br0" timeOffset="500146.111">6871 15404,'0'-25,"0"0,0 0,0 0,0 1,0-1,25 74,0 1,-25 0,0-25,0-1,0 76,25-26,-1-24,-24-26,0 1,0 0,0 0,25-25,-25 25,0-1,0 1,0 0,0 0,0 0,25-1,-25 1,0 0,0 25</inkml:trace>
  <inkml:trace contextRef="#ctx0" brushRef="#br0" timeOffset="503363.065">2109 16818,'25'0,"-1"0,1 0,0 0,25 0,-26 0,26 0,-25 0</inkml:trace>
  <inkml:trace contextRef="#ctx0" brushRef="#br0" timeOffset="503948.0725">2109 17190,'25'0,"24"0,1-25,-1 0,1 0,-25 25,0 0,-1 0</inkml:trace>
  <inkml:trace contextRef="#ctx0" brushRef="#br0" timeOffset="506661.0871">3175 16892,'0'-25,"0"0,0 1,0-1,0 0,0 0,25 25,0 0,-25 25,0 0,0 0,0 24,-25-49,25 50,-49-1,49-24,-25 0,0 0,25 0,-25-1,25 1,0 0,-25-25,50 0,25 0,-25-25,24 25,1 0,-1 0,-49-25</inkml:trace>
  <inkml:trace contextRef="#ctx0" brushRef="#br0" timeOffset="508181.0239">3349 16272,'0'25,"25"-25,-25 24,25-24,-25 50,24-25,-24 25,0-26,0 1,0 0,0 0,0 0,0-50,0 0,0-49,0 24,0 25,25-25,-25 26,0-1,25 25,0 0,0 0,-1 0,-24 25,25-1,0 26,-25 0,0-1,0-24,0 0,0 25</inkml:trace>
  <inkml:trace contextRef="#ctx0" brushRef="#br0" timeOffset="509051.0242">3696 16818,'50'0,"-25"0,-1 0,1-25,0 25,0 0,0 0,-1 0,1 0,0 0,0 0,0 0,0-25,24 25,1 0,-1 0,-24 0,-50 0</inkml:trace>
  <inkml:trace contextRef="#ctx0" brushRef="#br0" timeOffset="509642.2528">3969 16619,'0'50,"0"-25,0-1,0 1,0 50,-25-51,25 1,0 25,0-1,0-24,0 0,0 0,-25-25</inkml:trace>
  <inkml:trace contextRef="#ctx0" brushRef="#br0" timeOffset="511418.9364">4540 16694,'24'-25,"1"25,-25 25,0-1,0 1,0 0,0 0,0 0,-25-25,1 0,24 24,0 1,-25-25,25 25,0 0,-25-25,25 25,0-1,-25-24,25 25,25-25,49 0,26 0,-26-25,-24 25,-1 0</inkml:trace>
  <inkml:trace contextRef="#ctx0" brushRef="#br0" timeOffset="512661.9426">4664 16247,'24'50,"1"-50,0 24,0 1,0 0,-25 0,24-25,-24 25,0 0,0-1,0 26,0-25,0-100,25-49,0 75,0-1,0 0,-1 26,1 24,0 0,-25 24,25 1,-25 0,0 0,25 0,-25-1,0 1,25-25,-25 25,0 0,24-25,-24 25,0 0,0-1,0 1,0 0,0 0</inkml:trace>
  <inkml:trace contextRef="#ctx0" brushRef="#br0" timeOffset="513469.8771">5309 16768,'49'0,"26"0,-26 0,26 0,-1 0,-49 0,0 0,-25 25,24-25,1 0,0 0,0 0,0 0,-1 0,1 0</inkml:trace>
  <inkml:trace contextRef="#ctx0" brushRef="#br0" timeOffset="514366.2574">6152 16545,'0'25,"0"-1,0 51,0-26,0 1,0 24,0 1,0-26,0-24</inkml:trace>
  <inkml:trace contextRef="#ctx0" brushRef="#br0" timeOffset="516654.3694">7516 16470,'0'0,"0"25,25-25,0 0,0 0,-1 0,1 0,0 0,25 0,-26 0,1 0,0 0,0 0,0 0,-1 0,1 0,0 0,0 0</inkml:trace>
  <inkml:trace contextRef="#ctx0" brushRef="#br0" timeOffset="517334.8701">7392 16793,'25'0,"0"0,0 0,-25 25,24-25,1 0,0 0,25 0,-1 0,75 24,-74-24,-1 25,-24-25,0 0,0 0</inkml:trace>
  <inkml:trace contextRef="#ctx0" brushRef="#br0" timeOffset="518318.4851">7839 16446,'0'0,"0"24,0 26,24-25,26 24,24 1,1 0,-1-26,1 1,-26-25,-24 0,-25 25,-25-25,1 0,-1 25,-25 0,25-25,0 0,-24 24,-1 26,25-50,-24 50,-1-26,-24 26,49-25,-25 24</inkml:trace>
  <inkml:trace contextRef="#ctx0" brushRef="#br0" timeOffset="519781.9236">8707 16495,'0'-25,"25"25,-25-24,24 24,1 0,-25-25,25 25,0 0,24 0,-24 0,0 0,0 0,-25 49,0-24,0 0,0 0,0 0,0 24,0-24,0 0,-25-25,25 25,-25-25,0 0,25 24,-24-24,-1 25,0 0,0-25,25 25,0 0,50-25,24 0,-24 0,-1 0,-24 0,0 0</inkml:trace>
  <inkml:trace contextRef="#ctx0" brushRef="#br0" timeOffset="522019.8705">8880 15999,'25'0,"0"0,-25 25,25 0,-25-1,25-24,-25 25,0 0,0 0,0 24,0-24,0 25,0-75,0 0,0-24,0 24,0 0,0 0,24 0,1 25,-25-24,25 24,-25-25,0 0,25 25,0 0,-1 0,1 25,-25 0,0 24,25-49,-25 25,0 0,0 0,0-1,0 1</inkml:trace>
  <inkml:trace contextRef="#ctx0" brushRef="#br0" timeOffset="524365.8182">9352 16073,'0'25,"25"-25,-1 0,1 0,25 0,-1 0,1 0,0 0,-26 0,1 0,0 0,0 0,0 0</inkml:trace>
  <inkml:trace contextRef="#ctx0" brushRef="#br0" timeOffset="525094.8289">9575 15949,'0'25,"0"0,-25 0,25 0,0 49,0-24,0-1,0-24,0 0,0 0</inkml:trace>
  <inkml:trace contextRef="#ctx0" brushRef="#br0" timeOffset="526202.8178">9972 15949,'0'25,"0"25,0-25,0-1,0 26,0 0,0-26,0 1,0 0</inkml:trace>
  <inkml:trace contextRef="#ctx0" brushRef="#br0" timeOffset="527428.7632">10121 16669,'-25'0,"50"0,49 0,25 0,-49 0,0 0,-26 0,1 0,0 0,0 0,24 0,-24 0,0 0,0 0</inkml:trace>
  <inkml:trace contextRef="#ctx0" brushRef="#br0" timeOffset="528964.7864">10443 16470,'0'25,"-25"25,25 24,0-24,0-1,0-24,0 0,0 0,0 0,0-1,0 1,0 0,0 0,0 0,0-1,0 1,0 0,0 25,-24-1,24-24,0 0,0 0</inkml:trace>
  <inkml:trace contextRef="#ctx0" brushRef="#br0" timeOffset="530880.7479">11187 16321,'0'50,"0"-25,0 49,0-49,0 25,0-1,0-24,0 0,0 0,0 0,0-1,0 1,0 0,0 0,0 24,0-24,-25 25,25-25</inkml:trace>
  <inkml:trace contextRef="#ctx0" brushRef="#br0" timeOffset="532963.6738">15082 15354,'-25'0,"0"0,0 0,-24 0,24 25,-50 25,51-26,-26 51,-24 24,24 0,25-24,25-1,-25-49,25 0,0 24,0-24,25-25,25 50,-25-50,-1 24,1-24,-25 25,25-25,0 0,0-25,49-49,-24-25,-26 49,76-74,-76 75,-24-26,25 26,0 49,-25-25,0 0,0 0,-25 25,25-25,-25-24,-24-1,24 50,25-25,-25 25,0 0</inkml:trace>
  <inkml:trace contextRef="#ctx0" brushRef="#br0" timeOffset="534448.2328">15652 15131,'0'25,"0"-1,-25-24,0 25,25 0,0 0,-24 0,24-1,0 1,-25-25,25 25,0 0,0 25,0-26,0 1,0 0,0 0,0 0,0-1,0 26,0-25,0 0,0-1,0 1,0 0,0 25,25-1,24 1,-24-1,0-24,-25 0,25 0,-25 0,25-25,-25 24,24-24,1 0,-25 25,25-25,0 0,-25 25,25-25</inkml:trace>
  <inkml:trace contextRef="#ctx0" brushRef="#br0" timeOffset="535781.8015">16148 15478,'0'0,"0"-25,50 1,-1 24,1-25,0 25,-26 0,1 0,0 0,0 25,24 24,-24-24,0 0,-25 0,0-1,0 1,0 0,-25 0,25 0,-25-1,-49 1,49 0,0 0,1-25,-1 0,25 25,-25-25,25 24,0 1,0 0,25-25,24 0,1 0,0 0,-26 0,1 0,0 0,0 0,24 0,1 0,49 0,-74 0</inkml:trace>
  <inkml:trace contextRef="#ctx0" brushRef="#br0" timeOffset="537123.7069">16570 14957,'25'75,"-1"-75,1 49,0-49,-25 25,25 0,-25 0,25-1,-25 1,25-25,-25 25,0 0,0-50,0 0,0 0,0-24,0-26,0 51,0-1,24 0,1 25,0 0,74 50,-74-50,0 49,24-49,-49 25,25-25,-25 25,0 0,0-1,0 1,0 0,0 0,0 0,0-1</inkml:trace>
  <inkml:trace contextRef="#ctx0" brushRef="#br0" timeOffset="537933.8377">17264 14908,'0'49,"0"-24,25 25,0-1,0-24,24 49,-24-24,-25-25,25 0,0 24,-25 1,0-25,0 0,0 49,0-49,0 0,0-1,0 1,0 0,-25 0,0 24,0-24,1 0,-1 25,0-26,0 26,0-25,1 0</inkml:trace>
  <inkml:trace contextRef="#ctx0" brushRef="#br0" timeOffset="538911.6642">17885 15677,'-25'24,"-25"26,25 0,-24-1,-1 1,-74 74,-25-25,25 25,0-25,-49 1,-51 48,150-98,-50 24,49-24,51 0,-1-50,74-25</inkml:trace>
  <inkml:trace contextRef="#ctx0" brushRef="#br0" timeOffset="539401.1556">18009 16073,'-25'0,"-74"50,49 0,0-1,-24-24,24 25,-24 49,-25 0,-1 0,-24 25,-24 50,48-100,-48 125,-76-50,175-50,-26-74,125-174,74-124</inkml:trace>
</inkml:ink>
</file>

<file path=ppt/ink/ink7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2-03T04:17:43.221"/>
    </inkml:context>
    <inkml:brush xml:id="br0">
      <inkml:brushProperty name="width" value="0.05292" units="cm"/>
      <inkml:brushProperty name="height" value="0.05292" units="cm"/>
      <inkml:brushProperty name="color" value="#FF0000"/>
    </inkml:brush>
  </inkml:definitions>
  <inkml:trace contextRef="#ctx0" brushRef="#br0">1117 3349,'49'0,"1"0,-1 0,1 0,-25 0,24 0,-24 0,25 0,-25 0,-1 0,1 0,25 0,-25 0,-1 0,1 0</inkml:trace>
  <inkml:trace contextRef="#ctx0" brushRef="#br0" timeOffset="947.152">1340 3324,'-25'49,"25"-24,0 0,0 0,0 24,0-24,0 0,0 0,0 0,0-1</inkml:trace>
  <inkml:trace contextRef="#ctx0" brushRef="#br0" timeOffset="1923.2863">2134 3175,'-25'0,"-25"25,25-25,1 25,-1 24,0-24,0 0,25 0,0-1,0 26,0-25,0 0,0-1,25 1,0 0,0-25,-25 25,24-25,1 0,0 0,-25 25</inkml:trace>
  <inkml:trace contextRef="#ctx0" brushRef="#br0" timeOffset="3491.0793">2258 3274,'24'0,"1"0,0 0,0 0,-25 25,25 0,-1 24,-24-24,0 0,0 25,0-26,0-48,0-1,0 0,0 0,25 25,-25-25,25 1,0 24,-25-25,25 25,-1 0,1 0,0 0,0 0,-25 25,25-1,-25 1,0 0,0 0,0 0,0-1</inkml:trace>
  <inkml:trace contextRef="#ctx0" brushRef="#br0" timeOffset="4905.7965">2902 3175,'25'0,"0"0,-25 25,25-25,-25 25,25-1,-25 1,0 0,25-25,-25 25,0 0,0-1,0 1,0 0,0 0,-25-25,25 25,-25-1,0 1,25 0,-25 0,25 0,0-1,0 1,-25-25,25 25</inkml:trace>
  <inkml:trace contextRef="#ctx0" brushRef="#br0" timeOffset="5860.9242">3448 3274,'25'0,"0"0,24 0,-24 0,0 0,0-25,0 25,-1 0,1 0,0 25,25-25,-26 0,1 0</inkml:trace>
  <inkml:trace contextRef="#ctx0" brushRef="#br0" timeOffset="6553.8493">3324 3497,'25'0,"0"0,0 0,-1 0,51 0,-26 0,1 0,-25 0,0 0,-1 0,26 0,-25 0,0 25,-1-25,1 0,25 0,-25 0</inkml:trace>
  <inkml:trace contextRef="#ctx0" brushRef="#br0" timeOffset="9204.9814">4267 3200,'25'0,"-1"0,51-25,-50 25,-1-25,26 25,-25 0,0 0,-1 0,1 0,0 0,0 0,24 0,1 0,0 0,-50-25</inkml:trace>
  <inkml:trace contextRef="#ctx0" brushRef="#br0" timeOffset="10254.8797">4614 3125,'0'25,"0"0,0 25,0-1,0 26,0 49,0-100,0 26,0-25,0 0</inkml:trace>
  <inkml:trace contextRef="#ctx0" brushRef="#br0" timeOffset="11361.7076">5135 3076,'-25'25,"0"-1,25 1,0 0,-24 0,24 0,0-1,0 1,0 25,0-25,0 24,0-24,0 25,24-50,-24 24,25-24,0 25,0-25,0 0</inkml:trace>
  <inkml:trace contextRef="#ctx0" brushRef="#br0" timeOffset="12801.7727">5309 3249,'24'0,"-24"25,25-25,-25 25,0 0,25 0,-25-1,0 1,0 0,0-50,0-49,0 49,0 0,25 25,-25-25,25 25,-1 0,-24-24,25 24,0 0,0 0,-25 24,25-24,-25 25,0 25,24-25,-24-1,0 1</inkml:trace>
  <inkml:trace contextRef="#ctx0" brushRef="#br0" timeOffset="13902.8948">5854 3274,'0'0,"-25"0,25 25,25-25,0 0,0 0,0 0,-1 0,1 0,0 0,0 0,0 0,-1 0,1 25,25-25,-25 0</inkml:trace>
  <inkml:trace contextRef="#ctx0" brushRef="#br0" timeOffset="14555.7249">6301 3051,'25'0,"-25"25,0 0,0-1,24 1,-24 0,0 49,0-24,25 0,0 24,-25-49,0 24,0-24,0 0</inkml:trace>
  <inkml:trace contextRef="#ctx0" brushRef="#br0" timeOffset="15332.7844">6698 2952,'0'-25,"0"50,24 24,51 51,74 73,-100-74,-24-74,0 0,0-25,-25 25,0 0,0-1,0 1,0 25,0-25,-25-25,0 0</inkml:trace>
  <inkml:trace contextRef="#ctx0" brushRef="#br0" timeOffset="16140.7264">7367 3200,'50'0,"24"0,1 0,148 0,-25 0,-74 0,-99 0,0 0,-50 0</inkml:trace>
  <inkml:trace contextRef="#ctx0" brushRef="#br0" timeOffset="16887.3991">7814 3001,'0'-24,"0"48,0 26,0 24,0 1,0 74,25-75,-25-24,0-26,0 1</inkml:trace>
  <inkml:trace contextRef="#ctx0" brushRef="#br0" timeOffset="18363.1298">8781 3026,'0'25,"0"25,0-26,0 1,0 25,0 24,0-49,0 0,0 0,0-1,0 1,25 0,-25 25,0-26,0 1</inkml:trace>
  <inkml:trace contextRef="#ctx0" brushRef="#br0" timeOffset="19850.8534">9401 3324,'25'0,"124"0,173 25,-198-25,273 0,-248 0,74 0,-49 0,-124 0,-1 0,-24 0,25 0,-26 0,1 0,0 0,0 0,0 0,-1 0,1 0,0 0</inkml:trace>
  <inkml:trace contextRef="#ctx0" brushRef="#br0" timeOffset="21097.2652">12155 2753,'-25'0,"0"25,0 0,25 0,-25-25,25 25,-24-1,24 1,0 0,0 0,0 0,0 24,0 26,0-26,0 1,0-1,24-24,26 25,-50-25,25-1,0-24,-1 0,26 25,-25 0,0-25,-1 0,1 0,0 0,0-25,0 0,-25 1,0-1,0 0,0-25,0 26,0-1,0 0,0-25,0 26,0-1,-25 0,25 0,0 0,0 1,-25-1,0-50,25 51,-25-1,25-25,-24 25,24 1,-25 24</inkml:trace>
  <inkml:trace contextRef="#ctx0" brushRef="#br0" timeOffset="22191.174">12899 2679,'-25'0,"0"25,25 0,-25-25,1 24,24 1,-25 0,25 0,-25 0,25-1,0 1,0 25,0-25,0-1,0 1,0 0,0 25,0-1,0-24,0 0,0 0,25 24,-25-24,49 25,-49-26,25-24,-25 25,0 0,25-25,0 0,-25 25,25-25,-25 25,24-25</inkml:trace>
  <inkml:trace contextRef="#ctx0" brushRef="#br0" timeOffset="25775.6491">13097 2952,'25'0,"-25"25,25-25,-25 24,0 1,25 0,-1 0,-24 0,0-1,0 1,0 0,0 0,0 0,0-1,0 1,0 0,-24 0,24-50,0 0,0 0,0 1,0-1,0 0,0 0,0 0,24 25,-24-24,25 24,-25-25,25 25,-25-25,25 25,0 0,-1 0,26 0,-25 0,0 0,-1 0,1 0,0 0,0 25,0 0,-25-1,25-24,-1 0,-24 25,0 0,0 0,0 0,0-1,0 1,0 0</inkml:trace>
  <inkml:trace contextRef="#ctx0" brushRef="#br0" timeOffset="26935.3887">13569 2629,'0'0,"24"25,-24 0,25-25,0 25,0 24,0-24,24 25,-24-1,0 26,0-50,-1 24,1-49,0 50,-25-25,25-1,-25 26,0-25,0 0,0-1,0 1,0 0,0 0,-25 0,0-25,25 24,0 1,-25-25,25 25,-24-25,24 25</inkml:trace>
  <inkml:trace contextRef="#ctx0" brushRef="#br0" timeOffset="30717.6101">993 4812,'49'0,"26"-25,-26 25,1-25,-25 25,-1 0,1 0,0 0,0 0,-25-24,25 24,-1 0,1 0,-25-25,25 25,0 0</inkml:trace>
  <inkml:trace contextRef="#ctx0" brushRef="#br0" timeOffset="31778.851">1265 4787,'0'25,"0"25,0-25,0-1,0 1,0 0,0 0,0 0,0-1,0 1,0 0,0 0,0 0,0-1,0 1</inkml:trace>
  <inkml:trace contextRef="#ctx0" brushRef="#br0" timeOffset="32824.5423">2034 4465,'-24'0,"-1"0,25 25,-25-1,0 1,0 25,1-25,24-1,-25 26,0-25,25 0,0-1,0 1,0 0,0 25,0-1,0 26,50 49,-1-75,-24 26,0-75</inkml:trace>
  <inkml:trace contextRef="#ctx0" brushRef="#br0" timeOffset="34245.376">2208 4589,'-25'0,"25"25,0-1,0 1,25 25,25-1,-26 26,26-50,-50 0,25 49,0-49,-25 0,0-50,0 0,0 0,0 0,0 1,0-1,0 0,0 0,0 0,0 0,24 1,1-26,0 25,0 0,0 25,-1 25,-24 0,25-25,-25 25,25 0,-25-1,0 1,0 0,0 0,0 0,0 0,0-1</inkml:trace>
  <inkml:trace contextRef="#ctx0" brushRef="#br0" timeOffset="35341.5415">2729 4539,'0'25,"25"0,-25 0,24-1,-24 26,0-25,0 0,0-1,0 26,0-25,0 0,0 0,0-1,0 1,-24-25,24 25,0 0,-25 0,25-1</inkml:trace>
  <inkml:trace contextRef="#ctx0" brushRef="#br0" timeOffset="36286.5415">3175 4688,'25'0,"0"0,0 0,0 0,-1 0,1 0,25 0,74 25,-25-25,0 0,25 0,-124 25</inkml:trace>
  <inkml:trace contextRef="#ctx0" brushRef="#br0" timeOffset="37378.5479">3374 4911,'25'0,"-1"0,1 0,0 0,0 0,24 0,1 0,-25 0,0 0,-1 0,1 0,-25 25,25-25</inkml:trace>
  <inkml:trace contextRef="#ctx0" brushRef="#br0" timeOffset="39533.5192">4316 4415,'-24'0,"48"0,1 0,0 0,0 0,0 0,-1 0,1 0,0 0,0 0,0 0,-1 0,51 0,-1 0,25 0,100 0,-125-49,-49 49,0 0</inkml:trace>
  <inkml:trace contextRef="#ctx0" brushRef="#br0" timeOffset="40475.5643">4738 4440,'0'25,"-25"0,25-1,0 26,0 24,0-24,0 24,0-49,0 50,0-1,0-24,0-25</inkml:trace>
  <inkml:trace contextRef="#ctx0" brushRef="#br0" timeOffset="42070.9685">5358 4266,'0'25,"-25"-25,25 25,-24-25,24 25,0 0,0-1,0 26,-25-50,25 25,0 0,0-1,0 1,0 0,0 25,0-26,0 26,0-25,0 0,25 24,-25-24,0 0,0 0,0 0,24-25,-24 24,25-24</inkml:trace>
  <inkml:trace contextRef="#ctx0" brushRef="#br0" timeOffset="43624.4422">5482 4514,'25'0,"0"50,0-25,-25 24,24 1,-24 0,25-50,-25 24,0-73,0 24,0 0,0 0,25 1,-25-1,25 0,-25 0,25 25,-1 0,26-25,-25 25,0 0,-1 0,1 0,0 0,-25 25,0 0,0 0,0 0,0-1,0 1,0 0,0 0,0 0,0-1,0 1</inkml:trace>
  <inkml:trace contextRef="#ctx0" brushRef="#br0" timeOffset="44511.4312">5904 4539,'25'0,"-1"0,26 0,0 0,-26 0,51 0,-50 0,0 0,-1 25,1-25,0 0,0 0</inkml:trace>
  <inkml:trace contextRef="#ctx0" brushRef="#br0" timeOffset="45358.4338">6450 4390,'0'25,"0"25,0-25,0-1,0 51,0-50,0-1,0 1</inkml:trace>
  <inkml:trace contextRef="#ctx0" brushRef="#br0" timeOffset="46358.5429">6747 4242,'25'0,"0"24,0 1,-25 0,24 0,-24 24,0 1,25-50,-25 50,0-1,0-24,0 49,0-24,0-25,0 0,0-1,-25-24,25 25,-24-25,24 25</inkml:trace>
  <inkml:trace contextRef="#ctx0" brushRef="#br0" timeOffset="47479.4531">7392 4490,'25'0,"0"0,24 0,26 0,-26 24,-24-24,-25 25,25-25,0 0,0 0,-1 0,1 0,0 0,0 25</inkml:trace>
  <inkml:trace contextRef="#ctx0" brushRef="#br0" timeOffset="48191.5783">7615 4291,'0'50,"0"-1,0 1,0 0,0-1,0 26,0-51,0 26,0 0,0-26,0 1,0 0</inkml:trace>
  <inkml:trace contextRef="#ctx0" brushRef="#br0" timeOffset="51303.3273">8186 4316,'25'0,"0"0,-1 0,1 25,0 0,0-25,-25 49,25-24,-25 0,0 0,0-1,0 1,0 0,0 0,0 0,-25-1,25 1,0-50,0 1,0-1,0-25,0 25,0-24,0 24,25 25,-25-25,0 0,24 25,-24-24,25 24,0 0,0 0,-25-25,25 25,-1 25,1-1,-25 1,0 25,25-25,-25-1,0 26,0-25,0 0,0-1,0 1,0 0,0 0,0 0</inkml:trace>
  <inkml:trace contextRef="#ctx0" brushRef="#br0" timeOffset="52597.3491">9054 4440,'50'0,"-1"25,26-25,-1 0,25 0,-24 0,49 0,-25 0,-25 0,50 0,25 0,-99 0,24 0,-24 0,-25 0,24 0,-24 0,0 0,25 0,24 0,50 49,-25-24,100 0,-75-25,99 25,-174-25,-24 0</inkml:trace>
  <inkml:trace contextRef="#ctx0" brushRef="#br0" timeOffset="55459.5875">12204 4118,'-25'0,"1"0,24 24,-25 1,25 0,-25-25,25 25,-25 0,25-1,0 1,-25-25,25 25,0 0,0 24,0-24,0 0,0 0,-24 0,24-1,0 1,0 0,0 0,0 0,0-1,0 1,24 0,-24 0,25-25,-25 25,25-25,-25 24,25-24,-25 25,25-25,-1 0,1 0,0 0,0 0,0-25,-1 25,1 0,-25-24,25 24,-25-25,25 25,-25-25,25 0,-25 0,0 1,0-1,0 0,0 0,0 0,0 1,0-1,0 0,0 0,0 0,0 1,0-1,0 0,0 0,0 0,0 1,0-1,0 0,0 0,-25 25,25-25,0 1,0-1,-25 25,25-25,-25 25,0 0,1 0,-1 0,0 25,25 0</inkml:trace>
  <inkml:trace contextRef="#ctx0" brushRef="#br0" timeOffset="56649.4042">12899 4018,'-25'0,"0"25,0 0,25 25,0-26,-24 1,24 25,-25-50,25 25,0-1,0 1,0 0,0 0,0 24,0-24,0 0,25 49,-1-49,-24 0,25-25,-25 25,0 0,25-25,-25 24,0 1,50-25,-50 25,24 0</inkml:trace>
  <inkml:trace contextRef="#ctx0" brushRef="#br0" timeOffset="58523.2228">13122 4192,'25'50,"-25"-1,0-24,0 0,0 0,0-1,0 1,0 0,0-50,0 0,0 1,0-1,0 0,0 0,0 0,0 1,0-1,25 25,-1 0,26 0,-25 0,0 0,-1 0,-24 25,0-1,0 26,25-25,0 0,-25-1,0 1,0 0</inkml:trace>
  <inkml:trace contextRef="#ctx0" brushRef="#br0" timeOffset="60401.1308">13370 3845,'25'0,"-25"-25,25 25,-1 0,1 0,-25 25,0 0,25-25,-25 24,0 1,-25 0,25 0,-25 0,25-1,0 1,0 0,25-25,0 0,-25-25,25 25,0 0,0 0,-1 0,26 25,-25-25,0 0</inkml:trace>
  <inkml:trace contextRef="#ctx0" brushRef="#br0" timeOffset="62086.3389">13693 3969,'24'0,"-24"25,50 24,0-24,-26 49,1-74,0 50,0-50,-25 25,25 0,-25-1,0 1,0 0,24 0,-24 0,0-1,0 26,0-25,0 0,0 24,0 26,-24-26,-1 1,25-1,0-24,0-50</inkml:trace>
  <inkml:trace contextRef="#ctx0" brushRef="#br0" timeOffset="64268.2038">943 6028,'25'0,"24"0,-24-25,0 0,0 25,0-25,-1 25,1 0,0 0,0 0,0 0,-1 0,1 0,25 0,-25 0,24 0,-24 0,0 0</inkml:trace>
  <inkml:trace contextRef="#ctx0" brushRef="#br0" timeOffset="65273.1208">1241 5953,'0'50,"-25"-1,25 26,0-50,0 24,0 1,0-1,0-24,0 0,0 0</inkml:trace>
  <inkml:trace contextRef="#ctx0" brushRef="#br0" timeOffset="66360.9874">1910 5804,'-24'0,"-1"0,25 25,-25 0,0 0,0 24,0 1,25-25,0 0,-24 24,-1-49,25 25,0 0,0 0,0-1,0 1,0 0,0 0,25 0,-25-1,24 1,-24 0,25-25,-25 25,25-25,-25 25,25-25</inkml:trace>
  <inkml:trace contextRef="#ctx0" brushRef="#br0" timeOffset="67887.1739">2010 5953,'0'25,"0"0,24-25,-24 49,25-49,-25 25,25 0,-25 25,0-26,0 1,0 25,0-25,0-1,-25-48,25-26,0 0,0 1,0 24,0-25,0 1,0 24,25 0,0 0,-25 1,25-1,-1 25,1 0,-25 49,25-49,-25 25,25-25,-25 25,0 0,0 0,0-1,0 26,0 0,0-26,0 1,0 0,0 0</inkml:trace>
  <inkml:trace contextRef="#ctx0" brushRef="#br0" timeOffset="69055.0756">2357 5879,'25'0,"-1"25,-24-1,0 26,0 0,25-1,-25-24,0 25,0-26,0 1,0 0,0 0,0 0,0-1,0 1,0 0,-25-25,25 25,0 0,0-50</inkml:trace>
  <inkml:trace contextRef="#ctx0" brushRef="#br0" timeOffset="70047.2727">3200 5879,'25'0,"0"0,49 0,100 0,-25 0,-75 0,-49 0</inkml:trace>
  <inkml:trace contextRef="#ctx0" brushRef="#br0" timeOffset="71000.1643">3299 6176,'25'0,"25"0,24-24,-49 24,0 0,24-25,-49 0,25 25,0 0,0 0,0 0,-1 0,1 0,0 0,0-25,0 25</inkml:trace>
  <inkml:trace contextRef="#ctx0" brushRef="#br0" timeOffset="76116.4633">4391 5631,'25'0,"-1"0,1 0,25 0,-25 0,-1 0,1 0,0 24,0-24,0 25,49-25,-49 0,0 0,-1 0,1 0,0 0,-25-25,25 25,0 0,-1 0</inkml:trace>
  <inkml:trace contextRef="#ctx0" brushRef="#br0" timeOffset="76819.0532">4664 5680,'0'25,"0"25,0-26,0 26,0 0,0-25,0 49,0-49,0 24,0-24,0 0</inkml:trace>
  <inkml:trace contextRef="#ctx0" brushRef="#br0" timeOffset="77640.0791">5557 5383,'-25'0,"0"0,25 24,-25 1,0 25,1-50,24 25,-50 24,50-24,-25 49,0-49,25 25,-24-25,24 24,0-24,0 0,0 0,0 0,0 24,24-49,1 50,0-1,0-49,0 0,-1 0</inkml:trace>
  <inkml:trace contextRef="#ctx0" brushRef="#br0" timeOffset="78683.0647">5631 5631,'0'24,"0"1,0 25,0-25,0-1,0 26,0-25,0 0,0 0,0 24,0-24,0-50,0-24,0-1,0-25,0 26,0-1,0 25,25 1,0 24,-1 0,1 0,50 0,-51 49,1-49,0 25,0 0,0 0,-1 24,1-49,-25 25,25 0,-25 0,0 0,0 24,0-24,0 0,25 0,-25-1</inkml:trace>
  <inkml:trace contextRef="#ctx0" brushRef="#br0" timeOffset="79414.077">6202 5804,'-25'0,"25"25,49-25,1 0,24-50,-49 50,0 0,0 0,24 0,-24-24,0-1,0 25</inkml:trace>
  <inkml:trace contextRef="#ctx0" brushRef="#br0" timeOffset="80098.067">6598 5581,'0'50,"0"-26,0 26,0 49,0-74,0 25,0-25,0-1</inkml:trace>
  <inkml:trace contextRef="#ctx0" brushRef="#br0" timeOffset="80914.9494">6722 5457,'25'25,"0"0,49 49,-24-49,0 24,-26-24,-24 0,25 0,-25 24,25 1,-25 0,0-1,0-24,0 25,0-1,0-24,-25 0,0-25,25 25,-24-25,24 25</inkml:trace>
  <inkml:trace contextRef="#ctx0" brushRef="#br0" timeOffset="81607.0119">7268 5730,'25'0,"0"0,0-25,49 25,-24-25,-26 25,1 0,0 0,49 0,50 0,-74 0</inkml:trace>
  <inkml:trace contextRef="#ctx0" brushRef="#br0" timeOffset="82256.2011">7541 5482,'0'49,"0"-24,0 25,0-1,0 26,0-26,0 1,0-25,0 0</inkml:trace>
  <inkml:trace contextRef="#ctx0" brushRef="#br0" timeOffset="82996.7019">8037 5283,'0'25,"0"0,25 25,0 24,-25-24,0-1,24 1,-24-1,0-24,0 0</inkml:trace>
  <inkml:trace contextRef="#ctx0" brushRef="#br0" timeOffset="83868.5107">8434 5531,'0'-24,"-25"24,0 0,25 24,-24 1,-1 0,25 0,0 0,0-1,0 1,25-25,-1 0,1 0,0 0,0-25,-25 1,0-1,0 0,0 0,0 0,0 1</inkml:trace>
  <inkml:trace contextRef="#ctx0" brushRef="#br0" timeOffset="84926.1961">8707 5358,'-25'0,"25"49,-50-49,26 50,-1-25,0 0,0-25,25 24,0 1,0 0,0 0,0 0,25-25,0 0,-25-25,25 0,-25 0,0 0,0 50,0 50,0-1,0 25,0-24,0 24,0-25,0-24,0 24,0-49,0 0,-25-25,25 25,-25-25,0 0,0 0,-24 0,49-25,0-74,25-100,74-49,-25 99,75 1,-50 24,0 24,-99 125,0 25,0-1,-24 1</inkml:trace>
  <inkml:trace contextRef="#ctx0" brushRef="#br0" timeOffset="86140.9974">8856 5432,'0'25,"24"0,-24 24,25 1,-25-25,25 0,0-25,0-25,24 0,1-25,-25 50,24 0,-24 0,0 0,0 0,-1 25,-24 0,0 0,0 0,0 24,0 1,0-1,0 1,0 0,0-25</inkml:trace>
  <inkml:trace contextRef="#ctx0" brushRef="#br0" timeOffset="86850.5414">9749 5655,'-25'0,"0"0,25 25,0 0,0 25,50-26,272 26,1-50,173 0,49 0,-321 0,-76 0,-148-25</inkml:trace>
  <inkml:trace contextRef="#ctx0" brushRef="#br0" timeOffset="90214.897">12676 5358,'0'-25,"-25"25,0 0,0 0,0 0,1 0,-1 0,-25 25,50 0,-25-1,-24 1,-1 25,25-25,25-1,0 1,-25 0,25 0,0 24,0-24,0 0,0 0,0 49,0-49,25 0,0 25,0-50,-25 24,25-24,-1 0,1 0,0 0,0 0,0 0,0 0,-1-74,1 74,-25-50,25 25,-25 1,25-1,-25 0,0 0,0 0,0 1,0-1,0 0,0 0,0-24,0 24,0 0,0 0,0 0</inkml:trace>
  <inkml:trace contextRef="#ctx0" brushRef="#br0" timeOffset="91452.7703">13246 5259,'-25'0,"0"0,1 0,-1 0,25 24,0 1,-25-25,25 50,-25-25,25-1,0 1,-25 25,1-1,24-24,0 0,0 25,0-26,0 1,0 0,0 0,0 0,24-25,-24 24,25-24,-25 25,25-25,-25 25</inkml:trace>
  <inkml:trace contextRef="#ctx0" brushRef="#br0" timeOffset="92951.5383">13444 5482,'25'0,"0"0,-25 25,0-1,0 26,0-25,0 0,0-1,25-24,-25-24,25-1,-25 0,0 0,0 0,25 25,-25-24,24 24,-24-25,0 0,25 0,0 0,0 25,0 0,-25-24,0-1,24 25,26 49,-25 1,24 24,-24 26,0-51,0-24,-25 25,25-75,-1 0</inkml:trace>
  <inkml:trace contextRef="#ctx0" brushRef="#br0" timeOffset="93612.7587">14015 4936,'0'0,"0"25,0 25,0-1,25 50,-25-24,25-1,-25 1,0-1,0 0,0 1,0-50,0-1,0 1</inkml:trace>
  <inkml:trace contextRef="#ctx0" brushRef="#br0" timeOffset="94463.9132">14337 5407,'-24'0,"-1"25,25 0,-25-25,25 25,0 0,0-1,0 1,25-25,0 0,-1 0,-24-49,0-1,0 25,0 0,0-24,25 24,-25 0,0 50,-25 0,25 0,-24-1,-1-24,25 25,0 0</inkml:trace>
  <inkml:trace contextRef="#ctx0" brushRef="#br0" timeOffset="95604.8477">14635 5234,'-25'0,"1"49,-1-24,0 25,25-25,0-1,0 1,25-50,0 25,-1-24,1 24,-25-25,0 0,0 0,0 75,0-1,0 75,0 25,0-50,0 26,0 73,0-99,0-24,0-26,0 1,0-25,-49-25,-1 0,25 0,0 0,25-75,0 1,100-25,-1-25,50 24,-1 1,-73 49,-26 26,-73 24</inkml:trace>
  <inkml:trace contextRef="#ctx0" brushRef="#br0" timeOffset="97552.6071">14933 5159,'0'25,"0"25,25-50,-25 25,24-1,-24 1,0 0,0 0,0 0,0-1,0 1,0 0,0-50,0 0,0-24,0 24,0 0,0 0,0 1,25 24,-25-25,25 25,-25-25,25 25,-25-25,25 25,-1 0,1 0,0 25,25 25,-26-26,1 1,-25 0,0 0,0 24,0-24,0 0,0 0,0 0</inkml:trace>
  <inkml:trace contextRef="#ctx0" brushRef="#br0" timeOffset="98466.3996">15429 4936,'25'25,"-1"25,26-1,-25-24,0 49,-25-49,24 0,1 25,-25-1,0-24,0 25,25 24,-25-49,0 0,0-1,0 1,0 0,0 0,-25-25,0 25,25-1</inkml:trace>
  <inkml:trace contextRef="#ctx0" brushRef="#br0" timeOffset="100609.7301">596 7367,'24'0,"1"0,50 0,-1 0,-24-25,-25 25,-1 0,1 0,0 0,25 0,-26 0,1 0,0 0,0 0</inkml:trace>
  <inkml:trace contextRef="#ctx0" brushRef="#br0" timeOffset="101427.8077">844 7367,'0'25,"0"24,0 1,0-25,0 24,0 1,0-25,0 24</inkml:trace>
  <inkml:trace contextRef="#ctx0" brushRef="#br0" timeOffset="102412.7317">1414 7193,'0'25,"-25"-25,1 50,-1-50,25 25,-25-1,25 1,0 0,0 0,0 0,0-1,0 1,25 0,-25 0,25-25,-25 25,24-25,-24 24,50 26,-25-50</inkml:trace>
  <inkml:trace contextRef="#ctx0" brushRef="#br0" timeOffset="103770.555">1662 7342,'25'0,"0"0,0 25,-25 0,0 24,24-24,-24 0,0 0,0 0,0-1,0-48,0-1,0 0,0 0,0 0,0 1,25 24,0 0,-25-25,25 25,-25-25,25 25,-25 25,25-25,-25 25,0-1,24 1,-24 0,0 0,0 0</inkml:trace>
  <inkml:trace contextRef="#ctx0" brushRef="#br0" timeOffset="104656.7815">1935 7169,'0'24,"0"26,25-25,-25 0,25-1,-25 1,0 0,25-25,-25 25,0 0,0-1,0 26,0-25,0 0,0-1,0 26,0-25,0 24,0-24,-25 0</inkml:trace>
  <inkml:trace contextRef="#ctx0" brushRef="#br0" timeOffset="105469.8109">3076 7169,'50'0,"-25"0,-1 0,1 0</inkml:trace>
  <inkml:trace contextRef="#ctx0" brushRef="#br0" timeOffset="106018.8196">2853 7441,'25'0,"49"0,-24 0,-1 0,1-24,24 24,-49 0,0 0,-25-25,25 25,0 0,24 0,-24 0</inkml:trace>
  <inkml:trace contextRef="#ctx0" brushRef="#br0" timeOffset="106756.4458">2853 7293,'25'0,"49"0,-49 0,0 0,24 0,-24 0,0 0</inkml:trace>
  <inkml:trace contextRef="#ctx0" brushRef="#br0" timeOffset="118284.7101">4168 7193,'0'-24,"74"-1,-24 0,-1 0,1 25,-25 0,-1-25,1 25,0 0,0 0,0 0,24 0,-49 50,0 0,0-1,0 26,0 49,-25-100,25 51,-24-50,24 24,-25-49,25 25,-25-25,0 0,25 25,0 0,-25-25,50 0,50 0,-51 0,1 0,0 0,0 0,0 0,-1 0,1 0,25 0,-1 0,26 0,-50 0</inkml:trace>
  <inkml:trace contextRef="#ctx0" brushRef="#br0" timeOffset="119388.2696">5061 7069,'124'0,"74"0,-124 0,100 0,-100-24,-49 24,0 0,-50 0,0 0</inkml:trace>
  <inkml:trace contextRef="#ctx0" brushRef="#br0" timeOffset="120302.3517">5408 7045,'0'24,"0"1,0 0,0 49,0-24,0 24,0 1,0-50,0-1,0 26,0-25,0 0,0-1,0 1,0 0</inkml:trace>
  <inkml:trace contextRef="#ctx0" brushRef="#br0" timeOffset="121524.6113">6202 6846,'-25'0,"0"0,0 0,-25 50,26-25,24 24,-25-24,0 0,25 24,-25 1,25-25,0 0,0-1,0 1,0 0,0 25,0-26,0 1,0 50,0-51,0 1,25 25,0-25,0-1,-25 1,24 25,1-50,0 25,-25-1,0 1</inkml:trace>
  <inkml:trace contextRef="#ctx0" brushRef="#br0" timeOffset="122867.7829">6226 7169,'0'-25,"25"25,0 0,25 25,-26-1,1 1,0-25,-25 25,0 0,25 24,-25-24,0 0,0 0,0 0,0 24,0-24,0-75,0 1,0-26,0 1,0 24,0 26,0-26,25 50,-25-25,24 25,1 0,0 0,0 0,-25 25,49 25,-24-1,-25-24,0 0,25 0,-25-1,0 1,0 0,0 25,0-26,0 1</inkml:trace>
  <inkml:trace contextRef="#ctx0" brushRef="#br0" timeOffset="123742.5832">6822 7317,'24'0,"1"0,25 0,148 0,-74 0,-24 0,-1 0,-74 0,-25-24,-25 24,0 24,0-24</inkml:trace>
  <inkml:trace contextRef="#ctx0" brushRef="#br0" timeOffset="124980.5703">7665 7020,'0'49,"0"1,0 0,0-1,-25-24,25 25,0-1,0 1,0-25,0-1,0 1,0 0,0 0</inkml:trace>
  <inkml:trace contextRef="#ctx0" brushRef="#br0" timeOffset="125983.8239">7814 6772,'0'24,"0"1,0 0,25 0,-1 0,-24 0,25-1,0 1,-25 0,0 25,0-1,0 26,0-26,25-24,-25 25,0-26,0 1,0 0,0 0,0 0,0-1,-25 26,0-25,0 0,1 49,-1-24,0-26,25 26,-25-25,25 0,0-1,-25-24,25 25</inkml:trace>
  <inkml:trace contextRef="#ctx0" brushRef="#br0" timeOffset="127388.2882">8161 7218,'-25'0,"50"0,50 0,-26 0,1 0,-1 0,-24 0,0 0,0 0,0 0,-1 0,1 0</inkml:trace>
  <inkml:trace contextRef="#ctx0" brushRef="#br0" timeOffset="128307.5641">8335 7020,'0'49,"0"-24,0 0,0 25,0-26,0 26,0-25,0 49,0-24,0-25,25-25,-25 24,0 1,0 0,0 49,0-49,0 0,0 0,0-50</inkml:trace>
  <inkml:trace contextRef="#ctx0" brushRef="#br0" timeOffset="129458.5269">8880 6896,'0'49,"0"-24,0 25,0 24,0-24,0 24,0-24,0 24,0-49,0 0,0 0,0-1,0 1,0 0,0 0</inkml:trace>
  <inkml:trace contextRef="#ctx0" brushRef="#br0" timeOffset="130884.3587">9699 7243,'-25'0,"0"0,1 0,24 25,0 0,24-25,100 0,75 0,-26 0,1 0,-75 0,-24 0,-50 0,-1 0,1 0,-25-25,25 25,0 0,24 0,-24 0,0 0,0 0,0 0,24 0,1 0,-25 0,-1 0</inkml:trace>
  <inkml:trace contextRef="#ctx0" brushRef="#br0" timeOffset="136112.1685">11907 6821,'-25'0,"0"0,0 25,25 0,-25-25,25 25,-24 0,-1-1,25 1,-25 0,25 0,0 0,0-1,0 1,0 0,0 25,0-1,25-24,-25 0,0 0,25-25,-1 0,-24 24,25-24,0 0,0 0,0 0,-25-49,24 49,-24-25,0-25,0 26,0-1,0 0,0 0,0 0,0 1,0-1,0 0,0 0,0 0,0 1,0-1</inkml:trace>
  <inkml:trace contextRef="#ctx0" brushRef="#br0" timeOffset="137477.6354">12403 6722,'-25'0,"25"25,-25-25,25 25,-25-1,25 1,-25-25,25 25,0 0,0 0,0 24,0-24,0 0,0 0,0 24,0 26,0-1,0-49,0 25,0-26,25 26,-25-25,25 0,0-25,-25 24</inkml:trace>
  <inkml:trace contextRef="#ctx0" brushRef="#br0" timeOffset="140089.8407">12601 6921,'25'0,"0"-25,0 25,-25-25,24 25,1 25,0 0,0-25,-25 24,0 1,0 0,0 0,0 0,0-1,0 1,-25-25,0 50,25-25,-25-25,25 24,0 1,-24 0,24 0,-25-25,25 25,25-25,-1 0,26 0,0 0,-50-25,24 25,26 0,-25 0,24 0,-24 0,0 0,0 0,0 0</inkml:trace>
  <inkml:trace contextRef="#ctx0" brushRef="#br0" timeOffset="142646.3609">12849 6499,'25'0,"-25"25,0-1,25 1,-25 0,25-25,-25 25,0 0,0-1,0 1,0 0,0 0,0 0,0-50,0 0,0 0,0-24,0 24,0 0,0-25,24 26,-24-1,25 25,0 0,0 0,0 25,-1-1,-24 26,25-25,0 0,-25-1,0 1,0 0,0 0,0 0,0-1</inkml:trace>
  <inkml:trace contextRef="#ctx0" brushRef="#br0" timeOffset="143783.6067">13494 6573,'-25'0,"25"50,0-25,25-1,-25 1,0 50,0-1,25-24,-25 24,25-24,-25-25,0 24,0-24,0 0,0 0,0-1,0 1,-25-25,0 50,25-25,-25-1,0 26,25-25,-24 0,-1-25,25 24</inkml:trace>
  <inkml:trace contextRef="#ctx0" brushRef="#br0" timeOffset="145455.5809">2977 8558,'25'24,"24"-24,1 0,-25 0,0 0,-1 0,1 0,0 0,0 0,0 0,-1 0,-24 25,25-25</inkml:trace>
  <inkml:trace contextRef="#ctx0" brushRef="#br0" timeOffset="146566.2176">3027 8930,'24'0,"1"0,74-25,-49 0,-25 25,0 0,-1 0,-24 25,25-25,0 0,-25 25,25-25</inkml:trace>
  <inkml:trace contextRef="#ctx0" brushRef="#br0" timeOffset="150990.0521">4267 8434,'25'0,"-1"0,1 0,0 0,0 24,0 1,-25 0,0 0,0 0,0-1,0 1,-25 0,25 0,-25-25,25 25,-25-25,25 24,-25-24,1 0,24 25,-25-25,50 0,-1 0,1 0,0 0,0 25,24 0,-49 0,25-25,-25 24,0 1,0 0,0 0,0 0,-25-25,25 24,-24-24,-1 0,0 25,-25-25,26 25,-1-25,0 0,0 0,0 0</inkml:trace>
  <inkml:trace contextRef="#ctx0" brushRef="#br0" timeOffset="152520.1943">4713 8384,'25'0,"0"0,0 0,24 0,1 0,-25 0,-1 0,1 0,0 0,0 0,0 0,0 0,-1 0,76 0,-26-25,0 0,-49 25</inkml:trace>
  <inkml:trace contextRef="#ctx0" brushRef="#br0" timeOffset="153359.5881">5085 8384,'0'25,"0"0,0 24,0-24,0 25,0-26,0 26,0 24,0-24,0 0,0-1,0-24,0 25</inkml:trace>
  <inkml:trace contextRef="#ctx0" brushRef="#br0" timeOffset="154532.0139">5978 8186,'-25'0,"1"24,-1-24,0 25,0 0,0 0,1-25,24 25,0 24,-25-24,0 0,25 24,-25-24,25 25,0-1,0-24,0 25,0-25,0-1,0 1,0 0,0 0,0 0,0-1,25-24,0 50,0-50,-1 50,1-50,-25 24,25-24</inkml:trace>
  <inkml:trace contextRef="#ctx0" brushRef="#br0" timeOffset="156354.141">6152 8458,'25'0,"0"0,-1 25,-24 25,25-25,0 24,-25-24,0 0,0 0,0-100,0 50,0-24,25-1,-25 25,25 1,-25-1,24 25,1 0,0 0,49 49,-24-49,-25 25,0-25,-25 25,0 0,24-25,-24 25,0-1,0 1,0 0,25 0,-25 0,0-1,0 1</inkml:trace>
  <inkml:trace contextRef="#ctx0" brushRef="#br0" timeOffset="157145.8209">6896 8558,'25'0,"24"0,-24 0,0 0,0 0,0 0,-1 0,1 0,25 0,-25 0,0 0,49 0,-24 0,-1 0,-24 0</inkml:trace>
  <inkml:trace contextRef="#ctx0" brushRef="#br0" timeOffset="157858.0998">7665 8334,'0'25,"0"0,0 25,0-26,-25-24,25 50,0-25,0 0,-25 24,25-24,0 25,0-26,0 1,0 0</inkml:trace>
  <inkml:trace contextRef="#ctx0" brushRef="#br0" timeOffset="158670.2118">8087 8186,'0'24,"0"1,0 0,0 25,0-26,0 26,0 0,0-26,0 26,0 0,0-1,0-24,-25 0,25 49,0-49,-25 0,0 0,25-1,-25-24,25-24,0-26</inkml:trace>
  <inkml:trace contextRef="#ctx0" brushRef="#br0" timeOffset="159493.8959">8434 8434,'25'0,"0"0,24 0,1 0,24 0,-24 0,-25 0,-1 0,1 0</inkml:trace>
  <inkml:trace contextRef="#ctx0" brushRef="#br0" timeOffset="160121.7017">8608 8260,'0'25,"0"0,0 24,0-24,0 25,0-26,0 26,0 0,0-1,0 1,0-25,24-1,-24 1</inkml:trace>
  <inkml:trace contextRef="#ctx0" brushRef="#br0" timeOffset="160788.1463">9079 8235,'0'25,"0"25,0 24,0 0,0 26,0-26,0 0,0-24,0 0,0-26</inkml:trace>
  <inkml:trace contextRef="#ctx0" brushRef="#br0" timeOffset="161883.4195">10319 8582,'-25'0,"0"0,1 0,-1 0,0 0,25 25,-25-25,25 25,50-25,99 0,124 0,-149 0,148 0,-172 0,-76 0,1 0</inkml:trace>
  <inkml:trace contextRef="#ctx0" brushRef="#br0" timeOffset="163068.0893">11783 8186,'-25'0,"0"24,0 1,25 25,0-25,-25 24,25 1,0-1,0-24,0 0,0 0,0 0,0-1,25 1,0 25,0-25,0-1,-25 1,24-25,-24 25,25 0,0 0,0-25,0 0,-25 24,24-24,1 0,-25-24,0-1,0 0,0 0,0-24,0 24,0-25,0 1,0 24,0-25,0 25,0-49,0 24,-25 26,1-1,24 0,-25 0,25 0,-25 1,0-1,25 0,-25 25,25-25,-24 25</inkml:trace>
  <inkml:trace contextRef="#ctx0" brushRef="#br0" timeOffset="164219.2581">12700 8111,'0'25,"-24"25,-1-1,25-24,0 49,-25 1,25-26,0 1,0-25,0 0,0-1,0 1,0 0,0 0,25 24,-25 1,0-25,0 24,0 26,0-26,25-49,-1 25,-24-99,0 24</inkml:trace>
  <inkml:trace contextRef="#ctx0" brushRef="#br0" timeOffset="165559.0198">12973 8161,'50'0,"-50"-25,25 25,-1-25,1 25,0 0,49 75,-49-51,0 1,-25 0,25 0,-25 0,0-1,-25-24,0 50,-24-50,49 25,-25-25,50 0,-1 0,-24 25,25-1,0 1,25 0,-50 25,49-1,-49-24,0 0,0 0,25-25,-50 24,-24-24,24 25,0 0,-49 0,49 0,0-1,-25-24,26 0,-1 0,0 0,0 0,0 0,1-49,-1-1,25 1</inkml:trace>
  <inkml:trace contextRef="#ctx0" brushRef="#br0" timeOffset="167773.743">13345 7838,'0'25,"25"0,-25 0,25-25,-25 24,0 26,0-25,0 0,0 0,0-1,0-48,-25-26,25 25,0-25,0 26,0-1,25 25,0 0,-1 0,1 0,0 0,0 0,-25 25,0-1,25-24,-25 25,25 0,-25 0,24 0,-24 0</inkml:trace>
  <inkml:trace contextRef="#ctx0" brushRef="#br0" timeOffset="171076.6131">13891 7764,'-25'0,"25"25,0-1,25 1,-25 0,25-25,0 0,-25 25,24-25,1 49,25-24,-50 25,74 24,-49-24,0-25,0 24,-25-24,24-25,-24 25,0 0,0 0,0-1,0 1,25 25,-25-25,0-1,0 1,0 0,0 0,0 0,0-1,0 26,0-25,0 0,0 24,-49-24,24 25,0-1,0 1,-24-25,49-1,-50 1,50 25,-50-25,26 0,-1-1,0 1,0 0,25 0,-25-25</inkml:trace>
  <inkml:trace contextRef="#ctx0" brushRef="#br0" timeOffset="176847.0143">645 8731,'-25'0,"1"0,48 0,1 0,99 0,50 0,-50 0,99-74,-124 74,1-25,-26 0,-49 0,-25 50,-25 0</inkml:trace>
  <inkml:trace contextRef="#ctx0" brushRef="#br0" timeOffset="177773.3259">1092 8731,'0'25,"0"0,0 0,0-1,0 26,0-25,-25 0,25-1,0 1,0 0,-25-25,25 25,0 0</inkml:trace>
  <inkml:trace contextRef="#ctx0" brushRef="#br0" timeOffset="178756.0102">1861 8483,'-50'0,"25"0,25 25,-25-25,1 0,24 25,-25-25,25 25,-25-1,25 1,0 0,0 25,0-26,0 1,0 0,0 0,0 0,0-1,0 1,0 0,25 0,-25 0,25-25,-25 24,0 1,0 0</inkml:trace>
  <inkml:trace contextRef="#ctx0" brushRef="#br0" timeOffset="179208.8779">2034 8706</inkml:trace>
  <inkml:trace contextRef="#ctx0" brushRef="#br0" timeOffset="180267.3583">1985 8706,'25'0,"-25"25,0 0,0 0,0 0,0-1,0 1,0-74,0-1,24 0,1 1,0-1,0 25,-25 1,25 24,-1 0,1 0,-25 24,0 1,25-25,-25 25,0 25,0-26,-25 1,25 25,0-1,-25 1</inkml:trace>
  <inkml:trace contextRef="#ctx0" brushRef="#br0" timeOffset="180989.2384">2233 8458,'0'0,"25"0,-25 50,24 0,1-26,-25 1,0 0,0 0,0 24,0-24,0 50,0-51,0 1,0 25,0-25,-25-1,1 1,-1 0,25 0,-25 0,0-25</inkml:trace>
</inkml:ink>
</file>

<file path=ppt/ink/ink7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2-09T07:26:30.663"/>
    </inkml:context>
    <inkml:brush xml:id="br0">
      <inkml:brushProperty name="width" value="0.05292" units="cm"/>
      <inkml:brushProperty name="height" value="0.05292" units="cm"/>
      <inkml:brushProperty name="color" value="#FF0000"/>
    </inkml:brush>
  </inkml:definitions>
  <inkml:trace contextRef="#ctx0" brushRef="#br0">2431 10071,'25'0,"0"0,0 0,-1 0,-24 25,25-25,0 0,0 0,0 0,24 24,-24-24,0 0,0 0,-1 0,1 0,-25 25,25-25,0 0,0 0,-1 0,1 0,0 0,0 0,0 0,-25 25,25-25,-1 0,1 0,0 0,25 0,-26 0,1 0,0 0,0 0,0 0,-1 0,1 0,0 0,0 0,0 0,-1 0,1 0,0 0,0 25,0-25,-1 0,1 0,0 0,0 0,0 0,24 0,-24 0,25 0,-26 0,26 0,-25 0,0 0,-1 0,1 0,25 0,-25 0,0 0,-1 0,1 0,0 0,0 0,0 0,24 0,-24 0,25 0,-26 0,26 0,-25 0,0 0,-1 0,1 0,0 0,0 0,0 0,-1 0,1 0,0 0,0 0,24 0,-24 0,25 0,-25 0,-1 0,1 0,0 0,0 0,24 0,-24 0,0 0,0 0,0 0,0 0,-1 0,-24-25,25 25,-25-25,25 25,0 0,0 0,-1 0,26 0,-25 0,0 0,49 0,-24-25,-1 25,1-24,-1 24,-24 0,0-25,0 25,24 0,-49-25,25 25,25 0,-25 0,-1 0,26 0,-25 0,24 0,-24 0,0 0,25 0,-1 0,1-25,-25 25,24 0,1 0,24-25,-24 25,-25 0,24 0,-24 0,0 0,0 0,0 0,24 0,26 0,-1 0,-24 0,-26 0,1 0,25 0,-25 0,-1 0,1 0,0 0,0 0,0-25,-1 25,1 0,0 0,0 0,0 0,0 0,-1 0,1 0,0 0,0 0,0 0,-25 25,24-25,1 0,-25 25,25-25,-25 25,25-25,-25 25,25-25,-1 0,-24 25,25-25,-25 24,25-24,-25-24</inkml:trace>
  <inkml:trace contextRef="#ctx0" brushRef="#br0" timeOffset="8806.5578">348 3200,'0'49,"24"-24,-24 50,0-26,0 26,0-26,0 1,0-25,0-1,0 1,0 0</inkml:trace>
  <inkml:trace contextRef="#ctx0" brushRef="#br0" timeOffset="11459.0382">447 2803,'25'25,"-1"-25,1 25,-25-1,25-24,0 25,0 0,-1 0,-24 0,25-1,0-24,-25 25,25-25,0 25,-25 0,24 0,-24-1,25-24,-25 25,25-25,-25 25,0 0,25-25,-25 25,25-25,-25 24,25-24,-1 0,-24 25,0 0,0 0,-24 0,24-1,-25 26,0-25,0 49,0-49,25 0,-49 49,-1 26,25-26,-49 75,24-50,1-25,-1 75,0-74,26-26,24 1,0-25,-25-1,25 1,-25-25</inkml:trace>
</inkml:ink>
</file>

<file path=ppt/ink/ink7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2-09T07:28:07.294"/>
    </inkml:context>
    <inkml:brush xml:id="br0">
      <inkml:brushProperty name="width" value="0.05292" units="cm"/>
      <inkml:brushProperty name="height" value="0.05292" units="cm"/>
      <inkml:brushProperty name="color" value="#FF0000"/>
    </inkml:brush>
  </inkml:definitions>
  <inkml:trace contextRef="#ctx0" brushRef="#br0">25 4936,'0'-25,"25"25,-25-24,25 24,-25-25,25 25,-25-25,24 25,1 0,0 0,0 0,-25 25,25-25,-25 25,24-1,1 26,-25-25,0 0,0-1,0 1,0 0,0 0,0 0,0-1,0 1,0 0,-25-25,25 25,0 0,-24-25,24 24,-25-24,0 25,25 0,-25 0,0 0,25-1,-24-24,48 0,1 0,0 0,0 0,0 0,-1 0,1 0,-25 25,25-25,-25 25,25-25,0 0,-1 0,1 0</inkml:trace>
  <inkml:trace contextRef="#ctx0" brushRef="#br0" timeOffset="1474.337">447 4638,'25'0,"-1"25,-24 25,75 24,-26 1,-24-50,50 49,-51-49,26 0,-50-1,25-24,0 0,0 25,-1 0,1 0,-25 0,-25-25,1 24,-26 26,25 0,-49-1,49 26,-25-1,25-74,25 25,0 0,-24-1,24 26,0-25,0 0,0-1,-25 1,25 0,0 0,0 0,-25-25,25 24,0 1,-25 25,25-25</inkml:trace>
  <inkml:trace contextRef="#ctx0" brushRef="#br0" timeOffset="15786.9746">149 6127,'0'-25,"25"25,-25-25,25 25,0 0,-25 25,0 0,0 0,0-1,0 1,0 25,-25-50,25 25,-25-25,25 24,0 1,-25-25,0 25,50-25,0 0,0 0,-25 25,0 0,0-1,0 1,0 0,0 0,0 0,0-1,0 1,0 0,-25-25,25 25,-25 0,0-25,25 24,-24-24,-1 0,25-24,0-1</inkml:trace>
  <inkml:trace contextRef="#ctx0" brushRef="#br0" timeOffset="18615.667">422 5854,'25'0,"0"25,-1 0,1-25,-25 24,0 1,25-25,0 0,0 25,-1 0,1 0,-25-1,25-24,0 0,0 0,-25 25,0 0,-25 0,25 0,-50-1,50 26,-25-25,1 24,24-24,-25-25,25 25,-25 0,25 0,0-1,-25-24,25 25,0 0,-25-25,25 25,0 0,0-1,0 1,0 0,-24-25,24 25,0 0,-25-1,25 1,0 0,0 0,-25-25,25 25,0-1,0 1,-25 0,25 25,-25-25,25-1,0 1,0 0,0 0,-24-25</inkml:trace>
  <inkml:trace contextRef="#ctx0" brushRef="#br0" timeOffset="34129.7446">174 7293,'25'0,"-25"24,0 1,0 0,0 0,0 0,0-1,-25 1,25 0,-25 25,25-26,-25-24,1 25,24 25,-25-50,50 0,-1 0,1 0,0 0,0 0,0 0,-1 0,-24 25,0 24,0-24,0 0,0 0,0-1,0 1</inkml:trace>
  <inkml:trace contextRef="#ctx0" brushRef="#br0" timeOffset="35607.2829">224 7119,'0'25,"0"0,24-1,1 1,-25 0,25 25,-25-26,25 1,-25 0,0 25,25-26,-1 26,-24-25,25-25,0 49,-25-24,25-25,-25 25,-25-25,0 50,-24-26,-1 26,0 24,-24 26,24-51,1 51,-1-26,1 0,49-49,-25-25,25 50,0-25,-25-25</inkml:trace>
  <inkml:trace contextRef="#ctx0" brushRef="#br0" timeOffset="47067.7994">298 8582,'-25'0,"0"0,1 0,-1 0,0 0,0 0,0 0,1 0,24 25,0 0,0 0,0 0,0-1,0 1,0 0,24-25,1 0,0 0,0 0,0 0,-25 25,0 0,24-25,-24 24,25-24,-25 50,0-25,0 0,0-1,0 26,0-25,0 0,0 0,0-1,0 1,-25-25,1 25,-1 0,25 0,-25-25,0 0,0 0</inkml:trace>
  <inkml:trace contextRef="#ctx0" brushRef="#br0" timeOffset="48753.9975">472 8384,'0'25,"0"0,0 24,0-24,24 0,-24 0,0-1,25-24,-25 25,0 0,0 0,25-25,-25 25,0-1,0 1,0 0,0 0,0 24,-25-49,0 50,1 0,-1-26,25 1,-50 50,50-26,-25 1,25 0,-49-26,49 26,0-25,-25-25,25 25,0-1,0 1</inkml:trace>
  <inkml:trace contextRef="#ctx0" brushRef="#br0" timeOffset="107972.9111">968 11559,'0'25,"0"0,0-1,0 1,0 0,0 0,0 0,0-1,0 1,0 0,0 0,0 0,0-1</inkml:trace>
  <inkml:trace contextRef="#ctx0" brushRef="#br0" timeOffset="110341.1896">1042 11385,'-25'0,"1"0,-1 0,0 0,0 25,0-25,1 25,-1 0,0-25,25 25,0-1,-25-24,25 25,0 0,0 0,0 0,0-1,0 1,0 0,0 0,0 0,0-1,0 1,0 0,0 0,0 0,0-1,0 1,0 0,0 0,25-25,0 0,0 0,24 0,-24 25,0-25,0 0,-1 0,1 0,0 0,0 0,0 0,-1-25,1 25,0 0,0 0,-25-25,0 0,0 0,0 1,0-1,0 0,0 0,0 0,0 1,0-1,0 0,0 0,0 0,0-24,0 24,0 0,-25 25,25-25,-25 1,25-1,0 0,-25 25,1 0,-1 0,0 0</inkml:trace>
  <inkml:trace contextRef="#ctx0" brushRef="#br0" timeOffset="114015.4034">1861 11485,'0'24,"0"51,25-50,-25-1,0 26,0-25,0 0,0-1</inkml:trace>
  <inkml:trace contextRef="#ctx0" brushRef="#br0" timeOffset="114588.685">1811 11187</inkml:trace>
  <inkml:trace contextRef="#ctx0" brushRef="#br0" timeOffset="117063.8065">2208 11162,'0'25,"0"0,0 24,0 26,0-1,0 1,0-26,0 26,0-26,0-24,0 0,0 0,0-1,-25 1,25 0,0 0,0 0,0-1,0 1,0 0,25-25,-25-25,0 0,25 25,-25-24,0-1,0 0,0 0,25 25,-25-25,0 1,0-1,24 25,-24-25,0 0,0 0,0-24,0 24,0 0,-24 0,-1 25,0 0,0 0,0 0,1 0,24-24,-25 24,0 0,0 0,25-25,-25 25,1 0,24-25,0 0,24 0,26 25,24-24,-49 24,0 0,0 0,0 0,-1 0,1 0,0 0,0-25,0 25,-1 0,1 0,0 0,-25-25</inkml:trace>
  <inkml:trace contextRef="#ctx0" brushRef="#br0" timeOffset="119410.7533">3076 11385,'0'0,"-25"0,1 0,-1 0,-25 25,25-25,0 0,1 25,24 0,0 0,0-1,0 1,0 0,0 0,0 0,24-25,1 0,0 0,0 0,0 0,0-25,-25 0,24 25,-24-25,25 0,0 25,-25-24,0-1,25 25,-25-25,0 0,0 50,0 0,0 0,0-1,0 1,0 0,0 0,0 0,25-1,-1-24,1 0,0 25,0-25,0 0,-1 0,1 25,25-25,-25 0,-1 0</inkml:trace>
  <inkml:trace contextRef="#ctx0" brushRef="#br0" timeOffset="120188.2313">3523 11361,'0'24,"0"1,24-25,1 0,0 25,25-25,24 0,25 0,-74 0,0 0,0 0,-1 0</inkml:trace>
  <inkml:trace contextRef="#ctx0" brushRef="#br0" timeOffset="121100.293">3597 11633,'25'0,"0"0,-1 0,1 0,0 0,0 0,0 0,-1 0,1 0,0 0,-25 25,25-25,0 0,-1 0,1 0,-25 25</inkml:trace>
  <inkml:trace contextRef="#ctx0" brushRef="#br0" timeOffset="122092.2786">4292 11212,'0'25,"0"-1,0 1,0 25,0 24,0 1,0-1,0-24,0 49,0 0,0-25,0-24,0-25</inkml:trace>
  <inkml:trace contextRef="#ctx0" brushRef="#br0" timeOffset="127544.2999">6400 11212,'-25'0,"25"25,0-1,-25-24,25 25,-24-25,24 25,-25-25,0 25,25 0,0-1,-25-24,25 25,0 0,0 0,0 0,0-1,0 1,0 0,0 0,0 0,0 24,0-24,0 0,0 0,25-1,0-24,-25 25,25 0,-1-25,1 0,0 0,0 0,24 0,-24 0,0 0,0 0,-25-25,25 25,-1-25,26 1,0 24,-26-25,1 25,0 0,-25-25,0 0,0 0,0 1,-25 24,25-25,-25 0,25 0,-24 25,24-25,-25 25,25-24,-25-1,0 0,0 0,25 0,-24 25,-1 0,0-24,0 24,25-25,-25 25,1 0,24-25,-25 25,0 0,25-25,0 0,0-24,0-26</inkml:trace>
  <inkml:trace contextRef="#ctx0" brushRef="#br0" timeOffset="130654.7271">7417 11137,'0'25,"0"0,-25-25,25 25,0 0,-25-25,25 24,0 1,-24-25,24 25,0 0,0 0,0-1,0 1,0 0,0 0,0 0,0-1,0 1,0 0,0 0,0 0,-25-25,25 24,0 1,0 0,0 25,0-26,0 1,0 25,25-50,-1 25,-24-1,25-24,-25 25,25-25,-25 25,50-25,-26 25,1-25,0 25,0-1</inkml:trace>
  <inkml:trace contextRef="#ctx0" brushRef="#br0" timeOffset="135750.8589">7715 11361,'24'0,"-24"24,0 1,25-25,-25 25,0 0,0 0,0-1,0 1,0 0,0 25,0-26,0 1,0 0,0 0,0 0,0-1,0 1,0 0,0-50,0 0,0 1,0-1,0 0,0 0,0 0,0 1,0-1,25 0,-25 0,0 0,0 1,25 24,-25-25,0 0,25 25,-25-25,0 0,24 25,1 0,0 0,-25 25,25 0,0 0,-25 0,24-25,-24 24,0 1,0 0,0 0,0 0,0-1,0 1,0 0,25 0,-25 0,0-1,0 1,0 0,0 0,0 0,0-1</inkml:trace>
  <inkml:trace contextRef="#ctx0" brushRef="#br0" timeOffset="137024.4677">8087 11088,'0'-25,"0"50,0-1,0 1,0 25,0 0,0-26,0 1,0 0,0 0,0 0</inkml:trace>
  <inkml:trace contextRef="#ctx0" brushRef="#br0" timeOffset="138814.6918">8310 11013,'0'25,"0"0,0 0,0-1,0 1,0 25,-25-25,25 0,-25-1,1-24,24 25,-25-25,0 0,0 0,0 0,50 0,0 0,25 0,-1 0,26 0,-51 25,26-25,0 25,-26-25,1 0</inkml:trace>
  <inkml:trace contextRef="#ctx0" brushRef="#br0" timeOffset="140400.7787">8707 11162,'-25'0,"25"25,25 0,0-25,-1 0,1 0,25 0,-25 0,-1 0,1 0,0 0,0 0,0 0,-1 0,1 0,0 0,0 0,0 0</inkml:trace>
  <inkml:trace contextRef="#ctx0" brushRef="#br0" timeOffset="141286.1317">8880 10889,'25'0,"-25"25,0 0,0 24,0-24,0 25,0-25,0 49,0 1,0-26,0 50,0-24,0-50,0-1</inkml:trace>
  <inkml:trace contextRef="#ctx0" brushRef="#br0" timeOffset="142132.743">9426 10988,'0'25,"0"0,0 25,0-1,0 1,0 0,0-26,0 51,0-26,0 1,0-25,0 0,0-50</inkml:trace>
  <inkml:trace contextRef="#ctx0" brushRef="#br0" timeOffset="143578.1678">8087 11063,'0'25,"0"-1,0 1,24 0,1 0,-25 25,0-26,0 1,0 25,25-25,-25 24,0 1,0-1,0 1,25-50,-25 25</inkml:trace>
  <inkml:trace contextRef="#ctx0" brushRef="#br0" timeOffset="147631.9883">9823 11137,'0'25,"0"0,25-25,-25 25,0 0,0-1,0 1,0 0,0 0,0 0,0-1,0 1,0 0,0 0,0 0,0-1,0 1,0 0,0 0,0 0,0-1,-25-24,25 25,-25-25,25 25,0 0,-25-25,25 25,-24-1,24 1,-25 0,0-25,25 25,0 0,-25-25,0 24,25 1,-24-25,-1 0,25 25,-25-25,25 25,-25-25,0 0,25 25,-24-25,24 24,-25-24</inkml:trace>
  <inkml:trace contextRef="#ctx0" brushRef="#br0" timeOffset="150983.1278">10766 11286,'-25'0,"-25"25,25-25,1 25,-1 0,0-1,0-24,25 25,0 0,0 0,0 0,0-1,25-24,-25-24,25 24,0 0,-25-25,0 0,0 0,0 0,24 25,-24-24,25 24,0 0,0 0,0 0,-1 0,1 0,0 0,0 0,0 0,-1 0,-24 24,0 1,0 0,0 0,0 0,0-1,0 1,0 0,0 0,-49 24,49-24,0 0,-25-25,25 25,-25-25,0 0,1 25,-1-25,0 0,0 0,-24 0,-1 0,0 0,26 0,-1 0,25-25,0-25,0 25,0 1,0-1,0 0,0 0,0 0,25 1,-25-1,0 0,24 25,1-25,0-49,-25 49</inkml:trace>
  <inkml:trace contextRef="#ctx0" brushRef="#br0" timeOffset="152881.7382">10989 11237,'0'24,"25"-24,-25 25,49 0,-24-25,-25 25,25-25,0 0,-25 25,24-25,-24 24,0 1,25-25,-25 25,25-25,-25 25,0 0,0-1,0 1,0 0,0 0,0 0,-25-25,25 24,-25-24,1-24,24-1,0 0,0 0,0 0,0 1,0-26,49 0,1-24,-25 49,-25 0,24 1,1 24,-25-25</inkml:trace>
  <inkml:trace contextRef="#ctx0" brushRef="#br0" timeOffset="154928.0593">12031 11063,'-25'0,"25"25,-25-1,0-24,0 25,1-25,24 25,-25-25,0 25,25 0,-25-25,0 25,1-25,24 24,-25 1,25 0,-25-25,25 25,0 0,-25-25,25 24,0 1,-25-25,25 25,0 0,0 0,25-25,0 24,25-24,-1 25,1 0,-1 0,-24-25,0 0,0 0,0 0,-25-25,0 0,24 0,-24 1,25 24,-25-25,0 0,0 0,0 0,0 1,0-1,0 0,0 0,0 0,0 1,0-1,0 0,0 0,0 0,-25 25,25-25,0 1,-24 24,24-25</inkml:trace>
  <inkml:trace contextRef="#ctx0" brushRef="#br0" timeOffset="157131.8689">12552 10964,'0'24,"-25"-24,0 25,25 0,-25-25,25 25,0 0,0-1,-25 1,25 0,0 0,0 0,0 0,0-1,0 1,-25-25,25 25,0 0,0 0,0-1,25-24,-25 25,0 0,25 0,-25 0,25-25,-25 24,0 1,25-25,-25 25,0 0,25-25,-1 49,26 1,-50-25,25 24</inkml:trace>
  <inkml:trace contextRef="#ctx0" brushRef="#br0" timeOffset="159657.5677">12750 11162,'25'0,"0"0,-1 25,-24 0,25-25,0 25,-25-1,25-24,-25 25,0 0,0 0,0 0,25-25,-25 24,0 1,0 0,0 0,0-50,0 0,-25 0,25 1,0-1,0 0,0-25,0 26,0-1,0 0,0 0,0 0,25 0,-25 1,24 24,1 0,0 0,0 0,0 0,-1 0,1 49,25 1,-25-25,-1 0,-24-1,0 1,0 0,0 0,0 0,0-1,0 1,0 0,0 0</inkml:trace>
  <inkml:trace contextRef="#ctx0" brushRef="#br0" timeOffset="160655.6713">13643 11038,'25'0,"0"25,-25 0,49-1,26 26,-26-25,1 25,-25-26,-1-24,1 25,0-25,-25 25,25-25,-25 25,0 0</inkml:trace>
  <inkml:trace contextRef="#ctx0" brushRef="#br0" timeOffset="161484.615">14040 11063,'-25'0,"0"25,0-1,1 1,-1 0,0 25,0-25,0-1,25 1,-24-25,24 25,0 0,-25-25,25 25</inkml:trace>
  <inkml:trace contextRef="#ctx0" brushRef="#br0" timeOffset="162522.2645">13593 11162,'25'0,"50"0,-51 0,26 0,0 0,-26 0,51 0,-50 0,-1 0,1 0,0 0,0 0,0 0,-1 0,26 0,-25 0,0 0</inkml:trace>
  <inkml:trace contextRef="#ctx0" brushRef="#br0" timeOffset="163780.6061">13941 10914,'0'25,"0"49,0-24,0 24,0-24,24 49,-24-24,0-26,0-24,0 25,0-26,0 1,0 0</inkml:trace>
  <inkml:trace contextRef="#ctx0" brushRef="#br0" timeOffset="166819.8733">14586 10840,'24'0,"-24"24,0 1,0 0,0 0,0 0,0 49,0-49,0 49,0 1,0-26,0-24,0 25,0-25,0-1,0 1,0 0,0 0,0 24,0-24,0 25,0-25,25-25,0 0,0 0,0 0,49-25,-24 0,-1 0,-24 25,-25-25,25 25,-25-24,0-1,0 0,0 0,-25 25,25-25,-25 25,0 0,1 0,24-24,-25 24,-50 0,51 0,24-25,-25 25,0 0,25-25,-25 0,0 25,1 0,24-25,-25 25,25-24,-25-1,25 0,0 0,0 0,0 0,0 1,0-26,0 0,25 1,0-1,-25 1,24 49,1-50,0 50,0 0,0 0,-1 0,1 0,0 0,0 0,0 0,-1 0,1 0</inkml:trace>
  <inkml:trace contextRef="#ctx0" brushRef="#br0" timeOffset="168852.3832">15280 10616,'0'25,"-25"-25,25 25,0 0,-25-25,25 25,-24-25,24 24,0 1,0 0,-25-25,25 25,0 0,0 24,-25-49,25 25,0 0,0 0,0-1,0 1,0 0,0 25,0-26,0 1,0 0,0 0,0 0,25-25,0 25,-25-1,24-24,-24 25,0 0,25-25,-25 25,0 0,25-1,0 1,-25 0,25 0,-25 0,24-25,-24 24,25-24,-25 25,25-25,-25 25,0 0,25 0,0-1,-25 1,24-25,-24 25,25-25</inkml:trace>
  <inkml:trace contextRef="#ctx0" brushRef="#br0" timeOffset="170868.0429">15454 10988,'24'0,"1"0,0 0,-25 25,25 0,0 0,-25 0,0-1,24-24,-24 25,0-50,0 1,0-1,0-25,0 25,0 1,0-26,0-24,75-75,-25-25,-1 149,-24-49,25 24,-26 50,1 25,-25 0,50 0,-50 0,49-1,-24 26,-25-25,25-25,-25 49,25-49,-25 25,0 0,25 0,-1 49,-24-24,25-25,-25-1,0 26,0-25,0 0,0-1,0 1,0 0,0 0,0 0,0-1,0 1,0 0,0 0,0 0,0 0,0-1,0 1,0 25,0 24,0-49,0-75,-25 26</inkml:trace>
  <inkml:trace contextRef="#ctx0" brushRef="#br0" timeOffset="172761.3174">16545 10492,'25'0,"0"0,-25 25,24 0,1 0,0-25,-25 25,25 24,-25-24,50 25,-50-1,24 50,1-49,0 24,0-24,-25 0,25-1,-25 1,0-25,24-25,-24 25,0-1,0 1,0 0,0 0,0 0,-24-25,-1 24,25 1,-50 0,25 0,1 0,24-1,-25 1,0-25,25 25,0 0,-25-25,25 25,-25-25,0 24,1-24,-1 0</inkml:trace>
  <inkml:trace contextRef="#ctx0" brushRef="#br0" timeOffset="174850.5013">14610 10418,'25'0,"-25"25,0 0,0 24,25-24,-25 0,0 0,0-1,25-24,-25 25,0 0,0 0,0 0,0-1,0 1,0 0,0 0,25-25,-25 25,0-1,0 1,0 0,0 0,0 0,0-1,0 1,0 0</inkml:trace>
  <inkml:trace contextRef="#ctx0" brushRef="#br0" timeOffset="179222.1074">17140 10517,'0'25,"0"0,25-25,-25 25,0-1,0 1,0 0,25 0,-25 0,0-1,0 1,0 25,0-25,0-1,25 1,-25 0,0 0,0 0,0-1,0 26,0 0,0-1,0-24,0 0,0 0,0 0,-25-25,25 24,-25 1,25 0,0 0,-25 0,25-1,0 1,-24-25,24 25,0 0,-25 24,0-49,25 25,-25-25,25 25,0 0,-25-25,25 25,-24-1,-1 1,25 0,0 0,-25-25,25 25,-25 24,0-24,25 0,0 0,0 24,-24-24</inkml:trace>
  <inkml:trace contextRef="#ctx0" brushRef="#br0" timeOffset="215029.6287">15057 2952,'25'25,"-1"-1,1-24,25 0,-25 0,74 0,0 25,0-25,50 0,25 25,-25-25,-1 0,-73 0,-1 0,-49 0,0 0,0 0,24-25,1 0,-1 25,-24-24,0 24,0 0,0 0,-1 0,26 0,-25 0,25 0,-26 0,1 0,0 0,0 0,0 0,-1 0,51 0,-26 0,26 0,-26 0,26 0,-26 0,1 0,-25 0,0 0,-1 0,26 24,-25-24,0 0,24 25,75 0,-99 0,25-25,-1 0,-24 0,0 0,0 0,0 0,24 0,-24 0,-50-25,0-25,1 50,24-24,-25 24,25-25,-25 25,25-25,-25 0,0 25,25-25,-24 25,24-24,-25 24,25-25,0 0,-25 25,0 0,25-25,0 0,-25 25,50 25,0-25,0 0,-25 25,25 0,24-25,-49 25,75 24,-26-24,-24 0,0 0,0-25,-1 0,1 0,-25 24,25-24,0 0,0 0,-1 0,-48 0,-1 0,25 25,-25-25,25 25,-25 0,0-25,1 25,-1-1,0 1,0-25,25 25,-25-25,25 25,-24 0,-1-1,0 1,0 0,-49 49,49-74,0 50,0-25</inkml:trace>
  <inkml:trace contextRef="#ctx0" brushRef="#br0" timeOffset="239221.1143">18976 2729,'-25'0,"0"0,1 24,24 1,0 0,-25-25,0 0,25 25,0 0,-25-25,25 24,0 1,-25 0,25 0,-25 0,25-1,0 1,0 25,0-25,0-1,0 1,0 0,0 0,0 0,0-1,25 1,0 0,-25 0,25-25,-25 25,25-25,-25 24,25-24,-1 0,1 25,0-25,0 0,0 0,-1 0,51 0,-26 0,-24 0,0 0,-25-25,0 1,0-1,25 0,-25 0,0 0,0 1,0-1,0 0,0 0,0 0,0 1,0-1,0 0,0 0,0 0,-25 1,25-1,0 0,0 0,-25 25,25-25,0 1,-25 24,25-25,0 0,-24 0,24 0,0 1,-25-1,25 0,-25 25,25-25,-25 25,25-25,-25 25,1 0</inkml:trace>
  <inkml:trace contextRef="#ctx0" brushRef="#br0" timeOffset="240255.0003">20315 2654,'-24'0,"-1"25,0 0,-25 0,26-1,-1 26,0-25,25 0,0-1,-25 1,25 0,0 0,0 0,0 24,0-24,0 49,0-24,0 24,25-24,25 24,-1 1,26-26,-51 1,1-50,0 0,-25 25,25-25,0 0,-1 0,-24-50</inkml:trace>
  <inkml:trace contextRef="#ctx0" brushRef="#br0" timeOffset="242268.0451">20439 2803,'25'0,"0"0,0 0,24 0,-49 25,25-25,0 25,0-1,0-24,-25 25,24 25,-24-25,25 24,-25-24,0 0,0 0,0-1,0 1,0 0,0 0,0-50,0 0,0 0,0 1,0-1,0 0,0 0,0 0,0 1,0-1,0 0,0 0,25 25,-25-25,25 25,0 0,-1 0,1 0,0 25,0-25,0 0,-25 25,0 0,25-25,-1 25,-24-1,0 1,25-25,-25 25,0 25,0-26,0 51,0-50,0-1,0 1,0-50,0 1,0-1</inkml:trace>
  <inkml:trace contextRef="#ctx0" brushRef="#br0" timeOffset="243205.0409">21159 2505,'0'25,"0"0,0 0,25-1,-25 26,49-25,26 25,-75-1,24-49,-24 25,25-25,-25 25,0 0,25 24,0 1,-25 24,25-49,-25 49,0-49,0 0,0 0,0 0,0-1,0 26,0-25,-25 0,0-1,25 1,-25 0,25 25,-25-50,1 24,24 26,-25-25,0 0,-25 24,26-24,24-75</inkml:trace>
  <inkml:trace contextRef="#ctx0" brushRef="#br0" timeOffset="246206.6104">14660 4415,'25'0,"0"0,-1 0,1 25,0-25,25 0,-1 0,75 0,-49 0,-1 0,50 0,-25 0,-49 0,-1 0,-24 0,25 0,-25 0,24 0,-24 0,25 0,24-25,-24 25,24 0,-24-25,-1 25,1-24,24-1,1 25,-26 0,-24-25,25 25,-25 0,-1-25,1 25,0 0,0 0,0 0,49 0,0 0,1 0,-1 0,1 0,-26 0,-24 0,-25-25,-25 25,25-24,-24-26,-1 25,-25 0,1-24,24 24,0 25,50 25,0 0,-1 24,26 1,24-1,-74-24,25-25,0 25,25-25,-1 25,26-25,-1 0,0 0,50 25,-74-25,-50 24,0 1,-25-25,0 25,1 25,-1-26,0 26,0-50,25 25,-49 0,49-1,-25-24,25 25,0-50</inkml:trace>
  <inkml:trace contextRef="#ctx0" brushRef="#br0" timeOffset="252521.2119">18852 4142,'0'25,"0"0,0 0,0 0,0-1,0 1,-25 0,25 25,0-26,0 1,0 0,0 0,0 0,0-1,0 1,25-25,0 0,0 0,-1 0,1 0,25 0,-1 0,-24 0,0 0,0 0,0 0,24 0,-24 0,0-25,0 25,-25-24,0-1,0 0,24 0,-24-24,0 24,0 0,0 0,0 0,-24 1,-1 24,25-25,-25 0,25 0,-25 25,25-25,-25 25,1 0,-1-24,0 24,0 0,0 0,1 0,-1 0,0 0,0 0,0 0,1 24,-1-24,0 0</inkml:trace>
  <inkml:trace contextRef="#ctx0" brushRef="#br0" timeOffset="254370.9279">19943 3994,'-24'0,"24"24,-25-24,25 25,0 0,0 0,-25 24,25-24,-25-25,25 25,0 25,-25-50,0 49,25-24,0 0,0 24,-24 1,24 0,0-1,0-24,0 25,0-26,0 1,0 0,0 0,24 0,1-1,25 26,-25-25,0-25,-25 25</inkml:trace>
  <inkml:trace contextRef="#ctx0" brushRef="#br0" timeOffset="258017.8533">20092 4217,'25'25,"-25"-1,0 1,0 0,25-25,-25 25,0 0,0-1,0 1,0 0,0 0,0 0,0-1,0 1,0-50,0 1,0-1,0 0,0 0,0 0,0 1,0-1,0 0,0 0,0 0,0 1,0-1,0 0,25 25,-1-25,1 25,-25-25,25 25,0 0,0 0,-25 25,24-25,-24 25,0 0,0 0,25-25,-25 24,0 1,0 0,0 0,0 0,25-25,-25 24,0 1,0 0,0 0,0 0,0-1,0 1,0 0,0 0,25-75</inkml:trace>
  <inkml:trace contextRef="#ctx0" brushRef="#br0" timeOffset="259803.1908">20489 3820,'25'0,"-25"25,49 0,-24-1,0-24,-25 25,25-25,-25 25,0 25,0-26,0 1,0 0,0 0,-25-25,25 25,-25-25,25 24,-25-24,25 25,-24-25,24 25,24-25,1 25,25-25,-25 0,-1 0,1 0,0 0,0 0,24 0,1 0,49 25,-24-25,24 24,-49-24,-26 0,1 0,0 0</inkml:trace>
  <inkml:trace contextRef="#ctx0" brushRef="#br0" timeOffset="260977.0873">21308 3969,'0'25,"24"-25,26 74,0-74,-26 25,-24 0,25-25,0 24,-25 1,0 0,25 25,0-26,-25 1,0 25,0-25,0-1,24-24,-24 25,0 0,0 0,0 0,0 24,0-24,0 0,0 24,-24-24,-1 0,25 0,0 0,0-1,-25-24,0 25,0 0,25 0,0 0,-24-25,24 25,-25-25</inkml:trace>
  <inkml:trace contextRef="#ctx0" brushRef="#br0" timeOffset="268369.2659">16223 5631,'24'0,"-24"24,25-24,-25 25,25-25,0 0,0 0,-1 25,26-25,0 0,-1 0,-24 0,0 0,0 0,24 0,1 0,-25 0,24 0,1 0,0 0,24 0,0 0,-24 0,-25 0,0 0,-1 0,1 0,0 0,0 0,0 0,-1 0,1 0,25 0,-1 0,-49 25,25-25</inkml:trace>
  <inkml:trace contextRef="#ctx0" brushRef="#br0" timeOffset="269652.0586">17215 5358,'0'25,"0"-1,0 1,0 0,49 0,-49 0,50-1,-25 26,0-50,-1 25,1-25,-25 25,25-25,-25 24,0 1,25-25,-25 25,0 0,-25-25,25 25,-25-25,25 24,-25-24,-24 50,-1 49,-24-49,-1 24,26-24,24-25,25 0,-25-1,25 1,50-124,24 49,149-98</inkml:trace>
  <inkml:trace contextRef="#ctx0" brushRef="#br0" timeOffset="271846.2697">18827 5283,'-25'25,"0"-25,1 25,24 0,-25 0,0-1,0 26,0 0,1-26,24 1,0 0,0 0,0 0,0-1,0 26,0-25,0 0,0-1,24-24,1 25,0-25,25 0,24 0,-24 25,123-25,26 25,-100 0,-49-25,-26 0,1 25,0-25,-25-25,25 0,-25 0,0 0,0 0,0 1,0-1,-25 25,0 0,-24 0,-1-25,25 25,0 0,-24-25,24 25,0 0,25-25,-25 25,1 0,-1 0,0 0,0 0,0-24,-24-1,24 25,0 0,-24-25,49 0,-25 0,25 1,-25 24,25-25,0 0,0 0,0 0,-25 25,25-24,0-1,0-25</inkml:trace>
  <inkml:trace contextRef="#ctx0" brushRef="#br0" timeOffset="273298.8963">19968 5085,'0'25,"0"0,0-1,0 26,0-25,0 0,0 24,-25 75,1-99,-1 25,25-26,0 26,0-25,0 0,0-1,0 1,0 0,0 0,0 0,0-1,0 1,0 0,25-25,-1 25,1 0,0-25,0 25,0-1,-1-24,26 25,-25-25,-25 25,25-25,-1 0</inkml:trace>
  <inkml:trace contextRef="#ctx0" brushRef="#br0" timeOffset="275270.7449">20340 5407,'25'0,"25"0,-26 0,-24 25,25 0,0 0,0 24,0 1,-25-25,49 49,-49-24,0-25,25-25,-25 24,0 1,0 0,-25-25,25-25,0 0,0-24,0 24,0-25,0 26,0-26,25 25,0 25,0 0,-1 0,-24-25,25 25,0 0,25 50,-26 0,26-26,-25 26,0-25,-25 0,0-1,0 1</inkml:trace>
  <inkml:trace contextRef="#ctx0" brushRef="#br0" timeOffset="276700.5633">21258 5680,'0'25,"25"-25,-25 25,0-50,0 0,0 0,-25-24,-25-1,26 1,-1-1,0 25,25 0,0 50,0 25,0-25,25 24,-25 1,25-1,-25 1,24-25,-24 0,0-1,0 1,25-25,0 0</inkml:trace>
  <inkml:trace contextRef="#ctx0" brushRef="#br0" timeOffset="277992.1272">21655 5606,'-25'0,"0"0,0 0,1 0,24 25,0-1,0 1,0 0,0 0,0 0,0-1,0 1,-25 0,25 0,25-25,-1 0,1 0,25 0,-25 0,-25-25,0 0,0 0,0 1,0-1,-25 25,0 0,25-25,0 0,0 0,0-49</inkml:trace>
  <inkml:trace contextRef="#ctx0" brushRef="#br0" timeOffset="280022.6654">22201 5333,'-25'0,"25"25,-25-25,0 25,0-25,1 24,-26-24,50 25,-25-25,0 25,0 0,25 0,-24-25,24 24,0 1,0 0,0 0,0 0,0-1,0 1,0 0,24 0,26 0,-25-25,0 0,24 0,26 0,-50-25,-1 0,1 0,-25 0,0 1,0-1,25 25,-25-25,0 0,0 0,0 50,0 0,0 49,0 75,0 0,25-50,24 50,-49-74,25-1,-25-24,0-1,0 1,0-25,0-1,0 1,0 0,-25 0,1 0,-1-1,0 1,0-25,0 25,1-25,-1 0,0 0,0 0,25-25,0-24,-25-51,25 76,0-51,0 50,0-49,0 0,50-1,-25 50,-25 1,49-1,-49 0,25 25,0 0,-25-25,25 25,0 0,-25-25,24-24,51-1,-50 25,24-24,-24 24</inkml:trace>
  <inkml:trace contextRef="#ctx0" brushRef="#br0" timeOffset="281632.56">22796 5308,'0'25,"0"0,0 0,25-1,-25 1,24 0,-24 25,0-26,0 26,0 0,0 49,0-50,0 1,0 0,0-1,0 1,-24-50,24-25,-25-24,25-26,0 50,0-49,0-1,25 26,-25-1,24 1,1 49,-25-25,25 25,-25-25,25 0,-25 0,25 25,-25-24,24 24,-24-25,50 0,-25 25,0 25,0 24,49 75,0-49,75 173,0 0,-75-99,-49-75,0-49,-25-50,0-24,-25-26,25 26</inkml:trace>
  <inkml:trace contextRef="#ctx0" brushRef="#br0" timeOffset="282735.7306">23838 5085,'0'25,"24"0,1-1,0-24,0 50,24 0,51 49,-1-25,25 125,-50-100,-24 0,0 0,-26-24,1-1,-25-49,0 0,-25 0,25-1,-24-24,24 25,-25 0,0 0,25 0,-25-25,0-50</inkml:trace>
  <inkml:trace contextRef="#ctx0" brushRef="#br0" timeOffset="301239.9922">893 13047,'0'-25,"0"1,25-1,25 0,-50 0,49 0,-24 25,-25-24,25 24,0 0,0 0,-1 0,-24 24,25 26,0-25,-25 49,0-49,0 0,0 24,0-24,-25-25,-24 25,24 0,-74 25,49-1,25-49,0 25,1 0,24 0,-25-25,25 24,-25-24,0 0,25 25,25-25,0 0,0 0,-1 0,1 0,0 0,0 0,0 0,-1 0,-24 25,25-25,0 0,0 0,24 0,-24 0,50 0,-26 0,-24 0,0 0,-25 25,25-25</inkml:trace>
  <inkml:trace contextRef="#ctx0" brushRef="#br0" timeOffset="304447.8493">1216 12650,'-25'0,"0"0,0 0,1 0,-1 0,0 25,0-25,0 0,25 25,-24-25,-1 25,0-25,25 25,-25-25,25 24,-25-24,25 25,-24-25,24 25,-25-25,25 25,-25 0,0-25,25 24,-25-24,25 25,-25-25,25 25,-24-25,24 25,0 0,-25-25,25 24,0 1,0 0,-25 0,0 24,25-24,0 0,-25-25,25 25,0 0,0 0,0-1,0 1,0 0,0 0,0 0,0-1,0 1,0 0,25 0,0 0,0-1,-25 1,25-25,-25 25,24-25,-24 25,50-25,-50 25,25-1,0-24,-25 25,25-25,-1 0,1 0,25 25,49 0,-49-25,-26 0,1 0,0 0,0 0,0 0,49 0,-24 0,-26-25,1 25,-25-25,0 0,25 25,-25-24,50-1,-50-25,24 50,-24-25,25 25,-25-24,0-1,0 0,0 0,0-24,0 24,0 0,0 0,0 0,0 1,0-26,0 0,0 25,0 1,0-1,0 0,0 0,-25 0,25 1,0-1,0 0,0 0,-24 0,24 1,0-1,-25 25,25-25,0 0,-25 25,25-25,-25 25,25-24,-25 24,25-25,0 0,-24 25,-1-25,0 25,25-25,-25 25,-24-24,24 24,25-25,-25 25,0-25,25 0,-25 0</inkml:trace>
  <inkml:trace contextRef="#ctx0" brushRef="#br0" timeOffset="306096.8248">2282 12774,'0'25,"0"0,0 0,0 24,0-24,0 25,0-25,-24 49,24-24,0-26,0 1,0 0</inkml:trace>
  <inkml:trace contextRef="#ctx0" brushRef="#br0" timeOffset="306587.7785">2233 12526</inkml:trace>
  <inkml:trace contextRef="#ctx0" brushRef="#br0" timeOffset="309501.3804">2481 12452,'0'25,"0"0,0-1,25 1,-25 25,0-1,0 1,0 24,0 1,0 24,0-74,0 74,0-74,0 0,0-1,-25 1,25 0,0 0,-25 25,0-26,25 26,0-25,-25 0,25-1,0 1,0 0,25-25,0 0,0 0,-25-25,25 25,-25-25,0 1,24-1,-24 0,0 0,25 25,-25-25,25 25,-25-24,25 24,0-25,-25 0,24 25,1 0,-25-25,0 0,0 0,0 1,0-1,-25 25,25-25,-24 25,24-25,-25 0,0 25,0 0,25-24,-25 24,1 0,-1 0,25-25,0 0,-25 25,25-25,0 0,25-24,0 49,-25-25,24 25,-24-25,25 25,0 0,0 0,0 0,-1 0,1 0,50 0,-51-25</inkml:trace>
  <inkml:trace contextRef="#ctx0" brushRef="#br0" timeOffset="312196.5122">3498 12725,'-25'0,"0"0,0 0,1 0,-1 0,25 25,-25-1,0-24,0 0,25 25,-24 0,-1-25,0 25,25 0,-25-25,25 24,0 1,0 0,0 0,0 0,0-1,0 1,0 0,25-25,0 0,0 0,-1 0,1 0,-25 25,25-25,0 0,-25-25,25 25,-25-25,0 0,0 1,24 24,-24-25,0-25,0 25,0 1,0-1,25-25,-25 25,25 25,-25-24,0 48,0 1,0 0,0 0,0 0,0-1,0 1,0 25,0-25,0-1,0 1,25 0,-25 0,0 0,25-1,-1-24,26 0,0 25,-26-25,1 0,-25 25</inkml:trace>
  <inkml:trace contextRef="#ctx0" brushRef="#br0" timeOffset="313660.4544">3820 12452,'0'25,"25"0,0 49,0-49,24 24,-24-49,0 25,25 25,-26-25,-24-1,25-24,-25 25,25 0,-25 0,25 24,0-24,-25 0,0 0,0 0,-25-1,-25 1,1 25,-1 24,0-24,-49 74,74-99,0 24,1-24,24 0,-25-25,25 25,-25 0,0 24,0-49,25 25,-24 0,24 0,-25-25,25 24,-25 1,25 0,-25 0,25 0,0-50,0 0,25-25</inkml:trace>
  <inkml:trace contextRef="#ctx0" brushRef="#br0" timeOffset="315074.711">4688 12502,'0'24,"25"1,-25 0,0 25,0-1,0 1,0 99,0 24,0-98,0-1,0-24,0-1,0-24,0 0</inkml:trace>
  <inkml:trace contextRef="#ctx0" brushRef="#br0" timeOffset="325235.6966">7219 12675,'-25'0,"0"0,0 0,0 25,0-25,1 0,24 25,-25-25,0 0,25 25,-25-25,25 24,0 1,-25-25,25 25,-24 0,-1 0,25-1,0 1,0 0,-25 0,25 0,0 24,0-24,0 0,0 0,0-1,0 1,0 0,0 0,0 0,0 0,0-1,25 1,-25 0,25 0,-1-25,-24 25,25-25,0 0,-25 24,74 1,-49 0,50 0,-50-25,24 25,-24-1,0-24,0 0,-1 0,1 0,0 0,-25-24,25 24,-25-50,0 25,0 0,25 25,-25-24,0-1,0 0,0 0,0 0,0 1,0-1,0 0,0 0,0 0,0 0,0 1,-25-26,0 0,25 26,-25-1,25 0,0 0,-25 0,25 1,0-1,0 0,0 0,-24 25,-1 0,25-25,0 1,-25 24,25-25,0 0,-25 25,25-25,0 0,0 1</inkml:trace>
  <inkml:trace contextRef="#ctx0" brushRef="#br0" timeOffset="328170.0463">8136 12526,'-25'0,"1"0,-1 0,0 0,25 25,-25-25,25 25,-25-25,1 0,24 25,-25 0,0-1,25 1,-25 0,25 0,0 0,0-1,-25-24,25 25,0 0,-24 0,24 0,0-1,0 1,0 0,0 0,0 0,-25-1,25 1,0 0,25-25,-25 25,0 0,0-1,24-24,-24 25,0 0,25 0,-25 0,25-25,-25 25,25-25,-25 24,25-24,-25 25,24-25,-24 25,0 0,25-25,-25 25,25-25,-25 24,0 1,25-25,0 0,-25 25,24-25,-24 25,25-25,0 0</inkml:trace>
  <inkml:trace contextRef="#ctx0" brushRef="#br0" timeOffset="334241.6406">8583 12626,'25'0,"-25"24,0 1,0 0,0 0,0 0,0-1,0 1,0 25,0-25,0 24,0-24,0 0,0 0,0-1,0 1,0 25,0-25,0-1,0 1,0 0,0 0,0 0,0 0,0-1,0 1,0 25,0-25,0 24,0-24,0 0,0 0,0-1,0 1,0 0,0 0,0 0,24-25,1 0,0 0,0 0,-25-25,25 25,-1-25,-24 0,25 25,0 0,-25-25,25 25,0-24,-1 24,-24-25,25 25,-25-25,0 0,0 0,0 1,0-1,0 0,0 0,0-24,0 24,0 0,0 0,-25 0,1 25,-26-49,25 49,-24-50,-1 25,25 25,0 0,25-25,-49 25,-1-24,1 24,24 0,0 0,25-25,0 0,0 0,0 0,50 25,-26-24,26 24,0-25,-26 25,1 0,0 0,0 0,-25-25,0 0,0 0</inkml:trace>
  <inkml:trace contextRef="#ctx0" brushRef="#br0" timeOffset="335815.7505">9004 12700,'-24'0,"-1"0,0 25,0-25,25 25,-25-25,25 24,0 1,-24-25,24 25,0 0,-25-25,25 25,0-1,0 1,0 0,0 0,0 0,25-1,-1-24,1 50,0 0,0-26,0-24,24 25,-24 0,0 0</inkml:trace>
  <inkml:trace contextRef="#ctx0" brushRef="#br0" timeOffset="338028.3464">9203 12799,'0'25,"49"0,-49 0,25-25,-25 24,0 1,0 0,0 25,0-26,0 1,0 0,0 0,0 0,0-1,0-48,0-1,0 0,0 0,0 0,0 1,0-1,0 0,25 25,-25-25,25 0,0 1,-25-1,25 25,-1 0,1 0,0 0,0 25,-25-1,0 1,25-25,-25 25,0 0,0 0,0-1,0 1,0 0,0 0,0 0,0-1</inkml:trace>
  <inkml:trace contextRef="#ctx0" brushRef="#br0" timeOffset="339776.0726">9625 12576,'0'25,"24"-25,1 25,-25-1,25 1,0 0,0 0,-1 49,-24-49,0 0,25-25,-25 25,0-1,0 1,0 0,0 0,0 0,0-1,-25-24,25 25,0 0,-24-25,24 25,0 0,0-1,-25-24,25 25,0 0,-25-25,25 25,0 0</inkml:trace>
  <inkml:trace contextRef="#ctx0" brushRef="#br0" timeOffset="342898.1726">10493 12799,'-25'0,"0"0,25 25,-25-25,1 0,24 25,-25-25,0 0,0 0,0 0,0 25,1-25,24 24,-25-24,0 25,25 0,-25-25,0 0,25 25,0 0,0-1,-24-24,24 25,0 0,0 0,0 0,0-1,0 1,0 0,0 0,24-25,1 0,0 0,0 0,0 0,-1 0,-24-25,25 0,0 0,0 25,-25-24,25 24,-25-25,0 0,0 0,0 0,0 1,0-1,0 0,0 0,25 25,-1 0,-24 25,0 0,0 0,25-1,-25 1,0 0,0 0,0 0,25-25,-25 49,0-24,25-25,-25 25,0 0,0 0,25-25,-1 0,1 24,0-24,0 0,0 0</inkml:trace>
  <inkml:trace contextRef="#ctx0" brushRef="#br0" timeOffset="346808.0786">10493 12129,'0'25,"25"-25,-1 25,-24 0,25-25,-25 25,25 0,-25-1,0 1,25-25,-25 25,0 0,0 0,0-1,0 1,0 0,0-50,0 0,0 1,0-1,0 0,0 0,0 0,0 1,0-1,0 0,0 0,25 25,-25-25,24 25,-24-25,25 25,0 0,0 0,0 0,-1 0,-24 25,0 0,0 0,0 0,25 0,-25-1,0 1,0 0,0 0,0 0,0-1,0 1,0 0,0 0</inkml:trace>
  <inkml:trace contextRef="#ctx0" brushRef="#br0" timeOffset="348491.9065">11138 12179,'0'25,"0"0,0 0,0-1,-25-24,25 25,0 0,-25 0,0 0,0-1,25 1,-24-25,24 25,-25 0,0 0,25-1,-25-24,25 25,0 0,-25-25,25 25,0 0,0-1,-24-24,24 25,-25 0,25 0,0 0,0-1,-25-24</inkml:trace>
  <inkml:trace contextRef="#ctx0" brushRef="#br0" timeOffset="351496.0302">11262 12452,'0'25,"0"0,0 24,0 1,0-25,0-1,0 1,0 0,24 0,-24 0,0-1,0-48,0-1,25 25,-25-25,25 25,-25-25,0 0,25 25,-25-24,25 24,0 0,-1 0,-24 24,0 1,0 0,0 0,0 0,0-1,0 1,-24-25,-1 0,0 0</inkml:trace>
  <inkml:trace contextRef="#ctx0" brushRef="#br0" timeOffset="353511.0978">11634 12402,'25'0,"-25"25,24-25,-24 25,0 0,25-25,-25 25,0-1,25 1,-25 0,0 0,0 0,0-1,0 1,0 0,0 25,0-26,0 1,0 25,0-25,0-1,-25-24,25 25,0 0,-49 25,24-26,25 1,0 25,-25-50,25 25,0-1,-25 1,25 0,-25-25,25 25,0 0,-24-25,24 25,0-1,0 1,-25-25,25 50,-25-50,25 25,-25-25,25 24,0 1,0 0,-25-25,25-25</inkml:trace>
  <inkml:trace contextRef="#ctx0" brushRef="#br0" timeOffset="370048.0594">14809 7193,'0'25,"25"-25,-1 0,51 0,-26 0,-24 0,0 0,0 0,0 0,24 0,26 0,-26 0,75 0,50 0,0 0,-26 0,1 0,-50 0,-24 0,-50 0,24 0,-24 0,25-25,-1 25,26 0,-26 0,50-24,-24-1,-25 25,-26 0,-24-25</inkml:trace>
  <inkml:trace contextRef="#ctx0" brushRef="#br0" timeOffset="371203.5171">16495 6846,'25'0,"-25"25,25 0,74 24,-74-49,25 50,24-25,-24 0,-1-25,-49 24,25-24,0 0,0 0,-25 25,25-25,-25 25,0 0,-25-25,0 0,25 25,-25-1,0 26,1-50,-1 74,-25-24,1 0,24-1,0 1,0-25,25-1,-25-24</inkml:trace>
  <inkml:trace contextRef="#ctx0" brushRef="#br0" timeOffset="420517.4364">17984 6772,'-25'0,"0"0,0 0,1 24,-1-24,0 0,25 25,0 0,-25-25,25 25,0 0,0 0,0-1,0 1,0 0,0 0,0 0,25-25,0 0,0 0,-1 0,-24-25,25 25,-25-25,25 25,-25-25,25 25,0 0,-25-25,24 1,1 24,-25-25,0 0,0 0,0 50,0 0,0 0,0-1,0 1,25-25,-25 25,0 0,0 0,25-25,-25 24,25 1,-1 0</inkml:trace>
  <inkml:trace contextRef="#ctx0" brushRef="#br0" timeOffset="421520.9078">18306 6846,'25'0,"0"0,0 0,24 0,-24 0,0 0,0 0,-1 0,1 0,0 0,0-25</inkml:trace>
  <inkml:trace contextRef="#ctx0" brushRef="#br0" timeOffset="422686.8265">18306 7094,'25'0,"0"0,24 0,1 0,-25 0,49 0,-49 0,0 0,24 0,-24 0,0 0</inkml:trace>
  <inkml:trace contextRef="#ctx0" brushRef="#br0" timeOffset="424863.4229">18902 6648,'24'-25,"1"0,25 0,-25 25,-1-25,1 25,0 0,-25-24,25 24,-25 24,0 1,0 0,0 0,0 0,0-1,0 1,0 0,0 0,0 0,-25-25,25 24,-25-24,25 25,0 0,-25-25,25 25,-24 0,24 0,-25-25,25 24,-25 1,25 0,0 0,0 0,25-25,24 0,1 24,0-24,-1 0,-24 25,25-25,-26 0</inkml:trace>
  <inkml:trace contextRef="#ctx0" brushRef="#br0" timeOffset="426683.7169">20067 6499,'0'25,"25"123,0-24,0 50,-25-75,0-24,0-1,25-24,-25-25,0-50,0-25,24 25,-24 1,0-1,25 0,-25 0,25 25,0 0,0 0,-1 0,-24 25,25-25,-25 25,0 24,25-49,-25 25,0 0,0 0,0 0,0-1,-25-24,25 25,-25-25,25 25,-24-25,-1 0,25-25,0 0</inkml:trace>
  <inkml:trace contextRef="#ctx0" brushRef="#br0" timeOffset="427522.9579">20663 6846,'49'25,"1"-25,74 0,-25 0,-24 0,-51 0,26 0,-25 0</inkml:trace>
  <inkml:trace contextRef="#ctx0" brushRef="#br0" timeOffset="428354.423">20886 7069,'0'25,"0"0,0 0,0 0,50-1,-1 1,-24-25,25 0,-26 0,1 0,0 0,0 0,24 0,-24-25,25-24,-50 24</inkml:trace>
  <inkml:trace contextRef="#ctx0" brushRef="#br0" timeOffset="430300.3654">21407 6672,'25'0,"-1"50,-24 24,25-24,0 25,-25-26,25 1,-25-25,0-1,0 1,0 0,0 0,0 0,25-25,-25 24,0 1,0 0,0 0</inkml:trace>
  <inkml:trace contextRef="#ctx0" brushRef="#br0" timeOffset="433825.7188">22771 6796,'0'25,"0"25,25-25,-25 74,0-25,0-24,0 24,25-24,-25 24,0-49,0 0,0 0,0 0,0-1,0 1,24 25,-24-25,25-25,0 49,0-24,0-25,-1 0,1 0,-25-25,25 25,-25-25,0 1,0-1,0 0,0 0,0 0,0 1,-25-1,25 0,-25 25,25-25,-24 25,-1-25,0 25,0 0,0 0,25-24,-24 24,24-25,-25 25,25-25,0 0,0 0,0 1,0-1,25 25,-25-25,24 25,1 0,0 0,0 0,0 0,-25-25</inkml:trace>
  <inkml:trace contextRef="#ctx0" brushRef="#br0" timeOffset="434794.425">23242 6846,'0'25,"0"0,-24-25,24 25,0-1,-25-24,25 25,0 0,0 0,0 0,-25-25,25 24,0 1,0 0,0 0,0 0,0-1,0 26,0-25,0 24,25 26,-25-50,0-1,25 1,-25 0,24 0,1-25,-25-25</inkml:trace>
  <inkml:trace contextRef="#ctx0" brushRef="#br0" timeOffset="436677.0453">23366 6945,'25'0,"-25"25,25 25,-25-25,0-1,25-24,-25 25,0 0,0 0,0 0,0-1,0 1,0 0,0 0,0 0,0-50,0 0,0 0,0 0,0 1,0-1,0 0,25 25,-1 0,1 0,0 0,-25 25,0 0,0-1,0 1,0 0,0 0,0 0,0-1,0 1,0 0,0 0</inkml:trace>
  <inkml:trace contextRef="#ctx0" brushRef="#br0" timeOffset="437803.8355">23738 6945,'0'25,"25"-25,-25 25,0 0,25-25,-25 49,0-24,0 0,25 25,0-26,-25 1,0 0,0 25,0-26,0 1,0 0,0 0,0 0,0 24,-25-24,0 0,0 0,25-1,-25-24,25-24,0-26</inkml:trace>
  <inkml:trace contextRef="#ctx0" brushRef="#br0" timeOffset="438541.2715">23986 7169,'25'0,"0"0,0 0,25 0,-26 0,1 0</inkml:trace>
  <inkml:trace contextRef="#ctx0" brushRef="#br0" timeOffset="439398.8329">24061 7417,'0'24,"0"1,0 0,50-25,-1 0,-24 0,0 0,0 0,-1 0,1 0,0 0</inkml:trace>
  <inkml:trace contextRef="#ctx0" brushRef="#br0" timeOffset="440543.2962">24706 7045,'0'-25,"0"74,0 1,0 24,0-49,0 124,0-75,25 26,-25-26,0 0,24-24,-24-25,0 0,0-1,0 1,0 0,0 0,0-50</inkml:trace>
  <inkml:trace contextRef="#ctx0" brushRef="#br0" timeOffset="443026.9551">12552 12998,'0'24,"0"1,0 0</inkml:trace>
  <inkml:trace contextRef="#ctx0" brushRef="#br0" timeOffset="448864.0494">12378 13047,'25'0,"-1"25,1-25,0 0,0 0,0 0,-25 25,25-25,-1 0,1 0,0 0,0 0,24 0,-24 0,50 0,24 0,0 0,0 0,75-25,-125 25,125-25,-99 0,-51 25,26 0,-25-24,0 24,-1 0,26 0,0-25,-26 25,26-25,24 25,1-25,-26 0,26 1,-50 24,-1 0,26-25,0 25,-26 0,1 0,25 0,-1 0,1 0,-25 0,0 0,0 0,74-25,-25 25,-24 0,24 0,1-25,-26 0,1 25,-25 0,-25-24,49 24,-24-25,49 25,26 0,73-25,100 0,-124 25,0-49,-75 49,-49-25,0 25,-25-25,25 25,49 0,25-50,-74 50,99-49,-50-1,51 25,-51-24,-24 24,49 0,-50 0,-24 25,25-24,24 24,1-25,24 0,-25-50,25 51,-49-51,-25 75,-25-49,25 24,-25 0,0 0,24 0,1 1,25-26,24-24,-24-1,0 75,-1-49,1-1,-1 0,-24 26,0-26,0 25,0 0,-1 1,26-1,0-25,-26-49,76-50,-51 25,-24 25,0 74,0-49,-25 24,24 25,-24 0,0 1,0-1,25-25,-25 1,25-26,0 1,-25-1,25 26,-25-1,0 1,0 24,0 0,0 0,0 0,0 0,0 1,24-26,-24-49,25-25,0 49,-25 26,0 24,0 0,0 0,0-24,25-1,-25 1,0-1,49-49,-49 24,25 51,-25-26,0 25,25 25,-25-25,0-24,0-1,25-24,0-1,-25 50,0-24,0-1,25 50,-25-25,0 1,0-1,0 0,0 0,24 0,-24 1,25-1,-25 0,25 0,0 25,-25-25,0 1,25 24,-1 0,1 0,-25-25,25 25,-50 0,-24 0,24 0,0 0,0 0,0 0,1 0,-26 0,25 0,-25-25,1 0,98 25,26 0,-50 0,0-25,24 1,-24 24,-25 49,0-24,0 25,0-1,0 1,0 99,0 24,0-74,0-74,0 0,0 0,0 0,0-1,0 1,0 0,0 0,25-25,-25-25,25-25</inkml:trace>
  <inkml:trace contextRef="#ctx0" brushRef="#br0" timeOffset="450990.6206">19943 8012,'-24'0,"-1"0,0 0,0 0,0 25,0 0,1 24,-1-24,25 0,-25 0,0-25,25 24,0 1,-25 0,25 0,0 24,0-24,0 25,0-25,0 24,0 1,0-25,0-1,0 1,0 0,0 0,25 0,0 24,0-49,0 25,-1 0,-24 0,25-25,0 0,0 0,0 0,0 0,-1 0,1 0,-25-25,25 0,-25 0,0 0,50-24,-50 24,24 0,-24 0,25 25,-25-24,0-1,0 0,0 0,-25 25,25-25,0 1,-24-1,24 0,0-25,-25 1,0 24,25 0,0 0,-25 25,0 0,25-24,0-1,0 0,-24 25</inkml:trace>
  <inkml:trace contextRef="#ctx0" brushRef="#br0" timeOffset="452264.676">20787 7813,'-25'25,"0"0,0 25,0-50,25 24,0 26,-24-50,24 25,0 0,0 0,0-1,-25 26,25-25,-25 0,25 24,0 1,0-25,0-1,0 1,0 0,0 0,0 0,0 24,0 1,0-1,0 26,25 24,0-49,-25-26,24 1,-24 0,25-25,25 50,-25-26,-1-24</inkml:trace>
  <inkml:trace contextRef="#ctx0" brushRef="#br0" timeOffset="456444.7503">21060 8037,'24'0,"-24"25,0-1,25 1,-25 0,0 0,25 74,-25-49,0-1,0 1,0-25,0-1,0 1</inkml:trace>
  <inkml:trace contextRef="#ctx0" brushRef="#br0" timeOffset="457078.2473">21456 8136</inkml:trace>
  <inkml:trace contextRef="#ctx0" brushRef="#br0" timeOffset="460968.9574">21704 8334,'0'25,"0"0,25-50,0 25,0-25,-25 1,25 24,-1-25,1 25,0 0,0 0,-25 25,0-1,0 1,0 25,0-1,0 1,0-25,0 0,0-1,-25 1,25 0,-25-25,25 25,0 0,-25-1,1 1,24 0,-25-25,25 25,-25-25,0 25,0-1,25 1,-24-25,48 0,1 0,25 0,-25-25,-1 1,26 24,-25 0,-25-25,25 25,24 0,1 0,0 0,-26 0,1 0,0 0,0 0,0 0,-25-25</inkml:trace>
  <inkml:trace contextRef="#ctx0" brushRef="#br0" timeOffset="463684.7726">21903 7739,'25'0,"-25"25,0 0,0-1,0 1,0 0,24 0,-24 0,0-1,0 1,0 0,0-50,0 0,0 1,0-1,0 0,0 0,0 0,0 1,0-1,0 0,25 25,-25-25,0 0,25 25,0 0,-25-24,25 24,0 0,-1 0,1 0,-25 24,25-24,-25 25,0 0,25-25,-25 25,0 0,25-25,-25 49,24-24,-24 0,0 24,0-24,0 0,0 0</inkml:trace>
  <inkml:trace contextRef="#ctx0" brushRef="#br0" timeOffset="464985.7959">22498 7813,'25'0,"0"25,-25 0,49 0,-24 24,0-24,0 25,0-25,24 49,-24-49,0 25,24-1,-49-24,0 0,25 0,-25-1,0 1,0 0,25-25,-25 50,25-26,-25 1,0 0,0 25,0-26,0 1,0 25,0-1,0 1,0 0,0-1,0-24,0 25,-25-1,25 1,-25-25,0 0,25-1,0 1,0 0,-24-25,24 25,-25 0,0-1,0 1,25 0,-25-25,25-50</inkml:trace>
  <inkml:trace contextRef="#ctx0" brushRef="#br0" timeOffset="465946.2279">23118 8359,'25'0,"-25"25,25-25,-25 25,25 0,24-25,-24 0,25 0,-1 0,-24 0,0 0,0 0,24 0,-24 0,0 0,-25-25</inkml:trace>
  <inkml:trace contextRef="#ctx0" brushRef="#br0" timeOffset="466748.3086">23267 8607,'0'25,"0"0,25-25,25 25,24-25,-24 0,-1 0,-24 0,0 0,0 0,-1 0,1 0</inkml:trace>
  <inkml:trace contextRef="#ctx0" brushRef="#br0" timeOffset="468784.2912">24011 8210,'-25'0,"25"25,-24-25,24 25,-25-25,25 25,-25-25,0 0,25 25,-25-1,25 1,-24-25,24 25,-25 0,25 0,0-1,-25 1,25 0,0 0,0 0,0-1,0 1,0 0,0 0,0 0,0-1,0 1,0 0,25 0,0-25,-25 25,24-25,-24 24,25-24,0 0,0 0,0 0,-1 0,-24-24,0-1,25 0,0-25,-25 26,25-1,0 0,-25 0,0 0,0 1,0-1,0 0,0 0,0 0,0 1,0-1,0 0,0-25,0 26,-25 24,25-25,0 0,-25 25,25-25,0 0</inkml:trace>
  <inkml:trace contextRef="#ctx0" brushRef="#br0" timeOffset="470238.6253">24408 8186,'0'24,"-25"1,1-25,24 25,0 0,-25-25,25 25,0-1,-25-24,25 25,-25-25,25 50,-25-1,1-24,24 0,0 0,0 0,0-1,-25 1,25 0,0 0,0 0,0-1,0 26,25-25,-25 0,24-25,-24 24,0 1,25-25,0 25,0 0,0-25,-25 25,24-1,-24 1,25-25,-25 25</inkml:trace>
  <inkml:trace contextRef="#ctx0" brushRef="#br0" timeOffset="472586.1319">24607 8558,'24'0,"1"0,0 0,0 0,-25 24,0 1,0 0,0 0,0 0,0-1,0 1,-25 25,25-25,-25-1,25 1,0 0,-25-25,25 25,-24-25,24 25,0-1,-25-24,50 0,-1 0,1 0,0 0,0 0,0 0,-1 0,1 0,0 0,0 0,24 0,-24 0,-25-24,0-1,0 0</inkml:trace>
  <inkml:trace contextRef="#ctx0" brushRef="#br0" timeOffset="474710.9859">24731 8086,'0'25,"0"0,24-25,-24 25,0 0,25-25,-25 24,0 1,0 0,0 0,0 0,0-1,0 1,0 0,0 0,0-50,0 0,0 0,0 1,0-1,25 25,-25-25,25 25,0-25,-25 0,0 1,24 24,-24-25,25 25,-25-25,25 25,0 0,-25 25,0 0,25 49,-25-49,0 0,0-1,0 1,0 0,0 0,0 0</inkml:trace>
  <inkml:trace contextRef="#ctx0" brushRef="#br0" timeOffset="476092.5655">25103 8012,'24'0,"-24"25,25 0,0-25,-25 24,0 1,25 25,-25-25,0-1,0 1,0 50,0-51,25 1,-25 0,0 0,0 0,0-1,0 1,0 0,0 0,0 0,0-1,0 1,0 0,0 0,0 0,0-1,0 1,0 25,0-25,-25-1,25 1,0 0,0 25,0-1,-25-24,25 0,0 0,0 0,-25-25,25 24,-25 1,1-25,24 25</inkml:trace>
  <inkml:trace contextRef="#ctx0" brushRef="#br0" timeOffset="483024.6345">11014 6747,'24'25,"26"24,74 26,-74-50,-1 24,-24-49,-25 25,25-25,25-25,-1-49,50-50,50 0,50-25,123-50,-173 100,25 0,-50 0,-75 74,-24 25</inkml:trace>
  <inkml:trace contextRef="#ctx0" brushRef="#br0" timeOffset="494059.3282">15007 8830,'25'0,"49"0,-24-24,74-1,-25 25,100-25,-50 0,24 25,50-25,-148 25,74 0,-25 0,-75 0,-49 25,25-25,0 25,24 25,-24-1,25 50,49-49,-49 25,49-1,-74-49,74 74,-49-49,-1-1,-49-24,50 25,-1-26,-24 26,25 0,-25-26,24 26,-24-25,49 49,-49-49,0 25,-25-26,25-24,0 50,24 24,-24-24,25-25,-25 49,-1-49,1 0,25 49,-25-24,24-25,-24 49,25-24,24 24,0 25,-24-24,74 49,-99-99,49 49,-24-24,-25-26,-25 1,24-25,-24 25,25 0,0 24,25-24,-26 25,-24-25,25 0,0-25,-25 24,25 1,0 0,-1-25,26 25,0 0,-50-1,25-24,-25 25,24-25,1 0,-25 25,25-25,-25-50,0 1,-25 24,25-25,0 26,0-1,0 0,0 0,-25 25,25-25,0 50,25 0,0 0,0-25,-25 25,25-25,-1 24,1-24,0 25,-25 0,25-25,-25 25,-25-25,0 49,0-24,-74 50,50-26,-1-24,0 25,50-26,-25-24,25 25,0 0,-24-25,24 25,0 0,24-75,26-24</inkml:trace>
  <inkml:trace contextRef="#ctx0" brushRef="#br0" timeOffset="497021.4683">20117 11013,'-25'0,"25"25,-25-25,1 0,-1 0,25 25,-25-25,25 25,-25-1,0 1,25 0,0 0,0 0,0 0,-24-1,24 1,24-25,1 0,0 0,0 0,0 0,-1 0,1-25,0 25,-25-24,0-26,25 25,24 0,-49 0,0 1,25 24,-25-25,0 50,0-1,0 1,0 25,0 0,0-26,0 51,25-75,0 0,0 0,-1 0,-24-25,25 25,25 0,24 0,-24 0,-25 0,-1 0</inkml:trace>
  <inkml:trace contextRef="#ctx0" brushRef="#br0" timeOffset="497784.2478">20563 11112,'25'0,"25"0,-25 0,74 0,25-24,-99-1,0 25,-1 0</inkml:trace>
  <inkml:trace contextRef="#ctx0" brushRef="#br0" timeOffset="498417.3549">20787 11336,'0'25,"0"-1,24-24,1 25,25 0,0-25,24 0,75 0,-100 0,-24 0</inkml:trace>
  <inkml:trace contextRef="#ctx0" brushRef="#br0" timeOffset="499733.4517">21729 10864,'0'25,"25"-25,0 0,24 0,26-25,-50 25,-25 25,0 0,0 0,0 0,0-1,0 1,0 0,0 0,-25 0,0-25,25 24,-25-24,0 25,1-25,24 25,24-25,1 0,0 25,0 0,0 0,-1-1,-24 1,0 0,0 0,25 24,-25-24,0 0,0 0,-25-25,1 0,24 25,-25-25,25 24,-25-24,0 25,0-25,25 25,-24-25,-1-25,0-24</inkml:trace>
  <inkml:trace contextRef="#ctx0" brushRef="#br0" timeOffset="501647.6846">22945 10765,'24'50,"-24"24,0 1,0 24,0-25,0 75,0-25,0-74,25-25,-25-1,0-73,0-1,0 1,0-1,50-24,24-26,1 51,-50 24,-1 0,1 25,0 0,0 0,-25 25,49 0,-49-1,25 1,0 25,-25-25,0 0,0-1,0 26,0 24,-25-49,25 0,-25 0,1 0,-1-25,0 0,0 24,0-24,-24 0,49-24,-25 24,25-25,0 0,0 0,0 0,-25 25,25-24</inkml:trace>
  <inkml:trace contextRef="#ctx0" brushRef="#br0" timeOffset="502372.6635">23639 10889,'25'0,"-25"25,0 0,25-25,-25 25,0-1,25 1,-1 0,51 0,-1-25,25 0,1 0,-75 0,-1 0,-48 0,-1 0</inkml:trace>
  <inkml:trace contextRef="#ctx0" brushRef="#br0" timeOffset="502855.5202">23639 11410,'0'25,"25"-25,0 25,49-25,1 25,49-1,-25-24,-49 0,24 0,-24 0,-26 0</inkml:trace>
  <inkml:trace contextRef="#ctx0" brushRef="#br0" timeOffset="503698.4024">24681 10691,'25'0,"-25"-25,0 50,0 0,0-1,25 26,-25 24,24 1,-24-1,0 1,0-26,25 1,-25 0,0-26,0 1,0-50,0-24</inkml:trace>
  <inkml:trace contextRef="#ctx0" brushRef="#br0" timeOffset="507676.383">21109 12154,'0'25,"0"0,0 0,0 24,0 26,0-1,0 25,0 1,0 24,0-25,0-50,0 1,-25 49,25-74,25-25,0 0,25-25,-1-24,-24 49,0 0,-25-25,0 0,25 0,-25 0,0-24,0-1,0 1,0 24,-25 0,25 0,-25 25,-49 0,49-25,0 25,0-24,25-1,0 0,0 0,25 25,-25-25,25 1,0 24,24-25,-24 25,25 0,-26 0,1 0,0 0,0 0</inkml:trace>
  <inkml:trace contextRef="#ctx0" brushRef="#br0" timeOffset="508903.3439">21804 12179,'0'25,"0"0,-25 24,-25 1,50-25,-25 24,1-24,24 25,0-25,0 24,-25-49,25 25,0 0,0 0,-25-1,25 26,0-25,25 74,24-49,1-1,-25-24,-25 0,25-25,-25 25,24-25,1 24,0 1,0-25,-25 25,25-25,-1 0,1 0,-25 25,25-25,0 0,-25 25,25-25,0 0,-25-25</inkml:trace>
  <inkml:trace contextRef="#ctx0" brushRef="#br0" timeOffset="510642.4172">22077 12378,'24'24,"1"1,25 25,-25-50,-1 49,-24-24,25 0,-25 0,0 0,0-1,0 1,0 0,0 0,0-50,0 0,0-24,0 24,0-25,0 25,0-24,0 24,25 25,-25-25,25 25,-25-25,25 50,-1-25,-24 25,25-25,-25 25,25-25,-25 25,0 24,50 1,-50-1,24 1,-24 24,0-49,25 0,-25 0,0 0</inkml:trace>
  <inkml:trace contextRef="#ctx0" brushRef="#br0" timeOffset="511652.7134">22697 12328,'0'25,"24"-25,1 49,0 1,0-50,-25 25,25 0,-25-1,24 1,-24 0,0 0,0 0,0-1,0 1,0 0,0 0,0 24,0-24,0 0,0 0,0 0,-24-1,24 1,-25-25,25 25,-25-25,25 25,-25 0,0-25</inkml:trace>
  <inkml:trace contextRef="#ctx0" brushRef="#br0" timeOffset="512354.0869">23019 12675,'0'0,"25"0,0 0,24 0,26 0,24 0,-49 0,198-25,-124-24,-50 49</inkml:trace>
  <inkml:trace contextRef="#ctx0" brushRef="#br0" timeOffset="512907.7754">22994 13146,'0'25,"25"-25,-25 25,25-25,25 0,24 0,75 25,173-25,-198 0,99-50,-173 25,-25 25,-25-24</inkml:trace>
  <inkml:trace contextRef="#ctx0" brushRef="#br0" timeOffset="513801.3382">24309 12278,'0'25,"50"124,-26 25,1-50,0-75,0 75,0 25,-25-75,0-24,0-25,0 0,0 0,0-1,0 1,0 0,0 0,-25-75</inkml:trace>
  <inkml:trace contextRef="#ctx0" brushRef="#br0" timeOffset="515992.3075">11956 13618,'0'25,"25"-25,-25 24,25-24,-25 25</inkml:trace>
  <inkml:trace contextRef="#ctx0" brushRef="#br0" timeOffset="519003.7082">19621 13692,'0'25,"-25"-25,25 25,-25 24,25-24,-25-25,25 25,0 0,0 0,0-1,0 1,0 0,0 49,0-24,0 0,50-1,0 1,24-1,-24-24,-26 0,1-25,0 0,0 0,0 0,0 0,24 0,-24 0,0 0,-25-25,0 0,25 25,-1-24,-24-1,25 0,-25 0,0 0,0 1,0-1,0-25,0 1,0-1,0 0,0 26,-25-1,1 0,24 0,-25 25,25-25,-25 25,0 0,0-24,1 24,-1-25,0 25,0 0,0 0,0 0,1 0,-1 0,0 0,-25 0,26 0</inkml:trace>
  <inkml:trace contextRef="#ctx0" brushRef="#br0" timeOffset="520851.8169">20687 13692,'-24'0,"24"25,0 0,-25-25,0 25,25-1,-25-24,0 25,1 25,-1-25,25-1,-25 1,0 0,25 25,-25-26,25 26,0 0,0-26,0 1,0 0,0 0,0 0,0-1,0 26,25 25,0-51,-25 1,0 0,25-25,0 0,-1 25,1 0,0-25,0 24,0-24</inkml:trace>
  <inkml:trace contextRef="#ctx0" brushRef="#br0" timeOffset="523094.1718">20911 13891,'0'24,"25"-24,-25 25,0 0,0 0,0 0,0-1,0-48,0-1,0 0,0 0,0 0,24 1,-24-1,25 0,0 25,0 0,-25-25,25 25,-1 0,-24 25,0 0,0 0,0-1,0 1,0 0,0 25,0-26,0 1,0 0,-24-25,24 25,-25-25,25 25,-25-25,50 0,0 0,-1 0,1 0,0 0,0 0,-25 24,0 26,0 0,0-26,0 1,0 25,0-25,0 0,0-1,-25 1,25 25,-25-50,0 49,1-49,-1 25,-25-25,25 0,1 0,-1 0,25-49,-50-26,50 26,0-1</inkml:trace>
  <inkml:trace contextRef="#ctx0" brushRef="#br0" timeOffset="525199.9822">21258 13444,'25'0,"0"0,-1 0,26 0,-25 0,24 0,-24 25,-25 0,0 0,25 24,-25-24,0 0,0 0,0-1,0 1,0-50,0 1,0-26,0 25,0-24,0-1,0 0,25 1,0 49,-25-25,0 0,24 25,-24 25,25-25,-25 25,0 24,25-49,-25 25,25 50,-25-51,0 1,0 25,0-25,0-1,0 1,0 0</inkml:trace>
  <inkml:trace contextRef="#ctx0" brushRef="#br0" timeOffset="526143.7472">21928 13618,'24'0,"-24"25,0-1,0 26,25 0,0-1,0 26,-25-26,25 1,-25-25,0-1,25 1,-25 25,0-25,0-1,0 1,0 0,0 49,0 1,0-50,-25 0,25-1,0 1,-25 0,25 0,-25-25,0 49,0-24,1-25,24 25</inkml:trace>
  <inkml:trace contextRef="#ctx0" brushRef="#br0" timeOffset="531256.1096">1117 14660,'0'24,"24"-24,1 0,0 0,0 0,0 0,-25 25,24-25,-24 25,0 0,0 0,0-1,0 1,0 0,-24-25,-1 25,-25 0,25-25,1 24,48-24,26 0,-25-24,0 24,-1 0,1 0,-25 24,0 1,0 0,0 0,0 0,0-1,0 1,-25-25,25 25,-24-25,-26 0,25 0,25 25,-25-25,1-25,-1 25,25-25</inkml:trace>
  <inkml:trace contextRef="#ctx0" brushRef="#br0" timeOffset="532800.3737">1241 14387,'-25'0,"0"0,0 0,-24 0,24 0,0 0,0 0,-24 0,49 25,-25-25,25 24,-25 1,0 0,0 25,-24-26,49 1,-25-25,25 25,-25 0,25 0,0 24,0 1,0-25,-25 24,0 26,25-26,-24 1,24-25,0 24,0-24,0 25,0-26,0 1,24-25,-24 25,0 0,25 0,0 24,0-24,74 74,25-49,0 49,-25-49,-24-25,-26-1,26-24,-50 0,24-24,26-51,-26 26,1-26,24-24,-49 74,-25 0,0 0,0 1,0-1,0 0,0 0,0 0,0-24,0-1,0-24,0 24,0 1,0-1,-25 0,0-24,1 24,-1 26,25-1,0 0,0 0,-25 0,0 1,25-1,-25-25,1 1,-51-1,50 0,1 50,24-25,-25 25,25-24,-50-1,1-25,-1 25,0 1,1-1</inkml:trace>
  <inkml:trace contextRef="#ctx0" brushRef="#br0" timeOffset="534100.8128">2481 14511,'0'49,"0"1,0 0,0 24,0-24,0-1,0-24,0 0,0 0,0-1,0 1,0 0,0 25,0-1,0-24,0 0,-25-25,25-25,0-25,0 1</inkml:trace>
  <inkml:trace contextRef="#ctx0" brushRef="#br0" timeOffset="534613.8722">2282 13965,'0'25,"0"0,0-1,25 26,-25-25,0 0</inkml:trace>
  <inkml:trace contextRef="#ctx0" brushRef="#br0" timeOffset="536415.5183">2778 14213,'0'-25,"0"50,-24 25,24-1,0 1,0 0,0-1,-25 50,25-24,-25-26,25 51,0-51,-25 75,0-74,25 24,0 1,0-26,-24 26,24-51,0 26,0-25,-25-25,25 25,0 24,-25 1,25 0,0-26,0 1,0 0,0 0,50-50,-1 25,-24-25,0 0,24 1,-49-1,25 0,-25 0,0 0,0-24,0 24,0 0,0-25,25 1,-25-1,0-24,0 24,0-24,0 24,0 25,-25 25,25-24,-25 24,1 0,-1-25,0 25,0-25,0 25,1 0,24-25,0 0,-25 1,0-1,0 25,25-25,0 0,25 0,25 1,24-26,-49 50,0-25,-1 25,-24-25,25 25</inkml:trace>
  <inkml:trace contextRef="#ctx0" brushRef="#br0" timeOffset="540204.4056">3622 14511,'25'0,"-50"0,0 0,0 0,0 0,1 0,-1 0,25 25,-25-25,25 24,-25-24,25 25,-25-25,25 50,0-25,0-1,0 1,0 0,0 0,0 0,0-1,0 1,0 25,0-25,25-25,-25 24,25-24,0 0,-25 25,25-25,-1 0,26 0,0 0,-26 0,1 0,-25-25,25 25,-25-24,0-1,0 0,0 0,0 0,0 1,0-1,0 0,0 0,0 0,0 1,0-1,0 0,0-25,0 26,0-26,0 25,0 0,0 50,0 0,0 0,0 0,0-1,0 1,0 0,0 49,0-24,0 0,0-1,0 50,0-49,0-25,0 0,25-25,0 24,24-24,-24 0,0 0,49 0,-49 0,0 0,-25-24,25-26,-25-24</inkml:trace>
  <inkml:trace contextRef="#ctx0" brushRef="#br0" timeOffset="541975.2074">4465 14263,'0'24,"0"26,0-25,-25 25,1 24,-1-74,25 25,-25-25,25 25,-25-25,0 0,25 24,-24 1,-1 0,0-25,0 25,0-25,1 0,-1 25,0-25,25 24,50-24,-50 50,74 0,-74-26,25 1,0-25,-1 25,-24 0,25-25,-25 25,25-25,-25 49,50-24,-26 0,-24 24,25-49,-25 25</inkml:trace>
  <inkml:trace contextRef="#ctx0" brushRef="#br0" timeOffset="543247.6281">4961 14188,'0'25,"0"0,0 24,0-24,0 25,0 24,0-24,0 24,0 26,0-51,0 1,0-25,0-1,-25-24,25 25,0 0,0 0,0 0,0 49,0 0,0 1,0-26,0 1,0-25,0-50,0 0,0-24</inkml:trace>
  <inkml:trace contextRef="#ctx0" brushRef="#br0" timeOffset="546102.7731">7070 14536,'-25'0,"0"0,0 0,25 24,-49-24,24 25,25 0,-50 0,25-25,25 25,0-1,-24 1,24 0,0 0,0 24,0-24,0 25,0-1,0 26,0-1,0-49,24 49,1-24,0-25,0 0,0-25,-25 24,24-24,26 0,-25 0,0 0,24 0,1 0,-25 0,24-24,1 24,-50-25,25 25,0-25,-25 0,0 0,24 1,-24-1,0 0,0 0,0 0,0 1,0-1,0 0,0-25,-24 26,-1 24,25-25,-25 25,0 0,0-25,1 25,24-25,-25 25,0-25,0 25,0-24,0 24,25-25,0 0,0 0,-24 25,24-25,-25 1,25-1,0 0,0 0,0 0,-25 25,25-24,0-1,-25 25,25-25,0 0,0 0,-25-49</inkml:trace>
  <inkml:trace contextRef="#ctx0" brushRef="#br0" timeOffset="548885.8664">8186 14263,'0'24,"0"26,0 0,0 49,25 50,0 24,-25-98,24 98,1-49,-25 0,0-74,0 49,0-24,0-26,0 1,0 0,0-1,-25 1,1-1,24-24,0 0,0 25,0-26,0 1,0 0,24-25,1 0,0-25,25 0,-50 1,0-1,24 0,-24 0,0 0,0 1,0-51,0 1,0 24,25 1,-25 24,0-25,0 25,0-24,0-1,0 25,0 0,-25 1,25-1,0 0,0 0,-24 0,24 1,-25-1,0 0,0 0,0 0,25 1,0-1,0 0,124-49,-74 49,0-25,-1 50,-24-25,0 1</inkml:trace>
  <inkml:trace contextRef="#ctx0" brushRef="#br0" timeOffset="550062.8303">7739 14337,'0'25,"0"0,0 0,-24-1,-1 26,0-25,25 24,-25-24,0 25,25-25,0-1,0 1,0 0,0 0,0 0,0 24,0 1,0-1,25 1,-25 0,0-1,25-49,-25 25,25-25,-25 25,49 0,1-1,-25 26,24-50,26 50,24-26,-74-24,-25-24</inkml:trace>
  <inkml:trace contextRef="#ctx0" brushRef="#br0" timeOffset="551369.4687">9054 14461,'-25'0,"25"50,-25-25,25-1,-24 51,24-26,0-24,0 0,0 0,-25 0,25-1,0 1,0 25,0-1,0-24,0 25,0-1,0 26,0-26,0 26,25-75,-1 49,1-49,0 25,0-25,0 0,-1 0,1 0</inkml:trace>
  <inkml:trace contextRef="#ctx0" brushRef="#br0" timeOffset="553015.6574">9228 14709,'24'0,"1"0,0 0,0 0,0 0,0 0,-25 25,24-25,-24 25,25 0,0 24,-25-24,25 0,-25 0,0-1,25 1,-25 0,0 0,0 0,0-50,0 0,0 0,0 0,0 1,0-1,0 0,0-25,24 26,-24-1,0 0,50 0,0 0,-50 1,49 24,-49-25,25 50,0-1,-25 26,0-25,0 0,0-1,0 26,0 0,0-26,0 1,0 0,0 0,0 0,0-1,0 1,0 0,0-50</inkml:trace>
  <inkml:trace contextRef="#ctx0" brushRef="#br0" timeOffset="554186.3509">9947 14412,'25'0,"-25"24,25-24,24 25,-24 0,-25 0,25 0,-25 24,0-24,0 0,0 24,0-24,0 25,0-25,0-1,0 26,0-25,-25 0,25-1,-25-24,25 25,0 0,-25-25,25 25,0 0,-24-25,24-25,49-25</inkml:trace>
  <inkml:trace contextRef="#ctx0" brushRef="#br0" timeOffset="555378.2775">10493 14287,'0'25,"0"25,49 0,26 24,-1 0,-49-49,0 0,24 25,-24-1,0-49,-25 25,0 25,0-1,25 26,-25-51,0 26,0 0,0-26,0 1,0 25,-25-25,0-1,-24 1,24 0,-25 0,25-25,25 25,-24-1,-1-24,25 25,-25-25,25 25,-25-25,25 25,-25-25,25 25,-24-25,24 25,-25-25,0 24,0-24,0 0,25 25,0-50,0-49</inkml:trace>
</inkml:ink>
</file>

<file path=ppt/ink/ink7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2-09T07:39:26.008"/>
    </inkml:context>
    <inkml:brush xml:id="br0">
      <inkml:brushProperty name="width" value="0.05292" units="cm"/>
      <inkml:brushProperty name="height" value="0.05292" units="cm"/>
      <inkml:brushProperty name="color" value="#FF0000"/>
    </inkml:brush>
  </inkml:definitions>
  <inkml:trace contextRef="#ctx0" brushRef="#br0">18728 3051,'-25'0,"0"0,0 0,25-25,-24 25,-1 0,0 0,0 0,0 0,1 0,-1 0,0 0,0 0,0 0,1 0,-1 0,0 0,25 25,-25-25,0 0,25 25,-24-25,24 25,-25-25,25 24,-25-24,25 25,-25-25,0 25,1 0,24 0,-25-25,0 0,25 24,0 1,-25-25,25 25,0 0,0 0,-25-25,25 24,0 1,0 0,-24 0,24 0,-25-25,25 24,0 1,0 0,0 0,0 0,0-1,0 1,0 0,25 0,-25 0,24 0,-24-1,25-24,0 0,0 25,0-25,-25 25,24-25,1 25,0-25,0 25,24-25,-24 24,0-24,0 25,0-25,-1 0,1 25,0-25,0 0,0 0,-1 0,1 0,0 0,0 0,0 0,-1 0,1 0,0 0,0 0,0-25,24 0,-24 25,50 0,-51 0,-24-24,25 24,0 0,-25-25,25 0,-25 0,25 0,-25 1,0-1,0 0,0 0,0 0,24 0,-24 1,0-1,0 0,0 0,0 0,0 1,0-1,0 0,0 0,0 0,0 1,-24-1,24 0,0 0,-25 25,25-25,-25 25,0 0,0-24,-24-1,24 0,0 25,0 0,25-25,-25 25,25-25,-24 25,-1 0,25-24,-25 24,0-25,0 25,1-25,24 0,-25 25,0 0,0 0,0 0,25-25</inkml:trace>
  <inkml:trace contextRef="#ctx0" brushRef="#br0" timeOffset="1541.3428">18455 3299,'0'25,"0"0,0-1,0 1,0 0,0 0,0 0,0-1,0 1,0 0,0 0,0 0,-25 24,25-24,0 0,-25-25,25 25</inkml:trace>
  <inkml:trace contextRef="#ctx0" brushRef="#br0" timeOffset="4077.7938">18405 3299,'25'0,"-25"-25,25 25,-25-25,0 1,25 24,0 0,-25-25,24 25,1 0,0 25,0-1,0-24,-25 25,0 0,0 0,0 0,0-1,0 1,0 0,0 0,0 0,-25-25,25 24,0 1,-25-25,25 25,0 0,-25-25,25 25,-25-25,1 0,-1 0</inkml:trace>
  <inkml:trace contextRef="#ctx0" brushRef="#br0" timeOffset="10815.7643">17909 3696,'0'25,"0"0,0-1,-24 1,24 0,-25-25,0 25,25 0,-25-1,0 26,1-25,-1-25,25 25,-25-25,25 49,-25-49,25 25,-25 0,0 0,1-1,24 1,-25-25,0 25,0-25,25 25,-25-25,25 25,-49-25,49 49,-50-49,25 50,1-50,-51 49,26-24,24-25,-25 25,25 0,1 0,-1-25,25 24,-25-24,0 0,25 25,-25-25,1 0,-1 25,-50 0,51 0,-1-25,-25 24,1 1,-1-25,25 50,-49-25,-1-1,75 1,-49-25,-26 25,-24 25,74-50,-49 25,-75-1,75 1,49 0,0-25,0 0,0 0,1 25,-76 0,76-1,-26-24,0 50,1-50,24 0,0 0,0 0,25 25,-25-25,25 25,-24-25,-1 24,0-24,0 25,0 0,1-25,-1 0,0 0,25-25,0 0,0 1,-25 24,25-25,0 0,0 0,0 0,0 1,0-1,0 50,0-1,0 1,-25-25,25 25,0 0,0 0,-24-1,24 1,0 0,-25-25,25 25,25-25,-1 0,1-25,0 25,-25-25,25 25,0 0,-25-25,24 25,1 0,0 0,0 0,0 0,24 0,-24 0,0 0,0 0,-25-24,24 24,-24-25,25 25,0 0,0 0,0 0</inkml:trace>
  <inkml:trace contextRef="#ctx0" brushRef="#br0" timeOffset="13182.6128">14412 5531,'25'0,"-25"25,24 25,-24-1,25-24,-25 0,0 25,25-50,-25 24,0 1,0 0,0 25,0-25,0 24,0-24,0 0,0 0,0-1,-25-48</inkml:trace>
  <inkml:trace contextRef="#ctx0" brushRef="#br0" timeOffset="14855.26">14486 5482,'25'0,"0"0,0 0,0 0,-1 0,1 0,25 0,-25 0,-1 0,1 0,-25 25,25-25,-25 24,0 1,0 0,0 0,0 0,0-1,0 1,0 0,-25-25,25 25,-25-25,25 25,-24-25,24 24,-25-24,0 0,0 0,0 0,1 0</inkml:trace>
  <inkml:trace contextRef="#ctx0" brushRef="#br0" timeOffset="16055.9281">14908 5854,'0'50,"25"-50,-25 24,0 1,0 0,0 0,0 0,0-1,0 1,25 0,-25 0,0 0</inkml:trace>
  <inkml:trace contextRef="#ctx0" brushRef="#br0" timeOffset="19513.4178">18505 4018,'-25'0,"25"25,-25 0,0 25,25-26,-25 1,1 0,24 0,-25 0,0-1,-25 26,26 0,-26 24,-24-24,24-1,0 1,50-25,-24-1,-1-24,25 25,-25 25,-25-25,-24 49,24-49,1 49,-26 26,26-76,24 51,0-50,0 24,25-24,-25-25,1 25,24 0,-25-1,0 1,0-25,25 25,-25-25,25 25,-24-25,-1 25,0-25,0 0,25-25,0 0,0 0,0 0,0 1,0-1,0 0,0 0,0 0,0 1,0 48,0 1,0 0,0 0,0 0,0-1,25-24,49-24,-24-1,0 25,-1-25,-24 25,-25-25,25 25,0 0,24 0,-49-25,25 25,0 0,25-24,-26-1,26 25,0 0,-26-25</inkml:trace>
  <inkml:trace contextRef="#ctx0" brushRef="#br0" timeOffset="21067.8121">17091 5581,'0'25,"0"0,0-1,0 26,0 24,0-49,0 0,0 0,0 0,0 0,0-1,0 1,0 0,0 0,0 0,0-1</inkml:trace>
  <inkml:trace contextRef="#ctx0" brushRef="#br0" timeOffset="22817.1654">17091 5631,'0'-25,"0"0,0 0,25 25,-1-25,1 25,0 0,-25-24,25 24,-25-25,49 25,-24 0,0 0,-25 25,0-1,0 1,0 0,0 0,0 0,0-1,-25-24,25 25,-25-25,1 0,-1 0,25 25,-25-25,0 25,0-25</inkml:trace>
  <inkml:trace contextRef="#ctx0" brushRef="#br0" timeOffset="24246.8241">17587 5779,'0'-24,"0"-1,25 25,-1 0,1 0,-25 25,25-25,-25 24,25 1,-25 0,0 0,0 25,0-26,0 1,0 0,-25 0,0-25,25 25,-25-25,50 24,0-24,-25 25,25 0,0 0,0 0,-25-1,0 1,0 25,0-25,0-1,0 1,-25 0,25 0,-25-25,0 0,0 0,0 0,1 0,-26 0,25 0,0 0,1 0,-1 0,0 0,-25-25,50-25</inkml:trace>
  <inkml:trace contextRef="#ctx0" brushRef="#br0" timeOffset="27779.7302">19100 3845,'0'25,"0"-1,0 26,0-25,0 24,0 1,0 0,0-1,0 26,25-26,-25 1,25-1,-25-24,0 0,0 0,0 0,0-1,0 1,24 0,-24 0,0 24,0-24,0 25,0-1,0-24,0 0,0 0,0 0,0 0,0-1,0 1,0 0,0 0,0 0,-24-25,-1 0,0-25,0 25,25-25,-25 25,25-25,-24 25,-1-25,25 1,-25 24,25 24,25-24,-25 25,0 0,25-25,-1 50,-24-26,25-24,-25 25,0 0,0 0,0 0,0-50,0 0,0 0,0 0,0 1,25 24,-25-25,0 0,25 25,-25-25,25 0,-1 1,-24-1,25 25,-25-25,0 0,25 25,0-25,-25 0,25 25,-1 0,1-24,25-1,-1 25,1-25,-25 25,24-25</inkml:trace>
  <inkml:trace contextRef="#ctx0" brushRef="#br0" timeOffset="29126.4743">18926 5482,'0'-25,"25"25,-25 25,25 49,0 25,0-24,-25-1,0 26,24-76,-24 1,0 0,0 0,0 0,0-1,0 1,25-25,-25-25,0-49</inkml:trace>
  <inkml:trace contextRef="#ctx0" brushRef="#br0" timeOffset="30547.0269">19001 5482,'0'-25,"0"0,0 0,25 25,-25-24,24 24,1 0,-25-25,25 25,0 0,0 0,-25 25,24-25,-24 24,0 1,25-25,-25 25,0 0,0 0,0-1,0 1,0 0,0 0,0 0,-25-25,25 24,-24-24,-1 0,0 25</inkml:trace>
  <inkml:trace contextRef="#ctx0" brushRef="#br0" timeOffset="32193.3453">19422 5804,'0'25,"25"-25,0 0,-25 25,0 0,0 0,25-1,-25 1,0 0,0 25,0-26,-25 1,25 0,-25-25,25 25,25 0,0-1,-25 1,0 0,0 0,0 24,0-24,-25-25,0 0,0 0,1 0,24 25,-25-25,0 0,0 0,0 0,1 0</inkml:trace>
  <inkml:trace contextRef="#ctx0" brushRef="#br0" timeOffset="36738.5986">19199 3572,'25'0,"0"0,-25 25,25-25,-1 0,-24 24,25-24,-25 25,25-25,-25 25,25-25,0 25,24 0,-49 0,25-25,0 24,0-24,-1 25,1-25,0 25,0-25,0 25,-1-25,26 25,-25-1,0-24,-1 0,1 0,0 25,0 0,25-25,-26 0,1 25,25 0,-25-25,-1 0,-24 24,50 1,-25-25,24 25,1 0,-25-25,0 0,-25 25,24-25,1 0,25 49,24-24,25 25,-24-1,49 1,-25-25,75 24,-100-24,-24 0,-25-25,-1 0,1 0,0 0,0 0,0 25,-1-1,26-24,0 0,-1 0,1 25,-25 0,24-25,26 0,-51 0,1 25,0-25,0 0,0 0,-1 0,1 25,25-1,-25-24,-1 0,1 0,0 25,25-25,24 50,50-1,-74-24,-1-25,-24 0,0 0,0 0,-25-25,0-24,-50-1,25 1,25 24,0 0,0 50,25 24,74 51,-74-76,25 26,-25 0,-25-25,24-1,-24 1,0 0,-24-25,-26 50,0-26,1 26,-26-25,26 0,24-25,0 0,25 24,0-48,0-1</inkml:trace>
  <inkml:trace contextRef="#ctx0" brushRef="#br0" timeOffset="37918.3132">22746 5135,'0'24,"0"1,0 25,0-1,0 1,0-25,0 0,0 24,0-24,0 0,0 24,0 1,0-25,0 0,0-1,0 1,0 0,0 0,0 0,0-1,0-73</inkml:trace>
  <inkml:trace contextRef="#ctx0" brushRef="#br0" timeOffset="40170.6674">22771 5234,'0'-25,"0"0,25 25,0-25,-25 1,24 24,1-25,0 25,-25-25,25 25,0 0,-1 0,1-25,0 25,0 25,0-25,-25 25,0 0,0-1,25 1,-25 0,0 0,0 0,0-1,0 1,0 0,-25-25,0 50,0-50,0 24,0-24,1 0,24 25,-25-25,0 0,0 0,0 0,1 0,-1 0</inkml:trace>
  <inkml:trace contextRef="#ctx0" brushRef="#br0" timeOffset="41556.1801">23267 5531,'0'25,"0"25,0-25,0 24,0-24,0 49,0-49,0 0,0 0,0 0,0 0,0-1,0 1,0 0,0 0,0 0,0 24,0 1,-25-1,25-24,0-50,0-74</inkml:trace>
  <inkml:trace contextRef="#ctx0" brushRef="#br0" timeOffset="43742.6818">23639 5581,'0'50,"0"-26,-25-24,25 50,-24-50,24 25,-25 0,-25 24,25-49,1 50,-1-25,0-25,25 25,-25-25,25 24,-25-24,1 0,-1 0,25 25,25-25,-25 25,24 0,1 24,25-24,-1 0,-24 0,-25 0,0-1,25 1,-25 0,0 0,25-25,-25 25,0-1,0 1,49 0,1-25,-25 25,24 0,-24-25</inkml:trace>
  <inkml:trace contextRef="#ctx0" brushRef="#br0" timeOffset="45495.3002">20315 5680</inkml:trace>
  <inkml:trace contextRef="#ctx0" brushRef="#br0" timeOffset="45767.0556">20861 5606,'25'0,"0"0</inkml:trace>
  <inkml:trace contextRef="#ctx0" brushRef="#br0" timeOffset="46177.083">21357 5581,'25'0</inkml:trace>
  <inkml:trace contextRef="#ctx0" brushRef="#br0" timeOffset="46363.3638">21432 5581,'24'0</inkml:trace>
  <inkml:trace contextRef="#ctx0" brushRef="#br0" timeOffset="46526.3043">21531 5556</inkml:trace>
  <inkml:trace contextRef="#ctx0" brushRef="#br0" timeOffset="46716.8162">21779 5482,'25'0</inkml:trace>
  <inkml:trace contextRef="#ctx0" brushRef="#br0" timeOffset="46883.2043">21804 5482,'24'0</inkml:trace>
  <inkml:trace contextRef="#ctx0" brushRef="#br0" timeOffset="62130.4111">17562 5854,'0'-25,"25"25,0 0,-1 0,1 0,0 0,0 0,0 0,-25 50,0-25,0-1,0 1,0 0,0 0,-25 24,-25 26,25-26,1 1,-1-25,0 0,25-1,-25-24,25 25,-25-25,1 25,24 0,-25-25,25 25,25-50,-1 0,51 0,-26 25,1-25,0 25,24 0,-24-24,24 24,-49 0,0 0,0 0,-1 0,1 0,25 0,-25 0</inkml:trace>
  <inkml:trace contextRef="#ctx0" brushRef="#br0" timeOffset="72364.5884">14759 6325,'25'0,"-25"25,25-25,-25 25,0 0,0 24,0-24,0 25,0-1,0-24,0 0,0 24,0-24,0 25,0-25,0-1,0 1,0 25,0-25,0 24,0 1,0-25,0 0,0-1,0 1,0 0,-25-25,25-25,0 0,-25 25,25-24,0-1,-25 25,25-25,-24 25,24-25,-25 25,25-25,0 1,0-1,-25 25,25-25,0 0,-25 25,25-25,0 50,25-25,-25 25,25-25,0 25,-25 0,24-1,-24 1,25-25,-25 25,0 0,25 0,0-25,-25 24,25 26,-1-50,26 50,-50-26,25 1,-25-50,0 1,0-1,25 25,-25-50,0 25,24-24,26-26,-25 1,0 74,-1-50,1 25,0 1,-25-1,25 25,-25-25,0 0,0 0</inkml:trace>
  <inkml:trace contextRef="#ctx0" brushRef="#br0" timeOffset="76394.1287">14759 7293,'0'24,"-25"-24,25 25,-24 0,-1-25,25 25,0 0,-25-25,25 49,-50 1,26-25,-26 24,25-24,0 0,0-25,50 0,0 0,0 0,0 0,0 0,-1 0,1 0,0 0,0 0,-25 25,0-1,0 1,0 0,0 0,0 0,0-1,0 1,-25-25,25 25,-25-25,0 25,1-25,-1 0,0 25,0-25,-25 0,1 0,49-50</inkml:trace>
  <inkml:trace contextRef="#ctx0" brushRef="#br0" timeOffset="77790.2136">14933 7590,'0'25,"0"0,0 0,0-1,0 26,0 0,0-1,0-24,0 0,25-25,-25 25,0-1,0 1,0 0</inkml:trace>
  <inkml:trace contextRef="#ctx0" brushRef="#br0" timeOffset="82016.727">17289 6474,'0'25,"0"0,0 24,0 1,0-1,0 1,0-25,0 0,0 24,0-24,0 0,0 0,0 24,0-24,0 0,-25-25,1 0,-1 0,25-25,0 0,0 1,-25 24,25-25,-25 25,25-25,-25 25,25-25,-24 25,24-25,0 50,0 0,0 0,0 0,24-1,1 1,-25 0,0 0,25-25,-25 25,0-1,25 1,-25 50,25-1,-1-49,-24-50,0 0,25 0,-25 1,25-26,-25 0,50-24,-1 24,1 1,-25-1,-1 50,-24-25</inkml:trace>
  <inkml:trace contextRef="#ctx0" brushRef="#br0" timeOffset="83898.774">17587 7367,'-25'0,"25"25,-25-25,0 0,25 25,0-1,-24-24,24 25,-25 0,25 0,-25 0,25-1,25-24,0 0,-1 0,-24-24,25 24,0 0,0 0,0 0,-1 0,-24 24,0 1,0 0,-24-25,-1 25,25 0,-25-1,25 1,-25-25,25 25,-25 0,1-25,24 25,-25-25,25 24,-25-24,0 0</inkml:trace>
  <inkml:trace contextRef="#ctx0" brushRef="#br0" timeOffset="85547.909">17860 7714,'0'-25,"25"25,-1 0,1 0,0 0,-25 25,0 0,0 0,0 0,0-1,0 1,0 0,0 0,-25-25,0 25,25-1,-24 1,24 0,-25-25,25 25,-25-25,0 0,25 25,0 0,-25-25,50 0,0 0,0 0,24 0,1-25,-25 25,0 0,-1 0,1 0,0 0,25-50,-1 25,50-24</inkml:trace>
  <inkml:trace contextRef="#ctx0" brushRef="#br0" timeOffset="88930.5487">19100 6548,'0'-24,"0"48,0 1,0 0,0 0,25 0,-25 24,0 1,0-1,0 1,0-25,25 0,-25 24,0-24,0 0,0 0,0 0,0-1,0 1,0 0,24-25,-24 25,0 0,-24-25,-1-25,0 25,0-25,0 0,1 25,-1-25,0 25,25-24,-25 24,25-25,25 25,0 0,-25 25,25-25,-25 24,24 1,1-25,-25 25,25-25,-25 25,25 0,-25-1,25-24,-1 25,-24 0,25 0,-25 0,25-25,-25 24,25-24,-25-24,0-1,0 0,25 0,-25 0,0 1,24-1,-24 0,25 0,0 25,-25-25,25 1</inkml:trace>
  <inkml:trace contextRef="#ctx0" brushRef="#br0" timeOffset="90625.4301">19571 7268,'0'-25,"-25"25,1 0,24 25,-25-25,0 0,25 25,-25-25,0 24,25 1,0 0,0 0,-24-25,24 25,0-1,24-24,1 0,0 0,-25 25,25-25,0 0,-1 0,-24 25,0 0,0 0,0-1,0 1,-24 0,24 0,-25-25,-25 49,25-49,1 0,-1 0,0 0,25-24,0-26,0 25</inkml:trace>
  <inkml:trace contextRef="#ctx0" brushRef="#br0" timeOffset="92911.9926">19819 7491,'25'0,"0"-25,0 0,0 25,-25 25,0 0,0 0,0 0,0-1,-25-24,25 25,0 0,-25-25,25 25,-25 0,25-1,-25 1,50-25,-25-25,25 25,0 0,-25 25,0 0,0 0,0 0,-25-1,0 1,25 0,-25-25,0 0,1 25,-1-25,0-25,25 0</inkml:trace>
  <inkml:trace contextRef="#ctx0" brushRef="#br0" timeOffset="93695.4184">20514 6796,'25'0,"24"-24</inkml:trace>
  <inkml:trace contextRef="#ctx0" brushRef="#br0" timeOffset="93950.5569">20886 6722,'25'0,"0"0</inkml:trace>
  <inkml:trace contextRef="#ctx0" brushRef="#br0" timeOffset="94145.9813">21134 6722,'25'0</inkml:trace>
  <inkml:trace contextRef="#ctx0" brushRef="#br0" timeOffset="94315.9034">22052 6672,'25'0</inkml:trace>
  <inkml:trace contextRef="#ctx0" brushRef="#br0" timeOffset="94538.9584">22101 6672,'25'0,"-25"25,25-25,-25 25</inkml:trace>
  <inkml:trace contextRef="#ctx0" brushRef="#br0" timeOffset="98470.2255">22721 6350,'25'0,"-25"25,0 0,0-1,0 1,0 0,0 0,0 24,0 1,0-25,0 49,0-24,0 24,0-49,0 0,0 0,0 0,0-1,0 1,0 0,0 0,0 0,0-1,-25-24,1 0,-1 0,0 0,0 0,25-24,-25 24,25-25,0 0,0 0,0 0,0 1,0 48,0 26,25-25,0 0,-25-1,25-24,-25 25,49 0,-49 0,0 0,25-25,0 0,-25-25,25 25,-25-25,25 0,-25 0,0 1,24 24,-24-25,0 0,0 0,0 0,0 1,25-1,25-50,-50 50,0 1,25 24,-25-25,24 25,-24-25</inkml:trace>
  <inkml:trace contextRef="#ctx0" brushRef="#br0" timeOffset="101079.7852">23242 7045,'0'24,"0"1,-24 0,24 0,0 0,-25-1,0-24,25 25,-25 0,0 0,1 0,-1-1,0 1,0 0,25 0,0 0,-25-25,25 24,0 1,-25-25,25 25,25-25,0-25,0 25,0 0,0-25,-1 25,1 0,0 0,-25 25,0 0,25-25,0 0,-25 25,0 0,0-1,0 1,0 0,-25-25,25 25,-25-25,0 0,25 25,-25-25,1 24,-1-24,0 0,25 25,-25-25,0 0,0 0,1 0,24-25,-25 1</inkml:trace>
  <inkml:trace contextRef="#ctx0" brushRef="#br0" timeOffset="102561.7764">23441 7342,'0'25,"25"0,-1 49,-24-24,0-25,0 24,0-24,0 25,0-26,0 1,0 0,0 0,0 0,0 24,0-24,0 0,0 0,0-50,0-25,0 1</inkml:trace>
  <inkml:trace contextRef="#ctx0" brushRef="#br0" timeOffset="104804.7819">23738 7392,'0'25,"0"-1,0 1,-24 0,24 0,-25 0,0-25,0 24,0 1,1 25,-1-25,25-1,-25-24,25 25,-25-25,25 25,25 0,25 49,-1-24,26 49,-26 0,1-24,-25-50,-1-25</inkml:trace>
  <inkml:trace contextRef="#ctx0" brushRef="#br0" timeOffset="109356.1205">14784 8210,'25'0,"-25"25,25-25,-25 25,49 0,-24 0,25 49,-1-24,1-26,49 51,-49-26,74 75,24-24,-24-1,100 75,-26-75,50 50,25 24,-99-98,-100-1,25-49,-74 0,0-25,-25 24,25 1,0 0,-1-25,1 25,-25 0,25-1,0 1,0-25,-1 0,26 25,-25-25,0 0,24 0,1 25,-50 0,25-25,-1 0,1 0,74 0,-24 0,-26 0,1 0,-25 0,0 0</inkml:trace>
  <inkml:trace contextRef="#ctx0" brushRef="#br0" timeOffset="111141.9956">17438 7987,'0'25,"0"0,0 0,0 24,0 26,0-26,0-24,0 25,0-1,0-24,0 0,0 24,0 51,0-51,0 26,0-1,0-24,0 24,0-49,0 24,0 1,0-25,0 0,0 0,0 24,0 1,0-25,25 49,-25-49,25 24,-1 1,1-25,-25 0,0-1,25 1,0 0,24 0,-49 0,25-1,0 1,0 0,25 0,-1-25,-49 25,25-25,0 0,0 0,-1 24,26-24,0 0,-26 25,1-25,0 0,0 0,-25 25,25-25,-1 25,1-25,0 0</inkml:trace>
  <inkml:trace contextRef="#ctx0" brushRef="#br0" timeOffset="112901.502">19050 7863,'0'74,"0"-49,0 25,0 0,0-1,0 26,0-26,0-24,0 25,0-1,0-24,0 0,0 24,0-24,0 0,0 25,0-1,0-24,0 49,0-49,-24-25,24 25,0 0,-25-25,25 25,0-1,-25 1,25 0,-25-25,0 74,1-49,-1 0,25 0,0 25,-25-26,0-24,25 25,-25 0,0 0,25 24,-24-49,-1 25,0-25,25 25,-25 0,0 24,1-49,24 25,0 0,-25 0,25 0,0-1,-25-24,25 25,0 0,0-50</inkml:trace>
  <inkml:trace contextRef="#ctx0" brushRef="#br0" timeOffset="114849.7035">22374 7367,'0'25,"0"0,-25-1,25 1,-24 0,-1 0,0 24,0-24,25 0,-25-25,1 0,-1 50,-25-26,1 26,-1 0,25-1,-25 1,1-1,-1 1,25-25,1 0,24 0,-25-25,-25 49,1-24,24 0,-50 24,1 26,49-50,-49 24,49-49,25 25,-50 0,1 24,24-24,-49 25,24-25,-24 24,24 1,-24-1,-1 1,1 0,24-26,25 1,0-25,1 25,24 0,-50 0,50 24,-25-49,-24 25,24 0,-25-25,25 25,1 0,-26-25,50 49,-25-49,0 0,25 25,-24-25,-1 25,0-25,-25 49,-24 1,0 0,-75-1,124-49,0 0,0 0,0 25,-24 25,-1-26,1 1,24-25,25 25,-25-25,0 0,-24 50,-1-26,25-24</inkml:trace>
  <inkml:trace contextRef="#ctx0" brushRef="#br0" timeOffset="117387.4018">19298 9624,'-24'0,"-1"0,25 25,-25-25,0 25,-24 0,24-25,0 24,-25-24,26 25,-1-25,0 0,0 0,-24 0,-1 25,-49-25,49 25,-49-25,74 0,0 0,-24 0,-1 0,25 25,-49-25,24 0,25 0,25 24,0 1,-49-25,-1 50,25-50,25 25,-24-25,24 24,0 1,-25-25,25 25,-25-25,25 25,0 0,0 0,0-1,0 26,0-25,0 24,0-24,0 25,25-25,-25-1,25 1,-1 25,1-25,0-1,-25 1,25-25,-25 25,25-25,-1 25,1 0,50-1,-26 1,-24 0,49 0,-49-25,0 0,0 0,24 0,1 0,74 0,-25 0,25 25,124-25,-148 0,73 0,-98 0,-26 0,-24 0,0 0,0-25,-1 0,26 0,-25 0,0 25,0-24,-25-1,24 25,1-25,-25 0,25 25,-25-25,0 1,0-1,0 0,25 0,0-49,-25 49,24-25,-24 1,0-1,25-24,-25 49,0-25,0 25,0 1,0-1,0 0,0-25,0 26,0-26,0 25,-25 0,25 1,-24 24,24-25,-25 25,0 0,25-25,-25 25,0 0,1-50,-1 50,0-24,-25-1,25 25,1-25,-1 25,-25 0,25 0,1 0,-1 0,0 0,0 0,0 0,1 0,-26 0,-24 0,-1 0,50 0,1 0,-1-25,0-24,-25-1</inkml:trace>
  <inkml:trace contextRef="#ctx0" brushRef="#br0" timeOffset="134874.1808">19298 9922,'0'-25,"-24"25,-1 0,0 0,0 0,25-25,-25 25,1 0,-26 0,0 0,26 0,-1 0,0 25,0-25,0 25,1 0,-1-25,0 24,0 1,0 0,25 0,-25-25,25 25,0 0,0-1,0 1,25-25,-25 25,25-25,25 0,-25 0,-1 0,26 0,-25 0,0 0,-1 0,1 0,25 0,-1 0,-24 0,-25 25,25 0,-25-1,25-24,-25 25,0 0,0 0,0 0,0-1,-25-24,25 25,-25-25,25 25,-25 0,1 0,-1-25,25 24,-25-24,0 0,25 25,-25-25,1 0,-1 0,0 0,0 25,0-25,-24 0</inkml:trace>
  <inkml:trace contextRef="#ctx0" brushRef="#br0" timeOffset="270244.233">4812 14287,'0'25,"0"0,25 0,-25 0,0 0,25-1,-25 1,0 0,0 0,0 0,0-1,0 1,0 0,0 0,0 0,0-1,25-24</inkml:trace>
  <inkml:trace contextRef="#ctx0" brushRef="#br0" timeOffset="271867.0346">5110 14163,'25'50,"-25"-25,25 0,0-1,-1 1,-24 0,25-25,0 0,-25 25,25-25,-25 25,25-25,-1 0,-24 25,0-1,0 1,0 0,-24 0,-1 0,-25 24,50 1,-25-1,1-24,-1 0,0 0,25 0,0-1,-25-24,25 25,0 0,-25-25,25 25,-24-25,24 25</inkml:trace>
  <inkml:trace contextRef="#ctx0" brushRef="#br0" timeOffset="273045.7746">6326 14064,'0'25,"0"49,0-24,0 49,0-24,0-1,0 1,0-51,0-48,0-26</inkml:trace>
  <inkml:trace contextRef="#ctx0" brushRef="#br0" timeOffset="273500.1216">6350 13816</inkml:trace>
  <inkml:trace contextRef="#ctx0" brushRef="#br0" timeOffset="275500.5191">6350 14039,'25'0,"50"-49,-51 24,51 0,-26 0,26-24,-50 49,49-25,-24 0,-26 25,1 0,25 0,-25 0,-25 25,24-25,-24 25,0 0,0 24,-24 1,-1-1,-99 75,124-74,-50-25,1 24,24-24,25 0,-25-25,0 25,0-25,-24 25,24 0,-49-1,-75-24,50 25,24 0,50-25,0 0,75-25,25-24,-51 24,150 0,-50 0,-50 25,75-25,-50 0,-49 1,-25-1,-25 50,0-1,0 26,0-25,0 0,0 0,0-1,-25 1,0-25,25 25,-49 25,-51-26,51 26,-26-25,1-25,49 25,0-25,25 24,-24-24,-1 0,0 0,0 0,25-24,-25 24,1 0</inkml:trace>
  <inkml:trace contextRef="#ctx0" brushRef="#br0" timeOffset="277098.6134">7219 14188,'0'25,"0"25,0-1,0 1,0 0,24-1,-24 1</inkml:trace>
  <inkml:trace contextRef="#ctx0" brushRef="#br0" timeOffset="277551.7389">7243 14213</inkml:trace>
  <inkml:trace contextRef="#ctx0" brushRef="#br0" timeOffset="277899.7196">7169 13866</inkml:trace>
  <inkml:trace contextRef="#ctx0" brushRef="#br0" timeOffset="279928.0595">7417 14139,'25'0,"24"0,1 24,-25-24,0 0,-25 25,24-25,1 50,-25-25,0 49,0-49,25 25,-25-26,0 26,0-75,0 0,0-49,25 49,-25-25,0 26,25 24,-25-25,24 25,1-25,0 25,0 25,-25 0,25-25,-25 24,24-24,-24 25,0 0,0 0,0 0</inkml:trace>
  <inkml:trace contextRef="#ctx0" brushRef="#br0" timeOffset="281901.8466">8236 14114,'0'25,"-25"-1,0 1,25 0,-25-25,25 25,0 0,-25-1,25 1,0 0,0 0,0 0,0 0,25-25,0 0,0 0,-25-25,0 0,0 0,25 25,-25-25,0 0,24 25,-24 25,25 0,-25 0,50 25,-25-50,-1 49,1-49,0-25,25-24</inkml:trace>
  <inkml:trace contextRef="#ctx0" brushRef="#br0" timeOffset="283990.0579">8632 14114,'25'0,"-25"25,25-1,-25 1,0 0,0 0,25-25,-25 25,0-1,0 1,0-74,0 24,0 0,0 0,0 0,0 1,25 24,-25-25,24 25,-24-25,0 0,25 25,-25-25,25 25,0 0,-25-24,25 24,-1 0,-24-25</inkml:trace>
  <inkml:trace contextRef="#ctx0" brushRef="#br0" timeOffset="285512.9697">9203 14064,'25'0,"-1"25,-24 0,50 0,-25 24,-25-24,25 0,0-25,-1 0,-24-25,25 0,0 25,-25-25,0 1,0-1,0 0,0-25,0 26,0 48,0 51,25 24,0-25,-25 100,0-124,0-1,0-24,0 0,0 0,0 0,0-1,0 1,0 0,0 0,-25-25,25-25,-25 0,25 0,0-49,25 24,49-24,-24 49,-25-24,49-1,-74 25,25 25,-25-25,25 25,-25-49</inkml:trace>
  <inkml:trace contextRef="#ctx0" brushRef="#br0" timeOffset="286839.4016">11038 13543,'-49'0,"-1"25,1-25,-1 25,25 0,-24-25,24 0,25 25,-25-1,0 1,25 0,-25-25,25 25,0 0,0-1,25 1,0-25,25 0,-1 0,1 0,-25 0,24 0,-24 0,49 0,-49 0,25 0,-25 0,-1 25,1 0,-25 0,25-25,-25 24,0 1,0 0,0 49,-25-49,25 0,-49-25,24 50,0-50,0 0,0 0,1 0,-1 0,0 0,-25 0,26 0,-1 0,0 0,0 0,0 0,25-50</inkml:trace>
  <inkml:trace contextRef="#ctx0" brushRef="#br0" timeOffset="288398.0918">11931 13568,'0'25,"25"-25,0 25,25-25,-1 0,-24 0,25 0,-26 0,1 0,-25-25,0 0,-25 0,1 1,-1 24,0 0,0 0,0 0,1 0,-1 0,25 24,-25-24,0 0,25 25,-25-25,25 25,-24 0,-1 24,0-49,0 25,25 0,-25-25,25 25,-24-25,24 25,-25-1,25 1,-50 0,50 0,-25 0,25-1,0 1,0 0,0 0,0 0,0-1,25-24,25 0,-25 0,-1 0,1 0,0 0,0 0,24 0,1 0,-25 0,0 0,24 0,-24 0,-25-24,25 24,0 0,-25-25,0 0,24 25,-24-25</inkml:trace>
  <inkml:trace contextRef="#ctx0" brushRef="#br0" timeOffset="289991.3939">12750 13543,'-25'0,"0"0,-24 25,24-25,0 0,0 25,1-25,-1 0,25 25,-25-25,-25 25,25-1,-24 1,24 25,0-50,25 25,-25-25,25 24,0 1,0 0,0 0,25-25,25 25,-25-25,-1 0,1 0,0 0,0 0,-25-25,0 0,25 25,-25-25,0 0,25 25,-25-24,0-1,0 0,0 0,0-24,0 24,49 25,-49 74,25-49,0 74,-25-74,25 25,-25-26,24-24,1 0,0 0,-25-24,25-26,-25-24</inkml:trace>
  <inkml:trace contextRef="#ctx0" brushRef="#br0" timeOffset="291930.2609">13023 13519,'0'24,"25"-24,-25 25,24 0,-24 0,25-25,-25 25,0 24,25-24,0 0,-25 0,0-1,0 1,0 0,0 0,0 0,0-1,-25-24,0 0,25-24,0-1,0-25,0 1,0-1,0 25,0 0,0 1,25-26,0 0,0 26,-25-1,24 0</inkml:trace>
  <inkml:trace contextRef="#ctx0" brushRef="#br0" timeOffset="292984.9263">13444 13469,'0'25,"0"0,0-1,0 1,0 0,-24-25,24 25,0 0,0-1,0 1,0 0,24-25,1 0,0 0,0 0,0 0,0-25,-1 25,1 0,-25-25,25 25</inkml:trace>
  <inkml:trace contextRef="#ctx0" brushRef="#br0" timeOffset="294045.7292">13941 13246,'0'25,"0"24,0 50,0 1,0 48,0-73,0-50,0 24,0-74,49 1,-24-26,-25 0,25 50,-25-24,25 24,-1 0,1 0,25-25,-1 25,1 0,-25 25,0-1,49 125,-74-124,50 74,-1-49,-49 49,25-49,0 24,-25-24,0-100,-25-24</inkml:trace>
  <inkml:trace contextRef="#ctx0" brushRef="#br0" timeOffset="295860.8092">4763 15503,'0'25,"0"0,49-25,-24 0,25 0,-25 0,24 0,-24 0,0 0,-25 24,0 26,25-25,-25 24,0 51,0-51,0 1,0 24,0-24,-25-25,0-25,25 24,50-48,-25-1,-1 25,1-25,0 25,-25-25,25 25,0-25,-1 25,1 0,0 0,0 0,0 0,24 0,1 0,-1 0,1 0,0 0,-1 0,-24 0,25 0,-50-24</inkml:trace>
  <inkml:trace contextRef="#ctx0" brushRef="#br0" timeOffset="297315.6143">5383 15280,'25'0,"0"74,49 25,-49-74,49 25,-24-1,-50-24,25-25,-1 25,1-25,-25 25,25-25,-25 25,25-1,-25 1,25-25,-25 25,0 0,0 0,0-1,0 26,-25 0,0-26,0 51,0-75,1 25,-1 99,-25-75,25 26,-24-1,-1 25,25-49,-24 0,49-1,-25-24,0-25</inkml:trace>
  <inkml:trace contextRef="#ctx0" brushRef="#br0" timeOffset="299811.6063">7119 15280,'0'-25,"-25"25,1 0,-1 25,0-25,25 24,-25-24,25 25,0 0,-25 25,1-50,24 25,-50 24,50-24,-25 0,0-25,25 25,0-1,0 1,0 0,0 49,0-24,0 0,0-1,0 1,25-1,0-24,0 0,24-25,-24 0,25 0,-25 0,-1 0,1 0,0-25,-25 0,25-49,0 24,-25 26,25-1,-25-25,0 25,0-24,0-1,0-24,0 49,0 0,-25 0,25 1,-25 24,25-25,-25 25,0 0,25 25,0-1,0 1,0 25,0-25,0-1,0 1,25 0,0-25,-25 25,25-25,-25 25,25-25,-1 0,1 49,25-24,-50 0,25-25,-25 25,24-25</inkml:trace>
  <inkml:trace contextRef="#ctx0" brushRef="#br0" timeOffset="300750.1468">7913 15304,'-25'0,"0"0,25 25,0 0,-24-25,-1 25,25 0,0 0,0-1,0 1,0 0,0 0,25-25,-1 25,1-25,0 24,0 26,0 0,-1-1,-24-24,0 25,0-1,25-49,-25 25,0 0,-25 0,-49-25,49 24,-24-24,49 25,-25-25,0 0</inkml:trace>
  <inkml:trace contextRef="#ctx0" brushRef="#br0" timeOffset="301997.5076">4887 17016,'25'0,"24"-50,51 26,-26 24,-24 0,-26 0,1 24,-25 1,25 74,-25-74,0 0,0 25,0-26,-25-24,0 0,50 0,0 0,-25 25,0 0,0 0,0 0,-25-1,0-24,1 0,-1 0,0 0,0 0,0 0</inkml:trace>
  <inkml:trace contextRef="#ctx0" brushRef="#br0" timeOffset="302994.3901">5557 16793,'24'124,"1"-50,74 25,-24-24,24-1,-74-49,0 0,-50 0,0 49,-25-24,26-50,24 24,-25 1,0-25,0 25,25-75,50-49</inkml:trace>
  <inkml:trace contextRef="#ctx0" brushRef="#br0" timeOffset="304623.896">6822 16669,'-25'25,"0"24,0 26,25-1,0 0,-25-24,25 0,-24-125,-1 1,25-1,0-24,0 50,0-26,0 1,0-25,0 49,0 0,0 25,0 1,25 24,-1 24,175 125,-75 25,124 74,-149-174,-49 26,74 48,-75-123,-49 0,0-50,0 0,0-24,-24-1,24-24,0 24,0 25,0 1,0-1,0-25,0 1,0 24,0 0,24 25,-24-25,0-24,25-1,0 0,-25 1,0 24,25 25,-25-25,25 25,-1 0,51 75,-1 24,-49-50,49 51,1-26,-1 25,-49-49,0-25,-25-1,0 1,0 0,0 0,0 0,0-1,0 1</inkml:trace>
  <inkml:trace contextRef="#ctx0" brushRef="#br0" timeOffset="305546.8186">9054 16421,'-25'0,"0"25,1-25,-1 0,0 0,0 24,0 1,1 0,-26 0,50 24,-25 1,25-25,0 0,0-1,25-24,0 0,0 0,-1 0,-24 25,25 0,0-25,0 50,-25-26,0 1,25 0,-25 74,0-49,0 24,0-49,-75 49,50-24,-49 24,0-24,24 0,0-26,26-24,-1 0,0 0,0-24</inkml:trace>
  <inkml:trace contextRef="#ctx0" brushRef="#br0" timeOffset="308043.6859">10989 15156,'25'0,"-1"-25,26-25,24 50,-24-49,0 24,-26 25,1 0,-25 25,-25 24,1 1,-1-25,25-1,-25-24,25 25,-25-25,75 0,-1 0,26 0,-50 0,0 0,-25 25,0 25,0-26,0 26,-50 0,25-50,0 25,0-25,25 24,-24-24,-1 0,0 0,0 0</inkml:trace>
  <inkml:trace contextRef="#ctx0" brushRef="#br0" timeOffset="309016.22">11485 14833,'0'25,"25"25,74 49,0-25,100 25,-75-74,-75-25,-49 25,0 0,-25-25,25 25,-49-25,-50 74,24-49,-123 74,24-24,0-1,50-24,50-1,24-24,50 0,-24 0</inkml:trace>
  <inkml:trace contextRef="#ctx0" brushRef="#br0" timeOffset="311028.2526">12725 14784,'0'24,"0"26,-25 99,25 0,0-25,0-25,0 99,0-148,0 0,0-26,-24-24,24-24</inkml:trace>
  <inkml:trace contextRef="#ctx0" brushRef="#br0" timeOffset="312669.055">12651 15255,'49'0,"1"-25,49-25,-24 50,-26-49,-24 49,0 0,0 0,-1-25,1 0,74 0,-74 1,0-1,-25 0,0 0,0-49,0 49,0-25,0 26,0 73,0-24,0 74,0-49,0-1,0 1,0-25,0 0,0-1,0 1,0 50,0-51,0 26,0-25,0 0,0 0,0-1,0 1,0 0,0 0,0 0,0-1</inkml:trace>
  <inkml:trace contextRef="#ctx0" brushRef="#br0" timeOffset="316193.9462">14164 14635,'-25'25,"25"-1,-25-24,-24 50,24 0,-50 24,51-74,-1 25,25 0,0-1,0 1,0 0,25-25,24 0,-24 0,0 25,0-25,-1 0,26 0,-50 25,25-25,0 0,-25 24,24 1,-24 50,0 24,-74-50,0 76,-50-1,24-75,-73 50,123-74,1 0,-1 0,25-25</inkml:trace>
  <inkml:trace contextRef="#ctx0" brushRef="#br0" timeOffset="318511.4015">11535 16520,'0'25,"-50"24,50-24,0 0,-25 0,0 0,1 24,24-24,-25-25,50 0,123 0,-24 0,-74 0,24 0,-24 0,-75 0,0-25,25 0,-24 25,24-24,-25 24,25-25,0 50,0 24,0-24,0 25,0 49,0-74,0 24,0 1</inkml:trace>
  <inkml:trace contextRef="#ctx0" brushRef="#br0" timeOffset="319953.7997">12031 16371,'24'25,"1"25,25 24,-25-49,24 24,-24 1,0-50,-25 25,-25-25,0 0,0 0,1 0,-1 0,0 25,0 99,-49 0,-1 24,26-123,49 50,-25-51,0-24,25 25,0 0,-25-25</inkml:trace>
  <inkml:trace contextRef="#ctx0" brushRef="#br0" timeOffset="321728.7352">13072 16396,'0'0,"-49"0,-1 0,1 0,-1 0,25 0,0 0,1 25,24 99,-25 49,25 26,0-50,0-75,0 0,0-24,0-124</inkml:trace>
  <inkml:trace contextRef="#ctx0" brushRef="#br0" timeOffset="322441.3006">12775 16793,'25'0,"24"0,50 0,75 0,24 0,-24 0,-50 0,-74 0,-25 0</inkml:trace>
  <inkml:trace contextRef="#ctx0" brushRef="#br0" timeOffset="323775.7649">12899 16346,'0'25,"74"0,25-25,75 0,149 0,-26 0,199 0,-297-25,-174 25,-1 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17T06:18:20.787"/>
    </inkml:context>
    <inkml:brush xml:id="br0">
      <inkml:brushProperty name="width" value="0.05292" units="cm"/>
      <inkml:brushProperty name="height" value="0.05292" units="cm"/>
      <inkml:brushProperty name="color" value="#FF0000"/>
    </inkml:brush>
  </inkml:definitions>
  <inkml:trace contextRef="#ctx0" brushRef="#br0">20216 13990,'25'25,"0"-1,-25 1,25 0,-1-25,-24 25,0 0,0-1,0 1,0 0,25 0,-25 24,0-24,0 0,0 25,0-25,0 24,0-24,0 0,0 0,-25-1,1 1,24 0,0 0,-25-25,25 25,0-1,0 1,-25 0,25 25,-25-50,25 24,-25 1,25 0,0 0,0 24,0-24,0 0,25-25,0 0,0 0,0 0,-1 0,1-25,0 0,49 25,-24-24,0-1,-26 25,26-25,-50 0</inkml:trace>
  <inkml:trace contextRef="#ctx0" brushRef="#br0" timeOffset="631.248">20340 13717</inkml:trace>
  <inkml:trace contextRef="#ctx0" brushRef="#br0" timeOffset="2123.4549">21754 14064,'25'0,"0"0,-1 0,1 0,0 0,0 0,24 0,1 0,0 0,-25 0,-1 0</inkml:trace>
  <inkml:trace contextRef="#ctx0" brushRef="#br0" timeOffset="3224.0779">21729 14635,'25'0,"0"0,0 0,-1 0,1 0,25 0,-25 0,-1 0,1 0,0 0,0 0,0 0</inkml:trace>
  <inkml:trace contextRef="#ctx0" brushRef="#br0" timeOffset="6486.9101">23317 13841,'0'0,"-25"0,25-25,-25 25,0 0,25-25,-24 25,-1 0,0 0,0 0,-24 0,49 25,-25-25,0 0,0 0,0 0,0 0,25 25,-24 0,24 0,-25 24,25-24,0 25,0-26,-25-24,25 25,0 0,0 0,0 0,0-1,0 1,0 0,0 0,0 0,0-1,0 1,0 0,0 0,0 0,0 0,0-50,25 25,24-25,-24-25,25 50,-25 0,0 0,-1 0,1 0,-25 25,25 0,-25 0,25 0,0-1,-25 1,0 0,24-25,-24 25,0 0,25-25,-25 24,0 1,0 0,0 0,0 0,0-1,-25 1,25 0,-24-25,24 25,-25-25,25 25,-25-25,0 0,25 24,-25 1,1-25,24 25,-25-25,25 25,-25-25,25 25,-25-25</inkml:trace>
  <inkml:trace contextRef="#ctx0" brushRef="#br0" timeOffset="34628.8575">5681 6747,'-25'49,"25"1,0-25,0 0,0 0,0-1,0 1,0 25,0-25,0-1,0 1,0 0,0 0,0 0,0-1,-25-24,25-24,-25 24,25-25,-25 0,1 0,-1 25,0-25,50 25,24 75,-24-26,0-24,-25 0,0 0,25-50,0-25,24-24,-24 24,0 1,0 24,-1-25,-24 26</inkml:trace>
  <inkml:trace contextRef="#ctx0" brushRef="#br0" timeOffset="78721.0874">5061 8235,'24'0,"-24"25,25-25,0 25,0-25,-25 25,25-25,-25 24,0 1,24-25,-24 25,25 0,-25 0,0-1,0 1,0 0,0 0,0 0,0-1,0 1,0 0,0 0,25-50,-25 0,25 0,-25 1,0-1,0 0,0 0,0 0,25 1,-25-1,0 0,24 25,-24-25,0 0,25 25,0-24,0 24,-25 24,25 1,-25 0,0 0,0 0,24-1,-24 1,0 0,0 0,0 0,0-1,0 1,0 0,0 0,0 0</inkml:trace>
  <inkml:trace contextRef="#ctx0" brushRef="#br0" timeOffset="80522.2619">5507 8409,'25'0,"0"0,-1 0,1 0,0 0,0 0,0 0,-1 0,1 0,0 0,0 0,0 0</inkml:trace>
  <inkml:trace contextRef="#ctx0" brushRef="#br0" timeOffset="81484.6145">5656 8260,'0'25,"0"0,0 24,0-24,0 0,0 0,0 24,0-24,0 0,0 0,0 24,0-24,0 0,0 0</inkml:trace>
  <inkml:trace contextRef="#ctx0" brushRef="#br0" timeOffset="83010.5137">5929 8235,'0'25,"0"25,0-1,0 26,0-51,0 26,0 0,0-1,0 1,0-25,0-1,24 26,1-25,-25 0,0-1</inkml:trace>
  <inkml:trace contextRef="#ctx0" brushRef="#br0" timeOffset="103386.9541">6648 8285,'25'0,"0"0,-25 25,24-25,-24 24,25-24,-25 25,0 0,0 0,0 0,0-1,0 1,0 0,0 0,0 0,0-1,0 1,0 0,0 0,0-50,0 0,-25 25,25-25,0 1,0-1,0 0,0 0,0 0,0 1,0-1,0 0,0 0,0 0,0 1,0-1,0 0,25 25,-25-25,25 0,0 25,-25-24,0-1,25 25,-1 0,1 0,0 0,-25 25,0-1,25-24,-25 25,0 0,0 0,25-25,-25 25,0-1,0 1,24-25,-24 25,0 0,0 0,25-1,-25 1,0 25,0-25,0-1,0 26,25-25,0 0,-25-1,0 1</inkml:trace>
  <inkml:trace contextRef="#ctx0" brushRef="#br0" timeOffset="106386.253">7665 7541,'50'0,"-26"0,1 0,50 0,-1 0,25 24,25-24,-24 0,-1 0,-25 0,1 0,-1 0,0 0,-24 0,24 0,-24 0,0 0,-26 0,1 0,0 0,0 0,0 0,-1 0,26 0,0 0,24 0,-24 0,-1 0,26 0,-26 0,1 0,24 0,-49 0,50 0,-51 0,1 0,25 0,-1 0,26 0,24 0,-25 0,75 0,-74 0,-1 0,-24 0,-25 0,49 0,-24 0,-26 0,51 0,-26 0,1 0,24-24,26 24,48 0,-24 0,25 0,-99-25,99 25,-75 0,-24 0,-25 0,-1 0,1 0,0 0,0 0,49 0,-49 0,25 0,-1 0,1-25,-1 25,-24 0,25 0,-25 0,24 0,1-25,-25 25,-1 0,1 0,0 0,0 0,0 0,24 0,26 0,-50 0,-1 0,1 0,0 0</inkml:trace>
  <inkml:trace contextRef="#ctx0" brushRef="#br0" timeOffset="111409.9381">12924 7243,'24'0,"1"0,0 0,0 0,-25 50,0-26,25 1,-25 0,0 0,0 0,0-1,0 1,0 0,0 0,0 0,-25-25,25 24,0 1,0 0,0 0,0 24,0-24,0 0,-25-25,25 25,0-50,0-25,0 26,0-1,0 0,0 0,0 0,0 1,0-1,0 0,0 0,25 0,-25 1,25-1,-25 0,0 0,24 25,-24-25,0 1,25 24,-25-25,50 25,-50-25,25 25,-25-25,24 25,1 0,0 0,-25 25,25-25,-25 25,25-25,-25 25,0-1,0 1,24 0,-24 25,0-1,0-24,0 0,0 0,25-25,-25 24,0 1,0 0,0 0,0 0,0-1,0 1,0 0,0 0,25-25,-25 25,0-1,25-24,-25 25,0 0</inkml:trace>
  <inkml:trace contextRef="#ctx0" brushRef="#br0" timeOffset="112706.7252">13519 7367,'25'0,"0"0,-1 0,1 0,25 0,-1 0,-24 0,0 0,25 0,-26 0,1-25,25 25,-1 0,-24 0,-25-25,25 25,0 0,0 0,24 0,1 0,-25 0,24 0</inkml:trace>
  <inkml:trace contextRef="#ctx0" brushRef="#br0" timeOffset="114294.3472">13792 7119,'25'50,"-25"-26,0 1,0 50,24-1,-24-24,25 24,0 75,-25-100,25 75,-25-49,0-50,25 24,-25-24,0 0,0 0</inkml:trace>
  <inkml:trace contextRef="#ctx0" brushRef="#br0" timeOffset="115496.2581">14536 7094,'0'25,"0"0,0 49,0 1,-25-26,25 26,-25 24,0-50,25 1,0-25,0 0</inkml:trace>
  <inkml:trace contextRef="#ctx0" brushRef="#br0" timeOffset="159719.4613">5557 9550,'0'25,"0"-1,49 1,-24-25,25 25,-26 0,1-25,0 0,0 0,0 0,-1 0,-24 25,25-25,0 0,25 0,24 0,-24 0,74 0,-75 0,51 0,73 0,-123 0,24 0,-24 0,-1 0,-24 0,25 0,-25 0,24 0,-24 0,0 0,49 0,-24 0,-1 0,1 0,0 0,24 0,-24 0,-1 0,1 0,24 0,1 0,-1 0,-49 0,49 0,50 0,-49 0,49 0,-50 0,26 0,-76 0,125-25,-99 25,99-25,-125 25,125 0,-74 0,24 0,-25 0,25 0,1 0,-26 0,-24 0,24 0,-24 0,49 0,0 0,25 0,0-25,75 0,74 25,-50-24,-149 24,50 0,-49 0,-51 0,1 0,0 0,-25-25,25 25,0 0,24 0,26-25,24 25,75 0,24 0,-99 0,0 0,-49 0,-25 0,0 0,-1 0,1 0,0 0,25 0,-26 0,1 0</inkml:trace>
  <inkml:trace contextRef="#ctx0" brushRef="#br0" timeOffset="165832.1181">2357 8508,'-25'0,"0"0,0 0,1 0,-1 0,0 0,25 25,-25 0,25-1,-25 26,1-25,24 24,-25-24,0 0,25 0,0 0,0-1,0 1,0 0,-25 0,25 0,0-1,0 1,0 0,0 0,0 0,0 0,-25 24,25-24,-24 0,24 0,0 24,0-24,-25 0,25 0,0-1,0 1,0 0,0 0,0 0,0-1,25 1,-25 0,0 0,0 0,0 49,0-24,0-26,0 1,0 0,0 0,0 0,0-1,-25-24,0 0,0 0,0 0,1 0,-1 0,0 0,25-24,0-1,25 25,0 0,-1 25,-24-1,25 1,-25 0,25-25,-25 25,0 24,25-24,-25 0,25-25,-25 25,0 0,0 0,0-1,0 1,0 0,0 0,0 0,0-1,0 26,0-25,0 0,-25 24,25-24,0 25,-25-26,0 26,25-25,-25 49,25-24,0-25,0-1,-24 1,24 25,0-25,0-1,0 1,-25-25,25 25,0 0,0 0,0-1,25-24,-1 0,-24 25,0 0,25-25,25 25,-25-25,-1 0,26 0,49 0,-49 0,-1 0,-24 0,0 0,0 0,0 0,-1 0,1 0</inkml:trace>
  <inkml:trace contextRef="#ctx0" brushRef="#br0" timeOffset="170541.8983">12353 9079,'25'0,"0"0,24 0,-24 0,0 0,0 0,-25 24,25-24,-1 25,-24 0,0 0,0 0,0-1,25 26,-25-25,0 0,0-1,0 1,0 0,0 0,0 0,0 24,0-24,0 0,0 0,0-1,0 1,0 0,25-25,-25-25,25 25,-25-25,0-24,0 24,0 0,0-24,25 49,-25-25,24 25,-24-50,0 25,25 1,-25-1,0 0,0 0,25 25,-25-25,25 1,0-1,-25 0,0 0,24 25,-24-25,25 25,0 0,-25-24,25 24,0-25,-1 0,1 25,0 0,0-25,0 25,-1 0,1 0,0 0,-25-25,25 25,0 0,-25 25,0 25,0-25,24-25,-24 24,0 1,0 0,0 0,0 0,0-1,0 1,0 0,0 25,0-26,0 1,0 0,0 0,0 0,0 24,0 26,0-26,0-24,0 25,0-26,25 51,-25-50,25-1,-25 1</inkml:trace>
  <inkml:trace contextRef="#ctx0" brushRef="#br0" timeOffset="175189.9576">4589 11757,'-25'0,"50"25,25-25,24 25,100-25,-75 25,199-25,-25 0,-50 0,25 0,0 0,50-50,-50 50,-75-25,323 25,-297 0,123 0,-24 0,-124 0,-26 0,1 0,-50 0,-49 0,-25 0,24 0,1 0,0 0,-26 0,51 0,-26 0,1 0,-25 0,25 0,-26 0,26 0,0 0,49 0,99 0,50 0,-149 0,1 0,-51 0,-24 0,0 0,0 0,0 0,-1 0,1 0,25 0,-25 0,24-24,1-1,24 25,-49 0,-25-25,74 25,100 0,273 0,297 0,74 0,1-50,-249 26,-272-1,-174 25,-99 0,-25-25,-25 25,0 0,0 0,1 0</inkml:trace>
  <inkml:trace contextRef="#ctx0" brushRef="#br0" timeOffset="177444.1819">13097 10815,'0'25,"0"-1,0 1,0 0,25 25,-25-1,0 1,25-1,-25 1,0 0,0 24,0 1,0-1,0-49,0 49,0-49,0-75</inkml:trace>
  <inkml:trace contextRef="#ctx0" brushRef="#br0" timeOffset="179560.1053">6251 12477,'-25'0,"25"25,0-1,50-24,-25 25,49 0,-49-25,25 0,24 0,25 0,-24 0,49 0,-100 0,100 0,-74 0,99 0,99 0,0 0,-50 0,249 0,-75 0,-74 0,-26 0,175-50,-273 26,-100-1,50 25,-25 0,0 0,1-25,-1 25,25-25,-25 25,25 0,-49-25,-26 25,1-24,-25 24,24-25,50 25,25-25,199 0,-50 0,322 1,-223-1,75 0,-50-50,-149 75,-100-24,-98 24,-25 0,0 0,49 0,0 0,26-25,98 0,50 0,-149 0,-24 25,-26-24,-24 24,0 0,0 0,0 0,24-25,1 25,-1 0,-24 0,0-25,-25 0,25 25,0 0,24-25,26 25,49-24,74-1,1 0,73 0,-73 0,-25 1,-125-1,-24 25,0 0</inkml:trace>
  <inkml:trace contextRef="#ctx0" brushRef="#br0" timeOffset="183593.8387">6474 13146,'0'25,"0"0,-24 74,24-49,0 24,0 1,-25-50,25 49,0-24,0-1,0 1,0-1,0 26,-25-1,25 1,-25 24,25-50,0 26,-25-1,1-49,-1 0,25 49,-25-49,25 0,0 0,0 0,0-1,0 1,0 25,0-25,25-1,74-24,-25 0,1 0,-50 0,49-24,-49 24,-25-25,25 25,-25-25,0 0,0 0,0-24,0 24,0-25,0 26,0-26,-50 25,50 0,-25-24,0 49,25-25,-24 0,24 0,-25 0,0 25,0-49,0 24,-24-25,49 26,-50-26,25 50,1-25,-26-24,25 49,25-25,0 0,-25 25,25-25,0 0,0 1,0-1,25-25,0 25,49-24,-24 24,0 0,-26 25,1 0,-25-25,25 25,0 0,-25-24</inkml:trace>
  <inkml:trace contextRef="#ctx0" brushRef="#br0" timeOffset="185257.1818">6896 13246,'-25'0,"0"0,1 0,-1 0,0 25,25-1,-25 1,0-25,25 25,0 0,0 0,0-1,-24-24,24 25,0 0,0 0,0 0,0-1,0 1,0 0,0 0,0 0,0-1,0 1,0 0,0 0,0 24,24-24,1 0,0 0,-25 0,25-1,0-24,-1 0,26 0,-25 0,0 0,-1 0,1 0,0 0</inkml:trace>
  <inkml:trace contextRef="#ctx0" brushRef="#br0" timeOffset="188311.3889">7070 13370,'24'0,"1"25,0-25,25 0,-50 24,25-24,-25 25,24-25,-24 25,0 0,0 0,0-1,0 1,0 0,0 0,0 24,0-24,0 0,0-50,0 0,0 1,0-1,0 0,0 0,0 0,0 1,0-1,0 0,0 0,0 0,0 1,0-1,0 0,25 25,-25-25,25 0,0 1,0-1,-1 25,-24-25,25 25,0 0,-25 25,0 0,0-1,25-24,-25 25,0 0,0 0,0 0,0-1,25-24,-25 25,0 0,0 0,0 0,0-1,0 1,0 0,0 0,24 0,-24-1,0 1,0 0,0 0,0 0,0-1,0 1,0 0,0 0,0 0,0-50,25-25,-25 1</inkml:trace>
  <inkml:trace contextRef="#ctx0" brushRef="#br0" timeOffset="189923.4027">7690 13072,'49'25,"-24"0,0-25,0 24,0-24,-1 0,-24 25,0 0,25 0,-25 0,25-25,-25 25,0-1,0 1,25 0,-25 0,25 0,-25-1,0 1,0 0,0 0,0 0,0-1,0 26,0-25,0 0,0 24,0 1,0-25,-25-25,25 24,-25-24,0 25,0 0,25 0,-24-25,24 25,-25-25,25 24,0 1,-25-25,25-25,0 1,0-1,25 0</inkml:trace>
  <inkml:trace contextRef="#ctx0" brushRef="#br0" timeOffset="191587.6024">8236 13320,'24'0,"26"0,24 0,-49 0,0 0,25 0,-26 0,1 0,25 0,24 0,-24 0,-25 0,-1 0,1 0,0 0,0 0,0 0,-1 0,1 0</inkml:trace>
  <inkml:trace contextRef="#ctx0" brushRef="#br0" timeOffset="192556.8679">8310 13667,'0'25,"50"-25,-1 0,-24 0,0 0,24 0,-24 0,0 0,0 0,0 0,24 0,1-25,-25 25</inkml:trace>
  <inkml:trace contextRef="#ctx0" brushRef="#br0" timeOffset="197800.817">9501 13221,'0'-25,"0"0,0 0,0 1,0-1,0 0,0 0,24 25,-24-25,25 25,-25-24,25 24,-25-25,25 25,-25-25,25 25,24 0,-24-25,0 25,24-25,-24 25,0 0,-25-24,25 24,0 0,-1 0,1 0,-25 24,0 1,0 0,-25-25,25 25,0 0,-24-25,24 24,0 1,0 0,-25 0,25 0,0-1,-25-24,25 25,-25-25,25 25,0 0,-25-25,25 25,0 0,-24-25,24 24,-25 1,0-25,25 25,-25 0,25 0,-25-25,1 24,24 1,-25 0,25 0,-50 0,50-1,-49 26,24 0,0-26,0-24,25 50,-25-50,1 25,-1 0,0-1,25 1,-25-25,25 25,50-25,-1 0,-24 0,0 0,0 0,0 0,-1 0,1 0,0 0,0 0,0 0,24 0,1 0,-25 0,-1 0,1 0,0 0,0-25</inkml:trace>
  <inkml:trace contextRef="#ctx0" brushRef="#br0" timeOffset="200471.6224">10071 13196,'25'0,"-25"25,25 0,-25 0,24-1,1 1,0 0,-25 0,25 0,-25-1,0 1,0 0,25-25,-25 25,0 0,0-1,0 1,0 0,0 0,-25-25,25 25,0-1,0 1,0 0,0-50,0 0,0 1,0-1,0-25,0 1,0 24,0 0,25-25,-25 26,24 24,-24-25,50-25,-25 25,25 1,-26-1,1 0,25 0,-25 0,-1 25,1 0,0 0,-25 25,0 25,0-25,0 24,0 1,0-1,0 26,0-1,0-24,0-1,0-24,25 25,-25-25,25-25,-1 0,1-25</inkml:trace>
  <inkml:trace contextRef="#ctx0" brushRef="#br0" timeOffset="201700.9753">10939 13271,'0'0,"50"0,49 0,-74 0,49 0,-24-25,-1 25,-24-25,0 25,25 0,-25 0,-1 0,1 0,0 0,0 0,0 0,-1 0,1 0,0 0,0 0</inkml:trace>
  <inkml:trace contextRef="#ctx0" brushRef="#br0" timeOffset="202786.7388">11286 12849,'0'25,"0"49,0 0,0-49,0 25,0-25,0 24,0-24,0 0,0 25,25 74,-25-50,50 25,-50 0,25-49,-25 0,0-1,0 1</inkml:trace>
  <inkml:trace contextRef="#ctx0" brushRef="#br0" timeOffset="206851.3003">12155 12973,'-25'0,"50"0,-25-25,24 25,-24-25,25 25,0 0,0-25,0 25,24-24,-49-1,25 25,0 0,0 0,-1-25,1 25,0 0,0 0,0 0,0 0,-25 25,24-25,-24 25,0-1,0 1,0 0,0 0,0 0,0-1,0 1,0 0,0 0,-24-25,24 25,-25-25,25 24,-25 1,25 0,-25-25,0 25,0-25,25 25,-24-25,-1 0,0 0,25 25,-25-25,0 0,1 0,24-25,24 25,1 0,0 0,0 0,0 0,-1 0,1 0,0 0,0 0,0 0,0 0,-1 0,-24 25,25-1,0 1,-25 0,0 0,0 0,0-1,0 1,0 0,0 0,0 0,0-1,0 1,0 0,-25 0,25 0,0-1,-25-24,1 0,-1 0,0 25,-25-25,25 0,1 0,-1 25,0-25,0 0,0 0,25 25</inkml:trace>
  <inkml:trace contextRef="#ctx0" brushRef="#br0" timeOffset="214825.7692">4267 14734,'49'0,"26"0,222 0,-49-25,50 25,-50-25,273 1,-298 24,75 0,99 0,-199 0,75-25,-99 25,-50-25,74 0,-49-24,-25 24,-74 25,24-25,25-25,-24 50,-1-24,50 24,0 0,-49 0,123 0,-24 0,-75 0,174-25,-100 0,-98 25,74-50,-50 25,-25 25,50-24,-49 24,49-25,49 25,-49 0,149 0,124 0,-124 0,0 0,24 0,-148 0,-74 0,-50 0,-25-25,24 25,26 0,-25 0,24 0,26 0,-50 0,-1 0,26 0,49 0,-24 0,73 25,-24-25,-74 0,0 0,-26 0,1-50,-25-49,0 0,0-50,0 75,0 24,0 0,0 26,0-26,0 0,0 26,0-1,0 0,0-25,0 26,0-51,0 26,0-1,0 25,0-25,0 1,25 49,-25-25,0 0,0 0,0 1,0-1,0 0,0 0,0-24,25 24,-25-25,0 25,0 1,0-1,0 0,0 0,0-24,0-1,0 25,0-24,0 24,0 0,0 0,-25 25,0 0,0 0,1 0,-1 0,-25 0,25 0,-24 0,24 0,-25 0,1 0,24 0,-49 25,49-25,-25 0,1 0,-1 0,0 0,1 25,-50 0,-25-1,24 1,-98 0,74 0,25-25,24 0,1 25,24-25,1 0,-1 24,-49-24,24 0,1 0,-75 25,50-25,-75 0,-49 0,124 0,-124 0,99 0,24 0,-24 0,50 25,24-25,-24 0,24 0,-24 0,-50 0,0 0,0 25,-75-25,50 0,-49 0,-50 0,-50 0,125 0,98 0,-74 0,1 0,24 0,49 0,26 0,-26 0,1 0,24 0,1 0,-26 0,26 0,-26 0,1 0,49 0,-25 0,25 0,-24 0,24 0,-25 0,-98 0,73 0,26 0,-100 0,74 0,-24 0,74 0,-24 0,24 0,0 0,0 0,0 0,1 0,-1 0,0 0,0 0,-49 0,49 0,0 0,0 0,-24 0,24 0,0 0,0 0,1 0,-1 0,25 25,0-1,0 1,0 0,0 0,0 0,0-1,0 1,0 0,0 25,0-26,0 1,0 0,-25 49,25-49,-25 0,25 25,-25 24,25 1,0-51,-24 26,-1 0,25 24,-25 0,25-24,-25 24,0-24,25 24,-24-24,24 0,-25 24,0-49,25 0,0-1,-25-24,25 25,0 0,0 0,0 0,0-1,0 1,0 0,-25 0,25 0,0 0,-24-1,24 1,0 0,0 0,0 0,0-1,-25 1,25 0,0 0,0 0,0-1</inkml:trace>
  <inkml:trace contextRef="#ctx0" brushRef="#br0" timeOffset="233026.5483">8111 15131,'-24'0,"-1"0,0 0,25-25,-25 25,0 0,1 0,-1 0,-25 0,25 0,1 0,-1 0,0 0,0 0,0 0,1 0,-1 0,0 0,0 0,0 0,25 25,-49-25,24 25,0-25,0 0,1 24,-1-24,0 25,0-25,0 25,1-25,-1 25,25 0,-25-25,0 24,0 1,1-25,-1 50,0-25,25 0,-25-25,0 24,25 1,0 0,-25-25,25 25,0 0,0-1,-24 26,24-25,-25 0,25-1,0 1,0 0,0 25,0-26,0 1,0 0,0 0,0 0,0-1,0 1,0 0,0 0,0 0,0-1,0 1,0 25,25-25,-25-1,24-24,-24 25,0 0,25 0,-25 0,25-25,0 49,0-49,0 25,-1 0,1 0,0-25,0 0,-25 25,25-25,-1 24,26-24,-25 25,0-25,24 0,26 0,-26 25,1-25,-25 0,49 0,-49 0,0 0,-1 0,1 0,0-25,25 25,-26-25,1 1,25-1,-50 0,0 0,25 25,-25-25,24 0,-24 1,50-26,-25-24,49-26,1 26,-50-50,49 74,-49-24,0 49,-25 0,0 1,0-1,0 0,24 25,-24-25,0 0,0 1,0-1,0 0,0 0,-24 25,24-25,-25 25,25-24,-25 24,25-25,-25 0,0 0,25 0,-49 0,24 1,25-1,-25 0,0 0,1 25,-1-25,25 1,-25 24,0 0,25-25,-25 25,0 0,25-25,-24 25,-1 0,25-25,-25 25,25-25,-25 25,0 0,25-24,-24 24,-26-50</inkml:trace>
  <inkml:trace contextRef="#ctx0" brushRef="#br0" timeOffset="234867.931">9277 14982,'-25'0,"1"0,24 25,-25-25,-25 25,25-1,1-24,-1 25,-25 0,25 0,-24 0,49-1,-50 1,50 0,-49 0,24 24,-25 1,1 0,49-25,-50 24,0 1,26-25,24 24,-25-24,0 25,25-26,0 1,-25-25,25 25,0 0,0 24,0-24,0 25,0-1,0 1,0 49,0-74,25 0,-25 0,0-1,0 1,25 25,-25-25,25-1,-25 26,24-50,1 25,-25 0,25 0,0-1,0-24,-1 25,1-25,25 25,24 0,-24 0,-1-25,-24 0,0 0,0 0,-25-50,0 25</inkml:trace>
  <inkml:trace contextRef="#ctx0" brushRef="#br0" timeOffset="239819.5039">8781 15404,'25'0,"49"0,1 0,24 0,50 25,49-1,-74 1,-49-25,-1 0,-74 50,25-50,-25 25,0-1,25 26,-25 0,0-1,0 1,0-25,0-1,0 1,0 0,-25 0,25 0,-25-1,25 1,-25 0,25-50,25-49,-25-1,25-24,25 25,-26 24,1-49,0 49,-25 26,0-1,25 0,0 0,-25 0,0 0,24 1,1-1,0 0,-25 0,25 25,0-25,-1 25,1 0,0 0,0 0,-25 25,0 0,25-25,-25 25,0 0,49-1,-49 1,0 0,0 0,25-25,-25 25,0 0,0-1,0 1,0 0,0 0,0 24,0-24,0 50,0-51,0 1,0 0,0 25,0-26,0 1,0 0,0 25,0-26,0 1,-25 25,25-25,0-1,0 26,0-25,0 0,-25-25</inkml:trace>
  <inkml:trace contextRef="#ctx0" brushRef="#br0" timeOffset="241220.685">10542 14883,'25'0,"-25"25,25-1,-25 1,25 0,0 0,-25 0,24-25,-24 24,0 1,0 0,25 0,-25 0,0-1,25 26,-25-25,0 0,0 24,0 1,25 49,0-74,-25 0,0 0,0-1,0 1,0 0,0 25,0-26,0 26,-25 0,25-1,-25-24,0 0,25 24,-25-24,1 0,-1 0,0 0,0-25,0 49,1-24,24 0,0 0,-25-25,25 24,-25 1,0-25,25 25</inkml:trace>
  <inkml:trace contextRef="#ctx0" brushRef="#br0" timeOffset="275281.6516">14809 2332,'0'49,"0"1,0-25,25 173,-1-49,-24 25,25-1,-25-49,0 0,0-25,0 50,0-25,0 50,0-75,0-24,0-1,0 75,-25-50,25-25,0 26,0 73,0-73,0-1,0 25,0 0,0 0,0-50,0 50,-24-25,24 50,0-25,-25 0,25 75,0-100,0 0,0 0,0 1,0-51,0 50,0 75,0-99,0 24,0-25,0 1,0-1,0 25,0 0,0 1,0-1,0 0,0-25,0 26,0-1,25-49,-25 24,0-24,24 74,-24-50,0 0,25 50,-25-24,0 24,0 0,0-50,25 75,-25-25,25 74,0-49,-25-25,24 0,1 75,-25-125,25 75,0 0,0 24,24 26,-24 74,0-149,0 149,-25-100,24 1,-24-50,25-50,-25 26,0 98,25-49,-25-50,25 50,-25 74,0-49,25-75,-25-25,0 75,24 0,-24-99,0 49,0-50,0 26,0-1,0-24,0 24,0 1,0 74,0-25,0 49,-24-49,-1 0,25 0,-25-25,25 50,0-49,-25-1,25-50,0 26,0-26,0 26,0-26,0 1,0 0,0 74,25-50,-25-24,0 24,0 75,0-124,25 74,-25-49,0-26,0 1,0 0,25 0,-25 0,0-1,0 26,0-25,24 0,1-25,0 0,0 0,0 0,-1 0,26-50</inkml:trace>
  <inkml:trace contextRef="#ctx0" brushRef="#br0" timeOffset="277266.5755">16495 4018,'-24'0,"-1"25,25 0,0 0,-25 49,0 1,-24 73,24-98,0 24,-25 26,26-51,-1-24,0 25,25-26,0 1,-25-25,25 25,0 0,-25-25,50 0,-25-25,25 25,0 0,0 0,-1 0,1 0,0 0,-25 25,25 0,-25 0,0-1,0 1,0 0,0 49,-25-24,0 24,25 1,0-50,-25 49,1-49,24 0,0-1,-25 1,25 0,-25-25,0 0,0 0,25-25,0-49,75-75</inkml:trace>
  <inkml:trace contextRef="#ctx0" brushRef="#br0" timeOffset="282506.1263">16570 4887,'0'49,"25"-49,-25 25,0 25,0-26,0 26,0 24,0 26,0-26,0-24,0 24,0-24,0-1,0-24,0 25,0-26,0 1,0 0,0-50,0-24,0-1,0 25,0-24,0-1,0-74,0 74,0-49,0 25,0-1,0 26,0 24,0 0,0 0,24 25,-24-24,0-1,25 0,-25 0,25 25,-25-25,25 25,0-25,0 25,-1 0,1 0,0 0,0 0,-25 25,0 0,0 0,0 0,0 0,0-1,-25 1,0 0,25 0,-25 0,1-25,24 24,-25-24</inkml:trace>
  <inkml:trace contextRef="#ctx0" brushRef="#br0" timeOffset="284653.6323">17190 4812,'-25'0,"0"0,1 0,-1 0,0 0,0 0,25 25,0 0,0 0,0-1,0 1,0 0,0 0,0 24,25-24,0 0,-25 0,25 0,-25-1,0 1,24-25,-24 25,25-25,0 0,25 0,24-25,-49 0,0 1,-1-1,-24 0,0 0,0 0,0-24,0-1,0 25,0 1,-24 24,24-25,0 0,0-25,0-24,0 49,0-25,0 26,0-1,0 74,0 1,0-25,0 0,0 24,0-24,0 25,0-25,0 49,0-24,24 24,-24-49,0 0,25-1,-25 1,25-25,0 0,0 0,-1 0,1 0,0 0,0 0,0 0</inkml:trace>
  <inkml:trace contextRef="#ctx0" brushRef="#br0" timeOffset="285708.6046">17934 4713,'-25'0,"1"49,-26-24,50 0,-25 0,0 0,25 0,0-1,0 1,0 0,0 0,0 0,0-1,0 1,25 0,-25 0,25-25,0 0,0 0,24 0,-24 0,0 0,-25-25,0 0</inkml:trace>
  <inkml:trace contextRef="#ctx0" brushRef="#br0" timeOffset="287596.0133">18182 4887,'25'0,"0"0,0 0,-1-25,1 25,25 0,-1-50,-24 50,0-25,0 0,0 25,-25-24,24 24,-24-25,0 0,0 0,0 0,-24 25,-1-24,0 24,0 0,25 24,-25-24,1 25,-1 0,0 0,25 0,-25-1,25 1,0 0,-25 0,25 0,0 0,0-1,0 1,0 0,0 0,0 0,0-1,0 1,0 0,0 0,25 24,0-24,0-25,-25 25,25-25,-1 0,1 0,0 0,0 0,0 0,-1 0,-24 25,25-25</inkml:trace>
  <inkml:trace contextRef="#ctx0" brushRef="#br0" timeOffset="295840.7707">15602 6424,'-24'0,"24"25,0 0,0 0,-25 24,25-24,0 0,0 49,-25-24,0 24,25-24,-25-25,25 25,-24-1,24-24,-25 0,25 0,0-1,0-73,0-1,0 25,0-24,49-26,-49 50,25 1,-25-26,0 25,25 25,-25-25,25 1,0-1,-25-25,49 25,-24-24,-25 24,0 0,25 0,0 1,-25 48,25 1,-25 0,24-25,-24 25,0 0,0-1,0 26,25 0,-25-26,0 1,0 25,25-1,-25 1,0-25,0 0,25 0,-25-1,0 1,25 0,-25 0,0 0,0-1,24-24,-24 25,0 0,0 0,25-25,-25 25,0-1,25-24,0 25,-25 0,25 0,-25 0</inkml:trace>
  <inkml:trace contextRef="#ctx0" brushRef="#br0" timeOffset="296984.343">15602 6846,'-24'0,"48"0,1 0,0 0,0 0,0 0,24 0,1 0,-25 0,0 0</inkml:trace>
  <inkml:trace contextRef="#ctx0" brushRef="#br0" timeOffset="299674.3416">15379 7714,'25'25,"-25"0,50-25,-50 25,24-25,-24 24,25-24,-25 25,0 0,25 0,-25 24,0-24,0 0,0 0,0 0,0 0,0 24,0-24,0 0,0-50,0 0,0 0,0 1,0-1,0 0,0 0,0-25,25 1,-25 24,0 0,0 0,25 25,-25-24,24 24,1 0,-25-25,50 0,-25 25,0-25,24 25,-49-25,25 25,0 0,0 0,-1 0,-24 25,25-25,-25 25,0 0,25-25,-25 25,0-1,25 1,-25 25,25-1,-25-24,0 0,0 0,24 0,-24 0,0-1,0 1,0 0</inkml:trace>
  <inkml:trace contextRef="#ctx0" brushRef="#br0" timeOffset="302766.2696">15925 8756,'-25'0,"0"0,1 0,24 25,-25-25,0 25,25-1,-25-24,0 25,1-25,24 25,-25-25,25 25,0 0,-25-25,25 24,0 1,0 0,0 0,25-25,0 0,-1 0,1 0,-25 25,25-25,0 0,0 0,-25 25,0-1,0 1,0 0,0 0,0 0,0-1,0 1,0 0,0 0,0 0,-25-25,25 24,-25-24,0 0,25 25,-25-25,1 0,-1 0,0 0</inkml:trace>
  <inkml:trace contextRef="#ctx0" brushRef="#br0" timeOffset="305594.5979">15677 10071,'-25'0,"25"-25,0 0,25 25,0 0,-25 25,0 0,0 0,0-1,0 1,0 0,0 0,0 0,0-1,0 1,0 0,0 0,0 0,0-1,0 1,0 0,0 0,0 0,-25-1,25 1,0 0,0 0,0 0,0-1,0 1,25-25,-25-25,25 25,-25-24,24 24,-24-25,25 0,-25 0,25 0,0 1,-25-1,25 25</inkml:trace>
  <inkml:trace contextRef="#ctx0" brushRef="#br0" timeOffset="306796.0057">15751 9773</inkml:trace>
  <inkml:trace contextRef="#ctx0" brushRef="#br0" timeOffset="309009.8596">15677 9847,'25'0,"0"0,-1 0,-24-24,25 24</inkml:trace>
  <inkml:trace contextRef="#ctx0" brushRef="#br0" timeOffset="312366.2076">16148 6796,'25'0,"25"0,-26 0,26 0,-25 0,0 0,-1 0,1 0,0 0,0 0,49 0,1 0,-26 0,-24 0,0 0,0 0,0 0,-1 0</inkml:trace>
  <inkml:trace contextRef="#ctx0" brushRef="#br0" timeOffset="315882.0516">17165 6400,'25'0,"0"24,0 1,-1 0,1 0,0 24,0-24,0 25,-1-50,-24 25,0-1,0 1,25-25,-25 25,0 0,0 0,0-1,0 1,0 0,0 0,-25-25,25 25,-24-25,24 25,0-1,0-73,24-1,26-74,-50 50,25 24,-25 0,25 50,-25-24,0-1,0 0,0 0,24 25,1-25,0 25,0-49,0 49,-1 0,1-25,-25 0,25 25,-25-25,50 25,-25 0,-1 0,1 0,-25 25,0 0,0 0,25-25,-25 25,0-1,0 1,0 0,0 25,0-26,0 26,25-50,-25 25,0 0,0 24,0-24,0 0,0 0,0-1,0 1,0 0,0 0,0 0,25 0,-25-1,24-24,-24 25,25-25,-25 25,25-25,-25 25,25 0,0-1,-1 1,1 25,0-25,0-25</inkml:trace>
  <inkml:trace contextRef="#ctx0" brushRef="#br0" timeOffset="323570.402">16297 7863,'25'0,"24"0,1 0,-25 0,0 0,24 0,-24 0,0 0,24 0,-24 0,0 0,0 0,0 0,24 0,26 0,-26 0,26 0,-50 0</inkml:trace>
  <inkml:trace contextRef="#ctx0" brushRef="#br0" timeOffset="325404.2462">17686 7541,'0'24,"0"1,0 25,0 24,0 1,0-1,0 0,0-24,0 0,0-1,0-24,0 0,0 25,0-1,0-24,0 25,0-1,0 1,0-25,0-1,0 1</inkml:trace>
  <inkml:trace contextRef="#ctx0" brushRef="#br0" timeOffset="333299.8207">16173 9153,'50'0,"24"0,124 0,-24 0,-75 0,25 0,-74 0,-25 0</inkml:trace>
  <inkml:trace contextRef="#ctx0" brushRef="#br0" timeOffset="336532.233">17512 8905,'-24'0,"24"25,0-1,0 26,0-25,0 25,0-26,0 1,0 0,0 0,0 0,0-1,0 26,0-25,0 24,0-24,0 0,0 0,0 0,0-1,0-48,0-26</inkml:trace>
  <inkml:trace contextRef="#ctx0" brushRef="#br0" timeOffset="342304.3221">15950 10294,'49'0,"125"-50,-75 26,124-26,-24 50,-100-25,-74 25</inkml:trace>
  <inkml:trace contextRef="#ctx0" brushRef="#br0" timeOffset="344622.8538">17562 9922,'0'25,"0"-1,-25 1,25 25,0 0,0-26,-25 26,25 0,0-1,0-24,0 0,-24 0,24 24,-25-24,25 0,0 0,0-1,0 1,0 0,0 0,0 0,-25 24,25 1,0-25,-25 24,25 1,0 24,0-24,0-1,0-24,0 0,0-50</inkml:trace>
  <inkml:trace contextRef="#ctx0" brushRef="#br0" timeOffset="346289.2368">15181 12626,'0'0,"-25"0,0 0,0 0,25 24,-24-24,-1 0,-25 0,25 25,1-25,48 0,1-49,25 24,173-50,-49 1,24 0,348-75,-348 99,274-49,-76 24,-172 26,148-26,-174 51,-123 24,-1-25,-49 25,0-25,24-25,-49 26,50-26,-25 25,24 0,75-24,-25-1,150 1,222-51,-322 76,272-76,-272 76,-124 24</inkml:trace>
  <inkml:trace contextRef="#ctx0" brushRef="#br0" timeOffset="348465.5698">15925 12799,'-25'0,"0"0,1 50,-26-25,25 24,-24-24,24 25,0-26,25 1,-25-25,25 50,-25-50,0 49,25-24,-24-25,48 0,1 0,25-25,-25 1,0 24,-1 0,1 0,0 0,0 0,-25 24,25-24,-25 25,24 0,-24 25,25-50,-25 25,0-1,0 1,0 0,0 0,0 0,0-1,0 1,0 0,0 0,-25-25,25 25,-24-25,-1 24,0-24,0 0,0 0,1 0,-1 0,-25 0,0 0,1 0,24 0,0 0,0 0</inkml:trace>
  <inkml:trace contextRef="#ctx0" brushRef="#br0" timeOffset="351413.5495">16371 12675,'-24'0,"24"25,0 0,-25 0,25-1,-25-24,25 25,-25-25,0 25,25 0,-24-25,24 25,-25-25,25 24,0 1,-25-25,25 25,0 0,0 0,-25-1,25 1,0 0,0 0,0 0,0-1,25-24,-25 25,25-25,-25 25,25-25,-25 25,24-25,1 0,-25 25,25-25,0 0,-25 25,25-25,-1 0</inkml:trace>
  <inkml:trace contextRef="#ctx0" brushRef="#br0" timeOffset="354969.5533">16396 12898,'25'0,"0"0,-25 25,0 0,0 0,0 0,0-1,0 1,0 0,0 0,0 0,0-1,0 1,0 0,0-50,0 0,0 1,0-1,25 25,-25-25,0 0,0 0,0 1,24 24,-24-25,25 0,0 25,-25-25,25 25,-25-25,25 25,-1 0,-24-24,25 24,0 0,0 0,-25 24,0 1,0 0,0 0,0 0,0-1,0 1,0 0,0 0,0 0,0-1,25-24</inkml:trace>
  <inkml:trace contextRef="#ctx0" brushRef="#br0" timeOffset="356490.9326">16768 12601,'25'0,"-25"25,0-1,25 1,-25 0,0 0,25 0,-25-1,0 26,0-25,0 24,0-24,0 0,0 0,0 0,0-1,0 1,0 0,0 0,0 0,0-1,0 1,0 0,0 0,0 0,-25-25,25 25,0-1,-25-24,25 25,0-50,0 1</inkml:trace>
  <inkml:trace contextRef="#ctx0" brushRef="#br0" timeOffset="357609.6706">17190 12774,'0'25,"-25"-25,25 25,-25-25,1 0,24 25,-25-25,74-25,1 0,-50 0,50 1,24-1,-24 0</inkml:trace>
  <inkml:trace contextRef="#ctx0" brushRef="#br0" timeOffset="358691.0389">17289 12973,'-25'0,"75"-25,-25 0,0 0,-25 1,24 24,1 0,0 0,0 0,-25-25</inkml:trace>
  <inkml:trace contextRef="#ctx0" brushRef="#br0" timeOffset="361695.5597">17711 12526,'25'0,"0"0,-25 25,0 0,24-25,-24 25,0 0,0-1,0 1,0 0,0 0,0 0,0-50,0 0,0 0,0 0,0 1,0-1,0 0,0 0,0 0,25 25,-25-24,25 24,-25-25,25 25,0 0,-1 0,1 0,-25 25,0-1,0 1,0 0,0 0,0 0,0-1,0 1,0 0,0 0,0 0,0-1,0 1,0 25,0-25,25-25</inkml:trace>
  <inkml:trace contextRef="#ctx0" brushRef="#br0" timeOffset="362523.6132">18108 12650,'25'-24,"-1"24,-24-25,25 25,0-25,0 25,24 0,26-25,-1 0,-24 1</inkml:trace>
  <inkml:trace contextRef="#ctx0" brushRef="#br0" timeOffset="363648.1664">18306 12328,'0'25,"0"0,0-1,0 51,0-50,0 74,0-50,0 26,0-50,0-1,0 1,0 0</inkml:trace>
  <inkml:trace contextRef="#ctx0" brushRef="#br0" timeOffset="365858.9647">18728 12229,'0'-25,"0"0,25-25,-1 26,1-1,0 25,0-25,0 25,0 0,-25 25,0 0,0 24,0 1,0-25,0 0,0-1,-25-24,0 0,25 25,0 0,-25-25,0 0,50 0,0 0,25 0,24 0,-24 0,-26 0,-24 25,0 0,0-1,0 1,0 0,0 0,0 0,0-1,0 1,-24 25,-26-25,50-1,-25 1,0 0,25 0,-24-25,-1 0,0-25</inkml:trace>
  <inkml:trace contextRef="#ctx0" brushRef="#br0" timeOffset="369237.4553">16049 14238,'-25'0,"0"0,1 0,-1 0,0 25,0-1,0 1,1-25,24 25,0 0,0 0,-25 0,25-1,0 1,0 0,0 0,0 0,-25-25,25 24,0 1,0 0,0 25,0-26,0 51,-25-26,25-24,0 0,0 25,0-26,0 1,0 0,0 0,0 0,0 24,0-24,25-25,0 0,0 0,-25-25,24 25,-24-25,25 1,0 24,-25-25,0 0,25 25,-25-25,0 0,25 25,-25-24,24-26,1 50,-25-25,0 0,0 1,0-1,0 0,0 0,0-24,0 24,-25 25,25-25,0 0,0 0,0 1,0-1,0 0,0 0,-24 25,24-25,0 1,0-1,0 0,0 0,0 0,24 25</inkml:trace>
  <inkml:trace contextRef="#ctx0" brushRef="#br0" timeOffset="370731.469">16768 14039,'-24'25,"-1"25,0-25,25-1,0 1,-50 0,50 0,0 0,-25 24,1-24,24 0,-25 25,0-26,25 1,-25 25,25-25,-25-1,25 26,0-25,0 24,0-24,0 50,0-51,0 1,25 0,0-25,0 25,0-25,24 0,1 25,0-1,-26-24,1 0</inkml:trace>
  <inkml:trace contextRef="#ctx0" brushRef="#br0" timeOffset="372431.4009">16793 14163,'25'0,"49"0,-49 0,0 0,0 0,-25 25,25 0,-25 0,0 0,0 24,0-24,0 0,0 0,0 49,0-24,0-1,0-24,0 0,0-99,0 24,0 0,0 1,24 24,-24-25,25 50,-25-25,0 1,25 24,-25-25,0 0,0 0,25 0,-25 1,25 24,-1 0,-24-25,0 0,25 25,0 0,0 0,0 0,-1 0,1 0,0 0,0 50,-25-1,25 1,-1-25,-24-1,0 1,0 0,0 25,0-25,0-1,0 26,0-25,0 24,0-24,0 0,0 0,0 0,0-1,0 1,0 0,0 0,0 0,25-50,-25 0</inkml:trace>
  <inkml:trace contextRef="#ctx0" brushRef="#br0" timeOffset="373617.7063">17537 13742,'25'25,"-25"-1,25-24,0 25,24 0,-24 0,0 0,-25-1,25 1,0 25,-25-25,0-1,0 1,24 50,1 49,0-25,-25 75,0-75,0-50,0 1,0 0,0-1,-25-24,25 25,-25 24,1-49,24 0,-25 24,0-49,25 25,0-50,0 0</inkml:trace>
  <inkml:trace contextRef="#ctx0" brushRef="#br0" timeOffset="381683.0703">19150 1389,'-25'50,"25"-1,0 1,0 24,0 1,0-1,0 1,0 24,0-25,25 1,-25-1,0 0,24 1,-24-1,25 1,-25-26,0 75,25-74,-25 24,0-49,0 25,25-1,-25 1,0-25,0 24,0 1,0 49,0 0,25 1,-25 48,24-48,1-26,0 1,0-1,-25-24,0 24,0 0,0 1,0-26,0-24,0 25,0-1,0 51,0-26,0-24,0 74,0 49,0-73,0-1,0-25,0 1,0-26,-25 26,25-51,0 26,0 0,-25-26,25 51,-25 74,25-25,-74 124,74-174,-50 50,-24 25,24 0,1-75,49 1,0-51,-25 26,25 24,0 1,-25-25,25-1,-25 50,1 50,24-50,-25 1,0 48,25-48,0-51,0 26,-25-51,25 51,-25-26,25 1,0 0,0-1,0 1,0 0,0 24,0 25,0-49,0 24,0 1,25-26,-25 1,25-25,0 24,-25 1,25-25,-25-1,0 26,24 0,1-1,0 1,-25 24,0 1,25 49,0-75,-1 26,-24-26,25 1,-25-25,50 74,-25-25,-1 1,1-50,25 49,-50 50,25-74,-1 49,1-49,-25-1,0 26,0-51,0 26,0-25,0 24,0-24,25 25,-25-1,25-24,0 50,-25-26,0 1,0-1,0 1,0 0,0 74,0-50,0-24,0 24,0-24,0-1,0 26,0-26,0-24,0 25,24-1,-24 26,0-1,0 25,25 25,-25 0,0-49,0 49,0-50,0 50,0-74,0 24,0-49,0 25,0-25,0 24,0-24,0 25,0-26,0 26,0 24,-25 26,25 49,0-100,0 1,0-1,0-24,0 25,0-1,0 1,0-25,0 49,0 1,0-1,0 0,0-24,0 24,-24 1,-1 24,25-25,0 26,0-26,0 1,0-1,0-49,0 24,0 1,0-25,0 24,-25-24,25 0,0 0,0 0,-25-1,25 1,-25 50,25-1,0 0,0-49,0 0,0 25,0-1,0 1,0-25,0 0,25-1,-25 26,0 0,0-1,0 50,0-24,0-1,0 75,0-25,0-74,0 24,0-49,0 0,0-1,0 1,0 50,50-1,-25 1,-25-26,0 1,24-25,-24-1,25-24,-25 25,0 25,0-25,0-1,25 1,0-25</inkml:trace>
  <inkml:trace contextRef="#ctx0" brushRef="#br0" timeOffset="393023.4309">15181 5482,'0'0,"-25"0,0 0,50 25,49 24,125-24,-1 0,274 24,98 1,-74-25,-25-25,75 0,-75 0,-148 0,-50 0,49 0,-198 0,-74 0,-25 0</inkml:trace>
  <inkml:trace contextRef="#ctx0" brushRef="#br0" timeOffset="425378.7345">15082 7293,'-25'0,"74"24,1 1,74 0,-50-25,26 0,-1 0,0 0,0 0,-49-25,0 25,-26-25,26 25,-50-24,25 24,-25-25,25 25,-1 0,1 0,0 0</inkml:trace>
  <inkml:trace contextRef="#ctx0" brushRef="#br0" timeOffset="426995.4321">17264 7218,'-24'0,"-1"0,25 25,0 0,74 0,-24-1,24-24,174 50,-173-50,123 0,25 0,-49 0,-149 0,0 0</inkml:trace>
  <inkml:trace contextRef="#ctx0" brushRef="#br0" timeOffset="431467.4618">22746 5556,'0'-25,"0"1,0-26,0 25,0 0,0-24,0-1,-25 25,25-24,-49-1,24 25,25 1,-25-26,-24 0,24 26,-25 24,25-25,1 25,-1 0,25-25,-50 25,25 0,1 0,-26 0,25 0,-49 0,-1 0,-49 0,25 0,25 0,-75 0,50 0,24 0,50 0,-49 0,24 0,1 0,-1 0,1 0,-26 0,1 0,-1 0,-24 0,-50 0,75 0,-125 0,175 0,-51 0,50 0,1 0,-1 50,25-26,-25 1,25 0,-25 0,25 0,0 24,0-24,0 0,0 0,0-1,0 1,0 0,25 25,25 24,24-24,50 49,0-25,-74-24,148 49,-123-49,-26-25,-24-1,0 1,0-25,-1 0,26 0,0 0,49 0,25 0,49-25,26-24,49 24,25-25,-124 50,-1-25,26 1,-149 24,24 0,-24 0,0 0,0 0,0 0,-25-25,0 0</inkml:trace>
  <inkml:trace contextRef="#ctx0" brushRef="#br0" timeOffset="436724.2597">15181 8359,'25'25,"74"-25,50 0,49 0,-74 0,174 0,-100 0,-74 0,248 0,-248 0,50 0,-100 0,-49 0,0 0,0 0,0 0,-1 0,51 0,-1 0,25 0,-49 0,-25 0,0 0,-1 0,26 0,25 0,24 0,74 0,-98 0,-50 0,-1 0,1 0,-25-25</inkml:trace>
  <inkml:trace contextRef="#ctx0" brushRef="#br0" timeOffset="439368.8826">14734 9699,'-24'0,"-1"0,0 0,0 0,50 24,49 26,1-50,24 0,50 25,-124 0,49-25,-49 0,0 0,74 0,50 0,49 0,125-50,-26 25,-98 25,123-25,25 1,-148-1,98-50,-222 75,49-24,-74 24,-26 0,26 0,24 0,26 0,98-25,-49 25,24 0,-24-25,-99 25,-25 0,0 0,-1 0,-24-25</inkml:trace>
  <inkml:trace contextRef="#ctx0" brushRef="#br0" timeOffset="457014.4112">15305 14064,'-25'0,"50"0,0 0,-1 0,26 0,24 0,26-25,-1 25,174-24,-75-1,-49 25,74-25,-74 25,-99-25,-1 25,-24-25,0 25,0 0,0 0,-1 0,26-24,0 24,-1 0,1-25,-1 25,1 0,0 0,-26-25,51 0,49 0,-25 1,0-1,149-25,25-24,-50 24,-148 50,49-25,-50 1,-49 24,-25-25,25 25,0 0,24 0,-24 0,0-25,25 0,-26 25,1 0,0 0,-25-25,25 25,0 0,-1-24,26-26,-25 50,0-25,-1 25,1-25,0 25,0 0,-25-24,49-1,-24 0,0 25,0-25,0 25,-25-25,24 25,1 0,0 0,0-25,49 1,-49 24,25-25,-26 25,1-25,0 25</inkml:trace>
  <inkml:trace contextRef="#ctx0" brushRef="#br0" timeOffset="462960.3374">18902 11559,'-50'0,"0"0,25 0,-24 0,-1 0,1 0,-1 0,-24 0,49 0,-25 0,-24 0,-25 0,49 0,-24 0,24 0,-24 25,-26 0,76-25,-1 0,-25 0,25 24,1-24,-1 0,0 25,-25 0,25-25,-24 25,24 0,0-25,0 24,25 1,-24-25,-1 25,0 0,0 24,0 1,1-25,24 24,-25 1,0-25,25 24,0-24,0 0,-25 25,25-25,-25-1,25 51,0-50,0-1,-24 1,24 25,-25-25,25-1,0 1,0 0,0 0,0 24,0-24,0 25,0-1,0-24,0 74,0-24,0-1,0-49,25 49,-25-49,0 25,0-25,24 49,1-24,0-25,-25 24,25-49,-25 25,25 0,-1 0,1-1,0 1,25 0,-1 0,26 0,-1 24,1-49,-1 25,0-25,-24 25,0-25,74 25,-50-25,0 0,50 0,25 0,50-25,-50 0,24-25,1 1,-100 24,-24-25,-25 50,24-24,1-1,-25 0,-1 0,1-24,0 24,0-25,24 1,51-76,-100 51,74-50,-49 74,0-24,0-25,-1 74,-24-25,25 26,-25-26,0 25,0 0,0 1,0-26,0 0,0-49,-25 25,25-1,-24 1,24 24,-25 50,0-25,0 1,0-1,0 25,1-25,-51 25,50-25,-24 0,-26 1,1-26,49 25,-49-24,-50-51,-25 1,-174-50</inkml:trace>
  <inkml:trace contextRef="#ctx0" brushRef="#br0" timeOffset="467929.5886">15602 15553,'-24'0,"-1"0,0 0,0 24,0-24,1 25,-1-25,0 0,0 0,-24 0,-1 25,-24 0,-1-25,1 0,24 25,1-25,24 24,0-24,0 0,0 0,25 25,-24-25,73 25,1-25,123 0,26 0,98-25,1-24,0-26,148-49,-173 75,0-26,-50 25,25 1,50 24,-248 0,-1 25,-49-25,25 25,0 0,-25-24,25 24,-1 0,1 0,0 0,0 0,0 0,-1 0,1-25,0 0,0 25,0-25,-1 25,-24-25,25 25,-25-24</inkml:trace>
  <inkml:trace contextRef="#ctx0" brushRef="#br0" timeOffset="484512.1999">5631 8830,'-25'0,"25"-24,0-1,0 0,0 0,-25 25,25-49,0 24,-24 25,24-25,0-25,0 26,0-51,-25 1,25 49,-25 0,25-24,0 24,0 0,-25 25,25-25,0 0,-25 25,25-24,-24-1,24 0,-25 25,25-25,0 0,-25 25,25-24,-25 24,25-25,-25 25,1 0,-1 0,0 0,0 0,0 0,1 0,24 25,-25-1,0-24,-25 25,50 0,-24-25,24 25,0 0,-50-1,50 1,0 0,-25 0,25 0,-25 24,25-24,-25 0,25 0,0-1,0 1,0 0,0 0,0 0,0-1,0 1,0 25,0-25,0-1,25 26,-25-25,25 0,-25-1,25-24,-25 25,25-25,0 25,-1 0,1-25,0 0,0 0,0 0,-1 0,1 0,0 0,0 0,49 0,-49 0,25-50,-1 50,-49-25,0 1,0-1,25 0,-25 0,0 0,0-24,0-26</inkml:trace>
  <inkml:trace contextRef="#ctx0" brushRef="#br0" timeOffset="487269.3665">6028 8260,'0'-25,"0"0,-25 25,25-24,-25 24,25-25,-25 25,1 0,-1 0,0 0,0 0,0 0,1 0,-1 0,25 25,0-1,-25-24,25 25,-25-25,0 25,25 0,0 0,-24-25,24 24,-25 1,0 0,25 0,-25 0,25-1,0 1,-25-25,25 25,0 0,-24-25,24 25,-25-1,25 26,0-25,-25 0,25-1,0 1,0 0,0 0,0 0,0-1,0 1,25-25,0 25,-1 0,1 0,-25-1,25-24,0 0,-25 25,25-25,-1 0,1 0,0 25,-25 0,25-25,0 0,-1 0,1 0,0 0,0 0,0 0,-1 0,1 0,0 0,0-25,49 25,-49 0,0-25,25 0,-26 25,-24-24,25 24,-25-25,0 0,25 0,-25 0,25-24,-25-1,0-24,25-1,-25 51,0-1,0 0,0 0,0 0,-25 25,25-24,-25 24,25-25,-25 0,0-25,1 26,-26-51,25 1,0 24,-24 1</inkml:trace>
  <inkml:trace contextRef="#ctx0" brushRef="#br0" timeOffset="488155.9535">5755 8905</inkml:trace>
  <inkml:trace contextRef="#ctx0" brushRef="#br0" timeOffset="498807.2885">24284 6424,'-25'0</inkml:trace>
  <inkml:trace contextRef="#ctx0" brushRef="#br0" timeOffset="507835.7883">18703 13767,'-25'0,"0"0,1 0,-1 0,0 0,0 24,0-24,75 25,0-25,24 0,-24 25,24-25,1 0,73-25,-48 0,321-24,26-26,123 1,1 49,-75-49,471-1,-446 1,-248 49,297-74,-371 74,-125 0,-49 0,0 25,0 0,0 0,-1 0,1 0,25 0,-1 0,26-24,49-26,-25 25,-25 25,-24-49,24 24,-49 25,-25-25,0 0,0 0,-25 25,25-49,0-1,-24-49,24-25,0-74,-25 24,25 75,0-100,0 75,0 75,25-75,-25 49,0 26,0-1,0 0,0-24,0-25,0 24,-25-24,25 25,0-1,0 26,0-26,0 1,0 24,0-49,0 25,0-26,0 26,0-25,0-75,0 100,-25-26,25 26,0-25,0 49,0 1,-25 24,25 0,0-25,-25 1,25-1,-24-99,-1 75,0-75,0 25,0 25,25 74,-24-25,-1-49,25 50,0-1,-25-49,25 49,-25-24,0-75,25 25,-24-50,-1 100,0-25,25 24,-25 1,25-25,-25 49,1 0,24 26,0-51,0 50,-25-24,25-1,0-49,0 49,0 1,0 24,0 0,-25-25,25 26,0-1,0 0,0 0,0-24,0-1,0 25,0-24,-25 24,25 0,-25 25,25-25,0 0,-24 1,24-1,0 0,0 0,-25 25,0-25,0 1,0 24,25-25,-24 25,-1-25,0 25,0 0,0 0,1-25,-1 25,0 0,0 0,0 0,-24 0,-1 0,0 0,1-25,-1 1,-49 24,25-25,-1 0,-24 0,25 25,-26 0,51 0,-100-25,99 25,-49-24,0 24,-25 0,-75-25,75 25,-24 0,-51 0,75 0,0 0,-74 0,74 0,-174 0,248 0,-74 0,50 0,-25 0,24-25,1 25,-25 0,24 0,1 0,-1 0,1 0,-25 0,49 0,-24 0,24 0,-24 25,-1-25,-49 0,75 25,-26-25,-49 24,50-24,24 25,1-25,24 0,-25 0,25 25,1-25,-1 25,25 0,-25-25,25 49,0 1,0-25,0 49,-25 0,25 50,0-74,0 173,0-24,0-26,0 26,0-50,0 49,0 249,0-274,0 100,0-50,0 149,-25-124,25 323,-24-323,-1 124,-25-99,25 124,-24-100,24 1,25-124,-25-1,25 1,0 24,0-74,0-49,-25 74,25-1,0-23,0-51,0 25,0 75,0-50,0 25,0-75,-25-24,25 74,0-100,0 51,0-26,0 26,0-50,0 24,0 1,25 0,-25-1,0-24,0 0,25 0,0-1,0-24,49-99,174-323,99-297</inkml:trace>
  <inkml:trace contextRef="#ctx0" brushRef="#br0" timeOffset="508896.2347">23986 6648,'0'24,"0"1,0 25,0-25,0 74,0-49,0-1,25-49</inkml:trace>
  <inkml:trace contextRef="#ctx0" brushRef="#br0" timeOffset="509862.4056">24086 6474,'-50'0,"25"0,-24 0,-1 0,0 25,1-25,-50 49,49-24,25 0,-24 0,49 0,0-1,0 26,-25 24,25-24,0 0,0-1,0-24,0 0,0 25,0-1,25-49,-25 25,74 25,75-1,49 1,-123-25,49-25,25 0,-75 0,-24 0,-26 0,-24-25,0 0,25-49,0 24,0-24,-25 24,25-99,-25 99,0 1,0-26,0 26,-25-26,0 26,25-1,-25 25,0 1,1 24,-1 0,-25 0</inkml:trace>
  <inkml:trace contextRef="#ctx0" brushRef="#br0" timeOffset="513262.2332">23838 7913,'0'-50,"74"25,-74 0,50 1,-26-1,1 25,0 0,0 0,0 0,0 0,-25 25,24-1,-24 26,25 0,-25-1,0-24,0 25,0-1,-25-24,25 25,-24-25,-1-1,25 1,0 0,0 0,25 0,-1-25,51 0,-26 0,51-25,-76 25,76-25,-51 25,-49-25</inkml:trace>
  <inkml:trace contextRef="#ctx0" brushRef="#br0" timeOffset="514252.6066">23986 7590,'0'0,"-74"0,24 0,-24 0,0 0,24 50,50-25,-99 49,24-24,-24 24,0 0,25 26,49-75,0 24,25-24,0 0,0 0,0 24,25-24,24 25,-24-50,25 24,24 1,25-25,149 25,-24-25,73 0,150 0,-75 0,-74 0,-100 0,-24 0,-150 0,-24-25,0 0,25-24,-25-26,0 26,0-26,0 26,0-1,0-24,-25 24,-24 25,-1 0,-24 1,49 24,-25-25,-24 0,24 25,-24-25,-125 0,100 25,0 0,-50 0,50 0,-75 0,125 0</inkml:trace>
  <inkml:trace contextRef="#ctx0" brushRef="#br0" timeOffset="515589.8316">24210 9128,'0'-25,"25"-24,24-1,26 0,24 50,-50 0,1 0,-50 50,0 0,0-25,0 49,0-24,0-26,-25-24,0 25,1 0,-51-25,26 0,24 0,0 0,50 0,0 0,24 0,-24 0,25 0,-1 25,-49 0,25-1,-25 1,25 0,-25 0,0 0,0-1,-25 1,-25-25,1 0,-26 0,-49 25,50-25,0 0,24 0,25-50,0 26,25-1</inkml:trace>
  <inkml:trace contextRef="#ctx0" brushRef="#br0" timeOffset="516642.2561">24582 8706,'0'0,"-99"0,24 0,1 0,-1 0,1 25,49-25,-24 25,24-25,25 25,0 0,-25-1,0 1,25 25,-25-1,0 26,25-1,-24-24,24 24,0 1,0-50,0 24,0-24,24 0,1 0,25-25,24 24,1 1,24-25,0 0,0 25,25-25,25 0,0 0,49 0,-98 0,-75 0,-25-25,24 0,-24 1,0-26,0 0,0-24,0-25,0 0,0-26,0 51,0 0,0 24,0 0,0 26,0-1,0 0,0 0,-24 0,24 1,-50-1,25 25,0 0,0 0,1 0,-1 0,-25 25,-24 24,-1-24</inkml:trace>
  <inkml:trace contextRef="#ctx0" brushRef="#br0" timeOffset="518205.1405">24507 10319,'-24'0,"-1"0,0 0,0 49,-49-24,-1 50,51-26,-26-24,0 25,26-50,24 24,0 1,24-25,26 0,24 25,1-25,-26 0,1 0,-25 0,0 0,-1 0,-24-25,25 25,-25-25,0 1,0-1,0-25,-25 50,25-25,0 1,0 123,25-25,0 50,0-49,-25-1,0-24,0-26,0 1,25-25,-1-49,-24 24</inkml:trace>
  <inkml:trace contextRef="#ctx0" brushRef="#br0" timeOffset="519156.3611">24433 9773,'-25'0,"0"25,-49 0,0 49,24-49,-24 49,-26 50,1-24,49-1,1 25,24-75,0 1,25 24,0-24,0-25,0 0,25-1,0 1,0 50,99-51,-50 51,125-26,-51 1,1 0,74-26,-123-24,24 0,-100 0,26 0,0 0,-50-24,0-1,24 25,-24-25,25 25,0-50,25 1,-25-1,-25 1,0-26,0 26,0-26,0 1,0-1,0-49,-50 50,-49-75,24 75,75 24,-49 0,24 26,0-1,0 25,0-25,1 0,-51 25,50 0,-99 0,50 0,49 0,-99 0,50 0,-1 0,1-25,0 25,-1-24</inkml:trace>
  <inkml:trace contextRef="#ctx0" brushRef="#br0" timeOffset="520590.878">24607 11881,'-25'0,"-50"0,26 0,-1 25,25 0,-24 0,49 0,0-1,0 26,25-25,-25 0,24-25,1 0,0 0,0 0,24 0,-24 0,0 0,0 0,-25 24,0 1,0 0,0 0,0 25,-50-26,50 1,-49-25,24 25,-50 0,51-25,-26 0,50-25</inkml:trace>
  <inkml:trace contextRef="#ctx0" brushRef="#br0" timeOffset="521647.4799">24731 11485,'-25'0,"0"0,-25 0,26 0,-1 0,-25 0,25 0,-24 0,-1 49,25-24,1 25,-51-1,50-24,-24 25,24-1,-49 26,74-26,-75 1,75-1,-74 1,49 24,-25 26,25-51,25-24,0 25,0-25,0 49,25 0,50-24,-1 24,50-24,25 0,-75-50,75 0,-25-25,75-50,24 1,-99 24,74-49,-49 0,-50 0,-74 49,-25 25,0-24,0-75,-49 49,-1-24,25 49,-24-24,-1 0,25-1,0 50,25 1,-24 24,24-25,-25-25,-25 25,1-24,24-1,-25 25,50 1</inkml:trace>
  <inkml:trace contextRef="#ctx0" brushRef="#br0" timeOffset="533702.445">24681 13494,'-25'0,"0"0,1 0,-1 0,0 0,0 0,0 0,1 0,24 25,-25-25,25 24,-25-24,25 25,-25-25,25 25,-25 0,25 0,-24-25,24 24,-25 1,25 0,-25-25,25 25,0 0,0-1,-25 1,25 0,0 0,0 0,0-1,0 1,0 0,0 0,0 0,0-1,25-24,0 0,0 0,-1 0,26 0,-25 0,-25-24,0-1,25 0,-25 0,0 0,24 1,-24-1,0 0,0 0,0 0,0 1,0-1,-24 25,24-25,-25 25,0 0,0 0,0 0,25-25,-24 25,-1 0,0 0,25-25</inkml:trace>
  <inkml:trace contextRef="#ctx0" brushRef="#br0" timeOffset="535834.573">24879 13295,'0'-24,"-24"24,24-25,-25 25,25-25,-25 25,0 0,0 0,1 0,-1 0,0 0,0 0,25-25,-49 25,24 0,0 0,0 0,0 0,1 0,-1 0,0 0,-25 25,50 0,-24-25,-26 25,25-1,25 1,-25-25,25 25,-24-25,-1 0,25 50,-25-50,0 24,0 1,25 0,-24-25,24 25,-25-25,25 25,0-1,-25-24,25 25,-25 25,25-25,-25-1,25 26,-25-25,25 0,0-1,0 1,0 0,0 0,0 0,0-1,0 1,0 0,0 0,25 0,-25-1,25-24,25 0,-50 50,74-50,-49 50,0-50,0 0,-25 24,24-24,1 0,0 0,25 0,24 0,-49 0,49 25,-24-25,-1 0,-24 0,0 0,0 0,-25-25,25 1,-25-1,0 0,0 0,0 0,0-24,0 24,0-25,0 1,0-1,0-24,0-1,0 51,0-26,0 25,0 0,24 1,-24-1,0 0,25 0,-25 0,0 1,0-1,25-25,-25 25</inkml:trace>
  <inkml:trace contextRef="#ctx0" brushRef="#br0" timeOffset="548733.4213">24755 14312,'25'0,"0"0,0 0,0 0,-1 0,1 0,0 0,0 0,0 0,-1 0,1 0,0 0,0-25,0 25,-1 0,-48 0,-1 0,-25 0,25 25,1 0,-51 0,26 49,-26-49,-98 74,49-24,49-26,-148 51,149-26,-51-49,-98 124,50-50,-100 25,0 0,0-25,75-24,-26 24,51-50,-100 26,198-50,-98 24,24 1,99-50,1 0,24 49,0-49</inkml:trace>
  <inkml:trace contextRef="#ctx0" brushRef="#br0" timeOffset="558264.9296">24557 6251,'0'-25,"0"0,0 0,-25 1,0-1,1 25,-1 0,0 0,0 0,0-25,1 25,-26-25,25 25,0-25,-24 25,-1-24,-49-1,24 0,26 25,-1 0,1-25,-26 25,50-25,1 25,-26 0,25 0,0 0,1 0,-1 0,0 0,0 0,0 0,-49 50,24-25,1 0,24-1,-25 26,1-25,-26 49,26 1,-51 24,-24 0,25 50,-25-75,50 25,-50 26,74-76,-24 75,-1-49,26 24,-50 0,74-25,-50 50,50-74,-49 124,24-75,50-50,-74 100,24-25,-24 0,49-74,-49 148,24-98,25 24,-24-25,24 75,-25-26,26 51,-1-50,0 49,25-49,0 0,0 49,0-99,0-24,0 74,25-25,0 0,24 0,1 24,49 26,-49-75,24 25,-49-49,49 49,1 0,-26-75,1 1,-1 0,26 24,49 0,50 1,24-25,75-26,-174-24,149 0,-149 0,100-49,-75-1,-75 25,1 0,-25 1,24 24,-24-25,25 0,-1-25,26-24,49-50,-25 50,-49-50,24 0,1 24,-26-24,26 50,-75-1,24 1,1-50,0 25,0-50,24-25,-24 1,25-26,-1 1,-24 74,-25 0,25 25,-25-100,0 50,0 50,0 0,-25-50,0-49,1 24,-26 25,0-74,26 74,-26 0,25 75,25 24,-49-24,24 24,25 1,-25 24,0 0,25 0,-25 25,1-49,-1-1,-25 0,25 26,-24-1,-26-74,51 74,-26-50,25 26,-25-1,26 1,24-1,-50 0,0-49</inkml:trace>
  <inkml:trace contextRef="#ctx0" brushRef="#br0" timeOffset="568015.5968">397 9500,'25'0,"0"0,0 0,24 0,1 0,-25 0,-1 0,-24 25,25 0,-25 0,25-1,0 26,0-25,-1 24,1 26,-25-26,0 1,25 24,0 1,-25-50,0 49,0-49,0 0,0-50,0-25,0 26,-25-76,25 51,0-1,0 0,0 1,0-1,0 25,0-24,0 24,0 0,0 0,0 1,0-1,0 0,0 0,0 0,25 25,-25-24,0-1,25 25,-25-25,25 25,-1 0,1-25,-25 0,25 25,0 0,-25 25,0 0,0 0,25 0,-25 24,24 1,-24-1,0 26,25-26,-25 1,50 24,-50-24,0 0,25 24,-25-24,24-25,-24 24,0-24,0 0,25 0,-25-1,0 1,25-25</inkml:trace>
  <inkml:trace contextRef="#ctx0" brushRef="#br0" timeOffset="578825.2434">1464 6747,'-25'0,"75"0,-1 0,26 0,24 0,0 0,-74 0,25 0,-26 0,1 0,0 0,-25-50,25 25</inkml:trace>
  <inkml:trace contextRef="#ctx0" brushRef="#br0" timeOffset="581243.5932">1414 7813,'75'-24,"-1"24,0 0,1-25,-26 25,-24-25,0 25,0 0,0 0,0 0,-1 0,26 0,-25 0,0 0,-1 0</inkml:trace>
  <inkml:trace contextRef="#ctx0" brushRef="#br0" timeOffset="591905.2354">3250 9054,'-25'0,"0"0,0 0,1 0,-1 0,0 0,0 0,-24 0,24 0,0 0,0 25,0-25,0 0</inkml:trace>
  <inkml:trace contextRef="#ctx0" brushRef="#br0" timeOffset="594216.7189">348 10716,'49'0,"26"0,73 0,26-25,297-74,-198 74,99-74,-223 49,-50 50</inkml:trace>
  <inkml:trace contextRef="#ctx0" brushRef="#br0" timeOffset="615858.4605">6251 5259,'-49'0,"-1"0,-25 0,26 0,-1 0,-24 0,24 0,1 0,-1 0,0 0,26 0,24 24,0 51,0-26,0 26,0 98,0-98,0-26,0-24,0 0,0 50,0-51,0 26,0-25,0 0,0-1</inkml:trace>
  <inkml:trace contextRef="#ctx0" brushRef="#br0" timeOffset="616640.8306">5656 5556,'49'0,"26"0,24 0,50 0,-75 0,50 0,-99 0</inkml:trace>
  <inkml:trace contextRef="#ctx0" brushRef="#br0" timeOffset="618820.1346">6970 5184,'0'0,"-24"0,-1 0,0 0,25-25,-25 25,0 0,1 0,-26 0,50-24,-25 24,0 0,1 0,-1 0,0 0,0 24,0-24,1 25,24 0,-25-25,0 25,25 0,-50-1,50 1,-49 0,24 0,0 0,25-1,-25 1,1 25,24-1,-25-24,25 25,-25-1,0 1,25-25,0 24,0-24,0 25,0-25,0 24,0-24,0 0,0 0,0 0,0-1,25-24,25 25,24 0,75 0,0 0,-25-1,74 1,-74-25,-25 0,-24 0,-50 0,-25-49,0 24,24 0,1 0,-25 0,25 25,-25-24,0-1</inkml:trace>
  <inkml:trace contextRef="#ctx0" brushRef="#br0" timeOffset="620407.9819">3399 7665</inkml:trace>
  <inkml:trace contextRef="#ctx0" brushRef="#br0" timeOffset="625138.0453">4341 1960,'-25'0,"1"0,-1 0,99 0,1 0,73 0,1 0,-25 0,100 0,48 0,51 0,-26 0,-98 0,247 0,-247 0,247 0,-222 0,24 0,-124 0,74 0,75 0,-50 0,-99 0,298 0,-174 0,50 0,-50 0,0 0,-100 0,-48 0,-26 0,-49 0,0 0,24 0,1 0,0 0,98 0,-73 0,49 0,0 0,25 0,-25 0,-75 0,199-25,-148 25,272 0,74 0,100 0,322 0,199 0,-795 0,-24 0,-173 0,-50 0</inkml:trace>
</inkml:ink>
</file>

<file path=ppt/ink/ink8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2-09T07:45:16.403"/>
    </inkml:context>
    <inkml:brush xml:id="br0">
      <inkml:brushProperty name="width" value="0.05292" units="cm"/>
      <inkml:brushProperty name="height" value="0.05292" units="cm"/>
      <inkml:brushProperty name="color" value="#FF0000"/>
    </inkml:brush>
  </inkml:definitions>
  <inkml:trace contextRef="#ctx0" brushRef="#br0">6028 3597,'25'0,"-1"0,51 0,-25-25,98 25,-48-25,48 25,1 0,25 0,-100 0,125 0,-75 0,-75-25,1 25,-25 0,0 0,24-25,1 25,-1 0,1 0,-25 0,24 0,-24 0,0 0,25 0,-1 0,100 0,0 0,124 0,-50 0,25 0,-174 0,-24 0</inkml:trace>
  <inkml:trace contextRef="#ctx0" brushRef="#br0" timeOffset="1190.6471">9401 3225,'-24'0,"73"0,1 0,24 0,1 0,-1 0,0 0,-49 0,0 0,0 0,0 0,-1 0,1 0,0 0</inkml:trace>
  <inkml:trace contextRef="#ctx0" brushRef="#br0" timeOffset="2560.1243">9649 3200,'0'25,"0"-1,0 1,0 0,0 0,0 24,0 1,0-25,0 0,0 24,0-24,0 0,0 0,0-1</inkml:trace>
  <inkml:trace contextRef="#ctx0" brushRef="#br0" timeOffset="4407.9652">10319 3051,'-25'25,"0"-25,1 25,-1-25,0 0,25 24,-25-24,0 0,25 25,-24 0,-1 0,0 24,25-24,-50 25,50-1,-24-49,24 25,0 0,0 0,0 0,0-1,0 1,0 0,24-25,-24 25,0 0,25-25,0 49,0-24,0 0,-1 0,-24 0,25-25,-25 24,25-24,0 0,0 25,-1-25</inkml:trace>
  <inkml:trace contextRef="#ctx0" brushRef="#br0" timeOffset="6806.1401">10344 3373,'25'0,"0"0,-1 25,-24 0,25 0,-25 0,0-1,25 1,-25 0,0 0,0 0,0-1,0 1,0-50,0 1,0-1,25-25,-25 25,0 1,25-1,-25 0,0 0,24 25,-24-25,25 25,-25-24,0-1,0 0,25 25,-25-25,25 25,0 0,-25 25,0 0,24 0,-24-1,0 26,0-25,0 0,0-1,0 1,0 0,25 0,-25 0,0-1,0 1</inkml:trace>
  <inkml:trace contextRef="#ctx0" brushRef="#br0" timeOffset="8338.6925">10790 2952,'0'25,"25"-1,0 1,-25 0,0 0,25 0,-25 24,25-24,-1 0,-24 24,0 1,0-25,0 0,0-1,0 1,0 0,0 0,0 0,0-1,0 1,0 0,0 0,0 0,0-1,0 1,0 0,0 0,-24-25,24 25,0 0,0-1,0 1,-25-25,25 25</inkml:trace>
  <inkml:trace contextRef="#ctx0" brushRef="#br0" timeOffset="15160.4232">4391 5209,'25'0,"-1"-25,1 25,0 0,0 0,0-25,-1 25,1 0,0 0,0 0,24 0,-24 0,0 0,25 0,-26 0,26 0,-50-24,25 24,0 0,-1 0,1-25,25 25,0 0,74 0,-75-25,50 25,1 0,-26 0,0 0,-49 0,0 0,0 0,0 0,49 0,-49 0,49 0,1 0,-1 0,25 0,-74 0,0 0,0 0,0 0,24-25,-24 25,49 0,1 0,-26 0,-24 0,25 0,49 0,25 0,50 0,-50 0,-50 0,1 0,-51 0,1 0,0 0,0 0,0 0,24 25,26-25,49 0,74 25,-99-25,124 0,-74 0,-124 0</inkml:trace>
  <inkml:trace contextRef="#ctx0" brushRef="#br0" timeOffset="16327.6017">9674 4713,'25'0,"-25"49,0 51,0-26,25 1,-25-26,0-24,0 0,0 0,25-25,-25 24,0 1,0 0,0 0,0 24,0-24,-25-25</inkml:trace>
  <inkml:trace contextRef="#ctx0" brushRef="#br0" timeOffset="17821.6308">6747 6251,'25'0,"-25"25,25-25,0 0,-1 24,1-24,0 0,25 0,24 0,0 0,51 0,23 0,26 0,99 0,-50 0,-124 0,149 0,-49 0,-125 0,25 0,-74 0,0 0,0 0,0 0,-1 0,26 0,0 0,24 0,0 0,50 0,-74 0,0 0,-50-24</inkml:trace>
  <inkml:trace contextRef="#ctx0" brushRef="#br0" timeOffset="18626.6298">9997 5904,'24'0,"-24"24,0 1,25 25,-25-1,0 51,0-76,25 51,-25-26,0 26,0-50,25-1,-25 26,0 0,0-26,0 1,0-50,0 1</inkml:trace>
  <inkml:trace contextRef="#ctx0" brushRef="#br0" timeOffset="20207.3809">5929 7169,'0'24,"24"-24,1 25,0-25,0 0,24 0,51 0,123 0,25 0,0 0,-223 0,173 0,-98 0,48-25,-123 25,25-24,-25 24,24 0,-24-25,25 25,24 0,-24 0,-26 0,1 0,0 0,0 0,24 0,1 0,0 0,24 0,25-25,-49 25,74 0,-74 0,-26-25,1 25</inkml:trace>
  <inkml:trace contextRef="#ctx0" brushRef="#br0" timeOffset="21393.2149">9153 6871,'25'0,"25"0,-26 0,1 0,0 0,0 0,25 0,-1 0,26 0,24 0,25 0,-25-25,-49 25,-26 0,1 0,0 0,0 0,49 0,-123-25,24 25</inkml:trace>
  <inkml:trace contextRef="#ctx0" brushRef="#br0" timeOffset="22451.804">9600 6846,'0'25,"0"0,25 0,-25-1,0 26,0 24,0 26,0-51,0 1,0 24,0-49</inkml:trace>
  <inkml:trace contextRef="#ctx0" brushRef="#br0" timeOffset="24005.3054">10666 6747,'-24'0,"-1"25,0-1,0-24,0 25,-24 0,-26 50,51-75,-26 24,50 1,-25-25,25 25,0 0,-25-25,25 25,0-1,-25-24,25 25,-24-25,24 25,0 0,0 0,0-1,0 1,0 0,0 0,24 24,-24 1,25 0,-25-1,25-24,-25 0,25 0,0-25,0 24,-1-24,1 0,0 25,0 0,-25 0,25-25,-1 0,1 0,0 0,0 0,-25 25,0-75</inkml:trace>
  <inkml:trace contextRef="#ctx0" brushRef="#br0" timeOffset="26505.3073">10691 6970,'25'0,"0"0,-25 25,25-25,-25 25,24 0,1-1,-25 1,25 0,-25 25,0-26,0 26,0-25,0 0,0-1,0 1,0 0,0-50,0 0,0 1,0-1,25 25,-25-25,25 25,-25-25,0 0,0 1,24 24,-24-25,25 0,-25-25,25 50,-25-24,25 24,-25-25,0 0,25 25,-25-25,24 25,-24-25,25 25,0 0,-25-24,25 24,-25 24,0 1,0 0,0 0,0 0,0-1,0 1,25 0,-25 0,0 0,24-25,-24 24,0 1,0 0,0 0,0 0,0-1,0-73,0-1</inkml:trace>
  <inkml:trace contextRef="#ctx0" brushRef="#br0" timeOffset="27909.9243">11683 6846,'0'25,"0"0,-24 0,-1-1,0 1,0 25,-24-25,49 24,-75-24,26 25,-1 24,-25-24,26-26,-1 51,1-50,-26 24,26-24,-26 49,26-74,49 50,-25-50,25 25,0 0,0-1,-25-24,0 25,25 50,-25-51,25 1,-24-25,24-25,0-24,24-1</inkml:trace>
  <inkml:trace contextRef="#ctx0" brushRef="#br0" timeOffset="29718.2565">11609 7193,'0'25,"25"-25,0 0,-1 0,-24 25,25-25,0 0,-25 25,0 0,0-1,0 1,0 0,0 0,0 0,0-1,0 1,0 0,0 0,-25-25,0 0,25 25,-24-1,24 1,-50 0,50 0,-25-25,0 0,25 25,25-25,0 0,0 0,74 0,25 0,-25-25,-49 25,74 0,-50-25,-49 25,0 0,0 0</inkml:trace>
  <inkml:trace contextRef="#ctx0" brushRef="#br0" timeOffset="31415.5996">12378 6449,'0'25,"0"0,25-25,-25 25,24-1,-24 1,25-25,-25 25,0 0,0 0,25-1,-25 1,0 0,0 0,25-25,-25 25,25-1,-25 1,0 0,0 25,0-25,0-1,0 26,25-25,-25 0,0-1,0 1,0 0,0 0,0 0,0 24,0-24,0 0,0 0,0-1,0 1,0 0,0 0,0 0,0-1,0 1,-25 25,0-1,25 1,0-25,0 0,-25-25</inkml:trace>
  <inkml:trace contextRef="#ctx0" brushRef="#br0" timeOffset="34143.7313">3696 8954,'25'0,"0"0,49 0,25 0,174 0,-99 0,322 0,-223-24,-75 24,26-25,48 25,-73 0,-75 0,0 0,0 0,-25 0,-24 0,98 0,-24 0,49 0,75-50,-74 50,49-25,-149 25,25 0,149 0,-174 0,-49 0,-1 0,1 0,-25 0,0 0,-1 0,26 0,24 0,1 0,49-24,49 24,-73 0,197 0,-98 0,-75 0,149-25,-199 25,0 0,1 0,-25-25,24 25,-24 0,-1 0,26 0,-1 0,25 0,0 0,100 0,-125 0,1 0,24 0,25-25,-50 25,-24 0,74 0,-99 0,24 0,-24 0,25 0,-1 0,1 0,74 0,74-25,-24 25,99-24,-174 24,100-25,-26 25,-148-25,25 0,-1 25,-24 0,0 0,0 0,24-25,-24 25,0 0,0 0,-25-24,25 24,-1-25,1 25,25 0,24-25,-24 25,-25 0,-1 0,1-25,0 25,0 0,49 0,-49 0,0-25,0 25</inkml:trace>
  <inkml:trace contextRef="#ctx0" brushRef="#br0" timeOffset="41967.9174">3448 9599,'-25'0,"50"0,50 0,24 0,0 0,99 0,-123 0,-50 0,0 0,-1 0,1 0,0 0,25 0,-26 0,51 0,-26 0,1-24,-50-1,25 25</inkml:trace>
  <inkml:trace contextRef="#ctx0" brushRef="#br0" timeOffset="42942.627">3969 9599,'0'25,"0"0,0 124,-25-50,25 0,0 50,0-25,0-74,0-1,0-73</inkml:trace>
  <inkml:trace contextRef="#ctx0" brushRef="#br0" timeOffset="44415.8989">4713 9401,'25'0,"-25"25,-50 0,26-25,-1 24,25 1,-25-25,0 25,0-25,25 25,0 0,-24-1,24 1,0 25,0-25,0-1,0 1,-25-25,25 25,0 25,0-1,0 1,0-25,0-1,0 1,25-25,-1 0,1 25,0-25,0 50,74 24,-49-24,-26-25,1-1,0 1,-25 0</inkml:trace>
  <inkml:trace contextRef="#ctx0" brushRef="#br0" timeOffset="46272.0049">4887 9624,'25'0,"-1"0,1 25,0-25,0 50,-25-1,0-24,0 25,25-1,-25 26,0-26,0-24,0 25,25-25,-25-1,0-48,0-1,0 0,0 0,0 0,0 0,0 1,0-1,0 0,0-25,24 50,-24-24,25 24,-25-25,0 0,25 25,-25-25,25 25,-25-25,25 25,-1 0,1 0,-25 25,25-25,-25 25,0 0,0 0,0-1,0 1,0 0,0 0,0 0,0-1,0 1</inkml:trace>
  <inkml:trace contextRef="#ctx0" brushRef="#br0" timeOffset="47321.9048">5457 9525,'25'0,"0"0,0 25,0-25,-25 25,0-1,49 26,-49 0,0-26,25 1,0 25,-25-25,0-1,0 1,0 0,0 0,0 0,0-1,0 1,-25-25,25 25,0 0,-25-25,0 0,25 25,-24-25,24 25</inkml:trace>
  <inkml:trace contextRef="#ctx0" brushRef="#br0" timeOffset="48075.8683">5829 9674,'25'0,"0"0,0 0,24 0,1 0,-25 0,0 0,-1 0,1 0,25 0,0 0,24 0,-24 0,-1 0</inkml:trace>
  <inkml:trace contextRef="#ctx0" brushRef="#br0" timeOffset="48839.2808">6053 9897,'0'25,"49"-25,1 0,0 0,-1 0,-24 0,0 0,0 0,24 0,-24 0,0 0,0 0,-25-25</inkml:trace>
  <inkml:trace contextRef="#ctx0" brushRef="#br0" timeOffset="49761.5087">6797 9525,'49'0,"26"0,49 0,25-25,99 0,25 1,-50-26,-74 25,-100-24,-24 49,0 0</inkml:trace>
  <inkml:trace contextRef="#ctx0" brushRef="#br0" timeOffset="50874.2509">7591 9451,'0'24,"0"1,0 0,0 0,0 24,0-24,0 25,0-1,0-24,0 50,0-51,0 1,0 0,0 0,0 0,24-50</inkml:trace>
  <inkml:trace contextRef="#ctx0" brushRef="#br0" timeOffset="51949.7199">8608 9277,'-25'50,"0"-26,25 1,-25 0,25 0,0 0,-25-25,25 24,-24 1,24 0,0 0,0 0,0-1,0 1,0 0,0 0,24 0,-24-1,0 1,25-25,-25 25,25 0,0 0,-25-1,0 1,25-25,-25 25</inkml:trace>
  <inkml:trace contextRef="#ctx0" brushRef="#br0" timeOffset="53815.3561">8880 9351,'0'50,"25"-25,-25 0,0-1,25 1,-25 0,0 0,0 0,0-1,0 1,0-50,0 1,0-1,0 0,0 0,0 0,0 1,25 24,-25-25,25 0,-1 25,1 0,0 0,0 0,0 0,-1 0,-24 25,0 0,0-1,25 1,-25 0,0 0,0 0,25-25</inkml:trace>
  <inkml:trace contextRef="#ctx0" brushRef="#br0" timeOffset="54678.4797">9575 9277,'0'25,"0"0,0-1,0 26,-25 0,0 24,25-24,-24-26,-1 51,25-50,-25-1,0 26,0 49,1-49,-1-1,0 26,0-25,25-26,-25-24,50-49</inkml:trace>
  <inkml:trace contextRef="#ctx0" brushRef="#br0" timeOffset="56443.8535">9773 9575,'25'0,"0"0,0 0,0 0,-1 0,-24 24,0 1,0 0,0 0,0 0,0-1,0 1,0 0,0 0,0 0,0-1,-24 1,24 0,-25 0,25 0,0-1,-25-24,50 0,24 0,-24 0,25 0,-1 0,1 0,0 0,-26 0,1 0</inkml:trace>
  <inkml:trace contextRef="#ctx0" brushRef="#br0" timeOffset="57681.3856">10096 8954,'0'25,"0"0,0 0,0 0,25 0,-1-25,-24 24,100 51,-51-26,1 51,24-51,26 75,-26 0,0-99,1 74,-26 0,-24-74,0 0,-25 0,0 0,0-1,0 1,0 0,0 25,0-25,0-1,0 1,0 0,0 0,-25 24,-24-24,-1 0,25 0,-24 0,24-25,0 0,25-25</inkml:trace>
  <inkml:trace contextRef="#ctx0" brushRef="#br0" timeOffset="58692.9776">11138 9599,'49'0,"26"0,24 0,99-24,-98 24,-1-25,-25 0,-49 25,0 0,0 0,24 0,1 0,-1 0,26-25,-50 25,-50-25</inkml:trace>
  <inkml:trace contextRef="#ctx0" brushRef="#br0" timeOffset="59366.6826">11460 9252,'25'0,"-25"50,25-50,-25 49,25 1,-1 24,26 50,-50-74,25 74,0-50,-1-24,-24-25,0 0,0-1,0-48</inkml:trace>
  <inkml:trace contextRef="#ctx0" brushRef="#br0" timeOffset="69545.3834">12849 9054,'0'25,"0"-1,0 1,0 25,0-1,0 1,0 0,0-1,0 50,0-74,-25 0,25 0,0 0,0 24,0-24,0 0,0 0,0 24,0 1,0-25,0-1,25-24</inkml:trace>
  <inkml:trace contextRef="#ctx0" brushRef="#br0" timeOffset="76236.3951">720 10740,'0'50,"0"0,0-1,0 1,0-1,0-24,0 0,0 0,0 0,0-1,0 26,0-25,0 0,0 24,0 1,0 24,0 1,0-50,0-75,0-49</inkml:trace>
  <inkml:trace contextRef="#ctx0" brushRef="#br0" timeOffset="78320.832">720 10716,'24'0,"1"0,-25-25,25 25,0 0,-25 25,25-25,0 0,-25 24,0 1,0 0,0 0,0 0,0-1,0 1,0 0,0 25,0-26,-25 1,25 0,-25 0,25 0,-25-25,25 24,-25-24,0 0,1 0,-1 0,0 0,0 0,50 25,-25 0,25 0,0 0,-25 0,0-1,24 1,-24 0,25-25,0 25,0 0,-25-1,25 1,0-25,-25 25,24 25,-24-26,50 26,-25-25,0-25,-25-25</inkml:trace>
  <inkml:trace contextRef="#ctx0" brushRef="#br0" timeOffset="79419.1873">1365 10592,'0'24,"0"1,0 0,0 0,0 49,0-24,0-1,0 1,0 24,0-24,0 0,0-26,0 1,0 50,0-26,0 1,0 0,-25-1,25 1,0-1,0-24,-25-25,25 25,0-50,0-24,0-26</inkml:trace>
  <inkml:trace contextRef="#ctx0" brushRef="#br0" timeOffset="81199.2899">1340 10815,'25'0,"-25"-25,0 0,24 25,-24-25,25 25,-25-24,25 24,25-50,-26 50,1-25,0 25,0 0,0 0,-1-25,-24 1,50 24,-25 0,0 0,-25 24,0 1,0 25,0-1,0-24,0 25,-25-25,-25-1,25 51,-24-75,-1 49,1-24,24 0,0 0,25 0,-25-25,0 24,-24-24,24 0,0 0,25-24,25 24,-25-25,25 25,0 25,99 74,0-25,-25 1,50 24,-124-74,-1 0,1-25,0 0</inkml:trace>
  <inkml:trace contextRef="#ctx0" brushRef="#br0" timeOffset="82594.5515">1042 12328,'0'25,"25"-25,74 25,-24-25,49 0,-25 0,-50 0,-24 24,0-24,0 0,0 0,-50 0</inkml:trace>
  <inkml:trace contextRef="#ctx0" brushRef="#br0" timeOffset="83313.0718">1340 12427,'0'50,"0"-25,0-1,0 26,0 0,0-26,0 1,0 25,0-1,0 1,0-25,0 0,0-1</inkml:trace>
  <inkml:trace contextRef="#ctx0" brushRef="#br0" timeOffset="84511.0481">2010 12353,'-25'0,"0"25,25-1,-50 26,50-25,-24 0,-1-1,25 1,0 0,0 0,0 0,0-1,0 1,0 0,25-25,-25 25,24-25,1 25,0-25,25 74,-26-74,-24-25</inkml:trace>
  <inkml:trace contextRef="#ctx0" brushRef="#br0" timeOffset="85965.2744">2282 12402,'0'25,"0"0,0 0,0 0,0-1,0 1,0 0,0 0,0 0,0-1,0 26,0-25,0 0,0-100,0 50,0-24,0-1,0 1,0 24,0 0,0 0,25 0,0-24,0 24,0 25,-1 0,1 0,-25 25,0 0,25-25,-25 24,0 1,0 0,0 0,0 0,25 24,-25-24,0 25,0-26,0 1,0 0,0 0,25-25</inkml:trace>
  <inkml:trace contextRef="#ctx0" brushRef="#br0" timeOffset="86800.7737">2729 12254,'0'24,"0"1,25 0,-1 0,-24 0,0-1,25 1,-25 0,0 25,0-1,0 1,0-1,0 1,0 24,0-49,0 0,0 25,0-26,-25-24,25-24</inkml:trace>
  <inkml:trace contextRef="#ctx0" brushRef="#br0" timeOffset="87599.5504">3151 12502,'74'0,"0"-25,1 0,-1 0,-49 0</inkml:trace>
  <inkml:trace contextRef="#ctx0" brushRef="#br0" timeOffset="88222.8167">3200 12725,'0'25,"25"-1,0-24,24 0,26 0,-26 0,26 0,24 0,99-74,-74 74,-49 0,-50-25</inkml:trace>
  <inkml:trace contextRef="#ctx0" brushRef="#br0" timeOffset="90716.6448">5234 11857,'-25'0,"1"0,-1 0,-25 24,1-24,24 0,-25 25,0 0,26-25,24 25,-25 0,0-1,0 26,25-25,0 0,0-1,0 1,25-25,-25 25,25-25,-25 25,0 0,25 0,-25-1,0 1,0 0,0 0,0 0,0-1,0 1,0 0,0 0,0 0,-50-1,50 1,-25-25,0 0,25-25,0 50,50 50,-25-1,0-24,24-1,-24 1,-25-25,25-1,-25 1,0 0,0 0,0 0,0-1,0 26,0-25,0 0,0-1,0 1,0 0,0 0,0 0,0 24,0 1,0-25,0 0,0-1,0 1,0 0,0 25,0-26,0 1,25 0,74 0,-49 0,-1-25,-24 0,0 0,-25-25</inkml:trace>
  <inkml:trace contextRef="#ctx0" brushRef="#br0" timeOffset="93142.7184">5705 13469,'0'-25,"25"25,0-25,0 25,-25-24,25 24,-25-25,24 25,1 0,-25-25,25 25,0 0,0-25,-1 0,51 25,-26-24,1-1,74-25,-49 50,-75-25,24 25</inkml:trace>
  <inkml:trace contextRef="#ctx0" brushRef="#br0" timeOffset="94414.7064">6127 13295,'0'25,"0"25,-25-25,25 49,0-24,0-26,0 1</inkml:trace>
  <inkml:trace contextRef="#ctx0" brushRef="#br0" timeOffset="95636.9414">6673 12998,'0'24,"0"1,-25 0,0 25,0-26,1 51,24-1,0-49,-25 0,0 0,25 24,0-24,0 0,0 0,-25-25,25 25,0-1,0 1,0 0,25-25,0 25,0 0,-25-1,74 76,-49-51,0-24,24 0,-24 24</inkml:trace>
  <inkml:trace contextRef="#ctx0" brushRef="#br0" timeOffset="97819.0457">6797 13221,'25'0,"-1"0,1 0,0 0,-25 25,25-25,-25 49,25-24,-1 25,-24-1,0 26,0-50,0 24,0-74,0 1,0-1,0 0,25 25,-25-25,25 25,-25-25,25 1,-25-1,0 0,25 25,-25-25,24 25,1 0,-25-25,25 25,-25-24,25 24,-25-25,50 25,-50-25,24 25,1 0,0 0,0 0,-25 25,25-25,-25 25,0-1,0 1,0 0,0 0,0 0,0-1,0 1,0 0,0 0</inkml:trace>
  <inkml:trace contextRef="#ctx0" brushRef="#br0" timeOffset="98594.5245">7789 13221,'0'25,"0"24,0-24,-25 25,0 24,-24 25,-26 1,51-1,-26-25,-24 1,49 24,0-74,0 24,0-24,25-50</inkml:trace>
  <inkml:trace contextRef="#ctx0" brushRef="#br0" timeOffset="100781.5157">7963 13643,'0'-25,"0"0,0 0,0 0,24 25,1 0,-25 25,0 0,0 0,0 0,0-1,0 1,0 0,0 0,-25 0,25-1,0 1,-24-25,24 25,0 0,-25-25,25 25,0-1,-25-24,75 0,-26 0,1 0,0 0,0 0,0-24,-1 24,26-25,25 25,-26 0,-24 0,-25-25</inkml:trace>
  <inkml:trace contextRef="#ctx0" brushRef="#br0" timeOffset="102287.8636">8335 12923,'49'25,"1"0,-50 0,25-25,-25 24,25-24,-25 25,0 0,24 0,-24 0,25 24,0 1,-25 0,25 24,-25-49,25 24,-25-24,0 0,0 0,0 0,0-1,0 1,0 0,0 0,0 0,0-1,0 1,0 0,0 0,0 0,-25 24,25-24,0 0,-25 24,25-24,0 0,0 0,0-50,0-25,50-24</inkml:trace>
  <inkml:trace contextRef="#ctx0" brushRef="#br0" timeOffset="103060.9541">9004 13171,'25'0,"0"0,25 0,49 0,0 0,25-49,-25 24,-24 25,-50-25</inkml:trace>
  <inkml:trace contextRef="#ctx0" brushRef="#br0" timeOffset="104096.6449">9327 12923,'25'0,"-25"25,0 0,25 24,-25 26,0-1,0 1,0 74,0-100,0 100,0-124,0 0,0-1</inkml:trace>
  <inkml:trace contextRef="#ctx0" brushRef="#br0" timeOffset="105693.0337">10021 12750,'0'24,"0"1,0 25,0 24,0-24,0 24,0 1,0-1,0-49,0 0,0 0,0-1,0 1,0 0,0 0,0 0,0-1,0 1,0 0,0 0,0 0,0-1,0 1,0 0</inkml:trace>
  <inkml:trace contextRef="#ctx0" brushRef="#br0" timeOffset="116079.121">12899 12824,'25'0,"-1"0,-24 25,25-25,-25 25,25-1,-25 1,0 0,0 0,0 0,25 24,-25 1,0-25,0-1,0 1,0 0,0 0,-25 0,25 0,0-75,0 0,0 1,0-75,0 74,0 0,0 26,0-1,0 0,25 25,-25-25,25 0,-1 1,-24-1,25 25,-25-25,25 25,0 0,0 0,-1 0,1 0,0-25,0 25,0 0,-1 25,-24 0,0 0,0 24,0-24,0 49,0-24,25-25,-25 0,0-1,0 1,0 0,0 0,0 0,0-1,0 1,0 0,0 0,0 0,0 0,0 24,25-24,0-25,-25 25,0 0</inkml:trace>
  <inkml:trace contextRef="#ctx0" brushRef="#br0" timeOffset="117931.2021">13742 12477,'0'25,"25"24,25 1,-26-25,51 74,24-50,0 51,-74-76,49 51,-24-50,-50-1,25 1,-25 0,25-25,-50 0,0 0,0 25,0-25,1 0,-1 25,0-1,25 1,-25-25,0 25,-24 0,-1 25,25-26,-74 51,99-50</inkml:trace>
  <inkml:trace contextRef="#ctx0" brushRef="#br0" timeOffset="119622.3157">14710 12626,'0'24,"0"1,0 25,24-1,-24 1,0 24,0-24,0 0,0-26,0 1,0 25,0-25,0-1,0 1,0 25,0 0,25 24,0-24,-25-1,25-24</inkml:trace>
  <inkml:trace contextRef="#ctx0" brushRef="#br0" timeOffset="125144.4806">6177 11485,'25'24,"-25"1,0 50,0-51,0 26,0-25,0 24,0-24,0 0,0 0,0 24,0-24,24-25</inkml:trace>
  <inkml:trace contextRef="#ctx0" brushRef="#br0" timeOffset="127402.6408">12130 11038,'25'0,"24"0,-49 25,75-25,24 49,0 1,0 0,1-1,-76-24,1-25,-25 25,25-25,-25 25,0 0,0-1,0 1,0 25,0-1,0-24,-25 0,0-75,25-24,0 0,0-75,0-25,50 100,-25-26,0 1,-1 74,1 25,-25-24,25 24,-25 24,25-24,-25 25,25-25,-1 0,1 50,-25-25,25 49,25 0,-26 1,1 99,-25-100,0 0,0-49,0 25,0-25,25-25</inkml:trace>
  <inkml:trace contextRef="#ctx0" brushRef="#br0" timeOffset="128214.8176">13544 10889,'25'0,"-1"25,51-25,24 0,-25 0,75 0,-99-25,-1 25</inkml:trace>
  <inkml:trace contextRef="#ctx0" brushRef="#br0" timeOffset="128969.9583">13792 11162,'0'25,"0"0,0 0,0-1,0 26,25-25,99 49,-100-74,76 0,-26 0,-49 0,0 0,-1 0,-24 25,25-50</inkml:trace>
  <inkml:trace contextRef="#ctx0" brushRef="#br0" timeOffset="129919.017">14586 10765,'0'25,"0"0,0 0,0 24,0 1,0-25,24 24,-24 1,0 24,0 1,0-26,0 1,0 0,25-1,-25 1,25-1,-25 1,0-25</inkml:trace>
  <inkml:trace contextRef="#ctx0" brushRef="#br0" timeOffset="138753.3873">15578 2654,'0'25,"0"49,0-24,0 24,0 50,0-24,24-26,-24-24,0-1,0-24,0 0,0-50</inkml:trace>
  <inkml:trace contextRef="#ctx0" brushRef="#br0" timeOffset="140472.8689">15677 2679,'25'0,"-25"-25,25 0,-1 25,1 0,0 0,0 0,0 0,-1 0,-24 25,0 0,0 0,0 0,0-1,0 26,-24-50,-1 0,0 25,0-25,25 25,-25-25,1 0,-1 0,0 0,25 24,50 1,-1 25,-24-25,25 49,-1-49,1 24,49 26,0-1,0 1,-74-75,-25 24,25-24</inkml:trace>
  <inkml:trace contextRef="#ctx0" brushRef="#br0" timeOffset="141366.8393">16570 2654,'25'0,"74"0,99 0,75 0,-50 0,-49 0,-50 0,-74 0</inkml:trace>
  <inkml:trace contextRef="#ctx0" brushRef="#br0" timeOffset="142198.9161">17190 2654,'0'50,"0"49,0 50,0-75,0 50,0 0,0-25,0-24,0-26,0 1,0-25</inkml:trace>
  <inkml:trace contextRef="#ctx0" brushRef="#br0" timeOffset="145398.0343">18356 2729,'0'24,"0"1,0 0,0 0,0 24,0 1,0 0,0-26,0 1,0 0,0 25,0-1,0-24,0 0,0 0,0-75,0-24,0-1,25 26,-25-26,0 26,24 24,-24 0,25 25,-25-25,0 0,0 1,25 24,-25-25,25 25,0 0,-1 25,26 24,-50-24,0 0,0 0,0-1,25-24,-25 25,0 0,0 0,0-50,0 0,25 0,-25 1,24-1,-24 0,50 25,-50-25,0 0,25 25,-25 25,0 0,25 49,-1-24,-24 0,0-26,0 26,0-25,0 0,0-1</inkml:trace>
  <inkml:trace contextRef="#ctx0" brushRef="#br0" timeOffset="147955.6681">17835 4093,'25'0,"0"0,24 0,1 0,-1 0,1 0,-25 0,0 0,-1 0,1 0,50 0,-51 0,-24-25,50 25,-25 0,0 0,-25-25,24 25,1 0,-25-25,0 1</inkml:trace>
  <inkml:trace contextRef="#ctx0" brushRef="#br0" timeOffset="149547.2301">18058 4118,'0'24,"0"1,0 0,0 25,0 24,0-24,0-26,0 1,0 0,0 0,0-50</inkml:trace>
  <inkml:trace contextRef="#ctx0" brushRef="#br0" timeOffset="150700.4221">18877 3919,'-25'0,"0"25,25 0,0 0,-25-1,0 51,1-50,24-1,-25-24,25 25,-25 0,25 0,0 0,0 24,0 1,25-1,-25-24,49 0,-49 0,25-25,-25 25,25-25,-25 24</inkml:trace>
  <inkml:trace contextRef="#ctx0" brushRef="#br0" timeOffset="152369.3099">19026 3994,'24'0,"-24"24,0 1,25 0,0 0,-25 0,0-1,0 1,25-25,-25 25,0 0,0 0,0 24,0-24,0 0,0-75,0 25,0 1,0-1,0-25,0 25,0 1,25-1,-25 0,24 25,-24-25,0 0,25 1,-25-1,25 25,0 0,-25-25,25 25,-1 0,1 0,0 0,0 50,0-1,24 1,-24-1,-25-24,0 0,25 0,-25 0,0-1,0 1,0 0,0 25,0-26,0-48</inkml:trace>
  <inkml:trace contextRef="#ctx0" brushRef="#br0" timeOffset="154458.7192">19596 3870,'25'0,"-25"24,25-24,-25 25,49-25,-24 50,0-50,0 25,-1-1,1 26,-25-25,25 24,0-24,-25 0,0 0,0 0,0-1,0 1,0 0,0 0,0 0,0-1,0 1,0 0,0 0,0 0,0-1,0 1,-25 0</inkml:trace>
  <inkml:trace contextRef="#ctx0" brushRef="#br0" timeOffset="158107.6978">17909 4564,'0'25,"0"0,-24-1,-26 26,-24-25,24 24,-25 1,26 0,-26-25,-24 49,74-74,1 25,-1 0,0-25,0 24,0 26,1-25,-1 0,25-1,-25-24,0 25,0-25,25 25,-24-25,-1 50,0-26,-25 1,-24 50,24-51,26 1,-1-25,0 0</inkml:trace>
  <inkml:trace contextRef="#ctx0" brushRef="#br0" timeOffset="158945.8185">16371 5457,'0'25,"0"0,0 24,0 75,0-49,0 24,0-25,0-24,0-25,0 0,0-1,0 1,0 0,0 0,0-50,25 0</inkml:trace>
  <inkml:trace contextRef="#ctx0" brushRef="#br0" timeOffset="162017.8749">18207 4738,'25'0,"-25"24,25 1,-1 0,1 0,-25 25,75-26,-75 26,24-25,1-25,-25 25,0-1,25 1,0 0,-25 0,25-25,-1 0,-24 25,0-1,25-24,-25 25,25 0,0-25,0 25,-1-25,1 0,-25 25,50-25,-50 24,25-24,-25 25,24-25,-24 25,25 0,0-25,-25 25,0-1,25-24,-25 25,25-25,0-25</inkml:trace>
  <inkml:trace contextRef="#ctx0" brushRef="#br0" timeOffset="163901.9481">18480 5680,'25'0,"24"25,125 25,49-26,100 1,-51-25,76 0,-249 0,-25 0,-74-25,-24 50,-1-25,25 25,-25-25,0 0,0 0,-24 0</inkml:trace>
  <inkml:trace contextRef="#ctx0" brushRef="#br0" timeOffset="164923.6306">19050 5755,'0'24,"25"26,0 25,-25-26,25-24,-25 25,0 24,0-24,0 24,0 0,0-49,25 0,-25 25,0-26,0 1,0 0,0-50,0 0,24 1</inkml:trace>
  <inkml:trace contextRef="#ctx0" brushRef="#br0" timeOffset="166021.3909">20365 5531,'-25'0,"25"25,-25 25,1-1,24 1,-25-25,-25 49,50-24,0-25,-25 24,1 26,-1-1,25 1,-25-26,0 26,25-1,-25-24,25-26,0 51,0-50,0-1,0 1,0 0,0 0,25 0,0-25,-25 24,25-24,0 0,-1-24</inkml:trace>
  <inkml:trace contextRef="#ctx0" brushRef="#br0" timeOffset="168510.3539">20588 5581,'0'25,"0"0,0-1,0 1,0 25,0-25,0-1,25-24,-25 50,0-25,0 0,0 0,0-1,0 1,0 0,0 0,0 0,0-50,0 0,0 0,0-24,0 24,25 25,-25-25,0 0,25 25,-25-25,24 25,-24-25,25 25,-25-24,25 24,-25-25,25 25,0 0,-25-25,24 25,1 0,-25 25,0 0,0-1,25-24,0 50,-25-25,0 0,0 0,0-1,0 1,0 0,0 0,0 0,0-1,0 1,0 0,0 0,0 0,0-1</inkml:trace>
  <inkml:trace contextRef="#ctx0" brushRef="#br0" timeOffset="169123.5434">21556 5606,'0'0,"0"25,0 24,-50 1,0-1,26 1,-76 25,76-51,-125 125,124-124,-49 74,-1-24,-24 24,24-25,26-24,24-25,0-1,75-98,49 0</inkml:trace>
  <inkml:trace contextRef="#ctx0" brushRef="#br0" timeOffset="170878.5223">21308 6201,'0'25,"24"-25,1-25,0 25,-25-25,25 25,0 0,-25-24,24 24,-24 24,0 1,25-25,-25 25,0 0,0 0,0 24,-25-24,25 0,0 0,-24-25,24 24,0 1,0 0,0 0,-25 0,25-1,25-24,-1 0,1 0,0 0,0 0,49 0,25 0,-49 0,0 0,-26 0,1 0</inkml:trace>
  <inkml:trace contextRef="#ctx0" brushRef="#br0" timeOffset="172224.2312">21704 5507,'25'0,"0"0,0 0,0 0,-25 24,24-24,-24 25,25-25,0 50,49 49,-49-49,0-1,0 26,0-50,-25-1,0 1,0 0,0 0,0 0,0-1,0 1,0 25,0 24,0-49,0 25,0-26,0 26,0-25,0 24,0 1,0-25,0 0,0-1,0 1,0 0,0 0,0 0,0-1,-25-24</inkml:trace>
  <inkml:trace contextRef="#ctx0" brushRef="#br0" timeOffset="174304.4728">18902 6772,'-25'24,"25"1,-25-25,25 25,0 0,-25-25,25 25,-25 0,0-1,1 1,-1 0,0 0,25 0,-25-25,0 0,25 24,-24 1,-51 25,26 24,24-74,-99 99,74-74,25 0,1 0</inkml:trace>
  <inkml:trace contextRef="#ctx0" brushRef="#br0" timeOffset="176545.4735">17488 7789,'0'24,"0"51,0-1,0 1,0-1,0-24,0-25,0-1,0 1,0 0,0 0,0 0,0-1,0 1,0 0,0 25,0-26,0 1,0 0,0 0,24-100,1-73</inkml:trace>
  <inkml:trace contextRef="#ctx0" brushRef="#br0" timeOffset="178561.4735">18926 6871,'0'25,"25"24,-25 1,75 24,-51-24,1-25,-25 0,50 24,-50-24,74 25,-74-1,25 1,25-25,-50-1,0 1,49 0,-49 0,25-25,-25 25,0-1,0 1</inkml:trace>
  <inkml:trace contextRef="#ctx0" brushRef="#br0" timeOffset="179840.1743">19100 8012,'25'25,"49"0,100-25,-75 0,-49 0,-1 0,-49-25,25 25,25-25,-26 0,1 0,-25 0,25 25,0 0,0 0,74-24,-49 24</inkml:trace>
  <inkml:trace contextRef="#ctx0" brushRef="#br0" timeOffset="181237.441">19596 8012,'0'25,"0"0,0-1,0 26,0-25,0 24,0 1,25 24,-25-24,0 0,0-26,0 1,0-50</inkml:trace>
  <inkml:trace contextRef="#ctx0" brushRef="#br0" timeOffset="182875.1513">20291 7714,'0'25,"-25"0,25 0,0-1,-25 1,25 25,-25-25,25-1,-25 1,25 0,-24 25,24-25,-25 24,0 1,25-1,-25 1,25-25,0 24,-25-24,25 0,0 0,0 0,-24-1,24 1,0 0,0 0,0 0,0-1,0 1,24 25,-24-25,25-1,-25 1,0 0,25-25,0 25,0 24,24-24,-49 0,0 0,25 0,0-25,-25-25</inkml:trace>
  <inkml:trace contextRef="#ctx0" brushRef="#br0" timeOffset="187245.6524">20563 7789,'-24'0,"24"24,0 1,24-25,-24 25,0 0,0 0,25 24,-25-24,0 0,25 0,-25 0,0-1,0 1,0 0,-25 0,25 0,-25-1,25 1,0 0,-24-25,24-25,0 0,-25 1,25-26,0 25,0-24,0 24,0-25,0 0,25 50,-1-24,-24-1,25 0,-25 0,25 25,-25-25,25 25,0-24,-1 24,1 0,25 0,-25 0,49 0,1 0,-51 0,51 0,-26 0,-24 0,0 0,0 0,0 0,-1 0,-24 24,0 1,0 0,25 0,-25 0,0-1,0 1,0 0,-25 0,25 0,0 0,-24-25,24 24,0 1,-25-25,25 25,-25-25,25 25,-25 0,25-1,0 1</inkml:trace>
  <inkml:trace contextRef="#ctx0" brushRef="#br0" timeOffset="188155.2083">21630 7937,'0'25,"-25"0,0 0,1 0,-1-25,0 25,0-1,-24 1,24 0,0 0,0 0,-24 99,-26-100,26 51,-1-26,-24 1,49 0,0-1,-49-24,49 0,0 0,0-25,25 24,-25-24,0 25,25 0,0 0,-24 0,24-50,0-25</inkml:trace>
  <inkml:trace contextRef="#ctx0" brushRef="#br0" timeOffset="191386.0311">21456 8533,'25'0,"0"0,0 0,-25 25,25-25,-25 24,0 1,0 25,0-25,0-1,0 1,0 0,0 0,-25-25,0 25,0-25,25 24,-25-24,25 25,-24-25,24 25,-25-25,25 25,0 0,-25-25,25 24,25-24,0 25,-1-25,1 0,25 0,-25 0,-1 0,1 0,0 0,0 0,0 0,-1 0,1 0,-25-25</inkml:trace>
  <inkml:trace contextRef="#ctx0" brushRef="#br0" timeOffset="193185.1088">21729 8161,'0'-25,"25"0,0 0,0 25,-1 0,1 0,-25 25,25-25,-25 25,25 0,-25 0,0-1,0 1,-25 25,0 24,0-74,25 25,0 0,-24-25,24 25,-25-25,25 24,-25-24,25 25,-25-25,25 25,25-25,0 0,0 0,-1 0,1 0,0 0,0 0,0 0,-1 0,1 0,-25-25,0 0</inkml:trace>
  <inkml:trace contextRef="#ctx0" brushRef="#br0" timeOffset="194234.2343">22151 7491,'25'50,"49"24,1-24,-1-1,-24-24,-1 0,1 24,-25-49,-25 25,0 0,0 0,0 0,0 49,0-49,0 49,0 1,0-1,-25-24,25 24,-25-24,0-25,0 24,1 1,-1-1,25-24,-25 0,0 0,25 0,-25-1,25 1</inkml:trace>
  <inkml:trace contextRef="#ctx0" brushRef="#br0" timeOffset="195597.1015">19695 9203,'-25'0,"1"0,-26 24,50 1,-50 0,1 0,-1 24,25-49,-74 50,0 49,0-24,74-51,-248 125,149-74,-25 24,75-25,-1-49,75 0,-24-25,48-75,76 26</inkml:trace>
  <inkml:trace contextRef="#ctx0" brushRef="#br0" timeOffset="196709.375">18083 10418,'0'50,"0"-26,0 26,0 0,0-1,-25 1,25-1,0 1,-25-25,25 0,0 24,0 1,-24-25,-1 49,25-24,0-26,0 1,0-50,49-99</inkml:trace>
  <inkml:trace contextRef="#ctx0" brushRef="#br0" timeOffset="198404.0939">19770 9252,'0'25,"0"25,0-26,24 1,1 0,0-25,-25 25,25 0,-25 24,50 1,-26-1,1-24,-25 0,25 0,0 0,0-25,-25 24,24-24,1 0,-25 25</inkml:trace>
  <inkml:trace contextRef="#ctx0" brushRef="#br0" timeOffset="199425.4741">19919 9971,'0'25,"-25"-25,25 25,0 0,0 0,25-25,-1 0,26 0,-25 0,0 0,-1 0,26-25,0 25,24 0,-24-25,-1 25,-24-25,0 25,0 0,-1 0</inkml:trace>
  <inkml:trace contextRef="#ctx0" brushRef="#br0" timeOffset="200420.7272">20142 10071,'0'25,"0"-1,0 1,0 0,0 0,0 49,0-24,-25-1,25 26,0-1,0 1,-25-26,25-24,0 0,0-50</inkml:trace>
  <inkml:trace contextRef="#ctx0" brushRef="#br0" timeOffset="201794.0729">21134 9649,'0'25,"0"0,-25-1,0-24,25 50,-24-25,-1 0,25-1,-25 1,0 0,25 0,-25 0,25-1,-24 26,24-25,-25 25,25-26,0 1,-25 0,25 0,0 0,0-1,0 1,0 0,0 0,25 0,0 24,24-24,-49 0,25-25,-25 25,25-25,-25 24,25-24,-1 0,-24 25,0 0,25-25,-25 25,25-25,-25 25,25-25</inkml:trace>
  <inkml:trace contextRef="#ctx0" brushRef="#br0" timeOffset="204235.1348">21208 9748,'25'0,"0"0,0 0,0 0,-1 25,-24 0,0 0,0-1,25 1,-25 0,25 0,-25 0,0-1,25 1,-25 0,25 0,-25 0,0 0,0-1,0 1,0 0,0 0,0 0,0-1,0-48,0-1,0 0,0-49,0 24,0 0,0 1,0-1,0 25,24-24,-24 24,0 0,0 0,25 0,0-24,0 24,0 0,-25 0,24 1,1 24,0 0,-25 24,25 26,-25-25,0 24,0-24,0 0,0 25,0-26,0 26,0 24,0-49,0 0,0 0,0 0,0 0,0-1,0 1,25-25,-1 0,1 0</inkml:trace>
  <inkml:trace contextRef="#ctx0" brushRef="#br0" timeOffset="204920.6739">22176 9426,'0'25,"0"24,0-24,0 49,-50-24,25 0,-24 24,-1 25,-49-24,-25 98,49-98,51-50,-100 123,74-98,0 0,26-1,-1-24,25 0,0-50,0-25,49-24,26-50</inkml:trace>
  <inkml:trace contextRef="#ctx0" brushRef="#br0" timeOffset="206568.7951">22151 10071,'25'0,"0"0,-25-25,24 25,1 0,-25 25,0 0,0-1,0 1,0 0,0 0,0 24,0 1,-25-25,25 24,-49 1,49-25,-25-25,25 25,-25-25,0 24,50-24,0 0,49 0,1 0,-26 0,1 0,-25 0,0 0,-1 0,-24-24</inkml:trace>
  <inkml:trace contextRef="#ctx0" brushRef="#br0" timeOffset="208249.9912">22424 9649,'0'-25,"0"0,25 25,-25-24,24 24,1 0,0-25,0 25,-25 25,0 24,0-24,0 25,0-26,0 1,0 0,-50 0,50 0,0-1,25-48,0 24,0 0,-25 24,0 1,0 0,0 0,0 0,0-1,-25-24,0 0,0 0,0 0,1 0,-1 0</inkml:trace>
  <inkml:trace contextRef="#ctx0" brushRef="#br0" timeOffset="210347.7839">22870 9401,'0'25,"0"0,0-1,0 1,0 0,0 25,25-1,-25 26,0-26,0 26,0-26,0-24,0 25,0-26,0 1,0 0,0 0,0 0,0 0,0-1,0 26,0-25,0 0,0 24,-25-49,25 25,0 0,0 0,-25-25,25 24,0 1,-24 0,-1-25,25-25,0-24</inkml:trace>
  <inkml:trace contextRef="#ctx0" brushRef="#br0" timeOffset="212137.5633">20811 11311</inkml:trace>
  <inkml:trace contextRef="#ctx0" brushRef="#br0" timeOffset="212459.1484">20811 11435,'25'0,"-25"25,0 0</inkml:trace>
  <inkml:trace contextRef="#ctx0" brushRef="#br0" timeOffset="212715.2705">20886 11708</inkml:trace>
  <inkml:trace contextRef="#ctx0" brushRef="#br0" timeOffset="212905.3203">20886 11757,'25'0,"-25"25</inkml:trace>
  <inkml:trace contextRef="#ctx0" brushRef="#br0" timeOffset="213124.9007">21035 12278,'0'0,"0"25</inkml:trace>
  <inkml:trace contextRef="#ctx0" brushRef="#br0" timeOffset="213367.9048">21060 12328,'24'25,"1"-25,-25 25</inkml:trace>
  <inkml:trace contextRef="#ctx0" brushRef="#br0" timeOffset="214989.1503">21159 12849,'-25'0,"25"25,25-25,49 0,1 0,24 0,50 0,-125 0,1 0,0 0,0 0,24 0,-24 0,25 0,-25 0,-1 0,-24-25,25 25,0 0</inkml:trace>
  <inkml:trace contextRef="#ctx0" brushRef="#br0" timeOffset="215896.4608">21432 12923,'0'25,"0"0,0 24,24 1,-24 24,25-24,-25 0,0 24,0-24,0-25,25-25,-25-50</inkml:trace>
  <inkml:trace contextRef="#ctx0" brushRef="#br0" timeOffset="217317.5263">22225 12725,'0'25,"0"-1,-24-24,-1 25,25 0,0 25,-25-26,0 1,25 0,-25 0,25 0,-24-25,24 24,0 1,-25 0,25 25,0 24,0-24,-25-1,25 1,0 0,0-26,0 26,0-25,0 0,0-1,0 1,25-25,-25 25,25-25,-1 0,-24-25,25 25,0-25,-25 1,25-1</inkml:trace>
  <inkml:trace contextRef="#ctx0" brushRef="#br0" timeOffset="219276.1947">22325 12874,'0'24,"24"-24,-24 25,25 0,-25 0,25-25,-25 25,25-1,-25 1,0 0,0 25,25-50,-25 24,0 26,0-25,0 0,0 0,0-50,0 0,-25-25,25 25,0-24,0 24,0-25,25 26,-25-1,0 0,24 25,1 0,0 0,0 0,-25 25,25-25,-1 25,-24-1,0 1,25-25,-25 25,0 0,25-25,-25 25,0-1,0 1,0 0,0 0,0 0,25-50,0 0</inkml:trace>
  <inkml:trace contextRef="#ctx0" brushRef="#br0" timeOffset="220203.9567">22870 12898,'0'25,"0"25,0 24,-25 1,1-26,-1 26,0-1,0-24,0-25,25-1,0 1,-24 0,-1-25,25 25,0 0,0-1</inkml:trace>
  <inkml:trace contextRef="#ctx0" brushRef="#br0" timeOffset="222059.7054">22994 13419,'25'0,"0"0,0 0,0 0,-1 0,1 0,0 50,-25-25,25 0,-25 24,0-24,0 0,0 0,0-1,0 1,-25 25,0-25,0 24,1-49,-1 25,0 0,0 0,0-25,25 24,-25-24,50 0,25 0,0 0,-1 0,1 0,-25 0,-1 0,1 0,0 0,0 0,0-49</inkml:trace>
  <inkml:trace contextRef="#ctx0" brushRef="#br0" timeOffset="223088.9548">23267 12874,'0'49,"0"-24,25 25,-25-26,0 26,0-25,25 0,-25-1,0 1,0 0,0 0,25-25,-25-25</inkml:trace>
  <inkml:trace contextRef="#ctx0" brushRef="#br0" timeOffset="225377.508">23614 12824,'0'25,"-24"0,24-1,-50 1,50 0,-25 25,0-50,-49 74,49-49,-24 24,-26 1,26 0,-1-25,25-1,0-24,50 0,0 0,0 0,24 0,1 0,-25 0,24 0,26 0,-26 25,26 25,-50-25,-1-1,1-24,0 0,-25 25,25 0,0 0,-1-25,-24-25</inkml:trace>
  <inkml:trace contextRef="#ctx0" brushRef="#br0" timeOffset="226359.3465">23962 12700,'24'25,"1"0,0 24,-25 1,50 24,-25 100,-1-125,-24 51,25-1,-25-25,25 26,-25-51,0 1,0-1,0-24,0 25,0-25,0-1,-25 26,0-25,25 0,0-1,0 1,-24-25,24 25,0 0,-25-25,25 25,-25-25,0 49,0-24,0 0,25 0,0-75,0 25</inkml:trace>
  <inkml:trace contextRef="#ctx0" brushRef="#br0" timeOffset="228104.6098">23292 12898,'0'25,"0"0,0 49,0 1,0-50,25-1,-25 51,25-1,-1-24,-24-25,0 0,0-1,25-24,-25 25,25 0,-25 0,0 0,0-1,0 1,0-74</inkml:trace>
  <inkml:trace contextRef="#ctx0" brushRef="#br0" timeOffset="230163.0163">20911 12303,'-25'25,"0"25,-25-26,26 26,-26-25,25 0,0-1,25 1,-24 0,-1 0,0 24,0 1,-24 0,-1 24,-24 0,-1 1,1 49,-1-50,26 1,24-50,25-1,-25-24</inkml:trace>
  <inkml:trace contextRef="#ctx0" brushRef="#br0" timeOffset="230851.5108">19522 13618,'24'0,"-24"25,0 24,50 26,-25-26,0 1,-25 24,24 1,1-26,-25-24,0 0,25 0</inkml:trace>
  <inkml:trace contextRef="#ctx0" brushRef="#br0" timeOffset="248807.5043">1067 14287,'0'25,"0"0,0 0,25-25,24 25,26-25,-1 0,75 0,-50 0,100 0,-26 0,-123 0,74 0,-50 0,26 0,48 0,1 0,50 0,-1 0,75 0,74 0,25 0,-24-25,-26 25,149-25,-173 25,-75 0,-198 0,173 0,-74 0,25-25,25 25,-50 0,-74 0,49 0,-25 0,1 0,-26 0,1 0,-25 0,24 0,1 0,49 0,-25 0,75 0,25 0,-50 0,-50 0,100 0,49 0,-99 0,75 0,-1 0,1 0,-51 0,-48 0,222 0,-173-25,49 25,1 0,-125-24,50 24,-25 0,50 0,-25 0,-24 0,48 0,-48 0,73 0,50 0,-24 0,-75 0,99 0,-99 0,-25-25,1 25,-26 0,0 0,1-25,98 0,1 25,-50 0,50 0,-75 0,50-25,-50 25,0 0,-24 0,-26-24,1 24,-25 0,0 0,24 0,1-25,-25 0,24 25,26 0,49 0,0-25,49 0,-148 25,0-24,0 24,-1 0,26 0,24-25,1 25,49-25,-50 0,1 0,-50 25,-1 0,51 0,-1-24,-24-1,24 0,-24 0,-1 0,-24 25,25 0,-1 0,-24-24,0 24,-25-25,0 0,0-25,0 26,0-26,0-99,25 100,-25-26,0-49,0 50,0-50,0 49,0-24,0 49,0 1,0 24,0 0,0-49,0 24,0 1,0-26,0-49,0 99,0 1,0-51,0 50,0 0,0 1,0-26,0 25,-25-24,25 24,0-50,0 26,-25-1,25 25,0-49,0 24,0-24,0 49,-25-24,25 24,-24-25,24 25,-25-24,25-1,0 1,-25-26,0 1,0 24,1-49,24 49,0-24,-25-1,25 51,0-51,-50-49,50 75,-25 24,25-50,-24-24,24 25,-25 24,0-99,0 50,0-75,25 100,-24-25,24 0,-25-100,25 26,0-1,0 99,0-173,0 50,-25 49,25-49,-25-26,0 1,1 174,24 24,-25-50,25-98,-50-150,50 249,-49-149,49 123,-25-73,0-1,25 149,-25-49,0 0,25 24,-24-149,-1-49,0 100,0-1,0 50,25-1,-25 1,1-25,-26-50,25 100,0-25,-24-50,-1 0,1 75,-1-50,-49-25,49 50,50 49,-49-24,49 24,-25 25,25-24,-25-26,0 50,0-49,-49-75,49 75,-24 24,49-24,-25-1,0 26,25-26,-25 26,25-51,0 51,0-1,-25 1,25 24,0 0,0 0,0 0,0 1</inkml:trace>
  <inkml:trace contextRef="#ctx0" brushRef="#br0" timeOffset="252262.3233">2010 14858,'24'0,"26"0,-25 25,-25 0,0 24,25-24,-25 0,0 0,24 24,-24 1,0-25,0-1,0 26,0 0,0-26,-24 26,24-25,0 25,0-26,-25-24,25-24,0-1,0 0,0 0,0-25,49 1,-24 24,25-25,-25-49,49 50,-74 24,50-74,-26 99,1 0,0 0,0 0,0 0,-25 24,0 51,0-26,0 1,0 0,0-26,0 1,0 0,0 0,0 24,0-24,0 50,0-50,0 24,24-49</inkml:trace>
  <inkml:trace contextRef="#ctx0" brushRef="#br0" timeOffset="253265.5071">2878 15106,'0'25,"0"0,-50 24,25-24,-24 25,-1 24,0-24,50-1,-49 26,24-26,-25-24,26 25,24-1,-25-49,0 25,25 0,-25-25,25 25,-25-25,25 25,0-1,0 1,-24-25,24 25,0 0,-25 0,25-1</inkml:trace>
  <inkml:trace contextRef="#ctx0" brushRef="#br0" timeOffset="254561.0483">2654 15677,'0'-25,"25"25,25-25,-25 25,49 0,-24-25,-26 25,1 0,0 0,0 0,-25 25,0 25,0-26,0 1,0 25,0-25,-25-25,25 24,-25-24,25 25,-25 0,1-25,-1 50,-25-26,25 1,1 0,24 0,49-25,1 0,24 0,50 0,-99 0,0 0,0 0,0 0,24 0,-24 0</inkml:trace>
  <inkml:trace contextRef="#ctx0" brushRef="#br0" timeOffset="256012.4684">3151 15205,'0'50,"0"-25,0-1,0 1,0 25,0-25,0 24,0-24,0 0,0 0,0 0,0-1,0 1,0 0</inkml:trace>
  <inkml:trace contextRef="#ctx0" brushRef="#br0" timeOffset="258545.287">3399 15280,'0'24,"-25"-24,25 25,0 0,-25-25,25 25,0 0,-25-25,0 0,1 25,-1-25,25 24,-25-24,0 0,0 0,25 25,25 0,0-25,0 0,-25 25,49-25,-49 25,25-25,-25 24,25-24,-25 25,25-25,0 25,-1 0,1 0,0-25,-25 24,25-24,-25 25,25-25,-25 25,24 0,1-25</inkml:trace>
  <inkml:trace contextRef="#ctx0" brushRef="#br0" timeOffset="259603.41">3845 15056,'50'0,"49"0,-25 0,1 0,-26 0,-24 0,0 0,0 0,49 25,-24-25,-25 0,-1 0,51 0,-26 0,26 0,-26 0,-24 0,0 0</inkml:trace>
  <inkml:trace contextRef="#ctx0" brushRef="#br0" timeOffset="260646.9551">4118 15329,'0'25,"0"0,0 0,0 0,50-25,-1 24,26-24,49 0,-50 0,0 0,-24 0,-50-24,25 24,0 0,-1 0,51 0,-1 0,1 0,-75-25,24 25,1 0,0 0</inkml:trace>
  <inkml:trace contextRef="#ctx0" brushRef="#br0" timeOffset="261675.4042">5581 14908,'25'0,"-25"24,0 1,0 50,0-1,0 0,0 1,0-1,0 26,0 24,0-50,0 25,0 0,0-49,0 0,0-75,0-25</inkml:trace>
  <inkml:trace contextRef="#ctx0" brushRef="#br0" timeOffset="276445.869">1241 16371,'0'25,"0"0,0 24,0 1,0 0,0-26,0 1,0 0,0 0,24 0,-24-1,0 26,25-25,-25 0,0-1,0 1,0 0,0 0,0-50</inkml:trace>
  <inkml:trace contextRef="#ctx0" brushRef="#br0" timeOffset="277736.2765">1662 16297,'0'24,"0"1,0 0,-25 0,25 0,-49 24,24-24,0 0,0 49,-74-24,99-25,-25 0,1-25,24 24,24 1,1-25,0 0,49 0,-24 0,0 0,24 0,-49 0,0 0,-1 0,1 0,-25 25</inkml:trace>
  <inkml:trace contextRef="#ctx0" brushRef="#br0" timeOffset="278709.9891">2357 16520,'-25'25,"0"-25,0 25,25-1,0 1,-24-25,24 25,0 0,0 0,0-1,24 26,26-25,0 24,-26-49,1 0,-25 25,0 0,0 0,0 0,0 24,0-24,-25 25,1-26,-1 1,0-25,0 0,25-25,0-49,0 49</inkml:trace>
  <inkml:trace contextRef="#ctx0" brushRef="#br0" timeOffset="279535.3191">2754 16396,'0'25,"24"-25,-24 25,0-1,0 26,0 0,0 24,0-24,0-26,0 26,0 0,0-26,0 1,0 0,0 0,0 0,0-1,25 26,-25-25,0 0,0-50,0 0,0-25</inkml:trace>
  <inkml:trace contextRef="#ctx0" brushRef="#br0" timeOffset="280122.4704">2654 16743,'50'-25,"74"25,-99-24,74-26,-24 50,-75-25,24 25</inkml:trace>
  <inkml:trace contextRef="#ctx0" brushRef="#br0" timeOffset="281199.69">3051 16644,'25'0,"0"25,0-25,0 0,-1 0,1 0,25-25,-25 0,-1 25,-24-25,25 25,-25-24,0-1,-25 25,-24 25,24-1,-25 1,1 25,24-50,25 25,0-1,0 1,0 0,0 25,0-26,0 1,0 25,0-25,0-1,0 1,0 0,25-25,0 25,24 0,1-25,-25 0,-1 0,1 0,25 0,-25 0,-1 0,51-25</inkml:trace>
  <inkml:trace contextRef="#ctx0" brushRef="#br0" timeOffset="282733.039">3597 16718,'0'25,"0"0,0 25,0 24,0 0,0 1,0-1,0 50,0-74,0-25,0-1,0-48,0-1,0-50,0 51,0-51,0 1,0-1,25-24,-25 50,0-26,0 50,0 1,25 24,-25-25,24 25,-24-25,50 25,-50-50,25 50,0 0,-1 0,-24 25,0 0,0 0,0 0,0-1,0 1,0 0,0 0,-24 0,24-1,-25-24,-25 0,50 25,-25-25,25 25</inkml:trace>
  <inkml:trace contextRef="#ctx0" brushRef="#br0" timeOffset="283921.3154">4192 16495,'-49'25,"-1"-25,1 0,-1 50,25-50,0 0,0 0,25 24,0 1,-24-25,24 25,0 0,0 0,0-1,24-24,1 0,25 25,-25-25,-25 25,0 0,25-25,-1 25,-24-1,25-24,-25 25,0 0,0 0,0 24,-25-24,-24 50,-1-1,-24-24,24-26,0 1,26 0,-1-25,0 0,0 0,0 0</inkml:trace>
  <inkml:trace contextRef="#ctx0" brushRef="#br0" timeOffset="288714.8761">4614 17338,'-25'0,"75"25,-25 0,-1 0,1 0,-25-1,0 1,0 25,0-25,0 24,25-49,-25 25,0 0,0-50,0-24,0 24,0-25,0 0,0-24,0 24,0-24,0 49,0 0,0 1,25 24,0 0,-1 0,1 0,-25 49,25-49,0 25,-25 0,25-25,-25 25,0-1,0 1,24 0,-24 0,25 49,-25-49,0 0,0 0</inkml:trace>
  <inkml:trace contextRef="#ctx0" brushRef="#br0" timeOffset="290134.93">5185 17115,'0'25,"49"-25,26 0,-1 0,-24 0,-26 0,1 0</inkml:trace>
  <inkml:trace contextRef="#ctx0" brushRef="#br0" timeOffset="290792.2005">5358 17363,'0'25,"99"-25,75 0,74-50,-149 26,-74-1</inkml:trace>
  <inkml:trace contextRef="#ctx0" brushRef="#br0" timeOffset="292003.4726">6326 17140,'0'-25,"24"0,26-24,24-1,1 50,-50 0,-1 0,1 0,0 0,-25 25,0 0,25 24,-25-24,0 0,0 0,0 0,-25 24,-25 26,-24-1,24-24,-24-1,0 26,49-50,25-1,0-48,74 24,-24 0,24-25,1 0,49 25,-50-25,-49 25,0 0,-1 0,1-25</inkml:trace>
  <inkml:trace contextRef="#ctx0" brushRef="#br0" timeOffset="293044.8332">6797 16346,'0'25,"0"25,0-1,0 1,0 0,0-26,0 1,0 0,0 0,25 0,-25-1</inkml:trace>
  <inkml:trace contextRef="#ctx0" brushRef="#br0" timeOffset="294738.8959">7094 16321,'0'0,"-24"50,-1-25,0 25,0-1,0-24,1 0,24 0,-25-25,25 24,-25-24,0 0,0 0,1 0,-1 0,0 0,50 0,0 0,-25 25,24 0,1 0,0-25,-25 25,25-25,0 24,-25 1,24-25,-24 25,25-25,-25 25,25-25,0 25,-25-1,25-24,-25 25,24-25</inkml:trace>
  <inkml:trace contextRef="#ctx0" brushRef="#br0" timeOffset="296002.8686">6747 16371,'0'50,"0"-1,25-24,-25 25,25 24,0-24,-25-25,24-1,-24 1,0 0,0 0,0 0,0-1,0 1,0 0,0 0,0 0,0-1,0 51,0-26,0-24</inkml:trace>
  <inkml:trace contextRef="#ctx0" brushRef="#br0" timeOffset="303022.5946">9004 14684,'25'0,"-25"25,25 0,-25 25,0-1,0-24,25 49,-25-24,0 0,0 24,0-24,0-26,0 1,0 25,0-25,0-1</inkml:trace>
  <inkml:trace contextRef="#ctx0" brushRef="#br0" timeOffset="304550.563">9476 14932,'-25'0,"0"0,0 0,1 0,24 25,-25-25,25 25,0 0,-25-25,25 25,0-1,0 1,0 0,25-25,0 0,-25 25,24-25,1 0,0 0,-25 25,25-25,0 0,-25-25,0 0,24 25,-24-25,0 0,0 1,0-1,0 0,0 0,0 0</inkml:trace>
  <inkml:trace contextRef="#ctx0" brushRef="#br0" timeOffset="306225.1902">9897 14833,'0'50,"-49"-50,49 25,-25-1,25 1,0 0,0 0,0 0,0-1,25-24,49 0,-49 0,25 0,24 0,-49 0,-25-24,0-1,0 0,0 0,0 0,0 50,0 0,-25 25,25-26,0 26,-25 0,25 49,0-25,0 1,0 24,0 0,0-49,0-1,0-24,-25-25,1 0,-1 0,0 0,0 0,25-25,0 1,0-1,0 0,50-25,-1 1,26-1,-26 25,1-24,-25 49,0-25,-25 0,24 25,-24-50,25 1</inkml:trace>
  <inkml:trace contextRef="#ctx0" brushRef="#br0" timeOffset="306930.4681">10617 14858,'25'0,"24"0,50 0,-24 0,98 0,-73 0,-26 0,-49 0,-25 25,0 0</inkml:trace>
  <inkml:trace contextRef="#ctx0" brushRef="#br0" timeOffset="307660.0593">10592 15205,'25'0,"24"0,1 0,49 0,-49-25,-25 25,24 0</inkml:trace>
  <inkml:trace contextRef="#ctx0" brushRef="#br0" timeOffset="310746.0466">10344 14908,'0'24,"25"26,-25-25,0 24,0-24,0 25,0-25,0-1,0 1,0-74,0 24,0 0,0 0,0 0,0 1,25-1,-25 0,0 0,24 25,-24-25,25 25,0 0,0 0,-25 25,25-25,-1 25,-24 0,0 0,0-1,0 1,0 0,0 0,0 0,0-1,0 1</inkml:trace>
  <inkml:trace contextRef="#ctx0" brushRef="#br0" timeOffset="313650.1902">12254 14461,'0'25,"0"0,0 0,0 74,0-25,0 1,0 24,0-25,0-24,0-25,0-1</inkml:trace>
  <inkml:trace contextRef="#ctx0" brushRef="#br0" timeOffset="314854.0524">12527 14833,'-25'0,"0"0,0 0,0 0,1 0,24 25,0 0,-25-25,25 25,0-1,0 1,25 0,-1-25,1 0,0 0,0 0,-25-25,25 25,0 0,-1-25,1 25,-25-24,-25 24,1 0,-1 0</inkml:trace>
  <inkml:trace contextRef="#ctx0" brushRef="#br0" timeOffset="316122.2392">12924 14684,'-25'0,"0"25,-25-25,1 25,24 0,-25-25,26 25,24-1,-25-24,25 25,0 0,0 0,0 0,49-1,-49 1,25-25,0 0,0 0,0-25,-25 1,24 24,-24-25,0 0,0 0,0 50,0 0,0 49,25 100,-25-50,0-25,0 50,0-25,0-50,0-24,0-25,0 24,-25-49,1 25,-1-25,0 0,0 0,0 0,1 0,-1 0,25-49,0-51,49 1,51-124,-76 173,76-49,-26 0,-74 49</inkml:trace>
  <inkml:trace contextRef="#ctx0" brushRef="#br0" timeOffset="317289.954">13147 14808,'25'0,"24"0,1 0,-25 0,-1 0,-24 25,25 25,-25-25,25-1,-25 1,0 0,0 0,0 0,0 49,0-49,-25 24,0-24,25 0,-24 0,-1 0,25-1,-25-24,50 0,0 0,-1-24,26 24,-25 0,0 0,-25-25,24 25,1 0,0 0,0 0,0 0,0 0,-25-25,24 25,-24-25</inkml:trace>
  <inkml:trace contextRef="#ctx0" brushRef="#br0" timeOffset="318275.5147">13494 14263,'0'24,"25"26,-25 0,0-1,0 26,25-26,-25 1,0-25,0 0,0-1,0 1,0 0,0 0,0 0,0-50</inkml:trace>
  <inkml:trace contextRef="#ctx0" brushRef="#br0" timeOffset="320095.9125">13792 14312,'0'25,"0"0,0 0,-25-25,25 25,-25-1,25 1,-25-25,25 25,0 0,0 0,0-1,-24-24,24 25,-25-25,25 25,-25-25,0 0,25 25,25 0,25 24,-1 1,26 24,-26-49,1 25,-25-50,-1 24,1-24</inkml:trace>
  <inkml:trace contextRef="#ctx0" brushRef="#br0" timeOffset="351768.0416">9079 16446,'0'24,"0"1,0 25,0-1,0-24,0 0,0 0,0 0,0-1,0 1,0 0,0 0,0 0,0-1</inkml:trace>
  <inkml:trace contextRef="#ctx0" brushRef="#br0" timeOffset="352963.5191">9377 16545,'-25'0,"0"0,0 0,25 25,-25-25,25 24,0 1,0 0,0 0,0 0,0-1,25-24,0 0,0 0,0 0,-1 0,1 0,0 0,0 0,-25-24,0-1,25 0,-25 0,0 0</inkml:trace>
  <inkml:trace contextRef="#ctx0" brushRef="#br0" timeOffset="354633.3171">9947 16545,'-25'0,"0"0,1 0,-1 0,0 0,0 0,25 25,-25-1,25 1,0 0,0 25,0-26,25-24,0-24,0-1,0 0,-25 0,24 25,-24-25,25 25,-25-24,0-1,0 0,0 0,0 0,0 50,0 0,25 49,-25 50,0-24,0-26,25 25,-25-74,0 25,0-1,0 1,0-25,-25 24,25 1,-25-1,0-24,25 25,-24-50,24 25,-25-25,0 0,0 0,0-25,1-25,24 25,0-24,0-26,0 1,24 49,1-24,74-51,-24 51,-50 49,-1 0,-24-25,0 0</inkml:trace>
  <inkml:trace contextRef="#ctx0" brushRef="#br0" timeOffset="355808.7836">10369 16495,'25'0,"-25"25,0 0,0 0,0-1,24-24,-24 25,0 0,0 0,0 0,0-50,0 0,0 0,0-49,0 24,0 1,25-1,0 0,0 50,-25-25,25 25,-1-24,1 24,-25-25,50 0,-1 25,1-25,-25 25,0 0,-25 25,0 49,0 1,0-50,0 0,24-1,-24 1,0 25,0-25,-24-1,24 1,0 0,-25-25,25 25,0 0,0-50,0 0,0 0</inkml:trace>
  <inkml:trace contextRef="#ctx0" brushRef="#br0" timeOffset="356668.0725">11138 16272,'0'25,"24"-25,1 0,0 0,49 0,-49 0,0 0,0 0,124 0,-25 0,99 0,-124 0,-49 0,-50 24</inkml:trace>
  <inkml:trace contextRef="#ctx0" brushRef="#br0" timeOffset="357315.9416">11286 16619,'0'25,"0"0,0 0,50-25,-25 24,0-24,49 25,25-25,-24 0,-26 0,-24 0,0 0,0 0,49 0,1 0,49-25</inkml:trace>
  <inkml:trace contextRef="#ctx0" brushRef="#br0" timeOffset="358529.3406">13097 16123,'0'25,"0"24,0-24,0 50,0-1,0 1,0-26,0 1,0-25,0-1,0 1,0-50,0 1</inkml:trace>
  <inkml:trace contextRef="#ctx0" brushRef="#br0" timeOffset="359940.2196">13494 16024,'0'25,"0"-1,0 1,-25 25,25-25,-49 49,24-49,-25 0,50-1,-25 1,1 0,-1-25,25 25,-25 0,0-25,25 25,-25-25,50 0,0 0,0 0,0 49,24 1,-24-25,0 24,0-49,-25 25,24-25,-24 25,0-50,25 0</inkml:trace>
  <inkml:trace contextRef="#ctx0" brushRef="#br0" timeOffset="360995.658">13916 15900,'0'-25,"-25"25,0 25,25 24,0 26,0 24,0-49,0-1,0-24,0 25,0-26,0 1,0 0,0 0,0 0,0 24,0-24,0 0,0 0</inkml:trace>
  <inkml:trace contextRef="#ctx0" brushRef="#br0" timeOffset="362267.4602">14114 16247,'-25'0,"25"25,-24 0,24-1,-25-24,25 25,0 0,0 0,0 0,25-25,-1 25,1-25,25 24,-25-24,-1-49,-24 24,25 0,-25 0,0 0,0 1,0-1,-25 25</inkml:trace>
  <inkml:trace contextRef="#ctx0" brushRef="#br0" timeOffset="363706.7643">14834 16222,'-25'0,"0"0,0 0,0 0,-74 25,74 25,-49-26,-1 1,26 0,24-25,25 25,0 0,0 0,25-25,0 0,-1 0,-24-25,25 0,-25 0,0 0,0 0,0 1,25 24,-25-25,25 25,0 99,24-24,-24 49,0-50,0 0,24 50,1 0,-25 0,-25-99,0 50,0-26,0-24,0 25,0-26,-25 1,0 0,0-25,1 0,-1 0,0 0,0 0,25-50,0-24,0 24,0 1,50-26,-25 75,-25-24,24 24,-24-25,0 0,25 25,-25-25,25 0,0 1,0-1,-1 0,1-25,0 26</inkml:trace>
  <inkml:trace contextRef="#ctx0" brushRef="#br0" timeOffset="365309.0334">15206 16173,'0'-25,"0"0,0-25,0 26,24-51,1 75,0-25,0 25,0 0,-1 0,26 0,-25 0,0 0,-1 50,-24-25,25 24,0 1,-25 24,0 1,0-26,0 26,0-25,0-26,0 1,0 0,-50-25,50 25,-24-25,-1 49,-25-24,-49 50,74-51,0-24,50 0,50 0,-26-24,-24-1,25 25,-26 0,-24-25,50 25,0 0,24 0,25 0,-49 0,24 0,-74-25,0 0</inkml:trace>
  <inkml:trace contextRef="#ctx0" brushRef="#br0" timeOffset="371174.4232">9327 17587,'0'24,"0"1,0 0,0 25,0 49,0 74,0-98,0 49,0 74,0-173,0 49,0-24,0-124,0 24</inkml:trace>
  <inkml:trace contextRef="#ctx0" brushRef="#br0" timeOffset="373276.0798">9749 17512,'0'25,"0"0,0 0,-25-1,0 1,25 25,-25-25,0-1,25 26,-24-25,-1 0,25-1,0 1,-25-25,25 25,0 0,-25-25,0 25,25-1,-24-24,24 25,-25-25,0 0,-25 0,26-25,24 1,-25 24,25-25,25 25,24 49,1-24,24 50,-74-51,25-24,0 0,0 25,49 25,-24-50,-26 0,1 25,0-25,-25 24,25-24</inkml:trace>
  <inkml:trace contextRef="#ctx0" brushRef="#br0" timeOffset="374035.3509">10046 17611,'0'25,"25"-25,25 25,24 0,-49-25,0 0,-1 0,1 0,0 0,0 0,0 0,0 0</inkml:trace>
  <inkml:trace contextRef="#ctx0" brushRef="#br0" timeOffset="374677.6777">9972 18008,'0'25,"0"0,25-25,-1 0,26 0,24 25,-49-25,25 0,24 0,-49 0,0 0,0 0,0 0,-1 0</inkml:trace>
  <inkml:trace contextRef="#ctx0" brushRef="#br0" timeOffset="375712.5857">10939 17190,'0'49,"0"26,0-1,0-24,0 24,0-24,25-1,0 1,-25-25,0 0,0-1,0 1,0 0,0 25,0-26,0 1,0-50</inkml:trace>
  <inkml:trace contextRef="#ctx0" brushRef="#br0" timeOffset="376227.6376">11659 17140,'0'25,"-25"0</inkml:trace>
  <inkml:trace contextRef="#ctx0" brushRef="#br0" timeOffset="377651.6645">11411 17512,'0'0,"-25"0,0 0,0 0,25 25,-25-25,25 25,-25-25,1 0,24 25,-25-25,25 24,-25-24,25 25,0 0,0 0,-25-25,25 25,0-1,25-24,0 0,0-24,-1 24,-24-25,25 25,-25-50,25 50,0 0,-25-25,25 25,-25-24,0-1,0 0</inkml:trace>
  <inkml:trace contextRef="#ctx0" brushRef="#br0" timeOffset="379301.4203">11659 17314,'-25'0,"25"24,-25-24,25 25,25-25,0 0,-1 0,1 0,-25-25,0 1,25 73,-25-24,25 74,-25-49,0 24,0 1,0-26,25-24,-25 0,0 0,0 0,0-1,-25 1,0 0,0 0,0-25,25 25,-24-25,-1 0,0 0,0-75,25 1,0 24,0-24,25 24,25 1,-26-26,26 75,-50-25</inkml:trace>
  <inkml:trace contextRef="#ctx0" brushRef="#br0" timeOffset="380475.9387">11832 17314,'25'0,"-25"24,25-24,0 0,-25 25,24-25,-24 25,50-25,-50 25,0 0,25-25,-25 24,0 1,0 0,0-50,0-24,0-1,0 25,0 0,0 1,25 24,-1 0,1 0,0 0,0 0,-25 24,25-24,-1 25,-24 0,25-25,-25 25,0 0,0-1,0 1,0 0</inkml:trace>
  <inkml:trace contextRef="#ctx0" brushRef="#br0" timeOffset="381094.0228">12824 17264,'0'25,"0"24,-24 51,-51 24,1-50,49-24,-124 123,-25 1,50-75,75-49,-150 74,150-75,49-24,-25 0,0-25,25 25,0-50,0 0,25-24,49-26</inkml:trace>
  <inkml:trace contextRef="#ctx0" brushRef="#br0" timeOffset="382300.9374">12899 17835,'0'-25,"0"0,0 75,0 24,0-49,0 49,0 1,0-51,0 1,0 0,25-50</inkml:trace>
  <inkml:trace contextRef="#ctx0" brushRef="#br0" timeOffset="383366.724">13172 17810,'0'25,"0"-1,-25 26,25-25,0 0,-25-1,25 26,0-25,0 24,25-49,0 0,-1 0,1 0,0 0,-25-24,25-1,-25 0,0 0,0 0,0 1,0-1,0-25,-25 50,-25 0,26 0,-1 0,50 0</inkml:trace>
  <inkml:trace contextRef="#ctx0" brushRef="#br0" timeOffset="385121.9078">13717 17884,'0'-25,"-24"25,-1 0,0 0,-25 0,26 0,-1 0,0 0,25 25,0 0,0 0,0 0,0-1,0 1,25-25,0 0,-1 0,1 0,0-25,0 1,-25-1,25 25,-1 0,-24-25,0 0,0 50,0 0,25 74,25 50,-50-75,25 1,49 198,-74-199,25-24,-25-1,0-24,0 0,0 0,-25-25,0 0,0 0,25-25,0 0,0 0,0-24,0-1,0 0,0-24,0 49,25 0,0-24,0 49,-25-25,25 25,-1-25,1 0,25 25,-50-25,25 25,-25-24,0-1</inkml:trace>
  <inkml:trace contextRef="#ctx0" brushRef="#br0" timeOffset="388082.8632">17488 16173,'24'0,"1"0,-25 24,0 51,25-26,-25 26,0-1,0 26,0-51,0 1,0-25,0-1,0 1,0 0,0 0,0 0,0-1,0 1,-25-25,25-74,75-100</inkml:trace>
  <inkml:trace contextRef="#ctx0" brushRef="#br0" timeOffset="389027.8309">18083 15999,'0'0,"-25"25,0 0,25-1,-49 51,24-50,-49 49,74 0,-50 1,-24-1,49-24,50-50,24 0,1-25,-1 0,26 25,-26 0,1 0,-25 0,0 0,-1 0,1 25,25 50,24 24,25 0,-74-49,25-1,-50-24,0 0,0-50</inkml:trace>
  <inkml:trace contextRef="#ctx0" brushRef="#br0" timeOffset="389699.3024">18653 16197,'25'0,"25"0,74 0,-50 0,75-24,-124 24,49 0,-24-25,-25 25,0 0,-1 0</inkml:trace>
  <inkml:trace contextRef="#ctx0" brushRef="#br0" timeOffset="390257.6796">18802 16619,'0'25,"0"0,25-25,50 0,173 0,0 0,-25-25,-99 0,-99 25</inkml:trace>
  <inkml:trace contextRef="#ctx0" brushRef="#br0" timeOffset="391364.1114">20439 15478,'0'25,"0"49,0 26,0-26,0 0,0-24,0 24,0 1,25-26,-25-24,0 0,0 49,25 1,-25 24,0-24,0-26,0 1,25-1,-25-24,25-25,-25 25,0 0,0-50,0-25,0 1</inkml:trace>
  <inkml:trace contextRef="#ctx0" brushRef="#br0" timeOffset="392533.1669">20911 16024,'0'25,"-25"-1,0 1,0 0,0 0,1-25,24 25,0-1,0 1,0 0,0 0,0 24,0-24,0 25,0-25,0 0,49-25,-24 24,0 1,25-25,-26 0,1 0,-25-25,50-24,-25-1,-25 0,49 1,-49 24,0 0,0 0,0 1,-25 24,1 0,24-25,-25 25,25-25,-25 25</inkml:trace>
  <inkml:trace contextRef="#ctx0" brushRef="#br0" timeOffset="392961.746">22548 15949,'0'0,"-50"0,-49 0,-25 0,50 0,49 0</inkml:trace>
  <inkml:trace contextRef="#ctx0" brushRef="#br0" timeOffset="394457.9437">21754 15999,'-25'25,"25"24,0-24,-25 0,25 0,0 0,0-1,0 1,-24 0,24 0,0 0,0-1,0 1,0 0,24-25,1 0,0 0,0 0,0 0,-1 0,51-50,-50-24,24 49,-24-49,-25 49,25 25,-25-25,0 0,0 1,0-1,0 0,-25 0,25 0,0 1,0 98,0 0,0 125,50 24,24-24,-24 73,-25-148,-1 0,-24 25,0-25,0-74,0 0,0-1,0-24,0 0,0 0,-24-25,-1 0,0 0,-25-50,1-24,24 49,25 0,-25-25,25-74,0 0,0-49,50 98,74-148,-50 74,-49 149,25-25,-26 25,1 0,0 0</inkml:trace>
  <inkml:trace contextRef="#ctx0" brushRef="#br0" timeOffset="395692.7426">22250 15850,'0'25,"25"0,-25 0,25-1,49 76,-49-51,25 26,-26-75,1 24,-25 1,0 0,0 0,25 0,-25-1,0 1,0 0,-25-50,25-99,0 25,0 0,0-50,0 75,0-1,0 50,0 1,25 24,0 24,0 1,-1 0,1 0,-25 0,25-1,-25 1,25 25,0 49,-25-49,24-1,1 26,0-1,-25-49,0 0</inkml:trace>
  <inkml:trace contextRef="#ctx0" brushRef="#br0" timeOffset="396668.3411">22325 17041,'24'0,"1"0,50 0,49-50,-75 25,75 1,-74 24,-25 0,-1 0,-24 49,0 26,0 24,0-50,0 26,0-50,0 24,0 26,-24-26,-26 1,-24 24,49-24,0-25,0-25,50 0,49 0,75-50,25 1,-25-26,-75 50,-24-24,-25 24,-1 25,1-25,25-49,-1 24,26 0</inkml:trace>
  <inkml:trace contextRef="#ctx0" brushRef="#br0" timeOffset="407449.6006">17240 18033,'-25'0,"0"0,0 0,25 25,-25-25,1 0,-1 25,25-1,-25-24,25 25,0 0,-25 0,25 24,0-24,0 50,0-1,50-24,-1-1,1 1,0-25,-1 0,1-25,-1 0,-24 0,0 0,0-25,-25 0,25 25,-25-25,0 0,24 25,-24-25,0 1,0-26,0 0,0-49,-49-50,-26 100,26-50,24 99,0 0,0 0,25 24</inkml:trace>
  <inkml:trace contextRef="#ctx0" brushRef="#br0" timeOffset="408299.6813">18033 17711,'-24'0,"-1"24,0 51,0-26,25-24,0 50,0-51,0 1,0 0,0 0,25-25,0 49,24 26,-49-26,50 1,-25 0,0-50,-1 24,-24-48,25-1</inkml:trace>
  <inkml:trace contextRef="#ctx0" brushRef="#br0" timeOffset="408868.2411">18430 17661,'0'25,"0"74,25 50,-25-75,25 75,-25-75,25-74,-1-24,-24-1,0 0,75-99</inkml:trace>
  <inkml:trace contextRef="#ctx0" brushRef="#br0" timeOffset="409675.7221">18951 17735,'0'25,"-25"0,1-25,24 25,0 24,-25-49,25 50,0-25,-25-25,25 25,0 24,0 1,0-25,0 24,25-49,0 25,-1-25,1 0,0 0,0-25,0-24,-1 49,-24-50,0 25,25 25,-25-25,0 1,0-1,0-25,0 25,0 1</inkml:trace>
  <inkml:trace contextRef="#ctx0" brushRef="#br0" timeOffset="410898.4533">19621 17686,'-25'0,"25"25,-25-1,-24 1,24-25,-25 25,25 0,1-25,-1 25,25-1,-25-24,50 25,24 0,1-25,-25 0,24 0,1 0,-25 0,-25-50,25 1,-1-50,1 49,-25 0,0 26,0-1,0 0,0 0,0 0,0 50,0 50,25 24,-25-25,0 1,0 24,0-25,0-24,0 24,0-49,0 0,0 49,0-24,-25-25,25-1,-25 1,1-25,-1 25,-25-25,25 0,1 0,-26 0,0 0,50-25,0 0,0 1,0-1,0-25,25 1,0 24,49-25,-24 1,0-26,24 50,-49-24,0 49,-25-25,24 25,-24-25</inkml:trace>
  <inkml:trace contextRef="#ctx0" brushRef="#br0" timeOffset="411821.8166">19943 17959,'25'0,"0"0,0 0,0 0,24-25,1 25,-25 25,-1 24,1 26,0 24,-25-25,25 1,-25 24,0-25,0-24,0 0,0-26,-25 1,0 0,0 0,-123 49,98-49,0 0,26 0,-1-25,25 24,0 1,49-25,26 0,74 0,-75 0,25-49,-24 24,-75 0,24 25,1-25,-25 0,25-24,-25-1,0-24,25 74</inkml:trace>
  <inkml:trace contextRef="#ctx0" brushRef="#br0" timeOffset="412919.0744">20439 17314,'0'49,"25"-24,-25 25,25-1,0-49,-25 50,0-25,0 0,0-50,25-25,-1-24,-24-1,50 1,0 24,-26 50,1 0,0 0,0 25,0 25,-1-1,-24-24,25 0,0 24,-25-24,0 0,0 0,0 0</inkml:trace>
  <inkml:trace contextRef="#ctx0" brushRef="#br0" timeOffset="413529.3802">21134 16942,'0'24,"25"26,-25 0,25 24,-1-24,-24 24,25 0,-25 1,0 49,0 25,0 24,-49-24,24 0,-25-50,25 25,1-124,-1 0,25-25,0 1</inkml:trace>
</inkml:ink>
</file>

<file path=ppt/ink/ink8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2-09T07:53:45.458"/>
    </inkml:context>
    <inkml:brush xml:id="br0">
      <inkml:brushProperty name="width" value="0.05292" units="cm"/>
      <inkml:brushProperty name="height" value="0.05292" units="cm"/>
      <inkml:brushProperty name="color" value="#FF0000"/>
    </inkml:brush>
  </inkml:definitions>
  <inkml:trace contextRef="#ctx0" brushRef="#br0">1737 5978,'-25'0,"0"0,0 0,25 25,-25 0,25 24,0 1,0-25,0-1,50 1,24 0,-24-25,0 0,-25 0,-1 0,-24 25,25 0,-25-1,25-24,-25 25,0 0,0 0,0 0,0-1,-50 26,1 0,24-50,0 24,0 1,0-25,1 0,-1 0,0 0,0 0,25-49,25-26</inkml:trace>
  <inkml:trace contextRef="#ctx0" brushRef="#br0" timeOffset="1890.5375">2109 6127,'0'25,"0"-1,0 1,0 50,25-26,-25-24,0 25,0-1,24-24,1 0,0-25,0 0,0 0,-1 0,-24-25,25 25,0-25,-25 0,0 1,0-1,25 0,-25 0,0 0,0 1,0-1,0 0,0 0,0 0,0 1,0-1,0 0,0 0,0 50,0 0,0 24,0-24,0 25,0-25,0-1,25-24,-25 25,24-25,1 0,0 0,0 0,0 0,-1 0,1 0,0 0,0 0,-25-25,49-49</inkml:trace>
  <inkml:trace contextRef="#ctx0" brushRef="#br0" timeOffset="3023.8653">2803 5730,'0'25,"0"24,0 26,0-1,0 25,0-24,0-26,0-24,0 0,0 0,0-50,25 25,0-50,24 50,1-24,-25-1,0 25,0 0,-1 0,-24 25,0-1,0 1,0 0,0 25,0-1,-24-49,24 25,-25-25,25 25,-25-25,0 0,0 0,0 0,1 0,24-25,-25 25,25-25,0 0,0-24,0 24,0 0</inkml:trace>
  <inkml:trace contextRef="#ctx0" brushRef="#br0" timeOffset="4790.2792">3795 5705,'0'25,"0"0,0 24,0 1,0 0,0 24,0-24,0-1,0-24,0-50,25-24,-25-1,0 0,0 26,0-51,25 50,-25 0,0 1,25-1,-25 0,0 0,25 0,-1 1,-24-1,25 0,0 25,0 25,-25 0,25-1,-25 26,0-25,0 49,0-24,0-25,0 24,0-24,25-74,-1 24,-24 0,0-25,25 50,0-49,-25 24,25 25,0 0,-1 0,-24-25,25 25,25 99,-25 1,-25-1,0-25,24 1,-24 24,0-74,0-1,0-98,25 49,0-49</inkml:trace>
  <inkml:trace contextRef="#ctx0" brushRef="#br0" timeOffset="6503.152">1389 7144,'0'25,"124"-25,-49 0,-50 0,49 0,-24 0,-1 0,-24 0,0 0</inkml:trace>
  <inkml:trace contextRef="#ctx0" brushRef="#br0" timeOffset="7192.7028">1563 7169,'0'24,"0"1,0 25,0 24,25 25,-25 25,25-49,-25-1,0-49,0 0,0 0</inkml:trace>
  <inkml:trace contextRef="#ctx0" brushRef="#br0" timeOffset="8201.9942">2158 6970,'-24'25,"-1"0,0 0,25-1,-25 1,25 0,0 0,-25 0,25 24,0 1,0-25,0-1,0 1,0 25,0-25,25-25,25 24,-50 1,49-25,1 0,-25 25,-25 0,25-25,-1 0</inkml:trace>
  <inkml:trace contextRef="#ctx0" brushRef="#br0" timeOffset="9296.3233">2431 7069,'0'25,"0"0,0 0,0 24,0-24,0 0,0 25,0-26,25-24,-25 25,0-74,0-1,0 25,0 0,0 1,0-1,0 0,25 0,0 0,-1 25,1 0,0-24,0 24,0 0,-25 24,0 1,0 0,0 25,0-26,0 1,0 0,0 0,0 0,0-1,0 1,24-74</inkml:trace>
  <inkml:trace contextRef="#ctx0" brushRef="#br0" timeOffset="9970.2222">2803 6970,'0'25,"0"25,25-26,-25 1,0 0,0 0,25 24,-25 1,25-25,-25 0,0-1,0 1,0 25,0-25,0-1,0 1,0 0,-25-25,25 25,0 0,-25-25,0 0,25-25,0 0,25-25</inkml:trace>
  <inkml:trace contextRef="#ctx0" brushRef="#br0" timeOffset="10666.4692">3473 7069,'-25'0,"0"0,1 0,24 25,74 0,0-25,-24 0,-25 0,0 0,-1 0,-48 0</inkml:trace>
  <inkml:trace contextRef="#ctx0" brushRef="#br0" timeOffset="11108.7048">3275 7392,'24'0,"1"0,25 0,49 0,25 0,-74 0,-50-25,24 25</inkml:trace>
  <inkml:trace contextRef="#ctx0" brushRef="#br0" timeOffset="11968.4146">4192 6970,'0'25,"-24"-25,24 25,24-25,1 0,124 0,49 0,-49 0,74-50,-173 50</inkml:trace>
  <inkml:trace contextRef="#ctx0" brushRef="#br0" timeOffset="12652.3415">4664 7045,'0'24,"0"1,0 0,0 49,0 1,0-50,0-1,0 1,24 25,-24-25,0-1,0 1,0 0,0-50</inkml:trace>
  <inkml:trace contextRef="#ctx0" brushRef="#br0" timeOffset="13366.5408">5557 6821,'-25'0,"-25"25,-24 25,24-1,-24 1,24 0,1-1,24-24,25 25,0-26,0 1,0 0,0 0,0 24,25-24,24 25,-49-25,0-1,25 1,0-25,-25 25,25-25,-1-25</inkml:trace>
  <inkml:trace contextRef="#ctx0" brushRef="#br0" timeOffset="14630.6992">5631 7144,'50'49,"-26"1,-24-25,0 0,0-1,0-48,0-1,0-25,0 1,0 24,0 0,25 0,0 25,-25-25,50 25,-26 0,1 0,-25 50,0-25,0 24,0 1,0-25,0 0,0-1,0 1,0 0,25-75,0 50,49-99</inkml:trace>
  <inkml:trace contextRef="#ctx0" brushRef="#br0" timeOffset="15166.149">6251 6921,'0'24,"0"1,0 25,-25-1,1 1,24-25,-50 24,50 26,-50 24,25-49,1-1,24-24,-25 0,25-50,0 0</inkml:trace>
  <inkml:trace contextRef="#ctx0" brushRef="#br0" timeOffset="16332.4488">6276 7193,'25'0,"0"0,-1 25,1-25,-25 25,25-25,-25 25,0 0,0-1,0 1,0 25,0-25,0-1,0 1,0 0,-25-25,25 25,25-50,0 25,0 0,-1 0,51 0,-26 0,26 0,-50 0</inkml:trace>
  <inkml:trace contextRef="#ctx0" brushRef="#br0" timeOffset="17202.5465">6846 6524,'0'24,"50"26,-25 24,24-24,51 74,-76-124,1 50,0-25,-25-1,0 1,25 25,-25-25,0 24,0 1,0-1,0 26,0-26,0-24,0 0,0 0,0 0</inkml:trace>
  <inkml:trace contextRef="#ctx0" brushRef="#br0" timeOffset="18268.2569">7690 6945,'25'0,"24"0,-24 0,0 0,0 0,-1 0,1 0,50 0,-26 0,50 0,-74 0,0-24</inkml:trace>
  <inkml:trace contextRef="#ctx0" brushRef="#br0" timeOffset="19002.5588">7963 6697,'0'75,"0"-26,0 75,0-24,24-26,-24-24,0 24,0-49,0 0,0-1,25-24,-25 25</inkml:trace>
</inkml:ink>
</file>

<file path=ppt/ink/ink8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2-09T07:54:39.078"/>
    </inkml:context>
    <inkml:brush xml:id="br0">
      <inkml:brushProperty name="width" value="0.05292" units="cm"/>
      <inkml:brushProperty name="height" value="0.05292" units="cm"/>
      <inkml:brushProperty name="color" value="#FF0000"/>
    </inkml:brush>
  </inkml:definitions>
  <inkml:trace contextRef="#ctx0" brushRef="#br0">8583 6474,'0'25,"0"0,0-1,0 1,0 50,0-26,0 26,0-26,25 51,-25-51,0-24,0 0,0 0,0 24,0-24,0 25,0-26,0 1,24 0,-24 0,25-25</inkml:trace>
  <inkml:trace contextRef="#ctx0" brushRef="#br0" timeOffset="6960.2557">9104 6796,'24'0,"1"0,0 0,-25 25,50-25,24 0,25 0,50 0,25 0,-1-25,-24 1,-50-1,25 25,-49-25,-25 25,-1 0,1 0,24 0,-24 0,24 0,-49 0</inkml:trace>
  <inkml:trace contextRef="#ctx0" brushRef="#br0" timeOffset="7550.7154">11038 6276,'25'0,"-25"24,0 1,0 99,0 0,0 0,0 75,-25-75,25-75,0 1,0-25,0-50,0-25</inkml:trace>
  <inkml:trace contextRef="#ctx0" brushRef="#br0" timeOffset="8784.58">11138 6152,'-25'0,"25"24,-25-24,25 25,-25-25,0 50,1-25,24-1,-25-24,0 25,25 0,-25 0,25 0,-25-1,1-24,24 25,0 0,-25-25,25 50,0-1,0-24,0 25,0-1,0 1,0-1,0-24,0 0,25 0,-1 25,1-50,0 49,0-24,24 0,1 0,-25-25,0 24,-1-24,-24 25,25-25,25 25,-25-25,-1 0,1-25,-25 0,0 1,25-76,0 26,0-25,0 24,-1-49,-24 50,0 49,0-25,0-24,0 0,0 24,-24-74,-1 74,25 26,0-1,0 0,-25 0,0 25,25-25,-25 25,0 0,1 0,-1 0</inkml:trace>
  <inkml:trace contextRef="#ctx0" brushRef="#br0" timeOffset="11179.1326">15057 5283,'25'0,"74"0,-74-24,74-1,-74 25,24 0,-24-25,0 25,0 0,-1 0,1 0</inkml:trace>
  <inkml:trace contextRef="#ctx0" brushRef="#br0" timeOffset="12057.5142">15354 5234,'0'49,"0"1,0 24,0-24,0 24,0-24,0 24,0 1,0-50,0-50</inkml:trace>
  <inkml:trace contextRef="#ctx0" brushRef="#br0" timeOffset="12935.5902">15826 5159,'-25'0,"25"25,0 0,0 0,0 24,0 26,0-26,0 1,0 0,0-26,0 26,0-25,0 0,0-1,25-24,-25 25,25-25,-25 25,24-25,1 0,-25 25,25-25</inkml:trace>
  <inkml:trace contextRef="#ctx0" brushRef="#br0" timeOffset="14435.2231">16099 5308,'0'50,"0"-25,0-1,0 1,0 0,0 0,0 0,0-1,0 1,0 0,0-50,0 0,0 1,0-1,0-50,24 26,1 24,-25 0,25 25,-25-25,25 25,0 0,-25 75,24-26,1-24,-25 50,0-51,0 26,0-25,0-50</inkml:trace>
  <inkml:trace contextRef="#ctx0" brushRef="#br0" timeOffset="15113.3911">16619 4862,'0'25,"0"-1,0 1,25 0,-25 25,50-1,0-24,-26 25,-24-26,0 1,0 0,25 25,-25-1,0 1,0 74,0-99,0-1,0 51,0 24,-25-74,25 0,-24-25,24 24,0-73,0 24,0 0</inkml:trace>
  <inkml:trace contextRef="#ctx0" brushRef="#br0" timeOffset="16113.5431">17264 5060,'-24'0,"24"25,0 0,74-25,-24 0,98 0,-48 0,98-25,-74 25,-99-25,0 25</inkml:trace>
  <inkml:trace contextRef="#ctx0" brushRef="#br0" timeOffset="16880.4844">17562 5209,'0'25,"-25"-25,25 25,0-1,0 1,50-25,49 0,-24 0,49 0,-50-25,-24 1</inkml:trace>
  <inkml:trace contextRef="#ctx0" brushRef="#br0" timeOffset="17846.5244">18579 4738,'25'0,"0"0,24 0,-24 0,0 0,49 0,-24 0,24-25,1 25,-50 0,-25-25,24 25</inkml:trace>
  <inkml:trace contextRef="#ctx0" brushRef="#br0" timeOffset="18557.1651">18777 4713,'0'25,"0"-1,0 1,0 25,0 24,0 1,0-26,0 1,25-25,-25 49,0-49,0 25,25-50,-25 49,0-24,0 25,25-75,0-25</inkml:trace>
  <inkml:trace contextRef="#ctx0" brushRef="#br0" timeOffset="19344.1491">19571 4589,'-25'0,"25"25,-24 24,-26 1,25-25,0 49,25-24,-24-1,-1 1,25 0,0 24,0-24,0 24,0-24,0 24,25-24,-1 24,1-49,0 0,0-25,0-25,-1-25,26 1</inkml:trace>
  <inkml:trace contextRef="#ctx0" brushRef="#br0" timeOffset="20745.4662">19720 4812,'25'0,"-25"25,25 0,-1 0,-24 24,0-24,0 0,25 24,-25-24,25-25,-25 25,0 0,0-75,0-24,25 49,0-25,-25 26,25 24,24-25,-24 0,0 25,0 0,-1 0,1 25,0-25,-25 74,25-49,-25 25,0-26,25 1,-25 0,0 0,0 0,0-1,0-73</inkml:trace>
  <inkml:trace contextRef="#ctx0" brushRef="#br0" timeOffset="21299.4845">20439 4713,'0'25,"0"24,0 26,-24-1,24 1,-50 98,0-123,26 49,-1-49,0-50,25 49,0 1,-25-25,25-1,-25-24,25 25,0-50,0-24,25-1</inkml:trace>
  <inkml:trace contextRef="#ctx0" brushRef="#br0" timeOffset="22705.6406">20464 5234,'25'-25,"0"0,24 0,1 1,0-1,-26 25,-24 25,0-1,25-24,-25 25,0 0,0 0,0 24,-25 1,25 24,-24-24,-1-50,25 25,0 0,-25-25,50 0,0 0,-1 0,1 0,25 0,-1 0,26 0,-25 0,-26 0,-24-25,0 0</inkml:trace>
  <inkml:trace contextRef="#ctx0" brushRef="#br0" timeOffset="23343.547">21258 4490,'0'0,"0"24,0 26,0 0,0-26,0 1,0 0,25 0,0 24,-1-24,-24 0,0 0,25-25,-25 50,0-1,0 1,0 24,0-49,0 25,-25-26,25 1,0 0,-24 0</inkml:trace>
  <inkml:trace contextRef="#ctx0" brushRef="#br0" timeOffset="24094.3114">21804 4762,'0'25,"0"0,24-25,51 0,-1 0,75 0,99 0,-149-50,-24 50,-75-24</inkml:trace>
  <inkml:trace contextRef="#ctx0" brushRef="#br0" timeOffset="24845.7545">22225 4614,'0'24,"0"26,0-25,0 74,0-49,25-1,-25 26,25-26,-25-24,0 0,0 25</inkml:trace>
  <inkml:trace contextRef="#ctx0" brushRef="#br0" timeOffset="25906.2481">22969 4465,'0'49,"0"1,0 0,0 24,0-49,0 24,0-24,25-25,-25 25,0 0,0 0,0 24,0-24,0 25,0-25,0-1,0 26</inkml:trace>
  <inkml:trace contextRef="#ctx0" brushRef="#br0" timeOffset="29030.0742">14958 6573,'24'0,"76"0,-1 0,99 0,-49 0,-75 0,-49 0,-50 0,1 25</inkml:trace>
  <inkml:trace contextRef="#ctx0" brushRef="#br0" timeOffset="30250.3736">15280 6548,'0'25,"0"25,0-25,0 49,0-24,0 24,0 1,0-26,0-24,0 0,0 0,0 24,0-24,0 0,0 0,0-1</inkml:trace>
  <inkml:trace contextRef="#ctx0" brushRef="#br0" timeOffset="31450.1723">15950 6350,'0'25,"0"0,-25-1,0 1,25 0,0 0,-25 0,25-1,0 1,0 0,0 0,0 24,0-24,0 0,25 25,0-26,-25 1,25-25,-25 25,0 0,25-25,-25 25,0 0,24-25,-24 49,25-49,-25 25,25-25,-25 25,0-50</inkml:trace>
  <inkml:trace contextRef="#ctx0" brushRef="#br0" timeOffset="32869.6942">16322 6325,'0'25,"25"0,-1-25,-24 25,0-1,0 1,0 0,0 25,0-26,0 1,0 25,0-25,0-75,0-49,0 49,0 25,25-99,-25 100,25-1,0 0,0 25,-25 25,24 0,1 49,-25-24,0-26,0 1,0 25,0-25,0-1,0 1,0 0,0 0</inkml:trace>
  <inkml:trace contextRef="#ctx0" brushRef="#br0" timeOffset="33477.8298">16793 6325,'0'50,"0"-25,0-1,-25 26,1 0,-1-1,0 1,25 24,-50 50,25-49,1-50,24 24,-25 1</inkml:trace>
  <inkml:trace contextRef="#ctx0" brushRef="#br0" timeOffset="34571.0476">16818 6846,'25'0,"-25"-25,25 25,-25-25,24 25,-24 25,0 0,0 0,25-25,-25 25,0 0,0-1,0 26,-25 24,1-24,24-25,-25 24,25-24,25-25,24 0,1 0,-1 0,-24-25,25 25,-25 0,-25-24,0-1,0 0</inkml:trace>
  <inkml:trace contextRef="#ctx0" brushRef="#br0" timeOffset="35458.0943">17116 6226,'0'25,"24"0,-24-1,25 1,-25 25,0-1,0 1,25 49,-25-49,0-1,0 1,0-25,0 0,0-1,0 1,0 0,0 0,-25 0,25 0,25-25,49-75</inkml:trace>
  <inkml:trace contextRef="#ctx0" brushRef="#br0" timeOffset="36305.256">17711 6499,'50'0,"-1"0,26 0,-51 0,1 0,25 0,-25 0</inkml:trace>
  <inkml:trace contextRef="#ctx0" brushRef="#br0" timeOffset="36823.9446">17934 6821,'0'25,"25"-25,25 0,-1 0,75 0,-74 0,-25 0</inkml:trace>
  <inkml:trace contextRef="#ctx0" brushRef="#br0" timeOffset="37896.0315">18728 6350,'0'25,"25"-25,-1 0,1 0,0 0,0 0,0 0,0 0,-1 0,1 0,0 0,0-25,0 25,-1 0,26-25,-25 25,0 0,-1 0,-24-25,25 25,0-24</inkml:trace>
  <inkml:trace contextRef="#ctx0" brushRef="#br0" timeOffset="38663.2638">18976 6375,'25'0,"-25"25,0-1,0 1,0 25,25-1,-25-24,0 0,0 0,24-25,-24 25,0-1,0 1,0 25,0-25,0-1,0 1,0 0,0 0,0 0,25-100</inkml:trace>
  <inkml:trace contextRef="#ctx0" brushRef="#br0" timeOffset="39724.2262">19819 6052,'0'25,"0"0,-25 0,25 24,-24-49,24 25,0 25,0-25,0-1,0 1,0 0,0 0,0 24,0 1,0 0,0-1,24 1,1-25,-25-1,0 1,25-25,-25 25,25-25,0 25,0-25,-1 25,-24-1,25 1,-25 0,25-25,-25 25</inkml:trace>
  <inkml:trace contextRef="#ctx0" brushRef="#br0" timeOffset="41355.2317">20142 6052,'25'0,"-25"25,24-25,1 0,-25 25,25 0,0 0,-25-1,25-24,-25 25,0 0,0 0,0 0,0-1,0 1,0 25,0-25,-25-25,25-50,0 25,0-24,0-1,0-24,0 24,0 25,0 0,25 25,-1-24,26-1,-25 25,0 0,-25 25,0-1,24 1,-24 0,0 0,25 0,-25-1,0 1,0 0,0 0,0 24,0-24</inkml:trace>
  <inkml:trace contextRef="#ctx0" brushRef="#br0" timeOffset="42197.8117">20787 6052,'-25'50,"25"-25,0 0,-25 24,0-24,0 25,1-1,24-24,-50 25,25-1,25 1,0-25,-25-1,25 1,-24-25,24 25,0 0,0 0,0-1</inkml:trace>
  <inkml:trace contextRef="#ctx0" brushRef="#br0" timeOffset="43785.5574">20936 6548,'0'25,"-25"-25,50 0,-25 25,0 0,0 0,0-1,0 1,0 0,0 0,0 0,0-1,0 1,-25-25,0 25,25 0,-25-25,25 25,-25-25,50 0,0 0,0 0,0 0,-1 0,1 0,50 0,-26 0,1 0,-25 0</inkml:trace>
  <inkml:trace contextRef="#ctx0" brushRef="#br0" timeOffset="45684.1835">21010 6201,'0'-25,"0"1,25 24,-25-25,0 50,0-1,0 1,0 0,0 0,0 0,0-1,0 1,0 0,-25-25,25 25,0 0,-25-25,25 24,0 1,25-50,0 25,0-24,-1-1,26 25,0-25,-1 25,26-25,-26 25</inkml:trace>
  <inkml:trace contextRef="#ctx0" brushRef="#br0" timeOffset="46705.5529">21481 5854,'25'0,"49"25,-24 0,0-1,-1 1,26 25,73 49,1-25,-49-49,-1 50,-50-51,-24-24,-25 25,0 0,0 0,0 24,0 1,0 0,0-26,0 26,0-25,0 0,0-1,0 1,-25 25,1-50,24 25,0-1,-25-24,25 25,0 0,0-50,0-24,0-26</inkml:trace>
  <inkml:trace contextRef="#ctx0" brushRef="#br0" timeOffset="47363.5789">22498 6102,'25'0,"49"0,1 0,123-74,-173 74,25-25,-1 0,-24 25,0 0,49 0,-24 0,0 0,-50-25</inkml:trace>
  <inkml:trace contextRef="#ctx0" brushRef="#br0" timeOffset="48029.3075">22969 5755,'0'24,"25"26,-25 0,0-25,0 24,25 50,-25-24,0-26,0 1,0-25,0 0,0-1,0 1,0 0,0 0,0 0,0-1,0 26,0-25</inkml:trace>
  <inkml:trace contextRef="#ctx0" brushRef="#br0" timeOffset="48633.9376">23590 5755,'0'24,"0"1,0 25,0 0,0-26,0 51,0 24,0-49,0-26,0 1</inkml:trace>
</inkml:ink>
</file>

<file path=ppt/ink/ink8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2-09T07:59:03.474"/>
    </inkml:context>
    <inkml:brush xml:id="br0">
      <inkml:brushProperty name="width" value="0.05292" units="cm"/>
      <inkml:brushProperty name="height" value="0.05292" units="cm"/>
      <inkml:brushProperty name="color" value="#FF0000"/>
    </inkml:brush>
  </inkml:definitions>
  <inkml:trace contextRef="#ctx0" brushRef="#br0">720 8756,'49'-25,"26"0,-26 1,75-26,-74 25,-25 0,0 25,-25-24,24 24,1 0,0 0,0-25,0 25,-1 0,1 0</inkml:trace>
  <inkml:trace contextRef="#ctx0" brushRef="#br0" timeOffset="735.3647">1042 8682,'0'24,"0"1,0 0,0 0,0 24,0 26,0-26,0 51,0-51,0-24,0 0,0 0</inkml:trace>
  <inkml:trace contextRef="#ctx0" brushRef="#br0" timeOffset="1754.3322">1637 8458,'-24'25,"-1"0,25 0,-25 0,25-1,-25-24,25 50,-25-25,25 0,0-1,-24 1,-1 25,25-1,0 1,-25 0,25-26,0 1,0 25,0-25,0 0,0-1,0 1,25 25,0-50,-1 25,1-25,0 0</inkml:trace>
  <inkml:trace contextRef="#ctx0" brushRef="#br0" timeOffset="2954.0956">1662 8682,'25'0,"-25"24,0 1,0 0,0 0,0 0,25-1,-25 1,25 0,-25 0,0 0,0-1,0 1,0 0,0-75,0 1,0-1,49-49,1 0,-25 74,0 0,-1 25,1 0,-25 25,25 0,-25 0,25 24,-25-24,0 0,0 0,0-1,0 1,0 0,0 0,0 0,0-1,0 26,0-25,0-50</inkml:trace>
  <inkml:trace contextRef="#ctx0" brushRef="#br0" timeOffset="3776.9203">2282 8508,'25'25,"-25"0,0-1,0 1,25 0,0 49,-25-24,0 0,25-26,-25 1,0 50,0-51,0 26,0-25,0 0,0 0,0-1,-25-24,25 25,-25-25,25 25,0 0,-25-25,25-25,50-25</inkml:trace>
  <inkml:trace contextRef="#ctx0" brushRef="#br0" timeOffset="4517.9606">2704 8756,'25'0,"0"0,-1 0,1 0,0 0,25 0,148-25,75 0,-25 1,0-1,-74 0,-100 0,-74 50</inkml:trace>
  <inkml:trace contextRef="#ctx0" brushRef="#br0" timeOffset="5299.1936">2878 9103,'24'0,"1"0,0 0,25 0,24 0,50 0,-49 0,73-24,-73-1,-26 0,-24 25</inkml:trace>
  <inkml:trace contextRef="#ctx0" brushRef="#br0" timeOffset="6875.172">4912 8161,'-25'0,"0"25,-25-25,1 24,-1 1,25 0,1-25,-1 0,25 50,0 24,0 50,0 74,-25-24,25 0,-25 24,0-148,25 49,0-49,0-1,0-74</inkml:trace>
  <inkml:trace contextRef="#ctx0" brushRef="#br0" timeOffset="9804.071">4540 9475,'24'0,"26"0,-25 0,0 0,-1 0,26 0,-50 25,25-25,0 0,-1 0,1 0,0 0,0 0,0 0</inkml:trace>
  <inkml:trace contextRef="#ctx0" brushRef="#br0" timeOffset="11547.5692">4912 8384,'0'25,"24"-25,1 25,25-25,0 0,24 0,0 0,-49 0,0 0,25 0,-26 0,1 0,0 0,0 0,24 0,1 0</inkml:trace>
  <inkml:trace contextRef="#ctx0" brushRef="#br0" timeOffset="12849.7013">5209 8434,'0'24,"0"1,0 25,0-25,0 49,0-24,0 49,0-25,0-24,0-1,0 26,0-25,0-26</inkml:trace>
  <inkml:trace contextRef="#ctx0" brushRef="#br0" timeOffset="14342.796">6226 8285,'-24'0,"-1"0,25 25,-25-1,0 1,25 0,-50 0,26 24,-1 1,0 0,-25-1,50-24,-24 0,-1 0,25-1,0 1,-25-25,25 25,0 0,0 0,-25-1,25 26,0 24,0-49,0 0,0 0,0 0,0 0,25-1,-25 1,25 0,0-25,-1 25,-24 0,25-25,0 0</inkml:trace>
  <inkml:trace contextRef="#ctx0" brushRef="#br0" timeOffset="16331.2226">6350 8458,'25'0,"-25"25,25-25,-25 25,25 0,-25 24,25-24,-25 25,0-25,0-1,0 1,0 0,0 0,0 0,0-50,0 0,0 0,0 0,0 1,0-1,24 0,1-25,-25 26,0-1,25 0,-25 0,25 0,0 25,-25 25,24-25,-24 25,0 0,25 24,0-24,-25 0,0 0,0 0,0-1,25-24,-25 25,0 0,0 0,0 0</inkml:trace>
  <inkml:trace contextRef="#ctx0" brushRef="#br0" timeOffset="17029.5802">7169 8458,'0'25,"0"0,-25 0,0 0,-24 24,24 1,-50-1,-24 75,25-74,24 49,1-74,49 0,-25-25,25 25,0 0,-25-25,25 24,-25-24</inkml:trace>
  <inkml:trace contextRef="#ctx0" brushRef="#br0" timeOffset="18175.2437">7070 8905,'0'25,"24"-25,1 0,0 0,0 0,0 0,0 0,-1 0,-24 24,25 26,-25-25,0 0,0 0,0-1,0 1,-25 0,1 25,-1-26,25 1,-25-25,0 0,25 25,0 0,50-25,-25 0,-1 0,51 0,-26 0,-24 0,0 25,0-25</inkml:trace>
  <inkml:trace contextRef="#ctx0" brushRef="#br0" timeOffset="19788.8227">7442 8483,'25'0,"-1"0,1 0,0 0,0 0,-25 25,0 0,0 0,0-1,0 1,0 0,0 25,0-26,0 1,-25 0,0 0,25 0,-25-25,25 24,25-24,0 0,0 0,0 0,-1 0,1 0,0 0,0 0,0 0,-25-49</inkml:trace>
  <inkml:trace contextRef="#ctx0" brushRef="#br0" timeOffset="20704.0592">7839 8186,'24'0,"1"49,0-24,0 25,-25-1,25-24,-1-25,-24 50,0-26,0 1,0 25,0-1,0 26,0-1,0-24,0-1,0-24,0 0,0 0,0 0,0-1,0 1,0 0,-24-25,24 25</inkml:trace>
  <inkml:trace contextRef="#ctx0" brushRef="#br0" timeOffset="21591.29">8583 8434,'-25'0,"25"24,-25-24,0 25,75-25,0 0,-26 0,26 0,-25 0,74 0,-25 0,-49 0,124 0,-75 0,26 0,-26 0,-49 0</inkml:trace>
  <inkml:trace contextRef="#ctx0" brushRef="#br0" timeOffset="22262.6801">9029 8210,'0'25,"0"25,0 24,0 1,0 49,0-75,0 1,0 24,0-24,0-25,0-1,0 1,0 0,0 0,0-75</inkml:trace>
  <inkml:trace contextRef="#ctx0" brushRef="#br0" timeOffset="23824.5045">9501 8111,'0'25,"0"0,0 0,24 24,-24 1,25-1,-25-24,0 0,0 25,0-1,25-24,-25 25,0-26,25 26,-25 0,0-26,0 1,0 50,0-51,0 26,0-25,0-50,25 0</inkml:trace>
  <inkml:trace contextRef="#ctx0" brushRef="#br0" timeOffset="25532.2065">9848 7962,'0'25,"0"0,0 0,0 0,25-1,49-24,-24 0,-26 0,26 0,0 0,-1-24,-24 24,0 0,0 0,-1 24,-24 1,0 0,25 99,-25-74,0-26,0 26,0-25,0 24,0 26,0-26,0-24,0 25,0-1,0 1,0 0,0-1,0 1,0-1,0 26,0-50,0 0,0-1,0 1,0 0,-49 0,24-25,0 0,0 25,0-25,1 24,-1-24,0 0,0 0,0 0,1 25,-26-25,-24 25,49-25,-25 25,25-25,50-50,50-24</inkml:trace>
  <inkml:trace contextRef="#ctx0" brushRef="#br0" timeOffset="26481.7148">10815 8384,'25'0,"25"0,-26 0,51 0,24 0,0 0,50 0,-25 0,-99 0,0 0</inkml:trace>
  <inkml:trace contextRef="#ctx0" brushRef="#br0" timeOffset="27205.7133">11212 8210,'0'25,"0"0,0 25,0-1,0 26,0-26,0 1,25 74,-25-75,0 26,0-26,0-24,0 25,0-25,0-1</inkml:trace>
  <inkml:trace contextRef="#ctx0" brushRef="#br0" timeOffset="28058.7378">12055 7838,'0'25,"0"0,0 0,0 49,0 25,0-24,0 49,25 0,-25-25,25 75,-25-100,25-49,-25 24,0 1,0 0,25 24,-25-24,0 24,0-49,0 25,0-26,0 1,24-25,-24 25,0 0</inkml:trace>
  <inkml:trace contextRef="#ctx0" brushRef="#br0" timeOffset="34615.3909">19125 7491,'25'0,"-1"0,1-25,25 25,-1-25,26 25,74-24,74-1,-74 25,-75 0,-74-25,199 25,-125 0,75-25,-50 25,-25 0,26-25,-51 1,1-1,99 0,-25-25,-25-24,25 49,0 0,149-49,24 49,-48 0,-76 1,-74-1,-24 25,-75-25,25 25,-1 0,26 0,0 0,49-25,-25 0,-24 25,-25 0,-1 0,1-25,0 25,0 0,25 0,-26 0,1 0,0 0,0 0,0 0,-1 0,1 0</inkml:trace>
  <inkml:trace contextRef="#ctx0" brushRef="#br0" timeOffset="38983.3839">20787 7293,'0'24,"0"1,-25-25,25 25,0 0,0 24,0 26,0-26,0 1,-25 0,0-1,25 1,-25-1,25-24,0 0,-24-25,24 50,0-26,-25 1,25 0,-50-25,50 50,-49-1,-1 1,25-25,0-25,25 25,-24-1,-1 1,0-25,0 0,-49 25,24 0,-24 0,-75 24,75-49,24 25,0 0,-49 0,25-25,-75 24,50 1,49-25,-74 0,50 0,-50 0,-25 0,0 0,-74 0,74 0,-99 0,99 0,-99 0,-25 0,25 0,-25 0,50 0,-25 0,-50 0,75 0,0 0,49 0,-49 0,49 0,100 0,24 0,-74 0,75 0,-1 0,-49 0,0 0,-26 0,26 0,-174 0,149 0,0 0,25 0,50 0,-1 0,0 0,26 0,-51 0,50 0,-24 0,24 0,25-25,-25 25,25-24,0-1,-25 25,0-50,-24 1,24 24,-25-25,-198-74,100 50,48-1,26 50,-25-49,49 49,25 0,25 1,-25-1,1 0,-1 0,25 0,0 1,-25 24,0 0,25-25,0 0,-25 25,1-25,-1 25,0 0,0 0,-24-25,-26 1,26 24,-75 0,-75-25,50 0,-99 25,99-25,75 25,0 0,-1 0,50 0,-24 0,24 0,-49 0,24 0,-24 0,-26 0,1 0,0 0,0 0,24 0,-49 0,50 0,24 0,1 0,-1 0,25 25,-49-25,49 0,0 0,-24 0,24 25,0-25,0 0,-24 25,24-25,-25 24,25-24,-24 25,-26 25,26-50,-1 25,0-1,26-24,24-24,0-1,0-74,0 74,24-25,-24 1,25 24,-25 0,25 25,-25-25,0 0,0 1,25 24,-25 24,0 1,-25-25,25 25,0 0,-25 0,25-1,0 1,0 0,-25 0,25 0,0-1,0 1,0 0,0 0,0 0,0-1,-24-24,24 25,0 0,0 0,0 0,0-1,0 1,0 0,24-25,1-25,-25 0,25 25,-25-24,25-1,49 0,-24 0,0 25,74-25,-100 25,26 0,0 0,-26-24,1 24,-25-25</inkml:trace>
  <inkml:trace contextRef="#ctx0" brushRef="#br0" timeOffset="42484.5418">645 10145,'-25'0,"25"25,25-25,25 0,-25 0,49 0,-49 0,-25 25,50-25,-26 0,1 0,0 0,0 0,0 0,24 0,-24 0,0 0,0 0,-1 0,1 0,0 0,0 0,0 0,49 0,-24 0,-26 0,1 0,0 0,-25 25,-25-25,0 24,1-24</inkml:trace>
  <inkml:trace contextRef="#ctx0" brushRef="#br0" timeOffset="43391.015">1042 10195,'0'25,"0"-1,0 1,0 0,0 25,0-26,0 26,0-25,0 0,0-1,0 1,0 25,0-25,0-1,0 1,0-50</inkml:trace>
  <inkml:trace contextRef="#ctx0" brushRef="#br0" timeOffset="44476.5308">1737 9996,'0'25,"0"0,0 25,-25-26,25 1,0 25,0-25,0 24,0-24,0 49,-25-49,25 0,0 0,0 0,0-1,0 1,0 0,0 0,25 0,0 24,-1-24,1 25,0-50,0 0,-25-25,25 25,-25-25</inkml:trace>
  <inkml:trace contextRef="#ctx0" brushRef="#br0" timeOffset="45577.5058">1910 10195,'0'25,"25"-1,-25 1,0 0,25 0,0 0,-25 24,0-24,0 0,0 0,0-1,0 1,0-50,25-49,-1 49,-24 0,25-24,0 24,-25 0,25 25,0-49,-1 49,1 0,-25 24,25 1,0 25,-25-1,0-24,0 0,0 0,25-25,-25 25,0-1</inkml:trace>
  <inkml:trace contextRef="#ctx0" brushRef="#br0" timeOffset="46854.1519">2431 9947,'0'24,"0"1,25 0,-25 0,25-25,-25 25,0 24,25 51,-25-76,24 76,-24 24,0-75,0 26,0-51,0 1,0 25,0-25,0-1,0 1,0 0,0 0,-24-25,24-25,24-74</inkml:trace>
  <inkml:trace contextRef="#ctx0" brushRef="#br0" timeOffset="47931.6547">2977 10071,'0'25,"-25"-25,25 24,25-24,0 0,49 0,1 0,-1 0,-24 0,-1 0,-24 0</inkml:trace>
  <inkml:trace contextRef="#ctx0" brushRef="#br0" timeOffset="48441.358">3027 10368,'0'25,"24"-25,100 0,-74 0,0 0,-26 0</inkml:trace>
  <inkml:trace contextRef="#ctx0" brushRef="#br0" timeOffset="49610.9531">3994 10021,'50'0,"24"0,100-25,-75 0,-25 25,-24 0,-25-24,-1 24,1 0,50 0,-51 0,1 0</inkml:trace>
  <inkml:trace contextRef="#ctx0" brushRef="#br0" timeOffset="50433.1822">4391 10096,'0'74,"0"-24,0-1,0-24,0 0,0 49,0-49,0 0,0 0,0-1</inkml:trace>
  <inkml:trace contextRef="#ctx0" brushRef="#br0" timeOffset="51438.708">5234 9748,'0'25,"0"0,0 0,-25-1,1 26,-1-25,0 0,-25 49,1-49,24 0,0 0,25-1,-25-24,0 25,25 50,-49-26,24 1,25-1,-25 1,25-25,-25-25,25 25,0-1,0 1,25-25,-25 25,25-25,0 0,0 0</inkml:trace>
  <inkml:trace contextRef="#ctx0" brushRef="#br0" timeOffset="53442.852">5606 9872,'-25'0,"25"25,25-25,-25 25,0 0,0 24,25 1,-25-25,25-25,-25 49,0-24,0 0,0 0,0 0,0-1,0 1,-25-25,25 25,0-50,0-24,0-1,0-24,0 24,0 0,0 25,0 1,25 24,0 0,-1 0,1-25,0 0,0 25,0 0,-25-25,24 25,1 25,0 0,0 0,-25-1,0 1,0 0,0 0,0 0,0 0,0 24,0-24,0 0,25-25</inkml:trace>
  <inkml:trace contextRef="#ctx0" brushRef="#br0" timeOffset="54022.2729">6574 9798,'0'25,"-25"-1,0 1,-25 0,1 49,-1-24,-49 25,0 24,24-50,1 75,-1-74,51 0,-26-1,50-24,-25 25,0-26,25 26,-49 24,24-49,25 0,-25 0,25 0,-25-1,1-24,48-49,-24 24,75-25,-26 1</inkml:trace>
  <inkml:trace contextRef="#ctx0" brushRef="#br0" timeOffset="55348.172">6276 10418,'0'25,"-25"-25,50 0,0 0,0 0,-25 49,0-24,24 0,-24 25,0-1,0-24,0 0,-24 0,24-1,-25 26,0-25,0 0,-24 24,24-49,0 25,99-25,26-25,-26 0,-24 1,-26-1,1 25,0 0,0 0,-25-25,25 0</inkml:trace>
  <inkml:trace contextRef="#ctx0" brushRef="#br0" timeOffset="56474.8054">6450 10195,'0'-25,"0"0,24 25,1-25,0 25,-25 25,0 0,0 0,0 0,0-1,0 1,0 0,-25 25,25-26,0 1,25-25,0 0,0 0,-1 0</inkml:trace>
  <inkml:trace contextRef="#ctx0" brushRef="#br0" timeOffset="57445.8323">6921 9748,'25'25,"24"25,-49-26,50 1,-50 0,0 0,25 24,-1 1,-24 25,0 24,0-25,0 25,0 75,0-100,0-24,0 24,-24 1,24-50,0-1,-25-24,25-74,0 24,49-24</inkml:trace>
  <inkml:trace contextRef="#ctx0" brushRef="#br0" timeOffset="58162.9077">7268 10120,'25'0,"0"0,0 0,49 0,-24-24,123 24,-74 0,323-50,-298 50,-25-25,-74 25,-50 0</inkml:trace>
  <inkml:trace contextRef="#ctx0" brushRef="#br0" timeOffset="58994.6629">7987 9872,'0'25,"0"0,0 74,0-74,0 49,0 1,0-1,0-24,0-1,0 1,0-25</inkml:trace>
  <inkml:trace contextRef="#ctx0" brushRef="#br0" timeOffset="59717.6629">8384 10244,'0'-24,"0"-1,25-25,0 1,0-1,24 25,-49 0,0 0,25 25,25-24</inkml:trace>
  <inkml:trace contextRef="#ctx0" brushRef="#br0" timeOffset="61246.651">9178 9798,'0'-25,"0"0,0 0,25 25,-25-24,25 24,-1 0,26 0,-25 0,0 0,-25 24,0 1,25 0,-25 25,0-1,0 1,0-25,0 49,0-24,-25-1,25-24,-75 74,75-74,-49 25,24-1,0-24,0-25,0 25,1-25,24 25,24-25,26 0,0 0,-26-25,1 25,0 0,0 0,0 0,24 0,-24 0,0 0,0 0,0 0,24 0,1 0,-1 0,26 0,24 0,25 25,-50-25,-49 0,0 0</inkml:trace>
  <inkml:trace contextRef="#ctx0" brushRef="#br0" timeOffset="62085.0242">10443 10021,'25'0,"25"0,24 0,25 0,75 0,-1 0,-73 0,48-25,-123 0,0 25,0 0,49 0,1 0,49 0,74-24,-99-1,50 25,-124 0</inkml:trace>
  <inkml:trace contextRef="#ctx0" brushRef="#br0" timeOffset="63026.132">12328 9947,'50'0,"-50"-25,99 25,0-25,1 0,-26 25,-49 0,-25 25,25 49,-1-24,-24 25,0-26,0 1,-24-1,-26 100,0-124,50 0,-24-25,-1 0,0 0,0 0,25 25,25-25,25 0,24 0,0 0,1 0,-26 0,26 0,24 0,-25 0,26-25,-26 25,-74-25,0 0,0 0,0 1</inkml:trace>
  <inkml:trace contextRef="#ctx0" brushRef="#br0" timeOffset="64252.228">12576 9599,'0'0,"-24"25,-1 0,0-25,0 0,0 25,0 24,1-49,24 25,-25 50,0-51,25 1,0 25,0-25,0-1,0 1,0 0,0 0,0 25,0 49,0-25,0 1,0-1,0-24,0 24,0-49,0 0,0 24,0-24,0 0,0 0,25-1,0 1,24 0,-24-25,25 25,24 0,-24-25,49 24,-25-24,1 0,-1 0,1 0,24 0,0 0,-25 0,-24-24,-25-26,0 25,-25 0,0 1,24-26,-24 25,0 0,0 1,0-26,0-24,0-1,-24 26,24-1,-25 0,0 1,25-1,-50-49,50 74,-24 25,24-25,-25 0,25 1,-25 24,-25-25,1 0,24 25,-25-25,1 25,-1-25,-24 25,49-24,0 24,0 0,25-25,-24 25,-1-25,-50-25</inkml:trace>
  <inkml:trace contextRef="#ctx0" brushRef="#br0" timeOffset="74230.4549">2853 11832,'49'0,"-24"0,0 0,0 0,0 0,0 0,49 0,-49 0,24 0,1 0,-25 0,24-25,1 25,24 0,-24-25</inkml:trace>
  <inkml:trace contextRef="#ctx0" brushRef="#br0" timeOffset="75116.3184">2927 12204,'0'25,"25"-25,25 0,-1 0,75 0,149 0,-223 0,49 0,-49 0,-26 0,-24 25</inkml:trace>
  <inkml:trace contextRef="#ctx0" brushRef="#br0" timeOffset="76466.0301">4217 11609,'50'-25,"-25"0,-1 25,1 0,0-25,0 25,0 0,24 0,-24 0,0 0,0 0,-1 0,26 0,148-25,1 25,-125 0,100-24,-149 24,-50 0,0 0,0 0</inkml:trace>
  <inkml:trace contextRef="#ctx0" brushRef="#br0" timeOffset="77298.89">4887 11485,'0'24,"0"26,0-25,0 49,0 1,0 24,0 74,0-123,0 0,0 24,0-24,0-1</inkml:trace>
  <inkml:trace contextRef="#ctx0" brushRef="#br0" timeOffset="78310.0853">5829 11509,'-24'0,"-1"50,0-25,25 0,-25-1,25 1,-25 0,25 0,0 0,-24-1,24 26,-25 24,25-24,0 24,0-24,0 0,25-26,-25 1,24-25,-24 25,25 0,0 25,0-50,-25 24,25-24,-25 25,24-25,1 0</inkml:trace>
  <inkml:trace contextRef="#ctx0" brushRef="#br0" timeOffset="79704.7241">6053 11509,'24'0,"1"25,25 25,-25-1,-25-24,25 25,-1-1,-24 1,0 0,0-26,0 1,-24-25,24-49,0-1,0 25,0 0,0-24,24 24,1 0,25-49,-1 74,-24-25,0 25,-25-25,25 25,0 75,-1-26,1 50,25 1,-25-51,-25 50,24-74,-24 25,0-1,0-73,25-1,50-124,-26 75</inkml:trace>
  <inkml:trace contextRef="#ctx0" brushRef="#br0" timeOffset="80280.0713">7293 11385,'0'0,"-50"0,-24 50,-1 0,-73 98,123-123,-50 25,1 24,24-49,26 49,-26-49,25 25,-24-1,-51 75,1-24,0-26,0 1,24 24,-49-74,99-1,25 1,0-50,25-24,25 24,-1-25</inkml:trace>
  <inkml:trace contextRef="#ctx0" brushRef="#br0" timeOffset="81571.7758">7392 11956,'-25'0,"1"0,-1 0,74 0,-24 0,0 0,-25 25,0-1,0 1,0 25,0-25,0-1,0 1,-25 0,0 0,-24 25,-1-1,1-24,24 0,0 0,0-1,0-24,50 0,74 0,100-24,-100-1,-25 25,-24 0,-25 0,0 0,-1 0,26 0,0 0,-26 25,-24-50,0-25,0 25,-24-49</inkml:trace>
  <inkml:trace contextRef="#ctx0" brushRef="#br0" timeOffset="83157.6967">7665 11361,'0'-25,"25"25,0 0,-25 25,24-25,-24 24,0 1,0 0,0 0,0 0,0-1,0 1,0 0,0 0,0 0,-24-25,24 24,24-24,-24 25,25-25,-25 25,0 0,0 0,0-1,0 1,-25-25,1 0,-1 0,0 0,0 0,-24 0,24 0,0 0,0 0,25-25,0 1</inkml:trace>
  <inkml:trace contextRef="#ctx0" brushRef="#br0" timeOffset="84622.7556">8136 11286,'0'25,"25"-25,-25 50,25-50,-25 24,0 1,25-25,-25 25,0 0,0 0,0-1,0 1,0 0,0 0,0 0,0-1,0 1,0 25,0-25,0 24,0 1,0-25,0 24,0-24,0 0,0 0,0-1,0 1,-25-25,25 25,-25-25,25 25,-25-25,25 25,-25-25,25 24,-24-24,24 25,-50 0,50 0,-25-25,25-25,75-25,-51 1</inkml:trace>
  <inkml:trace contextRef="#ctx0" brushRef="#br0" timeOffset="85364.4364">8459 11584,'25'0,"74"0,-50 0,175 0,-1-25,-124 0,25 25,-124-25</inkml:trace>
  <inkml:trace contextRef="#ctx0" brushRef="#br0" timeOffset="86040.1782">8707 11063,'0'25,"0"-1,0 1,25 0,-25 25,0-1,24-24,1 25,0-1,-25 51,0-51,25 26,-25-26,0 1,0-1,0 1,0 0,0-26,0 26,0 0,0-26,0 26,0-25,0 0,0-50</inkml:trace>
  <inkml:trace contextRef="#ctx0" brushRef="#br0" timeOffset="87451.9921">9575 11187,'25'0,"24"0,-24 0,25 0,-25 0,24 0,-24 0,0 0,-25 25,25-25,-25 25,0-1,0 1,0 0,0 0,0 0,0 24,-25-24,0-25,-25 50,26-26,-1-24,50 0,24 0,1 0,-25 0,-1 0,1 0,0 0,0 0,-25 25,25 0,-25 0,0 0,24-25,-24 24,0 1,0 0,0 0,0 24,0-24,0 0,0 0,-24-25,-1 25,0-1,0 1,-24 0,24 0,0-25,-49 0,24 0,25 25,0-25,1 0,-1 0,25-50,0 25,0-24</inkml:trace>
  <inkml:trace contextRef="#ctx0" brushRef="#br0" timeOffset="89483.0559">10890 11733,'24'0,"26"24,24-24,1 0,-50 0,-1 0,26 0,0 25,-1 0,1 0,24-25,-24 0,-50 25,25-25,24 0,26 24,-26-24,1 0,49 0,-49 0,-25 0,-1 0</inkml:trace>
  <inkml:trace contextRef="#ctx0" brushRef="#br0" timeOffset="90895.5926">12527 11609,'25'0,"-25"-25,24 25,26 0,-25-25,0 25,-1 0,1 0,-25 25,0 24,0-24,0 0,-25 25,1-26,-26 26,0-25,75-25,0 0,-25 25,25-25,-25 24,0 1,0 0,0 0,0 0,-25-1,0-24,25 25,-25 0,1-25,-51 25,50-25,0 0,25-50</inkml:trace>
  <inkml:trace contextRef="#ctx0" brushRef="#br0" timeOffset="92271.9331">12750 11435,'0'0,"-25"0,0 0,-24 0,-1 0,1 25,-1-25,25 0,0 0,25 25,-25-1,1-24,-26 0,25 50,0-25,1 0,-1-1,25 1,-25 0,25 0,-50 24,50-24,-24 74,-1-74,0 25,0-1,25 1,0 0,-25-50,25 24,0 1,0 0,0 0,0 0,25 0,0 24,0-24,49 49,-49-49,25 25,-1-50,-24 25,0-1,24-24,-24 0,0 0,25 0,-25 0,-1 0,26 0,-50-24,0-1,25-25,0 25,-1-24,1 24,-25 0,0 0,25 1,-25-1,0 0,0 0,0 0,0 0,25-24,-25-1,0 25,0-24,0 24,0 0,0-24,0-1,0 25,0 0,0 1,0-1</inkml:trace>
  <inkml:trace contextRef="#ctx0" brushRef="#br0" timeOffset="95310.147">3423 12849</inkml:trace>
  <inkml:trace contextRef="#ctx0" brushRef="#br0" timeOffset="95660.4718">3374 13146</inkml:trace>
  <inkml:trace contextRef="#ctx0" brushRef="#br0" timeOffset="95864.4965">3374 13146</inkml:trace>
  <inkml:trace contextRef="#ctx0" brushRef="#br0" timeOffset="96085.909">3374 13146,'0'25,"0"0</inkml:trace>
  <inkml:trace contextRef="#ctx0" brushRef="#br0" timeOffset="96286.3425">3374 13196,'0'25,"0"0,0 0,0-1</inkml:trace>
  <inkml:trace contextRef="#ctx0" brushRef="#br0" timeOffset="96472.1978">3374 13320,'0'25,"0"0</inkml:trace>
  <inkml:trace contextRef="#ctx0" brushRef="#br0" timeOffset="96656.813">3374 13370,'0'25,"0"-1,0 1</inkml:trace>
  <inkml:trace contextRef="#ctx0" brushRef="#br0" timeOffset="96810.153">3374 13444</inkml:trace>
  <inkml:trace contextRef="#ctx0" brushRef="#br0" timeOffset="98850.516">2977 14089,'25'0,"24"0,-24 0,0 0,0 0,0 0,-1 0,1 0,0 0,0 0,24 0,-24 0,0 0,0 0,0 0</inkml:trace>
  <inkml:trace contextRef="#ctx0" brushRef="#br0" timeOffset="99592.5471">2927 14312,'0'25,"25"0,50 0,-1-25,100 25,-125-25,-24 0,0 0</inkml:trace>
  <inkml:trace contextRef="#ctx0" brushRef="#br0" timeOffset="101812.2271">3994 13593,'0'25,"0"0,25-25,24 24,26-24,-1 0,1 0,-51 0,1 0,0 0,0 0,0 0,-1 0,51 0,-50 0,-1 0,1 0,0 0,0 0,0 0,-1 0</inkml:trace>
  <inkml:trace contextRef="#ctx0" brushRef="#br0" timeOffset="103150.4977">4416 13618,'0'25,"0"-1,0 26,0-25,0 24,-25 1,25 24,0 1,0-26,0 1,0-25,0 0,0-1</inkml:trace>
  <inkml:trace contextRef="#ctx0" brushRef="#br0" timeOffset="104138.7806">5135 13519,'-25'49,"0"-49,1 50,-1-1,0-49,0 50,0-25,0 0,25-1,-24 26,-1-25,25 24,0-24,-25 0,25 25,0-1,0 1,0-25,0-1,0 26,0-25,0 24,25 1,-25-25,25 25,-1-1,-24-24,50-25,-50 25,0 0,25-25,0-25</inkml:trace>
  <inkml:trace contextRef="#ctx0" brushRef="#br0" timeOffset="107346.0785">5309 13568,'24'25,"-24"0,25 0,0-1,-25 1,0 0,0 0,0 0,0-1,0 1,0 0,0 0,0 0,0-50,0 0,0-49,0 49,0-25,0 25,0 1,25 24,-25-25,25 25,-1 0,1 0,0 0,0 0,0 0,-25-25,24 25,-24 25,25 0,0-1,0-24,-25 25,0 0,0 0,0 0,0-1,0 1,0 0,-25 0,25 0,-25-1,25 1</inkml:trace>
  <inkml:trace contextRef="#ctx0" brushRef="#br0" timeOffset="108162.0506">6003 13667,'0'25,"-50"25,1 24,-50-24,49 24,-24 1,-1 24,26-50,-1 1,25-25,0-25,25 49,-49-49,49 25,-25-25,25 50,-25-25,0 0,25-1,0 1,-24 0,-1 0,25 24,-25-49,25 50,-25-50,25-25,0 0,50 1</inkml:trace>
  <inkml:trace contextRef="#ctx0" brushRef="#br0" timeOffset="109481.7627">5681 14387,'24'0,"1"0,0 0,0 0,0 0,-1 25,1-25,-25 24,25-24,-25 25,25-25,-25 25,0 0,0 0,0 24,0 1,0-25,-25-25,25 24,-50-24,26 50,-1-50,25 25,-25 0,0-25,25 24,25-24,25 25,-1-25,1 0,-1 0,-24 0,0 0,0 0,0 0,-1 0,1-25,-25-24</inkml:trace>
  <inkml:trace contextRef="#ctx0" brushRef="#br0" timeOffset="110727.8876">6053 13866,'0'25,"0"-1,0 1,0 0,0 0,0 0,0-1,0 1,0 0,24-25,-24 25,0 0,0-1,0 1,0 0,0 0,0 0,0-1</inkml:trace>
  <inkml:trace contextRef="#ctx0" brushRef="#br0" timeOffset="112447.6202">6301 13866,'0'25,"-25"-25,0 49,0-24,25 0,-24-25,24 25,-25-25,25 24,-25-24,25 25,-25-25,25 25,25 0,-25 0,25-25,-25 24,25 1,-25 0,49-25,-49 25,25-25,-25 25,50-25,-50 24,24-24,-24 25,0 0,25-25</inkml:trace>
  <inkml:trace contextRef="#ctx0" brushRef="#br0" timeOffset="113951.361">6673 13295,'0'25,"0"0,0 0,25 0,-25-1,24 1,-24 0,25 25,0-50,-25 24,0 26,0-25,0 0,25-1,0 51,-25-26,0-24,24 50,-24-26,0 1,0-25,0 24,0 1,0-25,0-1,0 1,-24 0,24 0,-25-25,0 25,25-1,-25-24,0 50,25-25,-24 0,-1 0,25 24,-25-24,0-25,25 50,-25-50,25 24,-24 1,24 0,0 0,-25-25,25 25,74-100,-24 1</inkml:trace>
  <inkml:trace contextRef="#ctx0" brushRef="#br0" timeOffset="115070.3132">7094 13940,'50'0,"49"25,-24-25,49 0,99 0,25 0,-124 0,-74 0,-26 0,-24-25</inkml:trace>
  <inkml:trace contextRef="#ctx0" brushRef="#br0" timeOffset="115660.6906">7715 13643,'-25'0,"25"24,0 1,0 74,0 25,0 0,-25-49,25-50,0 24,0 26,0-26,0-24,-25 0,25 25,0-26,0 1</inkml:trace>
  <inkml:trace contextRef="#ctx0" brushRef="#br0" timeOffset="116867.3676">8880 13543,'0'25,"0"0,0 49,0-49,0 50,0-26,0 1,0 24,0-24,0-25,0 24,0-24,0 0,0 0,0-1,0-73,50-26</inkml:trace>
  <inkml:trace contextRef="#ctx0" brushRef="#br0" timeOffset="117900.0892">9426 13519,'0'24,"-25"1,25 0,-24 0,-1-25,-25 49,-74 1,50 0,-1-1,26-49,49 25,-25-25,25 25,0 0,49-1,1 26,24 0,26-1,-26 1,-49-50,25 25,-1-1,-49 1,25-25</inkml:trace>
  <inkml:trace contextRef="#ctx0" brushRef="#br0" timeOffset="119264.2481">10145 13791,'0'25,"0"0</inkml:trace>
  <inkml:trace contextRef="#ctx0" brushRef="#br0" timeOffset="120570.3183">10096 13891,'0'24,"49"-24,1 0,0 0,123 0,-98 0,198 50,-125-25,76 0,49-25,-174 24,-25-24,-49 25</inkml:trace>
  <inkml:trace contextRef="#ctx0" brushRef="#br0" timeOffset="122071.4904">12303 13494,'25'0,"-25"25,-25-1,1 26,-1-25,0 24,-25 26,26-1,-1-49,0 0,25 0,0-1,0 1,25-25,24 0,26 25,98-25,-73 0,24-25,-25 25,-25-25,-49 1,-25-1,0 0,-25 50,25 49,0-49,0 49,0 75,0-74,0 49,25 74,-25-123,0-26,0-98,0-51,0 1,0-25,0 0</inkml:trace>
  <inkml:trace contextRef="#ctx0" brushRef="#br0" timeOffset="123251.2835">12750 12973,'-25'0,"0"0,1 25,-1-1,0 1,0-25,-24 25,-1 0,25 24,0-49,0 25,-24-25,49 25,-50 0,1 0,49 0,-25-25,25 24,-50 26,50-25,-25 24,1 1,24 24,-25-24,25 0,0-1,-25-24,0 25,25-26,0 1,0 0,0 0,0 24,0 1,0-25,0 24,0-24,0 25,0-1,0 1,25-25,-25 0,25-1,24 1,26 0,-26-25,-24 25,25 0,-25-25,-1 0,1 0,0 0,99 0,-74 0,99-50,-25 0,24-24,-98 49,-25 0,0 25,-25-24,24 24,-24-50,25 25,-25-24,0-26,0 26,0-26,0 26,0-1,0 0,0-24,0 24,0-24,0 49,0-24,-25-1,25 25,-24 25,24-49</inkml:trace>
  <inkml:trace contextRef="#ctx0" brushRef="#br0" timeOffset="129222.3561">1811 15627,'0'50,"0"-1,0 1,-25-1,25-24,0 0,0-75,25 26,0-1,-25 0,25-25,24 1,-49 24,50-25,-25-24,24 24,-24 26,-25-1,25 50,-25 24,25 1,-25-1,25 1,-25 0,0-26,0 1,0 0,0 0,0 0</inkml:trace>
  <inkml:trace contextRef="#ctx0" brushRef="#br0" timeOffset="129901.7942">1960 15701,'25'-24,"0"24,-1 0,1-25,0 25</inkml:trace>
  <inkml:trace contextRef="#ctx0" brushRef="#br0" timeOffset="130857.5447">2506 15453,'-25'0,"0"0,0 25,-24 25,24-50,0 0,25 25,0-1,25-24,0 0,-25 25,0 0,0 0,0 0,0-1,0 26,-25-50,25 25,-25-25,0 0</inkml:trace>
  <inkml:trace contextRef="#ctx0" brushRef="#br0" timeOffset="131719.5252">2630 15429,'0'24,"0"1,0 0,-75 49,50-49,1 0,-1-25,25 25,0 0,0-1,0 1,25-25,-25 25,0 0,0 0,0-1,0 1,0 0,0-75,74-49</inkml:trace>
  <inkml:trace contextRef="#ctx0" brushRef="#br0" timeOffset="133193.0149">2828 15503,'0'25,"0"0,0-1,0 1,25-25,-25 25,25-25,-25 25,24-25,1 0,0 0,-25-25,25 25,-25-25,0 0,0 1,0-1,0 50,25-25,-25 24,25 26,-1 0,-24-26,25-24,-25 25,25-25,0 0,-25-49</inkml:trace>
  <inkml:trace contextRef="#ctx0" brushRef="#br0" timeOffset="134788.0582">3250 15503,'0'25,"0"24,0-24,0 0,0 0,0 0,0-1,0 1,0-50,0-24,0-1,25 1,-1-1,1 25,0 0,0 25,0 0,-1 0,1 0,0 50,0-50,-25 50,0-1,0-24,0 0,0-50,0 0,25 0,-25 1,24 24,1 0,0 0,-25 24,0 1,25 0,-25 0,25-25</inkml:trace>
  <inkml:trace contextRef="#ctx0" brushRef="#br0" timeOffset="136058.0332">3944 15379,'25'0,"0"0,0 0,0 0,-1 0,-24-25,0 0,0 50,-24-25,-1 25,25 0,-25-25,25 25,-25-25,0 0,25 24,-25-24,25 25,-24 0,-1 0,0 0,25-1,0 1,0 0,0 0,0 0,25-1,0-24,-1 0,1 0,0 0,-25-24,99-1,-24 0,-50 0,-1 25</inkml:trace>
  <inkml:trace contextRef="#ctx0" brushRef="#br0" timeOffset="140347.8266">4936 15701,'25'0,"0"25,0 0,-25 0,25 0,-25-1,25 26,-25-25,24 0,-24-1,0 1,0 0,0 0,0-50,0 0,0-24,0-26,50 1,-25 24,-25 25,25 25,-1 0,1 0,0 0,0 0,-25 25,25-25,-25 25,0 0,24-25,-24 25,0-1,0 1,0 0,0 0,0 0,0-1,0 1,0 0,0 0,0 0</inkml:trace>
  <inkml:trace contextRef="#ctx0" brushRef="#br0" timeOffset="141018.9154">5730 15701,'0'25,"-49"25,-1 24,-148 50,74-25,24-74,1 74,25-24,-75 24,50-49,99-25,-50-1,25 26,0-50,25 25,-24-25,24 25,0-1,0 1,-25 0,99-50,1-24</inkml:trace>
  <inkml:trace contextRef="#ctx0" brushRef="#br0" timeOffset="142221.905">5631 16371,'0'-25,"0"0,0 1,25-26,49 50,-49-25,0 25,0 0,-1 25,-24 0,0 24,25-24,-25 0,0 0,0 25,-25-26,-24 26,-1 0,25-26,1-24,24 25,-25-25,0 0,0 0,25 25,25-25,25 25,-1 0,26-25,-1 0,-49 24,24-24,26 0,-50 0,-1 0,1 0,25 0,-25 0</inkml:trace>
  <inkml:trace contextRef="#ctx0" brushRef="#br0" timeOffset="143300.8215">5929 15776,'0'25,"0"-1,0 1,0 25,0-25,24-25,-24 49,0 1,0-1,0-24,0 0,0 0,0 0,0-1,0 1,0-50,25-24</inkml:trace>
  <inkml:trace contextRef="#ctx0" brushRef="#br0" timeOffset="144461.3663">6202 15751,'0'25,"-25"-25,-25 49,0-24,26 0,-26 0,25 0,0-1,1 1,-1-25,0 25,25 0,-25-25,25 25,25-25,0 0,-25 24,49-24,26 25,49 0,-25 25,-24-1,73-24,-24 0,-24 0,-76-1,-24 1,25 0,-25 0</inkml:trace>
  <inkml:trace contextRef="#ctx0" brushRef="#br0" timeOffset="145963.8244">7020 15900,'-25'0,"50"0,0 0,49 0,-24 0,24 0,-24 0,-25 0,0 0,-1 0,1 0,0 0,49 0,1 25,74-25,123 0,-98 0,-99 0,-26 0</inkml:trace>
  <inkml:trace contextRef="#ctx0" brushRef="#br0" timeOffset="146863.9099">7541 16321,'-25'0,"25"-24,149-1,25-25,-50 25,24 1,-98 24,-25 0,0 0,-25 24,25-24,24 0,50 0,75-24,-75-1,0 0,-49 25</inkml:trace>
  <inkml:trace contextRef="#ctx0" brushRef="#br0" timeOffset="147492.5219">9029 15553,'0'24,"0"1,0 0,0 0,0 0,0 49,0 0,25 26,0 98,-25-124,0 75,0-74,0-1,0-49,0 0,0 0,0-1,0-48,0-1,0-25</inkml:trace>
  <inkml:trace contextRef="#ctx0" brushRef="#br0" timeOffset="150585.6879">6970 17066</inkml:trace>
  <inkml:trace contextRef="#ctx0" brushRef="#br0" timeOffset="154444.1621">6772 17190,'25'-25,"0"25,-1-25,1 25,0 0,0 0,-25 25,25-25,-25 25,0 24,24-49,1 50,-25-25,0 24,0-24,0 0,0 0,0-1,0 1,0-50,0-24,0-1,0 1,0-1,0 25,25 25,-25-25,25 25,0-49,-1 49,-24-25,25 25,0 0,-25 25,25 0,-25-1,0 1,25-25,-25 25,0 0,0 0,0-1,0 1,0 0,0 0,0 0,0 24,0-24</inkml:trace>
  <inkml:trace contextRef="#ctx0" brushRef="#br0" timeOffset="155077.5386">7491 17190,'25'0,"25"0,-1 24,1-24,24 0,-49 0,0 0,0 0,-25 25</inkml:trace>
  <inkml:trace contextRef="#ctx0" brushRef="#br0" timeOffset="157935.6793">7739 17413,'0'25,"25"-25,-25 24,25-24,-25 25,25-25,-25 25,25-25,-1 0,1 0,25 0,-1 0,1 0,0 0,-1 0,26 0,-26 0,-24 0,0 0</inkml:trace>
  <inkml:trace contextRef="#ctx0" brushRef="#br0" timeOffset="159487.3289">8781 17264,'-25'0,"25"-25,0 0,25 25,0 0,-25 25,0 0,0 0,0 0,0-1,0 1,0 0,0 0,0 0,-50-1,26 1,-1-25,25 25,25 0,24-25,75 0,-25 0,1 0,-1 0,-50 0,1 0</inkml:trace>
  <inkml:trace contextRef="#ctx0" brushRef="#br0" timeOffset="160290.5436">9128 16842,'0'25,"0"25,0-25,0-1,0 26,25 24,-25 1,0-26,0-24,0-50,0 1,0-1</inkml:trace>
  <inkml:trace contextRef="#ctx0" brushRef="#br0" timeOffset="161378.0343">9426 16818,'0'24,"0"1,-49 0,24-25,-25 50,0-26,-24 26,49-25,0 0,1-25,48 0,1 0,25 24,24-24,-24 0,124 75,-75-26,25 1,-50-25,-49-25</inkml:trace>
  <inkml:trace contextRef="#ctx0" brushRef="#br0" timeOffset="164680.1326">14139 9153,'0'25,"25"0,0-1,-25 51,24 123,1 1,0-26,0 51,0-51,-25-24,49 49,-49-74,0 25,0-50,0 25,0 50,25 0,-25-50,0 49,0 51,0-100,25-25,-25 25,0 50,25-75,-25 0,0 75,0-75,0 74,0-73,0-26,24 1,-24 24,0-50,25 51,-25-26,0-24,0-1,0 75,50 25,-25-75,0-24,-1 149,1-75,-25-50,25 50,-25 25,0-100,0-24,0 0,0 0,0 0,0 24,50 199,-26-74,-24-100,0 1,25 49,-25 0,25-50,-25-49,25-25,-25 25,0 0,25 24,-1 26,1 49,-25-75,0-24,0 0,0 0,25 0,-25-1,0 1,0 0,25 49,0 50,-1 174,1 0,-25-50,25-25,0-25,-25-148,25-50,-25-25,0-49,0-25,0 24,0-98,0 73,-100-49</inkml:trace>
  <inkml:trace contextRef="#ctx0" brushRef="#br0" timeOffset="168305.4013">16223 9128,'0'25,"0"0,0 0,0 49,24-49,-24 24,0-24,0 0,0 25,0-26,0 26,0-25,0 0,0 24,0-24,0 0,0 0,0-1,0 1,0-50,25 25</inkml:trace>
  <inkml:trace contextRef="#ctx0" brushRef="#br0" timeOffset="169409.692">16669 9302,'-25'0,"0"0,1 25,-1-25,25 24,0 1,-25-25,25 25,-25 0,25 0,0-1,25 1,25-25,-1 0,-24 0,0 0,0 0,0 0,-25-25,0 1,24 24,-24-25,0 0,0 0,0 0,-24 25,-1 0,0 0,50-49</inkml:trace>
  <inkml:trace contextRef="#ctx0" brushRef="#br0" timeOffset="178995.7233">17364 9227,'-25'0,"0"0,25 25,-25-25,0 0,1 0,24 25,-25-25,0 0,25 25,-25-25,0 0,25 25,-49-25,49 24,-25-24,-25 0,26 25,-1 0,0-25,0 0,25 25,0 0,25-25,-25-25,0 0,25 25,-25-25,0 0,25 25,-25-24,24 24,-24-25,25 25,-50 0,1 25,24-1,-25 1,0-25,25 25,0 0,0 0,50-1,-1 26,1-25,-1-25,1 25,0-25,-26 0,1 0,0 0,0-25,-25 0,0 0,0 0,0 1,25 24,-25-25,0 0,0 0,0 0,0 75,0 0,0-1,0 1,0 24,0 1,0-26,0-24,0 0,0 0,0-1,0 1,0 0,-25-25,25 25,-25-25,0 0,25 25,-25-25,1 0,24-25,0 0,0 0,24-49,1 24,0 25,0 25,0-24,-25-1,24 0,1 25,-25-25,25 25,0-25,0 25,-25-24</inkml:trace>
  <inkml:trace contextRef="#ctx0" brushRef="#br0" timeOffset="180887.8523">17711 9227,'25'0,"0"0,-1 0,-24 25,0 0,25-25,-25 50,25-1,-25-24,0 0,0 0,0-1,0 1,0 0,0-99,50-1,-50 50,24 1,1 24,-25-25,25 25,0 0,-25 49,0-24,25 25,-25-25,0-1,0 1,-25-25,0 0</inkml:trace>
  <inkml:trace contextRef="#ctx0" brushRef="#br0" timeOffset="181481.0021">18207 9351,'25'0,"0"0,24 0,1 0,-1 0,1 0,-25 0</inkml:trace>
  <inkml:trace contextRef="#ctx0" brushRef="#br0" timeOffset="181975.0955">18281 9500,'0'25,"25"0,25-25,24 0,25 0,-24 0,-26 0</inkml:trace>
  <inkml:trace contextRef="#ctx0" brushRef="#br0" timeOffset="186012.1359">19125 9128,'0'25,"0"0,0 0,0-1,25 1,-25 0,0 0,0 0,0-1,0 1,0 0,0 0,0 0,0-1,0 1,0 0,0 0,0 0,0-1,24-24,-24-24</inkml:trace>
  <inkml:trace contextRef="#ctx0" brushRef="#br0" timeOffset="190862.1963">19646 9054,'0'25,"-25"-1,-25 26,1-25,-1 24,0 26,1-50,49-1,-25-24,0 25,25 0,-25-25,1 0,24 25,0 0,-25-25,0 0,0 0,0 0,25-25,25 25,0 0,0 0,0 0,-1 0,1 0,0 25,0-25,-25 24,49-24,-24 25,0-25,0 0,-25 25,25-25,-1 0,-24 25,25-25,0 0,0 25,0-25,-25 24,24-24,26 25,-25 0,24 0,51 0,-51-1,-24-24,0 0,-25-24</inkml:trace>
  <inkml:trace contextRef="#ctx0" brushRef="#br0" timeOffset="191854.6973">20340 8756,'0'25,"0"99,0-50,0 50,0 50,0-100,0-49,0 0,0 25,0-26,0 51,0-50,0-1,0 1,25-74,0-1</inkml:trace>
  <inkml:trace contextRef="#ctx0" brushRef="#br0" timeOffset="193018.6423">20638 9178,'0'25,"-25"-25,25 24,0 1,0 0,0 0,0 0,0-1,0 1,25-25,-25 25,25-25,-1 0,1 0,0 0,-25-25,0 0,0 1,0-1,0 0,-25 25,25-25,0 0,0 1</inkml:trace>
  <inkml:trace contextRef="#ctx0" brushRef="#br0" timeOffset="194832.0179">21382 8930,'0'24,"-25"-24,0 0,25 25,-24-25,24 25,-25-25,0 0,0 25,0-25,25 25,-24-25,24 25,0-1,-25 1,25 0,-25-25,25 25,0 0,0-1,25-24,0 0,-1 0,-24-24,0-1,0 0,0 0,0 0,25 25,-25-24,0-1,0 50,25 49,0 50,-25-50,25 1,-25 49,0-50,0 1,0-26,0 26,0-26,0-24,0 49,-25-49,0 0,25 0,-25-25,25 25,-25 0,1-25,-26 0,25 0,25-25,-25 0,25-25,0-24,0-1,50-49,-50 50,74 0,-49 49,25 0,-50 0,25 25,-25-25,24 1,-24-1,25 0,-25 0</inkml:trace>
  <inkml:trace contextRef="#ctx0" brushRef="#br0" timeOffset="195842.9514">21704 8930,'25'0,"0"0,0 0,0 0,24 0,-24 0,-25 49,25-49,0 25,-25 0,0 0,24-25,-24 25,0-1,0 51,-24-26,-1 1,0 0,0-26,0 1,25 0,25-25,50 0,-26 0,51 0,-51 0,1 0,-25-25,-25 0,0 1</inkml:trace>
  <inkml:trace contextRef="#ctx0" brushRef="#br0" timeOffset="197002.5351">16520 10492,'0'50,"0"-25,0 24,0 26,25-26,0 1,-25 24,25-24,-25 0,0-1,0-24,0 25,0-26,24-48,1-51</inkml:trace>
  <inkml:trace contextRef="#ctx0" brushRef="#br0" timeOffset="199117.6108">17041 10517,'-25'25,"25"0,-49 0,24-1,0 26,0-50,1 25,24 0,-25-25,25 24,0 1,-25-25,25 25,-25-25,0 0,1 0,-1 0,0 25,-25-25,-24 0,49 0,75 0,-1 25,-24-1,0 1,0-25,-25 25,0 0,49-25,-24 25,25-1,-1 26,-24-50,50 50,-51-50,1 0,-25 24,25-24,25 25,-26-25</inkml:trace>
  <inkml:trace contextRef="#ctx0" brushRef="#br0" timeOffset="200466.3142">17463 10492,'0'25,"25"-25,74 25,-50-25,26 0,-50 0,0 0,-1 0,26 0,24 0,-49 0,0 0,0 0,0 0,-1 0,-24 25,-49 0,-1-1,1-24,49 25</inkml:trace>
  <inkml:trace contextRef="#ctx0" brushRef="#br0" timeOffset="201173.2813">17512 10864,'0'25,"50"-25,-25 25,24-25,51 0,-51 0,1 0,-50 25,25-25,0 0,-1 0,1 0,25 0,-1 0,26-25,-50 25</inkml:trace>
  <inkml:trace contextRef="#ctx0" brushRef="#br0" timeOffset="202286.8033">18678 10195,'25'0,"-25"49,0-24,25 0,0 25,-1 49,-24-50,25-24,-25 0,25 49,-25 50,0-99,25 0,-25 0,0-50,25-25,24-49,1 25,74-1</inkml:trace>
  <inkml:trace contextRef="#ctx0" brushRef="#br0" timeOffset="203562.5243">19298 10319,'-24'0,"-1"0,0 0,-25 49,26-24,24 25,0-25,-25-25,25 24,0 1,0 0,0 0,25-25,-1 0,1 0,-25-25,25 0,-25 0,25 25,-25-24,0-1,0 0,0 0,0 50,0 0,0-50</inkml:trace>
  <inkml:trace contextRef="#ctx0" brushRef="#br0" timeOffset="205066.1203">19571 10269,'-25'25,"1"0,24 0,-25-25,25 24,0 1,0 0,0 0,0 0,0-1,0 1,0 0,25-25,-1 0,26 0,-50-25,25 0,-25 1,0-1,0 0,0 0,0 0,0 75,0 49,0-49,0 49,0 25,0-50,0 75,0-74,0-1,0 1,0 24,-25 0,25 0,-50 0,26-49,24 0,-25-26,0 26,0-50,0 0,1 0,-1-50,0 50,0-49,0-1,1-49,24 49,0 1,0-26,24-24,-24 74,50-24,24-1,-24 0,0 26,-26-1,-24 0,25 25,0 0,0-25,24 0,-24 1,0 24,-25-25,0 0</inkml:trace>
  <inkml:trace contextRef="#ctx0" brushRef="#br0" timeOffset="208207.2925">19894 10220,'0'24,"0"26,0 0,25-1,-25-24,0 0,0-50,24 0,1-49,50 24,-75 25,24 25,1-24,0-1,-25 0,25 0,0 25,-1-25,1 25,-25 25,25-25,-25 50,0-25,0 24,25-24,-25 0,0 0,0-1,0 1,0 0,0 25,0-26,0 1,0 0,0 0,0 0,25-25,-25 24,0 1,0 0,0 0</inkml:trace>
  <inkml:trace contextRef="#ctx0" brushRef="#br0" timeOffset="209508.5533">19770 11336,'24'0,"1"0,25-25,0 0,-26 25,-24 25,0 25,25-1,-25 100,0-75,0 1,0-26,0 1,0-25,0 0,-25-25,25 24,-49 1,24-25,25 25,25-25,0 0,-1 0,1 0,50 0,-1 0,50 0,0-25,-99 25,-25-25,0 1,0-1,0 0</inkml:trace>
  <inkml:trace contextRef="#ctx0" brushRef="#br0" timeOffset="214069.4171">14834 12898,'0'25,"24"-25,26 0,173 0,-124 0,1 0,123 0,25-25,-198 25,-26 0,-48 0,-1 0</inkml:trace>
  <inkml:trace contextRef="#ctx0" brushRef="#br0" timeOffset="215083.2868">15429 12998,'0'49,"0"1,0-25,0 24,25 1,-1 0,-24-1,0 1,0 24,0-49,0 49,25-74,-25 25,25-25</inkml:trace>
  <inkml:trace contextRef="#ctx0" brushRef="#br0" timeOffset="216003.3328">16247 12750,'-24'0,"24"24,-25 1,25 0,0 0,0 0,0-1,-25 1,25 50,0-26,0-24,0 25,0-1,0 1,0 0,0 24,0 0,50 1,-50-26,74 26,-49-1,24-24,1-25,-25-1,24-24,-24 0,-25 25,25-25,-25-25</inkml:trace>
  <inkml:trace contextRef="#ctx0" brushRef="#br0" timeOffset="217558.5456">16570 13122,'0'-25,"25"25,-25 25,0-1,0 26,0 0,24 24,-24-49,0 0,0 0,0-1,0-48,0-1,0 0,0 0,0 0,0 1,0-26,0 25,0 0,0 0,25 1,-25-1,0 0,25 25,0 0,0 0,-25 25,49 0,-49 24,50-24,-50 0,0 49,0-49,0 0,0 0,0 0,0-1,0 1,0 0</inkml:trace>
  <inkml:trace contextRef="#ctx0" brushRef="#br0" timeOffset="218410.1213">17116 12948,'24'25,"-24"0,25-25,-25 24,0 1,25 0,-25 25,0-26,0 26,0-25,0 25,0 98,-25-48,25-76,-25 51,25-26,0 1,-24-25,24 0,0-50,0-50</inkml:trace>
  <inkml:trace contextRef="#ctx0" brushRef="#br0" timeOffset="219098.4099">17488 13097,'24'0,"51"0,-1-25,75 25,74-25,-198 0,25 25,-25 0</inkml:trace>
  <inkml:trace contextRef="#ctx0" brushRef="#br0" timeOffset="219887.3509">17736 13494,'25'0,"24"0,1 0,-25 0,24 0,-24 0,0 0,0 0,24 0,26-25,73 0,-98 0,0 1</inkml:trace>
  <inkml:trace contextRef="#ctx0" brushRef="#br0" timeOffset="231507.1753">18505 12750,'24'0,"1"0,0-50,49 25,-49 0,25 1,-25-1,-25 0,24 25,1 0,0-25,0 25,0 0,0-25,-1 25,1 0,0 0,0 0,24 0,26 0,49 0,-75-24,51-26,-51 25,-24 25,-25 25</inkml:trace>
  <inkml:trace contextRef="#ctx0" brushRef="#br0" timeOffset="232318.6543">19150 12477,'0'25,"0"24,0-24,0 25,0-1,0 1,0-1,0-24,0 25,0-25,0 24,0-24,0 0</inkml:trace>
  <inkml:trace contextRef="#ctx0" brushRef="#br0" timeOffset="233388.5578">19869 12427,'25'0,"-25"25,0 0,0 0,-25-1,25 1,-25 25,0-25,25-1,0 1,-25-25,25 50,0-25,0 24,0-24,0 25,0-26,0 1,0 0,25-25,0 25,25 0,-25 24,24-24,1 25,-25-50,-1 0,1 0,-25-25,25 25</inkml:trace>
  <inkml:trace contextRef="#ctx0" brushRef="#br0" timeOffset="234315.0813">20315 12700,'0'-25,"0"0,0 75,0-25,0 0,0 24,0 26,0-26,-24-49,24 25</inkml:trace>
  <inkml:trace contextRef="#ctx0" brushRef="#br0" timeOffset="235138.9676">20464 12353,'0'25,"25"-25,-25 24,0 1,0 0,25 25,-25-26,0 1,0 25,0-1,0-24,0 25,0-1,-25 1,25 24,-50-24,26-25,24 24,-25-49,25 25,25-74,74-1</inkml:trace>
  <inkml:trace contextRef="#ctx0" brushRef="#br0" timeOffset="236098.2763">21432 12477,'-25'0,"25"25,0-1,25-24,-1 0,76 0,24 0,74-49,-148 24,24 0,-49 0,0 25</inkml:trace>
  <inkml:trace contextRef="#ctx0" brushRef="#br0" timeOffset="237229.9093">21704 12229,'0'25,"0"24,0 1,25 74,-25-50,0 1,25-1,-25-24,0-1,0 26,0-1,0-24,0-26,0 1,0 0,0 25,0-26,0 1,-25-25,25-25,0 1</inkml:trace>
  <inkml:trace contextRef="#ctx0" brushRef="#br0" timeOffset="242249.2126">22771 11832,'0'25,"0"-1,0 26,0 0,0-1,0 26,0-26,0 26,-25-26,25 1,0 0,0-26,0 1,0 0,0 0,0 24,0 1,0 24,0-24,0-25,0 24,0-24,0-50,0 1</inkml:trace>
  <inkml:trace contextRef="#ctx0" brushRef="#br0" timeOffset="243214.6321">23292 12204,'-25'0,"0"25,1-25,-1 25,0-25,0 24,0 1,1 0,-1 0,25 0,0-1,-25-24,25 25,0 0,-25 0,25 24,0 1,0 0,0-1,0-24,0 25,0-26,0 1,25-25,-25 25,50-25,-26 0,26 0,0 0,-1 0,-24-25,-25 0,0 1,25 24,-25-25,0 0,25 25,-25-50,0 26,0-1,0 0,0-25,0 26,0-1,-25 0,25-25,-25 26,25-1,0 0</inkml:trace>
  <inkml:trace contextRef="#ctx0" brushRef="#br0" timeOffset="245115.0838">23813 12179,'-25'0,"0"25,0-25,1 0,24 25,0 0,-25-1,0 26,25 0,-25-1,0 26,1 24,24-50,-25 26,25-50,0-1,0 1,0 0,0 0,25 0,49-25,-24 0,-1 0,-24 0,0 0,-25-25,25-25,-1 50,-24-25,0 1,0-51,0 50,25-24,-25 24,0 0,0 0,0 1,0-1,0 0,0 0,0 0,0 1,0-1,0 0,0-49,0 49,0 0,0-25,0 75,0 50,0-51,0 76,0 172,0-172,0 24,0-100,0 26,0 0,-25-26,25 1,0 0,-24-25,24 25,0 49,0-49,-25 0,25 25,0-26,0 1,0 0,-25-25,25 25,-25-25,0 0,25-25,-24 0,24-24,0-1,0 0,24 1,1-1,50-49,-26 74,-24 0,25 0,-26 25,-24-24,25 24,0-25,0 0,49-99,50-74,25 24</inkml:trace>
  <inkml:trace contextRef="#ctx0" brushRef="#br0" timeOffset="246634.6387">24433 11832,'0'25,"0"-1,0 26,0-25,25 0,-25-1,25 51,-25-26,0 26,24-1,-24-24,0 0,0-26,0 1,0 0,-24-25,24-25,0 0,0-24,0-1,0 25,0-49,24 24,1 1,0-51,49 51,-24-75,-25 124,-25-25,25 25,-1 0,1 0,0 25,-25 0,25 24,-25-24,0 25,0-1,0-24,0 25,0-26,0 1,0 0,0 0,0 0,-25 24,25-24,0 0</inkml:trace>
  <inkml:trace contextRef="#ctx0" brushRef="#br0" timeOffset="248016.4374">24210 13122,'-25'0,"75"-25,74 0,-75 0,26 25,-26 0,-24 0,0 0,-25 25,0 0,25 0,-1-1,-24 1,0 0,0 25,0-1,0 1,0 0,0 49,-24-25,-26 1,50-51,0 1,-25-25,0 0,-24 25,-1 0,1 0,-1 24,25-49,0 0,25 25,50 0,74-25,-25 0,-24 0,-51-25,1 25,0 0,0-25,-25 0</inkml:trace>
  <inkml:trace contextRef="#ctx0" brushRef="#br0" timeOffset="249970.8353">17388 14337,'0'25,"25"-25,25 0,74 0,-75 0,76 0,-51-25,-49 25,-25-25,25 25,-1 0</inkml:trace>
  <inkml:trace contextRef="#ctx0" brushRef="#br0" timeOffset="250732.8675">17314 14982,'0'25,"25"-25,49 0,1 0,24 0,0 0,-49 0,24 0,-49 0,25 0,-26 0,26 0,0 0,-26 0,1 0</inkml:trace>
  <inkml:trace contextRef="#ctx0" brushRef="#br0" timeOffset="251938.7343">18827 14015,'25'0,"-25"24,0 1,0 0,25 74,-25-24,0-1,0 50,0-49,25-1,-25-24,0-26,0 1,0 0,0 0,0 24,0-24,0 0,0 25,0-26,0 1</inkml:trace>
  <inkml:trace contextRef="#ctx0" brushRef="#br0" timeOffset="253177.7504">19720 14287,'-25'0,"0"0,1 25,24 0,0 0,24-25,1 25,0-25,25 0,24 0,25 0,-49 0,0 0,-26 0,1 0,0 0,25 0,-26 0,1 0,25 0,24 0,1 0,-1-25,25 25,-74 0,0 0,-50 0,0 0,-24 0</inkml:trace>
  <inkml:trace contextRef="#ctx0" brushRef="#br0" timeOffset="253889.9543">20117 14163,'0'25,"0"50,0-1,0-24,0 24,0-24,0-1,0-24,0 0,0 0,0 0,0-1,0 1,0 0,0-50</inkml:trace>
  <inkml:trace contextRef="#ctx0" brushRef="#br0" timeOffset="254731.9209">20861 13915,'25'25,"-25"0,25-25,-25 74,49-24,1 24,-25 1,0-1,-1-24,-24 0,0-26,0 26,0-25,0 0,0-1,0 1,0 0,0 0,0 0,25-25,25-50,24-49,-49 74</inkml:trace>
  <inkml:trace contextRef="#ctx0" brushRef="#br0" timeOffset="255750.7718">21580 14188,'25'0,"-25"-25,-25 25,1 25,-1 0,0 0,0 0,25-1,-25 1,25 0,0 0,0 0,0 0,0-1,25-24,0 50,49-50,-49 0,25 0,-1 0,1-25,0-24,-1 24,-24 0,25 0,-26 25,-24-25,0 0,0 1,-24 24,-1 0,0 0,0 0,0 0,1 0,-1 0,0 0</inkml:trace>
  <inkml:trace contextRef="#ctx0" brushRef="#br0" timeOffset="257585.9792">22449 14039,'-25'0,"0"0,0 25,0-25,1 0,24 25,-25-25,0 25,25 0,-25-1,0 51,-24-75,49 49,-25-24,0 0,25 0,0 0,0 0,50-25,49 49,-25-49,-49 0,50 0,-51 0,-24-25,0 1,25 24,-25-25,0 0,0 0,0 0,-25 25,25-25,0 1,0-1,0 0,0 75,0-1,25 26,0 74,-25-50,25 0,-25-49,0 49,0-25,0 1,0-26,0 26,0-1,0-49,0 0,-25-25,0 0,0 0,1 0,-1 0,0 0,0 0,0 0,1 0,-26-25,50 0,0-25,0-74,50 25,-1-25,26 75,49-75,-25 24,0 76,-74-1,0 0,-1 25,-24 25</inkml:trace>
  <inkml:trace contextRef="#ctx0" brushRef="#br0" timeOffset="258874.2699">22672 13866,'25'49,"-1"-24,1 25,25-1,-25 1,-1-25,-24 0,25-1,-25 1,0 0,0 25,0-1,0-24,0 0,0 0,0-50,0 0,0 0,0 0,0-24,25 24,0 0,0 0,-25 1,24 24,1 0,-25-25,25 25,-25-25,25 25,0 0,-25-25,25 25,-1 0,1 0,-25 25,0 0,0 49,0-49,0 99,0-74,0-1,0 26,0-1,0-49,0 0,0-50</inkml:trace>
  <inkml:trace contextRef="#ctx0" brushRef="#br0" timeOffset="259965.8564">22821 15056,'0'-24,"0"-26,49 50,1-25,-50 0,25 25,-1 0,1-24,0 24,-25 49,25 1,-25 24,0-24,0-25,0 24,0-24,0 0,0 0,-25-1,-25 26,26-25,-1 0,25 0,-25-25,0 24,0 1,25 0,50-25,0 0,-1 0,26 0,-50 0,-1 0,1 0,0 0,0 0,0 0,-25-25,-25 25</inkml:trace>
  <inkml:trace contextRef="#ctx0" brushRef="#br0" timeOffset="261537.3955">18182 16321,'0'0,"0"-24,0-1,0 0,-25 25,1 0,-1 0,0 0,0 25,-24-25,-1 25,25-1,-24 1,24-25,0 50,0-50,0 50,1-1,-26 50,25-49,25 24,0-24,0 24,0-49,0 25,0-25,0 24,0-24,25 0,0 24,0-24,99 25,-100-50,76 0,-51 0,-24 0,25 0,-26-25,1 25,0 0,25-25,-26 25,1-25,-25 1,25 24,0-25,-25-50,49 26,-24-26,0 1,0 0,-25 24,25-24,-25 24,0 25,0 0,0 1,-50 24,25 0,0 0,25-25,-24 25,-1 0,-25 0,-24 0,24 25,1-25,-1 0,25 0,0 0,1 0,24-25,0 0,0-50</inkml:trace>
  <inkml:trace contextRef="#ctx0" brushRef="#br0" timeOffset="262796.4813">19249 16098,'-25'0,"0"25,0-25,1 25,-51 24,50-24,25 0,-24-25,24 25,-25-25,25 25,0 24,0 26,0-50,0-1,0 26,0 0,0-1,0 26,0-26,0 26,0-26,25 1,24-25,-49-1,25-24,0 0,0 0,24 0,1 0,24 0,50-24,25 24,0 0,-75 0,-49 0</inkml:trace>
  <inkml:trace contextRef="#ctx0" brushRef="#br0" timeOffset="263605.6899">19943 16049,'0'24,"0"1,0 25,25-1,25 75,-25-24,-25-26,24 50,-24-74,0-1,0 1,25 0,-25-26,0 1,0 0,0 25,0-26,0 1,0 0,0-75</inkml:trace>
  <inkml:trace contextRef="#ctx0" brushRef="#br0" timeOffset="264571.4524">20514 16446,'0'0,"0"24,-25 1,0-25,25 25,0 0,-25-25,25 25,-24-1,24 26,0-25,0 0,0-1,24-24,1 25,0-25,0 0,0 0,-1 0,-24-25,25 25,-25-24,25 24,-25-25,25 25,-25-25,0 0,0 0,0 1,-25 24,0 0,0 0,1 0,48-25</inkml:trace>
  <inkml:trace contextRef="#ctx0" brushRef="#br0" timeOffset="265806.3148">20960 16396,'0'25,"-24"-25,24 25,-25-25,25 24,0 1,0 0,0 0,0 24,25-49,-1 0,1 0,0 0,-25-24,0-1,50 25,-50-25,24 25,-24-25,0 0,0 1,0-1,0 0,0 50,0 24,0 1,25 24,0 125,-25-100,0 25,0 25,0-50,0-25,0 1,-25 24,0-24,25-26,-24 1,24-25,-25-1,0 26,0-25,0-25,1 0,-1 0,0 0,0 0,25-50,0 25,0-24,0-1,0 25,0-24,0-1,75 0,-1 1,50-26,50-24,-50 50,-25-26,0 1</inkml:trace>
  <inkml:trace contextRef="#ctx0" brushRef="#br0" timeOffset="266685.4332">21605 17388,'0'-50,"0"26,50-1,-1 0,-24 25,0 25,-25 24,25 26,-25-26,0 51,0-51,0 1,0-25,0 24,0-24,-25 0,0 49,-24 26,-1-26,25-24,-24-1,73-49,1-25,0 1,49-1,1 25,-50 0,-1 0,1 0,0 0,-25-25,50 25,-50-25,0 0,0 1,24-26</inkml:trace>
  <inkml:trace contextRef="#ctx0" brushRef="#br0" timeOffset="268248.3516">21754 15949,'0'25,"25"0,0 99,49-74,-74-1,25 1,0 24,-25-24,24 0,-24-1,0 26,0-51,0 26,0 24,-24-24,-1-25,25 24,0-24,-25-25,25-25,0-24,0-1,-25-24,25-25,0-75,25 50,0 49,-25 51,0-1,25 25,-1 0,-24 25,50-25,-25 49,0-24,0 74,-1-74,-24 25,25 49,-25-25,0-49,0 25,0-25,0-1,0 1,0 0</inkml:trace>
  <inkml:trace contextRef="#ctx0" brushRef="#br0" timeOffset="269146.9731">22300 15850,'25'0,"-25"25,0 0,49 74,26 25,24 25,25-25,-75 0,75 50,-124-150,0 1,25 0,0 25,-25-1,0 1,0-25,0 49,0 0,0-24,-25-25,25 0,-25-25,1 0,24-25</inkml:trace>
</inkml:ink>
</file>

<file path=ppt/ink/ink8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2-10T07:26:41.232"/>
    </inkml:context>
    <inkml:brush xml:id="br0">
      <inkml:brushProperty name="width" value="0.05292" units="cm"/>
      <inkml:brushProperty name="height" value="0.05292" units="cm"/>
      <inkml:brushProperty name="color" value="#FF0000"/>
    </inkml:brush>
  </inkml:definitions>
  <inkml:trace contextRef="#ctx0" brushRef="#br0">6251 3646,'25'0,"74"0,0 0,25 0,-24 0,-26 0,-24-25,24 25,100 0,99 0,24 0,-74 0,75 0,0 0,-50 0,-174 0,-24 0,-25 0,49 0,-49 0,24 0,26 0,-1 0,-24 0,-25 0,-1 0,1 0,0 0,0 0,0 0,0 0,-1 0,1 0,25 0,-1 0,1 0,0 0,24 0,0-24,-49 24,0 0,0 0,24 0,-24 0,0 0,0 0</inkml:trace>
  <inkml:trace contextRef="#ctx0" brushRef="#br0" timeOffset="1777.1921">10567 3299,'25'0,"0"0,49-25,-49 25,25-25,-26 25,1-24,0 24,0 0,-25-25,25 25,-1 0,1 0,0 0,0 0,-25-25,25 25,-1 0,1 0</inkml:trace>
  <inkml:trace contextRef="#ctx0" brushRef="#br0" timeOffset="2809.9978">10741 3249,'0'25,"0"0,0 25,0-1,0-24,0 0,0 0,0-1,0 1,0 0,0 0,0 0,0-1,0 1,0 0,0 0,0 25,0-26,0 1,0 0</inkml:trace>
  <inkml:trace contextRef="#ctx0" brushRef="#br0" timeOffset="4383.7006">11411 3101,'0'-25,"-25"25,0 0,0 0,0 0,0 0,-24 0,49 25,-25-25,25 24,-25-24,25 25,-25-25,25 25,0 0,0 24,0-24,0 0,0 0,0 0,0-1,0 1,0 0,0 0,0 0,0 24,0-24,0 49,0-24,25 0,-25-25,25-1,-25 26,25-25,0 0,-25-1,24 1,1 0,0-25,0 25,0 0,0-25</inkml:trace>
  <inkml:trace contextRef="#ctx0" brushRef="#br0" timeOffset="7591.4456">11411 3349,'24'0,"1"0,0 0,-25 24,25-24,-25 25,0 0,0 0,0 0,0-1,0 1,0 25,0-1,0 1,0 0,0-25,0-1,0-48,0-1,0 0,0-25,0 25,0 1,0-1,0 0,0 0,0 0,0 1,0-1,0 0,0 0,25 0,-1 1,-24-1,0 0,25 25,-25-25,0 0,25 25,0 0,0 0,-25 25,0 25,24-25,-24-1,0 26,0-25,0 0,25-1,-25 1,0 0,0 0,0 0,0-1,0 1,0 0,0 0,0 0,0 0,0-1,0 1,0 0,0 0</inkml:trace>
  <inkml:trace contextRef="#ctx0" brushRef="#br0" timeOffset="9277.6685">11857 3001,'0'25,"0"0,0 0,25 0,-25-1,25 1,-25 0,0 0,24 0,-24-1,0 1,0 0,0 0,0 0,0-1,0 1,0 0,0 0,0 0,0-1,0 1,0 0,0 0,0 0,0-1,-24-24,24 25,0 0,-25-25,25 25,0 0,0 0,-25-1,25 1,0 0</inkml:trace>
  <inkml:trace contextRef="#ctx0" brushRef="#br0" timeOffset="18196.8743">9203 6424,'0'-24,"25"24,24 0,75-25,-49 25,24-50,50 25,-100 1,-24 24,-25 24,0 26,-25 0,1-26,24 1,0 0,-25 25,25-26,0 1,0 0,0 0,0 0,0 24,0 1,0-25,0 49,-25-24,25-1,0 1,0-25,0 0,0-1,-25 1,25 0,0 74,0-74,0 49,0 1,0-1,0 1,0-51,0 1,0 0,0 0,0 24,0-24,0 50,0-26,25 26,-25 24,25-25,-25-24,0-25,0 0,0-1,0 1,25 0,-25 0,0 0,24-1,-24 1,0 0,0 0,0 0,0-1,0 26,25 0,-25-1,25 1,-25-25,25 24,-25-24,0 0,0 0,0-1,0 1,-25 0,25 0,-25-25,25 25,0-1,0 1,-25-25,25 50,-24-25,-1 24,25-24,-25 50,0-75,0 0,1 0,24 24,-25-24,0 0,25 50,-50-50,26 0</inkml:trace>
  <inkml:trace contextRef="#ctx0" brushRef="#br0" timeOffset="19514.8891">10071 7367,'99'0,"0"0,26 25,-26-25,-74 0,24 0,-24 0,0 0,0 25,-1-25,26 0,24 0,50 0,-49 0,-26 0,-24 0</inkml:trace>
  <inkml:trace contextRef="#ctx0" brushRef="#br0" timeOffset="20498.9342">11857 6722,'0'25,"0"0,0 24,0 1,0 0,0 24,0-24,0-1,0 1,0-1,0 26,0-1,0 1,0-51,0 26,0 0,0-1,0-24,0 0,0 0,0-1,0 1,0 25,0-25,0-1,0 1,0 0</inkml:trace>
  <inkml:trace contextRef="#ctx0" brushRef="#br0" timeOffset="22292.8511">5532 11187,'0'-25,"49"25,1-25,49 0,75 1,99-1,-124 0,123 0,-123 25,50-25,-150 25,1-24,-25 24,-1 0,26 0,0 0,99 0,-75 0,0 0,1 0,-26 0,1 0,-25 0,0 0,-1 0,26 0,24 0,50 0,125 0,-26 0,-99 0,74 0,-123 0,-26 0,-24 0,-25 24,25-24,0 0,-1 0,1 0,25 0,-25 0,-1 0,1 0,0 0,0 0,0 0,-1 0</inkml:trace>
  <inkml:trace contextRef="#ctx0" brushRef="#br0" timeOffset="23457.826">9724 10492,'25'0,"24"0,26 0,98 0,125 0,-50 0,25 0,-199 0,-49 0,-25-24</inkml:trace>
  <inkml:trace contextRef="#ctx0" brushRef="#br0" timeOffset="24419.5534">10344 10517,'0'50,"0"-1,0 26,25-1,-25-24,25-1,-25 26,0-50,0-1,0 26,0-25,0 0,0-1,24-24,1-24</inkml:trace>
  <inkml:trace contextRef="#ctx0" brushRef="#br0" timeOffset="25945.4861">11435 10393,'-24'0,"-1"0,0 0,0 0,0 0,0 0,1 25,-1-25,0 0,0 25,-24 0,24-1,0 26,25-25,-25 0,25-1,0 1,0 0,0 25,0-26,25 26,-25 0,0-26,25 26,0-50,-25 25,0 0,0-1,24-24,-24 25,25-25,-25 25,25-25,0 25,0-25,-1 0,-24 25</inkml:trace>
  <inkml:trace contextRef="#ctx0" brushRef="#br0" timeOffset="27527.6941">11485 10641,'0'-25,"25"25,0 0,-25 25,0 0,0 0,0 0,0 49,-25 0,25 100,-25-75,25-24,-25-26,25 1,-25-75,25-24,0-1,-24 25,24-25,0 26,0-1,0 0,0 0,24-49,1 49,0-49,0 24,0 0,24-24,-49 49,0 0,25 25,-25-24,25-1,-25 0,25 25,-1 0,-24 25,25 49,0-24,-25-1,0-24,0 25,0-25,0-1,0 1,0 0,0 0,-25 0,25-1,0 1,0 0</inkml:trace>
  <inkml:trace contextRef="#ctx0" brushRef="#br0" timeOffset="28187.7962">12477 10492,'-25'25,"0"25,1-25,-1 24,0 1,-49 49,-1 0,50-24,-49-1,49 0,-24-24,24-25,25 25,0-1,-25-49,25 25</inkml:trace>
  <inkml:trace contextRef="#ctx0" brushRef="#br0" timeOffset="29835.7402">12353 11013,'0'-25,"0"1,25 24,-25-25,49 0,-24 0,25-24,-25 49,24-25,-24 25,0 0,0 0,-25 25,0-1,0 1,0 50,-25-51,0 51,0-50,1 24,24-24,0 0,0 0,-25-25,0 0,25 25,-25-25,25 24,-25-24,25 25,0 0,50-25,-25 0,0 0,-1 0,1-25,0 25,0 0,0 0,-1 0,1 0,0 0</inkml:trace>
  <inkml:trace contextRef="#ctx0" brushRef="#br0" timeOffset="31290.7724">12725 10220,'-25'-25,"50"50,25-1,-1 1,-24 0,0-25,0 0,-25 25,25 24,-25-24,24 25,-24-1,0 1,0-25,0 24,0-24,0 25,0-1,0-24,25 25,-25-25,0-1,0 1,0 0,0 25,0-26,0 1,0 0,-25 0,25 0,-24 24,24 1,0-25,0 0,0-1,0 1,-25 0,25 0,0 0,0-1,0 1,-25 0,25 0</inkml:trace>
  <inkml:trace contextRef="#ctx0" brushRef="#br0" timeOffset="32829.7575">5681 12179,'0'0,"24"0,26 0,74 0,-25 0,-24-25,-51 25,-24-25,25 25,0 0,0 0,0 0,0 0,-1 0,1 0,0 0,0 0,24 0,-24 0,99 0,174 25,-25-25,223 0,-174 0,-247 0,-51 0,-48 0</inkml:trace>
  <inkml:trace contextRef="#ctx0" brushRef="#br0" timeOffset="33584.3818">8186 11956,'25'-25,"124"-25,24 26,100-26,0-24,-174 49,25-25,-99 25,-50 25,0 0,0 0,1 0,-1 25</inkml:trace>
  <inkml:trace contextRef="#ctx0" brushRef="#br0" timeOffset="34505.1317">8831 11956,'0'25,"0"-1,0 1,-25 0,25 0,0 0,0 24,0-24,0 0,0 25,0 24,0-49,0 0,0-1,0 1,25-25,24-74,26-25</inkml:trace>
  <inkml:trace contextRef="#ctx0" brushRef="#br0" timeOffset="35539.8119">9897 11460,'-24'0,"-1"0,0 49,0-24,-24 0,24 0,-25 24,1-24,24 50,-25-51,25 1,25 25,-24-25,24-1,0 26,-25-25,25 0,0-1,25 1,-1 25,26-1,-25-24,0 50,-25-50,24-25,-24 24,0 1,25 0,0 25,-25-26,25 1,0 0</inkml:trace>
  <inkml:trace contextRef="#ctx0" brushRef="#br0" timeOffset="37195.4943">9823 11832,'50'0,"-26"0,1 0,-25 25,25-25,0 0,-25 24,0 1,0 25,0 24,0-24,0 24,0-24,0-25,0 0,-25-25,0 0,25-25,0 0,0 0,0-25,0 1,25 24,-25-25,25 26,0-1,-25 0,24 25,-24-25,25 0,-25 1,25 24,0 0,-25 24,0 1,0 0,25 25,-25-26,0 1,0 0,0 0,0 0,0-1,0 1,0 0,0 0,0 0</inkml:trace>
  <inkml:trace contextRef="#ctx0" brushRef="#br0" timeOffset="38268.7062">10493 11559,'0'25,"0"0,-25-1,25 1,-25 25,0-1,25 1,-24 0,24-26,0 26,-25-25,0 99,25-50,0 1,0-26,-25-24,25 0,-25 0,25 0,0-1,0 1,0 0,0 0,0 0,-25-1,25 1,0 25,-24 24,24-49,0 0,0 0,0-75,0 0,49-24,1 24</inkml:trace>
  <inkml:trace contextRef="#ctx0" brushRef="#br0" timeOffset="39616.7069">10542 12179,'0'-25,"0"-24,25-26,-25 50,0 1,25-1,0 25,-25-25,25 25,-25 25,0 24,0-24,0 0,0 0,0 0,-25-1,25 1,-25 0,25 0,0 0,-25 0,25-1,-25 26,1-25,24 0,-25-25,25 24,-25-24,25 25,0 0,0 0,-25 0,25-1,25-24,0 0,0-49,24 49,-24-25,49 0,-24 25,0 0,49 0,-25 0,1 0</inkml:trace>
  <inkml:trace contextRef="#ctx0" brushRef="#br0" timeOffset="40705.8009">10939 11708,'25'0,"0"0,-25 25,25-25,-25 24,24 1,-24 25,50-25,-25 24,24 1,-24-1,25-24,-25 0,-25 0,49 0,-24 24,25 1,-25 24,-25 1,0-1,0-24,0-1,0 1,0 0,0-26,0 1,-25-25,0 0,0 0,0 0</inkml:trace>
</inkml:ink>
</file>

<file path=ppt/ink/ink8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2-10T07:27:41.316"/>
    </inkml:context>
    <inkml:brush xml:id="br0">
      <inkml:brushProperty name="width" value="0.05292" units="cm"/>
      <inkml:brushProperty name="height" value="0.05292" units="cm"/>
      <inkml:brushProperty name="color" value="#FF0000"/>
    </inkml:brush>
  </inkml:definitions>
  <inkml:trace contextRef="#ctx0" brushRef="#br0">3076 13022,'25'0,"0"0,24 0,-24 0,25 0,-25 0,24 0,26 0,-26 0,1 0,-1 0,51 0,-1 0,99 0,-148 0,124 0,-125 0,50 0,-24 0,49 0,-50 0,25 0,-49 0,49 0,25 0,-49 0,49 0,-50 0,1 0,-1 0,50 25,-25 0,0-25,25 50,0-26,100 26,-125-25,0-25,50 50,-99-50,49 24,0 1,0-25,-24 0,49 25,173-25,-148 0,25 0,99 0,-199 0,50 0,-25 0,-49 0,0 0,-1 0,50 0,-24 0,-26 0,26 0,24 0,25 0,74 0,-98 0,123 0,-25 0,-24 0,-50 0,74 0,-98 0,-26 0,-24 0,-25 0,-1 0,1 0,0 0,49 0,26 0,73 0,274 0,-274 0,175 0,-150-25,50 25,-124 0,-99 0,0 0,24 0,1 0,0 0,-26 0,1 0,25-25,-1 25,1 0,99 0,24-24,51 24,-26-75,-99 50,-74 25</inkml:trace>
  <inkml:trace contextRef="#ctx0" brushRef="#br0" timeOffset="2150.2233">3275 13543,'24'0,"51"0,-26 0,1 0,0 0,-26 0,26 0,-50-24,25 24,0 0,-1 0,1 0,0 0,0 0,0 0,-1-25,1 25,0 0,0 0,0 0,-1 0</inkml:trace>
  <inkml:trace contextRef="#ctx0" brushRef="#br0" timeOffset="3402.2341">3622 13593,'0'25,"0"0,0-1,0 1,0 0,0 0,0 0,0-1,0 1,0 0,0 0,0 0,0-1,0 1</inkml:trace>
  <inkml:trace contextRef="#ctx0" brushRef="#br0" timeOffset="4555.8979">4068 13469,'-24'0,"-1"50,0-26,25 1,-25 0,25 0,-25 0,25-1,0 1,0 0,0 0,0 0,25-25,-25 49,0-24,0 0,0 0,0-1,0 1,25 25,0-25,-25-1,0 26,25-50,-25 25,0 0,24-25</inkml:trace>
  <inkml:trace contextRef="#ctx0" brushRef="#br0" timeOffset="6910.9419">4242 13667,'0'25,"25"-25,-25 25,0 0,0 0,0-1,0 1,0 0,0 0,0 0,-25-25,25 24,0-48,25-1,-25 0,25 0,-25 0,0 1,0-1,24 25,-24-25,0 0,25 25,0 0,-25-25,0 1,25 24,-25-25,0 0,25 25,-25-25,24 25,1 0,-25 25,0 0,0 0,0-1,0 1,0 0,25-25,-25 25,0 0,0-1,0 1,0 0,0 0,0 0,0-1,0 1,0 0,0 0</inkml:trace>
  <inkml:trace contextRef="#ctx0" brushRef="#br0" timeOffset="8331.4003">4664 13568,'24'0,"-24"25,0 0,0 0,0-1,0 1,0 0,0 0,0 24,0-24,0 0,0 0,0 0,0-1,0 1,-24 0,24 0,0 0,-25-25,25 24,-25-24,25 25,0 0,-25-25,25 25,-25 0,25-1,0 1,-24-25,-1 0,50 0,-1 0</inkml:trace>
  <inkml:trace contextRef="#ctx0" brushRef="#br0" timeOffset="9733.8074">5011 13717,'-25'0,"75"0,-1 25,1-25,0 0,-26 0,1 0,0 0,0 0,24 0,-24 0,0 0,0 0,0 0</inkml:trace>
  <inkml:trace contextRef="#ctx0" brushRef="#br0" timeOffset="10762.5525">5061 14015,'-25'0,"0"0,50 0,24 0,1 0,0 0,24 0,-49 0,0 0,-1 0</inkml:trace>
  <inkml:trace contextRef="#ctx0" brushRef="#br0" timeOffset="12881.9188">5730 13618,'0'-25,"25"25,0-50,0 1,-25 24,24 0,1 0,25 1,-1 24,1-25,-50 50,25 24,-25-24,0 0,0 0,0-1,0 26,-25-50,25 25,0 0,0-1,-25-24,25 25,0 0,-25-25,25 25,-24-25,24 25,-25-1,0 1,0-25,25 25,-25 0,1 0,-1-25,25 24,-25-24,0 50,0-50,1 25,24 0,-25-25,0 24,0-24,25 25,-25-25,1 0,24 25,0 0,0 0,0-1,24-24,1 0,0 0,0 0,0 0,-1 0,1 0,-25 25,25-25,0 0,0 0,-1 0,1 0,0 0,0 0,0 0,-1 0,1 0</inkml:trace>
  <inkml:trace contextRef="#ctx0" brushRef="#br0" timeOffset="14606.8346">6177 13469,'25'0,"24"0,-24 0,0 0,0 0,-1 0,1 0,0 0,0 0,0 0,-1 0,51 0,-1 0,75 0,-75 0,-49 0,-50 0,1 0,-1 25,25 0,-25-25,0 24</inkml:trace>
  <inkml:trace contextRef="#ctx0" brushRef="#br0" timeOffset="16050.8416">6673 13469,'0'25,"0"24,-25 1,25-25,0 49,-25 50,25-74,0-25,-25 24,25-24,0 0,0 0,0-1,0 1,0 0,0 0</inkml:trace>
  <inkml:trace contextRef="#ctx0" brushRef="#br0" timeOffset="17218.8144">7243 13469,'-24'0,"-26"0,50 25,-50 0,50-1,-49 1,49 0,-25 0,0 0,25 24,0-24,0 0,0 0,0-1,0 1,0 25,0-1,25 100,24-99,-24 24,-25-49,0 25,25-50,0 0,-25 24,25 1,-25 0</inkml:trace>
  <inkml:trace contextRef="#ctx0" brushRef="#br0" timeOffset="19424.3607">7243 13494,'25'0,"25"0,-25 25,-1-25,1 0,-25 24,25 1,-25 0,0 0,0 0,0-1,0 1,0 0,0 0,-25-25,25 25,0-1,0 1,0-50,0-24,0-50,0 49,0 25,0 0,0 1,25 24,-25-25,25 25,0 0,-25-25,24 25,1 25,0 24,-25-24,25-25,-25 25,0 0,0 0,0-1,0 1,0 0,0 0,0 0,0-1,0 1,0-50</inkml:trace>
  <inkml:trace contextRef="#ctx0" brushRef="#br0" timeOffset="20245.1578">7789 13543,'-25'25,"25"0,-25 25,1-26,24 1,0 0,0 0,-25 0,0-1,25 1,0 0,-50 0,26 0,-1 24,25-24,-25-25,25 25,0 0</inkml:trace>
  <inkml:trace contextRef="#ctx0" brushRef="#br0" timeOffset="21854.7317">7938 13891,'25'0,"-1"0,-24-25,25 25,0 0,0 0,0 0,-25 25,0-1,0 1,-25 25,-25-1,25-24,1 25,-1-25,0 24,0-24,0 0,1 0,-1-25,25 24,0 1,49-25,-24 0,0 0,0 0,24 0,-24 0,0 0,0 0,0 0,-1 0,1 0,0 0,0 0,0 0</inkml:trace>
  <inkml:trace contextRef="#ctx0" brushRef="#br0" timeOffset="23167.3065">8310 13320,'0'25,"0"0,50 0,-50-1,24 1,-24 0,25 25,-25-26,0 26,0-25,0 0,0-1,0 26,25-25,-25 0,25-1,-25 26,0-25,0 0,0-1,0 1,0 0,-25 0,25 0,-25-1,25 1,-25-25,25 50,-24-50,24 25,-25-25,25 24,0 1,-25 0,25 0,-25-25,25 25,0-1,-25-24,25 25,-24-25,24 25,24-25,26-25</inkml:trace>
  <inkml:trace contextRef="#ctx0" brushRef="#br0" timeOffset="24358.6467">8806 13767,'25'0,"99"24,-50-24,174 0,-124 0,-24 0,-51 0</inkml:trace>
  <inkml:trace contextRef="#ctx0" brushRef="#br0" timeOffset="25414.7709">9203 13395,'0'24,"0"1,0 0,0 0,0 24,25 1,-25 24,24-24,1 74,-25-99,0 0,0-1,0 1,0 0</inkml:trace>
  <inkml:trace contextRef="#ctx0" brushRef="#br0" timeOffset="26340.7447">9922 13519,'0'24,"0"26,0-25,0 0,0-1,0 1,0 25,0-1,0 75,0-49,0-1,0 1,0-51,0 1,0 0</inkml:trace>
  <inkml:trace contextRef="#ctx0" brushRef="#br0" timeOffset="41005.6512">571 14585,'0'25,"0"0,0 24,25 26,24-50,-49-1,25 51,-25-50,25 24,-25 1,0-1,25-24,-25 25,0-25,0-50,0 0,0 0,0 0,-25 25,25-24,0-1,0 0,-25 0,25 0,-25-24,25 24,-25 0,25 0,0 1,0-1,0 0,0 0,0 0,0 1,0-1,0 0,25 0,0 0,-25 1,25 24,0 0,-1 0,1 0,0 0,0 0,25 24,-26 1,1-25,0 25,-25 0,25-25,-25 25,0-1,0 1,-25-25,25 25,-25-25,25 25,-25-25,25 25,-24-25,-26 0,25 24,-49-24,49 25,0-25,0 0,0 0,1 0,-1 0,0 0,0 0,100 0,-26 0,26 0,-1 0,-24 0,-25 0,-1 0,1 0,0 0,-25 25,25-25,0 0,-1 25,-24 0,50-25,-25 0,0 0,-1 24,1-24,0 0,0 0,24 0,51 0,-1 0,-25 0,1 0,-51 0</inkml:trace>
  <inkml:trace contextRef="#ctx0" brushRef="#br0" timeOffset="41536.6251">1538 14759,'25'0,"49"0</inkml:trace>
  <inkml:trace contextRef="#ctx0" brushRef="#br0" timeOffset="44302.575">1687 14436,'0'25,"25"0,-25 25,25 24,-1-24,-24-26,0 26,0-25,0 0,0-1,0 1,0 0,25 0,-25 24,0 1,0-25,0-50,0 0,0 0,0 1,0-1,0-25,0 1,-25 24,25-25,0 25,0 1,0-1,-24 0,24 0,0 0,0 1,0-1,0 0,0 0,0 0,0 1,0-1,0 0,0 0,0 0,0 0,0 1,24-1,51 0,-1-25,-24 26,0 24,-26 0,1 0,-25 24,0 1,0 0,0 0,0 49,0-49,0 25,0-1,0-24,-25 0,25 0,0 0,-24-25,24 24,-25-24,25 25,-25-25,0 0,0 0,-24 0,24 0,0 0,0 0,25-25,0 1,-25 24,50 0,25 0,24 0,1 0,-26 0,26 49,-26-24,-24-25,0 0,0 0,-25 25,25-25,24 0,-24 25,25-1,-26-24,1 0</inkml:trace>
  <inkml:trace contextRef="#ctx0" brushRef="#br0" timeOffset="46152.585">372 15875,'50'0,"24"0,75 0,25 0,-75-25,-49 25,-25 0,-1 0,1 0,0 0,0 0,0 0,24 0,1 0,-25 0,24 0,-24-25,-50 25,0 0,1 0</inkml:trace>
  <inkml:trace contextRef="#ctx0" brushRef="#br0" timeOffset="46936.5976">993 15850,'0'25,"0"0,0 74,24-25,1-24,0 24,0 1,0-26,-25 1,0 0,0-25</inkml:trace>
  <inkml:trace contextRef="#ctx0" brushRef="#br0" timeOffset="48010.5804">1761 15776,'-24'0,"-1"0,0 0,25 25,-50-1,50 26,-24-25,-1 24,0 75,25-49,0-50,0-1,0 1,25 0,24 0,1 24,-25-24,24 25,-24-25,25 0</inkml:trace>
  <inkml:trace contextRef="#ctx0" brushRef="#br0" timeOffset="49499.5761">1935 15949,'0'25,"0"0,50 49,-50-49,25-25,-25 50,24-50,-24 25,0-1,0 1,0 0,0 0,0 0,0-50,0-25,25 1,0-1,0 0,-25-24,25 49,-1 25,-24-25,25 25,-25-24,25 24,0 0,0 0,-25 24,0 1,0 25,0-25,0 24,0-24,0 0,0 0</inkml:trace>
  <inkml:trace contextRef="#ctx0" brushRef="#br0" timeOffset="50774.5292">2406 15801,'0'24,"0"1,0 0,25 0,0-25,-25 25,25-25,-25 24,0 1,0 25,25-25,-25 24,24 26,-24-51,25-24,-25 25,0 0,0 0,-25-25,25 25,-24-25,24 24,-50 1,25 0,25 0,-25-25,1 0,24 25</inkml:trace>
  <inkml:trace contextRef="#ctx0" brushRef="#br0" timeOffset="51787.4948">2853 15925,'25'0,"-1"0,1 0,0 0,25 0,-25 0,-1 0,1 0,0 0,0 0,0 0,-1 0,1 0,0 0,-50 0</inkml:trace>
  <inkml:trace contextRef="#ctx0" brushRef="#br0" timeOffset="52418.3123">2952 16247,'25'0,"25"0,74 0,-50 0,-24 0,-1 0,-24 0</inkml:trace>
  <inkml:trace contextRef="#ctx0" brushRef="#br0" timeOffset="55231.2028">4242 15180,'0'-24,"-25"-1,0 25,1 0,-1 0,0-25,-25 25,1 0,-26 0,26 0,-1 0,25 0,-49 0,49 0,0 0,0 25,1 0,24-1,-25 1,25 0,0 0,-25 24,25-24,0 0,0 25,50-1,-26-24,-24 0,25 0,0-25,0 25,0-25,-1 49,26-24,-25-25,-25 25,25-25,-25 25,0-1,0 1,0 0,0 0,0 0,0-1,0 1,-25-25,25 25,-25-25,25 25,-25-25,0 0,1 0,-1 0,50 0,-1 0,1 0,0 0,0 0,0 25,-1-1,1 1,-25 0,0 0,0 0,0-1,0 1,0 0,0 0,0 0,0-1,0 1,0 0,0 0,0 0,0-1,0 1,0 25,0-25,0 0,0-1,0 1,0 0,0 0,0 24,0-24,25 0,25 0,-50 0,49-25,-24 0,-25 24,25-24,0 0,0 0,-25-24</inkml:trace>
  <inkml:trace contextRef="#ctx0" brushRef="#br0" timeOffset="58454.3306">4713 15007,'-25'0,"1"0,24-25,0 0,0 0,0 1,0-1,24 50,1 24,-25-24,0 0,25 24,-25-24,25 25,-25-25,25 49,-1-24,1-1,-25-24</inkml:trace>
  <inkml:trace contextRef="#ctx0" brushRef="#br0" timeOffset="60654.4638">8285 14908,'25'0,"0"0,24 0,-24 0,50 0,-1 24,-24-24,-50 25,24-25,-24 25,0 0,0 0,0 24,0-24,0 0,0 24,-24-49,24 25,0 0,0-50,0-24,0-26,24 26,1-26,-25 50,0-24,0 24,25 25,-25-25,25 25,0 50,-1-1,26 1,0 24,49 50,-74-99,-1 25,1-50,-25 25</inkml:trace>
  <inkml:trace contextRef="#ctx0" brushRef="#br0" timeOffset="61646.4691">9004 14982,'0'-25,"25"25,0 0,0 0,24 0,1 0,0 0,-26-25,1 25,0 0</inkml:trace>
  <inkml:trace contextRef="#ctx0" brushRef="#br0" timeOffset="62533.786">9228 15230,'24'0,"26"0,-25 0,0 0,0 0,-1 0,1 0,0 0,0 0</inkml:trace>
  <inkml:trace contextRef="#ctx0" brushRef="#br0" timeOffset="63487.5532">9749 14784,'0'24,"0"51,24 49,-24-25,25-74,-25 49,25-49,-25 0,0 0</inkml:trace>
  <inkml:trace contextRef="#ctx0" brushRef="#br0" timeOffset="66347.8167">4292 16446,'0'-25,"24"0,26 0,-25 0,0 0,-1 25,1 0,-25 25,25-25,-25 25,0 0,0 0,0 24,0-24,0 0,0 0,-25-25,25 25,0-1,-25-24,25 25,-24-25,24 25,-25-25,25 25,0 0,0-1,49-24,-49 25,50-25,-25 0,0 0,-1 0,1 0,0 0,0 0,0 0,-1 0,1 0,-25 25,25-25,0 0</inkml:trace>
  <inkml:trace contextRef="#ctx0" brushRef="#br0" timeOffset="67466.4681">4812 16297,'75'0,"24"0,-24 0,-51 24,1-24,0 0,0 0,0 0,24 0,50 0,75 0,-100 0,-49 0,-25-24,-25 24</inkml:trace>
  <inkml:trace contextRef="#ctx0" brushRef="#br0" timeOffset="69219.4097">5160 16321,'25'25,"-25"50,24-50,-24 24,0-24,25-25,-25 25,0 0,0-1,0 1,0 0,0 0,0 0,0-1,0 1,0 0,0 0</inkml:trace>
  <inkml:trace contextRef="#ctx0" brushRef="#br0" timeOffset="70694.4071">5854 16272,'-25'0,"1"25,-1-1,0-24,25 50,-25-25,25 0,0 0,-25-25,25 24,0 1,-24 25,24-25,0-1,0 1,0 0,0 0,24 0,-24-1,25-24,-25 25,25-25,-25 25,0 0,25-25,0 0,-25 25,24-1</inkml:trace>
  <inkml:trace contextRef="#ctx0" brushRef="#br0" timeOffset="73165.371">6028 16371,'25'0,"-1"0,-24 25,0 0,0 0,0-1,0 1,0 0,0 0,0 24,0 1,25 0,0-26,-50-24,25-24,0-1,-25 25,25-25,0 0,0 0,0-24,0 24,0 0,0 0,0 1,0-1,0 0,0 0,25 0,0 0,0 25,0 0,24 0,-24 0,-25 25,0 0,0 0,0 0,0 0,0-1,0 1,25-25,-25 25,0 0,0 0,0-1,0 1,0 0,0 0,0 0,25-25,-25-25,25 0</inkml:trace>
  <inkml:trace contextRef="#ctx0" brushRef="#br0" timeOffset="74119.3804">6574 16321,'0'50,"-25"-50,25 25,-25 25,25-26,-25 1,25 25,-25-1,1-24,24 25,-25-25,25-1,-25 26,25-25,-25-25,25 25,-25-1,1 26,24 0,-25-1,25-24,-25 25,25-26,25-48,0-1</inkml:trace>
  <inkml:trace contextRef="#ctx0" brushRef="#br0" timeOffset="75503.7374">6574 16768,'0'-25,"0"0,24 25,-24-24,25 24,-25-25,25 25,0 0,-25 49,0-24,0 0,0 0,0 24,-25-24,25 25,-25-25,25-1,-25-24,1 0,-1 0,25 25,-25-25,0 0,25 25,25-25,49 0,1 0,-1-25,1 0,-51 25,1 0,-25-24</inkml:trace>
  <inkml:trace contextRef="#ctx0" brushRef="#br0" timeOffset="76810.8512">6896 16098,'25'25,"0"0,24 0,-24-1,0-24,-25 25,25-25,-25 25,0 0,0 0,24-25,-24 24,0 26,0-25,0 25,0-26,0 26,0-25,0 0,-24-1,24 1,0 25,-25-50,0 49,25-24,0 0,0 0,-25-25,25 25,0-1,99-24</inkml:trace>
  <inkml:trace contextRef="#ctx0" brushRef="#br0" timeOffset="78123.9447">7467 16495,'-25'0,"50"0,-1 0,26 0,0 0,-26 0,1 0,0 0,0 0,0 0,-1 0,1 0,0 0,0 0,0 0,74 0,-50-25,-24 25</inkml:trace>
  <inkml:trace contextRef="#ctx0" brushRef="#br0" timeOffset="79302.3235">7789 16346,'0'25,"0"0,0 0,0 0,0-1,0 1,0 0,0 0,0 0,0-1,-25 1,25 0,0 0,0 0,0-1,0 1,0 0,0 25,0-26,0 1</inkml:trace>
  <inkml:trace contextRef="#ctx0" brushRef="#br0" timeOffset="80941.2971">8384 16173,'0'24,"0"26,0-25,0 0,0-1,0 1,0 0,0 0,25 0,-25 0,0-1,0 1,0 0,0 0,0 0,0 24,0-24,0 0,0 0,0-1</inkml:trace>
  <inkml:trace contextRef="#ctx0" brushRef="#br0" timeOffset="84307.4433">9873 16197,'24'0,"1"-24,0 24,0 0,0 0,-1 24,-24 26,0-25,0 0,0-1,0 1,-24 0,24 0,-25 0,25 0,0-50,0 0,25-25,-25 25,24 1,-24-26,25 50,-25-25,25 25,0 0,-25-25,25 25,-1 0,1 0,0 0,-25-24,25 24,0 24,-1 1,-24 0,0 0,0 0,0-1,0 1,0 0,0 0,0 0,0 0</inkml:trace>
  <inkml:trace contextRef="#ctx0" brushRef="#br0" timeOffset="87226.2549">10468 16024,'-25'0,"25"25,50 24,-25-24,-1 0,-24 0,25-1,0 26,25-25,-50 0,24-1,-24 1,25-25,-25 25,0 0,0 0,-25 0,1-1,-1 1,0 0,0-25,0 25,25 0,-24-25,24 24,-25-24,25 25,-50-25,50 25,-25 0,1 0,-1-25,0 0,0 0,0 0,0 0,25 24,25-24,0-24</inkml:trace>
  <inkml:trace contextRef="#ctx0" brushRef="#br0" timeOffset="88388.2361">10989 15999,'0'25,"25"0,-25 49,0-49,0 24,0 1,0 24,0-49,0 0,0 0,0 0,0 0,0-1,0 1,0 0,0 0,0 0,0-1,0 1,0 0,0 0,0 0</inkml:trace>
  <inkml:trace contextRef="#ctx0" brushRef="#br0" timeOffset="91905.2251">12874 2580,'0'49,"0"-24,0 25,0-1,25 1,-25 49,0-24,0-1,0 50,0 0,0-50,0 75,0-50,0 26,0-26,0 50,0-50,0 0,0-25,0-24,0 49,0-49,0-1,0-24,0 25,0-25,0 49,0-24,0 49,0-49,0 74,25-25,-25-25,24 25,1 50,-25-25,0-25,25 50,-25-25,25 25,-25-50,0-24,25-1,-25 25,0-49,0 24,24 26,1-1,0 50,0-50,24 149,-24-124,0 50,25-26,-50-73,0-1,24 1,1-1,-25-24,25-1,-25 1,0 0,0-1,0-24,25 49,-25 1,25-1,24 75,-49-50,0-24,25-1,-25 50,0-25,25 25,-25-24,0 24,0-50,0 0,0-24,0 0,0-1,0 1,0 49,0-49,0 24,0 1,0-26,0-24,0 25,0-1,0-24,0 25,0-1,0 1,0-25,0 24,0 26,0-1,0 0,0 26,0-51,0-24,0 0,0 24,0-24,0 0,0 25,-25 24,25-49,-25 0,25 0,0 49,0-49,0 49,0 50,0-49,0-26,0 1,0-1,0-24,0 25,0-25,-25-1,25 1,0 25,0-1,0-24,0 25,0-25,0 49,-24-24,24 24,0-24,-25-1,0 1,25-25,0 24,0-24,0 0,-25 0,0 0,25 24,-24-49,24 25,-50 25,25-26,25 26,-49-50,49 50,-25-26,25 1,-25 0,25 25,-25-26,25 1,0 25,-25-25,25 49,0-49,0 0,0 24,0 1,0-25,0 0,0-1,0 26,0 0,0-1,0 100,0 0,0 49,0 25,0-49,0-50,25-49,-25 24,0-25,0-49,0 25,0-26,0 26,0 0,0 24,0 0,0 26,0-26,0 75,0-75,0-49,-25 50,25-1,-24-24,24-1,0-24,0 0,0 24,0 26,0-26,0 1,0-25,-25 148,25-98,0 24,0 100,0-125,0 0,0-24,0 0,0-1,0-24,0 0,-25 0,25-1,0 1,0 25,0-25,0-1,0 26,0-25,0 0,0-1,0 1,0 0,25-25,-25 25,0 0,25-25,-25 24,49 1,-49 0,25-25,-25 25,25-25,0 0,-1 0,26 0,0 0,-26 0</inkml:trace>
</inkml:ink>
</file>

<file path=ppt/ink/ink8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2-10T07:29:40.280"/>
    </inkml:context>
    <inkml:brush xml:id="br0">
      <inkml:brushProperty name="width" value="0.05292" units="cm"/>
      <inkml:brushProperty name="height" value="0.05292" units="cm"/>
      <inkml:brushProperty name="color" value="#FF0000"/>
    </inkml:brush>
  </inkml:definitions>
  <inkml:trace contextRef="#ctx0" brushRef="#br0">16198 2704,'49'0,"-24"25,0-25,0 24,0-24,-25 25,24 0,1 0,-25 0,0-1,0 1,0 0,0 0,0 0,0-1,0-73,0 24,0-25,0 26,0-1,0 0,0 0,0 0,25 1,0 24,-25-25,25 25,-25-25,24 25,-24-25,25 25,-25-25,25 25,0-25,0 1,-1 24,1 24,-25 26,25 0,0 49,0-49,-25-1,0-24,0 0,0 0,0-1</inkml:trace>
  <inkml:trace contextRef="#ctx0" brushRef="#br0" timeOffset="1460.3786">16272 3150,'-25'0,"1"0,-1 0,25 25,-25-25,0 0,-24 50,-51-1,26-24,-75 49,25 1,25-26,-25 1,74-50,1 25,-1 0,25-25,0 0,25 24,-24-24,-1 0,0 25,25 0,-25-25,25 25,25-75,0 1,-25 24</inkml:trace>
  <inkml:trace contextRef="#ctx0" brushRef="#br0" timeOffset="2510.6225">16347 3150,'0'25,"24"99,1-25,99 50,75 0,-50-50,-75-49,-24-25,-26-25,-24 24</inkml:trace>
  <inkml:trace contextRef="#ctx0" brushRef="#br0" timeOffset="4400.4636">14288 4093,'25'25,"-1"-1,1 1,0-25,-25 50,25-50,-25 25,0-1,0 26,0-25,0 49,0-49,0 0,25-75,-25 1,24 24,-24 0,0 0,0 0,25 1,-25-1,25 0,-25 0,25 25,-25-25,50 1,-50-1,24 25,1-25,0 25,-25-25,0 50,0 25,0-1,0-24,0 25,0-1,0-24,0 25,0-26,0 1</inkml:trace>
  <inkml:trace contextRef="#ctx0" brushRef="#br0" timeOffset="5171.6384">15032 4142,'-25'0,"-24"75,-1-50,25 24,0-49,-24 25,49 0,-25 0,25-1,-74 26,24 0,50-26,-50 1,26 50,-26-75,50 49,-25-49,25 25,0 0,-25-25</inkml:trace>
  <inkml:trace contextRef="#ctx0" brushRef="#br0" timeOffset="6382.4847">14784 4440,'0'-25,"25"0,0 25,-25-24,24 24,1 0,-25 49,25-49,-25 25,25 0,-25 0,0-1,0 1,0 0,-25 0,25 0,-25-25,25 24,-25 1,25 0,0 0,-24-25,24 25,0-1,74-24,25 0,174-24,-25-1,0 0,-49 25,-150 0,-24 0,-25 25,-25-25,25 25,-25-25</inkml:trace>
  <inkml:trace contextRef="#ctx0" brushRef="#br0" timeOffset="8593.4825">17116 4043,'24'25,"1"-25,-25 25,0 24,25-49,-25 25,0 0,0 0,0 0,0-1,0 26,0-25,-25-25,25 25,25-50,0 0,0-25,-1 1,-24-1,25 50,-25-49,25 49,0-25,-25 0,25 25,-25-25,24 25,-24-25,25 25,0 0,0 0,-25 25,0 0,25-25,-25 25,0 0,0-1,0 26,0-25,0 0,0-1,0 1,0 0,0 0,24 0,1-25,0 0</inkml:trace>
  <inkml:trace contextRef="#ctx0" brushRef="#br0" timeOffset="10111.4381">17909 4118,'-24'0,"-26"0,50 24,-25-24,0 50,-24-25,-1 24,0 1,-24-25,-25 24,49 1,25-50,1 0,24 25,0 0,-25-1,0 26,25-25,-25 0,0 24,25-24,-24 0,24 0,0-1,24-48,1 24</inkml:trace>
  <inkml:trace contextRef="#ctx0" brushRef="#br0" timeOffset="11850.4415">17587 4564,'0'-25,"25"0,24 25,-24 0,0 0,0 0,0 0,-25 25,0 25,0-25,0-1,0 1,0 0,0 0,-25-25,25 25,0-1,0 1,-25-25,25 25,-25-25,50 0,0 0,0 0,-1 0,26 0,-25 0,24 0,26 0,-50 0,24 0,-24 0,0 0,0 0</inkml:trace>
  <inkml:trace contextRef="#ctx0" brushRef="#br0" timeOffset="15814.1186">14586 5060,'-25'0,"0"25,25 0,-75 24,75-24,-49 25,-26-1,26-24,-26 50,1-26,24 1,1-25,24-1,0-24,25 25,-25-25,25 25,-24-25,24 25,-25 0,0-1,25 1,-25-25,25 25,-25-25,25 25,-24-25,24 25,-25-1,25 1,-25-25,0 0,25 25</inkml:trace>
  <inkml:trace contextRef="#ctx0" brushRef="#br0" timeOffset="18011.9455">14586 5110,'0'25,"0"-1,0 1,49 0,-24 0,0 24,-25-24,25-25,-25 25,0 0,24 0,1-1,-25 26,25-25,-25 0,0-1,25-24,-25 25,0 0,0 0,25 0,-25-1,0 1,24-25,-24 25,0 0,25-25,-25 49,25 1,-25-25,25-25,-25 25</inkml:trace>
  <inkml:trace contextRef="#ctx0" brushRef="#br0" timeOffset="20232.4032">13494 5978,'0'25,"0"0,0-1,25-24,-25 25,0 25,0-25,0 24,0-24,0 0,0 0,0-1,0 1,0 0,0 0,0-50,50 0,-50-24,24-1,1 25,-25-24,0 24,25 0,-25 0,25 0,0 25,-25-24,24 24,1 0,0 0,-25 24,25 1,-25 50,0-26,0-24,0 0,0 0,0-1,-25-24,25 25</inkml:trace>
  <inkml:trace contextRef="#ctx0" brushRef="#br0" timeOffset="21023.3651">13941 6028,'0'24,"0"26,0-25,0 24,-25 1,25 0,-25-26,25 1,-25 25,25-25,0-1,-25 1,25 0,-24 0,24 0,-25-1,25 1,-25-25,25 25,0 0,0 0,25-25</inkml:trace>
  <inkml:trace contextRef="#ctx0" brushRef="#br0" timeOffset="22411.5465">14015 6449,'0'-25,"25"25,0 0,-1 0,-24 25,0 0,0 25,0-26,0 1,0 0,0 0,0 0,0-1,-24-24,24 25,0 0,-25-25,25 25,-25-25,25 25,-25-1,50-24,0 0,24 0,1-24,-25 24,0 0,-1 0</inkml:trace>
  <inkml:trace contextRef="#ctx0" brushRef="#br0" timeOffset="23929.3691">14238 6176,'25'0,"0"0,-25-24,25 24,-25 24,0 1,0 25,0 24,0-49,0 0,-25 0,25-1,-25-24,25 25,-25-25,25 25,0-50,25 25,-25-25,25 25,0 0,-25-24,24 24,1 0,0 0,0 0,-25-25</inkml:trace>
  <inkml:trace contextRef="#ctx0" brushRef="#br0" timeOffset="26163.6653">14958 6176,'24'0,"-24"25,0 0,0 25,0-26,0 1,0 0,0 0,0-75,0 1,0-1,0 0,0-24,25 49,0 0,-25 1,25 24,0 0,-1 24,26 26,-50-25,0 0,25-25,-25 24,0 26,0-25,0 0,0-1,25-24</inkml:trace>
  <inkml:trace contextRef="#ctx0" brushRef="#br0" timeOffset="26983.3261">15429 6052,'0'0,"-25"50,25 0,-50-1,26-24,24 49,-25-49,0 25,0-25,25 24,0 1,-25-25,1 49,24-49,0 0,-25 24,0-24,25 0,0 0,-25-25,25 24,0 1,25-99</inkml:trace>
  <inkml:trace contextRef="#ctx0" brushRef="#br0" timeOffset="28419.9705">15404 6449,'0'-25,"25"25,-25 25,0 0,0 0,0 0,0-1,0 1,0 0,-25 0,25 0,0-1,-25-24,25 25,0 0,0 0,-25-25,25 25,-24-25,24 24,0 1,24-25,1-25,25 1,-1 24,-24 0,0 0</inkml:trace>
  <inkml:trace contextRef="#ctx0" brushRef="#br0" timeOffset="29860.205">15602 6276,'0'-25,"0"0,25 25,-25-25,25 25,-25 25,0 0,0 0,0 24,0-24,0 0,0-75,0 25,0-24,0-26,0 26,25-1,0 50,0 0,-1 0,1 25,-25 25,25-1,-25 1,0-1,0-24,0 0,25-25,-50 0</inkml:trace>
  <inkml:trace contextRef="#ctx0" brushRef="#br0" timeOffset="31909.2711">15727 6077,'0'0,"24"0,1 0,-25 25,0 0,0 0,0-1,0 1,0 0,0 0,0 49,0 1,0-51,0 1,0 0,-25-25,25 25,-24-25,24 25,-25-25,25 24,25-24,-1-49,26 49,-25-25,0 25,-1 0,1 0,0 0,0 0,0 0,-1 0,1 0,-25-25,25 25,-25-25</inkml:trace>
  <inkml:trace contextRef="#ctx0" brushRef="#br0" timeOffset="33485.2982">17885 5184,'-50'0,"50"25,-25 0,0 0,1-25,24 24,-50 1,50 25,-25-25,-25-1,50 26,-74 49,74-49,-50 24,26-24,-1 24,0-49,0 0,25 0,-25-25,25 25,0-1,-24 1,-1 0,25 0,0 0,-25-1,25-48,50-26</inkml:trace>
  <inkml:trace contextRef="#ctx0" brushRef="#br0" timeOffset="34853.277">17885 5159,'24'25,"1"25,25-1,-25-24,-1 25,51-25,-75-1,25-24,-1 25,1-25,-25 25,25 0,0 24,0-24,24 25,1 24,-25-49,-1-25,-24 25,25-25,25 49,-25-24,-25 0,24-25,-24 25,25 0,-25 0,25-25,-25 24,25-24</inkml:trace>
  <inkml:trace contextRef="#ctx0" brushRef="#br0" timeOffset="38099.9258">16917 6375,'25'0,"0"0,0 25,-1-25,1 0,0 24,0-24,-25 25,25 0,-25 0,0 0,0-1,24-24,-24 25,0-50,0 1,25 24,-25-25,0 0,25 25,-25-25,0 0,25 25,0-49,-25 24,24 25,-24-25,25 25,25 25,-50 0,25 49,-1-49,-24 0,0 0,0-1</inkml:trace>
  <inkml:trace contextRef="#ctx0" brushRef="#br0" timeOffset="38791.6543">17636 6325,'-24'0,"-1"50,0-25,25-1,-50 1,26 0,-76 49,51-24,-1-25,25 24,-24-24,24 0,0 0,0 0,1-1,24 1,-25-25,25 50</inkml:trace>
  <inkml:trace contextRef="#ctx0" brushRef="#br0" timeOffset="40211.3229">17661 6697,'0'-25,"25"1,0 24,-25-25,25 25,0 0,-1 0,1 25,-25-1,0 1,0 0,0 25,0-26,-25 1,1 0,-1 0,0 0,50-25,0 0,24 0,-24 0,0 0,0 0,-1 0,1 0,0 0,0 0,24 0,-24 0</inkml:trace>
  <inkml:trace contextRef="#ctx0" brushRef="#br0" timeOffset="41734.8929">17909 6350,'0'0,"25"0,0-25,0 0,-25 50,0 0,0 0,0 0,0-1,25-24,-25 25,0 0,0 0,0 0,0-1,0 1,0 0,-25-25,0 0,0 25,0 0,1-25,24 24,49-24,-24-24,0 24,0 0,-25-25,24 25,1 0,0 0,0 0,0 0,-1 0,1 0,0 0,0 0</inkml:trace>
  <inkml:trace contextRef="#ctx0" brushRef="#br0" timeOffset="44052.1873">18604 6201,'25'0,"-1"0,1 0,0 0,-25 25,0 25,50-1,-50-24,0 25,0-26,0 1,0 25,0-25,0-1,0 1,0 0,0-50,0-24,0-1,0 25,0 0,0-24,24 24,-24 0,0 0,0 1,25 24,-25-25,25 25,25 0,24 0,75 0,-124 0,0 0,-1 0,-24 49,0 51,0-76,0 76,0-51,0 1</inkml:trace>
  <inkml:trace contextRef="#ctx0" brushRef="#br0" timeOffset="45085.172">19522 6325,'-25'0,"25"25,-50-25,50 25,-25-25,1 25,-1-1,0 1,-25 25,-49 49,74-49,-49-1,24 50,1-74,-1 50,25-75,25 25</inkml:trace>
  <inkml:trace contextRef="#ctx0" brushRef="#br0" timeOffset="46373.8668">19596 6772,'25'0,"-25"-25,25 25,-1 0,1-25,0 25,-25 25,0 0,0 24,0-24,0 0,0 0,0 0,0-1,-25 1,0-25,25 50,-24-25,24-1,-25-24,99 0,25-24,-49 24,-25 0,25-25</inkml:trace>
  <inkml:trace contextRef="#ctx0" brushRef="#br0" timeOffset="47698.1737">19794 6474,'25'0,"25"-50,-25 50,0 0,-1-24,1 48,-25 26,0-25,0 0,0-1,0 1,0 0,-25-25,1 0,-1 25,0 0,25-1,25-24,0-24,49-1,-24 25,-26-25,1 25,0 0</inkml:trace>
  <inkml:trace contextRef="#ctx0" brushRef="#br0" timeOffset="60535.0463">14610 7516</inkml:trace>
  <inkml:trace contextRef="#ctx0" brushRef="#br0" timeOffset="60792.964">14561 7838</inkml:trace>
  <inkml:trace contextRef="#ctx0" brushRef="#br0" timeOffset="61005.8324">14586 8161</inkml:trace>
  <inkml:trace contextRef="#ctx0" brushRef="#br0" timeOffset="61216.7026">14734 8384,'0'0</inkml:trace>
  <inkml:trace contextRef="#ctx0" brushRef="#br0" timeOffset="61419.5781">14809 8508,'0'25,"0"0</inkml:trace>
  <inkml:trace contextRef="#ctx0" brushRef="#br0" timeOffset="61620.4537">14809 8706,'25'25,"-25"0</inkml:trace>
  <inkml:trace contextRef="#ctx0" brushRef="#br0" timeOffset="61827.327">14958 9054,'0'0,"0"25,24-1,-24 1,0 25</inkml:trace>
  <inkml:trace contextRef="#ctx0" brushRef="#br0" timeOffset="61991.2254">15032 9302,'0'25</inkml:trace>
  <inkml:trace contextRef="#ctx0" brushRef="#br0" timeOffset="62165.1179">15057 9451,'25'74,"-50"-148,50 173,-25-74</inkml:trace>
  <inkml:trace contextRef="#ctx0" brushRef="#br0" timeOffset="62351.5177">15280 9922</inkml:trace>
  <inkml:trace contextRef="#ctx0" brushRef="#br0" timeOffset="62531.4071">15354 10046</inkml:trace>
  <inkml:trace contextRef="#ctx0" brushRef="#br0" timeOffset="63169.0159">17587 8582</inkml:trace>
  <inkml:trace contextRef="#ctx0" brushRef="#br0" timeOffset="63383.882">17711 9178,'0'0,"0"25,25 49,0 0,-25-49</inkml:trace>
  <inkml:trace contextRef="#ctx0" brushRef="#br0" timeOffset="63484.821">17785 9500,'0'25,"0"0,25 0</inkml:trace>
  <inkml:trace contextRef="#ctx0" brushRef="#br0" timeOffset="63681.6986">18033 10096,'0'24,"0"1</inkml:trace>
  <inkml:trace contextRef="#ctx0" brushRef="#br0" timeOffset="63817.6184">18133 10368</inkml:trace>
  <inkml:trace contextRef="#ctx0" brushRef="#br0" timeOffset="77599.9261">13792 10443,'25'0,"-1"0,1 0,0 0,-25 25,0 24,0-24,0 25,0-1,0-24,0 0,0 0,0-1,0-48,0-26,0 0,0 26,25-1,-25 0,0 0,25 25,-1 0,1 0,-25-25,25 25,-25-24,25 24,-25 24,0 1,25-25,-25 25,0 0,0 0,0-1,0 26,0-25,0 0,0-1,0 1</inkml:trace>
  <inkml:trace contextRef="#ctx0" brushRef="#br0" timeOffset="78868.9357">14536 10492,'-25'0,"0"25,0 0,-49 25,24-26,1 26,-1-25,1 49,24-74,0 25,25 0,0 0,-25-25,0 0,25 24,0 1,-24 0,24 0,-25-25,25 25,0-1,-25-24,25 25,-25 0,25 0,-25-25,25 25,0-1,-24-24,24 25,0-50,74-24</inkml:trace>
  <inkml:trace contextRef="#ctx0" brushRef="#br0" timeOffset="80338.5119">14461 10815,'0'0,"-24"0,24 25,0-1,0 1,0 0,0 0,0 0,-25-1,25 26,-25-25,25 0,-25-25,25 24,-25-24,25 25,-24-25,24 25,24-25,1 0,25 0,-1 0,1 0,-25 0,-25 25,25-25,0 0</inkml:trace>
  <inkml:trace contextRef="#ctx0" brushRef="#br0" timeOffset="81270.9001">14685 10492,'0'25,"0"50,0-51,0 26,0-25,0 0,0-1,0 1</inkml:trace>
  <inkml:trace contextRef="#ctx0" brushRef="#br0" timeOffset="82993.8859">14982 10418,'0'25,"-24"-25,24 25,-25-25,25 24,-25 1,25 0,0 0,-25-25,25 25,-25-25,25 24,-24-24,24 25,-25-25,25 25,-25-25,0 0,25 25,-25-25,25 25,50-25,0 0,-26 0,26 0,0 0,24 0,-24 0,-50 24,24-24,1 0</inkml:trace>
  <inkml:trace contextRef="#ctx0" brushRef="#br0" timeOffset="84288.8627">15528 10939</inkml:trace>
  <inkml:trace contextRef="#ctx0" brushRef="#br0" timeOffset="84529.781">16024 10864,'0'0,"25"0</inkml:trace>
  <inkml:trace contextRef="#ctx0" brushRef="#br0" timeOffset="84724.9864">16272 10864</inkml:trace>
  <inkml:trace contextRef="#ctx0" brushRef="#br0" timeOffset="84906.8659">17537 10864</inkml:trace>
  <inkml:trace contextRef="#ctx0" brushRef="#br0" timeOffset="85096.8117">17959 10864,'25'0,"-25"25,25-25</inkml:trace>
  <inkml:trace contextRef="#ctx0" brushRef="#br0" timeOffset="85272.8184">18455 10864,'25'0,"0"0,-1 0</inkml:trace>
  <inkml:trace contextRef="#ctx0" brushRef="#br0" timeOffset="100398.8489">18753 2803,'-25'0,"74"0,26-25,99 25,-50-49,99 24,-74 25,-100 0,-24 0,25 0,-26 0,26-25,0 25,-26-25,1 25,0 0</inkml:trace>
  <inkml:trace contextRef="#ctx0" brushRef="#br0" timeOffset="101433.2824">20886 2580,'25'24,"-25"51,0-50,0 0,0-1,0 26,0-25,0 0,0-1,0 1,-25-25,25-49,0-1,25-24,24-26,26 1,-1 0,1 0,-51 49,51 25,-75 0,25 25,24 75,50 98,-24-24,-26 25,-24 0,25-26,-25 26,-25-100,0 26,0-51,0-24,-25-25,0 0,25-25,0 0</inkml:trace>
  <inkml:trace contextRef="#ctx0" brushRef="#br0" timeOffset="102343.3021">19001 4291,'0'25,"25"-25,24 25,1-25,-1 0,75 0,-49 25,-1-25,-49 0,0 0,0 0,-1 0,1 0,25 0,-1-25,26 25,24 0,-24 0,-51 0,1 0,0 0,0 0,-25-25</inkml:trace>
  <inkml:trace contextRef="#ctx0" brushRef="#br0" timeOffset="103393.4957">21704 4341,'0'49,"25"1,0 0,-25-26,0 1,0 0,0 0,0-75,25 1,0-26,24 1,1-1,-1 26,1-1,-50 25,25 25,0 0,49 75,25 49,-24-25,-50 0,-1-49,-24 24,25-24,-25-1,0-24,0 0</inkml:trace>
  <inkml:trace contextRef="#ctx0" brushRef="#br0" timeOffset="104201.5131">21010 6548,'0'-24,"50"-1,24 25,149-25,124 0,-198 25,199 0,-224 0,-100 0</inkml:trace>
  <inkml:trace contextRef="#ctx0" brushRef="#br0" timeOffset="104958.8558">22424 6276,'25'0,"-25"24,0 1,24 0,-24 25,25-75,0 25,0-50,0 50,-1-25,1 25,0 0,25 25,-26 0,26 25,0 49,-26-25,1-49,-25 0,0 24,0-24,-25-25,1 0,48 0</inkml:trace>
  <inkml:trace contextRef="#ctx0" brushRef="#br0" timeOffset="106055.6459">20142 9525,'49'0,"125"0,49 0,25 0,100 0,-249 0,0 0,-74 0,0 0</inkml:trace>
  <inkml:trace contextRef="#ctx0" brushRef="#br0" timeOffset="107127.6891">22002 9376,'25'0,"25"0,-50 50,49-25,-24-1,0-24,-25 25,0 0,-25 0,25-50,0 0,25 0,24 1,-24 24,0 0,0 24,49 1,-49 25,0-25,-25 24,25 1,-1-25,-24-1,-24-24</inkml:trace>
  <inkml:trace contextRef="#ctx0" brushRef="#br0" timeOffset="113639.4604">14412 12477,'25'0,"-1"0,1 0,-25 25,0-1,0 26,0-25,0 24,0 1,0-25,0 0,0 24,0-24,0 0,0-50,25 0,0 0,0 25,-25-24,25 24,-25-25,24 25,-24-25,25 25,0 0,0 0,-25 25,0 0,25-1,-1 26,-24-25,0 0</inkml:trace>
  <inkml:trace contextRef="#ctx0" brushRef="#br0" timeOffset="114519.5437">14908 12774,'0'25,"-25"25,0-25,1 24,-1 1,-25-1,50-24,-25 25,1-50,24 25,-25-1,0 1,25 0,-25-25</inkml:trace>
  <inkml:trace contextRef="#ctx0" brushRef="#br0" timeOffset="115590.7546">15082 13146,'0'-24,"24"24,1-25,0 25,0 0,-25 25,0 24,0-24,0 0,0 0,0 0,0-1,0 1,-25-25,25 25,-25 0,0 0,25-1,0 1,0 0,50-25,0 0,-1 0,-24 0,0 0</inkml:trace>
  <inkml:trace contextRef="#ctx0" brushRef="#br0" timeOffset="116393.6283">15330 12601,'0'25,"0"24,0-24,0 0,0 24,0-24,0 0,-25-25</inkml:trace>
  <inkml:trace contextRef="#ctx0" brushRef="#br0" timeOffset="117999.6231">15602 12601,'0'25,"-24"-1,24 1,0 0,-25-25,0 0,25 25,-25-25,0 0,1 0,-1 0,0 0,0 0,50 25,0-25,0 49,-1-24,1-25,-25 25,25 0,-25 24,25-24,0-25,-25 25,24-25,-24 25,25-25</inkml:trace>
  <inkml:trace contextRef="#ctx0" brushRef="#br0" timeOffset="118931.0097">15999 12750,'50'0,"0"0,148-25,-124 25,1 0,-50 0</inkml:trace>
  <inkml:trace contextRef="#ctx0" brushRef="#br0" timeOffset="119859.3506">16347 13146,'-25'0,"0"0,0 0,50 0,0 0,-25-24,25 24,-1 0,1 0,-25-25,25 25,0 0,0 0,-1 0,1 0,0 0,25 0</inkml:trace>
  <inkml:trace contextRef="#ctx0" brushRef="#br0" timeOffset="120647.0407">16892 12452,'0'25,"25"24,-25 26,0-26,0 26,0-26,0 1,0-25,0 24,0-24,0 0,0 0</inkml:trace>
  <inkml:trace contextRef="#ctx0" brushRef="#br0" timeOffset="121959.579">14660 14163,'0'25,"25"50,0-1,-1 1,-24-26,25-24,-25 0,0 0,0-1</inkml:trace>
  <inkml:trace contextRef="#ctx0" brushRef="#br0" timeOffset="122997.547">15131 14139,'0'0,"-25"0,1 0,-1 0,-25 24,-24 26,49-25,-25 0,-24 24,49-24,0 0,1-25,24 25,24-25,26 0,-25 0,0 0,49 25,0-1,26-24,-51 25,1-25,24 0,-49 0,0 25,0 0,24 24,26 1,-51-25,1-25</inkml:trace>
  <inkml:trace contextRef="#ctx0" brushRef="#br0" timeOffset="123925.5609">15578 14287,'24'-24,"51"-26,49 25,-50 25,-24 0,-25 0,-25-25</inkml:trace>
  <inkml:trace contextRef="#ctx0" brushRef="#br0" timeOffset="124389.1432">15851 14511,'99'-50,"74"25,-73 25,-1 0,-50-24</inkml:trace>
  <inkml:trace contextRef="#ctx0" brushRef="#br0" timeOffset="125149.0099">16545 14015,'0'-25,"25"25,-25 25,25 24,-1 26,-24-51,0 26,0-25,0 0,0-1,0 1,0 0,0 0</inkml:trace>
  <inkml:trace contextRef="#ctx0" brushRef="#br0" timeOffset="126182.5341">16892 14139,'-24'0,"-1"0,25 24,0 1,0 0,0 0,0 0,0-1,25 1,-1-25,1 0,0 0,-25-25,0 1,-25 24,25-25,0 0,-25 25,25-25</inkml:trace>
  <inkml:trace contextRef="#ctx0" brushRef="#br0" timeOffset="127960.8427">17165 14139,'0'24,"0"1,0 0,25-25,-25 25,25-25,0 0,-1 0,1 0,-25-25,25 25,-25-25,0 0,0-24,0 24,0 0,0 0,0 1,0 48,0 1,0 50,0-26,0 26,25-1,0-24,-25-25,0 24,0-24,0 0,0 0,0-1,-25-24,25 25,0 0,-25-25,25 25,-25-25,0 0,1 0,24-25,0 0,0 0,24-24,26-1,-25 50,-25-25,25 1,-1 24,1 0,-25-25,25 25,-25-25,25 25,-25-50,25 50,-1-25,1 25</inkml:trace>
  <inkml:trace contextRef="#ctx0" brushRef="#br0" timeOffset="129521.4896">17537 14536,'0'24,"0"1,0 25,0-25,0-1,0 1,0 0,-25-25,1 25,-1-25,25 25,-25-25,25 24,-25-24,0 0,1 0,24 25,24-25,26 0,-25 0,0 0,-1 0,1 0,0 0,49 0,-24 0,-25-25,0 1</inkml:trace>
  <inkml:trace contextRef="#ctx0" brushRef="#br0" timeOffset="131905.4977">17488 13891,'24'0,"1"24,0 1,0-25,-25 25,0 0,0 0,0-1,0 1,0 0,0 0,0 0,0 24,0-24,0 0,0-50,0 0,0-24,25-51,-25 76,0-26,24 25,-24 0,25 25,0 0,0 0,-25 25,25-25,24 75,1-75,-25 49,0-49,-1 0,-24 25,0 0,0 0,0-1,0 1</inkml:trace>
  <inkml:trace contextRef="#ctx0" brushRef="#br0" timeOffset="141249.3334">20340 12105,'50'0,"49"-25,124-25,-49 25,49-24,-173 49,-50-25,-25 25,0 0,-74 25,74 0,0-1,-49-24</inkml:trace>
  <inkml:trace contextRef="#ctx0" brushRef="#br0" timeOffset="142011.4281">20464 12402,'25'0,"0"0,0 0,24 0,1 0,-25 0,-1 0,26-24,-25 24,0 0,-25-25,24 25,1 0,0 0</inkml:trace>
  <inkml:trace contextRef="#ctx0" brushRef="#br0" timeOffset="143150.4143">20787 11757,'0'0,"24"25,1-25,75 50,-26-1,25-24,25 50,-25-1,-24-49,-1 74,-49-74,-25 0,-25-25,0 0,1 0,-1 0,-25 25,1-25,24 0,-25 0,50 24,-25-24,1 0,-26 0,0 0,26 0,-1 25,0 0,0-25,25 25</inkml:trace>
  <inkml:trace contextRef="#ctx0" brushRef="#br0" timeOffset="145972.9148">21952 11906,'25'0,"0"0,0 25,-25 0,25-25,0 25,-25-1,0 26,0-25,24 24,-24-24,25 25,-25-25,0-75,0 25,0 0,0 1,0-1,0 0,0 0,0 0,0 1,25 24,0 0,0-25,-1 25,1-25,-25 0,25 25,0 25,-25 0,25 0,-25-1,24 1,-24 0,0 0,0 0,25-1,-25 1</inkml:trace>
  <inkml:trace contextRef="#ctx0" brushRef="#br0" timeOffset="146644.3926">22597 11956,'25'49,"0"-24,25 25,-26-25,1-1,0 1,0 0,0 0,49-25,0 25,-49-25</inkml:trace>
  <inkml:trace contextRef="#ctx0" brushRef="#br0" timeOffset="147315.1668">22870 11881,'-25'50,"1"-25,24 24,-25-49,0 50,0-50,0 25,-24 0,24 24,0-24,-24 0,24 25,25-26,0 1,-25-25,25 25,0 0,0 0</inkml:trace>
  <inkml:trace contextRef="#ctx0" brushRef="#br0" timeOffset="148166.9623">22548 12129,'25'0,"-1"0,26 0,-25-24,24-1,1 25,-25-25,0 25,-25-25,24 25,1 0,0 0</inkml:trace>
  <inkml:trace contextRef="#ctx0" brushRef="#br0" timeOffset="148304.6168">22920 12030,'-25'0,"0"0,-24 0</inkml:trace>
  <inkml:trace contextRef="#ctx0" brushRef="#br0" timeOffset="149160.467">22672 11807,'0'50,"0"74,0-100,0 26,25-25,-25 24,0-24,0 0,0 0,0 0,0 0,0-1,0 1,0 0,24-25,51 0</inkml:trace>
  <inkml:trace contextRef="#ctx0" brushRef="#br0" timeOffset="150774.5608">23342 11782,'0'99,"24"50,1 25,-25-75,0-74,0 0,0 0,0-1,25-48,-25-1,25 0,0-74,-1 49,1 25,-25 0,25-24,0 24,-25 0,25 25,-25-25,24-24,-24 24,25 25,-25-50,0 26,0 48,0 1,-25 0,-49 49,49-74,0 0,1 25,-1-25,0 0,0 0,0 0,25 25,0 0,50 24,74 26,25 24,49 25,-49-25,-50-24,-74-26,0-49,-25 25</inkml:trace>
  <inkml:trace contextRef="#ctx0" brushRef="#br0" timeOffset="152022.812">20737 13320,'74'0,"51"0,23 0,125 0,-223 0,24 0,-49 0</inkml:trace>
  <inkml:trace contextRef="#ctx0" brushRef="#br0" timeOffset="152699.3304">21035 13816,'25'0,"-1"0,26 0,-25 0,0 0,-1 0,1 0,-25-25,25 25,-25-24,50 24,-26 0,1 0,0 0</inkml:trace>
  <inkml:trace contextRef="#ctx0" brushRef="#br0" timeOffset="153642.2013">21208 13122,'25'49,"50"51,98-26,1-24,-1-1,51 1,-125-25,-74-25,-25 24,-25 1,0-25,0 0,25 25,-24-25,24 25,-50-25,25 25,-25-1,-24 26,49-25,-24 0,-75 74,99-74,0-1,-49 76,49-76,0 1,0 25,25-25,25-50,25 0,-1-25</inkml:trace>
  <inkml:trace contextRef="#ctx0" brushRef="#br0" timeOffset="155117.3133">22573 13469,'24'0,"26"50,74 49,0 0,-74-49,-26-26,1-24,-25 25,0 0,0 0,-25-25,25-50,-24-24,24-1,0 26,0-50,0 49,0 25,0 0,0 1,24 24,26 24,0 51,-1-26,26 1,-50-25,-1 0,-24-1,0 1,0 0,0 0</inkml:trace>
  <inkml:trace contextRef="#ctx0" brushRef="#br0" timeOffset="155769.3025">23317 13022,'0'25,"0"25,99 124,0-26,0 1,-99-124,25 0,0-25</inkml:trace>
  <inkml:trace contextRef="#ctx0" brushRef="#br0" timeOffset="156550.6047">23763 13395,'-25'0,"1"0,24 24,-25 1,25 0,0 25,0-26,0 1,25 25,-25-25,24-25,-24-25,25-25,-25 1,0-1,0 0,0 1,0 24,0 0,-25 25,1 0,24 25</inkml:trace>
  <inkml:trace contextRef="#ctx0" brushRef="#br0" timeOffset="157880.3365">24036 13444,'-25'0,"0"0,1 0,-1-25,0 25,25 25,0 0,0 0,0 0,0-1,0 1,25-25,0 0,-1 0,1-25,-25 1,0-1,0 0,0 0,0 0,0 1,0-1,0 74,0 51,0-1,0-25,0 1,0-51,0 51,0-50,0-1,0 1,0 0,-25-25,1 0,24 25,-25-25,0 0,25-25,0 0,0 0,0 1,0-1,25 25,0-25,-1 25,-24-25,25 25,-25-25,25 25,0-24,0-1,0 0,24 25,-24-50,0 50</inkml:trace>
  <inkml:trace contextRef="#ctx0" brushRef="#br0" timeOffset="158822.8883">24210 14015,'0'0,"0"-25,0 74,0-24,0 0,0 0,-25-25,25 25,-25-25,25 24,-25-24,25 25,-24-25,24 25,49-25,1 0,-1 0,-24 0,0 0,0 0,0 0,-1 0,1 0</inkml:trace>
  <inkml:trace contextRef="#ctx0" brushRef="#br0" timeOffset="160404.2874">24259 13320,'50'0,"-25"25,74 25,25-1,25 26,-100-75,-24 24,-25 1,0 0,0 0,0 0,0-1,-25-24,1 0,-1 0,25-49,0 24,0 0,0 0,0 1,0-1,25 0,-1 25,1 0,0 0,0 0,0 0,-1 0,-24 25,25-25,-25 25,0 24,0 1,0-1,0-24,0 0,0 25,0-26</inkml:trace>
  <inkml:trace contextRef="#ctx0" brushRef="#br0" timeOffset="162310.2501">19794 15329,'-24'-25,"-1"25,0 0,0-24,-24 24,24 24,-25 26,25-25,-24 49,24 1,-49-1,24-24,-24-1,49 26,0-75,25 49,-25-49,25 25,0 25,0-1,0 1,25 24,49 100,-24-75,24-49,-74-25,50-25,-25 0,0 0,24 0,1-25,-25 25,24-50,-49 1,25 24,0-25,-25 1,25-1,-25 25,0 0,24 1,-24-1,0 0,0-25,0 1,0-1,0-74,0 25,0 25,-24-50,24 99,-25-25,25 25,0 0,-25 25,0 0,25-24,-25 24,25-25,0 0,-24 25</inkml:trace>
  <inkml:trace contextRef="#ctx0" brushRef="#br0" timeOffset="164196.2368">20315 15404,'0'-25,"25"-25,0 25,0-24,0 49,-25-25,0 75,-25-50,25 24,0 1,0 0,-25 0,25 0,-25 0,25-1,0 1,0 25,0-1,0 1,25 0,0-1,0-24,-25 25,24-50,-24 24,25 1,0 0,0 25,0-26,24 1,-24 50,49-75,-74 24,25-24,0 0</inkml:trace>
  <inkml:trace contextRef="#ctx0" brushRef="#br0" timeOffset="165464.7926">20737 15478,'25'0,"0"0,-1 75,1-26,0-49,-25 50,25-25,-25-1,0 1,0 0,0-75,0 1,25 49,0-25,-25 0,24 25,-24-25,25 25,-25-24,25 24,0 0,0 0,-25 24,0 1,0 0,0 0,24 0</inkml:trace>
  <inkml:trace contextRef="#ctx0" brushRef="#br0" timeOffset="166332.2281">21432 15131,'0'25,"0"-1,0 26,0 0,0-1,0-24,0 0,0 0,0 0,0-1,0 1,0 25,0-25,0-1,0 1</inkml:trace>
  <inkml:trace contextRef="#ctx0" brushRef="#br0" timeOffset="167250.2191">21903 15478,'0'-25,"-25"25,0 0,0 0,25-24,-24 24,24 24,-25 1,25 0,0 25,0-1,0-24,0 0,0 0,25-25,-1 0,26 0,-25 0,24 0,1-25,-25 25,-25-25,0 0,0 0,-25 1,0-1,0 25,1-25,-26 0,25 25</inkml:trace>
  <inkml:trace contextRef="#ctx0" brushRef="#br0" timeOffset="168557.238">22275 15553,'-25'-25,"0"25,25-25,-24 25,-1 0,25 50,25-26,24 1,-24-25,0 0,-25-25,0-24,25 49,-25-25,0 0,0 0,0 1,0 48,24 76,-24-51,25 26,-25-1,0-24,0 24,0-24,0-1,0-24,0 25,0-26,-25-24,25 50,-24-50,24 25,-25 0,25-1,-25-24,0 25,0 0,25 0,-24-25,24-50,-25 50,25-25,0 1,0-26,0 25,49-24,51-26,-1 26,0-26,-49 50,-1 1,-24-1,-25 0</inkml:trace>
  <inkml:trace contextRef="#ctx0" brushRef="#br0" timeOffset="169987.1649">22622 15850,'25'0,"0"0,0 0,-1 0,1 0,0 25,-25 25,25-50,-25 24,0 1,0 0,0 0,0 0,-25 24,0-24,25 0,-49 0,24-1,0 1,0 25,0-25,1-25,24 24,-25-24,25 25,25-25,49 0,0 0,1 25,24-25,-49 0,24 0,-49 0,0 0</inkml:trace>
  <inkml:trace contextRef="#ctx0" brushRef="#br0" timeOffset="171636.2511">22895 15329,'0'0,"0"-25,0 1,25-1,0 0,-1 25,26 0,-25 0,0 0,-25 25,0 49,0-49,0 25,0-25,0-1,-25 26,0-25,25 0,0-1,-25-24,25-49,0 24,0 0,25-49,-25 49,25 0,-25 0,25 25,-25-25,25 25,-1 0,1 0,-25-24,25 24,0 24,-25 1,0 25,25-25,-25 0,0-1,0 1,0 0,0 0,0 24,0-24,0 0,0 0</inkml:trace>
  <inkml:trace contextRef="#ctx0" brushRef="#br0" timeOffset="172519.2298">23391 14957,'0'25,"25"25,-25-26,50 1,-26 25,-24-1,25-49,-25 50,0-25,0 0,0 24,0 26,0-26,0 51,0-51,0 50,0-24,0-1,-25-24,25-25,0-1,0 1,-24-25,24 25,-25 0,0 0,25-1,0 1</inkml:trace>
</inkml:ink>
</file>

<file path=ppt/ink/ink8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2-10T07:34:00.697"/>
    </inkml:context>
    <inkml:brush xml:id="br0">
      <inkml:brushProperty name="width" value="0.05292" units="cm"/>
      <inkml:brushProperty name="height" value="0.05292" units="cm"/>
      <inkml:brushProperty name="color" value="#FF0000"/>
    </inkml:brush>
  </inkml:definitions>
  <inkml:trace contextRef="#ctx0" brushRef="#br0">11708 6821,'0'-25,"25"25,0-24,0 24,-25 24,24 1,-24 0,0 0,0 0,0 0,0-1,0 26,0 0,0-1,0-24,-24 25,-1-1,25-24,0 25,0-26,0 1,0 25,49 24,26 50,-26 0,-24-74,-25-75,0 0,0 0,0 1,-25-26,25 25,0 0,0 1,-24-1,24-25,0 25,0-24,0 24,-25-25,25 26,0-1,0 0,-25 25,25-25,-25 25,25-25,0 1,0-1,0 0,0 0,0 0,0 1,0-1,0 0,0 0,0 0,25 25,-25-24,25 24,0 0,-25-25,24 0,1 25,0 0,0 0,-25-25,25 25,-1 0,1 0,25 50,-25-25,-1-1,1-24,0 0,-25 25,25-25,0 0,-25 25,0 0,24 0,-24 24,0 1,0-25,25-25,-25 24,0 1,0 0,0 0,0 0,0 49,0-24,25 24,-25-24,25-1,-25-24,0 0,0 0,25-25,-25 24,0 1,0 0,0 0,0 0,0-1,0 1,24-25,-24-25</inkml:trace>
  <inkml:trace contextRef="#ctx0" brushRef="#br0" timeOffset="6062.6531">9625 13543,'24'0,"1"25,0 0,0-25,-25 25,49-25,-49 25,25-1,0-24,0 25,0 0,24 25,-24-26,0 26,74 24,-74-49,24-25,-49 25,25-25,0 50,-25-26,0 26,0-25,0 0,-25-25,0 0,1 24,24 1,-25-25,0 0,0 0,25-25,0 1,0-1,0 0,0-25,0 26,0-26,0 25,0-24,50-1,-50 25,25 0,24 1,-24-1,0-25,0 50,-1-25,-24 1,0-1,25 25,0-25,0 25,25-25,-26 0,26 25,-25 0,24-24,-24 24,0 0,0 0,-25 24,0 1,0 0,25 49,-1-24,-24 0,25-1,-25 1,0-1,0-24,0 0,0 0,-25-25,25 25,0-1,0 1,0 0,0 0,0 0,0-1</inkml:trace>
  <inkml:trace contextRef="#ctx0" brushRef="#br0" timeOffset="9438.0193">8384 16247,'25'25,"0"0,25 24,-1-24,1 50,-25-75,-25 24,24 1,-24 0,25 0,-25 0,0-1,25 1,-25 0,0 0,0 0,0-1,0 1,0 0,25-25,-25 25,0-50,0 0,0 0,0 1,0-1,0 0,0 0,0 0,0 1,0-1,0 0,0 0,25 0,-25 1,24-1,26 0,-50 0,25 25,0-25,-1 25,1 0,0 0,-25 25,50 25,-26-1,26 26,-50-26,25-24,-25 0,25-25,-25 25,0 0,0-1,0 1,0 0,0 0,0 0,0-1,0 1,0 0,0 0,0 0,0-1,0-48,0-26,0 25</inkml:trace>
</inkml:ink>
</file>

<file path=ppt/ink/ink8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2-10T07:33:23.263"/>
    </inkml:context>
    <inkml:brush xml:id="br0">
      <inkml:brushProperty name="width" value="0.05292" units="cm"/>
      <inkml:brushProperty name="height" value="0.05292" units="cm"/>
      <inkml:brushProperty name="color" value="#FF0000"/>
    </inkml:brush>
  </inkml:definitions>
  <inkml:trace contextRef="#ctx0" brushRef="#br0">2258 3200,'49'-50,"26"25,-1 1,-24-1,-26 0,1 25,0 0,0 0,0 0,-1 0,26 0,-25 0,24 0,1 0,-25 0,0 0,-1 0</inkml:trace>
  <inkml:trace contextRef="#ctx0" brushRef="#br0" timeOffset="874.9722">2481 3101,'0'24,"25"1,-25 0,0 0,0 24,0-24,0 50,0-51,0 1,0 0</inkml:trace>
  <inkml:trace contextRef="#ctx0" brushRef="#br0" timeOffset="1782.4957">3349 2828,'-25'0,"0"0,1 49,-26-24,25 0,0 0,-24 24,49 1,-25-25,0 24,25 1,-25 24,1-49,24 0,0 0,0 0,24-1,1-24,25 50,-25-50,24 50,-24-50,-25 24,25 1,0-25,-25 25,24-25,1 25,0-25,-25 25,25-25,0 0</inkml:trace>
  <inkml:trace contextRef="#ctx0" brushRef="#br0" timeOffset="3428.4309">3448 3051,'0'-25,"25"50,-25 0,0 24,25-49,-25 25,0 0,0 0,0 0,0-1,0 1,0 0,0 0,0 0,0-50,0-25,0 1,25 24,-25 0,0 0,0 0,0 1,24 24,-24-25,25 25,-25-25,25 25,0-25,-25 0,25 25,-1 0,1 50,-25-25,0 0,0 24,0-24,0 0,0 0,0-1,25-24,-25 25,0 0,0 25,25-50,-25 24</inkml:trace>
  <inkml:trace contextRef="#ctx0" brushRef="#br0" timeOffset="4802.9082">3795 2927,'25'0,"-25"50,0-26,25 1,-25 25,0-25,0-1,0 1,0 25,0-25,0-1,0 26,0-25,-25-25,25 25,-25-25,25 24,0 1,-24-25,24 25,0 0</inkml:trace>
  <inkml:trace contextRef="#ctx0" brushRef="#br0" timeOffset="5896.5571">4118 3026,'25'0,"0"0,-1 0,1 0,0 0,0 0,0 0,-1 0,1-25,0 25,0 0,0 0,-1 0,1 0,25 0,-25 0,-1 0</inkml:trace>
  <inkml:trace contextRef="#ctx0" brushRef="#br0" timeOffset="7100.4382">4217 3249,'50'0,"-25"-24,-1 24,26 0,-50-25,25 25,0 0,-1 0,1 0</inkml:trace>
  <inkml:trace contextRef="#ctx0" brushRef="#br0" timeOffset="9762.7292">4961 3001,'25'0,"-25"-24,25 24,0 0,-25-25,25 25,-1 0,1 0,0 0,-25 25,25-25,-25 24,0 1,25-25,-25 25,0 0,0 0,0-1,0 1,0 0,-25-25,25 25,-25-25,25 25,-25-25,25 24,-25-24,1 25,24 0,0 0,-25-25,25 25,0-1,25-24,-1 0,1 0,0 0,0 0,0 0,-1 0,1 0,0 0,0 0,0 0,-1 0,1 0,0 0,0 0,0 0,24 0,-24 0</inkml:trace>
  <inkml:trace contextRef="#ctx0" brushRef="#br0" timeOffset="10754.9167">5606 2927,'25'0,"0"0,24-25,1 0,0 25,-26 0,1 0,0 0,0 0,0 0,-1 0,1 0,0 0,0 0,0 0,24 0,26-24,-50 24</inkml:trace>
  <inkml:trace contextRef="#ctx0" brushRef="#br0" timeOffset="11937.9022">6003 2902,'0'25,"0"25,0-26,0 26,0 0,0-26,0 1,0 0,0 0,0 0,0-1</inkml:trace>
  <inkml:trace contextRef="#ctx0" brushRef="#br0" timeOffset="13444.8543">6623 2704,'-25'0,"25"25,-24-25,-1 49,25-24,-25-25,25 25,0 0,0-1,0 1,0 25,0-25,0 24,0 1,0-25,0 24,0 1,0-1,0-24,25 0,-25 0,0 0,25-25,-25 24,24 1,1-25,0 0</inkml:trace>
  <inkml:trace contextRef="#ctx0" brushRef="#br0" timeOffset="14917.9778">6797 2803,'25'0,"-1"0,-24 25,0 0,0-1,0 1,0 0,0 0,0 0,25-1,-25 1,0 0,0 0,0-50,0 0,0 0,25 1,-25-26,25 25,-25 0,25-24,-1-1,1 50,-25-49,25 49,-25-25,25 25,-25 25,25-1,-1 1,-24 0,0 0,25-25,-25 25,0-1,0 1,0 0,0 0,0 0,0-1,0 1,0 0,0 0</inkml:trace>
  <inkml:trace contextRef="#ctx0" brushRef="#br0" timeOffset="15664.5824">7417 2679,'0'25,"-25"0,25-1,-25-24,25 50,-24-25,24 24,-25-24,25 25,-25-1,0-24,25 0,0 25,-25-26,1 1,24 25,0-25,-25-1,25 1,0 0,-25 0,25 0,0-1</inkml:trace>
  <inkml:trace contextRef="#ctx0" brushRef="#br0" timeOffset="17317.8194">7566 3076,'0'-25,"25"25,24-25,-24 0,0 25,0 0,-1 0,-24 25,0 0,25-25,-25 25,0 0,0 24,0 1,0-25,0-1,0 1,0 0,-25-25,1 0,24 25,24-25,26 0,24 0,-24 0,-25 0,0 0</inkml:trace>
  <inkml:trace contextRef="#ctx0" brushRef="#br0" timeOffset="18431.2111">8310 2629,'0'25,"25"0,0-25,-25 25,24 0,1-25,-25 24,25-24,-25 25,25-25,-25 25,0 0,25 0,-1-1,-24 26,25 74,0-74,0-1,-25 1,0-1,25 1,-25 0,0-26,0 1,0 0,0 0,0 0,-25-1,25 1,0-74,0-1</inkml:trace>
  <inkml:trace contextRef="#ctx0" brushRef="#br0" timeOffset="24550.0781">8880 2952,'25'0,"0"0,0 0,24 0,1 0,24 0,1 0,-1 25,-24-25,-25 0,0 0,-1 0,1 0,0 0</inkml:trace>
  <inkml:trace contextRef="#ctx0" brushRef="#br0" timeOffset="25782.0252">9104 2753,'0'25,"0"0,24 25,-24-26,0 1,0 0,0 0,0 0,0-1,0 1,0 0,0 0,0 0,0-1,0 1,0 0,0 0,0 0,0-1,0 1</inkml:trace>
  <inkml:trace contextRef="#ctx0" brushRef="#br0" timeOffset="28005.7763">9798 2753,'0'25,"25"0,0 0,-25 0,0-1,0 1,0 25,0-25,0-1,0-48,0-1,0 0,0 0,0 0,0 1,0-1,0 0,0 0,0 0,0 1,25-1,-1 25,-24 25,25-25,-25 24,0 1,0 0,0 0,25-25,-25 25,0 24,25-49,-25 25,0 0,0 0,0-1,0 1,0 0,0 0,0 0,0-1,0 1,0 0</inkml:trace>
  <inkml:trace contextRef="#ctx0" brushRef="#br0" timeOffset="55616.2672">3919 2729,'0'24,"0"1,0 0,25 0,-25 0,0-1,25 1,-25 0,0 0,25 0,-25-1,0 1,0 0,0 0,0 0,0-1,25 1,-25 0,25 0,-25 0,0-1,0 1,0 0,0 0,0 0,0-1,0 1,0 0,0 0,0 0,-25-25,25 24</inkml:trace>
  <inkml:trace contextRef="#ctx0" brushRef="#br0" timeOffset="59761.9763">10741 2977,'0'24,"25"1,148 0,75-25,25 0,174 0,-125 0,-74-25,-124 0,-49 25</inkml:trace>
  <inkml:trace contextRef="#ctx0" brushRef="#br0" timeOffset="60568.603">13023 2704,'0'25,"0"-1,0 26,0-25,0 24,0-24,0 25,0-25,0-1,0 26,25 0</inkml:trace>
  <inkml:trace contextRef="#ctx0" brushRef="#br0" timeOffset="62178.0541">13122 2431,'-25'0,"0"0,25-25,-24 25,-26 0,0 25,1 0,-1-1,1 1,-1-25,25 25,0-25,25 25,-24-25,24 25,-25-25,0 24,0 26,25-25,0 49,0-49,-25 25,25-25,0-1,0 26,0-25,0 0,0-1,0 1,0 0,0 0,0 24,0-24,0 0,0 25,25-26,-25 1,50-25,-50 25,49-25,1 25,74 49,-25-49,-24-25,-51 0,26 0,-50 25,25-25,0 0,-1 0,26 0,0 0,24 0,-24 0,-1-25,-24 25,-25-25,0 0,0 1,0-26,25 25,-25 0,0-24,25-1,-25-24,25-1,-25 1,0 0,0 24,0 25,0-24,-25 24,0-25,0 0,0 26,25-1,-25-25,1 25,24 1,-25-1,25 0,-25 25,0 0,0-25,1 25,-26-25,25 25,0-24,1 24,-1 0,0 0</inkml:trace>
  <inkml:trace contextRef="#ctx0" brushRef="#br0" timeOffset="65268.2718">3994 4415,'-25'0,"50"0,0 0,0-25,-1 25,1 0,0 0,0 0,0 0,-1 0,1 0,0 0,0 0,0 0,-1 0,1 0,0 0</inkml:trace>
  <inkml:trace contextRef="#ctx0" brushRef="#br0" timeOffset="66166.3826">3969 4812,'25'0,"0"0,0 0,-1 0,1 0,0 0,0 0,-25-25,25 25,-1 0,26 0,-25 0,0 0,-1 0,1 0,0 0,-25-25,25 25</inkml:trace>
  <inkml:trace contextRef="#ctx0" brushRef="#br0" timeOffset="67958.2404">4614 4316,'0'-25,"0"0,0 1,0-26,0 25,25 25,0 0,-1 0,1 0,-25 25,0 0,0 0,0-1,0 1,0 0,0 0,0 0,0-1,0 1,-25-25,25 25,0 0,-24-25,24 25,0-1,-25-24,25 25,0 0,-25-25,25 25,-25-25,25 25,0-1,0 1,75 0,49 0,-50 0,-49-25,0 0,-25 24,24-24,-24 25,25-25</inkml:trace>
  <inkml:trace contextRef="#ctx0" brushRef="#br0" timeOffset="69825.5343">5383 3994,'0'-25,"-25"25,0 0,25-25,-24 25,-1 0,-25 0,25-25,1 25,-1 0,0 0,25 25,0 0,0 0,0-1,0 26,25 0,0 49,-25-25,24 1,1-26,-25 1,25-1,-25 26,0-26,0-24,25 25,-25-1,25 26,-1-25,-24-1,0-24,25 49,0-49,-25 25,0-25,0-1,0 1,0 0,0 0,0 0,0-1,0 1,0 0,25 0,24-25,1 0,0 0,-1 0,1 0,-1 0,-24 0,-25 25,25-25</inkml:trace>
  <inkml:trace contextRef="#ctx0" brushRef="#br0" timeOffset="72473.6551">17438 2654,'25'0,"0"0,24 0,50 0,-24 0,-1 0,-49 0,0 0,0 0,0 0,-25-25,24 25,1 0,25 0,-50-25,25 25,-1 0</inkml:trace>
  <inkml:trace contextRef="#ctx0" brushRef="#br0" timeOffset="74100.4111">17785 2679,'0'25,"0"0,0-1,0 1,0 0,0 0,0 0,0-1,0 1,0 0,0 0</inkml:trace>
  <inkml:trace contextRef="#ctx0" brushRef="#br0" timeOffset="75164.3874">18405 2530,'-24'0,"24"25,-25 0,25-1,-25 1,25 25,0 0,0 24,0-49,0 0,0-1,0 1,25-25,0 25,-25 0</inkml:trace>
  <inkml:trace contextRef="#ctx0" brushRef="#br0" timeOffset="76585.2934">18579 2704,'25'0,"-25"25,0-1,0 1,0 0,0 0,0 0,0-50,0-25,0 1,0 24,0 0,0 0,0 0,25 25,-1-25,1 1,0 24,0 0,0 0,-25 24,0 26,0-25,0 0,0 24,0 1,0-25,24 0,-24-1,0-48</inkml:trace>
  <inkml:trace contextRef="#ctx0" brushRef="#br0" timeOffset="77502.2888">18902 2555,'24'0,"-24"25,0-1,0 1,0 0,0 0,0 0,0 0,0-1,0 1,0 0,0 0,0 0,0-1</inkml:trace>
  <inkml:trace contextRef="#ctx0" brushRef="#br0" timeOffset="79005.4972">19373 2729,'25'0,"49"0,-24 0,98 0,-48 0,-1-25</inkml:trace>
  <inkml:trace contextRef="#ctx0" brushRef="#br0" timeOffset="79775.3584">19596 2902,'25'0,"0"0,-1 0,1 25,0-25,0 0,0 0,24 0,-24 0</inkml:trace>
  <inkml:trace contextRef="#ctx0" brushRef="#br0" timeOffset="81374.2324">20340 2654,'25'0,"-25"-25,50 25,-1 0,-24 0,0 0,0 0,-1 0,1 50,-25-25,25-25,-25 25,0-1,0 1,0 25,0-25,0-1,-25 1,0-25,25 25,-24-25,24 25,-25-25,0 0,0 25,0-1,25 1,25-25,25 0,24 0,-49 0,0 0,0 0,-1 0,1 0,0 0</inkml:trace>
  <inkml:trace contextRef="#ctx0" brushRef="#br0" timeOffset="83029.4307">20960 2604,'25'0,"0"0,0 0,0 0,-1 0,26 0,0 0,-50-24,24 24,1 0,0-25,0 25,0 0,-1 0,-24-25,25 25</inkml:trace>
  <inkml:trace contextRef="#ctx0" brushRef="#br0" timeOffset="83858.068">21258 2580,'0'24,"0"1,0 0,0 0,0 25,0 24,0-49,0 0,0-1,0 1</inkml:trace>
  <inkml:trace contextRef="#ctx0" brushRef="#br0" timeOffset="85177.5598">21704 2530,'-24'0,"-1"0,0 0,25 25,-25-25,25 25,0-1,-25 1,25 0,0 0,-24 25,24-26,0 1,0 0,0 0,0 24,24 1,1-25,-25 0,25-1,0-24,-25 25,0 0,25 0,-25 0,0-1,0 1,24-25,-24 25,25-25,-25 25,25-25</inkml:trace>
  <inkml:trace contextRef="#ctx0" brushRef="#br0" timeOffset="87929.438">21928 2480,'0'25,"0"0,24 0,-24 0,0-1,0 1,0 0,0 0,0 0,-24-25,24 25,0-50,0 0,0-25,0-24,0-1,0 51,24 24,1 0,25 49,24 1,-24-1,-25 26,24-50,-49 0,0-1,0 1,0 0,0 0,0 0,0-1,0 1</inkml:trace>
  <inkml:trace contextRef="#ctx0" brushRef="#br0" timeOffset="88694.2951">22449 2704,'-25'0,"0"25,0 24,-24 26,24-51,-25 51,25-26,1-49,-1 50,0-25,0-25,25 25,-25-1,25 1,-24-25,24 25</inkml:trace>
  <inkml:trace contextRef="#ctx0" brushRef="#br0" timeOffset="90111.2293">22449 3051,'24'0,"1"0,0 0,0 0,0 0,-1 0,-24 25,0 0,0 24,-24-24,24 0,-25-25,25 25,-25-25,25 24,0 1,-25-25,25 25,-25-25,25 25,25-25,0 25,0-25,24 0,-24 0,0 0,0 0,0 0,-1 24,1-24</inkml:trace>
  <inkml:trace contextRef="#ctx0" brushRef="#br0" timeOffset="91131.5264">22821 2530,'49'25,"1"0,-1-1,-49 1,0 0,25-25,-25 25,0 0,0 0,0-1,0 1,0 0,0 25,0-26,0 1,0 0,-25-25,25 25,0 0,-24-25,24 24,0 1</inkml:trace>
  <inkml:trace contextRef="#ctx0" brushRef="#br0" timeOffset="92350.295">23466 2828,'0'25,"49"-25,-24 0,0 0,0 0,-1-25,26 25,-25 0,49 0,-49 0,0 0,0 0,49 0,149 0,-99-25,174-49,-224 24,-24 0,-50 25,0 1,-50 24,26 0,-26 0,25 24</inkml:trace>
  <inkml:trace contextRef="#ctx0" brushRef="#br0" timeOffset="93126.1675">23986 2580,'0'24,"0"1,0 0,0 25,0-1,25 26,-25-1,50 25,-25-24,-25-26,0-24,25 0,-25 0,0 0</inkml:trace>
  <inkml:trace contextRef="#ctx0" brushRef="#br0" timeOffset="94785.3787">24582 3001,'25'50,"-1"-25,-24 0,0-1,25 1,-25 0,0 0,0-50,0 0,0-24,0-1,0 25,0 0,-25 25,25-24,0-1,0 0,25 25,0 0,0 0,0 25,-25 0,24-1,1-24,-25 25,25-25,0 50,0 24,-1-49,-24 0,0 0</inkml:trace>
  <inkml:trace contextRef="#ctx0" brushRef="#br0" timeOffset="97370.1543">17264 3994,'25'0,"99"0,-49 0,-1-25,-49 0,0 25,-1 0,1 0,0 0,0-25,0 25,0 0,-25-25,24 25</inkml:trace>
  <inkml:trace contextRef="#ctx0" brushRef="#br0" timeOffset="98800.0736">17612 4018,'0'25,"0"50,0-51,0 1,0 0,0 0,0 0,0-1,0 1</inkml:trace>
  <inkml:trace contextRef="#ctx0" brushRef="#br0" timeOffset="100161.4976">18133 3795,'0'25,"-50"-25,50 50,-50-26,50 1,-24-25,-1 25,25 0,0 0,0-1,0 1,0 25,0-1,0 1,0-25,0 24,25-49,-25 25,24-25,1 0,0 0,-25 25,25-25,0 0,-25 25</inkml:trace>
  <inkml:trace contextRef="#ctx0" brushRef="#br0" timeOffset="102131.6795">18257 3894,'0'25,"0"0,0 0,0 0,0-1,0-48,0-1,0 0,0 0,0 0,0 1,24 24,1-25,0 25,-25 25,0 24,0 26,0-1,0-24,0 24,0-49,25-25</inkml:trace>
  <inkml:trace contextRef="#ctx0" brushRef="#br0" timeOffset="102869.0371">18629 3795,'0'25,"0"0,-50 24,50 26,-50-26,50 26,-24-26,24 1,0-25,0 0,0-1,0 1,-25-25,25 25,0 0,0 0,0-1,0-48</inkml:trace>
  <inkml:trace contextRef="#ctx0" brushRef="#br0" timeOffset="104003.1714">18678 4068,'25'0,"0"0,0 0,-1 0,26 0,-25 0,-25 25,0 0,0-1,0 1,0 0,0 0,-25 0,25-1,0 1,0 0,-25-25,50 0,0 0,0 0,24 0,26-50,-1 26,-24-1,-50 0,0 0</inkml:trace>
  <inkml:trace contextRef="#ctx0" brushRef="#br0" timeOffset="104885.5624">19174 3770,'25'25,"-25"0,0 0,0 0,0-1,0 26,0 0,0-1,0-24,0 0,0 0,0-1,0 1,0 0,0 0,0 0,0-1,0 1,0 0,-25 0,25 0,0-1,25-24,0 0</inkml:trace>
  <inkml:trace contextRef="#ctx0" brushRef="#br0" timeOffset="106013.6937">19546 3944,'25'0,"0"0,25 0,-26-25,26 25,-50-25,50 25,-50-24,24 24,1 0,0 0,0-25,-25 0</inkml:trace>
  <inkml:trace contextRef="#ctx0" brushRef="#br0" timeOffset="106847.4564">19720 4167,'25'0,"0"-25,-1 25,1-24,0 24,-25-25,25 25,0 0,-25-25,25 25,49 0,-49-25,0 25,-1 0,1 0,-25-25</inkml:trace>
  <inkml:trace contextRef="#ctx0" brushRef="#br0" timeOffset="108100.0464">20415 3770,'0'-24,"24"-1,1-25,0 25,25-24,-1 49,-24 0,0 0,0 24,-25 1,0 25,0 0,0-1,0 1,0-1,-25 1,-25 49,50-74,-25 0,25 0,-24-25,-1 24,25 1,-25-25,25 25,-25-25,0 0,50 0,0 0,0 0,0 0,49 0,25 0,-49 0,-1 25,-24-25</inkml:trace>
  <inkml:trace contextRef="#ctx0" brushRef="#br0" timeOffset="109178.3611">21159 3621,'-25'0,"50"0,24 0,26-24,24-26,-74 50,0 0</inkml:trace>
  <inkml:trace contextRef="#ctx0" brushRef="#br0" timeOffset="109926.091">21283 3671,'0'25,"0"0,0 0,0-1,0 1,0 0,0 0,0 0,0 24,0-24,0 0,0 0,0-1,0 1,0 0</inkml:trace>
  <inkml:trace contextRef="#ctx0" brushRef="#br0" timeOffset="111244.1132">21704 3572,'0'25,"0"24,-24-24,-1 25,25-25,-25 24,0 1,25-25,0-1,0 1,0 0,0 0,0 0,0-1,0 1,0 0,0 0,0 0,0-1,0 1,25-25,-25 50,25-25,0-1,-25 1,24-25,1 0</inkml:trace>
  <inkml:trace contextRef="#ctx0" brushRef="#br0" timeOffset="113411.3365">21903 3671,'0'25,"0"0,0 0,0-1,0 1,0 0,0 0,0-50,25-25,-25 1,24 24,-24 0,25 0,-25 0,25 25,0 0,0 0,0 0,-25 25,49 0,-49 0,0 0,0 0,0-1,0 1,0 0,0 0,0 0,0-1</inkml:trace>
  <inkml:trace contextRef="#ctx0" brushRef="#br0" timeOffset="114167.097">22300 3646,'0'25,"0"0,0 25,-25-26,0 26,25-25,-25 74,1-49,-1-26,25 26,0 0,-25-26,25 1,-25-25,25 25,-25 0</inkml:trace>
  <inkml:trace contextRef="#ctx0" brushRef="#br0" timeOffset="116332.083">22300 4043,'25'0,"-1"0,-24 25,0 25,0-26,0 1,0 0,0 0,0 0,0-1,-24-24,24 25,0 0,0 0,-25-25,25 25,0-1,0 1,25-25,-1-25,-24 1,25 24,0 0,0 0,0 0,-1 0,1 0,0 0,0 0,0 0</inkml:trace>
  <inkml:trace contextRef="#ctx0" brushRef="#br0" timeOffset="117795.8446">22473 3746,'25'0,"-25"24,25-24,-25 25,25-25,-25 25,25-25,-25 25,0 0,0-1,0 1,0 0,-25-25,25 50,-25-50,25 24,-25-24,25 25,25-25,25 0,-26 0,51 0,-26-25,1 25,-25 0</inkml:trace>
  <inkml:trace contextRef="#ctx0" brushRef="#br0" timeOffset="118833.0424">22870 3473,'25'0,"-25"24,25-24,-25 25,25 25,24 24,26 26,-26-26,75 25,-24-24,-76-75,1 0,-25 24,0 26,-25-25,25 0,-24 24,-1 1,25-25,-25-1,0 1,0 0,1 0,-1-25,0 25,0-25,25 24,-25-24,1 25,-1 0,74-25,1-25,0 0</inkml:trace>
  <inkml:trace contextRef="#ctx0" brushRef="#br0" timeOffset="119728.9661">23614 3845,'75'0,"-26"0,26 25,-26-25,-24 0,0 0,25 0,-26 0,-73 0</inkml:trace>
  <inkml:trace contextRef="#ctx0" brushRef="#br0" timeOffset="120449.9034">23788 3646,'25'0,"-25"25,0 25,0-25,0-1,0 1,0 25,0-25,25-1,-25 26,0 0,0-26,0 1,0 0,0 0</inkml:trace>
  <inkml:trace contextRef="#ctx0" brushRef="#br0" timeOffset="122452.0145">24309 3646,'0'25,"25"-25,-25 25,0 0,0 0,0-1,0 1,0 25,0-25,0-1,25-24,-25-24,0-1,49-25,-49 25,25 1,0-1,-25 0,0 0,0 0,0 0,25 25,-1 0,1 0,-25 25,0 0,0 0,25 25,0-26,-25 1,0 25,25-50,-25 25,0-1</inkml:trace>
  <inkml:trace contextRef="#ctx0" brushRef="#br0" timeOffset="123456.8995">24706 3696,'0'-25,"0"50,0 0,0 0,0-1,-25 1,25 0,-25-25,25 50,0-26,-25-24,25 25,-24 0,24 0,0 0,0-1,0 1,0 0,-25 0,25 24,-25-24,25 0,50-25,-26-25</inkml:trace>
  <inkml:trace contextRef="#ctx0" brushRef="#br0" timeOffset="124435.7621">24731 3969,'24'0,"1"0,0 0,25 0,-26 0,-24 25,0-1,0 1,-24 25,-1-50,25 49,-25-24,0-25,25 25,-25-25,25 25,0 0,50 49,99-49,-75 0,-24-25,74 0,-50 0,-49 0,0 0,0 0</inkml:trace>
  <inkml:trace contextRef="#ctx0" brushRef="#br0" timeOffset="129321.5286">5507 4291,'25'-25,"124"-49,-25 24,24 26,26-1,-99 0,-51 25,-24 25,0 24,-24-24,-1 25,0-50,25 25,-25-25,25 24,-25 1,25 0,-25-25,1 50,-1-50,25 24,-25 1,0 0,25 0,-25 0,1-1,-1 1,0 0,0 25,-24-26,24 1,0 0,0 0,25 0,-25-25,25 24,25-24,74 0,1 0,123 0,-49 50,-100-50,-49 0</inkml:trace>
  <inkml:trace contextRef="#ctx0" brushRef="#br0" timeOffset="130165.9558">6474 4266,'25'0,"50"-24,-1-1,-24 0,-26 25,-24-25,25 25,0 0,25 0,74 0,0 0,-50 0,-49 0,0 0,-25-25,0 1,-50 24,-74 0,-50 49,-98 26,73-1,150-24,-1-50,50 24,-25 1,25 0</inkml:trace>
  <inkml:trace contextRef="#ctx0" brushRef="#br0" timeOffset="131163.9338">6772 4167,'0'25,"-25"0,25 0,-25 24,25 1,0-1,-24 26,24-26,-25 1,25-25,0 0,0-1</inkml:trace>
  <inkml:trace contextRef="#ctx0" brushRef="#br0" timeOffset="132754.9089">7467 3870,'-25'0,"25"24,-25 1,25 0,-25 0,0-25,25 49,-24-24,24 0,0 0,-25 0,25-1,0 1,0 0,0 0,0 49,25 1,-25-26,0-24,24 25,-24-26,0 1,25-25,-25 25,0 0,0 0,0-1,0 1,0 0,0 0,25-25,0 0,-25-25</inkml:trace>
  <inkml:trace contextRef="#ctx0" brushRef="#br0" timeOffset="134243.9037">7739 4043,'0'25,"0"25,0-26,0 1,0 0,0 0,0 0,0-1,0 1,0 0,0-50,0-24,0 24,50-74,-25 49,24 25,-49 0,25 25,-25 25,0 0,0 0,0 49,0-24,0-25,0-1,0 1</inkml:trace>
  <inkml:trace contextRef="#ctx0" brushRef="#br0" timeOffset="134955.8915">8087 4142,'-25'25,"0"25,0-1,-24-24,24 74,-25-74,50 0,-25 25,1-26,24 1,-25 0</inkml:trace>
  <inkml:trace contextRef="#ctx0" brushRef="#br0" timeOffset="136753.864">8087 4589,'24'0,"-24"25,0-1,0 1,0 0,-24 0,24 0,0-1,0 1,-25-25,25 25,0 0,-25-25,25 25,-25-25,25 25,0-1,25-24,25 0,-1 0,-24 0,0 0,0-24,0 24,-25-25,24 0</inkml:trace>
  <inkml:trace contextRef="#ctx0" brushRef="#br0" timeOffset="138391.1514">8335 4266,'25'0,"-1"0,-24-24,25 24,-25 24,0 1,0 0,0 0,0 0,-25-1,1 26,24-25,0 0,-25-25,25 24,0 1,0 0,-25-25,25 25,-25-25,50 0,0 0,0 0,-1 0,-24-25,25 25,-25-25,25 25,-25-25,25 25,0 0,-1 0</inkml:trace>
  <inkml:trace contextRef="#ctx0" brushRef="#br0" timeOffset="139603.8659">8583 3894,'25'0,"24"0,-24 0,0 0,24 25,1 0,-25 0,24 24,-24 1,-25-25,0 0,0-1,0 1,0 0,0 0,0 0,0 49,0 25,0-49,0-1,0-24,0 0,-25-25,1 0,24 25,-25-25,25 25,0-1</inkml:trace>
  <inkml:trace contextRef="#ctx0" brushRef="#br0" timeOffset="140745.1294">9302 4291,'0'-25,"50"25,-25 0,24 0,1 0,-25-24,-1 24,1 0,0 0,0 0,0-25,-1 25,1 0,0 0,0 0,0 0,-25-25,0 0</inkml:trace>
  <inkml:trace contextRef="#ctx0" brushRef="#br0" timeOffset="141730.8439">9501 3919,'0'25,"0"0,0 0,0 24,0 1,0-25,0-1,0 26,0-25,0 0,0-1,0 1,0 0,0 0,0 0,24-1,-24 1,0 0,0 0,0 0,0-1,0 1,25-25,25 0</inkml:trace>
  <inkml:trace contextRef="#ctx0" brushRef="#br0" timeOffset="143235.8489">9972 3820,'0'25,"0"24,0-24,0 0,0 0,0 0,0-1,0 1,0 0,0 0,0 0,-25-1,25 1,0 0,0-50,25-49,24-1,-49 1,25 24,0 26,-25-1,25 25,-25 25,0-1,0 1,0 0,0 25,0-1,0 1,0 24,-25-49,25 0,0 0,25-25</inkml:trace>
  <inkml:trace contextRef="#ctx0" brushRef="#br0" timeOffset="144048.2113">10319 3944,'0'25,"-25"0,25-1,0 1,-25 0,1 25,24-1,0-24,-25 0,25 24,0 1,-25-25,25 0,-25-25,25 24,0 1,-25 0,25 0,0 0,-24-1,24 1,-25 50,25-51,0 1,0 0,0 0,25-75,24 25</inkml:trace>
  <inkml:trace contextRef="#ctx0" brushRef="#br0" timeOffset="145318.9908">10394 4415,'0'-25,"24"1,1 24,-25-25,0 0,25 25,-25 25,0 0,0-1,0 1,0 0,0 0,0 0,0-1,0 1,0 0,-25-25,25 25,-25-25,25 25,0-1,-24-24,24 25,24-25,1 0,50 0,-26 0,1 0,-25 0</inkml:trace>
  <inkml:trace contextRef="#ctx0" brushRef="#br0" timeOffset="148114.4239">10542 3671,'0'-25,"0"0,25 25,0 0,74-24,-49-26,-1 25,-24 0,0 25,25 0,-26 0,1 0,-50 0,25 25,0 0,25-25,0 0,49 0,-24 0,0 0,-26 0,1 0,-25-25,0 50,0 25,0-1,0-24,0 50,0-26,0 26,0-51,0 1,0 25,0-25,0 24,0-24,0 0,0 24,0 1,0 0,25 74,0 0,24-50,-49-24,0-1,25 1,-25-25,25-1,-25 1,0 0,0 0,0 0,0 24,0 26,0-1,50-24,-25-1,-25-24,0 0,24-25,-48 0,-1 0,0 25,0 0,-25-25,26 0,-26 0,-24 49,-1-49,-24 50,25-25,-50-1,24 1,26 0,24-25,1 0,24 0,75 0</inkml:trace>
  <inkml:trace contextRef="#ctx0" brushRef="#br0" timeOffset="149381.6539">11510 4167,'25'0,"148"0,-98 0,24 0,-74 0,-1 0,1 0,-25 25</inkml:trace>
  <inkml:trace contextRef="#ctx0" brushRef="#br0" timeOffset="150167.6962">11758 4043,'0'25,"0"0,0 24,0 26,0-26,25-49,-25 25,0 0,0 0,0 0,0-1,0 1,0 0,0 0,0 0</inkml:trace>
  <inkml:trace contextRef="#ctx0" brushRef="#br0" timeOffset="151857.0243">12279 4018,'0'25,"24"-25,1 25,0-25,-25 25,0 0,0-1,0 1,0 0,0 0,0 0,0-1,0 1,0-50,0 1,25-1,-25 0,0 0,0 0,0 1,25 24,-25-25,24 25,1-25,-25 0,25 25,-25-25,0 50,0 0,0 0,0 0,0-1,0 1,0 0,0 49,0-49,0 0,0 0,0 0,0-1,0 1</inkml:trace>
  <inkml:trace contextRef="#ctx0" brushRef="#br0" timeOffset="157553.7386">3597 6127,'-25'0,"50"0,25 0,74-25,-75 25,-24-25,0 25,0 0,-1 0,1 0,0 0,0 0,0 0,0 0,-1 0,1 0,0 0,0 0,0 0,-1 0</inkml:trace>
  <inkml:trace contextRef="#ctx0" brushRef="#br0" timeOffset="158470.8548">3622 6648,'49'0,"-24"0,0 0,0 0,24 0,1 0,0 0,-26 0,26 0,-25 0,25 0,-26 0,1 0,0 0,25 0,24 0,0 0,75 0,-74 24,-51-24</inkml:trace>
  <inkml:trace contextRef="#ctx0" brushRef="#br0" timeOffset="163848.7547">5160 6400,'-25'0,"25"-25,25 0,0 25,24-50,1 26,-25-1,24 0,-24 25,0-25,0 25,-25 25,0 0,0 0,0-1,0 1,0 0,0 0,-25 24,25-24,0 0,-25-25,25 25,0 0,0-1,-25-24,25 25,0 0,0 0,0 0,0-1,-25-24,25 50,0-25,0 0,0-1,0 26,0-25,25-25,0-25,49 25,-24-25,0 0,24 1,-49-1</inkml:trace>
  <inkml:trace contextRef="#ctx0" brushRef="#br0" timeOffset="165374.6843">5581 5804,'25'0,"0"-25,0 1,24 24,-49-25,25 25,0 0,0 0,0 0,-25 25,0-1,0 1,0 0,0 0,0 0,-25 0,25-1,-25-24,25 50,-25-50,25 25,-25-25,50 0,0 0,0 0,0 0,24 0,-49-25,25 25,0 0</inkml:trace>
  <inkml:trace contextRef="#ctx0" brushRef="#br0" timeOffset="166238.6676">5978 6251,'25'0,"25"0,49 0,-49 0,-1 0,-49-25,25 25,0 0,0 0,-1 0,26 0,24 0,1 0,24 0,-49 0,-75 0</inkml:trace>
  <inkml:trace contextRef="#ctx0" brushRef="#br0" timeOffset="167081.3792">6350 6201,'25'0,"-25"25,25-25,-25 25,0 0,0-1,0 1,25 99,24-25,-24-24,-25-26,25 1,-25 0,0-1,0-24,0 0</inkml:trace>
  <inkml:trace contextRef="#ctx0" brushRef="#br0" timeOffset="168241.6526">7268 5978,'-25'0,"1"0,24 25,-25 0,0-25,25 49,-25-24,25 0,-25 24,25-24,-25 0,1 25,24-1,0-24,-25 0,25 24,0 1,0-25,0 0,0 24,0-24,0 25,25-1,-1 1,-24-25,0-1,0 1,25-25,-25 50,0 0,50 49,-25-50,-25 1</inkml:trace>
  <inkml:trace contextRef="#ctx0" brushRef="#br0" timeOffset="170375.4222">7491 6102,'25'0,"-25"25,25 0,0 24,-25-24,0 0,25-25,-25 25,0-1,24-24,-24 25,0 0,0 0,0 0,0-75,0 25,0 0,25 25,-25-24,0-1,0 0,25 25,-25-25,25 25,-25-25,0 1,25 24,-1-25,-24 0,25 25,0 25,-25 0,0-1,25-24,-25 25,0 0,0 0,0 0,0-1,0 1,0 0,0 0</inkml:trace>
  <inkml:trace contextRef="#ctx0" brushRef="#br0" timeOffset="171313.7311">8310 6251,'-25'0,"0"0,1 0,-1 0,0 49,0-49,0 50,0-25,-24 24,24-24,-25 25,1-1,24-24,-25 25,50-25,-24-25,24 24,-25-24,25 25</inkml:trace>
  <inkml:trace contextRef="#ctx0" brushRef="#br0" timeOffset="173827.6243">8285 6747,'25'0,"-25"-25,25 0,0 25,-25 25,0 0,0 0,0-1,0 1,0 0,0 0,0 0,0 0,0-1,-25-24,25 25,0 0,-25-25,25 25,-25-25,25 25,50-25,24 24,1 1,-1 0,-24-25,-26 0,-24 25</inkml:trace>
  <inkml:trace contextRef="#ctx0" brushRef="#br0" timeOffset="175541.0576">8434 6325,'25'0,"0"0,-25 25,0 0,24-25,-24 25,0-1,0 1,0 0,0 0,0 0,0-1,-24-24,-1 0,25 25,25-25,-1 0,1 0,25 0,-1 25,1 0,0-25</inkml:trace>
  <inkml:trace contextRef="#ctx0" brushRef="#br0" timeOffset="176736.6555">8856 5879,'0'49,"49"-24,1 25,49 49,-74-74,0-25,-25 25,0-1,0 1,0 0,24 25,-24-26,25 1,-25 25,0-1,0-24,0 0,0 0,0 0,0-1,0 1,0 25,0-25,0-1,-25 26,25 0,0-26,0 1,0 0,0 0,-24 0,24 0,0-1,-25-24,25 25,-25-25,25 25,-25-25,25 25,-25-25,50-75</inkml:trace>
  <inkml:trace contextRef="#ctx0" brushRef="#br0" timeOffset="180904.7327">9550 6449,'75'0,"24"0,50 0,-50 0,-50 0</inkml:trace>
  <inkml:trace contextRef="#ctx0" brushRef="#br0" timeOffset="181771.5172">9724 6276,'0'24,"0"26,0-25,0 49,0 1,0-1,0-24,0-1,25-49,-25 25</inkml:trace>
  <inkml:trace contextRef="#ctx0" brushRef="#br0" timeOffset="187655.4823">10418 6300,'0'-24,"0"-1,0-25,25 50,0-25,0 1,-25-1,25 25,-1 0,1 0,0 0,0 0,0 0,-25 25,24-25,-24 24,0 1,0 25,0-25,-74 24,74 1,-50-1,26-24,-26 25,25-25,0 24,25-24,-24-25,24 25,0 0,99-25,99-50,25 0,25 1,-49 24,-149 0,-26 25</inkml:trace>
  <inkml:trace contextRef="#ctx0" brushRef="#br0" timeOffset="189474.5117">11411 6152,'24'0,"1"24,-25 1,25-25,-25 25,0 0,0 24,0 1,0-25,0 0,0-1,0 1,0 0,0 0,0-50,0 0,0 0,0 1,0-1,0-25,25 1,0-1,-25 0,24 50,1-24,0-1,0 25,-25-25,49 0,-24 25,0 0,0 0,-25 25,0 0,0 49,0-49,0 0,0 24,0 1,0 0,0-26,0 1,-25 0,25 0,0 0,0-1,0 1,-25 0,25 0</inkml:trace>
  <inkml:trace contextRef="#ctx0" brushRef="#br0" timeOffset="190346.8498">12552 6152,'24'0,"26"0,0-25,49 25,0 0,-74 0,0 0,24 0,100 0,74 25,-24-25,-100 0,99 0,-148 0,-25 0</inkml:trace>
  <inkml:trace contextRef="#ctx0" brushRef="#br0" timeOffset="191466.9879">14313 6028,'0'0,"-25"-25,25 0,0 0,25 25,-25-25,24 25,-24 25,25 0,-25 0,0 0,0-1,0 26,-25 0,1-50,-1 49,0 1,0-1,-24 1,24-25,25 0,-25-1,50-24,24 0,125 0,-25 0,-50 0,25 0,-99 0</inkml:trace>
  <inkml:trace contextRef="#ctx0" brushRef="#br0" timeOffset="192992.7485">14486 5730,'0'0,"-25"0,1 0,-1 0,0 0,0 0,0 0,1 0,-1 0,0 25,-99 24,50 1,-26 0,1-26,25 1,49 0,-25-25,50 25,-24-25,24 25,-25-25,25 24,-25-24,25 25,-25-25,25 50,0-25,0 24,0 1,0-25,0-1,0 1,0 0,0 0,0 0,25-1,0 51,0-50,-1-1,1 1,0 0,0-25,74 50,-49-1,98-24,-48 25,98-26,-124 1,1-25,-1 25,-49-25,0 0,0 0,0 0,-1 0,1 0,0-25,-25 0,50 1,-26-26,1 0,0 26,25-26,-26 0,26 26,-25-26,-25 0,25 1,-1 24,-24 0,0 0,0 1,0-1,0 0,0 0,25 0,-25 1,0-1,0 0,0-25,0 26,-25 24,25-25,-24 0,-1 25,25-25,-25 25,-25-49,1 49,-26-75,-49 25,50 26,24-1,1 0,-1 25,25 0,0 0,1 0,-1 0,0 0,0 0,0 0</inkml:trace>
  <inkml:trace contextRef="#ctx0" brushRef="#br0" timeOffset="198807.147">3448 8210,'-25'0,"25"25,0 0,25-25,0 0,0 0,0-25,-1 25,1 0,0-25,0 25,0 0,-1 0,1 0,25 0,-25-24,-1 24,26-25,-25 25,0 0,-1 0,-24-25,25 25,0 0,0 0</inkml:trace>
  <inkml:trace contextRef="#ctx0" brushRef="#br0" timeOffset="199586.4197">3473 8706,'25'0,"0"0,24 0,26-49,-1-1,-24 50,-26 0,1 0,0 0,0 0,0 0,-1 0</inkml:trace>
  <inkml:trace contextRef="#ctx0" brushRef="#br0" timeOffset="203510.9209">4788 8186,'0'-50,"0"0,24 1,1 24,25-25,-25 25,-1 1,1 24,0 0,0 0,-25 24,0 1,0 0,0 0,0 0,0 24,0-24,0 25,0-25,0-1,0 1,0 25,-25-1,0-24,25 25,-49-1,49-24,-25-25,25 25,-25-25,50 0,0 0,24 0,26-25,-26 25,-24 0,0 0,0 0</inkml:trace>
  <inkml:trace contextRef="#ctx0" brushRef="#br0" timeOffset="206026.4503">5036 7342,'0'-25,"25"1,-1 24,-24-25,25 25,0 0,-25 25,0-1,25 1,-25 0,0 0,0 0,0-1,0 1,-25-25,25 25,-25-25,25 25,-25-25,25 25,-24-25,24 24,-25-24,25 25,25-25,-1 0,1 0,0-25,0 25,0 0,-1 0,-24 25,0 0,0 0,0 0,-24-25,24 24,-25-24,25 25,-25-25,25 25,-25-25,25 25,-25-25,1 0,-1 0,25 25</inkml:trace>
  <inkml:trace contextRef="#ctx0" brushRef="#br0" timeOffset="207138.7009">5532 7888,'-25'0,"50"0,24 0,26 0,-26 0,-24 0,0 0,0 0,0 0,-25 25,24-25,1 0,0 0,0 0,49 0,-49 0,0 0,-50 0</inkml:trace>
  <inkml:trace contextRef="#ctx0" brushRef="#br0" timeOffset="207997.2213">5805 7962,'0'25,"0"0,0 0,0 24,0 1,0-25,0 0,0-1,0 1,0 0,0 0,0 24,0-24</inkml:trace>
  <inkml:trace contextRef="#ctx0" brushRef="#br0" timeOffset="209312.785">6474 7714,'0'25,"-24"-25,-1 0,0 25,0 0,0 24,1 1,-1-50,0 49,0 1,25-25,0 0,0 0,-25-1,25 51,0-26,0 1,0 0,0-1,0 1,0-1,0 1,0 0,0-1,0-24,25 25,50 49,-51-50,-24-24,25 0</inkml:trace>
  <inkml:trace contextRef="#ctx0" brushRef="#br0" timeOffset="210868.8176">6648 7913,'25'0,"0"0,-25 24,49 26,-24-25,-25 25,25-26,0-24,-25 25,-25-25,0 0,25-25,0-24,0-1,0 0,0 26,0-26,0 25,0 0,25 25,0 0,-1 50,26-25,0 24,-1 26,-24-25,0-1,0-24,-25 0,0 0,0-1,0 1,-25-25,25 25</inkml:trace>
  <inkml:trace contextRef="#ctx0" brushRef="#br0" timeOffset="211668.7442">7442 7962,'0'25,"0"25,-25-25,0 24,0 1,1-50,24 49,-75 51,50-76,25 51,-24-1,-1 1,0-26,25-24,0 25,0-26,-25-24,25 25,0 0,-25-25,25 25,-25-25,25 25</inkml:trace>
  <inkml:trace contextRef="#ctx0" brushRef="#br0" timeOffset="213118.9724">7467 8483,'0'-25,"49"-24,-24 49,-25-25,25 25,-25 25,0 0,0-1,0 1,0 0,0 0,0 0,-25-1,25 1,0 0,-25 0,25 0,0-1,-25 1,25 0,0 0,-24 0,24-1,-25-24,25 25,0 0,-25-25,25 25,50-50,24 25,-24 0,-1 0,-24 0,0 0,0 0</inkml:trace>
  <inkml:trace contextRef="#ctx0" brushRef="#br0" timeOffset="215062.4043">7566 8086,'0'-24,"25"24,-1-50,1 50,0-25,-25 0,25 25,0 0,-25 25,24-25,-24 25,0 0,25 0,-25-1,0 1,0 0,0 0,0 0,0-1,-25-24,25 25,0 0,25-50,0 25,0 0,0 0,-25 25,0 0,0 0,0-1,0 1,0 0,-25-25,0 0,0 0</inkml:trace>
  <inkml:trace contextRef="#ctx0" brushRef="#br0" timeOffset="216238.5217">8087 7764,'24'0,"-24"25,0 24,25 1,-25-25,0 49,0-24,0-1,0-24,0 0,0 25,0-26,0 1,0 25,0 24,0 25,0-24,0 24,0-25,0-24,0-25,0 0,50-50,24-50</inkml:trace>
  <inkml:trace contextRef="#ctx0" brushRef="#br0" timeOffset="217386.4741">8459 8111,'25'25,"-1"-25,1 0,74 0,-24 0,24 0,25 0,-99 0,0 0</inkml:trace>
  <inkml:trace contextRef="#ctx0" brushRef="#br0" timeOffset="218282.6013">8756 7987,'0'25,"0"0,0 24,0 1,0 0,0 24,0 0,0 1,0-26,0-24,0 0,0 0,0 0</inkml:trace>
  <inkml:trace contextRef="#ctx0" brushRef="#br0" timeOffset="220743.3313">9600 8012,'-25'0,"25"-25,0 0,0 0,25 25,0 0,-1 0,1 0,0 0,-25 25,0 0,0 0,0 0,0 0,0-1,0 1,-25-25,25 25,-25-25,75 0,-25 25,0 0,-1-25,1 24,-25 26,25-25,-25 0,0 24,0-24,0 0,-25 0,0-25,1 49,-1-49,0 25,-25-25,26 0,-1 0,0 0,0 0,0 0,1-25,-1 25</inkml:trace>
  <inkml:trace contextRef="#ctx0" brushRef="#br0" timeOffset="222947.3181">10170 7937,'0'25,"25"-25,0 25,0-25,-25 25,24-25,-24 25,0 0,0-1,0 1,0 0,0 0,0 24,0-24,0 0,0 0,0 0,0-50,0 0,-24 0,24 0,0 1,0-1,0 0,0 0,0 0,0-24,0 24,0 0,0 0,0 0,24 25,-24-24,0-1,25 0,0 25,0 0,0 0,0 0,-1 0,-24 25,25-25,-25 25,25-25,0 24,-25 1,0 25,0-25,0 0,0 24,0-24,0 0,0 0,0-1,0-48</inkml:trace>
  <inkml:trace contextRef="#ctx0" brushRef="#br0" timeOffset="223835.033">10989 7937,'0'0,"0"25,0 0,99 0,99-50,75-74,-149 74,149-99,-149 50,-25 49,25-25,-49 25,-1 25,26 0,24 0,148 0,-123 25,-99-25,-50 25</inkml:trace>
  <inkml:trace contextRef="#ctx0" brushRef="#br0" timeOffset="224886.0072">13544 7615,'25'0,"-1"0,1 0,25 0,-25 0,-25 25,-25 24,0 1,-25-25,26 24,-1-49,-25 0,50 25,0-50,25 1,0 24,-25-25,25 25,-25 25,24-1,-24 51,0-50,-24-25,-1 0,0 0,25 24,-25-24,0 0,0 0</inkml:trace>
  <inkml:trace contextRef="#ctx0" brushRef="#br0" timeOffset="226046.9289">13717 7516,'-24'0,"-1"0,0 0,0 0,-74 0,24 25,26-1,-26-24,1 0,24 25,26 0,-1 0,0 0,25-1,-25 1,25 0,0 0,0 0,0-1,0 26,0 24,99 75,1-25,-1 0,50 0,-100-74,1-25,-50 0,25-25,0 0,-1 0,1 0,74 0,75-50,-50 0,50 26,99-100,-149 99,-100-25,-24 25,0 1,0-1,0-25,0 1,-24 49,24-50,-50 25,0-25,26 26,-26-1,0-50,-49 1,0-50,-25 0,25 25,24 24,26 26,-1-1,25 25,0 25,1 0,-1 0,-25 0,1 0,24 0,-25 25,1-25,49 25,-25-25</inkml:trace>
  <inkml:trace contextRef="#ctx0" brushRef="#br0" timeOffset="228840.2935">3721 9029,'0'0</inkml:trace>
  <inkml:trace contextRef="#ctx0" brushRef="#br0" timeOffset="229164.6575">3721 9376,'0'25</inkml:trace>
  <inkml:trace contextRef="#ctx0" brushRef="#br0" timeOffset="229444.4496">3919 9699</inkml:trace>
  <inkml:trace contextRef="#ctx0" brushRef="#br0" timeOffset="229660.3366">3895 9723</inkml:trace>
  <inkml:trace contextRef="#ctx0" brushRef="#br0" timeOffset="230785.2271">3597 10195,'-25'0,"0"0,75 0,0-25,-1 25,1-25,-25 25,24 0,1 0,-25 0,-1 0,1 0,0 0</inkml:trace>
  <inkml:trace contextRef="#ctx0" brushRef="#br0" timeOffset="231428.2607">3597 10468,'50'0,"-1"24,1-24,-1 0,-24 0,0 0,0 0,-25 25,25-25,-1 0,1 0</inkml:trace>
  <inkml:trace contextRef="#ctx0" brushRef="#br0" timeOffset="232845.1478">4465 10244,'0'-49,"0"24,25-25,0 1,24-1,-24 25,50 0,73 25,-123 0,0 0,-25 25,0 0,0 0,0 25,0-1,-50 26,50-26,-49 1,24 49,-25-25,26-74,24 25,-25-25,25 25,-25-25,25 25,0 0,0-1,-25-24,25 25,25-25,25 0,-1 0,26 25,-51-25,1 0,-25 25,25-25,0 0</inkml:trace>
  <inkml:trace contextRef="#ctx0" brushRef="#br0" timeOffset="234082.8834">4986 9351,'0'50,"0"-25,0 0,0-1,0 1,0 25,0-25,0-1,0 26,0-25,0 0,0-1</inkml:trace>
  <inkml:trace contextRef="#ctx0" brushRef="#br0" timeOffset="235264.1246">5259 9327,'0'24,"-25"-24,-24 25,24 0,0 0,0 0,0-1,25 1,-24-25,24 25,-25 0,25 0,-25-25,50 0,0 0,24 24,1 26,49 24,25 26,-74-51,-1 1,-24-25,0-1</inkml:trace>
  <inkml:trace contextRef="#ctx0" brushRef="#br0" timeOffset="237124.1965">5457 10071,'-24'0,"48"0,26 0,0-25,-26 25,26-25,-25 25,0 0,-1 0,1 0,0 0,25 0,-26 0,26 0,-25 0,-25-25</inkml:trace>
  <inkml:trace contextRef="#ctx0" brushRef="#br0" timeOffset="237658.7467">5631 10021,'25'0,"0"0</inkml:trace>
  <inkml:trace contextRef="#ctx0" brushRef="#br0" timeOffset="238359.1064">5730 9996,'-25'25,"25"0,0 0,0 24,0-24,0 0,-24 49,24-49,-25 0,25 0,0 0,0-1,0 1,0 0,0 0,-25-25,25 25</inkml:trace>
  <inkml:trace contextRef="#ctx0" brushRef="#br0" timeOffset="239510.0907">6574 9723,'0'25,"-25"0,0 0,25 0,-25-25,25 24,-25 26,1-25,24 24,-25-24,25 0,-25 0,25 0,0 0,0-1,0 1,0 0,0 25,0-1,0-24,0 74,0-74,0 49,0-24,0-25,0 0,0 49,25-24,-25-1,25-24,-25 0,24-25,1 0</inkml:trace>
  <inkml:trace contextRef="#ctx0" brushRef="#br0" timeOffset="242514.5559">6722 9897,'0'-25,"25"25,0 0,0 0,0 25,-25 0,0 0,24 24,-24 75,0-74,25 0,-25-1,0-24,0 25,0-75,-25 25,25-25,-24 0,24 0,0 1,0-1,0-25,0 25,0 1,0-1,0 0,0 0,0 0,0 0,24 25,-24-24,25 24,0 0,0 0,0 0,-25 24,0 1,49-25,-49 25,25-25,-25 25,0 0,0 0,0-1,0 1,0 0,0 0,25 24,0 1,-25-25</inkml:trace>
  <inkml:trace contextRef="#ctx0" brushRef="#br0" timeOffset="243400.967">7392 10096,'0'-25,"0"0,0 0,-25 50,-24 25,24-26,0-24,0 50,1-25,-26 0,25 24,0-24,0 25,-24 49,-26 0,26 25,24-99,0 0</inkml:trace>
  <inkml:trace contextRef="#ctx0" brushRef="#br0" timeOffset="245254.3109">7318 10468,'25'0,"-1"0,-24 24,0 1,25 0,-25 25,0-26,0 1,0 0,0 0,0 0,0-1,-25-24,1 25,24 0,-25-25,25 25,-25-25,25 25,-25-1,0-24,50 0,0 0,0-24,24-1,-49 0,25 25,0 0,0 0,0 25,-25 0,24-25,1 0,-25-25,0 0,25 25,0 0,24 0,26 0,-26 0</inkml:trace>
  <inkml:trace contextRef="#ctx0" brushRef="#br0" timeOffset="246373.1152">7516 10120,'0'25,"0"25,0-25,25 49,-25 0,0-24,0 0,0-26</inkml:trace>
  <inkml:trace contextRef="#ctx0" brushRef="#br0" timeOffset="247801.2349">7814 10071,'-25'0,"-25"25,26 24,-26-24,0 25,26-26,-26 26,0-25,26 24,-1-49,50 0,-1 0,1 0,0 25,0-25,0 0,-25 25,24-25,-24 25,25 0,0-1,0-24,0 0,-1 0,1 25,0-25,0 25,0-25</inkml:trace>
  <inkml:trace contextRef="#ctx0" brushRef="#br0" timeOffset="248840.0269">8111 9947,'0'24,"50"26,0-25,-1 25,1-1,-25-24,0 0,-25 0,0-1,24 1,-24 25,0-25,0-1,0 1,-24 0,-1 0,0 0,0-1,0 26,-24-25,-1 49,25-49,0 0,1 0,24-1,-25-24,25 25,-25 0,25 0,-25-25,25 25,0-1,-25-24,50 0,0 0,0 0,24 0</inkml:trace>
  <inkml:trace contextRef="#ctx0" brushRef="#br0" timeOffset="249874.6369">8905 10120,'-25'0,"1"0,-1 25,0-25,25 25,25 0,49-25,1 0,73 25,-98-25,-25 0,0 0,-1 0,1 0,0 0</inkml:trace>
  <inkml:trace contextRef="#ctx0" brushRef="#br0" timeOffset="250730.9367">9153 9897,'-25'0,"25"25,0 0,0 24,0 26,0 24,0 0,0-24,0 24,-24-25,24-49,0 0,-25-25,25 25,0-1,0 1,0-99,74 24</inkml:trace>
  <inkml:trace contextRef="#ctx0" brushRef="#br0" timeOffset="251540.3477">9873 9971,'24'0,"-24"25,25 25,-25-25,0 0,0 24,0-24,0 49,0-24,0 24,0-49,0 25,25-1,-25 1,25-75,0-49</inkml:trace>
  <inkml:trace contextRef="#ctx0" brushRef="#br0" timeOffset="252942.9905">10269 9947,'-24'0,"-1"0,25 49,-25-24,0 0,0 25,1-1,-1 1,0-25,0-1,25 1,-25-25,1 0,-1 25,0 0,0-25,0 25,1-25,24 24,24-24,1 0,0 0,0 25,0-25,24 50,-24-25,25-1,-50 1,24-25,-24 25,25-25,-25 25,50 0,24-25,100 24,-50 1,149 0,-199 0,-49-25,-50 0,0 0,1 0</inkml:trace>
  <inkml:trace contextRef="#ctx0" brushRef="#br0" timeOffset="254940.6524">10567 10120,'25'0,"0"0,24 0,-24 0,0 0,0 25,0-25,-25 25,24 0,-24 0,0 24,-24-49,24-49,0-1,0 25,24-74,-24 24,25 26,0-1,0 25,-25 1,25 24,-1 0,-24 24,0 1,25-25,0 25,-25 0,0 24,0 1,50 49,-50-74,0 0,0 0,0 0,0-1,24 1,-24 0,0 0,25-25,-25 25,0-1,0 1,0 0,0 0,25-25</inkml:trace>
  <inkml:trace contextRef="#ctx0" brushRef="#br0" timeOffset="263616.9251">4936 12105,'25'0,"0"0,0 0,-25 24,0 1,0 0,0 0,0 0,0 0,0-1,0 1,0 0,25-25,-25-25,0 0,0-24,0 24,0 0,0 0,0 0,25 25,-25-24,24-1,1 0,0 25,0 0,0 0,-25 25,24-25,-24 25,25-1,-25 1,0 0,0 0,0 0,0 0,0-1,0 1,0 0</inkml:trace>
  <inkml:trace contextRef="#ctx0" brushRef="#br0" timeOffset="264394.3598">5532 11956,'0'25,"-25"-1,0-24,25 25,-25 25,1-1,-1-24,25 25,-25-25,0 24,-24 26,49-26,-25-24,0 25,0-1,25-24,0 0</inkml:trace>
  <inkml:trace contextRef="#ctx0" brushRef="#br0" timeOffset="265726.1803">5433 12378,'24'0,"1"0,0 0,0 0,0 0,-1 0,1 0,-25 24,0 1,0 0,0 0,0 0,-25-1,25 1,-24 0,24 0,0 0,0-1,24-24,1 0,0 0,25 0,-26 0,1 0,0 0,0 0,0 0,-1 0,-24-24</inkml:trace>
  <inkml:trace contextRef="#ctx0" brushRef="#br0" timeOffset="267584.8569">5780 12005,'0'25,"0"0,0 0,0 0,0-1,0 1,0 0,0 0,0 0,0 0,0-1,0 1,0 0</inkml:trace>
  <inkml:trace contextRef="#ctx0" brushRef="#br0" timeOffset="268844.8556">5904 12080,'0'0,"-25"0,0 25,0-1,1-24,24 25,-25-25,50 50,-1-25,26 24,0-24,-50 0,24-25,-24 25,25 0,0-25,-25 24,25-24,-25 25,25-25</inkml:trace>
  <inkml:trace contextRef="#ctx0" brushRef="#br0" timeOffset="269633.9789">6251 12254,'25'0,"0"0,24 0,26 0,-1 0,-24 0,-25 0</inkml:trace>
  <inkml:trace contextRef="#ctx0" brushRef="#br0" timeOffset="270370.5635">6450 12452,'24'0,"1"0,25-25,-1 25,-49-25,50 25,-25-24,0 24,-1 0,1 0,0 0</inkml:trace>
  <inkml:trace contextRef="#ctx0" brushRef="#br0" timeOffset="271076.4806">6995 11981,'0'99,"0"25,0-50,0-24,0 0,0-26</inkml:trace>
  <inkml:trace contextRef="#ctx0" brushRef="#br0" timeOffset="275481.837">4887 13370,'0'25,"0"-1,0 1,0 0,0 25,0-26,0 1,0 0,0 0,0 0,0-1,0 1,0 0,0 0,25-25,24-25</inkml:trace>
  <inkml:trace contextRef="#ctx0" brushRef="#br0" timeOffset="277430.2106">5110 13370,'0'25,"0"-1,-25-24,25 25,0 0,0 0,-24-25,24 25,0-1,-25-24,25 25,0 0,-25-25,25 25,-25-25,0 0,25-25,0 0,0 0,-25 25,25-24,0-1,25 25,0 0,25 25,-25-25,-25 24,24-24,-24 25,25-25,0 25,-25 0,0 0,25-25,-25 24,25-24,-25 25,24-25,1 25,-25 0,25-25,-25 25</inkml:trace>
  <inkml:trace contextRef="#ctx0" brushRef="#br0" timeOffset="278412.2796">5383 13519,'0'24,"-25"-24,124 25,25-25,-74 0,-25 0,0 0,-1 0,1 0,-25 25</inkml:trace>
  <inkml:trace contextRef="#ctx0" brushRef="#br0" timeOffset="279040.5379">5532 13816,'0'-25,"49"1,1 24,0 0,-1 0,1 0,-25 0</inkml:trace>
  <inkml:trace contextRef="#ctx0" brushRef="#br0" timeOffset="280098.6342">6003 13047,'0'25,"0"25,0-26,0 51,25-25,24 49,-49-25,25 25,-25-74,25-25,-25 25,0 0,0 0,0-1</inkml:trace>
  <inkml:trace contextRef="#ctx0" brushRef="#br0" timeOffset="281442.4021">6350 13345,'-24'0,"-1"0,25 50,0-26,0 1,0 0,0 0,0 0,0-1,0 1,0 0,0 0,25 0,-25-1,24-24,1 0,0 0,0-24,-25-1,0 0,0 0,0 0,0 1,25 24,-25-25,0 0,-25 25,0 0</inkml:trace>
  <inkml:trace contextRef="#ctx0" brushRef="#br0" timeOffset="283492.75">6673 13395,'-25'0,"0"0,0 0,25 24,0 1,0 0,25-25,0 0,0 0,0 0,-25-25,0 0,0 1,0-1,0 0,24 25,-24-25,0 50,0 0,0 24,0 1,0-25,0 0,0-1,0 1,0 0,0 0,0 0,0-1,0 26,0-25,0 49,0-49,0 25,0-26,0 1,-24-25,24 25,-25 0,0-25,0-25,25-25,0 1,25 24,0-25,49-24,-49 49,0 0,-25 1,25 24,-25-25,0 0</inkml:trace>
  <inkml:trace contextRef="#ctx0" brushRef="#br0" timeOffset="284535.7224">6946 13791,'24'0,"1"-24,0 24,0 0,0 0,-25 24,-25 26,25 0,-50-26,50 1,-49 0,49 0,-25 0,25-1,74-24,-24 0,-1 0,-24 0,25-24,-25 24,0 0</inkml:trace>
  <inkml:trace contextRef="#ctx0" brushRef="#br0" timeOffset="286664.7254">7144 13246,'0'0,"25"0,0 0,-25-25,25 25,-25 25,0 0,0 24,0-24,0 25,0-26,0 1,0 0,-25-25,25-25,0 0,0-24,25 24,-25 0,24-24,26-1,-50 25,0 0,25 25,0 0,-1 0,-24 25,0 25,25-25,-25-1,0 26,0-25,0 0,0-1,0 1,0 0,0 0,0 0,0-1</inkml:trace>
  <inkml:trace contextRef="#ctx0" brushRef="#br0" timeOffset="293721.6093">12254 9847,'0'25,"0"25,0 99,0-75,0 75,0-75,0 174,0-74,0-25,0 49,0 100,0-124,0 24,0-24,0 148,0-148,25-1,-25 1,24-25,1 74,0-24,-25-51,0 26,0-75,0 0,0 25,0 25,0-50,0 26,0-26,25 25,-25 49,0-73,25-26,-25 0,0 1,0-1,0-49,0 25,0-26,0 1,0 0,0 0,0 0,0 0,0-1,0-73</inkml:trace>
  <inkml:trace contextRef="#ctx0" brushRef="#br0" timeOffset="295030.3907">13147 10244,'25'0,"99"-24,0 24,-25-25,0 25,-74-25,0 25,0 0,-1 0,1 0,74-25,50 0,-50 1,-49 24,0 0,-26 0,1 0,0 0,0 0</inkml:trace>
  <inkml:trace contextRef="#ctx0" brushRef="#br0" timeOffset="296200.5992">13668 10170,'0'25,"0"24,0 1,25 24,-25 1,0-1,0-24,0-1,0 51,0-51,0-24,0 0,0 0</inkml:trace>
  <inkml:trace contextRef="#ctx0" brushRef="#br0" timeOffset="297448.2086">14710 9897,'0'0,"-25"0,-25 0,50 50,-25-50,1 24,-1 26,25-25,0 0,-25 49,25-24,0-25,0-1,-25 1,25 25,0-25,0-1,0 1,0 0,0 25,0-26,0 26,0 0,0-26,0 1,25-25,0 0,0 0,-25 25,24-25,1 25,0-25,0 0</inkml:trace>
  <inkml:trace contextRef="#ctx0" brushRef="#br0" timeOffset="298794.4187">14784 10170,'25'0,"0"0,-1 0,1 25,-25 24,25-24,-25 25,25-1,-25-24,25 0,-25 0,0-50,0 0,0 0,0 1,0-1,0 0,0-25,24 50,-24-24,25 24,0 0,0 0,-25 24,25-24,-25 25,0 0,0 0,0 0,0-1,0 1,0 0,0 0,0 0,24-25</inkml:trace>
  <inkml:trace contextRef="#ctx0" brushRef="#br0" timeOffset="299630.3516">15379 9872,'0'25,"0"25,0-26,0 1,0 50,0-50,25 24,-25 1,0-25,0-1,0 1,0 25,0-25,0-1,0 26,0-25,0 0,0 24,0-24,-25 25,0-50,25 24,0 1,-24-25,24 25,0 0,-25-25</inkml:trace>
  <inkml:trace contextRef="#ctx0" brushRef="#br0" timeOffset="300477.7505">15875 10071,'0'-25,"50"25,24 0,1 0,-1 0,-49 0,0 0,0 0,-1 0,-24-25,25 25,0 0,-25-25</inkml:trace>
  <inkml:trace contextRef="#ctx0" brushRef="#br0" timeOffset="301130.5154">15925 10294,'50'0,"-1"0,26 0,-26 0,1 0</inkml:trace>
  <inkml:trace contextRef="#ctx0" brushRef="#br0" timeOffset="302826.3786">16892 9922,'0'-25,"25"0,50-24,-26 24,1 25,24 0,-49 0,0 0,0 0,-25 25,24 24,1-24,-25 25,25-26,-25 51,0-25,0 24,0-24,-25 24,-24-49,-1 24,0 1,26-25,-1-25,0 0,75 0,-1-25,1 25,-1 0,-24 0,0 0,0 0,49 0,-24 0,-1 0,-24 0,-25-25,25 25,0-25,0 25,-1 0,-24-24</inkml:trace>
  <inkml:trace contextRef="#ctx0" brushRef="#br0" timeOffset="303980.2864">17463 9178,'0'25,"0"49,0-24,0-26,0 26,0-25,0 0,0-1,0 1</inkml:trace>
  <inkml:trace contextRef="#ctx0" brushRef="#br0" timeOffset="305599.4322">17785 9153,'-24'25,"-1"-25,0 0,0 25,25-1,-25-24,0 25,1-25,-1 25,0-25,25 25,-25-25,25 25,-25-25,50 0,0 0,0 24,24 26,1-25,-25 0,0-1,0-24,-25 25,24-25,-24 25,0 0</inkml:trace>
  <inkml:trace contextRef="#ctx0" brushRef="#br0" timeOffset="307528.3866">18455 9500,'0'25,"-25"-25,25 25,-25-25,1 0,-1 0,0 25,0-25,-24 0,-1 24,25-24,0 0,1 0,-1 0,25 25,-25-25,0 0</inkml:trace>
  <inkml:trace contextRef="#ctx0" brushRef="#br0" timeOffset="309275.5251">18281 9624,'0'25,"0"25,0-26,0 26,0 0,0-26,0 51,0-1,0-49,0 0,0 0,0 0,0-1,0 1,0 0</inkml:trace>
  <inkml:trace contextRef="#ctx0" brushRef="#br0" timeOffset="310293.5427">18951 9376,'-25'0,"1"50,-1-50,0 49,0-24,25 0,-25 0,25 0,0-1,0 1,-25 0,25 0,0 0,0 24,0 1,0-1,25 26,0 24,50-24,-26-26,1 26,-1-51,-24 1,0 0,0-25</inkml:trace>
  <inkml:trace contextRef="#ctx0" brushRef="#br0" timeOffset="312016.4393">19224 9500,'0'25,"25"0,0-25,-1 25,1-25,-25 24,0 1,0 0,0-50,0 0,0 1,0-1,0 0,25 0,-25 0,0 1,25 24,-25-25,25 25,-1 0,1 0,-25 25,25-1,0 1,-25 0,25 25,-25-26,24 26,-24 0,0-1,0-24</inkml:trace>
  <inkml:trace contextRef="#ctx0" brushRef="#br0" timeOffset="312650.5119">19919 9376,'0'25,"0"0,0 0,-25-25,0 24,25 1,-25 25,0-25,25 24,-25 26,1-51,24 26,-25 0,-25-26,25 26,1 0,-1-26,-25 51,25-50,25 0,-24-25</inkml:trace>
  <inkml:trace contextRef="#ctx0" brushRef="#br0" timeOffset="314106.5081">20018 9847,'0'-24,"25"24,-25-25,24 25,1 0,-25 25,0 24,0-24,0 25,0-26,0 1,0 0,0 0,0 0,-25 24,1-49,-26 25,0 0,26-25,-26 25,50 0,-25-25,50 0,0 0,0-25,-1 25,1 0,0 0,0 0,0 0,-25-25,24 25,1 0,0 0,25 0,-1 0,-24 25</inkml:trace>
  <inkml:trace contextRef="#ctx0" brushRef="#br0" timeOffset="315081.7203">20191 9351,'0'25,"0"0,0 0,0 0,0-1,0 1,0 0,0 0,0 0,0-1,0 1,0 0,25-25</inkml:trace>
  <inkml:trace contextRef="#ctx0" brushRef="#br0" timeOffset="316242.7041">20365 9401,'0'0,"-25"25,0-25,1 0,-1 0,-25 0,25 0,1 0,24 25,24-25,100 24,-99 1,0-25,0 0,-25 25,25-25,-25 25,24-25,-24 25,0-1,0 1,0 0,0 0,25-25,-25 25,0-1</inkml:trace>
  <inkml:trace contextRef="#ctx0" brushRef="#br0" timeOffset="317673.4743">20737 9302,'50'0,"-26"25,1-1,0-24,0 0,-25 25,25-25,-25 25,25 0,-25 24,24-24,1 25,0-1,-25-24,0 0,25 0,-25 0,0 24,25-49,-25 25,24 0,-24 0,0-1,0 1,0 0,0 49,0-24,0 0,-24-1,24-24,0 0,-25-25,25 25,0 0,-25-25,25 24,-25-24,25 25,-25-25,25 25,0 0,-24-25,-1 0,25 25,-25-25</inkml:trace>
  <inkml:trace contextRef="#ctx0" brushRef="#br0" timeOffset="319260.4522">20464 9227,'-25'0,"1"0,24 25,-25 0,0 0,25 0,-25-1,0-24,25 25,-24 0,24 0,-25-25,25 25,-25-25,25 24,-25-24</inkml:trace>
  <inkml:trace contextRef="#ctx0" brushRef="#br0" timeOffset="320685.5377">21407 9723,'25'0,"24"-24,50 24,-24 0,-50 0,-1 0,1 0,0 0,0 0,0 0,-1 0,1 0,0 0,0 0</inkml:trace>
  <inkml:trace contextRef="#ctx0" brushRef="#br0" timeOffset="322092.6007">21605 9525,'0'25,"0"0,0-1,0 1,0 0,0 0,-25 24,25-24,0 0,0 0,0 0,0-1,0 1,0 0,0 25,0-26,0 26,0-25</inkml:trace>
  <inkml:trace contextRef="#ctx0" brushRef="#br0" timeOffset="323090.3347">22349 9475,'0'25,"0"0,0 25,0-26,0 26,0-25,0 24,0 1,0 24,-24-49,24 0,0 0</inkml:trace>
  <inkml:trace contextRef="#ctx0" brushRef="#br0" timeOffset="324621.6233">22721 9525,'-24'0,"24"25,-75-25,50 25,1-1,-1 1,0 0,0 0,0 0,1-25,-1 24,0-24,0 25,0-25,1 0,24 25,49-25,-24 0,25 0,-26 0,1 0,0 0,0 25,-25 0,0-1,25-24,-25 25,0 0,24-25,-24 25,50 24,-25 1,24 0,-49-25,25-25</inkml:trace>
  <inkml:trace contextRef="#ctx0" brushRef="#br0" timeOffset="326606.2437">22969 9649,'25'0,"25"25,-25-25,24 25,1-25,-25 24,24 1,-24 0,-25 0,25 24,-25-24,0 0,0-50,0-24,0 24,0 0,25-25,0 26,-25-1,0 0,24 0,1 25,0 0,0 0,24 0,-24 0,0 0,0 0,0 0,-25 25,24 0,-24 0,0-1,0 1,0 0,0 0,0 0,0-1,0 1,0 0,0 0,0 0,0-1,0 1,0 0</inkml:trace>
  <inkml:trace contextRef="#ctx0" brushRef="#br0" timeOffset="328975.3172">14437 11435,'24'0,"26"0,0 0,49-25,25 0,-50 25,-74-24,25 24,0 0,0 0,0 0,-1 0,1 0,0 0,0 0,-50 0,0 0</inkml:trace>
  <inkml:trace contextRef="#ctx0" brushRef="#br0" timeOffset="329540.2975">14635 11807,'124'-25,"-49"0,272 1,-99-1,-124 0,-75 25</inkml:trace>
  <inkml:trace contextRef="#ctx0" brushRef="#br0" timeOffset="337641.3157">16123 11286,'25'0,"0"0,-25 25,25-25,-25 25,0 0,25-1,-25 1,0 0,0 0,0 0,0-1,0 1,0 25,0-25,0 24,0-24,0 0,-25-25,25-25,0 0,0 0,0 1,0-1,25 25,-25-25,0 0,24 0,-24 1,25-1,0 0,25 0,-50 0,49 25,-49-24,25 24,-25-25,25 25,0 0,-1 0,1 0,0 74,25-24,-26 24,26 1,25 73,-75-123,24 25,-24-25,-24-25</inkml:trace>
  <inkml:trace contextRef="#ctx0" brushRef="#br0" timeOffset="338718.1496">16917 11311,'25'0,"25"25,49 0,-25 24,-24-24,-1 0,-24 0,0-25,-25 24,25-24</inkml:trace>
  <inkml:trace contextRef="#ctx0" brushRef="#br0" timeOffset="339418.3049">17314 11187,'-50'25,"50"24,-49-24,24 0,-25 25,50-1,-49 1,24-1,-25-24,50 0,0 0,-24-25,24 25,-25-25,25 24,-25-24,0 25,0-25,25 25</inkml:trace>
  <inkml:trace contextRef="#ctx0" brushRef="#br0" timeOffset="340290.069">16967 11460,'25'0,"24"-25,1 25,-25-25,24 25,-24 0,0 0,0 0,-1 0,1-25,0 25</inkml:trace>
  <inkml:trace contextRef="#ctx0" brushRef="#br0" timeOffset="341436.1556">17091 11112,'0'25,"0"25,0-25,0 49,0-24,0 24,0-24,0-1,0-24,0 0,0 0,0 0,0-1,0 1,0 0,0 0,0 0,0-1,0 1,0 0,0 0,0 0,25-25</inkml:trace>
  <inkml:trace contextRef="#ctx0" brushRef="#br0" timeOffset="347646.2173">17116 11013,'24'0,"26"0,49 0,0 0,100 0,-50 0,-50 0,0 0,-74 0,0 0,0 0,-25-25,0 1</inkml:trace>
  <inkml:trace contextRef="#ctx0" brushRef="#br0" timeOffset="348729.2245">17636 10988,'0'25,"0"0,0 0,0 0,0-1,0 1,0 0,0 25,0-25,0 49,0-24,0-26,25 26,-25-25,0 0,0-1,0 1,0 25,0-25,0-1,0 1</inkml:trace>
  <inkml:trace contextRef="#ctx0" brushRef="#br0" timeOffset="349862.0858">18604 10939,'-25'0,"0"0,0 25,1-1,-1 26,0-50,0 25,25 24,-25-49,1 50,24 0,-25-1,25-24,0 25,0-1,0-24,0 0,0 0,0 0,0 24,0-24,0 0,0 24,25 1,-25-25,49 24,-49-24,25 0,0-25,0 0,-1 0</inkml:trace>
  <inkml:trace contextRef="#ctx0" brushRef="#br0" timeOffset="350565.7517">19001 11137,'0'50,"0"24,0 75,25-74,-1-1,-24-24,0-26</inkml:trace>
  <inkml:trace contextRef="#ctx0" brushRef="#br0" timeOffset="351604.2094">19224 10964,'25'0,"0"0,-1 0,-24 24,25-24,0 25,-25 0,0 0,0 0,0-1,0 1,0 0,0 0,0 49,0 1,0-26,0-24,0 0,0 25,-25-26,25 1,0 0,-49 0,49 24,-25-49,0 25,25 0,-25 0,25 0,-25-25,1 0,24 24</inkml:trace>
  <inkml:trace contextRef="#ctx0" brushRef="#br0" timeOffset="352638.4132">20018 11237,'25'0,"173"0,0 0,100 0,-25 0,-75 0,-123 0,-50 0,-50 24,0-24,-49 0,-26 0,51 0</inkml:trace>
  <inkml:trace contextRef="#ctx0" brushRef="#br0" timeOffset="353497.1897">20539 10988,'0'25,"0"50,0-1,0 50,24 0,1-49,-25 24,25 0,-25-74,0 0</inkml:trace>
  <inkml:trace contextRef="#ctx0" brushRef="#br0" timeOffset="358583.7516">21680 11038,'24'0,"1"25,-25 0,0-1,0 1,0 0,0 0,0 0,0-50,0-25,25 50,0-25,-25 1,0-1,0 0,25 25,-25-25,24 0,-24 1,25 24,0 0,-25-25,25 25,0 0,-1 49,1-49,-25 50,25-50,-25 25,0 0,0-1,0 1,0 0,0 0,0 0</inkml:trace>
  <inkml:trace contextRef="#ctx0" brushRef="#br0" timeOffset="359387.1312">22225 10765,'0'50,"0"-1,0-24,0 25,0-1,0-24,0 0,0 0,0 0,0-1,0 1,0 0</inkml:trace>
  <inkml:trace contextRef="#ctx0" brushRef="#br0" timeOffset="360596.1091">22449 10988,'0'25,"-25"-25,25 25,0 0,0 0,0-1,25-24,-1 0,1 0,-25 25,25-25,0-25,-25 1,25 24,-25-25,0 0,0-49,0 49,0 0,0 0,0-24,0 24,-25 0,0 0,0 25,0 0</inkml:trace>
  <inkml:trace contextRef="#ctx0" brushRef="#br0" timeOffset="362183.4166">22870 10790,'-25'25,"25"0,0-1,0 26,0-25,0 0,0-1,25-24,0-24,-25-1,25-50,-25 26,0 24,0 0,0 0,0 100,-25-1,25 25,0 1,0 73,50-24,24 25,-49-125,25 26,-26-26,-24-24,0 0,0 0,0 0,-24-25,-1 24,0 1,-25-25,25 0,1 0,-1-49,-25 24,50 0,-25-25,1 26,24-1,0-25,0 1,0 24,0 0,24-25,-24 26,25 24,0 0,0-25,0 25,-25-25,24 25,1-25,-25 0,25 25,-25-24,25 24,-25-25,25 0</inkml:trace>
  <inkml:trace contextRef="#ctx0" brushRef="#br0" timeOffset="363374.097">23317 11460,'25'0,"-1"0,1 0,0 0,-25 25,25-25,-25 24,0 1,0 0,0 0,0 0,-25-1,25 1,0 0,-25 0,0 0,25-1,50-24,0 0,-1 0,-24 0,-25-24,25 24,0 0,-1 0,1 0</inkml:trace>
  <inkml:trace contextRef="#ctx0" brushRef="#br0" timeOffset="365036.1731">23441 10815,'0'-25,"25"25,-1 0,1 0,0 0,-25 50,25-26,-25 1,0 25,0-1,0 1,0-25,0 0,0-75,0 25,0 0,0 1,25-26,-1 25,-24 0,25 1,0-1,0 25,-25-25,25 25,-1 0,1 0,-25-25,25 25,-25-25,25 25,0 0,-25 25,49 25,-24-25,-25 49,0-24,25-26,-25 1,0 0,0 0,0 0,0-1,-25-24,25 25,0 0,0 0,0 0</inkml:trace>
  <inkml:trace contextRef="#ctx0" brushRef="#br0" timeOffset="366639.0506">14412 12626,'25'0,"148"-25,-98 0,148 0,25 0,-149 25,-74 0,-50 0,0 25</inkml:trace>
  <inkml:trace contextRef="#ctx0" brushRef="#br0" timeOffset="367389.2845">14486 13022,'25'0,"50"0,49 0,49 0,-98 0,-26 0,-24 0,0 0,0 0,-1 0,1 0,25 0,-25-24</inkml:trace>
  <inkml:trace contextRef="#ctx0" brushRef="#br0" timeOffset="373711.9253">15975 12477,'49'0,"26"49,-51-24,1-25,0 25,0 0,0 0,-25-1,0 1,0 0,24-25,-24 25,0 0,0-1,0 1,0 0,-24-25,24-25,0 0,0 1,0-1,0 0,0 0,0 0,24 25,-24-24,50-1,0-25,-26 25,26-24,0 49,-26-25,1 25,-25-25,50 50,-25 0,24 74,-24-49,25-1,-50-24,25-25,-25 25,0 0,-25-25,0 0</inkml:trace>
  <inkml:trace contextRef="#ctx0" brushRef="#br0" timeOffset="374611.6884">17488 12551,'-25'0,"74"0,26 0,24 0,-24 0,-51 0,1 0,-25 25</inkml:trace>
  <inkml:trace contextRef="#ctx0" brushRef="#br0" timeOffset="375505.4985">17636 12303,'0'25,"0"0,0 0,0 49,0-24,0-26,0 1,0 0,0 0,0 0,0-1,0 1,0 0,0 0,0 0,0-1</inkml:trace>
  <inkml:trace contextRef="#ctx0" brushRef="#br0" timeOffset="377299.9935">18058 12402,'25'0,"0"0,0 25,-1 0,1 0,-25 0,25-1,0 1,-25 0,0 0,0 0,-25-25,25 24,0-48,0-1,0 0,0 0,0 0,25 1,0 24,-25-25,24 25,-24-25,25 25,-25-25,25 25,0 0,0 0,-25 25,0 0,0 0,24-25,-24 24,0 1,0 0,0 0,0 0,0-1,0 1,0 0</inkml:trace>
  <inkml:trace contextRef="#ctx0" brushRef="#br0" timeOffset="378479.4945">18653 12204,'0'50,"0"-26,0 26,0 0,0-26,0 1,0 0,0 0,0 0,0-1,0 1,0 0,0 0</inkml:trace>
  <inkml:trace contextRef="#ctx0" brushRef="#br0" timeOffset="379595.8766">19150 12452,'-25'-25,"0"25,0 0,0 0,1 0,-1 0,0 25,25 0,-25-25,25 25,0-1,0 1,0 0,0 0,0 0,0-1,0 1,25-25,-25-25,50 25,-50-24,24 24,-24-25,25 25,0 0,-25-25,0 0,0 0,0 1,0-1,0 0,0 0</inkml:trace>
  <inkml:trace contextRef="#ctx0" brushRef="#br0" timeOffset="381249.6976">19472 12328,'-25'0,"0"0,1 0,-1 0,0 0,25 25,0 0,0-1,0 1,0 0,50-25,-26 0,-24-25,25 25,-25-25,0 1,0-1,0 0,0 0,25 25,-25 25,0 74,0 0,0-24,25-1,-25 1,25-26,-25 26,0-51,0 1,0 0,0 0,0 0,0-1,-25-24,0 25,0 0,-24 25,-1-50,25 0,-24 24,24-24,0-24,25-1,0-25,0 25,0 1,0-26,74-49,1 74,-50-49,24 49,26-25,-51 25,1 1,0-1,0 0,24-25,-24 1,-25 24</inkml:trace>
  <inkml:trace contextRef="#ctx0" brushRef="#br0" timeOffset="382505.8331">19546 12998,'25'0,"0"-25,0 0,0 25,-25 25,0 0,0-1,0 1,0 0,0 0,-25 0,25-1,0 1,0 0,74-25,-49 0,0 0,0-25,-1 25,-24-25,25 25</inkml:trace>
  <inkml:trace contextRef="#ctx0" brushRef="#br0" timeOffset="383711.7843">19919 12254,'0'24,"49"26,-24-50,0 25,0 0,-25-1,0 1,0 0,0 0,0 0,0-1,0-73,0-1,24 1,1 24,-25-25,25 25,0 25,-25 25,0 50,25-1,-25 75,0-75,0 1,0-51,0 1</inkml:trace>
  <inkml:trace contextRef="#ctx0" brushRef="#br0" timeOffset="385214.9292">15652 14139,'-25'0,"-24"0,24 0,-25 0,25 0,1 24,-1-24,0 25,-25 50,26-51,-26 26,25 0,25-25,0-1,0 1,25 0,49 0,26 0,-26 24,50 1,-49-1,49 26,-75-50,-24-25,0 0,24-50,-24 0,25 1,-1-1,-24 1,-25-1,0 25,0 0,0 1,0-1,0 0,0 0,-25 0,1 25,-1-49,-25 24,25 0,1 25,-1-25,-25 25,25 0,1 0,24-25,-25 25,-25 0,-49 0,-25 0,-25-24,-25-1,100 0,0 25,123 0,26 0,49 0</inkml:trace>
  <inkml:trace contextRef="#ctx0" brushRef="#br0" timeOffset="386719.881">16843 13891,'-25'24,"0"-24,-24 25,49 0,-75 49,50-49,0 25,1-50,24 25,0-1,0 51,0-50,24 24,1 26,0-1,25-24,-50-25,25 24,-1-49,-24 25,0 0,25-25,-25 25,25-1,-25 1,25-25,24 50,1-25,0 24,-26-49,1 0</inkml:trace>
  <inkml:trace contextRef="#ctx0" brushRef="#br0" timeOffset="388220.8906">17190 14089,'0'0,"0"-25,25 25,-25-25,25 25,24 0,-24 0,25 25,-50 0,24 25,1-50,-25 24,0 1,0 0,0 0,0 24,0-24,0 25,0 0,0-1,-25-24,25 0,0 0,-24-25,24-25,0-25,0-74,0 50,49-1,1-24,-1 49,26 1,-26-26,-24 75,0 0,0 0,0 0,0 50,24 24,-24 26,0-26,-25-24,25-26,-25 26,0-25,0 0</inkml:trace>
  <inkml:trace contextRef="#ctx0" brushRef="#br0" timeOffset="389168.8439">18257 13643,'24'74,"-24"-24,0-26,0 26,25 24,-25 1,0-1,0-49,0 0,0 24,0-24,0 0,0 0,0 0,0-1,0 1,25-25</inkml:trace>
  <inkml:trace contextRef="#ctx0" brushRef="#br0" timeOffset="390065.2314">18579 14015,'-25'0,"0"24,1 1,-1 0,0 25,0-50,0 24,25 1,0 0,0 0,0 0,0 24,0 1,25 0,0-1,25 1,-26-50,26 0,-50 25,25-25,0 0,-1 0,1-25,0 0,25-25,-50 26,24-1,1-25,-25 25,0 0,0-24,-25 24,25 0,0-24,-24 24,24 0,-25 25,0 0,0 25,0-25,-49 0,-25 0,74 0,-25 0,1 0</inkml:trace>
  <inkml:trace contextRef="#ctx0" brushRef="#br0" timeOffset="391557.8422">19249 13965,'0'0,"-25"0,0 0,0 0,1 0,24 25,0 0,-25-25,25 24,-25 1,25 0,0 25,0-26,0 1,25-25,0 0,-1 25,26-25,-25 25,24-25,-24 0,-25-25,0 0,0-24,25 24,-25 0,0-25,0 26,0 48,25 51,0 74,49 0,-74-75,25 25,-25-49,0-25,0-1,0 1,0 0,0 25,0-26,0 1,0 0,-25-25,0 25,25 0,-25-25,25 24,-74 26,24-25,1-25,-26 0,51 0,-26 0,25 0,-24-25,49 0,0 0,-25-24,25-1,0 25,0 1,0-26,0 25,74 0,1-24,-26-1,75-24,25 24,-75 1,-24-1,0 25,-50 0,24 25,-24-25,25 25</inkml:trace>
  <inkml:trace contextRef="#ctx0" brushRef="#br0" timeOffset="392839.906">19720 14536,'25'0,"-25"24,0 1,0 0,0 0,-25 24,0-49,25 25,-25 0,25 0,0 0,-24-25,48 0,51 0,24 0,-49 0,24 0,-74-25</inkml:trace>
  <inkml:trace contextRef="#ctx0" brushRef="#br0" timeOffset="394644.3676">19894 13891,'25'0,"-25"24,0 1,0 0,0 0,0 0,24-1,-24 1,0 0,0 0,0-50,0 0,0 0,0 1,0-1,25 0,0 25,-25-25,25 0,0 1,-1 24,1 0,0 0,0 0,0 0,-25 24,0 1,0 0,0 0,0 0,0-1,0 51,0-50,0-1,0 1,0 0,24-25</inkml:trace>
  <inkml:trace contextRef="#ctx0" brushRef="#br0" timeOffset="396024.8909">20539 13742,'0'0,"-50"0,25 0,50 0,0 0,24 0,1 0,-25 0,0 25,-1-25,1 24,0-24,-25 50,25-25,-25 0,25 24,-25-24,0 0,0 49,0-24,0-1,-25 1,0 0,25-26,-25 26,0 25,1-51,-1 1,25 0</inkml:trace>
</inkml:ink>
</file>

<file path=ppt/ink/ink8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2-10T07:47:01.110"/>
    </inkml:context>
    <inkml:brush xml:id="br0">
      <inkml:brushProperty name="width" value="0.05292" units="cm"/>
      <inkml:brushProperty name="height" value="0.05292" units="cm"/>
      <inkml:brushProperty name="color" value="#FF0000"/>
    </inkml:brush>
  </inkml:definitions>
  <inkml:trace contextRef="#ctx0" brushRef="#br0">17661 5110,'0'49,"25"-24,-25 0,50 0,-25-25,-25 25,24-1,1-24,-25 25,25-25,-25 25,25-25,0 25,-25 0,24-1,-24 1,25-25,-25 25,25-25,-25 25,25-25</inkml:trace>
  <inkml:trace contextRef="#ctx0" brushRef="#br0" timeOffset="835.1942">17959 5135,'-25'0,"-24"24,49 1,-50 0,50 0,-25 0,0-25,25 24,-24 1,24 0,-25 0,25 0,-50-25,50 24,-25 1</inkml:trace>
  <inkml:trace contextRef="#ctx0" brushRef="#br0" timeOffset="2040.2765">18331 5184,'-25'0,"50"0,25 0,-26 0,26 0,0 0,-26 0,1 0,0 0,0 0</inkml:trace>
  <inkml:trace contextRef="#ctx0" brushRef="#br0" timeOffset="2870.0274">18405 5358,'25'0,"0"25,0-25,0 0,-1 0,1 0,0 0,0 0,0 0,-1 0,1 0</inkml:trace>
  <inkml:trace contextRef="#ctx0" brushRef="#br0" timeOffset="3898.2879">18976 4862,'0'25,"0"-1,0 26,0-25,0 0,0 24,0-24,0 25,0-26,0 1,0 0,0 0,0 0,0-1,0 1,0 0,0 0</inkml:trace>
  <inkml:trace contextRef="#ctx0" brushRef="#br0" timeOffset="4998.2797">19199 5011,'-25'0,"25"24,-24-24,24 25,-25-25,25 25,0 0,0 0,0-1,0 1,0 0,0 0,0 0,0-1,25-24,-1 0,1 0,0 0,0-24,0 24,-25-25,0 0,0 0,0 0,0 1,0-1,0 0,0 0</inkml:trace>
  <inkml:trace contextRef="#ctx0" brushRef="#br0" timeOffset="9779.2283">19522 5035,'-25'0,"0"0,25 25,0 0,0 0,0 0,0-1,0 1,0-50,25 25,-25-24,0-1,0 0,0 0,0 0,25 25,-1-24,26 24,0 0,-26 0,-48 0,-1 0,0 0,0 0,0 0,25 24,-24-24,24 25,0 0,0 0,0 0,0-1,0 1,0 0,0 0,24-25,1 0,0 0,25 0,-50-25,24 25,-24-25,0 0,0 1,0-1,0 0,0 0,0 0,0 50,0 0,0 0,0 0,0-1,0 1,0 0,0 0,0 49,0-49,0 0,0 0,0 24,0-24,0 0,0 0,0-1,0 1,0 25,0-25,0-1,0 1,0 0,0 0,0 24,0-24,0 0,0 0,0 0,0 0,-24-25,-1 0,25-25,0 0,-25 25,25-50,0 25,0 1,0-1,0 0,0 0,0 0,25 25,0-49,-25 24,24 25,-24-25,0 0,25 25,0-24,0-1,-25 0,25 0,-25 0,24 25,-24-49,25 49,-25-25,0 0</inkml:trace>
  <inkml:trace contextRef="#ctx0" brushRef="#br0" timeOffset="13628.203">20117 4961,'-25'0,"0"0,1 0,-1 0,0 0,0 0,0 0,25 25,-24-25,24 25,0-1,-25-24,25 25,0 0,0 0,0 0,0-1,0 1,0 0,0 0,25-25,24 0,-24 0,0 0,-25-25,25 25,-1 0,-24-25,25 25,-25-25,25 1,-25-1,0 0,25 25,-25-25,25 0,-25 1,0-1,0 0,0 50,-25-25,25 25,0-1,0 1,0 0,0 0,0 0,0-1,25 1,-25 0,24-25,1 0,0 0,0 0</inkml:trace>
  <inkml:trace contextRef="#ctx0" brushRef="#br0" timeOffset="15982.2953">20018 5531,'0'25,"0"0,0 0,0 0,0-1,0 1,0 0,0 0,0 0,0-1,0 1,0 0,0 0,0 0,0-50,0 0,25-25,-1 26,1 24,-25-25,0 0,25 25,0 0,0 0,-1 0,1 0,0 0,-25 25,25-25,-25 25,0-1,0 1,-25 0,0-25,25 25,-25-25,1 0,-1 0,0 0,25 25,-25-25,0 0,1 0,-1 0</inkml:trace>
  <inkml:trace contextRef="#ctx0" brushRef="#br0" timeOffset="18892.1384">16818 5184,'0'50,"0"-25,0-1,0 1,0 0,0 0,0 0,0-1,0 1,0 0,0 25,0-26,0 1,0 0,0 0,0 0,25-25</inkml:trace>
  <inkml:trace contextRef="#ctx0" brushRef="#br0" timeOffset="20406.102">16917 5184,'-25'0,"1"0,24-25,-25 25,-25 0,25 0,1-24,-1 24,0 0,0 0,0 0,0 0,1 0,-1 0,0 0,0 0,0 0,25 24,0 1,0 0,-24 0,24 0,0-1,0 1,0 25,24-1,-24 1,0-25,25-25,-25 49,25 1,-25-25,50 0,-50-1,49 26,-24-50,-25 25,25-25,0 0,0 0,-1 0,1 0,25 0,-25 0,-1 0,26 0,-25 0,0 0,-25-25,24-25,-24 26,0-1,25-25,-25 25,0 1,0-1,0 0,0 0,0 0,0 1,0-51,-25 75,25-25,-24 1,-1-1,25 0,-25 25,0 0,25-25,-25 25,1 0,-1 0,0 0,0 0,-24 0,-1 0,25 0,0 0</inkml:trace>
  <inkml:trace contextRef="#ctx0" brushRef="#br0" timeOffset="22052.1087">16793 6524,'25'0,"0"0,24-25,-24 25,-25 25,0 24,0 26,-25-26,-24 26,49-1,-50-24,50-25,0-1,-25-24,50 0,0 0,25 0,74 0,-25 0,0 0,-74 0,0 0,-50 0</inkml:trace>
  <inkml:trace contextRef="#ctx0" brushRef="#br0" timeOffset="23484.0584">16868 6152,'0'0,"-25"0,0 0,0 0,0 0,1 0,-1 24,0-24,0 25,25 0,-25 0,0 24,-24-24,24 25,0-1,0-49,1 50,24-25,-25-25,25 25,0-1,-25 1,25 0,0 0,0 0,0 24,0-24,0 0,25 0,-25-1,0 1,25 0,-1 25,1-25,25 24,-25 1,49 24,-24-24,-1-50,1 25,-25-25,0 0,-1 0,26 0,24 24,75-24,-74 0,-1 0,-49 0,0 0,-1 0,-24-24,25-1,-25 0,0 0,25 0,0-49,-25 24,0-24,0-1,0 26,0-1,0 25,0 1,0-1,-25 0,25 0,-50-24,26 24,-26-25,25 1,0 24,-24-25,24 25,25 1,-25-1,0 0,1 0,-1 0,0 25,-25-49,1 24,24 25,0-25,0 0,1 25</inkml:trace>
  <inkml:trace contextRef="#ctx0" brushRef="#br0" timeOffset="24498.7601">17885 6325,'0'-25,"0"50,0 25,0-1,0 26,0-1,0 25,0-74,0 25,0-25,24-25,-24 24,0 1,0-50</inkml:trace>
  <inkml:trace contextRef="#ctx0" brushRef="#br0" timeOffset="25933.7064">18207 6375,'-25'0,"0"25,25-1,-24-24,-1 0,25 25,-25 0,0 0,0 0,1-1,-1-24,25 25,0 0,0 0,25 24,49 1,-49-25,24 0,-24-25,-25 24,25-24,0 0,-25 25,25-25,-25 25,24-25</inkml:trace>
  <inkml:trace contextRef="#ctx0" brushRef="#br0" timeOffset="27987.6726">18455 6499,'25'0,"0"0,-1 0,1 0,0 0,0 0,0 0,-1 0,1 0,0 0</inkml:trace>
  <inkml:trace contextRef="#ctx0" brushRef="#br0" timeOffset="33365.0669">16768 4762,'-49'0,"24"0,0 0,-49 0,49 0,-50 25,26-25,-75 0,49 0,-24 0,25 0,24 0,1 0,49 25,0 25,0-25,0-1,0 1,0 50,0-26,0 26,0-1,0 25,24 50,1-50,-25 0,25-24,-25 74,0-100,0 26,0-26,0 1,0 24,25 1,-25 24,25-49,-25 24,24 0,-24-24,0-25,0 0,0-1,0 1,0 0,0 0,0 0,0 24,0 1,0 49,0 0,0-24,0-26,0-24,0 0,0 0,0 0,0-1,0 1,0 0,0 0,0 0,0-1,0 1,0 0,0 0,0 0,0-1,0 1,0 0,0 0,25-25,50 0,24 0,25 0,0 0,99 0,-99-25,25 0,-99 0,-26 25,1 0,0-24,0 24,0 0,-1 0,1 0,0 0,25 0,24 0,0 0,-49 0,0 0,0 0,24 0,100 0,0 24,25 1,99 0,-75 0,-124-25,-49 0,-25-25,25 25,0-25,0 25,-1 0,1 0</inkml:trace>
  <inkml:trace contextRef="#ctx0" brushRef="#br0" timeOffset="36884.0178">16694 4638,'0'25,"25"-25,0 0,-1 25,1-25,0 0,0 0,49 0,-49 0,25-25,-26 25,1 0,0 0,-25-25,25 25,0 0,24 0,26 0,-1 0,50 0,-50 0,26 0,-51 0,1 0,0 0,-26 0,26 0,24 0,26 0,-1 0,0 0,25 0,50 0,-75 0,-50 0,1 0,-25 0,0 0,24 0,-24 0,25 0,24 0,-24 0,24 0,-49 0,25 0,-26 0,1 0,25-24,-25 24,-1-25,51 0,24 25,0 0,0 0,-49 0,0 0,-26 0,1 0,25 0,124 0,98 0,51 25,-125 0,100-25,49 0,-297 0,-75 0,0 0,25 24,0 1,0 25,0 24,0 50,0-49,0-1,0 1,0-26,0 1,0-1,0 26,0-26,0 1,0 0,0-1,0 26,0 24,0-25,0 1,0-50,0-1,0 1,0 25,0-25,0-1,0 1,0 0,0 49,50 1,-25-1,-1 25,1 50,-25-74,0-1,0-24,0-26,0 1,-25-25,-99 0,0 25,50-25,-75 0,50 0,-100 0,100 25,-124 0,99 0,-25-1,50 1,0-25,-25 25,24 0,26 0,0-25,24 24,-24 1,24-25,-74 25,25 25,24-50,-98 24,98 1,-24-25,49 25,26-25,-1 0,0 0,0 25,0-25,1 0,-1 25,0-25,0 24,0 1,1-25,-1 0,25 25,-25 0,25 0,-25-1,25 1,-25-25,25 25,-24 0,24 0,-25-25,25 49,-25-24</inkml:trace>
  <inkml:trace contextRef="#ctx0" brushRef="#br0" timeOffset="38584.0161">18653 6548,'25'0,"0"25,0-25,0 25,-1-25,1 0,0 0,0 0,25-25,-50 0,24 25,1-49,0 49,-25-25,0 0,25 25,-25-25,25 1,-1 24,1 0,-25-25,25 0,25 25,-26-25,26 0,-25 25,0 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1-17T06:32:37.487"/>
    </inkml:context>
    <inkml:brush xml:id="br0">
      <inkml:brushProperty name="width" value="0.05292" units="cm"/>
      <inkml:brushProperty name="height" value="0.05292" units="cm"/>
      <inkml:brushProperty name="color" value="#FF0000"/>
    </inkml:brush>
  </inkml:definitions>
  <inkml:trace contextRef="#ctx0" brushRef="#br0">20687 2952,'-24'0,"24"25,-25-25,25 24,0 1,0 0,0 0,0 24,0-24,0 74,0-49,0 0,0-1,0 50,0-49,0-25,0 0,0 24,0 26,0-50,0-1,0 1,0 25,0 24,0 1,0-51,0 26,0 24,0-49,0 25,0-25,0-1,0 1,0 0,0 25,-25-50,25 24,0 1,0 25,0-25,0-1,0 1,0 0,-25-75</inkml:trace>
  <inkml:trace contextRef="#ctx0" brushRef="#br0" timeOffset="5313.9769">20687 2977,'25'0,"0"0,0 0,0 0,-1 0,26 0,-25 0,0 0,24 0,1 0,-25 0,0 0,-1 0,1 0,0 0,0 0,0 0,-1 0,1 0,0 0,0 0,0 0,-1 0,1 0,25 0,-1 0,1 0,0 0,-26 0,26 0,-25 0,0 0,-1 0,1 0,25 0,-25 0,-1 0,1 0,0 0,0 0,0 0,-1 0,1 0,0 0,0 0,0 0,0 0,24 0,1 0,-1 0,-24-25,0 25,0 0,-25-25,25 25,-1 0,1 0,25 0,-1 0,26 0,-1 0,25 0,-24 0,-1 0,-24 0,-25 0,-25 25,0 0,0-1,0 26,0-25,0 0,0-1,-25-24,25 25,0 0,0 25,0-26,0 1,0 0,0 25,0-26,0 1,0 25,0-25,0-1,0 26,0 0,0-1,0 1,0-25,0 24,0 1,0 0,0-26,0 1,0 0,0 0,0 0,0-1,0 1,0 0,0 0,0 0,0-1,0 1,0 0,0 0,0 0,0-1,0 1,0 0,0 0,0 0,0-1,0 1,0 0,0 0,0 0,0-1,0 1,0 0,-25-25,0 0,0 0,1 0,-1 0,0 0,0 0,0 0,1 0,-26 0,25 0,0 0,1 0,-1 0,0 0,25 25,-25-25,0 0,1 0,-1 0,0 0,0 0,0 0,1 0,-1 0,0 0,-25 0,26 0,-1 0,0 0,-25 0,26 0,-26 0,25 0,0 0,0 0,1 0,-1 0,-25 25,25-25,-24 0,-1 0,1 0,24 0,0 0,-25 0,26 0,-1 0,-25 0,1 0,24 0,0 0,-25 0,1 0,-1 0,25 0,-24 0,24 0,-25 0,26 0,-26 0,25 0,0 24,1-24,-1 0,0 0,0 0,0 0,0 0,1 0,-26 0,25 0,0 0,1 0,24-24,0-76,0-98,0 49</inkml:trace>
  <inkml:trace contextRef="#ctx0" brushRef="#br0" timeOffset="52148.183">21853 6003,'25'0,"0"0,-25 25,0-1,0 1,0 0,0 0,0 0,0-1,0 1,0 0,0 0,0-50,0 0,0 0,0 1,25 24,-25-25,24 25,-24-25,0 0,25 25,-25-25,25 25,-25-24,25 24,-25-25,25 25,-25 25,25-25,-25 24,0 1,0 0,0 0,0 0,0-1,0 1,0 0,0 0,0 0,0-1,0 1</inkml:trace>
  <inkml:trace contextRef="#ctx0" brushRef="#br0" timeOffset="53206.3068">22225 6102,'25'0,"0"-25,25 25,24 0,0-25,-49 25,25-24,-25 24</inkml:trace>
  <inkml:trace contextRef="#ctx0" brushRef="#br0" timeOffset="54316.7605">22473 6251,'50'0,"-25"0,0 0,24 0</inkml:trace>
  <inkml:trace contextRef="#ctx0" brushRef="#br0" timeOffset="56256.2032">22969 6077,'0'-25,"0"1,0-26,0 25,0 0,25 1,0-1,0 25,0 0,0 0,-25 25,0-1,0 1,0 0,0 0,0 0,0-1,-25-24,25 25,-25-25,25 25,0 0,-25-25,25 25,25-1,0-24,0 0,-25 25,24-25,-24 25,25-25,-25 25,0 0,25-25,-25 24,0 1,0 0,0 0,0 0,-25-1,0-24,25 25,-24 0,-1 0,0 0,0-1</inkml:trace>
  <inkml:trace contextRef="#ctx0" brushRef="#br0" timeOffset="59537.0463">21432 3026,'-25'0,"25"25,0 25,0-26,0 1,0 25,0-25,-25-1,25 1,0 0,0 0,0 24,0 1,0 0,0-26,0 26,0-25,0 24,0-24,0 0,0 25,0-25,0-1,0 1,0 0,0 0,0 0,0-1,0 1,0 0,-25-25,25 25,0 0,0-1,0 1,0 0,0 0,0 0,-25-1,25 1,0 0,0 0,0 0,0-1,0 1,0 0,0 0,0 24,0-24,0 0,0 0,0 0,0-1,0 1,0 0,0 0,0 0,0-1,0 1,0 0,25-25,0 0</inkml:trace>
  <inkml:trace contextRef="#ctx0" brushRef="#br0" timeOffset="61316.9656">22300 3026,'0'25,"0"0,0 0,0-1,0 1,0 25,0-25,0 24,0-24,0 49,0-24,0 24,0 1,0-26,0 26,0 24,25-24,-1-1,-24-24,0-1,0 1,0-25,0-1,0 1,0 0,0 0,0 0,0-1,0 1,0 0,0 0,0 0,0 24,0 26,0-51,0 26,0-25,-24 74,24-49,-25-26,25 26,0 0,0-1,0-24,-25 0,25 0,0-50</inkml:trace>
  <inkml:trace contextRef="#ctx0" brushRef="#br0" timeOffset="63236.2792">20663 3473,'-25'0,"25"24,25-24,24 0,1 0,-25 0,49 0,-24 0,24 0,1 0,-1 0,-24 0,-1 0,-24 0,0 0,0 0,-1 0,1 0,50 0,24 0,-25 0,50 0,-99-24,25 24,-26 0,26 0,24 0,175 0,-1 0,-50 0,-49 0,74-25,-173 25,-25-25</inkml:trace>
  <inkml:trace contextRef="#ctx0" brushRef="#br0" timeOffset="65121.9087">20687 4118,'50'0,"-25"0,0 0,-1-25,26 25,-25 0,0 0,24 0,-24 0,0 0,25-25,-26 25,1 0,25-25,-25 25,-1 0,1-25,50 25,-26-24,1-1,74 25,-25-25,-25 25,1 0,-1 0,1-25,-51 25,26 0,0 0,-25 0,-1 0,1 0,0 0,0 0,0 0,-1 0,1 0,25 0,-25 0,24 0,1-25,-1 25,1 0,0-24,-26 24,1 0,0 0,25 0,24 0,0 0,1 0,-1 0,-74-25,25 25,0 0,25 0,49 25,-74-25,-50 0</inkml:trace>
  <inkml:trace contextRef="#ctx0" brushRef="#br0" timeOffset="70991.8619">23193 4614,'25'0,"-1"0,1 24,-25 1,25 0,-25 25,25-50,-25 24,0 1,0 0,0 0,0 0,0 0,0-50,0 0,0 0,0 0,0 0,0 1,0-1,0 0,25 25,-25-25,0 0,24 25,1-24,0-1,0 25,0 0,-1 0,-24 25,25-1,-25 1,0 0,0 0,25-25,-25 25,0-1,0 1,0 0,0 0,0 0,0 0,0-1,0 1,0 0</inkml:trace>
  <inkml:trace contextRef="#ctx0" brushRef="#br0" timeOffset="72136.0515">23689 4638,'0'25,"25"-25,-1 25,1-25,-25 25,25-25,-25 25,0-1,25-24,-25 25,25-25,-1 0,1 0,0 25,0 0</inkml:trace>
  <inkml:trace contextRef="#ctx0" brushRef="#br0" timeOffset="73048.16">23887 4589,'0'25,"0"-1,-25-24,25 25,-24 0,-1 0,25 0,0-1,0 1,-25-25,25 25,0 0,0 0,-25 0,25-1,-25-24,25 25,-24 0,24 0,-25-25,25 25,0-1</inkml:trace>
  <inkml:trace contextRef="#ctx0" brushRef="#br0" timeOffset="75186.5848">24111 4564,'-25'0,"25"25,0 0,0-1,25 1,-25 25,0-25,24-1,-24 1,0 0,0 0,0 0,0 0,0-50,0 0,0 0,0 0,25 0,0 1,-25-1,25-25,0 50,-25-49,0 24,0 0,24 25,-24-25,0 0,25 25,25-24,-1-1,-24 25,0 0,0 25,0-1,-25 51,24-50,-24-1,0 1,0 0,0 0,0 0,0-1,0 1,0 0,0 0,25 0,-25 0,0-1,0 1</inkml:trace>
  <inkml:trace contextRef="#ctx0" brushRef="#br0" timeOffset="77661.9417">23292 5234,'25'0,"0"0,-25 25,0-1,0 1,24-25,-24 25,0 0,-24-25,24 25,-25-25,25 24,-25-24,0 0,50 0,0 0,0 0,24 25,-24 0,0-25,24 25,-49 0,0-1,-24-24,-1 0,0 0,0 0,-24 0,24 0,0 0,0 25,0-25</inkml:trace>
  <inkml:trace contextRef="#ctx0" brushRef="#br0" timeOffset="79748.0361">23639 5234,'25'0,"-25"25,25-25,-25 24,25-24,-25 25,0 0,24-25,-24 25,25-25,-25 25,25-25</inkml:trace>
  <inkml:trace contextRef="#ctx0" brushRef="#br0" timeOffset="81466.2334">23788 5184,'0'25,"-25"0,25 0,0-1,-25 1,25 0,0 0,-24 24,24-24,0 0,-25-25,25 25,0 0</inkml:trace>
  <inkml:trace contextRef="#ctx0" brushRef="#br0" timeOffset="83303.2646">24185 5184,'0'-25,"25"25,0 0,-1 0,1 0,-25 25,0 0,0 0,0 0,-25-25,25 24,0 1,-24-25,-1 0,25 25,25-25,-1 0,1 0,0 0,0 0,0 0,24 0,1 0,-25 0,-1 25,-24 0,0-1,0 26,0-25,0 24,0-24,0 25,0 24,0-49,-24-25,-1 0,0 0,0 0,25 25</inkml:trace>
  <inkml:trace contextRef="#ctx0" brushRef="#br0" timeOffset="109788.015">5085 6499,'25'0,"0"0,0 25,0-25,-1 49,1-49,-25 25,25-25,-25 25,0 0,25-1,-25 1,0 0,0 0,0 0,0-1,0 1,0 0,-25-25,25 25,-25 0,25 0,-25-25,25 24,-24-24,24 25,24 0,1-25,-25 25,25-25,0 0,0 0,-1 0</inkml:trace>
  <inkml:trace contextRef="#ctx0" brushRef="#br0" timeOffset="110524.3071">5209 6251,'0'0,"0"-25,25-25</inkml:trace>
  <inkml:trace contextRef="#ctx0" brushRef="#br0" timeOffset="115337.5434">7913 6573,'-25'0,"25"25,-25-25,75 25,-25-25,24 25,-24-25,25 0,-1 0,-24 0,25 0,-25 0,0 0,-1 0,1 0,0 0,25 0,-1 0,1 0,24 0,-24 0,24 0,1 0,-26 0,1 0,24 0,-24 0,-25 0,24 0,-24 0,49 0,1-25,-26 25,1 0,0 0,49 0,-25 0,26 0,98 0,-99 0,50 0,-50 0,0 0,50-25,-99 25,-25-25,0 25,-1 0,51 0,-1 0,100 0,74 0,-50-25,-49 25,174 0,-150 0,-74 0,75 0,-124 0</inkml:trace>
  <inkml:trace contextRef="#ctx0" brushRef="#br0" timeOffset="117361.8491">12477 6300,'50'0,"-1"0,1 0,0 0,24 0,-49 0,-25 25,0 0,0 25,0-26,0 26,0-25,25 24,-25-24,0 0,0 0,0 0,0-1,24-24,-24 25,0 0,0-75,25 1,0-1,-25 1,25 24,0-25,-25 1,24 24,-24 0,0 0,25 0,-25 1,25 24,0 0,0 0,24 0,-24 0,-25 24,0 1,0 0,0 25,0-26,25 26,-25 24,0-49,0 25,0-25,0-1</inkml:trace>
  <inkml:trace contextRef="#ctx0" brushRef="#br0" timeOffset="118379.9177">13420 6474,'24'0,"76"0,73 0,-49 0,0 0,-99 0,0-25</inkml:trace>
  <inkml:trace contextRef="#ctx0" brushRef="#br0" timeOffset="119803.5393">13693 6201,'0'25,"0"0,0 24,0 1,0 0,0-1,0-24,24 0,-24 0,0-1,0 1,0 25,0-25,0-1,0 1,0 0,0 0</inkml:trace>
  <inkml:trace contextRef="#ctx0" brushRef="#br0" timeOffset="120885.1182">14238 6201,'0'25,"0"25,25 49,0 0,-25-49,0-26,0 26,0-25,0 0,0-1,0 1,0 25,25-25,-25-1,0 1,0 0,0 0</inkml:trace>
  <inkml:trace contextRef="#ctx0" brushRef="#br0" timeOffset="128617.3719">2630 7193,'-25'0,"0"0,25-24,-25 24,0 0,1 0,-1 0,0 0,0 0,25 24,-25-24,1 0,-1 25,0 0,0 0,-24 0,24-25,25 24,-25-24,25 25,-25-25,25 25,-25-25,25 25,-24-25,24 25,-25-25,25 24,-25-24,25 25,-25 0,25 0,-25 0,25-1,0 1,0 0,-24 0,24 0,0-1,0 1,0 25,0-25,0-1,0 1,0 0,0 0,0 0,0-1,0 26,0-25,0 0,0 0,0-1,0 1,0 0,0 0,0 0,0 24,0 1,0-1,0-24,0 0,0 25,0-26,0 26,0 0,0-26,0 26,0 24,0-24,0 0,0-1,0-24,0 0,0 24,0 1,0-25,24 0,-24 0,0-1,0 1,0 0,0 25,0-26,0 1,0 25,0-25,25-1,-25 1,0 0,0 0,0 0,0-1,0 1,0 0,0 25,0-1,0-24,0 0,0 24,25-24,-25 25,0-25,0-1,0 1,25 25,-25-1,25-24,-25 0,0 25,0-1,0-24,0 25,0-25,0-1,0 1,0 0,24-25,-24 50,0-26,25 1,-25 25,25-25,-25-1,0 1,25 25,0-25,-25-1,24 1,-24 0,0 0,25 0,-25-1,25-24,-25 25,25 0,-25 0,25 0,-1-1,-24 1,50 0,-50 25,25-50,-25 24,25 1,-25 0,24-25,-24 25,25-25,-25 25,25-25,-25 24,0 1,25-25,0 25,-25 0,24 0,-24 0,25-25,0 0,0 24,0 1,-1 0,26-25,0 25,-26 0,26-25,-25 0,25 24,24 1,0 0,1-25,-1 25,25-25,-24 25,-26-25,1 0,-25 0,0 0,-1 0,26 0,0 0,-1 0,26 0,49 0,-50 0,-24 0,-25 0,24 0,-24 0,-25-25,0 0</inkml:trace>
  <inkml:trace contextRef="#ctx0" brushRef="#br0" timeOffset="133609.3522">7913 7640,'-25'0,"0"0,1 0,48 0,26 0,0 0,-26 0,51 0,-26 0,-24-25,50 25,-1 0,1 0,-1 0,0 0,-24 0,0 0,-1 25,-24-25,0 0,0 0,-1 0,1 0,25 0,-25 0,74 0,-25 0,1 0,49 0,-75 0,1 0,0 0,-26 0,-24-25,25 25,0 0,0 0,49 0,50 0,50 0,24 0,-49 0,0 0,25 0,-100 0,-24 0,-26 0,51 0,-1 0,149 0,75-50,124 26,-149 24,-25-25,99 0,-297 0</inkml:trace>
  <inkml:trace contextRef="#ctx0" brushRef="#br0" timeOffset="135947.1936">9004 9649,'0'25,"50"-25,0 0,-26 0,26 0,0 0,24 0,-24 0,49-25,-49 25,74-25,-50 25,25 0,0 0,-24 0,-26 0,51 0,-51 0,-24 0,49 0,-24 0,0 0,-1 25,26-25,-50 0,-1 0,1 0,0 0,25 0,49 0,0 25,99-25,-24 0,-50 0,50 0,-100 0,-49 0,0 0,24 25,51-25,98 24,-49 1,-50-25,-74 0,0 0,-1 0,1 0,0 0,0 0,24 0,-49-25,25 25,-25-24</inkml:trace>
  <inkml:trace contextRef="#ctx0" brushRef="#br0" timeOffset="144645.11">13693 7218,'24'0,"-24"25,25 0,0 24,-25-24,25 25,0-25,-25-1,0 1,0 0,0 0,0 0,0-1,0 1,0 0,0 0,0 0,0-1,-25 1,25 0,-25-50,25 0,0 1,0-1,0 0,0 0,0 0,0 1,0-1,0 0,0 0,0 0,0 1,0-1,0-25,0 25,25 25,-25-24,25 24,-25-25,24 25,-24-25,25 25,-25-25,25 25,0 0,0-25,-1 25,1 0,0 0,-25 25,25-25,-25 25,25-25,-25 25,24-25,-24 25,0-1,0 1,25 25,-25-25,0-1,0 1,0 0,25 0,-25 0,25-25,-25 24,0 1,0 0,0 0,0 0,0-1,0 1,0 0,0 0,0 0</inkml:trace>
  <inkml:trace contextRef="#ctx0" brushRef="#br0" timeOffset="146758.9162">13296 9376,'24'0,"51"25,-50-25,-1 25,1 0,-25-1,25 51,25-26,-50 1,49 0,-49 24,25 0,25-24,-25 24,-1-49,1 25,-25-25,0 0,0-1,0 1,0 0,0-50,0 0,-25-49,25 49,0 0,0 0,0 1,0-1,0 0,0 0,0-24,-24 49,24-50,0-24,0 49,0-25,0 25,0 1,0-1,0 0,0 0,0 0,24 1,1-1,25 0,-25-25,-1 50,1-24,0 24,25 0,-26 0,1 0,0 0,0 24,0 1,-1 0,-24 25,25-50,0 24,-25 1,0 0,0 25,0-1,25 75,-25-49,25 73,-1-73,-24 74,0-100,0-24,0 0,0 0</inkml:trace>
  <inkml:trace contextRef="#ctx0" brushRef="#br0" timeOffset="150018.5659">2952 7937,'-25'0,"0"0,50 0,0 0,0 0,0 0,0 0,-1 0,1 0,0 0,0 0,0 0,-1 0,1 0,0 0,25 0,-1 0,-24 0,25 0,-1 0,-24 0,0 0,0 0,-1 0,1 0,0 0,0 0,24 0,-24 0,0 0,25 0,-1 0,1 0,-1 0,1 0,-25 0,49 0,-24 0,-25 0,24 0,-24 0,25 0,-1 0,1-24,74 24,50 0,-125 0,1 0,24 0,-49-25,25 25,24-25,-49 25,49 0,-24 0,24 0,100 0,-75 0,-24 0,-1 0,0 0,-24 0,0 0,-1 0,-24 0,0 0,0 0,-1 0,26 0,49 0,-49 0,-25 0,49 0,25-25,-74 25,0 0,0 0,0 0,24 0,-24 0,99 0,-25 0,149 0,-149 25,1-25,-1 0,-49 0,-1 0,-24 0,0 0,49 0,100 0,-50 0,99-25,-74 25,-75 0,-24 0</inkml:trace>
  <inkml:trace contextRef="#ctx0" brushRef="#br0" timeOffset="153049.3259">14461 7144,'25'25,"25"-1,24 26,26 0,-1-26,50 51,-125-26,1-49,-25 25,25-25,-25 25</inkml:trace>
  <inkml:trace contextRef="#ctx0" brushRef="#br0" timeOffset="153772.4853">15057 7069,'-50'25,"25"-25,-24 50,-1-1,25-24,-24 25,49-25,-25-1,0 1,0 0,25 25,-49-26,49 1,0 0,-25-25,0 25,25 0,-25-1,25 1,-24 0,-1 0</inkml:trace>
  <inkml:trace contextRef="#ctx0" brushRef="#br0" timeOffset="155001.3121">14586 7417,'74'0,"25"-25,100 0,-26 25,-98-25,-1 0,-49 25,-50 0</inkml:trace>
  <inkml:trace contextRef="#ctx0" brushRef="#br0" timeOffset="155980.4002">14883 7045,'0'24,"0"1,-25 25,25 49,0-25,0 1,0-26,25 51,-25-51,0 50,25 25,0-49,0 49,-25-74,24-1,-24-24,0 0,0 0,0-75,0 0</inkml:trace>
  <inkml:trace contextRef="#ctx0" brushRef="#br0" timeOffset="157732.9033">15950 6821,'0'25,"-25"-25,0 25,25 0,0 0,-25-25,25 49,-24-24,-1 0,25 0,0-1,-25 26,25-25,0 0,-25 24,25 1,-25-25,25-1,0 1,0 25,0-25,0-1,0 1,0 0,0 0,0 24,0-24,25 25,-25-25,25-25,-25 24,25-24,0 0,-1 0,1 0,0 0,0 0,0 0,-25 25,24-25,-24 25,25-25</inkml:trace>
  <inkml:trace contextRef="#ctx0" brushRef="#br0" timeOffset="159756.9559">16074 7094,'25'0,"24"0,-24 0,49 0,-24 0,-50 25,0 0,0 0,0-1,0 1,0 0,0 0,0 0,0-1,0 26,0-25,0 0,0-1,0 1,0 0,0 0,0 0,0-1,0-48,0-1,0-50,0 26,0 24,0 0,0-24,25 24,-25 0,25 25,-25-25,0 0,24 25,-24-24,0-1,25 25,0-25,0 25,0 0,-1 0,1 0,-25 25,0 24,25-49,-25 25,0 0,0 0,0 0,0-1,0 1,0 0,0 0,0 0,0-1,0 1,0 0,0 0,0 0,0-1,0 1,25-25</inkml:trace>
  <inkml:trace contextRef="#ctx0" brushRef="#br0" timeOffset="160446.9668">16793 7293,'124'-25,"-25"25,100-25,-26 25,1-25,-100 25,1 0</inkml:trace>
  <inkml:trace contextRef="#ctx0" brushRef="#br0" timeOffset="161619.0883">17339 6970,'0'25,"0"0,0 24,-25 1,25 24,0-49,0 25,0-1,0 1,0 0,0-1,0-24,0 0,0 0,0-1,0 1</inkml:trace>
  <inkml:trace contextRef="#ctx0" brushRef="#br0" timeOffset="162599.5382">17909 6871,'25'25,"-25"0,0 49,25 0,-25 50,0-24,0-26,0 0,0-24,0-25</inkml:trace>
  <inkml:trace contextRef="#ctx0" brushRef="#br0" timeOffset="164047.4689">18058 6772,'25'0,"0"0,0 0,-1 0,1 49,0 1,0-25,-25 24,0 1,0-25,0 24,25 1,-25-25,0 0,0-1,0 1,0 0,0 0,0 0,0-1,0 1,0 0,-25 0,25 0,-25-1,25 1,-25 0,25 0,-25-25,25 25,0-1,-24 1,24 0,0 0,-25-25,25 25,0-1,-25-24,25 25</inkml:trace>
  <inkml:trace contextRef="#ctx0" brushRef="#br0" timeOffset="167374.1888">2605 8682,'25'0,"-25"-25,24 0,-48 25,-1 0,25 25,-25-25,0 0,25 25,-25-25,25 24,-24-24,24 25,0 0,-25-25,25 25,-25 24,25-24,0 25,0-25,0-1,-25 51,25-50,0 24,0-24,-25 0,25 0,0 0,0-1,0 1,0 0,0 0,0 0,0-1,0 1,0 25,0-1,0-24,0 25,0-1,25 1,-25 0,0-26,0 26,0-25,0 0,25-1,-25 1,0 0,25-25,-25 50,0-26,0 26,0-25,0 25,0-26,0 1,0 0,0 0,25-25,-1 25,1-25,0 0,-25 24,25 1,0-25,-1 25,1-25,25 50,-1-1,1-24,24 0,1 0,-25-1,-26-24,1 0,25 0,-25 0,24 0,-24 0,0 0,0 0,-25-24</inkml:trace>
  <inkml:trace contextRef="#ctx0" brushRef="#br0" timeOffset="171794.8462">14858 9327,'-24'0,"123"24,-50 51,1-50,-25-1,24 1,-24 0,0 0,-25 0,25-25,0 0,-25 24,24-24,-24 25,25-25,-25 25,0 0,0 0,25-25,0 0,-25 24,25 1</inkml:trace>
  <inkml:trace contextRef="#ctx0" brushRef="#br0" timeOffset="172486.6301">15330 9153,'-50'50,"25"-1,-24-24,49 0,-25 24,-25 1,25 0,1 24,-1 25,25-74,-25 25,25-26,-25-24,25 25,0 0,-25 0,1 0,-1-1</inkml:trace>
  <inkml:trace contextRef="#ctx0" brushRef="#br0" timeOffset="173370.5889">14908 9575,'0'-25,"74"0,75-25,-25 50,-25 0,-24-24,-75-1</inkml:trace>
  <inkml:trace contextRef="#ctx0" brushRef="#br0" timeOffset="174547.3329">15082 9203,'0'24,"0"1,0 25,0-1,0 1,0 49,0-49,24 24,-24 25,25-49,-25 24,0-24,0 0,0-1,0-24,25 50,-25-1,25-49,-25 24,0-24,0 0,0 0,0-50,0-49</inkml:trace>
  <inkml:trace contextRef="#ctx0" brushRef="#br0" timeOffset="178024.9282">15751 9277,'0'25,"25"0,-25-1,0 1,25 0,-25 0,0 24,0-24,0 25,0-25,0-1,0 1,0 0,0 0,25-100,0 75,-25-24,24-1,-24 0,25 0,-25 0,0 1,25 24,-25-25,0 0,25 25,-25-25,25 0,-1 1,1 24,-25-25,25 25,0 0,0 0,-1 0,1 0,0 0,-25 25,25-25,-25 24,25-24,-25 25,0 0,0 0,0 0,0 24,0-24,24 0,-24 0,0 24,0-24,0 0,0 0,0-1</inkml:trace>
  <inkml:trace contextRef="#ctx0" brushRef="#br0" timeOffset="212372.378">7219 8037,'0'25,"0"-1,0 1,24 25,1-50,-25 25,25-1,-25 1,0 0,74 0,-74 0,25-1,25 26,-1 0,26-1,-1-24,1 49,123 26,-74-51,0 26,-74-51,24 1,50 50,-49-75,-51 24,26 1,-25-25,0 0,-1 25,1-25,0 0,25 0,24 0,0 0,-24 0,24 0,-24 0,0 0,-26 0,51 0,-1 0,-24 0,0 0,24 0,-24 0,24-25,-24 25,-1 0,1 0,-1 0,26-25,-26 25,-24 0,25-24,-1 24,-24 0,0 0,25 0,49 0,0 0,-24 0,24 0,50 0,-50 0,-25 0,50-25,-25 25,-49-25,24 0,50 0,-49 25,74-24,0-1,-1 0,224 0,-173 0,-75 1,74 24,-74-25,-24 0,-26 0,0 0,150-24,-150 24,50 25,25-50,-25 50,0-24,-50-1,100-25,-25 1,-75 24,-24 25,-1-25,1-25,0 50,74-49,-50-26,100 51,99-26,-125 25,150-25,-124 26,148-1,-148 0,-75 25,-25 0,-49-25,0 25,0 0,0 0,-50 0,25-25,-25 25,0 0,25-24,-25 24,1 0,-1 0,0 0,0-25,-49 25,24-25,1 25,-1 0,25 0,-24-25,24 25,50 25,-1-25,26 0,0 0,-26 0,1 0,0 0,0 0,0 0,-1 0,1 0,25 25,-25-25,-1 0,1 0,50 25,-26-1,75 1,50 0,-100-25,100 25,-124-25,-26 0,-48 0,24 25,-25-25,0 0,0 24,-24-24,-1 0,0 0,1 0,-26 25,1-25,24 25,-24-25,49 0,0 25,-24 0,-1 0,50-1,-50 1,26-25,-1 25,0-25,0 25,0-25,-24 25,24-1,0-24</inkml:trace>
  <inkml:trace contextRef="#ctx0" brushRef="#br0" timeOffset="238790.1846">5631 11435,'25'0,"74"0,50 25,49-25,50 0,25 0,0 0,74 0,-74 0,223 0,-297 0,123 0,-24 0,-100 0,100 0,-124 0,-1 0,100 0,-124 0,24 0,125 0,-174 0,298-25,-124 0,198 0,-199-24,100 49,-124-25,99 25,-198-25,24 25,-74-25,-25 25,-24 0,-26 0,1-24,-25 24,24-25,1 25,49-25,-49 25,24 0,-24 0,-1 0,1 0,25 0,-1 0,50 0,50 0,-1 0,100-25,-50-25,75 50,-25-24,-174 24,50-50,-124 50,49 0,-24 0,74 0,-25 0,199-25,-224 25,0-25,-24 25,-25 0,24 0,75 0,-49 0,24 0,25 0,-99 0,0 0</inkml:trace>
  <inkml:trace contextRef="#ctx0" brushRef="#br0" timeOffset="242128.3195">7938 11832,'0'25,"0"-1,0 1,0 0,0 25,0-26,0 26,0 0,0 24,0-24,0-1,0 26,0-26,0 1,0 0,0-26,0 51,0-50,0 49,0-49,0 0,0 24,0-24,0 0,0 0,0-1,0 1,0 0,0 0,0 0,25-1,-1-24,1 0,0 0,0 0,-25-24,25 24,-25-25,0 0,0 0,0 0,0 1,0-1,0 0,0 0,0 0,-25 1,25-1,-25 0,25 0,-25 0,25 1,-25 24,25-25,0 0,-24 25,-1-25,0 0,25 1,-25 24,25-25,-25 25,25-25,-24 0,-1 0,25 1,-25-1,25 0,-25 25,25-50,-25 50,25-24,0-1,0 0,0 0,0 0,25 0,0 25,25-24,24 24,-24 0,-1 0,-24 0,0 0,0 0,-1 0</inkml:trace>
  <inkml:trace contextRef="#ctx0" brushRef="#br0" timeOffset="243260.2144">8360 11832,'-25'-25,"0"25,25 25,-25-25,25 25,0-1,0 1,0 0,0 25,0-26,0 26,0 0,0-26,0 1,0 0,0 0,0 0,0 0,0-1,25 1,-25 0,25 0,0-25,-25 25,24-25,-24 24,25-24,-25 25,25-25,0 0</inkml:trace>
  <inkml:trace contextRef="#ctx0" brushRef="#br0" timeOffset="245988.0573">8508 11981,'25'0,"0"0,-25 24,25-24,-25 25,25-25,-25 25,0 0,0 0,0-1,24-24,-24 25,0 25,0-25,25 0,-25 24,0 26,25-51,0-24,-25-24,0-1,0 0,0 0,0 0,0 1,0-26,-25 25,25 0,0 0,0 1,0-1,0 0,25-25,-25 26,25 24,-25-25,24 25,1 0,0 0,0 0,-25 25,25-25,-1 24,-24 1,0 0,0 0,25-25,-25 25,0-1,0 1,0 0,25-25,-25 50,0-25,25-25,-25 24,25-24,-25 25,0 0,0 0,0 0,0-1,0 1</inkml:trace>
  <inkml:trace contextRef="#ctx0" brushRef="#br0" timeOffset="247230.2363">9104 11807,'24'25,"-24"0,25-1,0 1,-25 0,25 0,0-25,-25 25,24-1,-24 1,25-25,0 50,-25-25,25-25,-25 24,0 1,0 0,0 0,0 0,0 0,0-1,-25 26,0-50,25 25,-25 0,25-1,-24-24,24 25,-25-25,25 25,-25-25,25 25,-25-25,25 25,-25-25</inkml:trace>
  <inkml:trace contextRef="#ctx0" brushRef="#br0" timeOffset="251497.4995">9897 12005,'0'25,"25"-25,74 25,-24-25,98 0,-73 0,98 0,-99 0,-24 0,-50 0,-25 25</inkml:trace>
  <inkml:trace contextRef="#ctx0" brushRef="#br0" timeOffset="252694.2432">10096 12452,'25'0,"24"-25,50 0,26 25,-51-24,-49 24,0 0,-1 0</inkml:trace>
  <inkml:trace contextRef="#ctx0" brushRef="#br0" timeOffset="255024.4108">11063 11881,'25'-24,"0"-1,-25 0,25 25,-1 0,1 0,0 25,-25 0,25-25,-25 24,25 1,-25 0,0 0,0 0,24-25,-24 24,0 1,0 0,0 0,0 0,0-1,0 1,-24 0,24 0,0 0,-25-25,25 25,0-1,-25-24,25 25,-25-25,25 25,-25 0,25 0,-24-25,24 24,0 1,-25-25,25 25,25-25,49 0,0 0,-24 0,49 0,-49 0,-25 0,0 0</inkml:trace>
  <inkml:trace contextRef="#ctx0" brushRef="#br0" timeOffset="256964.7532">11634 12055,'25'0,"-1"0,1 0,0 0,-25 50,25-50,-25 49,0-24,0 0,25-25,-25 25,0 0,0-1,0 1,0 0,0 0,0 0,0-1,0-48,0-1,0-25,0-24,0 24,0 25,0 0,0 1,24-1,-24 0,0 0,0 0,25 1,-25-1,0 0,25 25,-25-25,25 25,0 0,-1-49,1 49,-25-25,25 25,0 0,24 25,-24 24,0-24,0 0,-25 0,0-1,25-24,-25 50,0 0,24-26,-24 1,0 0,0 0,0 25,0-26,0 1,0 0,0 0,0 0,0-1,0 1,0 0,0 0,25-50</inkml:trace>
  <inkml:trace contextRef="#ctx0" brushRef="#br0" timeOffset="258850.0483">12279 11584,'0'-25,"24"25,-24 25,0 0,0-1,50 1,-50 0,0 0,25 0,-25-1,0 1,0 0,0 0,0 0,0-1,-25-24,25 25,-25-25,50 0,25 0,49 0,-74 0,0 0,-1 0,1 0</inkml:trace>
  <inkml:trace contextRef="#ctx0" brushRef="#br0" timeOffset="260577.7742">12676 12229,'0'-25,"74"0,75 0,49-24,1 24,-51-25,-73 50,24 0</inkml:trace>
  <inkml:trace contextRef="#ctx0" brushRef="#br0" timeOffset="261765.8533">13097 11807,'25'74,"0"50,0-24,-1-51,-24 1,0-25,25 0,-25-1,0 1,0 0,25 0,-25 0,0-1,25-24,-25 25,0 0,0 0,0 0,0-1,0 1,25-25,-25 25</inkml:trace>
  <inkml:trace contextRef="#ctx0" brushRef="#br0" timeOffset="266516.5257">14288 11857,'-25'0,"25"-25,0 0,0 0,0-24,0 24,25 0,0 25,-25-25,24 25,-24-25,25 25,0 0,0 0,0 0,-1 0,-24 25,0 0,0 0,25 0,-25 24,0-24,25-25,-25 25,0 0,0-1,0 1,0 0,0 0,-25 0,25-1,0 1,0 0,-25-25,25 25,0 0,-24-1,24 1,-25 0,0 0,25 0,-25 0,25-1,-25 26,1-50,24 25,24-25,26 25,-25-25,74 0,0 24,-24-24,-26 0,1 0,0 0,74 0,-100 0</inkml:trace>
  <inkml:trace contextRef="#ctx0" brushRef="#br0" timeOffset="269580.2681">15007 11881,'0'25,"0"0,25-25,-25 25,25-25,0 49,-25-24,0 0,0 0,0 0,0-1,0 1,0 0,0 0,0 0,0 0,0-1,0 1,0 0,0 0,0-50,0 0,0 0,0 1,0-26,0 25,0 0,0-49,0 49,0 0,24-24,-24 24,0 0,25 0,-25 0,50 1,-50-1,25 25,-1-25,-24 0,25 25,0 0,-25 25,25-25,0 25,-1-25,-24 25,25-25,-25 24,0 1,0 0,25-25,-25 25,0 0,0-1,0 26,0-25,0 24,0-24,0 0,0 0,0 0,0 0,0 24,0-24,0 0,0 0</inkml:trace>
  <inkml:trace contextRef="#ctx0" brushRef="#br0" timeOffset="271593.781">15776 11857,'124'0,"50"-25,49 25,50 0,-75 0,-123 0,-26 0,-24 0</inkml:trace>
  <inkml:trace contextRef="#ctx0" brushRef="#br0" timeOffset="272836.1006">16099 11311,'0'0,"0"50,24-26,-24 1,0 25,0-25,0 24,25-24,-25 25,0-26,25 51,-25 24,0-49,0-1,0-24,0 0,0 0,0-1,0 1,0 25,0-25,-25 74,25-74,0 0,0-1,0 1</inkml:trace>
  <inkml:trace contextRef="#ctx0" brushRef="#br0" timeOffset="273853.5966">17413 11286,'0'50,"0"49,0 0,25 0,-25 1,0-51,0 50,0-24,0-50,0-1,0 1</inkml:trace>
  <inkml:trace contextRef="#ctx0" brushRef="#br0" timeOffset="299657.762">8955 13593,'-25'0,"0"0,25-25,-25 25,1 0,-1 0,0 0,0 0,0 0,1 0,24 25,-50 0,25 0,-24-1,-51 76,51-76,24 1,0-25,0 50,1-50,24 25,-25-25,25 24,0 26,-25-25,0 0,25-1,0 1,0 0,-25 0,1 24,24-24,0 0,0 0,0 0,0-1,0 1,0 0,24-25,1 25,0-25,0 0,-25 25,25-25,-1 0,26 0,0 25,74-25,0 0,-50 24,-24-24,-26 0,1 0,-25-49,0 24,25 25,-25-50,0 25,0 1,25-1,-25 0,0-25,25 26,-25-51,0 26,24 24,1-50,-25 51,25-51,-25 50,0-24,0-1,0 1,0 24,0 0,0 0,0 0,-25 25,0 0,1 0,-1 0,0 0,-25 0,26 0</inkml:trace>
  <inkml:trace contextRef="#ctx0" brushRef="#br0" timeOffset="301365.1176">9600 13345,'-25'0,"0"0,0 0,-24 0,24 0,0 0,25 25,-25-25,1 25,24-1,-25-24,25 25,-25-25,25 25,-25-25,0 25,0 0,25-1,-24 1,-1 0,25 0,-25-25,0 49,0 1,25-25,0 0,-24-1,24 1,-25 0,25 0,0 0,0-1,0 1,0 0,0 25,0-26,0 1,0 0,0 0,0 24,0-24,0 25,0-1,0-24,0 0,25 0,24 0,-49 0,50-25,-50 24,25-24,-1 0,1 0,-25 25,25-25,-25 25,25-25,0 0,49 0</inkml:trace>
  <inkml:trace contextRef="#ctx0" brushRef="#br0" timeOffset="304151.5491">9426 13717,'25'-25,"0"25,-25-25,25 25,-1 0,-24 25,0 0,25 0,-25 0,0-1,25 1,-25 25,0-1,25 1,-25-25,0 0,25-1,-25 1,0 0,0 0,0 0,0-50,-25 25,25-25,0 0,0 0,0 1,0-1,0 0,0 0,-25 25,25-49,0 24,0 0,0 0,0 0,0 1,0-1,0 0,0-25,0 26,25 24,-25-25,0 0,25 25,-25-25,24 25,-24-25,25 25,0 25,0-25,0 25,-1 25,1-26,-25 1,25-25,-25 25,0 0,25 0,-25-1,0 1,0 0,0 25,25-26,-25 1,0 0,0 0,0 0,0-1,0 1,0 0,0 0,0 0,0-1,0 1</inkml:trace>
  <inkml:trace contextRef="#ctx0" brushRef="#br0" timeOffset="306062.9626">10021 13320,'-24'0,"24"-25,24 25,1-24,0 48,-25 1,0 0,25-25,-25 25,0 0,0-1,0 1,0 0,0 0,0 24,0-24,-25-25,25 25,0 0,-25-25,0 0,25 25,25-25,0 0,0 0,0 0,24 0,-24 0,0 0,0 0,-1 0,1 0,0 0,0 24,0-24,49 0,-49 0</inkml:trace>
  <inkml:trace contextRef="#ctx0" brushRef="#br0" timeOffset="307743.3526">10567 13370,'25'0,"0"25,0-25,-25 24,0 1,24-25,-24 25,0 0,25 0,-25-1,0 1,0 0,0 0,0 0,0 49,0-49,0 0,0 24,0 1,0-25,0-1,0 1,0 0,-25-25,25 25,0 24,-24-49,24 25,-25 0,0 0,25 24,-25-24,0-25,25 25,0 0,-24-25,24 25,-25-1,0-24,25 25,-25 0,0 0,1-25</inkml:trace>
  <inkml:trace contextRef="#ctx0" brushRef="#br0" timeOffset="315565.2292">18629 3398,'24'0,"1"25,-25 0,50 49,-25 1,-1 24,1-25,25 75,0-25,-1-25,26 149,-26-99,26 74,24 50,-50-49,-24-100,25 24,-1 76,-24-100,0-75,0 75,-25-49,0-1,0-24,0 24,0-24,0 148,0-99,0 25,0-24,0-1,0 25,0-50,0 1,0-26,0 1,0 49,0-49,0-25,0 49,0 75,0-50,0-49,0 74,-25-50,25 1,0 24,0-50,0 1,0 0,0 49,0 50,0-25,0-50,25 50,-25 25,25 25,-25-75,24 25,-24-75,0 26,0-26,0 26,25 49,0-25,-25 25,25 99,0-24,-25-26,24-49,-24 0,0 0,0-24,0 49,0-50,0 0,0 0,0 25,25 0,-25-25,0 25,0 1,25 23,-25-73,25 24,-25 50,25-100,-25 51,0 24,0-25,0-25,0 26,0 48,0-48,0 48,24-24,-24-49,0-1,25 1,-25-1,0 50,0-50,0 26,0-26,0 25,0 25,0 0,0-74,0 49,0-24,0-26,0 1,0-25,0 24,0 1,0 49,0-74,0 25,0-1,0-24,0 25,0-1,0 1,0-25,0-1,0 1,0 0,0 0,0 0,0-1,0 1,0 0,25-25,-25 25,25-25,-25 25,25-25,0 0</inkml:trace>
</inkml:ink>
</file>

<file path=ppt/ink/ink9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2-10T07:41:36.144"/>
    </inkml:context>
    <inkml:brush xml:id="br0">
      <inkml:brushProperty name="width" value="0.05292" units="cm"/>
      <inkml:brushProperty name="height" value="0.05292" units="cm"/>
      <inkml:brushProperty name="color" value="#FF0000"/>
    </inkml:brush>
  </inkml:definitions>
  <inkml:trace contextRef="#ctx0" brushRef="#br0">4242 4887,'25'0,"0"0,-1 0,51 0,-50 0,-1 0,1 0,0 0,0 0,24 0,-24 0,0 0,25 0,-1 0,1 24,-1-24,51 25,-26-25,-24 0,24 0,1 0,-26 0,-24 0,0 0,0 0,-1 0,26 0,-25 0,24 0,1 25,0-25,-26 0,1 0,0 0,0 0,0 0,-1 0,1 0,0 0,0 0,0 0,-1 0,1 0,0 0,0 0,0 0,-1 0,1 0,0 0,0 0,0 0,-1 0,51 0,-50 0</inkml:trace>
</inkml:ink>
</file>

<file path=ppt/ink/ink9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2-10T07:42:45.218"/>
    </inkml:context>
    <inkml:brush xml:id="br0">
      <inkml:brushProperty name="width" value="0.05292" units="cm"/>
      <inkml:brushProperty name="height" value="0.05292" units="cm"/>
      <inkml:brushProperty name="color" value="#FF0000"/>
    </inkml:brush>
  </inkml:definitions>
  <inkml:trace contextRef="#ctx0" brushRef="#br0">1216 3274,'25'0,"24"0,1-25,-25 25,49 0,-49-24,0 24,-1 0,1 0,0 0,0 0,0 0,24-25,-24 0,0 0,0 25</inkml:trace>
  <inkml:trace contextRef="#ctx0" brushRef="#br0" timeOffset="709.883">1464 3200,'0'25,"0"24,0-24,0 0,0 49,0-24,0-25,0-1,25-24,-25 25,0 0</inkml:trace>
  <inkml:trace contextRef="#ctx0" brushRef="#br0" timeOffset="1591.9582">2084 3026,'0'-25,"-25"25,0 50,1-25,-1 24,0 1,25-25,0 0,0 49,-25-24,0 24,25 0,0-49,0 25,0-25,0-1,25-24,0 0,-25 25,25-25,0 0,-1 0,1 0,0 0,0 0</inkml:trace>
  <inkml:trace contextRef="#ctx0" brushRef="#br0" timeOffset="3085.801">2208 3125,'25'0,"-25"25,25 0,-1 0,-24 0,0 24,0-24,0 0,0 24,25-49,-25 25,0 0,0 0,0-50,0 0,0 0,25-24,0 24,0-25,-25 26,0-1,24 25,-24-25,25 25,-25-25,25 0,0 25,-25 50,0-25,0 0,0-1,0 1,0 0,0 0,0 0,0-1,25 1,-25 0,0 0</inkml:trace>
  <inkml:trace contextRef="#ctx0" brushRef="#br0" timeOffset="3889.9375">2605 2952,'25'0,"-1"0,-24 25,50-1,0 26,-50-25,0 0,24-1,-24 1,0 0,25 0,-25 24,0 1,0-25,0 24,0-24,0 0,0 0,0 0,0-1,-25 1,25 0,0 0</inkml:trace>
  <inkml:trace contextRef="#ctx0" brushRef="#br0" timeOffset="4652.9415">3101 3101,'74'0,"-49"0,25 0,-25 0,-1 0</inkml:trace>
  <inkml:trace contextRef="#ctx0" brushRef="#br0" timeOffset="5718.9144">3175 3324,'25'0,"0"-25,0 25,0-25,-1 25,1 0,0-25,0 25,0 0</inkml:trace>
  <inkml:trace contextRef="#ctx0" brushRef="#br0" timeOffset="8391.8568">3622 3026,'25'0,"-25"-25,24 25,26 0,-25-24,0-1,-1 25,1 0,0 0,-25 25,0-1,0 1,0 25,0-25,-25 24,25-24,-25 0,1-25,24 25,-25-1,25 1,-25-25,25 25,25-25,24 0,1 0,0 0,-50-25,49 25,-24 0,0 0,0 0,-25-25,25 25</inkml:trace>
  <inkml:trace contextRef="#ctx0" brushRef="#br0" timeOffset="9322.8982">4118 2927,'0'0,"50"0,74-25,-75 25,26 0,-1 0,-49 0,0 0,-1 0,1 0</inkml:trace>
  <inkml:trace contextRef="#ctx0" brushRef="#br0" timeOffset="10245.591">4366 2902,'0'-25,"0"50,0 25,0-1,25 26,0-26,-25-24,24 0,-24 0,0 0,0-1,0 1,0 0,0 0,0 0</inkml:trace>
  <inkml:trace contextRef="#ctx0" brushRef="#br0" timeOffset="11105.2202">4961 2803,'-25'0,"25"25,0 0,-24-25,24 24,0 1,0 0,0 0,0 0,0 24,0-24,0 0,0 0,0-1,0 1,24 0,-24 0,25 0</inkml:trace>
  <inkml:trace contextRef="#ctx0" brushRef="#br0" timeOffset="12517.7961">5160 2803,'0'-25,"25"25,-1 25,-24 0,0 0,25-1,-25 1,0 0,25-25,-25 25,0 0,0-1,0-48,0-1,0 0,0 0,0-24,25 49,-25-25,0 0,0 0,25 25,-1 0,1 0,-25 25,0 0,0 0,0-1,0 1,0 0,25-25,-25 25,0 0,0-1</inkml:trace>
  <inkml:trace contextRef="#ctx0" brushRef="#br0" timeOffset="13250.9607">5656 2828,'0'-25,"0"50,0 0,0-1,-25 1,25 0,-25 25,25-26,-25 26,25 0,0-1,0-24,0 0,-24-25,24 25,0-1,0 1,0 0,0 0,-25-25,25 25</inkml:trace>
  <inkml:trace contextRef="#ctx0" brushRef="#br0" timeOffset="14890.8376">5805 3026,'24'0,"1"0,0 0,-25 25,25-25,-25 25,0 24,0-24,0 0,0 0,-25-25,25 25,0-1,-25-24,50 0,0 0,24 0,-24 0,0 0,0 0,0 0</inkml:trace>
  <inkml:trace contextRef="#ctx0" brushRef="#br0" timeOffset="15922.8451">6177 2654,'25'0,"-1"25,-24 0,0 0,0 24,0-24,0 0,0 0,0-1,25 1,-25 0,0 25,0-26,0 1,0 25,0-25,0-1,0 1,0 0,0 0,0 0,-25-1,25 1,0 0,0 0,0 0,0-1,-24-24,24 25,0 0,0-50</inkml:trace>
  <inkml:trace contextRef="#ctx0" brushRef="#br0" timeOffset="16906.7733">6673 2902,'-25'0,"25"25,0 0,50 0,123-25,100 0,-25 0,50 0,-149-50,-100 25,-74 25,25 25,-24-25,24 25</inkml:trace>
  <inkml:trace contextRef="#ctx0" brushRef="#br0" timeOffset="17809.3761">7318 2729,'0'24,"0"26,0 0,0 24,0-24,0 98,25-48,-25-26,0-24,0-1,0-24,24-25</inkml:trace>
  <inkml:trace contextRef="#ctx0" brushRef="#br0" timeOffset="19293.7116">8310 2729,'0'49,"0"1,0 24,25 1,-25-26,0 1,0-25,25-25,-25 49,0-24,24-25,1 0</inkml:trace>
  <inkml:trace contextRef="#ctx0" brushRef="#br0" timeOffset="26903.6304">12328 2729,'25'0,"25"-25,-1 25,-24 0,0-25,0 25,0 0,-1 0,26 0,0 0,24 0,-24 0,-26-25,1 25,0 0,-25-25,25 25,0 0</inkml:trace>
  <inkml:trace contextRef="#ctx0" brushRef="#br0" timeOffset="28087.1351">12626 2654,'0'25,"0"0,0 0,0 24,0-24,0 0,0 0,0-1,0 1,0 0,0 0,25-25,-25 25,0-1</inkml:trace>
  <inkml:trace contextRef="#ctx0" brushRef="#br0" timeOffset="28968.7799">13221 2555,'-25'0,"1"25,24-1,-25-24,25 25,0 0,0 0,0 25,-25-26,25 1,0 25,0-25,0-1,0 1,0 0,0 0,0 0,0-1,25 1,-25 0,49 0,-24 0,0-1,0-24</inkml:trace>
  <inkml:trace contextRef="#ctx0" brushRef="#br0" timeOffset="30453.6902">13420 2654,'0'25,"24"0,-24 0,0-1,0 1,0 0,0 25,0-1,0-24,0 0,0 24,0 1,0-25,0-50,0-49,0 49,0-25,0 25,0 1,25-1,-25 0,25 25,-25-25,0 0,25 25,0 0,-25-24,0-1,0 0,0 0,25 25,-25 25,0 25,0-1,0 1,0-25,24 24,-24-24,0 0,0 0,0-1,25-24</inkml:trace>
  <inkml:trace contextRef="#ctx0" brushRef="#br0" timeOffset="31231.6553">13792 2629,'25'0,"-25"25,0 0,0 25,0-26,0 51,0-26,0 1,0 0,0-26,0 1,0 0,0 0,0 0,0-1</inkml:trace>
  <inkml:trace contextRef="#ctx0" brushRef="#br0" timeOffset="32121.4467">14164 2753,'25'0,"-1"0,26-24,0 24,-1 0,-24 0,0 0,0 0,-1 0,1 0,0-25</inkml:trace>
  <inkml:trace contextRef="#ctx0" brushRef="#br0" timeOffset="32667.5145">14238 2927,'0'0,"25"0,25 0,-26 0,1-25,0 25,0 0,0 0,24-25,26 1,74-1,-100 25,1-25,-1 25</inkml:trace>
  <inkml:trace contextRef="#ctx0" brushRef="#br0" timeOffset="34065.3822">15602 2654,'-24'0,"-1"0,0 0,0 0,0 0,1 0,-1 0,0 0,0 25,0 0,25 24,-24 1,24-25,0 0,24-1,1-24,25 0,-25 0,24 0,-24 0,0 0,-25-24,0-1,0 0,0 0,0 0,0 1,0-1,25 25,-25-25,0 0,0 50,0 25,0-26,0 26,0-25,0 0,24-25,1 0,50 24,24 1,-25-25,-24 25,-25-25,0 0</inkml:trace>
  <inkml:trace contextRef="#ctx0" brushRef="#br0" timeOffset="35334.8143">16123 2530,'25'0,"0"0,25 0,-26 0,26-25,-25 25,0 0,-1 0,1 0,25 0,-25 0,24 0,1 0,-25 0,-1 0</inkml:trace>
  <inkml:trace contextRef="#ctx0" brushRef="#br0" timeOffset="36236.6705">16421 2505,'0'25,"25"0,-25 0,0-1,0 1,0 0,0 0,0 0,0 0,0-1,0 1,0 0,0 0,0 0,25-25</inkml:trace>
  <inkml:trace contextRef="#ctx0" brushRef="#br0" timeOffset="37005.7372">17314 2480,'-25'0,"0"0,25 25,-24 0,24 0,-25 0,25 24,-25-24,25 0,0 0,0 24,0-24,0 0,0 0,0 24,0-24,25 0,24 25,1-26,24 1,1 0,-26 0</inkml:trace>
  <inkml:trace contextRef="#ctx0" brushRef="#br0" timeOffset="38274.1547">17686 2505,'25'0,"0"25,-25 0,0 0,25-1,-25 1,0 0,0 0,0-50,0 0,0 0,0 1,24-1,-24 0,25 25,-25-25,0 0,0 1,25 24,25 0,-26 0,1 0,0 0,-25-25,25 25,-25 25,25 24,-25 26,0-51,0 26,24-50,26 0</inkml:trace>
  <inkml:trace contextRef="#ctx0" brushRef="#br0" timeOffset="38889.8555">18306 2456,'0'49,"-25"-24,25 0,-24 0,-1-1,25 26,-25-25,25 0,-25 24,0-24,25 0,0 0,0 0</inkml:trace>
  <inkml:trace contextRef="#ctx0" brushRef="#br0" timeOffset="40027.9824">18554 2679,'0'50,"0"-26,0 26,0 24,0-49,0 50,0-51,0 1,25-50,0 25,-25-24,25 24,-25-25,24 25,1 0,0 0,0 0,-25 25,0-1,0 1,0 0,0 0,-25-25,0 25,0-25,-24 0,24 0,25-25,0 0</inkml:trace>
  <inkml:trace contextRef="#ctx0" brushRef="#br0" timeOffset="40907.4275">18852 2406,'25'0,"0"25,24 24,50-24,50 74,-99-24,-50-50,0 0,0 24,0-24,0 25,-25-26,25 1,-25 0,0 0,1-25,-1 25,0-1,0-24,0 25,25 0,-24-25</inkml:trace>
  <inkml:trace contextRef="#ctx0" brushRef="#br0" timeOffset="41675.5083">19819 2629,'50'0,"49"25,25 0,25-25,-99 0,74 0,74-25,-124 0,-49 25</inkml:trace>
  <inkml:trace contextRef="#ctx0" brushRef="#br0" timeOffset="42271.6346">20315 2406,'0'25,"0"24,0 1,0 24,0-24,0-25,0 25,0-26,0 26,0-25,0 0</inkml:trace>
  <inkml:trace contextRef="#ctx0" brushRef="#br0" timeOffset="43587.5598">21035 2431,'0'49,"0"-24,0 25,0-1,0 1,25 0,-25-25,0-1,0 26,0-25,0 24,0-24,0 0,0 0,0 0,0-1,0 1,24-25,1 0,25 0,-25 0,-1 0,1-25,-25 1,0-1,0 0,0 0,0 0,-25-24,-49-26,24 51,1-26,-1 25,-24 0,49 0,0 25,0 0,25-24,50-26,49 25,25 0,-49 25,-51-24,1 24</inkml:trace>
  <inkml:trace contextRef="#ctx0" brushRef="#br0" timeOffset="44380.6108">21456 2505,'0'-25,"-24"25,-1 0,-25 25,25-25,-24 25,49 0,-25-25,25 25,0-1,0 1,0 25,50 0,-26-1,26 26,-25-51,0 1,24-25,-49 25,25-25,-25-25</inkml:trace>
  <inkml:trace contextRef="#ctx0" brushRef="#br0" timeOffset="45586.721">21655 2604,'0'25,"0"0,25 0,-25 0,0 0,0-1,0 1,24-25,-24 25,0 0,0-50,0 0,0 0,0 1,0-1,25-25,-25 25,25 25,0 0,0 0,-1 0,1 0,-25 25,25-25,-25 25,0 25,0-1,25-49,-25 25</inkml:trace>
  <inkml:trace contextRef="#ctx0" brushRef="#br0" timeOffset="46433.5718">22002 2381,'0'25,"50"0,-1 24,-24-49,-25 25,25-25,-25 25,0 0,0 0,0-1,0 1,0 0,0 0,-25 0,25 0,-25-25,25 24,0 1,-24-25,24 25,-25 0,25 0,0-1,-25-24,25 25,0 0,0 0</inkml:trace>
  <inkml:trace contextRef="#ctx0" brushRef="#br0" timeOffset="48946.5166">1737 4390,'-25'0,"0"0,0 0,0 0,1 0,-1 25,25 0,-25 0,25 0,0-1,0 26,0-25,0 24,25-49,24 25,-24-25,0 0,0-49,-25 24,25 0,-25 0,0 0,24 25,-24-24,0-1,0 0,0 0,0 0,0 100,25 24,-25-49,0 24,25-24,-25-1,25-49,0 0,-25-25,25 1</inkml:trace>
  <inkml:trace contextRef="#ctx0" brushRef="#br0" timeOffset="49698.6275">2010 4366,'24'0,"1"0,0 0,0 0,0 0,-1 0,1 0,0 0</inkml:trace>
  <inkml:trace contextRef="#ctx0" brushRef="#br0" timeOffset="50278.5933">2134 4514,'99'0,"99"0,75 0,-149 0,-74 0,-75 0,0 0,-25 0,26 25,-1 0</inkml:trace>
  <inkml:trace contextRef="#ctx0" brushRef="#br0" timeOffset="51684.7763">3175 4242,'0'-25,"0"0,50 25,-25 0,-25 25,0 0,0-1,0 26,0 0,0-26,-25 51,25-26,-25 1,25-25,-25 0,25-1,25-24,0-24,25-1,24 0,-49 25</inkml:trace>
  <inkml:trace contextRef="#ctx0" brushRef="#br0" timeOffset="53575.4255">1613 5085,'24'0,"-24"50,0-26,0 26,0 0,0-26,0 1,0 0,0 25,25-50,-25 24,0 1,0 0,0 0,0 0,0-1,0 1,0-50,25 25,-25-24,25 24,0-25,-1 25,-24-25,25 0,0 25,25-25,-25 25,-1 0,1 0,0 0,0 0,-25 25,0 0,0 0,-25-25,25 25,-25-25,25 24,-25-24,25 25,-24-25,-1 0,0 0,0 0,0 0,0 0</inkml:trace>
  <inkml:trace contextRef="#ctx0" brushRef="#br0" timeOffset="54537.3331">2406 5308,'25'0,"0"0,0 0,0 0,-1 0,1 0,0 0</inkml:trace>
  <inkml:trace contextRef="#ctx0" brushRef="#br0" timeOffset="55317.5829">2481 5581,'25'0,"-1"0,1 0,0 0,-25-25,25 25,0 0,-1 0,1 0,25 0,-50-25</inkml:trace>
  <inkml:trace contextRef="#ctx0" brushRef="#br0" timeOffset="59143.1852">3175 5184,'25'-25,"0"1,0-26,0 25,-25 50,24-25,-24 25,0 0,25-25,-25 24,0 1,0 0,0 0,0 0,0 24,0-24,0 0,0 0,0 24,-25-24,25 0,0 24,-24-49,24 25,0 0,-25-25,0 25,50-25,0-25,24 25,1-25,-25 0,-1 1,1 24,0 0,0 0,0 0,-1 0,26 0,-50 24,25-24</inkml:trace>
  <inkml:trace contextRef="#ctx0" brushRef="#br0" timeOffset="64808.6664">1389 6226,'0'25,"0"24,0 1,0 0,0-1,0 1,0-25,0 49,0-24,0-1,0 1,0-1,0-24,0 25,-24-25,24 0,0-1,74 26,0 0,1 24,49-24,-75-50,-24 0,0 0,0 0,-25-50,0 25,0 0,0-24,0-26,0 26,0 24,0 0,0 0,-25 25,0-25,25 1,-25 24,1-25,-1 0,0 0,0 25,0 0,1 0,-26 0,50-25,-25 25,0 0,1 0,-1-24,0 24,0-25,0 25,25-25,-24 25,-1-25,25 0,-25 1,0-1,0 0,1 25,48-25,26 25,24-25,1 25,-26 0,1 0,-25 0,0 0,-25 25,24-25,1 0,0 0,25 25,-26-25,26 0,-25 0,25 0</inkml:trace>
  <inkml:trace contextRef="#ctx0" brushRef="#br0" timeOffset="65685.4462">2059 6300,'-25'0,"1"0,-1 0,25 25,-25-25,25 25,0 0,-25-25,25 25,0-1,0 26,0-25,0 24,0-24,0 0,25 0,0 0,0-25,24 0,-24 0,0 24,0-24</inkml:trace>
  <inkml:trace contextRef="#ctx0" brushRef="#br0" timeOffset="66842.7631">2282 6251,'0'25,"0"-1,0 1,25-25,0 50,-25-25,25-1,-25 1,0 0,0 0,0-50,25 0,-25 0,24 1,1 24,-25-25,25 0,0 0,0 25,-1-25,1 50,0 0,-25 49,25-74,-25 25,25-25,-25 25,0 0,0 0,0-1,0 1</inkml:trace>
  <inkml:trace contextRef="#ctx0" brushRef="#br0" timeOffset="67649.4299">2754 6276,'24'0,"1"0,0 0,25 0,-26 0,1 24,-25 1,0 25,0-1,0-24,-25 0,25 0,-24-25,24 25,-25-25,25 24,0 1</inkml:trace>
  <inkml:trace contextRef="#ctx0" brushRef="#br0" timeOffset="68642.9897">3324 6300,'25'0,"0"0,0 0,-1 0,1 0,0 0,0 0,0 0,-1 0,26 0,-25 0,0 0</inkml:trace>
  <inkml:trace contextRef="#ctx0" brushRef="#br0" timeOffset="69423.4201">3349 6474,'25'0,"0"0,-1 0,-24-25,25 25,0 0,0 0,0 0,-1 0,1 0,0 0,25 0,-1 0</inkml:trace>
  <inkml:trace contextRef="#ctx0" brushRef="#br0" timeOffset="70414.6252">3944 6152,'0'24,"0"1,0 0,0 0,0 0,0-1,0 1,0 0,0 0,25 0,-25-1,0 1,0 0</inkml:trace>
  <inkml:trace contextRef="#ctx0" brushRef="#br0" timeOffset="71457.4147">348 2729,'0'24,"0"26,0 0,0 24,0-49,0 24,0-24,24-25</inkml:trace>
  <inkml:trace contextRef="#ctx0" brushRef="#br0" timeOffset="72844.3957">323 2580,'0'0,"-25"0,0 0,25 24,0 1,-25-25,25 25,-24 0,24 0,0 0,0-1,0 1,0 0,0 0,-25-25,25 25,0-1,0 1,0 0,0 0,0 0,0 24,0-24,0 0,0 0,25-25,-25 24,24-24,-24 25,25-25,-25 25,25-25,0 0,0 0,-1 0,1 0,0 0,0 0,-25-25,25 25,-1-25,-24 1,25-1,-25 0,0-25,0 26,0-1,0 0,0 0,0 0,0 1,0-1,0 0,0 0,0 0,0 1,0-1,-25 25,1-25,-1 25,25-25,-25 25,0-25,0 25,25-25,-24 25</inkml:trace>
  <inkml:trace contextRef="#ctx0" brushRef="#br0" timeOffset="92574.2349">13097 3820,'0'-25,"-25"25,1 0,-26 0,25 0,0 0,1 25,-1 0,25 0,-25-1,25 1,0 0,0 0,0 0,25-25,0 0,-1 0,1 0,-25-25,25 25,-25-25,25 25,-25-25,25 0,-25 1,0-1,24 25,-24-25,25 75,0-1,-25 26,0-26,0 1,0-1,0-24,25-25,0 0,-1 0,1 0,-25-25,25 25,0-49,0 49</inkml:trace>
  <inkml:trace contextRef="#ctx0" brushRef="#br0" timeOffset="93686.4151">13246 3572,'25'49,"0"1,24 0,26 24,-26-24,1-25,0-1,-50 1,24-25,-48 25,-1-25,25 25,-25 0,25-1,0 1,0 0</inkml:trace>
  <inkml:trace contextRef="#ctx0" brushRef="#br0" timeOffset="94620.2237">13990 3721,'0'49,"0"-24,0 0,0 0,0 0,0-1,0 1,0 0,0 0</inkml:trace>
  <inkml:trace contextRef="#ctx0" brushRef="#br0" timeOffset="96636.3556">13048 4465,'0'-25,"-25"25,25 25,25 0,-25 24,0-24,0 0,0 0,0-1,0 1,24-50,1 1,0 24,0 0,0 0,-1 0,1 0,-25 24,-25-24,1 25,-1-25,0 0,0 0</inkml:trace>
  <inkml:trace contextRef="#ctx0" brushRef="#br0" timeOffset="97937.2041">13320 4415,'0'25,"25"-25,0 0,0 25,0-25,-1 0,26 0,0 0,-50 25,25-25,-1 0,-48 0,-1 24,-25 1,0 0,50 0,-49 0,24-1,25 1,-25-25,25 25</inkml:trace>
  <inkml:trace contextRef="#ctx0" brushRef="#br0" timeOffset="98766.378">13941 4291,'0'25,"0"25,0-1,24 1,1-1,-25 1,0-25,0 0,0-1,25-24</inkml:trace>
  <inkml:trace contextRef="#ctx0" brushRef="#br0" timeOffset="100849.2993">15578 3696,'0'-25,"-25"25,25 25,0 25,0 24,0-24,0 24,0 25,0-24,0-26,0 1,0 24,0-49,0 0,0 0,0-1,0 26,0-25,25 0,-25 24,0-24,0 0,0 0,24-25,1 0,0 0,0 0,0 0,-25-25,25 25,-25-25,24-25,-24 1,0-1,0 25,0 1,0-26,-24 0,-26-24,25 49,0-49,-24 49,24 0,0 25,0 0,0 0,-49 0,0 0,24 0,25 0,25-25,0 1,25-1,0 25,0 0,-1 0,1 0,0 0,0 0,0 0,-1-25,1 25,0 0,25 0,-26 0,-24-25,25 25,0 0,-25-25,25 25,-25-24,25 24</inkml:trace>
  <inkml:trace contextRef="#ctx0" brushRef="#br0" timeOffset="101689.0931">15925 3746,'-25'0,"0"0,1 0,-1 24,25 1,-25-25,25 25,0 0,0 24,0 26,0-26,25 1,49 0</inkml:trace>
  <inkml:trace contextRef="#ctx0" brushRef="#br0" timeOffset="103050.2462">16148 3845,'25'0,"0"0,-25 74,25-49,-25 0,24 0,-24-1,0 1,25-25,-25 25,0 0,0 0,0-1,0-48,0-51,0 50,0 1,0-1,0 0,0 0,25 25,0 0,0 0,-25 50,24-25,-24-1,0 1,25-25,-25 25,25 25,-25-26,0 1</inkml:trace>
  <inkml:trace contextRef="#ctx0" brushRef="#br0" timeOffset="103948.1583">16694 3770,'0'25,"0"0,25 0,-25 0,25-1,-25 26,0 0,0-26,0 1,0 0,0 0,0 0,0-1,0 1,0 0,-25-25,0 0,25 25</inkml:trace>
  <inkml:trace contextRef="#ctx0" brushRef="#br0" timeOffset="104748.1387">17041 3994,'25'-25,"0"25,0 0,-1 0,100 0,-49 0,-50 0,24 0,-24 0,0 0</inkml:trace>
  <inkml:trace contextRef="#ctx0" brushRef="#br0" timeOffset="105465.1406">17289 4266,'75'0,"-1"0,-49 0,24 0,-24 0,50 0,-26 0</inkml:trace>
  <inkml:trace contextRef="#ctx0" brushRef="#br0" timeOffset="114468.9557">18505 3547,'-25'0,"0"0,0 0,0 0,1 0,-1 0,0 0,0 0,0 25,1-25,24 25,-25-25,25 24,0 1,0 0,0 0,0 0,0 0,0-1,0 26,0-25,25 24,-25-24,0 0,24 0,-24 0,0-1,25 1,-25 0,25 0,0-25,0 25,-1-25,1 0,0 0,0 0,0 0,-1 0,-24-50,25-24,-25 49,0-25,0 25,25-24,-25 24,0-25,0 26,0-1,0 0,0 0,0-25,-25 1,25 24,-25-25,25 26,0-1,0 0,-24 25,-1 0,0 0,0 0,0 0,25 25,0 0,0-1,-24 1,24 0,0 0,0 0,0-1,0 1,0 0,0 0,0 0,0 0,0-1,24-24,-24 25,25-25,0 0,-25 25,25-25,-25 25,25-25,-1 0,1 0,0 0,0 0,0 0,-1 0,1 0</inkml:trace>
  <inkml:trace contextRef="#ctx0" brushRef="#br0" timeOffset="115835.1866">19224 3572,'-25'0,"0"0,1 0,-1 0,0 0,0 0,0 25,25-1,-24 1,24 0,-25 25,0-25,25-1,0 1,0 0,-25 0,25 49,-25-24,25-25,0 24,0-24,0 25,0-26,0 1,0 0,0 0,0 0,25-25,0 24,0-24,-25 25,49-25,-24 0,0 25,0-25,0 25,-1-25,1 0</inkml:trace>
  <inkml:trace contextRef="#ctx0" brushRef="#br0" timeOffset="118356.3164">19348 3795,'25'0,"0"25,-25 0,0 0,24-25,-24 24,25-24,-25 25,0 25,0-25,0-1,0 1,0 0,0-50,0 0,0 1,0-1,0 0,0 0,0 0,0 1,25 24,-25-50,0 25,25 0,-25 1,25 24,-1 0,-24-25,25 25,-25 25,25-1,-25 1,25-25,-25 25,25 0,-25 0,0 24,0-24,0 49,24-24,-24-25,25 0,-25-1</inkml:trace>
  <inkml:trace contextRef="#ctx0" brushRef="#br0" timeOffset="126598.4795">19770 3274,'0'25,"0"0,0 0,0-1,0 1,0 0,0 0,0 0,0-1,0 1,0 0,0 0,0 0,0-1</inkml:trace>
  <inkml:trace contextRef="#ctx0" brushRef="#br0" timeOffset="128694.0374">20018 3274,'-25'0,"0"0,0 0,1 0,-1 25,0 0,0-25,25 25,0-1,-25-24,25 25,0 0,25-25,0 25,0 0,0-1,-25 1,24-25,1 0,-25 25,25-25,-25 25,25-25,-25 25,49-1,26 26,-26-25,75 49,-99-74,0 0</inkml:trace>
  <inkml:trace contextRef="#ctx0" brushRef="#br0" timeOffset="130118.037">20539 3473,'0'49,"0"-24,0 0,0 0,0-1,0 1,0 0,0 0,0 0,0 0,0-1,0 1,0 50,24-51,-24 26,0-25</inkml:trace>
  <inkml:trace contextRef="#ctx0" brushRef="#br0" timeOffset="131256.8209">20861 3770,'-25'0,"0"0,1 0,-1 25,25 0,0 0,0 0,25-25,-25 24,24-24,1 0,0 0,0 0,0 0,0 0,-1-24,-24-26,0 25,0 0,-24 25,24-24,0-1,-25 25,0 0</inkml:trace>
  <inkml:trace contextRef="#ctx0" brushRef="#br0" timeOffset="132977.9209">21233 3721,'-25'0,"1"0,-1 0,0 0,25 25,0-1,0 1,0 0,0 0,0 0,25-25,0 0,-1 0,1 0,0 0,0 0,-25-25,0 0,0-25,0 26,0-1,25 50,-1 74,26 0,-25-74,-25 0,0 24,25-24,-25 0,0 0,24 49,-24-24,0-1,0-24,0 0,0 0,0-1,-24-24,-1 0,0 0,25-24,-25-1,0 0,25 0,0-49,0 49,0 0,0-24,25 24,-25 0,25 25,0 0,-25-25,25 0,-1 25,-24-24,25 24</inkml:trace>
  <inkml:trace contextRef="#ctx0" brushRef="#br0" timeOffset="134974.7174">21407 3225,'0'24,"0"1,0 0,0 0,0 0,0-1,0 1,0 0,0 0,0 0,0-1,0 1,0 0</inkml:trace>
  <inkml:trace contextRef="#ctx0" brushRef="#br0" timeOffset="136748.8842">21432 3249,'0'-24,"24"24,1-25,0 25,0 0,-25-25,25 25,-25 25,0 0,0-1,0 1,0 0,0 0,-25-25,0 0,0 0,25 25,-25-25</inkml:trace>
  <inkml:trace contextRef="#ctx0" brushRef="#br0" timeOffset="139887.9912">21630 3646,'0'25,"0"0,0 0,0 0,0-1,0 1,0 0,0 0,-25-25,25 25,0-1,0-48,0-1,0 0,0 0,25 25,-25-25,0 1,25 24,0-25,-1 0,-24 0,25 25,0 0,25-25,-26 25,26 0,-25 0,-25 25,0 0,0 0,0 0,0-1,0 1,0 0,0 0</inkml:trace>
  <inkml:trace contextRef="#ctx0" brushRef="#br0" timeOffset="141227.8339">22126 3473,'25'0,"-25"24,25 1,0 25,-25-1,24-24,1 25,-25-25,25 24,0-24,-25 0,0 0,0 24,0-24,0 25,0-25,0 24,0-24,0 0,-25-25,0 25,25-1,-25-24,1 25,24 0,0 0,-25-25,25 25</inkml:trace>
  <inkml:trace contextRef="#ctx0" brushRef="#br0" timeOffset="151384.701">18455 4688,'74'0,"1"0,-1 0,25 0,-74 0,25 0,0 0,-26 0,1 0,25-25,-1 25,1 0,124-25,98 25,-24 0,-74 0,198 0,-173 25,-125-25,-49 0,0 0,-1 0,1 0,0 0,25 0,24 0,-49 0,0 0,0 0,49 0,0 0,50 0,25 0,-50 0,-49 0,-25 0,-25 25,25-25,-1 0,1 0</inkml:trace>
  <inkml:trace contextRef="#ctx0" brushRef="#br0" timeOffset="155695.6993">5085 4936,'0'25,"0"0,0 0,0-1,0 1,0 25,0-1,0-24,0 0,0 0,0 0,0-1,0 1,0 0,0-50</inkml:trace>
  <inkml:trace contextRef="#ctx0" brushRef="#br0" timeOffset="157855.8021">5532 4961,'-25'0,"0"0,0 0,25 25,-24-25,-1 25,0-25,25 24,-25-24,0 25,1 0,-1-25,0 0,0 0,25 25,-25-25,25 25,-24-25,-1 0,25 24,-25-24,25 25,25-25,0 0,-1 25,1-25,25 25,-25 0,24-25,-24 0,-25 24,25 1,0-25,-25 25,24-25,-24 25,25-25,0 25,0-25,-25 24,25-24</inkml:trace>
  <inkml:trace contextRef="#ctx0" brushRef="#br0" timeOffset="158842.7915">5805 5085,'49'0,"1"0,24-25,-49 25,0-25</inkml:trace>
  <inkml:trace contextRef="#ctx0" brushRef="#br0" timeOffset="159436.7047">5904 5358,'0'-25,"49"0,1 25,0-49,-26 24,1 25,0 0</inkml:trace>
  <inkml:trace contextRef="#ctx0" brushRef="#br0" timeOffset="161459.7593">6350 4961,'0'-25,"0"0,0 50,0 0,-24 0,24 0,0-1,0 1,0 0,0 0,0 0,0-1,0 1,0 25,0-25,0-1,24-24,1 0,0 0,0 0,0 0,-1 0,-24-24,0-1,0 0,0 0,0-24,0 24,0-25,0 25,0 1,0-1,0 0,0 0,-24 25,-1 0,0 0,0 0</inkml:trace>
  <inkml:trace contextRef="#ctx0" brushRef="#br0" timeOffset="166894.5975">7268 5110,'0'25,"0"-1,-25-24,25 25,-24 0,-1-25,0 0,0 0,0 0,25-25,-25 25,1-25,24 1,-25 24,25-25,0 0,0 0,0 0,0 1,0-1,0 0,0 0,0 0,0 1,0-1,0 0,0 0,25 25,-25-25,0 0,0 1,0-1,0 0,24 25,1 50,0-50,-25 24,25 26,-25-25,0 0,0 0,0-1,0 1,0 0,0 0,0 0,0-1,0 1,0 0,0 0,25 24,-25-24,0 0,0 0,0 0,0-1,25-24,-25 25,24-25</inkml:trace>
  <inkml:trace contextRef="#ctx0" brushRef="#br0" timeOffset="169006.1598">7690 4713,'0'25,"0"24,0 1,0-25,0 0,0-1,0 1,0 25,0-25,0-1,0 1,0 0,0-50,0 0,0 1,0-26,0 0,0 26,0-1,0-25,0 25,0 0,0 1,0-1,0 0,25 25,-25-25,24 25,-24-25,25 25,25 0,-25 0,-1 0,-24 25,0 0,0 0,0 0,0-1,-24-24,24 25,0 0,-25-25,0 0,25 25,-25-25,25 25</inkml:trace>
  <inkml:trace contextRef="#ctx0" brushRef="#br0" timeOffset="170038.5069">8161 4812,'25'0,"0"0,0 0,-1 0,1 0,0 0,0 0,0 0</inkml:trace>
  <inkml:trace contextRef="#ctx0" brushRef="#br0" timeOffset="170801.5611">8087 4961,'24'0,"1"0,0 0,0 0,0 0,49 0,-24 0,-25 0,-1 0</inkml:trace>
  <inkml:trace contextRef="#ctx0" brushRef="#br0" timeOffset="172282.2058">8632 4762,'0'25,"0"0,0 0,-24 0,24 24,0-24,0 25,0-25,0-1,0 1,24-25,-24 25,25-25,0 0,0 0,-25-25,0 0,0 1,25-1,-25 0,24 0,-24 0,0 1,0-1,0 0,0 0,-24 0,-1 25,0 0,0 0,0 0</inkml:trace>
  <inkml:trace contextRef="#ctx0" brushRef="#br0" timeOffset="177080.5355">5284 6003,'0'25,"0"24,0 26,0-26,0 26,0-26,0 1,0-25,0-1,0 1,0 0,0 49,0-24,0-25,0 24,0-24,25 0,-25 0,0 0,24-25,26 0,-25 0,0 0,24 0,-49-50,0 25,0-24,-25 49,25-25,-24 25,24-25,0 0,0 0,-25 1,25-1,-25 25,25-25,-25 0,25 0,0 1,-25-1,25 0,0 0,-24 0,-1 25,25-24,-25-1,0 0,75 25,-25 0,-1 0,1 0,0 0,0 0,0 0,-1 0</inkml:trace>
  <inkml:trace contextRef="#ctx0" brushRef="#br0" timeOffset="178239.4488">5581 6052,'0'-24,"-24"24,24 24,0 1,0 0,0 0,0 0,0-1,0 1,0 0,0 0,0 0,0-1,0 1,24 0,1-25,0 0,0 0,0 0</inkml:trace>
  <inkml:trace contextRef="#ctx0" brushRef="#br0" timeOffset="179721.5342">5730 6102,'25'0,"-25"25,0 0,0-1,0 1,0 0,0 0,0 0,0-50,0 0,25 0,0 25,-25-25,24 1,1 24,-25 24,0 1,0 0,0 0,0 0</inkml:trace>
  <inkml:trace contextRef="#ctx0" brushRef="#br0" timeOffset="180707.5336">5929 6003,'24'0,"1"0,0 0,-25 25,25-1,-25 1,0 0,0 0,0 0,0-1,0 1,0 0,0 0,0 0,0-1,-25-24,25 25,-25-25,25 25,0 0,0 0</inkml:trace>
  <inkml:trace contextRef="#ctx0" brushRef="#br0" timeOffset="181528.2323">6202 6102,'49'0,"26"0,49-25,-50 25</inkml:trace>
  <inkml:trace contextRef="#ctx0" brushRef="#br0" timeOffset="182127.5303">6276 6251,'50'0,"-26"0,1 0,0 0,25 0,-1 0,-49-25,25 25,0 0</inkml:trace>
  <inkml:trace contextRef="#ctx0" brushRef="#br0" timeOffset="184316.3813">6896 5904,'-25'0,"0"0,1 0,-1 0,0 0,25 24,-25 1,25 0,0 0,0 24,0-24,0 0,0 0,0 0,0-1,0 1,0 0,0 0,0 0,0-1,0 1,25-25,-25 25,25-25,0 0,-1 0,1 0,0 0,-25-25,25 25,-25-25,0 1,25-1,-25 0,0-25,0 26,0-26,0 25,0 0,0 1,0-1,0 0,0 0,0 0,-25 25,25-24,-25-1,25 0,0 0,-25 25,0 0,1 0,-1 0,0 25,25 0,-25-25,0 25,1-1,24 1,0 0,0 0,0 0,24-25,1 24,25-24,-25 0,24 0,-24 25,0-25,-25 25,25-25,-25 25,24-25</inkml:trace>
  <inkml:trace contextRef="#ctx0" brushRef="#br0" timeOffset="186134.4958">7243 5904,'0'-25,"0"0,-24 25,-1 0,0 25,0 0,0 24,25-24,0 0,0 0,0-1,0 1,0 0,0 49,0-49,0 0,0 0,0 0,0-1,0 1,0 0,0 0,0 0,0-1,0 1,25-25,-25 25,25-25,-25 25,25-25,0 0,-25-25,24 25</inkml:trace>
  <inkml:trace contextRef="#ctx0" brushRef="#br0" timeOffset="191008.4094">7442 5978,'25'0,"-1"0,1 0,-25 50,0-26,0 26,0-25,0 0,0-1,25-24,-25 25,25-25,-25 25,25-25,-25 25,0 0,0-50,0 0,-25 0,25 0,0 1,0-1,0 0,0 0,0 0,0 1,0-1,25 0,-1 25,1 0,0 0,0 0,0 0,-1 0,1 0,-25 50,0-1,0-24,0 0,0 0,0-1,25-24,-25 25,0 0,0 0,25-25,-25 25,0-1,25-24,-1 0,-24 25,25-25</inkml:trace>
  <inkml:trace contextRef="#ctx0" brushRef="#br0" timeOffset="192467.8486">7888 5705,'0'0,"-49"0,49-25,-25 25,0 0,0 0,0 0,25 25,0 0,0 0,0-1,25-24,-25 25,25-25,-25 25,50-25,-50 25,24-25,-24 25,25-25,0 0,-25 25,25-25,0 0,-1 0,1 0,-25-25,0 0,0 0,0 0,0 0,0 1,-25 24,25-25,-24 25,24-25,-25 25</inkml:trace>
  <inkml:trace contextRef="#ctx0" brushRef="#br0" timeOffset="194254.4125">8310 5606,'0'49,"0"1,25 0,-25-1,0-24,0 0,25 25,-25-26,24-24,-24 25,0 0,0 0,0 0,0-1,0 1,0 0,0 0,0 0,0-1</inkml:trace>
  <inkml:trace contextRef="#ctx0" brushRef="#br0" timeOffset="195539.9504">8583 5879,'0'25,"-25"-1,25 1,0 0,0 0,0 0,0-1,0 1,0 0,25-25,-25 25,25-25,-1 0,1 0,-25-25,25 0,-25 0,0 1,0-26,0 25,0 0,-25 25,25-24,-25 24</inkml:trace>
  <inkml:trace contextRef="#ctx0" brushRef="#br0" timeOffset="197387.3864">8905 5953,'-25'0,"1"0,24 25,-25 0,0-25,25 25,0-1,0 1,0 0,0 0,0 0,0-1,25-24,0 0,-25-24,0-1,24 0,-24 0,0 0,0 1,0 48,0 1,0 50,0 24,0 50,0-50,0 0,0 0,0 50,0-124,0 0,0 0,0-1,0 1,-24-25,-1 25,0-25,0 25,25-75,0-24,0 24,0 0,0 26,0-26,0 25,25 0,0 1,0-1,-25 0,24 25,-24-25,25 25,-25-25,0 1,25-1</inkml:trace>
  <inkml:trace contextRef="#ctx0" brushRef="#br0" timeOffset="199130.3472">9104 5631,'0'-25,"0"0,-25 25,25-25,0 0,-25 25,0 0,0 0,1 0,24 25,-25 0,25 0,0 0,0-1,0 1,0 0,0 0,0 24,0-24,25-25,-1 0,-24-25,25 25,-25-24,0-1,25 0,-25 0,0 0,0 1,0-1,0 0,0 0,0 0</inkml:trace>
  <inkml:trace contextRef="#ctx0" brushRef="#br0" timeOffset="201146.2243">9203 5879,'25'0,"-1"0,-24 25,0 24,0-24,0 0,0 0,0-1,0-73,0 24,0 0,25-24,-25 24,25 0,-25 0,0 0,0 0,25 25,0 0,0-24,-1 24,1 0,-25 24,0 1,0 0,0 0,0 0,0 0,0-1,0 1,0 0,0 0,0 0,0-1,0 1</inkml:trace>
  <inkml:trace contextRef="#ctx0" brushRef="#br0" timeOffset="202270.0322">9699 5432,'0'25,"0"0,0 24,0 1,0-25,0 0,0 49,0-24,25-1,-25 26,0-26,25-24,-25 25,0-25,0-1,0 1,0 0,-25 0,25 0,0-1,-25-24,25 25,0 0,-25-25,25 25,-25 0,1-25,24 24,0 1</inkml:trace>
  <inkml:trace contextRef="#ctx0" brushRef="#br0" timeOffset="203849.3363">6276 6970,'50'0,"-1"-25,26 25,-26 0,-24 0,0 0,0 0</inkml:trace>
  <inkml:trace contextRef="#ctx0" brushRef="#br0" timeOffset="204617.4601">6350 7417,'25'0,"0"0,0 0,0 0,-1 0,-24-25,25 25,0 0,0 0,0 0,-1 0,1 0,-25-25,25 25</inkml:trace>
  <inkml:trace contextRef="#ctx0" brushRef="#br0" timeOffset="206676.1294">7070 6921,'-25'0,"25"24,-25-24,25 25,0 0,0 0,0 0,0 24,0-24,0 0,0 0,0-1,0 1,0 0,0 0,25 0,0-1,-25 1,24-25,-24 25,25-25,25 50,0-26,24 1,0 25,-49-50,0 0,-25-25,0 0,0 0,0-24,0-1,0 1,-25-1,25 0,0 26,-25-1,25 0,0 0,0 0,0 1,0-1,0 0,0 0,-24 25,24-25,0 1,-25 24,0 0,0 0,0 0,1 0,-1 0,0 0,0 24,25 1,0 0,0 0,0 0,0-1,0 1,0 0,0 0,0 24,0-24,25-25,25 0,-26 0,26 0,-25 0,0 0,-1 0,1 0</inkml:trace>
  <inkml:trace contextRef="#ctx0" brushRef="#br0" timeOffset="207474.642">7715 6821,'0'25,"0"0,-25-25,25 25,0 0,0-1,0 1,0 0,-25 25,25-1,0 1,0-1,25 26,-25-26,0-24,0 0,25-25,-25 25,0 0,24 24,26 1,-25-25,0-1,-1-24,1 0</inkml:trace>
  <inkml:trace contextRef="#ctx0" brushRef="#br0" timeOffset="208759.2955">7987 7020,'25'0,"0"0,-25 25,0-1,0 1,0 0,0 0,0 0,0-1,0 1,0 0,0 0,0 0,0-1,0 1,0 0,0 0,0 0,0-50,0-25</inkml:trace>
  <inkml:trace contextRef="#ctx0" brushRef="#br0" timeOffset="209975.7868">8186 6796,'25'0,"0"0,-25 25,0 0,0 0,0 0,0 0,0-1,0 26,0 0,0-1,0-24,0 0,0 0,0-1,0 1,0 0,0 0,0 0,0-1,0 1,0 0,0 0,0 0,0-1,-25-24,25 25</inkml:trace>
  <inkml:trace contextRef="#ctx0" brushRef="#br0" timeOffset="308125.2402">14461 5507,'25'0,"0"49,25 26,-1-26,1 50,0 26,-26-51,1-49,-25 0,25-25,0 0,-25 24,25-24,-1 0,1 0,-25 25,25-25</inkml:trace>
  <inkml:trace contextRef="#ctx0" brushRef="#br0" timeOffset="309105.2647">14809 5631,'-25'0,"0"0,-24 24,49 1,-50 25,25-50,0 25,1-1,-1 1,0 0,0-25,25 25,0 0,-25-25,0 25,25 24,-49-24,49 25,-50-1,25-24,25 0,-24-25,24 25</inkml:trace>
  <inkml:trace contextRef="#ctx0" brushRef="#br0" timeOffset="310657.4338">13048 5606,'0'49,"0"-24,0 25,0-1,0-24,0 0,0 0,0 0,0 0,0-1,0 1</inkml:trace>
  <inkml:trace contextRef="#ctx0" brushRef="#br0" timeOffset="312588.7526">13122 5482,'0'-25,"-25"25,0 0,1 0,-1 0,-25 0,25 0,1 25,-1-25,0 0,25 25,-25-25,-24 49,24-49,-25 25,25-25,1 0,24 25,0 0,-25-25,25 24,0 1,0 0,0 0,0 0,0-1,0 1,0 0,0 25,0-25,25-1,-25 1,24-25,-24 25,25 0,0 0,25-1,-1 1,-24-25,0 25,0-25,-1 25,1-25,0 25,0-25,24 0,-24 0,0 24,0-24,0 0,-1-24,1-26,-25 25,0 0,0 1,0-1,0 0,25 25,-25-25,0 0,0 1,0-26,0 0,0 25,0 1,0-1,0 0,0 0,-25 25,25-25,0 1,0-1,-25 25,1-25,24 0,-25 25,25-25,-25 25,25-24,-25 24,0 0</inkml:trace>
  <inkml:trace contextRef="#ctx0" brushRef="#br0" timeOffset="313729.2256">15429 5631,'25'0,"-1"0,1 0,0 0,0 0,24 0,26 0,-50 0,0-25,-1 25</inkml:trace>
  <inkml:trace contextRef="#ctx0" brushRef="#br0" timeOffset="314571.1625">15553 5904,'-25'0,"0"0,25 24,75-24,-1 0,1 0,-26 0,-24 0,0 0,0 0</inkml:trace>
  <inkml:trace contextRef="#ctx0" brushRef="#br0" timeOffset="315615.2197">16371 5184,'0'25,"0"0,0 74,0-25,0-24,0-25,0 24,0-24,0 0,0 0,0 0,0-1,0 1,0 0,0 0,0 0,0 24,0 1,0-25,0 24,0 1,0-25,0 0</inkml:trace>
  <inkml:trace contextRef="#ctx0" brushRef="#br0" timeOffset="316828.4315">16619 5631,'0'24,"-24"-24,-1 25,25 0,0 0,0 0,0-1,0 1,0 0,0 0,0 0,0 0,0-1,25-24,-1 0,-24-24,0-1,25 0,-25 0,0 0,0 0,0 1,0-1,0 0,-25 25,25-25,0 0</inkml:trace>
  <inkml:trace contextRef="#ctx0" brushRef="#br0" timeOffset="318652.3556">16942 5631,'-25'0,"25"24,-25-24,25 25,-24-25,24 25,0 0,-25-25,25 25,0-1,0 1,0 0,25 25,-1-50,1 0,0 0,-25-25,0 0,0 0,0 0,0 1,0-1,0 50,0 24,0 26,0-1,0 50,0 0,0-74,0-25,0 24,0-24,0 0,0 0,0-1,0 1,0 0,0 0,-25 0,0-1,25 1,-24-25,-1 0,0-25,25-49,-25 74,0-50,25 1,-24 24,24-25,0 26,0-1,24 0,26 0,0-24,24 24,-49 0,0 0,-25 0,24 25,-24-24,0-1</inkml:trace>
  <inkml:trace contextRef="#ctx0" brushRef="#br0" timeOffset="322481.3203">17512 5631,'-24'0,"24"-25,-25 25,0 0,0 0,0 0,1 0,-1 0,0 0,25 25,-25-25,25 24,0 1,-25-25,25 25,-24 0,24 0,-25-25,25 24,0 1,25 0,-25 0,24 0,1 0,0-25,-25 24,25-48,-25-1,25 25,-25-25,24 25,1 0,-25-25,25 25,-25-25,0 0,0 1,0-26,0 25,0 0,0 1,0-1,0 50,0 24,25 1,-25 24,25-49,-25 0,0 0,0 0,24-25,1 0,25 0,-25 0,-1 0</inkml:trace>
  <inkml:trace contextRef="#ctx0" brushRef="#br0" timeOffset="324667.1619">17140 6251,'0'25,"0"-1,0 1,0 0,0 0,0 0,0-1,0 26,0-25,0 0,0-1,0 1,25-25,0-25,0 25,-25-24,25 24,-25-25,24 25,-24-25,25 25,-25-25,25 25,0 0,0 25,-1 0,-24 0,0-1,0 1,-24-25,-1 0,0 0,0 0,0 0,-24 0,24 0,0 0,0 0</inkml:trace>
  <inkml:trace contextRef="#ctx0" brushRef="#br0" timeOffset="327120.7831">12849 6945,'50'0,"-25"0,-1 0,1 0,0 0,0 0,-25 25,25-25,-1 25,-24 0,0 0,0-1,-24-24,24 25,-25-25,25 25,-25-25,25 25,-25-25,25 25,-25-25,25 24,-24-24,24 25,0 0,0 0,24 0,1-25,0 0,0 0,0 0,-1 0,1 0,0 0,0 0,0-25,-1 25</inkml:trace>
  <inkml:trace contextRef="#ctx0" brushRef="#br0" timeOffset="328833.3564">13271 6772,'-25'0,"25"-25,-25 25,0 0,1 0,-1 0,0 0,0 0,-24 0,24 0,-25 0,50 25,-25-25,1 0,-1 24,0-24,25 25,-25-25,25 25,-25-25,1 25,24 0,0 0,-25-1,25 1,-25 0,25 0,0 0,-25-25,25 24,-25-24,25 25,0 0,0 0,0 0,0-1,0 1,0 0,0 0,25-25,-25 49,25-24,0 0,-25 0,25 0,-1-1,1 1,0-25,0 0,24 25,-24 0,50 0,-26-25,-24 0,25 0,-26 0,1 0,0 0,0 0,0 0,-1 0,1 0,-25-25,0 0,0 0,25 0,-25 1,0-26,0 25,0 0,0 1,0-1,0 0,0 0,0 0,0-24,0-26,0 51,0-1,0 0,-25 0,25 0,0 1,-25 24,25-25,0 0,0 0,-24 25,24-25,0 0,-25 25</inkml:trace>
  <inkml:trace contextRef="#ctx0" brushRef="#br0" timeOffset="329967.4473">14412 6846,'0'50,"0"-25,25 24,-25-24,0 0,0 0,0-1,0 26,24-50,-24 25,0 0,0-1,0 1,0 0,0 0,25-25,-25 25,25 24,-25-24,0 0,25-25</inkml:trace>
  <inkml:trace contextRef="#ctx0" brushRef="#br0" timeOffset="331724.1519">14809 6871,'-25'0,"0"0,0 25,1 0,-1-25,0 0,25 24,-25-24,25 25,-25-25,25 25,-24-25,24 25,-25-25,0 0,25 25,-25-25,0 24,0 1,1 0,-1-25,25 25,-25-25,50 25,0-25,-1 0,1 24,0 1,0-25,0 25,0-25,-1 0,-24 25,25-25,0 0,0 25,0-25,-25 24,49 26,-24-25,25-25,-26 0,-24 25,25-25,-25 24,25-24,0 0,24 0</inkml:trace>
  <inkml:trace contextRef="#ctx0" brushRef="#br0" timeOffset="336532.3012">1166 8111,'50'0,"-1"50,1-1,-25-24,24 25,-24-25,25 24,-25-24,-1 0,1 0,0-25,0 24,0-24,-1 50,1-50,25 0,-25 25,-1 0,1-25,0 24,0-24,0 0,-25 25</inkml:trace>
  <inkml:trace contextRef="#ctx0" brushRef="#br0" timeOffset="337474.3911">1811 7962,'-25'0,"-24"0,49 25,-25-25,0 50,-25-25,50-1,-49 26,49-25,-50 24,25 1,-24-25,49 24,-50-24,50 0,-25 0,1 0,-1-1,0 1,25 0,-25-25,25 25,-25-25,1 25,-1-1,0 1,25 0</inkml:trace>
  <inkml:trace contextRef="#ctx0" brushRef="#br0" timeOffset="338864.721">1861 8111,'25'0,"-1"0,76 0,98 0,50 0,-124-25,50-24,74 24,-174 0,-49 25,0 0,-50 25,0-25,0 0,1 25</inkml:trace>
  <inkml:trace contextRef="#ctx0" brushRef="#br0" timeOffset="339675.2293">2208 8334,'0'25,"25"-25,24 25,26 0,24-25,-49 0,-26 0,1 0,0 0,0 0,0 0,-1 0,1 0,0 0</inkml:trace>
  <inkml:trace contextRef="#ctx0" brushRef="#br0" timeOffset="340868.3506">3523 7590,'0'25,"0"25,0 49,24 0,-24-49,0 24,0 1,0-51,0 26,0-25,0 0,0-1,0 1,0 0,0 0,0 0,25-25,-25 24,0 1,0 0,0 0</inkml:trace>
  <inkml:trace contextRef="#ctx0" brushRef="#br0" timeOffset="342233.0453">3944 8037,'-25'0,"1"0,24 25,-25-25,25 24,-25-24,25 25,0 0,0 0,-25 0,25-1,0 26,0-25,0 0,25-25,0 0,0 0,24 0,-24 0,-25-25,25 25,0 0,-25-25,0 0,25 25,-25-25,0 1,0-1,0 0,-25 25,0 0,0 0</inkml:trace>
  <inkml:trace contextRef="#ctx0" brushRef="#br0" timeOffset="343796.3926">4292 8062,'-25'0,"0"0,0 0,25 24,-25-24,25 25,-24-25,24 25,0 0,0 0,0-1,24-24,1 0,25 25,-1-25,-24 0,-25-25,0 1,25-1,-25 0,0 50,0 49,0 25,-25 1,25-51,-25 26,25-26,0-24,0 0,0 0,-24-25,-1 24,25 1,0 0,-25-25,0 50,0-50,25 24,-24-24,-1-49,25 24,0 0,0-24,0 24,0 0,0-25,0 1,49 24,-24 0,50 0,-26 1,1-1,-25 25,-1 0,-24-25</inkml:trace>
  <inkml:trace contextRef="#ctx0" brushRef="#br0" timeOffset="345108.618">4664 8062,'0'-25,"0"0,0 0,24 0,1 25,-25 25,0 0,0 0,0 0,0-1,0 26,0-25,-25 0,25 24,-24-24,-1 0,0 0,0-25,75 0,-25 0,24 0,-24 0,0 0,0 0</inkml:trace>
  <inkml:trace contextRef="#ctx0" brushRef="#br0" timeOffset="347008.9108">4490 8706,'25'0,"0"0,-25 25,24 25,-24-25,0-1,0 1,0 0,0 0,-24-25,24 25,-25-25,25 24,25-24,24 0,1 0,-25 0,-1-24,1 24,-25-25,25 25,0 0</inkml:trace>
  <inkml:trace contextRef="#ctx0" brushRef="#br0" timeOffset="350707.0401">5160 8111,'-25'0,"25"25,25-25,0-25,-1 25,1 0,0 0,0 0,0 0,-1 0,1 0,0 0,0 0</inkml:trace>
  <inkml:trace contextRef="#ctx0" brushRef="#br0" timeOffset="351818.1641">5135 8483,'0'-25,"25"25,0-24,-1 24,1 0,0-25,0 25,0 0,-1 0,1 0,0 0,0 0,0 0,-1 0,1 0,0 0</inkml:trace>
  <inkml:trace contextRef="#ctx0" brushRef="#br0" timeOffset="352878.754">5780 8012,'0'25,"0"24,0-24,0 0,0 25,0-1,0 26,0-26,0-24,0 0,0 0,0-1,0 1,0 0,0 0,0 0,0-1,0 26,0 0,0-26,0 1,0 0,0 0</inkml:trace>
  <inkml:trace contextRef="#ctx0" brushRef="#br0" timeOffset="354018.3253">1637 9699,'0'24,"0"1,0 25,25 74,-25-75,0 1,0 25,25-1,0-49,-25 0</inkml:trace>
  <inkml:trace contextRef="#ctx0" brushRef="#br0" timeOffset="355246.2275">2307 9674,'-25'0,"1"0,-26 0,25 0,-49 49,49-49,0 25,0 0,1 0,-1 0,-25-1,50 1,-25-25,-24 25,-1 0,-24 0,24-1,0 1,26-25,48 0,1 0,0 0,0 0,0 0,-1 0,1 0,25 0,-50 25,25 0,0-25,-1 25,1-25,0 0,-25 25,0-1,25-24,0 0,-1 0,26 0,24 25,-24 0,0 0,-26 0,51-1,-50-24,-1 0</inkml:trace>
  <inkml:trace contextRef="#ctx0" brushRef="#br0" timeOffset="356396.0043">2605 9798,'49'0,"26"0,-1 0,125 0,-125 0,1 0,-51 0,1 0,-25 25,0-1,0 1,-25 0</inkml:trace>
  <inkml:trace contextRef="#ctx0" brushRef="#br0" timeOffset="357350.8127">2803 10096,'25'0,"25"0,-26 0,51 0,-50 0,0 0,-1 0,1 0,0 0,25 0,-1 0,-24 0,0 0</inkml:trace>
  <inkml:trace contextRef="#ctx0" brushRef="#br0" timeOffset="358758.0745">3771 9649,'-25'0,"0"0,0 0,0 25,1-25,24 25,-25-25,25 24,-25 1,25 0,-25-25,0 25,25 0,0-1,0 1,0 0,0 0,0 0,0 24,0-24,25-25,0 0,0 0,0 0,-1 0,1 0,0 0,25 0,-50-50,0 26,24-1,-24 0,0 0,0 0,0 1,0-1,0 0,0 0,0 0,0 1,0-1</inkml:trace>
</inkml:ink>
</file>

<file path=ppt/ink/ink9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2-10T07:49:21.946"/>
    </inkml:context>
    <inkml:brush xml:id="br0">
      <inkml:brushProperty name="width" value="0.05292" units="cm"/>
      <inkml:brushProperty name="height" value="0.05292" units="cm"/>
      <inkml:brushProperty name="color" value="#FF0000"/>
    </inkml:brush>
  </inkml:definitions>
  <inkml:trace contextRef="#ctx0" brushRef="#br0">2307 11237,'0'49,"0"-24,0 0,0 24,0 1,0-25,0 0,0-1,0 1,0 0,0 0,0 0,0-1,0 1,0 0,0-50,0 0,0-24,0 24</inkml:trace>
  <inkml:trace contextRef="#ctx0" brushRef="#br0" timeOffset="494.6224">2332 10914</inkml:trace>
  <inkml:trace contextRef="#ctx0" brushRef="#br0" timeOffset="2734.8458">2704 10914,'0'25,"-25"0,25-1,0 1,0 0,0 25,0-26,0 26,0-25,0 0,0 24,0-24,0 0,0 25,0-1,0 1,-25-1,25 1,-24 0,24 49,0-50,0-24,0 0,24 0,1-25,25 0,-1 0,1 0,-25-25,24 0,-24 25,0-25,-25 1,25-1,-25 0,0-25,0 26,0-1,0 0,0-25,0 26,0-1,0-25,0 25,0 1,0-1,-25 25,0 0,0 0,1 0,-1 0,0 0,25-25,-25 25,0-25,1 0,-1 25,25-24,0-1,0 0,25 25,-1-25,1 0,0 25,0 0,0 0,-1 0,1 0,-25 25,25-25</inkml:trace>
  <inkml:trace contextRef="#ctx0" brushRef="#br0" timeOffset="4246.9654">3795 11112,'-24'0,"24"-24,-25 24,0 0,0 0,0 24,1 1,24 0,-25 25,25-25,-25-25,25 24,0 1,0 0,0 0,0 0,0 24,25-49,0 0,-1 0,1 25,25-25,-25 25,24-25,-24 0,0 0,-25-25,25 0,-25 0,0 1,0-1,0 0,0 0,0 0,0 1,0-1,0 0,0 0,0 0,0 0,-25 25,25-24</inkml:trace>
  <inkml:trace contextRef="#ctx0" brushRef="#br0" timeOffset="5998.4382">4812 10939,'-49'0,"49"49,-25-49,25 25,-50 0,26 25,-1-50,-25 49,25 1,1-25,-1 0,0-25,25 24,-25-24,0 0,1 0,-1 0,74 25,1 0,0 0,-26 24,51-49,-75 25,25-25,-1 0,1 0,-25 25,25-25,-25 25,25-25,-25 25,25-25</inkml:trace>
  <inkml:trace contextRef="#ctx0" brushRef="#br0" timeOffset="6839.9614">5482 10964,'0'99,"0"-25,0 75,0-25,0-49,0-1,0 0</inkml:trace>
  <inkml:trace contextRef="#ctx0" brushRef="#br0" timeOffset="11445.8972">2729 12551,'25'0,"49"0,0 0,1 0,-1-25,-24 25,-25 0,0 0,-1 0,1 0,0 0,0 0,0 0,-1 0,1 0,-25-24,25-1,-50 50</inkml:trace>
  <inkml:trace contextRef="#ctx0" brushRef="#br0" timeOffset="12126.4504">3126 12427</inkml:trace>
  <inkml:trace contextRef="#ctx0" brushRef="#br0" timeOffset="12983.9133">3101 12576,'0'25,"0"0,0 49,0-49,25 0,-25 24,0-24,0 0,0 0,0-1</inkml:trace>
  <inkml:trace contextRef="#ctx0" brushRef="#br0" timeOffset="13890.687">3771 12328,'-25'25,"25"0,-25-1,0 1,25 0,-25-25,25 50,-24-1,-1-24,25 0,-25 24,0-49,25 25,0 0,0 0,0 0,0-1,0 26,0 0,75 24,-51 0,26-24,-25-50,0 0,-1 0,1 0</inkml:trace>
  <inkml:trace contextRef="#ctx0" brushRef="#br0" timeOffset="15450.8268">3895 12576,'0'25,"24"0,1-1,0-24,0 50,0 0,-25-26,0 1,0 0,0 25,0-26,-25-24,0 0,0 0,25-24,0-1,0-25,0 25,0 1,0-1,0 0,0 0,25 25,0 0,0 0,0 0,-1 0,-24 25,0 0,25-25,-25 25,0-1,25-24,-25 25,0 0,25-25,-25 25,0 0,0-1</inkml:trace>
  <inkml:trace contextRef="#ctx0" brushRef="#br0" timeOffset="16645.4642">4217 12477,'25'25,"0"-1,24 1,-24 0,0 0,-25 24,0-24,0 0,0 0,0 0,0-1,0 1,0 0,0 0,0 0,-25-1,25 1,-25 0,25 0,0-50</inkml:trace>
  <inkml:trace contextRef="#ctx0" brushRef="#br0" timeOffset="17350.6287">4639 12551,'25'25,"24"-25,75 0,-25 0,-24 0,-25 0,-26 0,1 0</inkml:trace>
  <inkml:trace contextRef="#ctx0" brushRef="#br0" timeOffset="17989.8769">4862 12849,'25'0,"24"0,26-25,24 25,25-25,-74 25,-25 0,-1 0</inkml:trace>
  <inkml:trace contextRef="#ctx0" brushRef="#br0" timeOffset="19484.7698">6425 12204,'-25'0,"0"0,0 0,25 50,-24-50,24 24,-25-24,25 25,-25 0,0 0,25 0,-25-1,1 26,24-25,-25 0,25-1,0 1,-25-25,25 25,0 0,0 24,-25-24,25 0,0 0,0 24,0-24,0 0,0 25,0-26,25-24,0 25,0-25,-25 25,24-25,1 0,0 0,25 0,-26-25,26 0,-25 25,24-24,-49-1,25 25,-25-25,25 25,-25-25,0-24,0 24,0 0,0 0,0 0,0 1,0-1,0 0,0-25,0 26,0-26,0 0,0-24,0-25,0 49,0 25,0 0,-25-24,25 24,0 0,-25 0,25 1,-24 24</inkml:trace>
  <inkml:trace contextRef="#ctx0" brushRef="#br0" timeOffset="21154.3538">7343 11931,'0'25,"-25"0,0-1,0 1,0 25,25-25,-49 49,24-24,0-25,0-1,25 1,0 0,0 0,0 0,0-1,0 1,0 25,0-25,25 24,0 26,0-1,0 25,-1-49,1-1,-25-24,25-25,0 0,0 0,-1 0,1 0</inkml:trace>
  <inkml:trace contextRef="#ctx0" brushRef="#br0" timeOffset="25370.585">7516 12179,'0'25,"25"-25,0 0,-25 25,25-25,-25 25,0-1,24 1,-24 0,0 0,0 0,0-1,0 1,0 0,0 0,0 0,0-1,0 1,0 0,0 0,0-50,0 0,0 0,-24-24,24 24,0 0,0 0,0 1,0-51,0 26,0 24,0-25,0 25,0 0,24 25,1-24,0 24,-25-25,25 25,0 0,-1 0,1 49,0-24,-25 0,25 0,-25 0,25-25,-25 25,24 24,-24-24,0 0,0 0,25-25,-25 24,0 1,0 0,0 0,0 0,0-1,0 1,0 0,0 0,0 0,0-1,0 1,0-50</inkml:trace>
  <inkml:trace contextRef="#ctx0" brushRef="#br0" timeOffset="28228.8787">8037 11534,'0'25,"0"0,-25 24,25 1,0-25,0 0,0-1,0 1,0 0,0 0,0 0</inkml:trace>
  <inkml:trace contextRef="#ctx0" brushRef="#br0" timeOffset="29343.8327">8310 11807,'25'0,"24"25,51 49,-1-24,-50-25,-24-1,0 1,-25 0,0 0,0 0,0-1,0 1,0 25,0 0,-25 24,-24 0,49-24,-50 24,25 1,0-50,25-1,-24 1,-1-25,25 25,-25-25,25 25,-25 0,25-1,0 1,-25-25,25 25,-24 0,24 0,-25 24,25-24,0-50</inkml:trace>
  <inkml:trace contextRef="#ctx0" brushRef="#br0" timeOffset="30689.9471">9501 12204,'24'0,"26"0,0 0,24 0,-49 0,0 0,-1 0,1 0,0 0,0 0,0 0,-1 0,-24-25</inkml:trace>
  <inkml:trace contextRef="#ctx0" brushRef="#br0" timeOffset="31716.7494">9600 12576,'25'0,"-1"0,1 0,0 0,0 0,0 0,-1-25,1 25,0 0,0 0,0 0,-1 0,1 0,0 0,0 0,0 0,-25-25</inkml:trace>
  <inkml:trace contextRef="#ctx0" brushRef="#br0" timeOffset="34031.7395">10443 12154,'0'-25,"25"1,0 24,0 0,24 0,-24 0,0 0,0 0,-25 49,24-24,-24 0,0 0,0 0,0-1,0 1,0 0,0 25,-24-26,-1 1,25 0,0-50,0 0,0 1,0-1,0 0,0 0,0 0,0 1,0-1,0 0,25-25,-25 25,24-24,-24 24,0 0,25 0,-25 1,25 24,-25-25,25 25,0 0,-1-25,26 25,-50-25,25 25,0 0,-1 0,26-25,-25 25,0 0,-25 25,0 0,0 0,0 0,24-1,-24 1,25 25,-25-25,0-1,0 26,0-25,0 0,0 0,0-1,0 1,0 0,0 0,0 0,0-1,0 26,0-25,0 0</inkml:trace>
  <inkml:trace contextRef="#ctx0" brushRef="#br0" timeOffset="41378.9013">24755 5829,'-24'0,"-26"0,50 25,-25 0,0 0,1-1,-1 1,-25 0,25-25,-24 25,-1 0,-49-1,0 1,-100 25,125-25,-75 24,-99 26,174-51,-199 51,99-26,50-24,-99 25,-50-25,-25 24,75 1,-50-25,-49-1,148 1,-99 0,100 0,-1 0,124-1,-49-24,-99 25,99-25,-100 25,25 0,50 0,-99 0,124-1,0 1,0-25,74 25,0-25,-25 0,-24 0,-25 0,-50 0,-50 0,-98 0,-1 0,25 0,50 0,0 0,148 0,1 0,49 0,0 0,1 0,-1 0,0 0,0 0,0 0,1 0,-1 0,-25 0,-99 25,-49-25,-249 25,-98-25,272 0,-174 0,249 0,148 0,75 0,0 0,0 0,-25-25,24 50,-24-1,25 1,-25 0,25-25,0 0,0 25,0-25,49 0,25 0,25-25,174-25,-1 1,26-1,-149 25,-75 1,-74 24,-50 0,0 0,25 24,0 1,-25-25,0 0,25 25,-24-25,24 25,0 0,0-1,-25-24,25 25,0 0,0 0,-25 0,25 49,0 0,0 50,0-24,0 98,0-24,0 123,-25-98,25 24,-25-49,1-1,-1 51,25-125,-25 50,0 24,25 1,0-25,-25 0,25 24,0-74,0-24,-24 24,24 25,-25 0,25-25,-25 0,0 50,0-49,25-26,0 25,0-24,0 49,0-50,0 0,0-24,0 0,0 24,-25-24,25-1,0 26,0-26,0 1,-24 24,24 75,-25-74,25 24,0 0,0 0,0-49,0 49,0 75,0-75,0 0,0-49,0 49,0-49,0 49,0-50,0-24,0 0,0 25,0 24,0 0,0 1,0-26,0 26,0-26,0 1,0-25,-25 24,25 1,0-25,-25 25,0-1,25 26,-49 24,24 0,0-49,-24 148,24-74,-25 0,25-25,1 25,-1-49,25-26,-25 100,0-99,-24 49,-1 25,0 0,1-50,-26 50,51-49,-26-1,25-49,0 0,1 0,-1 24,0-24,0 0,-24 25,-1-1,-74 26,74-26,-24-24,-25 49,49-49,0 0,1 25,-1-50,25 49,-24-49,-75 75,49-51,-173 51,124-50,-173 24,24-24,0 0,0 24,99-24,125 0,-1 0,1 25,24-26,0 1,0 0,0 25,-24-26,24 26,-25-50,1 50,-1-26,-24 1,24 25,-24-25,-50-1,-25 51,74-26,26-49,24 25,25 0,25-25,0 0,24-25</inkml:trace>
  <inkml:trace contextRef="#ctx0" brushRef="#br0" timeOffset="72738.1729">16719 7565,'-25'0,"75"0,49 0,74 0,1 25,24-25,26 0,-150 0,-49 0</inkml:trace>
  <inkml:trace contextRef="#ctx0" brushRef="#br0" timeOffset="73830.4147">17140 7615,'0'25,"0"0,0-1,0 1,0 0,0 25,0-1,0-24,0 0,0 0,0-1,0 1</inkml:trace>
  <inkml:trace contextRef="#ctx0" brushRef="#br0" timeOffset="75014.3851">18083 7441,'-25'0,"-24"0,24 50,0-50,0 25,0 0,1-25,24 24,0 1,0 0,0 0,0 0,0-1,0 26,0 0,24-50,-24 24,25-24,-25 25,25-25,-25 25,25-25</inkml:trace>
  <inkml:trace contextRef="#ctx0" brushRef="#br0" timeOffset="76455.5441">18182 7516,'25'0,"-25"25,0-1,0 1,0 0,0 0,0 0,50-50,-26 0,-24 0,25 25,0-25,0 25,-25-24,25 24,-25-25,24 25,1 0,0 0,-25 25,0-1,0 1,0 0,0 0,0 0,25-25</inkml:trace>
  <inkml:trace contextRef="#ctx0" brushRef="#br0" timeOffset="77419.3821">18604 7417,'25'0,"-1"0,26 0,0 0,-1 24,-24 1,25 0,-50 0,0 0,0-1,0 1,0 0,0 0,-25 24,0-24,0-25,0 25,1 0,-1-25,0 0</inkml:trace>
  <inkml:trace contextRef="#ctx0" brushRef="#br0" timeOffset="78112.3731">19323 7466,'25'0,"99"0,0 0,-25 0,25 0,-49-25,-1 25,-99 0,1 0,-1 0</inkml:trace>
  <inkml:trace contextRef="#ctx0" brushRef="#br0" timeOffset="79031.3795">19571 7615,'-25'25,"-24"-25,24 0,25 25,25-25,0 0,24 0,26 0,-51 0,26 0,-25 0,0 0,-1 0,1 0,0 0,0 0,0 0</inkml:trace>
  <inkml:trace contextRef="#ctx0" brushRef="#br0" timeOffset="81713.3355">20663 7218,'0'25,"-25"0,25 24,-25-24,0 25,0-1,1-49,24 25,-25 0,25 0,0 0,0-1,0 26,74-50,-24 0,148 25,-98-25,-26 0,-24 0,-26 0,-48 25,-1-25,0 0,25 24,-25 1,0-25,1 0,-1-25,25 1,0-26,-25 25,25 0,0 1,0-1,0 0,0 0,25 100,0-26,-1 1,-24-25,25-1,-25 1,0 0,0 0,0 0,0-1,0 1,0 0,0 0</inkml:trace>
  <inkml:trace contextRef="#ctx0" brushRef="#br0" timeOffset="85165.9822">21258 7119,'50'0,"-1"25,26-25,24 0,25 0,49 0,-73 0,-51 0,-24 0,-50 0,0 0</inkml:trace>
  <inkml:trace contextRef="#ctx0" brushRef="#br0" timeOffset="86015.5301">21680 7169,'0'24,"0"51,0-50,0 24,0 1,0-1,0-24,0 0,0 25,0-26,0 1,0 0,-25 0,25 0,0-1,0 1</inkml:trace>
  <inkml:trace contextRef="#ctx0" brushRef="#br0" timeOffset="87064.2737">22275 6921,'-25'0,"0"0,1 24,24 1,-50 0,50 0,-25 24,0 1,25-25,-24 24,24 1,0-25,0 0,0 24,0-24,24 0,-24 0,0-1,25-24,-25 25,25 0,0 0,0 0,-1-1,-24 1,25-25,-25 25</inkml:trace>
  <inkml:trace contextRef="#ctx0" brushRef="#br0" timeOffset="88600.2904">22473 6821,'0'25,"0"0,0 0,0 0,0-1,0 1,0 0,0 0,0 0,0 24,0-24,0 0,0 0,0-1,0-48,0-1,0 0,0 0,0 0,0 1,0-1,25 25,0-25,0 25,0-25,-25 0,24 25,1-24,-25-1,0 0,25 25,-25 25,0 0,0-1,0 1,0 25,0-25,0 24,0-24,0 0</inkml:trace>
  <inkml:trace contextRef="#ctx0" brushRef="#br0" timeOffset="89251.2776">22920 6970,'0'25,"0"0,-25 24,0 1,0 0,1-1,-26 26,25-26,-24 26,24 24,0-74,0-1,25 1</inkml:trace>
  <inkml:trace contextRef="#ctx0" brushRef="#br0" timeOffset="90756.2761">22945 7342,'24'0,"1"-25,0 25,0 25,0 25,-25-25,0-1,0 1,0 0,0 0,-25 0,25-1,-50 1,50 0,-49 0,49 0,-25-25,25 24,25-24,49 0,-24 0,-1-24,-24 24,0 0,-25-25,25 25,0 0,-1 0,1 0,0 0,0 25,0-25,-1 0</inkml:trace>
  <inkml:trace contextRef="#ctx0" brushRef="#br0" timeOffset="91814.1842">23317 6747,'-25'0,"25"49,25-24,0-25,-25 25,24-25,-24 25,25 0,-25 24,25-24,-25 25,0-25,25-1,-25 1,0 0,0 0,0 0,0 24,0-24,0 0,0 0,0-1,0 1,0 0,-25-25,25 25,0 0,-25-25,25 24,50-48</inkml:trace>
  <inkml:trace contextRef="#ctx0" brushRef="#br0" timeOffset="92875.9684">23639 6970,'50'0,"-1"0,1 0,-25 0,0 0,-1 0,1 0,0 0</inkml:trace>
  <inkml:trace contextRef="#ctx0" brushRef="#br0" timeOffset="94108.319">23788 6796,'0'50,"0"0,0-1,0 1,0-25,0 24,0 1,0-25,0 24,0-24,0 0,0 0</inkml:trace>
  <inkml:trace contextRef="#ctx0" brushRef="#br0" timeOffset="97198.1538">24284 6772,'0'24,"0"1,25 0,-25 0,0 0,0 0,25-1,-25 1,0 0,0 0,25-25,-25 25,0-1,0 1,0 0,-25 0,0-25,25 25,0-75,0 25,0 0,0-24,0-1,0 25,0 1,0-1,25 25,-25-25,0 0,25 25,-1 0,1 0,0 0,0 0,0 0,-1 0,1 25,74 25,-49 24,74 0,-50 26,-24-51,-25-24,-25 0,0 0,0-1,-25-24</inkml:trace>
  <inkml:trace contextRef="#ctx0" brushRef="#br0" timeOffset="101932.2735">16719 8607,'-25'0,"0"0,0 0,0 0,1 0,24 25,-25 0,0-25,25 25,-25-25,25 24,0 1,0 0,0 0,0 0,0-1,0 1,25-25,0 0,0 0,-25-25,24 25,-24-24,25 24,0 0,-25-25,0 0,0 0,0 0,25 25,-25-49,0 24,0 0,25 25,-25-25,0 50,0 0,-25 0,25 0,0-1,0 1,0 0,0 0,0 0,0-1,25-24,-25 25,25-25,-1 0,1 0,0 0,0 0,0 0</inkml:trace>
  <inkml:trace contextRef="#ctx0" brushRef="#br0" timeOffset="102753.4957">16917 8682,'0'0,"25"0,0 0,0 0,24 0,-24-25,25 25,-1 0,1 0</inkml:trace>
  <inkml:trace contextRef="#ctx0" brushRef="#br0" timeOffset="103331.1918">17066 8855,'25'0,"0"0,24 0,1 0,-1 0,-24 0,0 0</inkml:trace>
  <inkml:trace contextRef="#ctx0" brushRef="#br0" timeOffset="105143.8954">17636 8483,'0'25,"-24"25,24-26,0 1,-25-25,25 25,-25-25,25 25,0 0,0-1,0 1,25-25,24 0,1 0,0 0,-25 0,-1 0,1 0,-25-25,50 25,49 0,-74 0,24 0,-73 0,-1 0,0 0,0 0,0-24,25-1,0 0,0 0,0 0,0 1,0 48,0 1,0 25,0-25,0-1,0 26,0-25,0 0,0-1,0 1,0 0,0 0,0 0,0-1</inkml:trace>
  <inkml:trace contextRef="#ctx0" brushRef="#br0" timeOffset="106904.0977">16545 9327,'0'24,"0"26,0 0,0 24,0-24,0-26,0 1,-25-25,25-25,25-24,0 49,-25-25,49 25,-24 0,0 0,0 0,0 0,0 0,-25 25,24-25,-24 25,25-25,-25 24,0 1,-25 0,25 0,-24-25,24 25,-25-25,0 0,0 0,0 0,0 0,1 0,-1 0,-25 0,25 0,1 0,-1 0,50-25,24 25</inkml:trace>
  <inkml:trace contextRef="#ctx0" brushRef="#br0" timeOffset="107870.08">17140 9426,'25'0,"0"0,49 0,1-25,-1 25,-24-25,-25 25</inkml:trace>
  <inkml:trace contextRef="#ctx0" brushRef="#br0" timeOffset="108481.7216">17140 9649,'25'0,"0"0,0 0,24-25,1 25,0-25,-1 1,1 24,-25 0,-1 0</inkml:trace>
  <inkml:trace contextRef="#ctx0" brushRef="#br0" timeOffset="110181.9374">17785 9327,'25'0,"0"0,0-25,24 25,-24 0,0 0,-25 25,25-25,-25 24,0 1,0 0,0 0,-25-25,25 49,-25-49,0 25,1-25,24 25,74-25,-24 0,-1 0,1 0,-25 0,-1 0,1 0,0 0,0 0</inkml:trace>
  <inkml:trace contextRef="#ctx0" brushRef="#br0" timeOffset="112024.1939">16247 10269,'0'25,"50"25,-25 24,49-24,-24-1,-25 1,-1-25,1-1,0-24,0 0,-25 25</inkml:trace>
  <inkml:trace contextRef="#ctx0" brushRef="#br0" timeOffset="112865.5036">16570 10319,'-25'0,"25"25,-25-25,0 24,1 26,-1-25,-25 24,25-24,1 0,-1-25,0 25,0-25,25 25,-25-1,1-24,24 25,-25-25,0 0,25 25,-25-25,0 25,1-25,24 25,-25-25,25 24,-25-24,0 0,25 25,-25-25,25 25,0-50</inkml:trace>
  <inkml:trace contextRef="#ctx0" brushRef="#br0" timeOffset="113791.0383">16768 10368,'75'0,"-1"-24,25-1,75 0,-149 25,0 0,-1 0</inkml:trace>
  <inkml:trace contextRef="#ctx0" brushRef="#br0" timeOffset="114421.4187">17066 10641,'0'-25,"0"1,25 24,24-25,1 0,0 25,-26-25,1 25,-25-25</inkml:trace>
  <inkml:trace contextRef="#ctx0" brushRef="#br0" timeOffset="115465.1224">17537 10046,'25'0,"-25"50,0-26,0 1,0 25,0-25,25-1,-25 1,0 0,0 0,0 0,0-1,0 1,0 0,0 0</inkml:trace>
  <inkml:trace contextRef="#ctx0" brushRef="#br0" timeOffset="116477.6876">17959 10096,'-25'0,"-24"0,24 0,0 24,-25 1,26-25,24 25,0 0,0 0,0-1,0 1,0 0,0 0,0 0,24-25,-24 24,25-24,0 0,0 0,-25-24,0-1,0 0,0-25,0 26,0-1,0 0,0 0,0 0</inkml:trace>
  <inkml:trace contextRef="#ctx0" brushRef="#br0" timeOffset="117889.3952">18257 10145,'-25'0,"-25"0,25 0,-24 0,24 0,0 0,0 0,1 0,-1 25,0-25,25 25,0 0,0-1,0 1,25-25,24 0,-24 0,0 0,-25-25,25 1,0 24,-25-25,0 0,0-25,0 26,0-1,0 74,0 1,0 0,0-1,0 26,0-26,0 1,0-1,0-24,0 0,0 0,0 0,0-1,0 1,0 0,-25 0,25 0,-25-25,25 24,-25-24,0 0,-24 0,24 0,25-49,-25 49,25-25,0 0,0 0,25 1,74-51,25 26,-25-1,25 25,-49 0,-50 1,-1 24,-24-25</inkml:trace>
  <inkml:trace contextRef="#ctx0" brushRef="#br0" timeOffset="119466.0292">18529 9947,'-24'0,"-1"49,25-24,-25 25,25-25,-25-25,25 24,25-24,25 0,24 0,0 0,-24 0,0 0,-75 0,0 0,25-24,0-1,-25 0,25 50,25 0,0 24,-25 1,49 49,-24-49,-25-26</inkml:trace>
  <inkml:trace contextRef="#ctx0" brushRef="#br0" timeOffset="121241.0349">18281 10616,'25'0,"-25"25,25-25,-25 25,0 0,0 0,0-1,-25 1,25 0,0 0,-25 0,25-1,0 1,-24-25,-1 0,50 0,-1 0,26-25,24 1,1 24,-50-25,-25 0,24 25,1 0,0 0</inkml:trace>
  <inkml:trace contextRef="#ctx0" brushRef="#br0" timeOffset="122988.9854">19150 10195,'24'0,"1"0,0 0,0 0,0 0,-1 0,1 0</inkml:trace>
  <inkml:trace contextRef="#ctx0" brushRef="#br0" timeOffset="123367.1731">19447 10195</inkml:trace>
  <inkml:trace contextRef="#ctx0" brushRef="#br0" timeOffset="124388.9934">19224 10443,'50'0,"-26"0,26-25,0 25,-26 0,1 0,0 0,0 0,0 0</inkml:trace>
  <inkml:trace contextRef="#ctx0" brushRef="#br0" timeOffset="126241.6088">19794 10145,'0'-25,"25"1,0-1,0 25,25 0,-26-25,1 25,0 0,0 0,-25 25,25-25,-25 25,0-1,0 1,0 0,0 0,0 0,0-1,0 1,-25 0,25 0,-25-25,25 25,0-1,-25 1,0-25,25 25,-24 0,-26 0,25-1,-25 1,26-25,-1 25,0 0,50-25,0 0,-1 0,1 0,25 0,-25 0,49 0,-24 0,-1 0,-24 0,0 0,0 0,0 0,-1 0</inkml:trace>
  <inkml:trace contextRef="#ctx0" brushRef="#br0" timeOffset="134833.8492">19621 8434,'-25'49,"25"-24,0 0,0 24,0-24,0 0,-25 25,25-1,0-24,0 25,0-26,0 26,0 24,0-49,-25 0,25 0,0 0,25-25,0 0,0 0,0 0,-1 0,26 0,-50-25,0 0,0 0,25 25,-25-25,0 1,0-1,0 0,-25 0,0 0,0 25,1-24,-1 24,0-25,0 25,25-25,0 0,-25 25,25-25,-24 25,24-24,0-1,-25 25,25-25,0 0,25 25,-1-25,1 1,0 24,0 0,0 0,-1 0,1 0,0 0,0 0,0 0,-1 0,1 0,50 0,-50 0</inkml:trace>
  <inkml:trace contextRef="#ctx0" brushRef="#br0" timeOffset="135759.6875">20092 8483,'-25'0,"1"0,-1 0,0 0,0 0,25 25,-25 0,25 0,0-1,0 1,0 0,0 0,0 0,0-1,0 1,0 25,25-50,0 25,0-1,0 1,-1-25,-24 25,25-25</inkml:trace>
  <inkml:trace contextRef="#ctx0" brushRef="#br0" timeOffset="137503.9168">20266 8533,'0'25,"0"-1,25-24,-25 25,0 0,0 0,0 0,0-1,0 1,0 0,-25 0,25-50,0 0,0 0,25 1,-1-1,-24 0,25 25,-25-25,25 25,0 0,-25 25,0 0,0 0,0-1,0 1,0 0,0 0,0 0</inkml:trace>
  <inkml:trace contextRef="#ctx0" brushRef="#br0" timeOffset="138712.9028">20514 8508,'0'25,"0"0,0-1,0 1,0 0,0 0,0 0,0-1,0 1,0 0,0 0,0 0,0-1,0 1,-25-25,25 25,0 0,-25-25,25 25</inkml:trace>
  <inkml:trace contextRef="#ctx0" brushRef="#br0" timeOffset="139777.5619">20861 8682,'25'0,"-25"-25,25 25,0 0,-1 0,26 0,-25 0,24 0</inkml:trace>
  <inkml:trace contextRef="#ctx0" brushRef="#br0" timeOffset="140425.6037">20936 8830,'24'0,"26"0,0 0,49-24,-74 24</inkml:trace>
  <inkml:trace contextRef="#ctx0" brushRef="#br0" timeOffset="142320.8545">21531 8409,'-25'0,"0"0,0 25,25-1,0 1,0 0,0 0,0 0,0-1,0 1,-24 0,24 0,0 24,0-24,0 0,0 0,24 0,-24-1,25-24,0 0,0 0,0-24,-25-1,24 0,-24 0,0 0,0 1,0-1,0 0,0 0,0-24,0 24,0-50,0 51,0-1,0 0,-24 25,24-25,-25 25,25-25,-25 25,0 0,0 0,25 25,0 0,0 0,0 0,0-1,25-24,0 0,-25 25,0 0,25 0,0 0,-1-25</inkml:trace>
  <inkml:trace contextRef="#ctx0" brushRef="#br0" timeOffset="143831.6321">22002 8285,'-25'0,"0"25,1-25,24 24,-25-24,25 25,-25-25,0 0,25 25,0 25,0-26,-25 1,25 25,0-25,0 24,0-24,0 0,0 0,0-1,25-24,-25 25,25 0,-25 0,25-25,-25 25,25-1,-25 1,0 0</inkml:trace>
  <inkml:trace contextRef="#ctx0" brushRef="#br0" timeOffset="146748.9504">22126 8409,'25'0,"-25"25,25-1,0-24,-25 25,0 0,24 0,-24 0,0-1,0 26,0-25,0 0,0-1,0 1,0-50,0 1,0-1,0 0,25-25,0 26,-25-1,0 0,25 0,0 25,-1 0,1 0,-25 25,0 0,0 0,0-1,0 1,0 0,0 0,0 0,0-1,0 1</inkml:trace>
  <inkml:trace contextRef="#ctx0" brushRef="#br0" timeOffset="148065.8102">22449 8111,'0'25,"0"0,0 0,0-1,0 1,0 0,0 25,0-1,0-24,0 0,0 0</inkml:trace>
  <inkml:trace contextRef="#ctx0" brushRef="#br0" timeOffset="150193.8051">22672 8161,'-25'0,"25"25,-25-25,0 24,1-24,24 25,-25-25,25 25,0 0,-25-25,0 0,25 25,25-25,-25 24,25-24,0 25,-1-25,1 0,-25 25,0 0,25-25,25 25,-26-25,1 0</inkml:trace>
  <inkml:trace contextRef="#ctx0" brushRef="#br0" timeOffset="151283.8965">22969 8334,'0'50,"0"-25,0 24,0 26,0-26,0-24,0 0,0 25</inkml:trace>
  <inkml:trace contextRef="#ctx0" brushRef="#br0" timeOffset="152459.6385">23168 8434,'-25'0,"0"0,1 0,-1 0,0 0,25 24,0 1,0 0,0 0,0 0,25-25,-25 24,0 1,25-25,-1 0,1 0,-25-25,25 25,-25-24,0-1,0 0,0 0</inkml:trace>
  <inkml:trace contextRef="#ctx0" brushRef="#br0" timeOffset="154133.5098">23490 8409,'-24'0,"-1"0,0 0,0 0,0 0,1 25,24-1,0 1,0 0,0 0,0 0,24-25,1 0,0 0,-25-25,0 0,0 75,0-26,25 1,-25 50,25-51,-25 26,0-25,0 0,0-1,0 1,0 0,0 0,0 0,0-1,0 1,-25 0,0 0,0-25,25 25,-25-25,1 0,-1 0,0 0,0-25,0 25,25-25,0 0,-24 0,24 1,0-1,0 0,24 0,1 0,25-24,-25 24,24 0,-24 0,0 1,0 24,-1-25,1 25,-25-25</inkml:trace>
  <inkml:trace contextRef="#ctx0" brushRef="#br0" timeOffset="155947.5209">23714 8037,'0'49,"0"1,0-25,0 0,0-1,24 26,-24-25,0 0,0-1,0 1,-24-25,24-49,0 24,0-25,-25 1,25-26,-25 75,25-25,0 1,0-1,25 0,0 0,-1 25,1-25,0 25,0 0,0 0,-1 0,1 0,25 0,-1 0,-49 25,0 0,0 0,-24-25,24 25,-25-25,25 24,-25 1,0-25,0 0,1 0,-1 0,0 0,0 0,0 0,1 0,24 25,-25-25,0 0,0 0</inkml:trace>
  <inkml:trace contextRef="#ctx0" brushRef="#br0" timeOffset="158082.7322">23937 8458,'25'0,"-25"25,24-25,-24 25,0 25,0-26,0 1,0 0,0 0,-24 0,24-75,0 25,0 0,0 1,0-1,24 25,-24-25,25 25,0-25,-25 0,25 25,0 0,0 0,-1 0,26 0,-50-24,25 73,-25-24,0 0,0 0,0-1,0 1,0 0,0 0,0 0</inkml:trace>
  <inkml:trace contextRef="#ctx0" brushRef="#br0" timeOffset="159125.6594">24433 8062,'25'0,"-25"24,0 1,0 0,0 49,0-49,0 25,0-1,0 75,0-74,0 24,0-24,0 0,0-26,0 1,0 0,0 0,0 0,-25-25,25 24,0 1,0 0,-25-25,25 25</inkml:trace>
  <inkml:trace contextRef="#ctx0" brushRef="#br0" timeOffset="175335.2357">21332 9401,'0'25,"0"24,0 1,0 24,0-24,0-25,0 24,0-24,0 0</inkml:trace>
  <inkml:trace contextRef="#ctx0" brushRef="#br0" timeOffset="176811.3653">21605 9376,'-25'0,"1"25,-1-25,0 25,0 0,0-1,1 1,-1-25,25 25,0 0,49 24,51-24,73 74,-74-74,25 25,-74-25</inkml:trace>
  <inkml:trace contextRef="#ctx0" brushRef="#br0" timeOffset="177853.287">21952 9500,'25'0,"50"0,-1 0,-49 0,0 0,-25-25,25 25,-1 0,26-24,-25 24,24-25,-24 25</inkml:trace>
  <inkml:trace contextRef="#ctx0" brushRef="#br0" timeOffset="178694.4013">22176 9748,'49'0,"26"0,-26 0,-24 0,-25-25,25 25,0 0,0 0,-1 0,1 0,0 0</inkml:trace>
  <inkml:trace contextRef="#ctx0" brushRef="#br0" timeOffset="179741.2467">22821 9227,'0'25,"0"25,0-25,0 24,0 50,0-49,0 0,0 24,0-49,0 0,0-1,0 1,0 0</inkml:trace>
  <inkml:trace contextRef="#ctx0" brushRef="#br0" timeOffset="181487.4722">23714 9550,'0'25,"0"-1,-25 1,25 0,-25 25,0-26,0-24,1 0,-1 0,0 0,-25 0,26 0,-1 0,0 0,25-24,0-1,-25 0,25-25,0 26,0-26,-25 0,1 1,24 24,0 0,0 0,0 1,0-1,0 0,99-25,-25 26,-24-26,-1 50,-24 0,-25-25,0 0,0 50,0 25,25 74,-25-75,0 1,0-25,25 0,-25-1,25 1,-25 0,24-25,1 25,-25 0,25-25,-25 24,0 1,0 0,0 25,25-26,0 51,-1-26,-24 26,0-26,0 1,0-25,0 0,-24-25,-1 0</inkml:trace>
  <inkml:trace contextRef="#ctx0" brushRef="#br0" timeOffset="182409.531">23887 9376,'-25'25,"1"0,24 0,0-1,-25 1,25 0,0 0,-25-25,25 25,-25-25,25 24,-25-24,25 25,0 0,-24-25,-1 25,25 0,-25-25,0 0,25 24</inkml:trace>
  <inkml:trace contextRef="#ctx0" brushRef="#br0" timeOffset="184479.5066">24185 9252,'25'50,"-25"-1,0-24,0 25,0-1,0-24,0 25,0-25,0-1,0 1,0 0,0 0,0 0,0-50,0 0,0 0,0-49,0 49,0 0,0 0,0 1,0-1,0 0,0 0,0 0,0 1,0-1,25 25,-25-50,0 25,24 25,-24-24,25 24,0 0,0 0,0 0,24 24,1 1,-25-25,-25 25,0 0,0 0,0-1,0 1,-25 0,0-25,25 25,-25-25,0 0,1 0,-1 0,0 0,0 0</inkml:trace>
  <inkml:trace contextRef="#ctx0" brushRef="#br0" timeOffset="185467.2547">24607 9401,'0'-25,"24"25,1 0,0 0,-25-25,25 25,0 0,24 0,50 0,-74 0,25 0,-75 0</inkml:trace>
  <inkml:trace contextRef="#ctx0" brushRef="#br0" timeOffset="186019.4871">24681 9723,'25'0,"74"0,-25 0,1 0,-50 0</inkml:trace>
  <inkml:trace contextRef="#ctx0" brushRef="#br0" timeOffset="187539.4877">25276 9178,'-24'0,"-1"0,0 0,25 25,0-1,-25 1,25 25,0-25,0-1,0 1,0 0,0 0,0 0,0-1,0 1,25 0,0 0,0-25,-25-25,0 0,24 0,-24 1,0-1,0 0,0 0,0 0,0-24,0-1,0 25,-24 1,24-1,-25 0</inkml:trace>
  <inkml:trace contextRef="#ctx0" brushRef="#br0" timeOffset="190826.9179">20067 11038,'0'25,"0"0,25-1,-25 26,0-25,0 25,0-1,0-24,0 49,0-24,0-25,0 0,0-1,0 1,25-25,25 0,-1 0,50 0,-24 0,-26 0,-24-25,-50 25,1 0,-26-24,25 24,0 0,1 0,-51-25,26 25,-1 0,25 0,25-25,-25 0,25 0,0 1,-24-1,24 0,0 0,0 0,-25 25,25-24,-25 24,25-25,25 0,-25 0,0 0,25 25,-1 0,1 0,0 0,0 0,0 0,-1 0,1 0,-25-25</inkml:trace>
  <inkml:trace contextRef="#ctx0" brushRef="#br0" timeOffset="191992.4768">20539 10790,'-25'0,"25"25,-25 0,25-1,-25 1,0 25,25-25,0-1,0 26,0-25,0 0,0-1,25 1,-25 0,25-25,0 0</inkml:trace>
  <inkml:trace contextRef="#ctx0" brushRef="#br0" timeOffset="193309.3818">20663 10864,'24'50,"-24"-25,25 0,-25-1,0 1,25 0,-25 0,0-50,0 0,0 0,0 1,0-1,0 0,0 0,25 25,-25-25,25 25,-25-24,24-1,1 25,0-25,0 0,-25 50,0 0,0 0,0-1,0 1,0 0,0 25,0-26,0 1,0 0</inkml:trace>
  <inkml:trace contextRef="#ctx0" brushRef="#br0" timeOffset="194557.4312">21109 10666,'0'25,"0"0,0-1,0 1,0 0,0 0,0 0,0-1,0 26,0 0,0-1,0 1,0-25,0-1,0 1,-25 0,1 0,-1-25</inkml:trace>
  <inkml:trace contextRef="#ctx0" brushRef="#br0" timeOffset="196014.5359">21382 10889,'25'-25,"0"25,-1 0,1 0,-25-24,25 24,0 0,0 0,-1 0,1 0,0 0</inkml:trace>
  <inkml:trace contextRef="#ctx0" brushRef="#br0" timeOffset="196845.5313">21556 11112,'24'0,"1"-24,0 24,25 0,-26-25</inkml:trace>
  <inkml:trace contextRef="#ctx0" brushRef="#br0" timeOffset="199792.4208">22027 10616,'-25'0,"0"0,25 25,-25 0,25 0,0 0,-24-1,24 1,0 0,0 0,0 0,0-1,0 1,0 0,24-25,-24 25,25-25,0 0,0 0,-25-25,25-25,-25 26,25-1,-25 0,0 0,0 0,0-24,0 24,0 0,0-24,-25 49,25-25,-25 25,0 0,0 0,0 25,25-1,0 1,0 0,0 0,0 0,0-1,25-24,0 0,-25 25,25-25,0 0,0 0</inkml:trace>
  <inkml:trace contextRef="#ctx0" brushRef="#br0" timeOffset="201030.0427">22374 10567,'-25'0,"1"0,-1 0,0 25,25-1,0 1,0 0,-25-25,25 25,0 0,-25-25,25 24,0 1,0 0,0 0,0 0,0-1,0 1,0 0,0 0,0 0,25-25,-25 24,0 1,25-25,-25 25,25 0,24-25,-49 25,25-25,-25 24,25-24,0 0,0 0</inkml:trace>
  <inkml:trace contextRef="#ctx0" brushRef="#br0" timeOffset="203028.3803">22597 10740,'-24'0,"-1"0,25-24,25 24,-25 24,24 1,1 0,-25 0,0 0,0-1,25 1,-25 0,0 0,0-50,0 0,0 0,0 1,0-1,25 25,-25-25,25 0,-25 0,0 1,24 24,-24-25,25 25,0 0,0 25,0-1,-1 26,-24-25,0 0,0-1,25-24,-25 25,0 0,0 0</inkml:trace>
  <inkml:trace contextRef="#ctx0" brushRef="#br0" timeOffset="203986.9739">22870 10294,'0'50,"0"24,25-24,-25-26,25 1,-25 0,0 0,0 0,0-1</inkml:trace>
  <inkml:trace contextRef="#ctx0" brushRef="#br0" timeOffset="204880.4038">23242 10517,'0'25,"0"0,0 24,0 1,0 0,0-1,0-24</inkml:trace>
  <inkml:trace contextRef="#ctx0" brushRef="#br0" timeOffset="205839.3651">23490 10616,'-24'0,"24"25,-25-25,0 0,25 25,0 0,0 0,0-1,0 1,0 0,25 0,49-25,-49 0,-25-25,0 0,0 0,0 1,0-1,-25 25</inkml:trace>
  <inkml:trace contextRef="#ctx0" brushRef="#br0" timeOffset="207444.473">23763 10666,'-25'0,"1"0,-1 0,0 0,25 25,0 0,-25-25,25 24,0 1,0 0,25-25,-25-25,0 0,0 1,0-1,0 99,25-24,-25-25,25 49,-25-49,0 0,0-1,0 1,0 0,0 0,0 0,0 24,-25 1,0-25,25 0,-25-25,0 0,1-25,24 0,0 0,0 0,0-24,24-1,1 50,0-25,-25 0,25 25,-25-24,0-1,0 0,25 25,-1-25,-24 0</inkml:trace>
  <inkml:trace contextRef="#ctx0" brushRef="#br0" timeOffset="208753.2605">23887 10269,'-25'0,"1"0,24 25,0 0,0 0,0-1,0 1,0 0,0 0,0 0,24-25,1-25,-25 0,0 0,0 0,0 1,0-1</inkml:trace>
  <inkml:trace contextRef="#ctx0" brushRef="#br0" timeOffset="210581.3295">23962 10294,'-25'0,"0"0,0 0,25 25,0 0,0-1,0 1,0 0,0 0,0 0,0-1,0 1,0 0,0 0,0 0,0-1,50 1,-25 0,-1-25,1 0,0 0,50 0,-51 0,-24-25,0 0,0 1,0-1,0 0,0 0,0 0,0 1,0-26,-24 0,-1 26,0-1,25 0,-25 25,0 0,0 0,1 0,-1 0,0 0,25-25,-25 25,0 0,25-25</inkml:trace>
  <inkml:trace contextRef="#ctx0" brushRef="#br0" timeOffset="212588.3595">24359 10592,'0'24,"0"1,0 0,0 0,0 0,0-1,0 1,0 0,0-50,0 0,0-24,0-1,0 25,0 1,0-1,0 0,24 25,1 0,0 0,0 0,0 0,-25 25,0 0,24-25,-24 24,0 1,25-25,-25 25,0 0,0 0,0-1,0 1,0 0,0 0,0 0</inkml:trace>
  <inkml:trace contextRef="#ctx0" brushRef="#br0" timeOffset="213666.3424">24656 10244,'0'25,"50"74,-1-74,1 25,-25-25,0-1,-25 1,0 0,-50 25,25-1,-49 26,24-51,25 26,1-25,-26 24,50-24,0 0,0 0,0 0,0-1,0 1</inkml:trace>
  <inkml:trace contextRef="#ctx0" brushRef="#br0" timeOffset="215058.748">21407 11857,'25'0,"-1"0,26 0,24 0,1 0,-26 0</inkml:trace>
  <inkml:trace contextRef="#ctx0" brushRef="#br0" timeOffset="216027.2434">21481 12179,'0'25,"25"-25,25 0,-26 0,1-25,0 25,0 0,0 0,24 0,-24 0,0 0,0 0,-1 0</inkml:trace>
  <inkml:trace contextRef="#ctx0" brushRef="#br0" timeOffset="218126.2497">22275 11683,'-25'0,"0"0,1 0,-1 0,25 25,-25-25,0 0,25 25,0-1,-25 1,25 0,0 0,0 0,0-1,0 1,0 0,0 0,0 0,25-1,0 1,-25 0,25 0,0-25,-1 0,1 0,0 0,0 0,-25-25,0 0,25 0,-25-24,0 24,0-25,0 26,0-1,-25 25,25-25,-25 25,25-25,-25 25,0 0,1 0,-1 0,0 25,0-25,25 25,0 0,25-1,25-24,-26 0,1 25,0-25,0 0,0 0,-1 0,1 0</inkml:trace>
  <inkml:trace contextRef="#ctx0" brushRef="#br0" timeOffset="219452.805">22697 11658,'-25'0,"0"0,0 25,25 0,0 0,0-1,0 1,0 0,0 0,0 0,0-1,0 1,0 0,0 0,0 0,25-25,-25 24,25 1,-25 0,25-25,-1 0,26 0,-25 0,0 25,-1-25</inkml:trace>
  <inkml:trace contextRef="#ctx0" brushRef="#br0" timeOffset="221182.5956">22895 11733,'25'0,"0"0,-25 24,24-24,-24 25,0 0,0 0,0 0,0 24,0-24,0 0,0-50,0-25,0 1,0 24,0 0,0 0,0 1,25 24,0 0,-25-25,25 25,-25-25,25 25,0 0,-1 0,1 0,-25 25,0 0,25-25,-25 24,0 1,0 0,0 0,0 0,0-1,0 1,0 0,0 0</inkml:trace>
  <inkml:trace contextRef="#ctx0" brushRef="#br0" timeOffset="222304.979">23317 11609,'25'0,"-1"0,26 24,-25 1,0 0,-1 25,1-26,0 26,25 0,-26 24,-24-24,0-26,0 1,0 0,0 0,0 0,-24-25,-1 0,0 0,25 24</inkml:trace>
  <inkml:trace contextRef="#ctx0" brushRef="#br0" timeOffset="236669.0978">16223 11286,'0'25,"0"0,0 0,0-1,0 26,0-25,0 0,0-1,0 1,0 0,0 0,0 0,0-1,0 1,0 0,0 0,0 0,0-1</inkml:trace>
  <inkml:trace contextRef="#ctx0" brushRef="#br0" timeOffset="238158.8759">16396 11336,'-25'0,"1"0,24 25,-25-1,25 1,-25-25,0 25,0-25,25 25,-24-25,24 25,0-1,24 1,1 0,50 25,-26-1,26 1,-51-50,-24 25,25-25,-25 24,25-24,-25 25,25-25,-25 25,25-25</inkml:trace>
  <inkml:trace contextRef="#ctx0" brushRef="#br0" timeOffset="239135.0866">16719 11460,'0'25,"25"-25,24 0,1 24,-1-24,-24 0,0 0,0 0</inkml:trace>
  <inkml:trace contextRef="#ctx0" brushRef="#br0" timeOffset="240036.0956">16744 11733,'24'0,"1"0,25 0,-25-25,-1 25,26 0,-25 0,0 0,-1 0,-24-25,25 25,0 0,0 0,0 0,24 0,-24 0,0 0</inkml:trace>
  <inkml:trace contextRef="#ctx0" brushRef="#br0" timeOffset="240780.0945">17339 11311,'25'0,"-25"25,0 0,0 24,24-24,-24 25,0-26,0 26,0-25,0 0,0-1,0 1,0 0,0 25,0-1,0-24,0 0,0 0</inkml:trace>
  <inkml:trace contextRef="#ctx0" brushRef="#br0" timeOffset="261318.4625">16818 12774,'0'25,"0"0,0 0,0 24,0-24,-25 0,25 0,0 0,0-1,-25 1,25 0,0 0,0 24,0-24,0 25,0 0,0 24,0-49,0 24,25-24,-25 50,0-51,25 1,0 25,0-1,-25-24,24 0,-24 0,25-25,-25 25,25-25,0 24,24 1,-24 0,0-25,25 25,-26-25,1 25,25-25,-1 0,-49-25,25 0,-25-25,25 26,-25-1,0 0,0 0,0-24,0 24,0 0,0-25,0-49,0 25,0-1,0 1,0 49,0 0,0 0,0 1,0-1,-25 0,0-25,25 26,-24-1,24-25,-25 25,25 1,-25-1,0 25,25-25,0 0,-25 25,1 0,-1 0,0 0,0 0,0 0,25 25,-24-25,-1 0,0 0,0 0,-24 0,49 25,-25-25,25 25,-50-25,25 24,25 1,-24-25,24 25,0 0,0 0,0-1,0 1,0 0,24 0,26-25,-25 25,0-25,-1 0,-24 24,25-24,0 0,0 25,0-25,-1 25,1-25,25 25,-25-25,-1 0,1 0,0 0</inkml:trace>
  <inkml:trace contextRef="#ctx0" brushRef="#br0" timeOffset="262537.8564">18058 12700,'-25'0,"1"0,24 50,-25-50,0 49,0-49,0 50,1-1,-26 26,25-1,0-24,25 24,0-24,0 0,0-1,0 1,0-1,0-24,0 0,0 0,0 0,0-1,25 1,-25 50,25-51,0 26,24 0,-24-26,25 1,-25-25,-1 0,1 0,0 0</inkml:trace>
  <inkml:trace contextRef="#ctx0" brushRef="#br0" timeOffset="264258.8117">18257 12998,'24'0,"-24"24,25 1,-25 0,0 0,0 0,0 24,25 26,-25-26,25 1,-25 0,25-1,-25 1,0-25,0-50,0-25,0 25,0 1,0-26,0 25,0 0,0 1,24 24,-24-25,0 0,25 25,-25-25,25 0,0 25,-25-25,25 25,-25-24,24-1,-24 0,25 25,0 0,-25 25,25-25,-25 25,0-1,0 1,0 0,0 0,0 0,0 0,0-1,0 1,0 0,0 0,0 0,0 24,0-24,0 0,0 0,0-1,0 1</inkml:trace>
  <inkml:trace contextRef="#ctx0" brushRef="#br0" timeOffset="265611.8527">18753 12675,'-25'0,"74"0,-24 0,25 0,-25 0,0 0,-25 25,0 0,0 0,0 24,24 1,-24-25,0-1,0 1,0 0,-24 0,-1 0,-25-1,50 1,-25-25,50 0,0 0,0 0,0 0,-1-25,1 25,0 0,0 0,0 0,-1 0,1 0,0 25</inkml:trace>
  <inkml:trace contextRef="#ctx0" brushRef="#br0" timeOffset="266511.829">19199 12824,'25'0,"0"0,24 0,-24 25,0-25,-25 25,0 24,0 1,0 24,0-24,0-1,0 26,0-1,0 1,0-26,0 1,0-25,0 0,0-1,0 1,-25-25,25 25,-25-25,25 25,-24 0,-1-25,0 24,0 1,0 0,25 0</inkml:trace>
  <inkml:trace contextRef="#ctx0" brushRef="#br0" timeOffset="299922.6177">174 13246,'50'0,"-26"0,26 0,49 0,-49 0,99 0,-50 0,-25 0,100 0,-100 0,-24 0,24 0,-24 0,24 0,50 0,0 0,-49 0,49 0,-25 0,75 0,-75 0,-49 0,24 0,-24 0,49 0,-50 0,51 0,-26 0,25 0,0 0,-24 0,-1 0,1 0,24 0,-49 0,-1 0,1 0,99 0,-50 0,-50 0,75 0,0 0,50 0,25 0,-51 0,-24 0,-24 0,-1 0,25-25,-25 25,0 0,125 0,48 0,-73 0,24-25,75 25,-50 0,-75-25,-123 25,99-25,-100 25,26-24,-1 24,1 0,49 0,25 0,-75 0,50 0,74 0,-123-25,24 25,-49 0,24 0,0-25,-49 25,75 0,48-25,150 0,24 25,-123 0,272 0,-124 0,-49 0,-75 0,50 0,-223 0,-1 0,-24 0,25-24,-1 24,1-25,74 25,50-25,-75 25,25 0,-50-25,50 25,-99 0,25 0,-1 0,26 0,-1-25,174 25,-49 0,49-24,-50 24,-49 0,-50-25,-74 25,0 0,0 0,24 0,1-25,-1 25,76 0,-76 0,1 0,-25 0,-1 0,1 0,25 0,-25 0,49 0,25 0,-24 0,-26 0,-24 0,0 0,0 0,-1 0,1 0,25-25,-50 0,25 25,-25-24,24 24,1 0,0 0,25 0,24 0,50 0,-25 0,1 0,-51-25,-24 25,-25-25,25 25,0 0,49-25,25 0,-74 25,0 0,0-24,-25-1,24 25,51-25,-1 0,50 0,-25 1,-24-1,-25-25,-26 50,-24-25</inkml:trace>
  <inkml:trace contextRef="#ctx0" brushRef="#br0" timeOffset="303558.2318">16272 7193,'25'0,"25"-49,-26 49,26-25,-25 0,0 25,-1 0,-24 25,0 0,0 0,0-1,0 1,-24-25,24 50,-25-50,25 25,-25-25,25 24,-25-24,0 25,25 0,0 0,25-25,50 25,-1-25,25 0,-49 0,0 0,-26 0</inkml:trace>
  <inkml:trace contextRef="#ctx0" brushRef="#br0" timeOffset="304946.4569">16595 6846,'0'0,"-25"0,0 0,0 0,0 0,-24 0,24 0,0 0,-24 25,-1 0,25-25,-24 0,24 25,0-1,0-24,0 25,1 0,24 0,-25 24,0-24,25 0,0 0,-25 0,25-1,0 1,0 0,0 0,0 0,0-1,0 1,25 25,0-25,74 49,-25-24,75 24,-124-49,49 0,-49-25,0 0,0 0,0 0,-1 0,26-25,-25 25,0 0,-25-25,25 0,-25 0,24 25,-24-24,0-26,0 0,25 26,-25-1,25-25,0 50,-25-25,0 1,0-1,0 0,0 0,0 0,0 1,0-1,0 0,0 0,-25 25,25-25,-25 25,0 0,-24-24,24 24,-25-50,1 25,-26-24,50 49</inkml:trace>
  <inkml:trace contextRef="#ctx0" brushRef="#br0" timeOffset="308449.5516">521 13593,'25'-25,"74"0,149 1,-124-1,-74 25,-25 0,0 0,-1 0</inkml:trace>
  <inkml:trace contextRef="#ctx0" brushRef="#br0" timeOffset="309637.5847">893 13568,'0'25,"0"25,25-26,-25 26,0-25,0 0,0-1,0 1,0 0,0 0,0 0</inkml:trace>
  <inkml:trace contextRef="#ctx0" brushRef="#br0" timeOffset="310644.32">1439 13395,'0'24,"-25"-24,25 25,-25-25,25 25,0 0,-24 0,-1 24,25 1,0-25,-25-25,25 49,0-24,0 0,0 0,0-1,25-24,0 0,-1 0,-24 25,25-25,25 25</inkml:trace>
  <inkml:trace contextRef="#ctx0" brushRef="#br0" timeOffset="312021.4676">1613 13618,'24'0,"1"0,-25 25,25-1,0 1,-25 0,0 0,0 0,0-1,0-48,0-1,0 0,0 0,0-24,0 24,25 0,-1 0,1 25,0 0,0 0,-25 25,0 0,0 0,0-1,0 1,0 0,0 0,0 0</inkml:trace>
  <inkml:trace contextRef="#ctx0" brushRef="#br0" timeOffset="313150.2696">2183 13667,'0'-24,"25"24,25-25,-26 25,1 0,0 0,0 0,0 0,-1 0</inkml:trace>
  <inkml:trace contextRef="#ctx0" brushRef="#br0" timeOffset="313968.4458">2208 13891,'25'0,"0"0,24 0,-24 0,0 0,0 0,-25-25,24 25,1 0,0 0</inkml:trace>
  <inkml:trace contextRef="#ctx0" brushRef="#br0" timeOffset="315219.0131">2010 13469,'0'25,"24"-25,-24 25,25-1,-25 1,0 0,0 0,0 0,0-1,0 1,0 0,0 0,0 0,-25-1,25 26,-24-50,24 25,0 0,-25-25,0 24,25 1,25-50</inkml:trace>
  <inkml:trace contextRef="#ctx0" brushRef="#br0" timeOffset="317383.4559">2853 13593,'0'-25,"25"25,-25-25,24 25,1 0,-25-24,25 24,0 0,-25 24,25-24,-25 25,25-25,-25 25,0 0,0 0,0-1,-25 1,0 0,25 0,-25-25,25 25,-25-25,25 24,-25-24,1 0,24 25,-25-25,25 25,-25-25,25 25,-25-25,25 25,25-25,0 0,0 0,-1 0,1 0,0 0,0 0,0 0,0 0,-1 0,1 0,-25-25,25 25,0 0</inkml:trace>
  <inkml:trace contextRef="#ctx0" brushRef="#br0" timeOffset="318689.5744">3324 13494,'25'0,"25"0,-1 0,-24 0,49 0,-49 0,0 0,0 0,0 0,-1 0</inkml:trace>
  <inkml:trace contextRef="#ctx0" brushRef="#br0" timeOffset="319734.2648">3498 13469,'25'0,"-25"25,0 0,0-1,0 26,0-25,0 24,0 26,0-50,0 24,0 1,0-1,0-24,0 0,0 0</inkml:trace>
  <inkml:trace contextRef="#ctx0" brushRef="#br0" timeOffset="320756.5646">4044 13444,'0'25,"-25"0,25 24,-25-49,0 50,25-25,-25 0,25-1,-25 1,25 0,-24 0,24 0,0-1,0 1,0 0,0 0,0 0,0 24,24-49,-24 25,25-25,0 0,0 25,0-25,0 0</inkml:trace>
  <inkml:trace contextRef="#ctx0" brushRef="#br0" timeOffset="322600.7369">4267 13494,'49'25,"-24"-1,0 1,0-25,0 25,-1-25,-24 25,0 0,0-1,0 1,0 0,0 0,0 0,-24-1,24-48,0-1,0 0,0-25,0 1,0 24,0 0,0 0,24 25,-24-24,50 24,-25 0,0 0,24 0,-24 0,0 0,-25 24,0 1,0 0,0 0,0 0,0-1,0 26,0-25</inkml:trace>
  <inkml:trace contextRef="#ctx0" brushRef="#br0" timeOffset="323516.4267">5011 13494,'0'25,"-25"24,25 1,-50 24,26-49,-1 25,0 24,25-49,-25 0,0-1,1-24,24 25,0 0,-25-25,0 0,25 25,-25 0,25-1,0 1</inkml:trace>
  <inkml:trace contextRef="#ctx0" brushRef="#br0" timeOffset="325761.8142">5110 13767,'25'0,"0"0,0 0,-25 24,24-24,-24 25,0 0,0 0,0 0,0-1,-24-24,24 25,-50 0,50 0,-25 0,0-1,1-24,24 25,-25 0,50-25,74-25,-25 0,-49 25,0 0,0 0,-1 0,1 0,0 0,0 0</inkml:trace>
  <inkml:trace contextRef="#ctx0" brushRef="#br0" timeOffset="327006.9385">5507 13494,'0'25,"25"-25,-25 24,0 1,25-25,-25 25,24 0,-24 0,0-1,0 1,0 25,0-25,0-1,0 1,0 0,0 0,0 24,-24-49,24 25,-25-25,25 25,-25 0,50-25,0-25,74-25</inkml:trace>
  <inkml:trace contextRef="#ctx0" brushRef="#br0" timeOffset="327864.3958">5953 13667,'50'0,"0"0,99-24,24-26,-98 25,-51 25</inkml:trace>
  <inkml:trace contextRef="#ctx0" brushRef="#br0" timeOffset="328554.2878">6152 13444,'0'25,"25"0,-25 24,0 1,25-25,-25 24,0 26,0-50,0-1,0 1,0 25,0-25,0-1</inkml:trace>
  <inkml:trace contextRef="#ctx0" brushRef="#br0" timeOffset="330185.3772">6797 13444,'0'25,"0"0,0 0,0-1,25 1,-1 0,1 0,-25 0,0-1,0 1,0 0,0 0,0 0,0-1,-25-24,25-49,0 24,0 0,0-74,25 99,0-25,-25 0,25 25,-25-24,25 24,-1 0,1 24,-25 1,0 0,0 0,0 24,0-24,0 0,0 0,0 0,0-1</inkml:trace>
  <inkml:trace contextRef="#ctx0" brushRef="#br0" timeOffset="331018.3538">7169 13345,'0'50,"0"-26,0 26,0-25,0 49,0-24,0-1,0-24,0 0,0 0</inkml:trace>
  <inkml:trace contextRef="#ctx0" brushRef="#br0" timeOffset="332227.4401">7566 13419,'-25'0,"0"0,0 0,-24 25,-1 0,25-25,1 25,24 0,-25-25,25 24,-25-24,25 25,0 0,-25 0,25 24,0-24,0 0,25 0,25-25,-26 0,26 0,-25 0,0 0,-1 0,1 0,-25-25,0 0,25 25,-25-25,0 1,0-1,0 0,0 0,0 0,0 1,-25 24,25-25,0 0</inkml:trace>
  <inkml:trace contextRef="#ctx0" brushRef="#br0" timeOffset="334163.3502">7839 13469,'-25'0,"25"25,-25-25,25 25,-25-25,0 0,25 24,-24-24,-1 25,25 0,-25 0,0 24,25-24,0 0,0 0,25-25,0 0,0 0,-1-50,-24 25,25-24,-25 24,0 0,0 0,0 1,0 48,0 26,0 24,0 1,0-26,0 26,0 24,0-25,0-24,0 0,0-1,0 1,0-25,-25-25,1 0,-1 0,0-50,25 25,-25 0,25 1,0-1,0-50,50 1,49 24,0-24,75-25,-50 24,-50 26,-49 49,-25-25,25 25</inkml:trace>
  <inkml:trace contextRef="#ctx0" brushRef="#br0" timeOffset="335593.2871">8111 13494,'25'0,"-25"25,50 24,-25 1,24-1,-49-24,0-74,50-1,0 0,-26 26,1-1,-25 0,25 25,0 0,0 0,-25 25,24-25,-24 25,0-1,0 1,0 0,0 0,0 0,0-1,0 1,0 0,0 0,0 0,0-1,0 1,0 0,0 25</inkml:trace>
  <inkml:trace contextRef="#ctx0" brushRef="#br0" timeOffset="346292.2354">1067 14585,'-25'0,"0"0,1 0,-1 0,0 25,25 0,-25-25,0 25,1-25,-1 24,25 26,-25-50,25 25,0 0,-25-1,25 26,0-25,0 0,0-1,25-24,0 0,0 0,-1 0,1-24,-25-1,25 25,-25-25,25 0,0 25,-25-25,0 1,24 24,-24-25,0 0,0 0,25 25,-25-25,0 1,0-1,0 0,0 75,0-26,0 1,0 0,0 0,0 0,0-1,0 1,0 0,25-25,-25 25,0 0,25-25,0 24,-25 1,0 0,24-25,-24 50,25-26,0 1,0 0,0-25</inkml:trace>
  <inkml:trace contextRef="#ctx0" brushRef="#br0" timeOffset="347290.2368">1265 14709,'25'0,"0"0,0 0,0 0,-1 0,1 0,0 0,0 0,24 0,-24 0,0 0</inkml:trace>
  <inkml:trace contextRef="#ctx0" brushRef="#br0" timeOffset="347970.1226">1265 14982,'25'0,"0"0,25 0,74 0,24 0,-24 0,-99 0,0 0,-25-25,25 25</inkml:trace>
  <inkml:trace contextRef="#ctx0" brushRef="#br0" timeOffset="349294.2922">2109 14734,'0'-25,"-25"25,25-25,0-24,25 49,0 0,-1-25,1 25,-25 50,25-26,0-24,-25 25,0 0,0 0,25-25,-25 25,0 24,-25-24,0 0,25 0,-25-1,25 1,-25 0,1-25,24 25,-25-25,25 25,25-1,24-24,26 0,-51 0,1 0,0 0,0 0,24 25,-49 0,25-25</inkml:trace>
  <inkml:trace contextRef="#ctx0" brushRef="#br0" timeOffset="351209.9461">819 15255,'0'25,"0"-1,0 51,0-25,0-1,0-24,0 0,-25 24,25-24,0 0,-25-25,25 25,0 0,0-1,0 1,0 0,25-25,-25-25,50 25,-50-25,25 25,-1-24,1 24,0 0,0 0,0 0,-25 24,24-24,1 0,-25 25,0 0,0 0,-25-25,1 25,-26-1,25-24,0 0,1 0,-1 0,0 0,25-24</inkml:trace>
  <inkml:trace contextRef="#ctx0" brushRef="#br0" timeOffset="352020.1579">1216 15602,'25'0,"99"-25,49 25,-98 0,-26 0,-24 0,-50 0,25 25</inkml:trace>
  <inkml:trace contextRef="#ctx0" brushRef="#br0" timeOffset="352583.9086">1241 15776,'24'0,"1"0,74 0,25 0,-24 0,-26 0,-49 0</inkml:trace>
  <inkml:trace contextRef="#ctx0" brushRef="#br0" timeOffset="358815.1408">2059 15503,'-25'0,"50"-25,0 0,0 25,0 0,-1 0,-24 25,25-25,-25 25,0 0,0 0,0-1,0 1,0 0,0 0,0 0,-25-25,25 24,-24 1,24 0,-25-25,25 25,-25-25,25 25,-25-25,25 24,25-24,0 0,124 0,-50 0,0-24,-74-1,0 0,-1 25,-24 25,0 0</inkml:trace>
  <inkml:trace contextRef="#ctx0" brushRef="#br0" timeOffset="360317.907">720 16272,'24'0,"-24"25,75-1,-75 1,25 0,-25 0,25-25,-1 25,1-25,-25 25,25-25,-25 49,50-49,-50 25,24-25,1 0,-25 25,25 0,-25-1,25-24,-25 25</inkml:trace>
  <inkml:trace contextRef="#ctx0" brushRef="#br0" timeOffset="361096.9082">1067 16247,'-25'0,"0"0,1 50,24-26,-25 1,0 50,0-75,0 49,25-24,-24 0,24 0,0 0,-25-25,25 24,-25-24,0 25,0 0,25 0,-25-25,25 25,-24-25,73-25</inkml:trace>
  <inkml:trace contextRef="#ctx0" brushRef="#br0" timeOffset="362247.1227">1216 16371,'25'0,"49"0,0 0,-49 0,0 0,0-25,0 25,-1 0,1 0,0 0</inkml:trace>
  <inkml:trace contextRef="#ctx0" brushRef="#br0" timeOffset="363785.823">1340 16644,'25'0,"24"0,-24 0,0 0,0 0,-1 0,-24-25,25 25,0 0,-25-25,25 25,0 0,-1 0,1 0</inkml:trace>
  <inkml:trace contextRef="#ctx0" brushRef="#br0" timeOffset="366364.1358">1935 16222,'0'50,"0"-1,0-24,0 50,0-50,0-1,0 1,0 0,0 0</inkml:trace>
  <inkml:trace contextRef="#ctx0" brushRef="#br0" timeOffset="367606.0656">2134 16346,'-25'0,"0"0,0 0,0 25,25 0,-24-25,24 25,0 0,0-1,0 1,24-25,1 0,0 0,0 0,-25-25,0 1,0-1,-25 25,0 0</inkml:trace>
  <inkml:trace contextRef="#ctx0" brushRef="#br0" timeOffset="369273.4811">2258 16321,'-25'0,"0"0,0 0,25 25,-25-25,25 25,0 0,25-25,0 0,0-25,-25 0,0 50,49 99,-24-49,50 73,-75-98,0 0,0-1,0 1,0-1,0-24,0 0,-25 25,0-50,0 24,0-24,1 0,-1 0,0-24,0-1,0 25,25-25,0-25,0 26,0-1,0-25,0 25,25-24,0-1,-25 25,25 1,0-1,-25 0,0 0,24 25,1-25,0 25,-25-24,0-1,0 0,25 25,-25-25</inkml:trace>
  <inkml:trace contextRef="#ctx0" brushRef="#br0" timeOffset="370740.0539">2481 16197,'25'0,"-1"0,-24 25,0 0,0 0,0 0,0-1,0 1,0 0,0 0,0 0,0 0,-24-1,-1-24,0 0,25 25,25-25,24 0,-24 0,25 0,-25 0,24 0,-24 0,0 0</inkml:trace>
  <inkml:trace contextRef="#ctx0" brushRef="#br0" timeOffset="371886.0114">2506 16867,'24'0,"1"0,0 0,0 0,0 25,-25 0,0 0,0-1,0 1,-25-25,25 25,-25 0,25 0,0-1,25-24,24 25,26-25,-26 0,26 0,-1 0,-49 0,0 0,-25-25</inkml:trace>
  <inkml:trace contextRef="#ctx0" brushRef="#br0" timeOffset="373007.8611">2853 16247,'25'0,"-1"0,26 0,-25 0,0 0,0 0,-1 0,1 0,0 0,0 0,0 0,-25 25</inkml:trace>
  <inkml:trace contextRef="#ctx0" brushRef="#br0" timeOffset="373529.6809">2878 16594,'24'0,"1"0,0 0,0 0,0 0,0 0,24-24,1 24,-1 0,-24 0,0 0,0 0</inkml:trace>
  <inkml:trace contextRef="#ctx0" brushRef="#br0" timeOffset="374590.9948">3547 16024,'0'25,"0"24,0-24,0 25,0-1,0 1,0 24,0-24,0 0,0 24,0-49,0 0,0-1,0 1,0 0,0 0,0 0,0-1,0 1,0 25,0-25,0 24,0-24,0 0,0-50</inkml:trace>
  <inkml:trace contextRef="#ctx0" brushRef="#br0" timeOffset="379049.5466">4614 14436,'0'50,"0"-25,0 24,0-24,0 25,0-25,0 24,-25 1,25-25,0-1,0 26,0-25,0 24,0-24,25-25,0 0,0 0,24-25,-24 1,0-1,0 25,-25-25,24 25,-24-25,0 0,0 1,-24 24,24-25,-25 0,0 25,0-25,-49 25,49 0,0-25,-24 1,24 24,0-25,0 25,0 0,25-25,0 0,25 25,0 0,0 0,0 0,-1 0,1 0,0 0,0 0,0 0,-1 0,1 0,-25-25</inkml:trace>
  <inkml:trace contextRef="#ctx0" brushRef="#br0" timeOffset="380202.9693">5036 14436,'-25'0,"0"0,25 50,-25-50,0 25,1-25,24 49,-25-49,25 25,0 0,0 0,0 0,0-1,0 1,0 0,0 0,25-25,-1 25</inkml:trace>
  <inkml:trace contextRef="#ctx0" brushRef="#br0" timeOffset="381479.0104">5036 14560,'25'0,"-1"25,-24 0,0 0,25 0,-25-1,0 1,0 0,0 0,0 0,0-50,0 0,0 0,0 0,0 1,0-1,25 25,0-25,0 0,-1 25,1 0,-25-25,25 25,0-24,-25-1,25 25,-25-25,24 50,-24 0,25 24,-25 1,0-25,0-1,0 1,0 0,0 0,0 0,0-1,0 1,0 0</inkml:trace>
  <inkml:trace contextRef="#ctx0" brushRef="#br0" timeOffset="382368.8321">5532 14486,'74'25,"-24"0,-25 24,-1-24,-24 0,0 0,0-1,0 1,25-25,-25 25,0 25,0-26,0 1,0 0,-49 25,49-26,-50 1,50 0,-25 0,0-25,50-25,25 0</inkml:trace>
  <inkml:trace contextRef="#ctx0" brushRef="#br0" timeOffset="383246.9554">6028 14610,'25'0,"24"0,1-25,-25 25,0 0,24 0,-24 0</inkml:trace>
  <inkml:trace contextRef="#ctx0" brushRef="#br0" timeOffset="383793.0616">6127 14833,'25'0,"0"0,0-25,49 25,-24 0,-26 0,1 0,0 0</inkml:trace>
  <inkml:trace contextRef="#ctx0" brushRef="#br0" timeOffset="385861.0533">6871 14312,'-25'0,"25"25,0 0,-24 25,-1-26,25 26,-25-25,25 24,0-24,0 0,0 0,0 0,0 49,0-49,0 0,25-25,0 0,49 0,-24 0,24 0,-24 0,-50-25,0 0,0-25,0 26,24-26,-24 25,0 0,0 1,0-1,0 0,-24 0,-1 25,0-25,0 25,25-24,-25 24,1 0,24-25,-25 25,0 0,25 25,0-1,0 1,25-25,-25 25,25-25,-25 25,24-25,1 0</inkml:trace>
  <inkml:trace contextRef="#ctx0" brushRef="#br0" timeOffset="386991.8352">7417 14263,'-25'0,"25"24,-25 1,25 0,0 0,0 0,0 0,-24 24,24-24,0 25,0-1,0 1,0-1,0 26,0-50,0-1,24 1,1-25,0 0,0 0,0 0,-1 0</inkml:trace>
  <inkml:trace contextRef="#ctx0" brushRef="#br0" timeOffset="388295.4246">7591 14486,'0'25,"0"0,24-25,-24 24,25 1,-25 0,0 0,0 24,0-24,0 0,-25 0,25-50,0 0,0-24,0 24,0 0,0 0,0 0,25 25,0 0,25-24,-1-1,-24 0,-25 50,0 24,0-24,0 0,0 25,0-26,0 1,0 25,0-25,0-1</inkml:trace>
  <inkml:trace contextRef="#ctx0" brushRef="#br0" timeOffset="389183.4182">7938 14263,'0'-25,"25"25,-25 25,0-1,0 1,0 0,0 0,0 0,0 0,0-1,0 1</inkml:trace>
  <inkml:trace contextRef="#ctx0" brushRef="#br0" timeOffset="390206.8696">8136 14188,'0'25,"-25"-25,25 25,-24-25,-1 49,25-24,-25-25,25 25,0 0,0 0,25-25,-25 25,25-1,-1-24,26 50,0-25,-1 24,-24-49,0 0,0 0</inkml:trace>
  <inkml:trace contextRef="#ctx0" brushRef="#br0" timeOffset="391672.849">8608 14263,'49'99,"26"50,-75-75,49 25,-24-49,0 0,-25-26,0-48,0-1</inkml:trace>
  <inkml:trace contextRef="#ctx0" brushRef="#br0" timeOffset="392572.882">9128 14362,'-24'0,"-1"25,25 0,-25-25,25 24,-25-24,25 25,-25 25,1-25,24-1,0 26,0-25,0 0,0-1,24-24,1 0,0 0,0 0,-25-24,25-1,-25 0,0 0,0 0,0 1,0-26,0 0,0 26,-25 24,25 24,0 1</inkml:trace>
  <inkml:trace contextRef="#ctx0" brushRef="#br0" timeOffset="393859.441">9426 14412,'0'-25,"-25"25,1 0,-1 0,0 25,0-25,0 0,0 24,1-24,24 25,0 0,-25-25,25 25,0 0,25-25,-1 0,1 0,25 0,-25 0,-25-25,0 0,0-25,0 26,25 24,-25-25,0 0,-25 25,25 25,-25 24,0 1,25 0,0-1,0 26,0 49,50 0,-25-50,-1 0,-24-24,0 0,0-26,-49-24,24 0,0 0,0 0,25-74,25 24,25 1,49-100,-49 99,24-24,-49 74,0-25</inkml:trace>
  <inkml:trace contextRef="#ctx0" brushRef="#br0" timeOffset="395551.2872">9550 13965,'0'50,"0"-26,0 1,0 0,0 49,0-49,0 0,0 25,0-26,-25-24,25 25,0 0,0-50,0-24,0 24,0-25,0-24,0 49,0 0,0 0,0 1,0-1,0 0,25 25,0 0,49-50,1 26,-50-1,-1 25,-24-25,0 0,0 75,0-25,0-1,0 26,0-25,0 0,-24-25,-1 0,0 0,0 24,0-24,25 25,-24-25,-1 0,25 25,-25-25,0 0,0 0</inkml:trace>
  <inkml:trace contextRef="#ctx0" brushRef="#br0" timeOffset="398101.8174">10021 14263,'0'24,"0"1,25 0,-25 25,0-25,0 24,0-24,0 0,0-50,0 0,25 0,-25 1,25 24,-25-25,0 0,25 0,-25 0,0 0,24 25,-24-24,25 24,0 24,-25 1,0 0,0 0,0 0,0 24,0 1,0-25,0 24,0-24,0 0,0 0</inkml:trace>
  <inkml:trace contextRef="#ctx0" brushRef="#br0" timeOffset="399308.8179">10344 13965,'25'25,"0"0,-25-1,24-24,-24 25,0 0,25 0,-25 0,0 49,0-24,0-26,0 1,0 0,0 0,0 0,0 0,0-1,0 1,0 0,0 0,0 0,-25 24,25 1,0-25,-24-1,24 1,0 0</inkml:trace>
  <inkml:trace contextRef="#ctx0" brushRef="#br0" timeOffset="410495.1935">5829 15379,'0'25,"0"0,0-1,0 1,0 0,0 0,0 24,0-24,0 25,0-25,0 24</inkml:trace>
  <inkml:trace contextRef="#ctx0" brushRef="#br0" timeOffset="412089.55">6028 15453,'0'25,"-25"-25,25 25,-50 0,50 0,-24-25,-1 0,25 24,-25-24,25 25,-25 0,0-25,25 25,0 0,25-25,0 0,0 0,0 24,-1-24,1 0,-25 25,50-25,-25 0,-25 25,24-25,1 0</inkml:trace>
  <inkml:trace contextRef="#ctx0" brushRef="#br0" timeOffset="413257.6978">6375 15429,'25'0,"49"0,1 0,-26 0,-24 0</inkml:trace>
  <inkml:trace contextRef="#ctx0" brushRef="#br0" timeOffset="413993.7139">6499 15627,'0'25,"50"-25,49 0,-25 0,-24-25,-25 25</inkml:trace>
  <inkml:trace contextRef="#ctx0" brushRef="#br0" timeOffset="414806.7016">7119 15304,'0'25,"0"0,0 0,0 0,0 0,0-1,0 1,0 0,0 0,0 0,0-1,0 51,0-50,0-1,0 1</inkml:trace>
  <inkml:trace contextRef="#ctx0" brushRef="#br0" timeOffset="417194.6776">8012 15280,'0'49,"0"-24,25 0,-25 25,0-1,0-24,0 0,0 0,25-25,-25 24,0 1,0 25,0-25,0-75,0 25,0-24,0 24,0 0,-25 0,25 0,0 1,0-1,0 0,0 0,0 0,0 0,0 1,0-1,25 25,-25-25,25 0,-25 0,0 1,24 24,1 0,-25 24,0 1,25-25,-25 25,0 0,0 0,0-1,0 1,0 0,-25 25,0-50,25 25,-24-1,-1-24,25 25,-25-25,0 0,0 0,1 0,98 0</inkml:trace>
  <inkml:trace contextRef="#ctx0" brushRef="#br0" timeOffset="418099.6793">8335 15453,'0'-24,"49"24,-24-25,0 25,0 0,0 0,24 0,26 0,-51 0</inkml:trace>
  <inkml:trace contextRef="#ctx0" brushRef="#br0" timeOffset="418843.6423">8459 15627,'0'0,"25"0,-1 0,1 0,0 0,0 0,0 0,-1 0,51 0,-1 0,1 0,-51 0</inkml:trace>
  <inkml:trace contextRef="#ctx0" brushRef="#br0" timeOffset="419661.4476">9104 15379,'-25'25,"25"0,0-1,0 26,0-25,0 24,0-24,0 0,0 0,0 0</inkml:trace>
</inkml:ink>
</file>

<file path=ppt/ink/ink9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2-10T07:53:57.286"/>
    </inkml:context>
    <inkml:brush xml:id="br0">
      <inkml:brushProperty name="width" value="0.05292" units="cm"/>
      <inkml:brushProperty name="height" value="0.05292" units="cm"/>
      <inkml:brushProperty name="color" value="#FF0000"/>
    </inkml:brush>
  </inkml:definitions>
  <inkml:trace contextRef="#ctx0" brushRef="#br0">7640 10468,'25'0,"0"0,24 0,51 0,24-25,99 25,-25 0,-74 0,124 0,-74-25,-75 25,0 0,-74 0,25 0,-50-25,25 25,24-25,1 25,24 0,26 0,98-24,-49-1,-75 25,-24-25,-25 25,-25-25</inkml:trace>
</inkml:ink>
</file>

<file path=ppt/ink/ink9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2-10T08:06:56.320"/>
    </inkml:context>
    <inkml:brush xml:id="br0">
      <inkml:brushProperty name="width" value="0.05292" units="cm"/>
      <inkml:brushProperty name="height" value="0.05292" units="cm"/>
      <inkml:brushProperty name="color" value="#FF0000"/>
    </inkml:brush>
  </inkml:definitions>
  <inkml:trace contextRef="#ctx0" brushRef="#br0">19174 3175,'0'-25,"25"25,-25-25,25 25,-25-24,25 24,-25-25,25 0,-1 25,-24-25,25 25,-25-25,25 25,-25-24,0-1,25 25,0-25,-1 0,1 0,0 1,25-1,-26 0,1 25,25-25,-50 0,25 25,-25-24,24 24,1 0,-25-25,25 25,0 0,0-25,-1 25,1-25,0 25,0-25,0 25,0 0,-1 0,1 0,0 0,0 0,24 0,-24 0,25 0,-25 0,49 0,-49 0,0 0,-1 0,1 0,50 0,-51 0,76 25,48 0,-73-25,-1 0,-24 25,-25-25,0 25,-1-25,1 0,0 24,25-24,-50 25,49 0,-24-25,0 0,-25 25,25-25,-1 0,1 25,25-1,-50 1,49-25,-24 25,0-25,-25 25,0 0,25-1,-25 1,25-25,-25 25,0 0,24-25,-24 25,0-1,0 26,25-50,-25 25,-49-25,24 0,25-25,-25 25,25-25,-25 25,0 0,25-25,-24 25,24-24,-25 24,25-25,-25 0,0 25,25-25,-25 25,50 25,25-25,-25 50,-1-50,1 24,0 1,0 0,24-25,-24 25,-25 0,25-25,0 0,0 0,-25 24,0-73,0 24,0 0,0 0,0 1,0-1,0 0,0 0,0 0,0 1,0-1,0 0,0 0</inkml:trace>
  <inkml:trace contextRef="#ctx0" brushRef="#br0" timeOffset="2224.7385">19100 2977,'-25'0,"25"24,0 1,-25 0,25 0,0 0,0-1,0 1,0 25,0-25,0-1,25 1,-25 0,0 0,25-25,49 0,-49-25,25 25,-25 0,-1 0,26-25,-50 0,25 25,-25-24,25-1,-1 25,1 0,-25-25,25 0,0 25,0 0,-25-25</inkml:trace>
  <inkml:trace contextRef="#ctx0" brushRef="#br0" timeOffset="7165.4906">19373 8210,'0'-24,"0"-1,-25 25,0 0,-24 0,24-25,0 25,0-25,-24 25,-26-25,50 1,-24 24,-26 0,1 0,49-25,-25 25,26 0,-26 0,25 0,0 0,-24 0,-1 0,25 0,1 0,-1 0,0 0,0 0,0 0,1 0,-1 0,25 25,-25-25,0 24,0-24,25 25,-24 0,-1 0,0-25,25 25,-25-25,25 49,-25-24,25 0,-24-25,24 25,-25-1,25 1,0 0,0 0,-25-25,25 25,0-1,0 1,0 0,0 0,0 0,0-1,0 1,0 0,0 0,0 0,0-1,0 1,0 25,0-25,0-1,0 1,0 0,0 0,0 0,0-1,25-24,0 50,-1-50,-24 50,50-50,-50 49,74-24,-74 0,25-25,0 0,0 25,0-25,-1 0,-24 25,50-25,-25 24,0-24,24 0,-24 0,0 0,0 0,-1 0,1 0,0 0,0 0,0 0,-1 0,1 0,25 0,-25 0,0 0,-1 0,1 0,0 0,0 0,-25-24,25 24,-25-25,24 25,-24-25,25 25,0 0,-25-25,25 0,-25 1,25-1,-25 0,24 25,-24-25,25 0,-25 0,0 1,25-1,-25 0,0 0,25 0,-25 1,0-1,0-25,25 25,-25 1,0-1,0 0,0 0,0 0,0 1,0-1,0 0,0 0,0 0,0 1,0-1,0 0,0 0,0 0,0 1,0-1,0 0,0-25,0-24,0-25,0-25,0-75,0 26</inkml:trace>
  <inkml:trace contextRef="#ctx0" brushRef="#br0" timeOffset="13088.2134">19943 9227,'0'25,"0"0,0 0,0 0,0-1,0 1,0 0,0 0,0 0,0-1,0 1,0 0,0 0,0 0,0-1,0 1,0 0,0 0,0 0</inkml:trace>
  <inkml:trace contextRef="#ctx0" brushRef="#br0" timeOffset="14902.1173">19968 9227,'-25'0,"1"0,24 25,-25 0,-25 0,50 0,-50-25,50 24,-24-24,48-24,26-26,-25 25,0-24,49 24,-74 0,25 25,-25-25,25 25,-25 25,25 0,-25 24,0-24,24 0,-24 0,25-25,-25 25,25-25,-25 24</inkml:trace>
  <inkml:trace contextRef="#ctx0" brushRef="#br0" timeOffset="16284.3844">19100 4192,'0'25,"0"0,0 24,0 1,0 24,0 25,0 25,0-24,0-51,0 26,0-1,0-49</inkml:trace>
  <inkml:trace contextRef="#ctx0" brushRef="#br0" timeOffset="18280.3289">19150 4192,'-25'0,"0"0,0 25,0 0,25-1,-24 1,24 0,-25-25,25 25,25-50,-25 0,24 0,1 25,0-24,-25-1,25 25,-25-25,0 0,0 0,25 25,-1 0,1 25,0 0,25 25,-26 24,26-24,-50-26,25 1,-25 0,25-25</inkml:trace>
  <inkml:trace contextRef="#ctx0" brushRef="#br0" timeOffset="26547.5341">20415 8012</inkml:trace>
  <inkml:trace contextRef="#ctx0" brushRef="#br0" timeOffset="29848.337">20043 8359,'0'-25,"0"1,0-1,0-25,0 1,0 24,0 0,0-25,0 26,24 24,-24-25,25 25,0-25,0 25,-25-25,25 25,-1 0,-24 25,25-25,-25 25,25-25,0 25,-25-1,0 1,0 0,25-25,-25 25,0 0,0-1,0 1,0 0,0 0,0 0,-25-25,25-25,-25 25,25-25,-25 25,75 25,-25 0,-25-1,24-24,1 25,-25-50,0-24,0 24,0-25,25 26</inkml:trace>
  <inkml:trace contextRef="#ctx0" brushRef="#br0" timeOffset="31431.504">19819 8210,'25'0,"-25"25,25-25,-25 25,25 0,0 0,24-25,-49 24,25 1,0 0,0-25,-1 0,26-25,-25 25,0-25,-1 1,-24-1,25 0,0 0,-25 0</inkml:trace>
  <inkml:trace contextRef="#ctx0" brushRef="#br0" timeOffset="34733.3658">20043 7789,'0'-25,"0"0,-25 25,0 0,-25-25,1 0,-1 25,0 0,26-24,-51 24,26 0,24 0,0 0,0 0,0 0,1 0,-1 0,0 0,0 0,0 0,1 0,-1 0,-25 0,25 0,1 0,-1 24,0-24,0 0,0 25,-24 0,24-25,0 0,-24 25,24 0,-25-25,-24 49,24-24,0 0,1 0,-100 49,75-49,24 25,0-26,1-24,-1 25,25 0,1-25,24 25,-25-25,-25 25,1 24,-1-49,50 25,-25 0,0 0,1-1,-1 1,0 0,-25 0,50 0,-24-1,-1 1,25 0,0 0,-25-25,25 49,0-24,0 0,0 0,0 0,0-1,0 26,0-25,0 0,0-1,0 26,25-50,-25 25,0 0,25-1,-1 1,1-25,0 50,0-50,24 25,-24 24,0-49,49 25,-49 0,0-25,0 25,0 0,-1-25,1 0,25 24,-1 1,75 0,-74 0,74 24,-50-24,1 0,-1 0,-24 0,-25-25,0 0,-1 0,1 24,0-24,25 0,-26 0,51 0,-26 0,-24 0,25 0,49 25,-49-25,24 0,-24 0,-1 0,26 0,-1 0,-24 0,-1 0,26 0,-26-25,26 25,-50-24,-1 24,1 0,0-25,0 25,0 0,-25-25,49 0,-24 25,0-25,0 1,-1 24,1-25,0 25,25-25,-1 0,-24 0,25 25,-50-24,24 24,-24-25,25 0,-25 0,0 0,0 1,0-1,0 0,0 0,0 0,0 0,0 1,0-1,0 0,0 0,25 0,-25 1,0-1,0 0,0 0,0-24,0 24,0 0,0-25,0 26,0-1,0 0,0 0,0-24,0 24,0-25,0 25,-25 1,0-26,25 25,0 0,-24 1,24-1,-25 0,25 0,-25 0,25 1,-50-26,26 25,-1-25,0 26,25-1,-25 0,0 25,1 0,24-25,-25 25,-25-25,25 1,1 24,-1-25,0 25,0 0,0-25,1 25,-26-25,25 25,0 0,1 0,-1 0,25-25,-25 25,-25 0,26 0,-26-24,0-1,-24 0</inkml:trace>
  <inkml:trace contextRef="#ctx0" brushRef="#br0" timeOffset="52078.1873">11907 12650,'0'-24,"-25"-1,25-25,-25 25,0 1,25-1,-25 0,25 0,-49 0,49 1,-50-26,1 25,49 0,-50 1,50-1,-50 0,26 0,-26 0,50 0,-25 25,-24-24,24-1,0 25,-99-25,74 0,1 25,-26-25,26 25,24-24,-50 24,51 0,-1 0,-25 0,25 0,1 0,-1 0,0 0,0 0,0 0,-24 0,-1 0,1 0,-1 0,25 0,0 0,1 0,-1 0,0 24,-25-24,1 25,-1 0,25-25,0 0,1 0,-1 25,-25 0,25-25,1 0,-1 24,0-24,0 25,0-25,1 25,-26-25,50 25,-25 0,-24-25,49 25,-25-25,-25 24,50 1,-25-25,25 25,-24-25,-1 0,25 25,-25-25,25 25,0-1,-25-24,25 25,-25-25,25 25,-24-25,24 25,-25-25,25-25,-25 25,25-25,0 0,0 1,0-1,-25 25,25-25,0 0,-25 25,25-25,0 1,0 48,0 1,0 0,0 0,0 0,-24-1,24 26,-25-25,25 0,0-1,-25-24,75 0,-26 0,51 0,-26 0,1 0,0 0,-1 0,-24 0,0 0,0 0,-1 0,1 0,0 0,0 25,0-25</inkml:trace>
  <inkml:trace contextRef="#ctx0" brushRef="#br0" timeOffset="53606.4969">11659 12526,'0'-24,"24"24,1 0,0 24,25-24,-1 25,-24-25,0 0,-25 25,25-25,-1 25,1-25,-25 25,25-1,0 1,0-25,-25 25,0-50,0-24,0 24,0 0,0 0,0 0,0 1,0-1</inkml:trace>
  <inkml:trace contextRef="#ctx0" brushRef="#br0" timeOffset="57262.5645">9749 12700,'0'-25,"-25"0,0 1,25-1,-25 25,0-25,1 25,-1-25,0 0,0 25,-24-24,-1-1,25 0,-24 0,-26 0,25 1,26-1,-51-25,1 25,24 1,25-26,-49 50,49-25,-24 0,24 25,-50-25,51 1,-26-1,25 25,0 0,1 0,-1 0,-25 0,25 0,1 0,-26 0,25 0,-24 0,-1 0,0 0,-24 0,24 0,1 0,-1 25,25-25,-24 24,-1-24,25 0,0 0,1 0,-1 25,0-25,0 0,25 25,-25-25,1 0,-1 0,25 25,-25-25,0 0,0 25,1 0,-1-25,0 24,0-24,25 25,-25-25,1 0,-1 25,25 0,-25-25,0 25,0-25,1 24,-1 1,0-25,0 25,-24 0,-1-25,25 25,0-25,0 24,-24-24,24 25,0-25,0 0,1 25,-1 0,-25-25,25 49,1-49,-1 25,0-25,0 0,0 0,25 25,-24-25,-1 25,0-25,25 25,-25-25,25 24,0 1,0 0,0 0,0 0,0-1,0 1,0 0,0 0,0 0,0-1,0 1,25-25,-25 25,0 0,0 0,0-1,25-24,-25 25,0 0,0 0,25-25,-25 25,0 0,24-25,1 0,0 24,0 1,24-25,1 0,-25 0,24 0,1 0,0 0,-26 0,1 0,25 0,-25 0,0 0,-1 0,26 0,24 0,-49 0,0 0,25 0,24 0,-24 0,-26 25,26-25,24 0,-24 25,24-25,-24 0,24 25,26-25,-26 0,25 0,-24 0,-26 24,1-24,0 0,24 0,-24 0,-1 0,-24 0,0 0,24 0,1 0,-25 0,0 0,-1 0,26 0,-25 0,0 0,-1-24,1 24,0 0,25-25,-26 0,1 25,25-25,-25 25,-25-25,24 25,1 0,0 0,-25-24,50-1,-25 0,-1 0,1 25,0 0,-25-25,25 0,-25 1,25 24,-25-25,49 25,-49-25,25 0,0 25,-25-25,25 25,-25-24,24 24,-24-25,25 25,-25-25,0 0,25 25,-25-25,0 1,0-1,0 0,0 0,0 0,0 1,-25 24,25-25,0 0,-25 0,1 0,-26-123,-24 48,-26-24,-49-25</inkml:trace>
  <inkml:trace contextRef="#ctx0" brushRef="#br0" timeOffset="64045.8363">10269 15180,'0'25,"0"0,0 0,0 0,0-1,0 1,0 0,0 0,0 0,0 0,0-1,0 1,0 0,-24-25,24-25,-25 25,25-25,0 1,-25 24,25-25,0 0,0 0,-25 25,0 0,25-25,25 50,-25 0,25 0,-25 0,25-25,0 0,-25 24,0 1,24-25,-24 25,0 0,25-25,0 0,0-25,0 25,-25-25,25 25,-25-25,24 25</inkml:trace>
  <inkml:trace contextRef="#ctx0" brushRef="#br0" timeOffset="66551.6934">10716 15429,'-25'0,"25"24,0 1,0 25,0-25,0 24,0 1,0-1,0 1,0-25,0 0,0-1,0 1,0 0,0 0,0 0,0 24,0-24,0 25,0-26,0 26,-25-25,25 0,0 24,-24-24,24 0,-25-25,25 49,-25 1,0-25,25 0,-25-25,1 25,-1-1,0 1,0-25,-49 50,-1-25,1-25,-25 24,24-24,-49 25,25-25,-25 0,25 0,-100 0,100 0,-25 0,25 0,0 0,-25 0,-75 0,100 0,0 0,49 0,-24 0,-1 0,-24 0,25-25,-50 1,24-1,1 0,-25 0,25 25,0-25,-25 1,-75-26,125 25,-1 0,26 0,24 25,0 0,0 0,1-24,-1 24,-25 0,50-25,-25 0,1 25,-26-25,0 25,26-25,24 1,-50 24,0-25,26 25,-26-25,25 0,0 25,1 0,-1-25,-25 25,25 0,-24-24,-1-1,25 25,-49-25,49 25,0-25,0 25,1 0,-1-25,0 25,25-24,-25 24,25-25,-25 25,25-25,0 0,-24 25,24-49,-25 24,25-25,0 1,-25-26,25 26,0 24,0 0,0 0,0 0,0-24,25-1,0 0,24 1,1-1,24-49,75 0,-25 49,-74 50,-1-25,1 1,24 24,-49 0,0-25,25 0,24 25,0 0,26 0,48 0,51 0,49 25,-74 24,98 1,-73 0,-50-1,49 1,-24-1,24-24,-74 0,0 0,-74-25,74 0,0 0,74 0,-98 0,24 0,-25 0,74 0,1 0,-100 0,-24 0,0 0,24 0,-24 25,123-1,-98-24,74 25,-50 0,0 0,-25-25,-49 25,0 0,0-1,-25 1,0 0</inkml:trace>
  <inkml:trace contextRef="#ctx0" brushRef="#br0" timeOffset="69638.5157">12254 17016,'-25'0,"-25"0,-24 0,24 0,-24 0,0 0,-75 0,74 0,-49 0,25 0,-25-25,25 25,0 0,-25 0,24 0,-24 0,25 0,-99 0,99-25,-26 25,1 0,25-24,0 24,-99 0,74 0,0-25,24 25,-123 0,74 0,75 0,-50 0,0 0,-50 0,25 0,75 25,24-1,1-24,24 0,0 25,0-25,0 25,1-25,-26 0,25 0,-24 0,-1 25,0-25,26 0,-26 0,0 0,26 0,-1 0,0 0,0 0,0 0,1 0,-1 0,0 25,0-25,0 0,-24 24,-1-24,25 0,1 0,-26 0,25 0,-24 25,24 0,0-25,0 0,0 0,-49 25,24 0,25-1,1-24,-1 0,0 0,0 0,25 25,-25-25,25 25,-24-25,-1 0,25 25,-25 0,25-1,-25 1,25 0,0 0,0 0,0-1,0 1,0 0,0 0,0 0,0 0,0-1,0 1,0 0,0 0,0 24,0-24,0 0,25 0,0 0,-25-1,25-24,-25 25,0 0,49 0,-24 0,-25-1,50 1,-50 0,24 0,1-25,-25 25,50-25,-25 24,24 1,1 0,49-25,-49 25,24 0,-24-1,24-24,-24 0,-1 0,26 0,-26 0,150 0,-125 0,50 0,100 0,-51 0,-74 0,100 0,-100 0,-74 0,49 0,-24 0,-1 0,-24 0,25 0,-1 0,26 0,24 0,25 0,0 0,50 0,-50 0,74 0,-49 0,0 0,124 0,-50 0,248 50,-148-50,-50 25,-50 0,-50-25,-73 0,-51 0,1 0,-50-50,-25 0,25 1,0-1,0-24,0-1,0 26,0-50,0 49,0 0,0 26,0-26,-25 25,25 0,-24-24,24-1,0 25,-25-24,-25-1,50 0,-25 1,-24-26,24 26,0-1,0 25,-24-24,24-1,-25 1</inkml:trace>
  <inkml:trace contextRef="#ctx0" brushRef="#br0" timeOffset="78973.9809">447 4589,'-25'0,"50"0,0 0,-1 0,1 0,25 0,-25 0,-1 0,26 0,24 25,1-25,-1 0,26 24,-1 1,0 0,25-25,25 25,-50-25,-25 0,50 0,-49 0,-1 0,1 0,-26 0,51 25,-51-25,-24 0,25 0,-1 0,1 0,49 0,-25 0,1 0,-26 0,1 0,0 24,-26-24,-24 25,25-25,0 0,0 0,0 0,-1 0,26 0,0 0,24 0,-24 0,-25 0,24 0,-24 0,25 0,-26 0,1 0,0 0,0 0,0 0,-1 0,26 0,-25 0,0 0,-1 0,1 0,0 0,25 0,-26 0,1 0,0 0,0 0,0 0,24 0,-24 0,0 0</inkml:trace>
  <inkml:trace contextRef="#ctx0" brushRef="#br0" timeOffset="114975.7743">1290 5556,'-25'0,"1"0,24-25,-25 25,0 0,0 0,0 0,1 0,-1 0,0 0,25 25,-25-25,0 25,1 0,-1-25,0 25,0-1,0-24,25 25,-24-25,24 25,-25-25,25 25,-25 0,25-1,0 1,0 0,0 0,0 25,0-26,0 1,0 25,0-25,0-1,0 1,0 25,0-25,0-1,0 1,0 0,0 0,0 24,0-24,0 0,0 0,0 0,0 24,0-24,0 25,0-26,0 26,0-25,0 24,0 1,0-25,0 49,0-24,0-25,0 0,0-1,0 1,0 0,-25-25,25 25,0 0,0-1,0 1,0 0,0 0,-25 0,25-1,0 1,0 0,-25 0,25 24,0-24,0 0,0 0,-24-25,24 25,0 24,0 1,0-1,0 1,-25 49,25-49,0-1,0 1,0-25,0 0,0-1,0 1,0 0,0 25,0-1,0 1,0 0,0-26,0 1,0 0,0 0,25-25,-1 0,1 0,0-25,25 25,-25 0,-1-25,51 0,-26 25,-24 0,0 0,25 0,-26 0,1 0,0 0,0 0,24 0,-24 0,0 0,25 0,-1 0,26 0,-1 0,25-24,-24 24,-1 0,-24-25,-25 0,-1 25,1-25,0 25,0 0,0 0,-1 0,1 0,0 0,0 0</inkml:trace>
  <inkml:trace contextRef="#ctx0" brushRef="#br0" timeOffset="124077.3726">20365 4242,'0'24,"0"1,0 0,0 0,0 0,0 24,0-24,0 0,0 0,0-1,25-24,24 0,-24 0,25 0,-1 0,1 0,0 0,-1 0,1 0,24 0,-24 0,124 0,-50 0,99 0,-149 0,50-24,-49 24,-1 0,-49 0,0 0,-1 0,51 0,-26 0,51 0,-26 0,25 0,1 0,-26 0,-24 0,-1 0,-24 0,0 0,0 0,24 0,-24 0,0 0,49 0,-49 0,25 0,-1-25,1 25,-1 0,-24 0,0 0,0 0,25 0,-26 0,1 0,0 0,25 0,24 0,50 0,25 0,-25 0,-50 0,-24 0,-25 0,-1 0,1 0,50 0,-1 0,-24 0,24 0,-74-25,0 0,0 0,0 1,0-1,25-25,-25 1,0 24,0 0,25 0,-25 0,0 1,0-1</inkml:trace>
</inkml:ink>
</file>

<file path=ppt/ink/ink9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2-02-10T08:12:14.341"/>
    </inkml:context>
    <inkml:brush xml:id="br0">
      <inkml:brushProperty name="width" value="0.05292" units="cm"/>
      <inkml:brushProperty name="height" value="0.05292" units="cm"/>
      <inkml:brushProperty name="color" value="#FF0000"/>
    </inkml:brush>
  </inkml:definitions>
  <inkml:trace contextRef="#ctx0" brushRef="#br0">8856 5680,'24'0,"26"0,-25 0,0 0,-1-25,26 25,-25 0,0-24,-1 24,1 0,0 0,0 0,24 0,1-25,0 25,-1 0,51-25,-1 25,25-25,-75 25,26 0,-50 0,24 0,-24 0,0 0,24-25,-24 25,25 0,-25-24,49 24,-49 0,0 0,-1 0,26 0,-25 0,0 0,0-25,24 25,-24 0,25 0,-26 0,1 0,50-25,-26 25,1 0,-25 0,-1 0,26 0,24 0,-24 0,49 0,-49 0,-1 0,-24 0,0 0,0 0,0 0,-1 0,1 0,50 0,-50 0,24 0,-24 0,25 0,-26 0,26 0,-25 0,0 0,-1 0,26 0,-25 0,24 0,26 0,-1 0,25 0,50 0,-74 0,-1 0,0 0,-49 25,0-25,0 0,0 0,0 0,24 0,-24 0,25 0,-26 0,51 0,-26 0,-24 0,25 0,-1 0,-24 0,99 0,-49 0,-1 0,100 0,-75 0,-49 0,24 0,-49 0,0 0,-1 0,26 0,0 0,74 0,-25 0,-25 0,50 0,-25 0,1 0,-51 0,1 0,-25 0,24 0,-24 0,0 0,25 0,-26 0,26 0,0 0,-26 0,1 0,25 0,24 0,1 0,-26 0,150 0,-75 0,-50 0,75 0,-50 0,-24 0,-26 0,1 0,-25 0,-1 0,1 0,25 0,24 0,-24 25,49-25,124 24,-148-24,24 0,-25 0,-49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FC19C1-1097-48A1-BBF9-74BC1B93B0D0}" type="datetimeFigureOut">
              <a:rPr lang="en-US" smtClean="0"/>
              <a:t>2/15/2022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ACDAF3-2AF3-4B81-B815-A34AE7E9F3B8}" type="slidenum">
              <a:rPr lang="en-US" smtClean="0"/>
              <a:t>‹#›</a:t>
            </a:fld>
            <a:endParaRPr lang="en-US"/>
          </a:p>
        </p:txBody>
      </p:sp>
    </p:spTree>
    <p:extLst>
      <p:ext uri="{BB962C8B-B14F-4D97-AF65-F5344CB8AC3E}">
        <p14:creationId xmlns:p14="http://schemas.microsoft.com/office/powerpoint/2010/main" val="2617701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5ACDAF3-2AF3-4B81-B815-A34AE7E9F3B8}" type="slidenum">
              <a:rPr lang="en-US" smtClean="0"/>
              <a:t>24</a:t>
            </a:fld>
            <a:endParaRPr lang="en-US"/>
          </a:p>
        </p:txBody>
      </p:sp>
    </p:spTree>
    <p:extLst>
      <p:ext uri="{BB962C8B-B14F-4D97-AF65-F5344CB8AC3E}">
        <p14:creationId xmlns:p14="http://schemas.microsoft.com/office/powerpoint/2010/main" val="21722750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7" name="Rectangle 6"/>
          <p:cNvSpPr/>
          <p:nvPr/>
        </p:nvSpPr>
        <p:spPr>
          <a:xfrm>
            <a:off x="1259632" y="0"/>
            <a:ext cx="7884368" cy="836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0" descr="WhatsApp Image 2021-05-14 at 12.00.26 PM.jpeg">
            <a:extLst>
              <a:ext uri="{FF2B5EF4-FFF2-40B4-BE49-F238E27FC236}">
                <a16:creationId xmlns:a16="http://schemas.microsoft.com/office/drawing/2014/main" xmlns="" id="{DC696B8F-8282-4D39-908E-389E51099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3" y="25407"/>
            <a:ext cx="985743" cy="811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0" y="6597352"/>
            <a:ext cx="9144000" cy="260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41522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87AD934-19AC-4976-8E68-E255E61508C6}" type="datetimeFigureOut">
              <a:rPr lang="en-US" smtClean="0"/>
              <a:pPr/>
              <a:t>2/15/2022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09EF019-DC52-40B8-BC53-0966327CDE99}" type="slidenum">
              <a:rPr lang="en-US" smtClean="0"/>
              <a:pPr/>
              <a:t>‹#›</a:t>
            </a:fld>
            <a:endParaRPr lang="en-US"/>
          </a:p>
        </p:txBody>
      </p:sp>
    </p:spTree>
    <p:extLst>
      <p:ext uri="{BB962C8B-B14F-4D97-AF65-F5344CB8AC3E}">
        <p14:creationId xmlns:p14="http://schemas.microsoft.com/office/powerpoint/2010/main" val="3029247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87AD934-19AC-4976-8E68-E255E61508C6}" type="datetimeFigureOut">
              <a:rPr lang="en-US" smtClean="0"/>
              <a:pPr/>
              <a:t>2/15/2022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09EF019-DC52-40B8-BC53-0966327CDE99}" type="slidenum">
              <a:rPr lang="en-US" smtClean="0"/>
              <a:pPr/>
              <a:t>‹#›</a:t>
            </a:fld>
            <a:endParaRPr lang="en-US"/>
          </a:p>
        </p:txBody>
      </p:sp>
    </p:spTree>
    <p:extLst>
      <p:ext uri="{BB962C8B-B14F-4D97-AF65-F5344CB8AC3E}">
        <p14:creationId xmlns:p14="http://schemas.microsoft.com/office/powerpoint/2010/main" val="2808543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87AD934-19AC-4976-8E68-E255E61508C6}" type="datetimeFigureOut">
              <a:rPr lang="en-US" smtClean="0"/>
              <a:pPr/>
              <a:t>2/15/2022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09EF019-DC52-40B8-BC53-0966327CDE99}" type="slidenum">
              <a:rPr lang="en-US" smtClean="0"/>
              <a:pPr/>
              <a:t>‹#›</a:t>
            </a:fld>
            <a:endParaRPr lang="en-US"/>
          </a:p>
        </p:txBody>
      </p:sp>
    </p:spTree>
    <p:extLst>
      <p:ext uri="{BB962C8B-B14F-4D97-AF65-F5344CB8AC3E}">
        <p14:creationId xmlns:p14="http://schemas.microsoft.com/office/powerpoint/2010/main" val="429473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87AD934-19AC-4976-8E68-E255E61508C6}" type="datetimeFigureOut">
              <a:rPr lang="en-US" smtClean="0"/>
              <a:pPr/>
              <a:t>2/15/2022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09EF019-DC52-40B8-BC53-0966327CDE99}" type="slidenum">
              <a:rPr lang="en-US" smtClean="0"/>
              <a:pPr/>
              <a:t>‹#›</a:t>
            </a:fld>
            <a:endParaRPr lang="en-US"/>
          </a:p>
        </p:txBody>
      </p:sp>
    </p:spTree>
    <p:extLst>
      <p:ext uri="{BB962C8B-B14F-4D97-AF65-F5344CB8AC3E}">
        <p14:creationId xmlns:p14="http://schemas.microsoft.com/office/powerpoint/2010/main" val="1542801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787AD934-19AC-4976-8E68-E255E61508C6}" type="datetimeFigureOut">
              <a:rPr lang="en-US" smtClean="0"/>
              <a:pPr/>
              <a:t>2/15/2022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309EF019-DC52-40B8-BC53-0966327CDE99}" type="slidenum">
              <a:rPr lang="en-US" smtClean="0"/>
              <a:pPr/>
              <a:t>‹#›</a:t>
            </a:fld>
            <a:endParaRPr lang="en-US"/>
          </a:p>
        </p:txBody>
      </p:sp>
    </p:spTree>
    <p:extLst>
      <p:ext uri="{BB962C8B-B14F-4D97-AF65-F5344CB8AC3E}">
        <p14:creationId xmlns:p14="http://schemas.microsoft.com/office/powerpoint/2010/main" val="1330720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787AD934-19AC-4976-8E68-E255E61508C6}" type="datetimeFigureOut">
              <a:rPr lang="en-US" smtClean="0"/>
              <a:pPr/>
              <a:t>2/15/2022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309EF019-DC52-40B8-BC53-0966327CDE99}" type="slidenum">
              <a:rPr lang="en-US" smtClean="0"/>
              <a:pPr/>
              <a:t>‹#›</a:t>
            </a:fld>
            <a:endParaRPr lang="en-US"/>
          </a:p>
        </p:txBody>
      </p:sp>
    </p:spTree>
    <p:extLst>
      <p:ext uri="{BB962C8B-B14F-4D97-AF65-F5344CB8AC3E}">
        <p14:creationId xmlns:p14="http://schemas.microsoft.com/office/powerpoint/2010/main" val="4093810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787AD934-19AC-4976-8E68-E255E61508C6}" type="datetimeFigureOut">
              <a:rPr lang="en-US" smtClean="0"/>
              <a:pPr/>
              <a:t>2/15/2022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309EF019-DC52-40B8-BC53-0966327CDE99}" type="slidenum">
              <a:rPr lang="en-US" smtClean="0"/>
              <a:pPr/>
              <a:t>‹#›</a:t>
            </a:fld>
            <a:endParaRPr lang="en-US"/>
          </a:p>
        </p:txBody>
      </p:sp>
    </p:spTree>
    <p:extLst>
      <p:ext uri="{BB962C8B-B14F-4D97-AF65-F5344CB8AC3E}">
        <p14:creationId xmlns:p14="http://schemas.microsoft.com/office/powerpoint/2010/main" val="3589627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787AD934-19AC-4976-8E68-E255E61508C6}" type="datetimeFigureOut">
              <a:rPr lang="en-US" smtClean="0"/>
              <a:pPr/>
              <a:t>2/15/2022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309EF019-DC52-40B8-BC53-0966327CDE99}" type="slidenum">
              <a:rPr lang="en-US" smtClean="0"/>
              <a:pPr/>
              <a:t>‹#›</a:t>
            </a:fld>
            <a:endParaRPr lang="en-US"/>
          </a:p>
        </p:txBody>
      </p:sp>
    </p:spTree>
    <p:extLst>
      <p:ext uri="{BB962C8B-B14F-4D97-AF65-F5344CB8AC3E}">
        <p14:creationId xmlns:p14="http://schemas.microsoft.com/office/powerpoint/2010/main" val="223386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787AD934-19AC-4976-8E68-E255E61508C6}" type="datetimeFigureOut">
              <a:rPr lang="en-US" smtClean="0"/>
              <a:pPr/>
              <a:t>2/15/2022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309EF019-DC52-40B8-BC53-0966327CDE99}" type="slidenum">
              <a:rPr lang="en-US" smtClean="0"/>
              <a:pPr/>
              <a:t>‹#›</a:t>
            </a:fld>
            <a:endParaRPr lang="en-US"/>
          </a:p>
        </p:txBody>
      </p:sp>
    </p:spTree>
    <p:extLst>
      <p:ext uri="{BB962C8B-B14F-4D97-AF65-F5344CB8AC3E}">
        <p14:creationId xmlns:p14="http://schemas.microsoft.com/office/powerpoint/2010/main" val="287838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787AD934-19AC-4976-8E68-E255E61508C6}" type="datetimeFigureOut">
              <a:rPr lang="en-US" smtClean="0"/>
              <a:pPr/>
              <a:t>2/15/2022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309EF019-DC52-40B8-BC53-0966327CDE99}" type="slidenum">
              <a:rPr lang="en-US" smtClean="0"/>
              <a:pPr/>
              <a:t>‹#›</a:t>
            </a:fld>
            <a:endParaRPr lang="en-US"/>
          </a:p>
        </p:txBody>
      </p:sp>
    </p:spTree>
    <p:extLst>
      <p:ext uri="{BB962C8B-B14F-4D97-AF65-F5344CB8AC3E}">
        <p14:creationId xmlns:p14="http://schemas.microsoft.com/office/powerpoint/2010/main" val="599631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7" name="Rectangle 6"/>
          <p:cNvSpPr/>
          <p:nvPr/>
        </p:nvSpPr>
        <p:spPr>
          <a:xfrm>
            <a:off x="1259632" y="0"/>
            <a:ext cx="7884368" cy="836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0" descr="WhatsApp Image 2021-05-14 at 12.00.26 PM.jpeg">
            <a:extLst>
              <a:ext uri="{FF2B5EF4-FFF2-40B4-BE49-F238E27FC236}">
                <a16:creationId xmlns:a16="http://schemas.microsoft.com/office/drawing/2014/main" xmlns="" id="{DC696B8F-8282-4D39-908E-389E51099C5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7503" y="25407"/>
            <a:ext cx="985743" cy="811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0" y="6597352"/>
            <a:ext cx="9144000" cy="260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076874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image" Target="../media/image8.emf"/><Relationship Id="rId7" Type="http://schemas.openxmlformats.org/officeDocument/2006/relationships/image" Target="../media/image10.emf"/><Relationship Id="rId2"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image" Target="../media/image9.emf"/><Relationship Id="rId4" Type="http://schemas.openxmlformats.org/officeDocument/2006/relationships/customXml" Target="../ink/ink6.xml"/><Relationship Id="rId9" Type="http://schemas.openxmlformats.org/officeDocument/2006/relationships/image" Target="../media/image11.emf"/></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9.xml"/><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customXml" Target="../ink/ink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6.emf"/><Relationship Id="rId2" Type="http://schemas.openxmlformats.org/officeDocument/2006/relationships/customXml" Target="../ink/ink11.xml"/><Relationship Id="rId1" Type="http://schemas.openxmlformats.org/officeDocument/2006/relationships/slideLayout" Target="../slideLayouts/slideLayout2.xml"/><Relationship Id="rId6" Type="http://schemas.openxmlformats.org/officeDocument/2006/relationships/customXml" Target="../ink/ink13.xml"/><Relationship Id="rId5" Type="http://schemas.openxmlformats.org/officeDocument/2006/relationships/image" Target="../media/image15.emf"/><Relationship Id="rId4" Type="http://schemas.openxmlformats.org/officeDocument/2006/relationships/customXml" Target="../ink/ink12.xml"/></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15.xml"/><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customXml" Target="../ink/ink16.xml"/></Relationships>
</file>

<file path=ppt/slides/_rels/slide2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17.xml"/><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customXml" Target="../ink/ink18.xml"/></Relationships>
</file>

<file path=ppt/slides/_rels/slide24.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2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0.emf"/><Relationship Id="rId4" Type="http://schemas.openxmlformats.org/officeDocument/2006/relationships/customXml" Target="../ink/ink26.xml"/></Relationships>
</file>

<file path=ppt/slides/_rels/slide32.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image" Target="../media/image6.png"/><Relationship Id="rId7" Type="http://schemas.openxmlformats.org/officeDocument/2006/relationships/customXml" Target="../ink/ink28.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2.emf"/><Relationship Id="rId5" Type="http://schemas.openxmlformats.org/officeDocument/2006/relationships/customXml" Target="../ink/ink27.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customXml" Target="../ink/ink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3" Type="http://schemas.openxmlformats.org/officeDocument/2006/relationships/image" Target="../media/image35.emf"/><Relationship Id="rId18" Type="http://schemas.openxmlformats.org/officeDocument/2006/relationships/customXml" Target="../ink/ink38.xml"/><Relationship Id="rId26" Type="http://schemas.openxmlformats.org/officeDocument/2006/relationships/customXml" Target="../ink/ink42.xml"/><Relationship Id="rId39" Type="http://schemas.openxmlformats.org/officeDocument/2006/relationships/image" Target="../media/image50.emf"/><Relationship Id="rId3" Type="http://schemas.openxmlformats.org/officeDocument/2006/relationships/customXml" Target="../ink/ink30.xml"/><Relationship Id="rId21" Type="http://schemas.openxmlformats.org/officeDocument/2006/relationships/image" Target="../media/image41.emf"/><Relationship Id="rId34" Type="http://schemas.openxmlformats.org/officeDocument/2006/relationships/customXml" Target="../ink/ink46.xml"/><Relationship Id="rId42" Type="http://schemas.openxmlformats.org/officeDocument/2006/relationships/customXml" Target="../ink/ink50.xml"/><Relationship Id="rId47" Type="http://schemas.openxmlformats.org/officeDocument/2006/relationships/image" Target="../media/image54.emf"/><Relationship Id="rId50" Type="http://schemas.openxmlformats.org/officeDocument/2006/relationships/customXml" Target="../ink/ink54.xml"/><Relationship Id="rId7" Type="http://schemas.openxmlformats.org/officeDocument/2006/relationships/customXml" Target="../ink/ink32.xml"/><Relationship Id="rId12" Type="http://schemas.openxmlformats.org/officeDocument/2006/relationships/customXml" Target="../ink/ink35.xml"/><Relationship Id="rId17" Type="http://schemas.openxmlformats.org/officeDocument/2006/relationships/image" Target="../media/image39.emf"/><Relationship Id="rId25" Type="http://schemas.openxmlformats.org/officeDocument/2006/relationships/image" Target="../media/image43.emf"/><Relationship Id="rId33" Type="http://schemas.openxmlformats.org/officeDocument/2006/relationships/image" Target="../media/image47.emf"/><Relationship Id="rId38" Type="http://schemas.openxmlformats.org/officeDocument/2006/relationships/customXml" Target="../ink/ink48.xml"/><Relationship Id="rId46" Type="http://schemas.openxmlformats.org/officeDocument/2006/relationships/customXml" Target="../ink/ink52.xml"/><Relationship Id="rId2" Type="http://schemas.openxmlformats.org/officeDocument/2006/relationships/image" Target="../media/image7.png"/><Relationship Id="rId16" Type="http://schemas.openxmlformats.org/officeDocument/2006/relationships/customXml" Target="../ink/ink37.xml"/><Relationship Id="rId20" Type="http://schemas.openxmlformats.org/officeDocument/2006/relationships/customXml" Target="../ink/ink39.xml"/><Relationship Id="rId29" Type="http://schemas.openxmlformats.org/officeDocument/2006/relationships/image" Target="../media/image45.emf"/><Relationship Id="rId41" Type="http://schemas.openxmlformats.org/officeDocument/2006/relationships/image" Target="../media/image51.emf"/><Relationship Id="rId1" Type="http://schemas.openxmlformats.org/officeDocument/2006/relationships/slideLayout" Target="../slideLayouts/slideLayout2.xml"/><Relationship Id="rId6" Type="http://schemas.openxmlformats.org/officeDocument/2006/relationships/image" Target="../media/image37.emf"/><Relationship Id="rId11" Type="http://schemas.openxmlformats.org/officeDocument/2006/relationships/image" Target="../media/image31.emf"/><Relationship Id="rId24" Type="http://schemas.openxmlformats.org/officeDocument/2006/relationships/customXml" Target="../ink/ink41.xml"/><Relationship Id="rId32" Type="http://schemas.openxmlformats.org/officeDocument/2006/relationships/customXml" Target="../ink/ink45.xml"/><Relationship Id="rId37" Type="http://schemas.openxmlformats.org/officeDocument/2006/relationships/image" Target="../media/image49.emf"/><Relationship Id="rId40" Type="http://schemas.openxmlformats.org/officeDocument/2006/relationships/customXml" Target="../ink/ink49.xml"/><Relationship Id="rId45" Type="http://schemas.openxmlformats.org/officeDocument/2006/relationships/image" Target="../media/image53.emf"/><Relationship Id="rId5" Type="http://schemas.openxmlformats.org/officeDocument/2006/relationships/customXml" Target="../ink/ink31.xml"/><Relationship Id="rId15" Type="http://schemas.openxmlformats.org/officeDocument/2006/relationships/image" Target="../media/image38.emf"/><Relationship Id="rId23" Type="http://schemas.openxmlformats.org/officeDocument/2006/relationships/image" Target="../media/image42.emf"/><Relationship Id="rId28" Type="http://schemas.openxmlformats.org/officeDocument/2006/relationships/customXml" Target="../ink/ink43.xml"/><Relationship Id="rId36" Type="http://schemas.openxmlformats.org/officeDocument/2006/relationships/customXml" Target="../ink/ink47.xml"/><Relationship Id="rId49" Type="http://schemas.openxmlformats.org/officeDocument/2006/relationships/image" Target="../media/image55.emf"/><Relationship Id="rId10" Type="http://schemas.openxmlformats.org/officeDocument/2006/relationships/customXml" Target="../ink/ink34.xml"/><Relationship Id="rId19" Type="http://schemas.openxmlformats.org/officeDocument/2006/relationships/image" Target="../media/image40.emf"/><Relationship Id="rId31" Type="http://schemas.openxmlformats.org/officeDocument/2006/relationships/image" Target="../media/image46.emf"/><Relationship Id="rId44" Type="http://schemas.openxmlformats.org/officeDocument/2006/relationships/customXml" Target="../ink/ink51.xml"/><Relationship Id="rId4" Type="http://schemas.openxmlformats.org/officeDocument/2006/relationships/image" Target="../media/image36.emf"/><Relationship Id="rId9" Type="http://schemas.openxmlformats.org/officeDocument/2006/relationships/customXml" Target="../ink/ink33.xml"/><Relationship Id="rId14" Type="http://schemas.openxmlformats.org/officeDocument/2006/relationships/customXml" Target="../ink/ink36.xml"/><Relationship Id="rId22" Type="http://schemas.openxmlformats.org/officeDocument/2006/relationships/customXml" Target="../ink/ink40.xml"/><Relationship Id="rId27" Type="http://schemas.openxmlformats.org/officeDocument/2006/relationships/image" Target="../media/image44.emf"/><Relationship Id="rId30" Type="http://schemas.openxmlformats.org/officeDocument/2006/relationships/customXml" Target="../ink/ink44.xml"/><Relationship Id="rId35" Type="http://schemas.openxmlformats.org/officeDocument/2006/relationships/image" Target="../media/image48.emf"/><Relationship Id="rId43" Type="http://schemas.openxmlformats.org/officeDocument/2006/relationships/image" Target="../media/image52.emf"/><Relationship Id="rId48" Type="http://schemas.openxmlformats.org/officeDocument/2006/relationships/customXml" Target="../ink/ink53.xml"/><Relationship Id="rId8" Type="http://schemas.openxmlformats.org/officeDocument/2006/relationships/image" Target="../media/image29.emf"/><Relationship Id="rId51" Type="http://schemas.openxmlformats.org/officeDocument/2006/relationships/image" Target="../media/image56.emf"/></Relationships>
</file>

<file path=ppt/slides/_rels/slide35.xml.rels><?xml version="1.0" encoding="UTF-8" standalone="yes"?>
<Relationships xmlns="http://schemas.openxmlformats.org/package/2006/relationships"><Relationship Id="rId3" Type="http://schemas.openxmlformats.org/officeDocument/2006/relationships/customXml" Target="../ink/ink55.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90.emf"/></Relationships>
</file>

<file path=ppt/slides/_rels/slide36.xml.rels><?xml version="1.0" encoding="UTF-8" standalone="yes"?>
<Relationships xmlns="http://schemas.openxmlformats.org/package/2006/relationships"><Relationship Id="rId3" Type="http://schemas.openxmlformats.org/officeDocument/2006/relationships/customXml" Target="../ink/ink56.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410.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customXml" Target="../ink/ink60.xml"/><Relationship Id="rId3" Type="http://schemas.openxmlformats.org/officeDocument/2006/relationships/image" Target="../media/image14.emf"/><Relationship Id="rId7" Type="http://schemas.openxmlformats.org/officeDocument/2006/relationships/image" Target="../media/image16.emf"/><Relationship Id="rId2" Type="http://schemas.openxmlformats.org/officeDocument/2006/relationships/customXml" Target="../ink/ink57.xml"/><Relationship Id="rId1" Type="http://schemas.openxmlformats.org/officeDocument/2006/relationships/slideLayout" Target="../slideLayouts/slideLayout2.xml"/><Relationship Id="rId6" Type="http://schemas.openxmlformats.org/officeDocument/2006/relationships/customXml" Target="../ink/ink59.xml"/><Relationship Id="rId5" Type="http://schemas.openxmlformats.org/officeDocument/2006/relationships/image" Target="../media/image15.emf"/><Relationship Id="rId4" Type="http://schemas.openxmlformats.org/officeDocument/2006/relationships/customXml" Target="../ink/ink58.xml"/><Relationship Id="rId9" Type="http://schemas.openxmlformats.org/officeDocument/2006/relationships/image" Target="../media/image17.emf"/></Relationships>
</file>

<file path=ppt/slides/_rels/slide3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6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6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63.xml"/><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customXml" Target="../ink/ink64.xml"/></Relationships>
</file>

<file path=ppt/slides/_rels/slide43.xml.rels><?xml version="1.0" encoding="UTF-8" standalone="yes"?>
<Relationships xmlns="http://schemas.openxmlformats.org/package/2006/relationships"><Relationship Id="rId3" Type="http://schemas.openxmlformats.org/officeDocument/2006/relationships/image" Target="../media/image210.emf"/><Relationship Id="rId7" Type="http://schemas.openxmlformats.org/officeDocument/2006/relationships/image" Target="../media/image23.emf"/><Relationship Id="rId2" Type="http://schemas.openxmlformats.org/officeDocument/2006/relationships/customXml" Target="../ink/ink65.xml"/><Relationship Id="rId1" Type="http://schemas.openxmlformats.org/officeDocument/2006/relationships/slideLayout" Target="../slideLayouts/slideLayout2.xml"/><Relationship Id="rId6" Type="http://schemas.openxmlformats.org/officeDocument/2006/relationships/customXml" Target="../ink/ink67.xml"/><Relationship Id="rId5" Type="http://schemas.openxmlformats.org/officeDocument/2006/relationships/image" Target="../media/image22.emf"/><Relationship Id="rId4" Type="http://schemas.openxmlformats.org/officeDocument/2006/relationships/customXml" Target="../ink/ink66.xml"/></Relationships>
</file>

<file path=ppt/slides/_rels/slide4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customXml" Target="../ink/ink6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0.emf"/><Relationship Id="rId2" Type="http://schemas.openxmlformats.org/officeDocument/2006/relationships/customXml" Target="../ink/ink69.xml"/><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customXml" Target="../ink/ink70.xml"/></Relationships>
</file>

<file path=ppt/slides/_rels/slide4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customXml" Target="../ink/ink7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customXml" Target="../ink/ink72.xml"/><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customXml" Target="../ink/ink73.xml"/></Relationships>
</file>

<file path=ppt/slides/_rels/slide48.xml.rels><?xml version="1.0" encoding="UTF-8" standalone="yes"?>
<Relationships xmlns="http://schemas.openxmlformats.org/package/2006/relationships"><Relationship Id="rId3" Type="http://schemas.openxmlformats.org/officeDocument/2006/relationships/image" Target="../media/image290.emf"/><Relationship Id="rId2" Type="http://schemas.openxmlformats.org/officeDocument/2006/relationships/customXml" Target="../ink/ink7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customXml" Target="../ink/ink7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0.emf"/><Relationship Id="rId7" Type="http://schemas.openxmlformats.org/officeDocument/2006/relationships/image" Target="../media/image33.emf"/><Relationship Id="rId2" Type="http://schemas.openxmlformats.org/officeDocument/2006/relationships/customXml" Target="../ink/ink76.xml"/><Relationship Id="rId1" Type="http://schemas.openxmlformats.org/officeDocument/2006/relationships/slideLayout" Target="../slideLayouts/slideLayout2.xml"/><Relationship Id="rId6" Type="http://schemas.openxmlformats.org/officeDocument/2006/relationships/customXml" Target="../ink/ink78.xml"/><Relationship Id="rId5" Type="http://schemas.openxmlformats.org/officeDocument/2006/relationships/image" Target="../media/image32.emf"/><Relationship Id="rId4" Type="http://schemas.openxmlformats.org/officeDocument/2006/relationships/customXml" Target="../ink/ink7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customXml" Target="../ink/ink7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0.emf"/><Relationship Id="rId2" Type="http://schemas.openxmlformats.org/officeDocument/2006/relationships/customXml" Target="../ink/ink8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6.emf"/><Relationship Id="rId7" Type="http://schemas.openxmlformats.org/officeDocument/2006/relationships/image" Target="../media/image380.emf"/><Relationship Id="rId2" Type="http://schemas.openxmlformats.org/officeDocument/2006/relationships/customXml" Target="../ink/ink81.xml"/><Relationship Id="rId1" Type="http://schemas.openxmlformats.org/officeDocument/2006/relationships/slideLayout" Target="../slideLayouts/slideLayout2.xml"/><Relationship Id="rId6" Type="http://schemas.openxmlformats.org/officeDocument/2006/relationships/customXml" Target="../ink/ink83.xml"/><Relationship Id="rId5" Type="http://schemas.openxmlformats.org/officeDocument/2006/relationships/image" Target="../media/image37.emf"/><Relationship Id="rId4" Type="http://schemas.openxmlformats.org/officeDocument/2006/relationships/customXml" Target="../ink/ink82.xml"/></Relationships>
</file>

<file path=ppt/slides/_rels/slide55.xml.rels><?xml version="1.0" encoding="UTF-8" standalone="yes"?>
<Relationships xmlns="http://schemas.openxmlformats.org/package/2006/relationships"><Relationship Id="rId8" Type="http://schemas.openxmlformats.org/officeDocument/2006/relationships/customXml" Target="../ink/ink87.xml"/><Relationship Id="rId3" Type="http://schemas.openxmlformats.org/officeDocument/2006/relationships/image" Target="../media/image390.emf"/><Relationship Id="rId7" Type="http://schemas.openxmlformats.org/officeDocument/2006/relationships/image" Target="../media/image410.emf"/><Relationship Id="rId2" Type="http://schemas.openxmlformats.org/officeDocument/2006/relationships/customXml" Target="../ink/ink84.xml"/><Relationship Id="rId1" Type="http://schemas.openxmlformats.org/officeDocument/2006/relationships/slideLayout" Target="../slideLayouts/slideLayout2.xml"/><Relationship Id="rId6" Type="http://schemas.openxmlformats.org/officeDocument/2006/relationships/customXml" Target="../ink/ink86.xml"/><Relationship Id="rId5" Type="http://schemas.openxmlformats.org/officeDocument/2006/relationships/image" Target="../media/image400.emf"/><Relationship Id="rId4" Type="http://schemas.openxmlformats.org/officeDocument/2006/relationships/customXml" Target="../ink/ink85.xml"/><Relationship Id="rId9" Type="http://schemas.openxmlformats.org/officeDocument/2006/relationships/image" Target="../media/image420.emf"/></Relationships>
</file>

<file path=ppt/slides/_rels/slide56.xml.rels><?xml version="1.0" encoding="UTF-8" standalone="yes"?>
<Relationships xmlns="http://schemas.openxmlformats.org/package/2006/relationships"><Relationship Id="rId3" Type="http://schemas.openxmlformats.org/officeDocument/2006/relationships/image" Target="../media/image430.emf"/><Relationship Id="rId2" Type="http://schemas.openxmlformats.org/officeDocument/2006/relationships/customXml" Target="../ink/ink88.xml"/><Relationship Id="rId1" Type="http://schemas.openxmlformats.org/officeDocument/2006/relationships/slideLayout" Target="../slideLayouts/slideLayout2.xml"/><Relationship Id="rId5" Type="http://schemas.openxmlformats.org/officeDocument/2006/relationships/image" Target="../media/image440.emf"/><Relationship Id="rId4" Type="http://schemas.openxmlformats.org/officeDocument/2006/relationships/customXml" Target="../ink/ink89.xml"/></Relationships>
</file>

<file path=ppt/slides/_rels/slide57.xml.rels><?xml version="1.0" encoding="UTF-8" standalone="yes"?>
<Relationships xmlns="http://schemas.openxmlformats.org/package/2006/relationships"><Relationship Id="rId3" Type="http://schemas.openxmlformats.org/officeDocument/2006/relationships/customXml" Target="../ink/ink90.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460.emf"/></Relationships>
</file>

<file path=ppt/slides/_rels/slide58.xml.rels><?xml version="1.0" encoding="UTF-8" standalone="yes"?>
<Relationships xmlns="http://schemas.openxmlformats.org/package/2006/relationships"><Relationship Id="rId3" Type="http://schemas.openxmlformats.org/officeDocument/2006/relationships/image" Target="../media/image470.emf"/><Relationship Id="rId2" Type="http://schemas.openxmlformats.org/officeDocument/2006/relationships/customXml" Target="../ink/ink91.xml"/><Relationship Id="rId1" Type="http://schemas.openxmlformats.org/officeDocument/2006/relationships/slideLayout" Target="../slideLayouts/slideLayout2.xml"/><Relationship Id="rId5" Type="http://schemas.openxmlformats.org/officeDocument/2006/relationships/image" Target="../media/image480.emf"/><Relationship Id="rId4" Type="http://schemas.openxmlformats.org/officeDocument/2006/relationships/customXml" Target="../ink/ink92.xml"/></Relationships>
</file>

<file path=ppt/slides/_rels/slide59.xml.rels><?xml version="1.0" encoding="UTF-8" standalone="yes"?>
<Relationships xmlns="http://schemas.openxmlformats.org/package/2006/relationships"><Relationship Id="rId3" Type="http://schemas.openxmlformats.org/officeDocument/2006/relationships/customXml" Target="../ink/ink93.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500.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550.emf"/><Relationship Id="rId5" Type="http://schemas.openxmlformats.org/officeDocument/2006/relationships/customXml" Target="../ink/ink94.xml"/><Relationship Id="rId4" Type="http://schemas.openxmlformats.org/officeDocument/2006/relationships/image" Target="../media/image15.png"/></Relationships>
</file>

<file path=ppt/slides/_rels/slide6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customXml" Target="../ink/ink9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00443"/>
            <a:ext cx="7772400" cy="1470025"/>
          </a:xfrm>
        </p:spPr>
        <p:txBody>
          <a:bodyPr/>
          <a:lstStyle/>
          <a:p>
            <a:r>
              <a:rPr lang="en-US" sz="3600" b="1" dirty="0"/>
              <a:t>Course Code </a:t>
            </a:r>
            <a:br>
              <a:rPr lang="en-US" sz="3600" b="1" dirty="0"/>
            </a:br>
            <a:r>
              <a:rPr lang="en-US" sz="3600" dirty="0" smtClean="0"/>
              <a:t>CSC402 </a:t>
            </a:r>
            <a:r>
              <a:rPr lang="en-US" sz="3600" b="1" dirty="0"/>
              <a:t/>
            </a:r>
            <a:br>
              <a:rPr lang="en-US" sz="3600" b="1" dirty="0"/>
            </a:br>
            <a:r>
              <a:rPr lang="en-US" sz="3600" b="1" dirty="0"/>
              <a:t>Course Name </a:t>
            </a:r>
            <a:br>
              <a:rPr lang="en-US" sz="3600" b="1" dirty="0"/>
            </a:br>
            <a:r>
              <a:rPr lang="en-IN" sz="3600" dirty="0"/>
              <a:t>Analysis of Algorithms</a:t>
            </a:r>
            <a:endParaRPr lang="en-US" sz="3600" dirty="0"/>
          </a:p>
        </p:txBody>
      </p:sp>
      <p:sp>
        <p:nvSpPr>
          <p:cNvPr id="3" name="Subtitle 2"/>
          <p:cNvSpPr>
            <a:spLocks noGrp="1"/>
          </p:cNvSpPr>
          <p:nvPr>
            <p:ph type="subTitle" idx="1"/>
          </p:nvPr>
        </p:nvSpPr>
        <p:spPr/>
        <p:txBody>
          <a:bodyPr/>
          <a:lstStyle/>
          <a:p>
            <a:r>
              <a:rPr lang="en-IN" b="1" dirty="0">
                <a:solidFill>
                  <a:schemeClr val="tx1"/>
                </a:solidFill>
                <a:latin typeface="Cambria" pitchFamily="18" charset="0"/>
              </a:rPr>
              <a:t>Department of Computer Engineering</a:t>
            </a:r>
          </a:p>
          <a:p>
            <a:r>
              <a:rPr lang="en-US" dirty="0">
                <a:solidFill>
                  <a:schemeClr val="tx1"/>
                </a:solidFill>
              </a:rPr>
              <a:t>AY 2021-2022</a:t>
            </a:r>
          </a:p>
        </p:txBody>
      </p:sp>
      <p:sp>
        <p:nvSpPr>
          <p:cNvPr id="4" name="TextBox 3">
            <a:extLst>
              <a:ext uri="{FF2B5EF4-FFF2-40B4-BE49-F238E27FC236}">
                <a16:creationId xmlns:a16="http://schemas.microsoft.com/office/drawing/2014/main" xmlns="" id="{B4AACA45-A9F3-4801-A6C1-5FBB8282C5B5}"/>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8229600" cy="1143000"/>
          </a:xfrm>
        </p:spPr>
        <p:txBody>
          <a:bodyPr/>
          <a:lstStyle/>
          <a:p>
            <a:pPr algn="l"/>
            <a:r>
              <a:rPr lang="en-US" sz="3200" b="1" dirty="0">
                <a:solidFill>
                  <a:schemeClr val="bg1"/>
                </a:solidFill>
              </a:rPr>
              <a:t>Definitions of Algorithm</a:t>
            </a:r>
          </a:p>
        </p:txBody>
      </p:sp>
      <p:sp>
        <p:nvSpPr>
          <p:cNvPr id="3" name="Content Placeholder 2"/>
          <p:cNvSpPr>
            <a:spLocks noGrp="1"/>
          </p:cNvSpPr>
          <p:nvPr>
            <p:ph idx="1"/>
          </p:nvPr>
        </p:nvSpPr>
        <p:spPr>
          <a:xfrm>
            <a:off x="457200" y="990600"/>
            <a:ext cx="8229600" cy="5269468"/>
          </a:xfrm>
        </p:spPr>
        <p:txBody>
          <a:bodyPr>
            <a:normAutofit lnSpcReduction="10000"/>
          </a:bodyPr>
          <a:lstStyle/>
          <a:p>
            <a:pPr algn="just"/>
            <a:endParaRPr lang="en-US" sz="2000" dirty="0"/>
          </a:p>
          <a:p>
            <a:pPr algn="just"/>
            <a:r>
              <a:rPr lang="en-US" sz="2400" dirty="0"/>
              <a:t>An algorithm is a sequence of unambiguous instructions for solving a problem, i.e., for obtaining a required output for any legitimate input in a finite amount of time. </a:t>
            </a:r>
            <a:endParaRPr lang="en-US" sz="2400" dirty="0" smtClean="0"/>
          </a:p>
          <a:p>
            <a:pPr algn="just"/>
            <a:r>
              <a:rPr lang="en-US" sz="2400" dirty="0" smtClean="0"/>
              <a:t>A </a:t>
            </a:r>
            <a:r>
              <a:rPr lang="en-US" sz="2400" dirty="0"/>
              <a:t>mathematical relation between an observed quantity and a variable used in a step-by-step mathematical process to calculate a quantity </a:t>
            </a:r>
            <a:endParaRPr lang="en-US" sz="2400" dirty="0" smtClean="0"/>
          </a:p>
          <a:p>
            <a:pPr algn="just"/>
            <a:r>
              <a:rPr lang="en-US" sz="2400" dirty="0" smtClean="0"/>
              <a:t>Algorithm </a:t>
            </a:r>
            <a:r>
              <a:rPr lang="en-US" sz="2400" dirty="0"/>
              <a:t>is any well defined computational procedure that takes some value or set of values as input and produces some value or set of values as output </a:t>
            </a:r>
            <a:endParaRPr lang="en-US" sz="2400" dirty="0" smtClean="0"/>
          </a:p>
          <a:p>
            <a:pPr algn="just"/>
            <a:r>
              <a:rPr lang="en-US" sz="2400" dirty="0" smtClean="0"/>
              <a:t>A </a:t>
            </a:r>
            <a:r>
              <a:rPr lang="en-US" sz="2400" dirty="0"/>
              <a:t>procedure for solving a mathematical problem in a finite number of steps that frequently involves repetition of an operation; broadly : a step-by-step procedure for solving a problem or accomplishing some end (Webster’s Dictionary)</a:t>
            </a:r>
            <a:endParaRPr lang="en-US" sz="2000" dirty="0"/>
          </a:p>
        </p:txBody>
      </p:sp>
      <p:sp>
        <p:nvSpPr>
          <p:cNvPr id="7" name="Rectangle 6"/>
          <p:cNvSpPr/>
          <p:nvPr/>
        </p:nvSpPr>
        <p:spPr>
          <a:xfrm>
            <a:off x="8842314" y="6488668"/>
            <a:ext cx="301686" cy="369332"/>
          </a:xfrm>
          <a:prstGeom prst="rect">
            <a:avLst/>
          </a:prstGeom>
        </p:spPr>
        <p:txBody>
          <a:bodyPr wrap="none">
            <a:spAutoFit/>
          </a:bodyPr>
          <a:lstStyle/>
          <a:p>
            <a:fld id="{EE071443-794E-4BDA-ABA5-801964C7C152}" type="slidenum">
              <a:rPr lang="en-US" smtClean="0"/>
              <a:pPr/>
              <a:t>10</a:t>
            </a:fld>
            <a:endParaRPr lang="en-US" dirty="0"/>
          </a:p>
        </p:txBody>
      </p:sp>
      <p:sp>
        <p:nvSpPr>
          <p:cNvPr id="5" name="TextBox 4">
            <a:extLst>
              <a:ext uri="{FF2B5EF4-FFF2-40B4-BE49-F238E27FC236}">
                <a16:creationId xmlns:a16="http://schemas.microsoft.com/office/drawing/2014/main" xmlns="" id="{225EA1EE-5A1F-4B52-A82A-6D5D9D558532}"/>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924800" cy="1143000"/>
          </a:xfrm>
        </p:spPr>
        <p:txBody>
          <a:bodyPr/>
          <a:lstStyle/>
          <a:p>
            <a:pPr algn="l"/>
            <a:r>
              <a:rPr lang="en-US" sz="2400" b="1" dirty="0" smtClean="0">
                <a:solidFill>
                  <a:schemeClr val="bg1"/>
                </a:solidFill>
              </a:rPr>
              <a:t>What </a:t>
            </a:r>
            <a:r>
              <a:rPr lang="en-US" sz="2400" b="1" dirty="0">
                <a:solidFill>
                  <a:schemeClr val="bg1"/>
                </a:solidFill>
              </a:rPr>
              <a:t>is the difference between program and algorithm? </a:t>
            </a:r>
          </a:p>
        </p:txBody>
      </p:sp>
      <p:sp>
        <p:nvSpPr>
          <p:cNvPr id="6" name="Rectangle 5"/>
          <p:cNvSpPr/>
          <p:nvPr/>
        </p:nvSpPr>
        <p:spPr>
          <a:xfrm>
            <a:off x="8842314" y="6488668"/>
            <a:ext cx="301686" cy="369332"/>
          </a:xfrm>
          <a:prstGeom prst="rect">
            <a:avLst/>
          </a:prstGeom>
        </p:spPr>
        <p:txBody>
          <a:bodyPr wrap="none">
            <a:spAutoFit/>
          </a:bodyPr>
          <a:lstStyle/>
          <a:p>
            <a:fld id="{EE071443-794E-4BDA-ABA5-801964C7C152}" type="slidenum">
              <a:rPr lang="en-US" smtClean="0"/>
              <a:pPr/>
              <a:t>11</a:t>
            </a:fld>
            <a:endParaRPr lang="en-US" dirty="0"/>
          </a:p>
        </p:txBody>
      </p:sp>
      <p:sp>
        <p:nvSpPr>
          <p:cNvPr id="5" name="TextBox 4">
            <a:extLst>
              <a:ext uri="{FF2B5EF4-FFF2-40B4-BE49-F238E27FC236}">
                <a16:creationId xmlns:a16="http://schemas.microsoft.com/office/drawing/2014/main" xmlns="" id="{A6A0183E-500D-44BF-BCDD-F6AE4084C553}"/>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211862013"/>
              </p:ext>
            </p:extLst>
          </p:nvPr>
        </p:nvGraphicFramePr>
        <p:xfrm>
          <a:off x="457200" y="1600200"/>
          <a:ext cx="8229600" cy="338836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sz="1800" b="1" dirty="0" smtClean="0">
                          <a:solidFill>
                            <a:schemeClr val="bg1"/>
                          </a:solidFill>
                        </a:rPr>
                        <a:t>Algorithm</a:t>
                      </a:r>
                      <a:endParaRPr lang="en-IN" dirty="0"/>
                    </a:p>
                  </a:txBody>
                  <a:tcPr/>
                </a:tc>
                <a:tc>
                  <a:txBody>
                    <a:bodyPr/>
                    <a:lstStyle/>
                    <a:p>
                      <a:r>
                        <a:rPr lang="en-US" sz="1800" b="1" dirty="0" smtClean="0">
                          <a:solidFill>
                            <a:schemeClr val="bg1"/>
                          </a:solidFill>
                        </a:rPr>
                        <a:t>Program </a:t>
                      </a:r>
                      <a:endParaRPr lang="en-IN" dirty="0"/>
                    </a:p>
                  </a:txBody>
                  <a:tcPr/>
                </a:tc>
              </a:tr>
              <a:tr h="370840">
                <a:tc>
                  <a:txBody>
                    <a:bodyPr/>
                    <a:lstStyle/>
                    <a:p>
                      <a:r>
                        <a:rPr lang="en-IN" sz="2400" b="0" kern="1200" dirty="0" smtClean="0">
                          <a:solidFill>
                            <a:schemeClr val="dk1"/>
                          </a:solidFill>
                          <a:effectLst/>
                          <a:latin typeface="+mn-lt"/>
                          <a:ea typeface="+mn-ea"/>
                          <a:cs typeface="+mn-cs"/>
                        </a:rPr>
                        <a:t>Design </a:t>
                      </a:r>
                      <a:endParaRPr lang="en-IN" sz="24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b="0" kern="1200" dirty="0" smtClean="0">
                          <a:solidFill>
                            <a:schemeClr val="dk1"/>
                          </a:solidFill>
                          <a:effectLst/>
                          <a:latin typeface="+mn-lt"/>
                          <a:ea typeface="+mn-ea"/>
                          <a:cs typeface="+mn-cs"/>
                        </a:rPr>
                        <a:t>Implementation</a:t>
                      </a:r>
                      <a:endParaRPr lang="en-IN" sz="2400" b="0" dirty="0" smtClean="0"/>
                    </a:p>
                  </a:txBody>
                  <a:tcPr/>
                </a:tc>
              </a:tr>
              <a:tr h="370840">
                <a:tc>
                  <a:txBody>
                    <a:bodyPr/>
                    <a:lstStyle/>
                    <a:p>
                      <a:r>
                        <a:rPr lang="en-IN" sz="2400" b="0" kern="1200" dirty="0" smtClean="0">
                          <a:solidFill>
                            <a:schemeClr val="dk1"/>
                          </a:solidFill>
                          <a:effectLst/>
                          <a:latin typeface="+mn-lt"/>
                          <a:ea typeface="+mn-ea"/>
                          <a:cs typeface="+mn-cs"/>
                        </a:rPr>
                        <a:t>domain Knowledge</a:t>
                      </a:r>
                      <a:endParaRPr lang="en-IN" sz="2400" b="0" dirty="0"/>
                    </a:p>
                  </a:txBody>
                  <a:tcPr/>
                </a:tc>
                <a:tc>
                  <a:txBody>
                    <a:bodyPr/>
                    <a:lstStyle/>
                    <a:p>
                      <a:r>
                        <a:rPr lang="en-IN" sz="2400" b="0" kern="1200" dirty="0" smtClean="0">
                          <a:solidFill>
                            <a:schemeClr val="dk1"/>
                          </a:solidFill>
                          <a:effectLst/>
                          <a:latin typeface="+mn-lt"/>
                          <a:ea typeface="+mn-ea"/>
                          <a:cs typeface="+mn-cs"/>
                        </a:rPr>
                        <a:t>Programmer</a:t>
                      </a:r>
                      <a:endParaRPr lang="en-IN" sz="2400" b="0" dirty="0"/>
                    </a:p>
                  </a:txBody>
                  <a:tcPr/>
                </a:tc>
              </a:tr>
              <a:tr h="370840">
                <a:tc>
                  <a:txBody>
                    <a:bodyPr/>
                    <a:lstStyle/>
                    <a:p>
                      <a:r>
                        <a:rPr lang="en-IN" sz="2400" b="0" kern="1200" dirty="0" smtClean="0">
                          <a:solidFill>
                            <a:schemeClr val="dk1"/>
                          </a:solidFill>
                          <a:effectLst/>
                          <a:latin typeface="+mn-lt"/>
                          <a:ea typeface="+mn-ea"/>
                          <a:cs typeface="+mn-cs"/>
                        </a:rPr>
                        <a:t>Any language means English language </a:t>
                      </a:r>
                      <a:endParaRPr lang="en-IN" sz="2400" b="0" dirty="0"/>
                    </a:p>
                  </a:txBody>
                  <a:tcPr/>
                </a:tc>
                <a:tc>
                  <a:txBody>
                    <a:bodyPr/>
                    <a:lstStyle/>
                    <a:p>
                      <a:r>
                        <a:rPr lang="en-IN" sz="2400" b="0" kern="1200" dirty="0" smtClean="0">
                          <a:solidFill>
                            <a:schemeClr val="dk1"/>
                          </a:solidFill>
                          <a:effectLst/>
                          <a:latin typeface="+mn-lt"/>
                          <a:ea typeface="+mn-ea"/>
                          <a:cs typeface="+mn-cs"/>
                        </a:rPr>
                        <a:t>Programming language</a:t>
                      </a:r>
                      <a:endParaRPr lang="en-IN" sz="2400" b="0" dirty="0"/>
                    </a:p>
                  </a:txBody>
                  <a:tcPr/>
                </a:tc>
              </a:tr>
              <a:tr h="370840">
                <a:tc>
                  <a:txBody>
                    <a:bodyPr/>
                    <a:lstStyle/>
                    <a:p>
                      <a:r>
                        <a:rPr lang="en-IN" sz="2400" b="0" kern="1200" dirty="0" smtClean="0">
                          <a:solidFill>
                            <a:schemeClr val="dk1"/>
                          </a:solidFill>
                          <a:effectLst/>
                          <a:latin typeface="+mn-lt"/>
                          <a:ea typeface="+mn-ea"/>
                          <a:cs typeface="+mn-cs"/>
                        </a:rPr>
                        <a:t>Hardware and Software men's Operating System Independent</a:t>
                      </a:r>
                      <a:endParaRPr lang="en-IN" sz="2400" b="0" dirty="0"/>
                    </a:p>
                  </a:txBody>
                  <a:tcPr/>
                </a:tc>
                <a:tc>
                  <a:txBody>
                    <a:bodyPr/>
                    <a:lstStyle/>
                    <a:p>
                      <a:r>
                        <a:rPr lang="en-IN" sz="2400" b="0" kern="1200" dirty="0" smtClean="0">
                          <a:solidFill>
                            <a:schemeClr val="dk1"/>
                          </a:solidFill>
                          <a:effectLst/>
                          <a:latin typeface="+mn-lt"/>
                          <a:ea typeface="+mn-ea"/>
                          <a:cs typeface="+mn-cs"/>
                        </a:rPr>
                        <a:t>Dependent on Hardware and Operating System</a:t>
                      </a:r>
                      <a:endParaRPr lang="en-IN" sz="2400" b="0" dirty="0"/>
                    </a:p>
                  </a:txBody>
                  <a:tcPr/>
                </a:tc>
              </a:tr>
              <a:tr h="370840">
                <a:tc>
                  <a:txBody>
                    <a:bodyPr/>
                    <a:lstStyle/>
                    <a:p>
                      <a:r>
                        <a:rPr lang="en-IN" sz="2400" b="0" kern="1200" dirty="0" err="1" smtClean="0">
                          <a:solidFill>
                            <a:schemeClr val="dk1"/>
                          </a:solidFill>
                          <a:effectLst/>
                          <a:latin typeface="+mn-lt"/>
                          <a:ea typeface="+mn-ea"/>
                          <a:cs typeface="+mn-cs"/>
                        </a:rPr>
                        <a:t>Analyze</a:t>
                      </a:r>
                      <a:endParaRPr lang="en-IN" sz="2400" b="0" dirty="0"/>
                    </a:p>
                  </a:txBody>
                  <a:tcPr/>
                </a:tc>
                <a:tc>
                  <a:txBody>
                    <a:bodyPr/>
                    <a:lstStyle/>
                    <a:p>
                      <a:r>
                        <a:rPr lang="en-IN" sz="2400" b="0" kern="1200" dirty="0" smtClean="0">
                          <a:solidFill>
                            <a:schemeClr val="dk1"/>
                          </a:solidFill>
                          <a:effectLst/>
                          <a:latin typeface="+mn-lt"/>
                          <a:ea typeface="+mn-ea"/>
                          <a:cs typeface="+mn-cs"/>
                        </a:rPr>
                        <a:t>Testing</a:t>
                      </a:r>
                      <a:endParaRPr lang="en-IN" sz="2400" b="0"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8229600" cy="1143000"/>
          </a:xfrm>
        </p:spPr>
        <p:txBody>
          <a:bodyPr/>
          <a:lstStyle/>
          <a:p>
            <a:pPr algn="l"/>
            <a:r>
              <a:rPr lang="en-US" sz="3200" b="1" dirty="0" smtClean="0">
                <a:solidFill>
                  <a:schemeClr val="bg1"/>
                </a:solidFill>
              </a:rPr>
              <a:t>What </a:t>
            </a:r>
            <a:r>
              <a:rPr lang="en-US" sz="3200" b="1" dirty="0">
                <a:solidFill>
                  <a:schemeClr val="bg1"/>
                </a:solidFill>
              </a:rPr>
              <a:t>are the </a:t>
            </a:r>
            <a:r>
              <a:rPr lang="en-US" sz="3200" b="1" dirty="0" smtClean="0">
                <a:solidFill>
                  <a:schemeClr val="bg1"/>
                </a:solidFill>
              </a:rPr>
              <a:t>characteristic of Algorithm</a:t>
            </a:r>
            <a:endParaRPr lang="en-US" sz="3200" b="1" dirty="0">
              <a:solidFill>
                <a:schemeClr val="bg1"/>
              </a:solidFill>
            </a:endParaRPr>
          </a:p>
        </p:txBody>
      </p:sp>
      <p:sp>
        <p:nvSpPr>
          <p:cNvPr id="6" name="Rectangle 5"/>
          <p:cNvSpPr/>
          <p:nvPr/>
        </p:nvSpPr>
        <p:spPr>
          <a:xfrm>
            <a:off x="8842314" y="6488668"/>
            <a:ext cx="301686" cy="369332"/>
          </a:xfrm>
          <a:prstGeom prst="rect">
            <a:avLst/>
          </a:prstGeom>
        </p:spPr>
        <p:txBody>
          <a:bodyPr wrap="none">
            <a:spAutoFit/>
          </a:bodyPr>
          <a:lstStyle/>
          <a:p>
            <a:fld id="{EE071443-794E-4BDA-ABA5-801964C7C152}" type="slidenum">
              <a:rPr lang="en-US" smtClean="0"/>
              <a:pPr/>
              <a:t>12</a:t>
            </a:fld>
            <a:endParaRPr lang="en-US" dirty="0"/>
          </a:p>
        </p:txBody>
      </p:sp>
      <p:sp>
        <p:nvSpPr>
          <p:cNvPr id="5" name="TextBox 4">
            <a:extLst>
              <a:ext uri="{FF2B5EF4-FFF2-40B4-BE49-F238E27FC236}">
                <a16:creationId xmlns:a16="http://schemas.microsoft.com/office/drawing/2014/main" xmlns="" id="{A6A0183E-500D-44BF-BCDD-F6AE4084C553}"/>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182" y="1295399"/>
            <a:ext cx="8623018" cy="4191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2555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8229600" cy="1143000"/>
          </a:xfrm>
        </p:spPr>
        <p:txBody>
          <a:bodyPr/>
          <a:lstStyle/>
          <a:p>
            <a:pPr algn="l"/>
            <a:r>
              <a:rPr lang="en-US" sz="3200" b="1" dirty="0" smtClean="0">
                <a:solidFill>
                  <a:schemeClr val="bg1"/>
                </a:solidFill>
              </a:rPr>
              <a:t>What </a:t>
            </a:r>
            <a:r>
              <a:rPr lang="en-US" sz="3200" b="1" dirty="0">
                <a:solidFill>
                  <a:schemeClr val="bg1"/>
                </a:solidFill>
              </a:rPr>
              <a:t>are the </a:t>
            </a:r>
            <a:r>
              <a:rPr lang="en-US" sz="3200" b="1" dirty="0" smtClean="0">
                <a:solidFill>
                  <a:schemeClr val="bg1"/>
                </a:solidFill>
              </a:rPr>
              <a:t>characteristic of Algorithm</a:t>
            </a:r>
            <a:endParaRPr lang="en-US" sz="3200" b="1" dirty="0">
              <a:solidFill>
                <a:schemeClr val="bg1"/>
              </a:solidFill>
            </a:endParaRPr>
          </a:p>
        </p:txBody>
      </p:sp>
      <p:sp>
        <p:nvSpPr>
          <p:cNvPr id="3" name="Content Placeholder 2"/>
          <p:cNvSpPr>
            <a:spLocks noGrp="1"/>
          </p:cNvSpPr>
          <p:nvPr>
            <p:ph idx="1"/>
          </p:nvPr>
        </p:nvSpPr>
        <p:spPr>
          <a:xfrm>
            <a:off x="457200" y="990600"/>
            <a:ext cx="8229600" cy="4525963"/>
          </a:xfrm>
        </p:spPr>
        <p:txBody>
          <a:bodyPr numCol="1">
            <a:noAutofit/>
          </a:bodyPr>
          <a:lstStyle/>
          <a:p>
            <a:pPr marL="0" indent="0" algn="just">
              <a:buNone/>
            </a:pPr>
            <a:r>
              <a:rPr lang="en-US" sz="2400" dirty="0"/>
              <a:t>Recipe, process, method, technique, </a:t>
            </a:r>
            <a:r>
              <a:rPr lang="en-US" sz="2400" dirty="0" smtClean="0"/>
              <a:t>procedure, routine</a:t>
            </a:r>
            <a:r>
              <a:rPr lang="en-US" sz="2400" dirty="0"/>
              <a:t>,… with following requirements:</a:t>
            </a:r>
          </a:p>
          <a:p>
            <a:pPr marL="457200" indent="-457200" algn="just">
              <a:buFont typeface="+mj-lt"/>
              <a:buAutoNum type="arabicPeriod"/>
            </a:pPr>
            <a:r>
              <a:rPr lang="en-US" sz="2400" dirty="0" smtClean="0"/>
              <a:t>Finiteness</a:t>
            </a:r>
            <a:endParaRPr lang="en-US" sz="2400" dirty="0"/>
          </a:p>
          <a:p>
            <a:pPr marL="0" indent="0" algn="just">
              <a:buNone/>
            </a:pPr>
            <a:r>
              <a:rPr lang="en-US" sz="2400" dirty="0" smtClean="0"/>
              <a:t>	 terminates </a:t>
            </a:r>
            <a:r>
              <a:rPr lang="en-US" sz="2400" dirty="0"/>
              <a:t>after a finite number of </a:t>
            </a:r>
            <a:r>
              <a:rPr lang="en-US" sz="2400" dirty="0" smtClean="0"/>
              <a:t>steps</a:t>
            </a:r>
          </a:p>
          <a:p>
            <a:pPr marL="0" indent="0" algn="just">
              <a:buNone/>
            </a:pPr>
            <a:r>
              <a:rPr lang="en-US" sz="2400" dirty="0" smtClean="0"/>
              <a:t>2</a:t>
            </a:r>
            <a:r>
              <a:rPr lang="en-US" sz="2400" dirty="0"/>
              <a:t>. Definiteness</a:t>
            </a:r>
          </a:p>
          <a:p>
            <a:pPr marL="0" indent="0" algn="just">
              <a:buNone/>
            </a:pPr>
            <a:r>
              <a:rPr lang="en-US" sz="2400" dirty="0"/>
              <a:t>	</a:t>
            </a:r>
            <a:r>
              <a:rPr lang="en-US" sz="2400" dirty="0" smtClean="0"/>
              <a:t>rigorously </a:t>
            </a:r>
            <a:r>
              <a:rPr lang="en-US" sz="2400" dirty="0"/>
              <a:t>and unambiguously </a:t>
            </a:r>
            <a:r>
              <a:rPr lang="en-US" sz="2400" dirty="0" smtClean="0"/>
              <a:t>specified</a:t>
            </a:r>
          </a:p>
          <a:p>
            <a:pPr marL="0" indent="0" algn="just">
              <a:buNone/>
            </a:pPr>
            <a:r>
              <a:rPr lang="en-US" sz="2400" dirty="0" smtClean="0"/>
              <a:t>3</a:t>
            </a:r>
            <a:r>
              <a:rPr lang="en-US" sz="2400" dirty="0"/>
              <a:t>. Input</a:t>
            </a:r>
          </a:p>
          <a:p>
            <a:pPr marL="0" indent="0" algn="just">
              <a:buNone/>
            </a:pPr>
            <a:r>
              <a:rPr lang="en-US" sz="2400" dirty="0"/>
              <a:t>	</a:t>
            </a:r>
            <a:r>
              <a:rPr lang="en-US" sz="2400" dirty="0" smtClean="0"/>
              <a:t>valid </a:t>
            </a:r>
            <a:r>
              <a:rPr lang="en-US" sz="2400" dirty="0"/>
              <a:t>inputs are clearly </a:t>
            </a:r>
            <a:r>
              <a:rPr lang="en-US" sz="2400" dirty="0" smtClean="0"/>
              <a:t>specified</a:t>
            </a:r>
          </a:p>
          <a:p>
            <a:pPr marL="457200" indent="-457200" algn="just">
              <a:buFont typeface="+mj-lt"/>
              <a:buAutoNum type="arabicPeriod" startAt="4"/>
            </a:pPr>
            <a:r>
              <a:rPr lang="en-US" sz="2400" dirty="0" smtClean="0"/>
              <a:t>Output</a:t>
            </a:r>
            <a:endParaRPr lang="en-US" sz="2400" dirty="0"/>
          </a:p>
          <a:p>
            <a:pPr marL="0" indent="0" algn="just">
              <a:buNone/>
            </a:pPr>
            <a:r>
              <a:rPr lang="en-US" sz="2400" dirty="0"/>
              <a:t>	</a:t>
            </a:r>
            <a:r>
              <a:rPr lang="en-US" sz="2400" dirty="0" smtClean="0"/>
              <a:t>can </a:t>
            </a:r>
            <a:r>
              <a:rPr lang="en-US" sz="2400" dirty="0"/>
              <a:t>be proved to produce the correct output given a </a:t>
            </a:r>
            <a:r>
              <a:rPr lang="en-US" sz="2400" dirty="0" smtClean="0"/>
              <a:t>valid 	input</a:t>
            </a:r>
          </a:p>
          <a:p>
            <a:pPr marL="457200" indent="-457200" algn="just">
              <a:buFont typeface="+mj-lt"/>
              <a:buAutoNum type="arabicPeriod" startAt="5"/>
            </a:pPr>
            <a:r>
              <a:rPr lang="en-US" sz="2400" dirty="0" smtClean="0"/>
              <a:t>Effectiveness</a:t>
            </a:r>
            <a:endParaRPr lang="en-US" sz="2400" dirty="0"/>
          </a:p>
          <a:p>
            <a:pPr marL="0" indent="0" algn="just">
              <a:buNone/>
            </a:pPr>
            <a:r>
              <a:rPr lang="en-US" sz="2400" dirty="0"/>
              <a:t>	</a:t>
            </a:r>
            <a:r>
              <a:rPr lang="en-US" sz="2400" dirty="0" smtClean="0"/>
              <a:t>steps </a:t>
            </a:r>
            <a:r>
              <a:rPr lang="en-US" sz="2400" dirty="0"/>
              <a:t>are sufficiently simple and basic</a:t>
            </a:r>
            <a:endParaRPr lang="en-US" sz="2800" dirty="0"/>
          </a:p>
        </p:txBody>
      </p:sp>
      <p:sp>
        <p:nvSpPr>
          <p:cNvPr id="6" name="Rectangle 5"/>
          <p:cNvSpPr/>
          <p:nvPr/>
        </p:nvSpPr>
        <p:spPr>
          <a:xfrm>
            <a:off x="8842314" y="6488668"/>
            <a:ext cx="301686" cy="369332"/>
          </a:xfrm>
          <a:prstGeom prst="rect">
            <a:avLst/>
          </a:prstGeom>
        </p:spPr>
        <p:txBody>
          <a:bodyPr wrap="none">
            <a:spAutoFit/>
          </a:bodyPr>
          <a:lstStyle/>
          <a:p>
            <a:fld id="{EE071443-794E-4BDA-ABA5-801964C7C152}" type="slidenum">
              <a:rPr lang="en-US" smtClean="0"/>
              <a:pPr/>
              <a:t>13</a:t>
            </a:fld>
            <a:endParaRPr lang="en-US" dirty="0"/>
          </a:p>
        </p:txBody>
      </p:sp>
      <p:sp>
        <p:nvSpPr>
          <p:cNvPr id="5" name="TextBox 4">
            <a:extLst>
              <a:ext uri="{FF2B5EF4-FFF2-40B4-BE49-F238E27FC236}">
                <a16:creationId xmlns:a16="http://schemas.microsoft.com/office/drawing/2014/main" xmlns="" id="{A6A0183E-500D-44BF-BCDD-F6AE4084C553}"/>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p:sp>
        <p:nvSpPr>
          <p:cNvPr id="4" name="Striped Right Arrow 3"/>
          <p:cNvSpPr/>
          <p:nvPr/>
        </p:nvSpPr>
        <p:spPr>
          <a:xfrm>
            <a:off x="1136073" y="2362200"/>
            <a:ext cx="304800" cy="2286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triped Right Arrow 6"/>
          <p:cNvSpPr/>
          <p:nvPr/>
        </p:nvSpPr>
        <p:spPr>
          <a:xfrm>
            <a:off x="1136073" y="3276600"/>
            <a:ext cx="304800" cy="2286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triped Right Arrow 7"/>
          <p:cNvSpPr/>
          <p:nvPr/>
        </p:nvSpPr>
        <p:spPr>
          <a:xfrm>
            <a:off x="1066801" y="4114800"/>
            <a:ext cx="304800" cy="2286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triped Right Arrow 8"/>
          <p:cNvSpPr/>
          <p:nvPr/>
        </p:nvSpPr>
        <p:spPr>
          <a:xfrm>
            <a:off x="1136073" y="5029200"/>
            <a:ext cx="304800" cy="2286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triped Right Arrow 9"/>
          <p:cNvSpPr/>
          <p:nvPr/>
        </p:nvSpPr>
        <p:spPr>
          <a:xfrm>
            <a:off x="1136073" y="6235823"/>
            <a:ext cx="304800" cy="2286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560487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41420"/>
            <a:ext cx="8229600" cy="5821363"/>
          </a:xfrm>
        </p:spPr>
        <p:txBody>
          <a:bodyPr>
            <a:normAutofit/>
          </a:bodyPr>
          <a:lstStyle/>
          <a:p>
            <a:pPr algn="just"/>
            <a:r>
              <a:rPr lang="en-US" sz="2000" dirty="0"/>
              <a:t>There are no well-defined standards for writing algorithms. It is, however, a problem that is resource-dependent. Algorithms are never written with a specific programming language in mind.</a:t>
            </a:r>
          </a:p>
          <a:p>
            <a:pPr algn="just"/>
            <a:r>
              <a:rPr lang="en-US" sz="2000" dirty="0"/>
              <a:t>As you all know, basic code constructs such as loops like do, for, while, all programming languages share flow control such as if-else, and so on. An algorithm can be written using these common constructs.</a:t>
            </a:r>
          </a:p>
          <a:p>
            <a:pPr algn="just"/>
            <a:r>
              <a:rPr lang="en-US" sz="2000" dirty="0"/>
              <a:t>Algorithms are typically written in a step-by-step fashion, but this is not always the case. Algorithm writing is a process that occurs after the problem domain has been well-defined. That is, you must be aware of the problem domain for which you are developing a solution.</a:t>
            </a:r>
          </a:p>
          <a:p>
            <a:pPr algn="just">
              <a:buNone/>
            </a:pPr>
            <a:r>
              <a:rPr lang="en-US" sz="2000" b="1" u="sng" dirty="0" smtClean="0"/>
              <a:t>Algorithm swap(</a:t>
            </a:r>
            <a:r>
              <a:rPr lang="en-US" sz="2000" b="1" u="sng" dirty="0" err="1" smtClean="0"/>
              <a:t>a,b</a:t>
            </a:r>
            <a:r>
              <a:rPr lang="en-US" sz="2000" b="1" u="sng" dirty="0" smtClean="0"/>
              <a:t>)</a:t>
            </a:r>
          </a:p>
          <a:p>
            <a:pPr algn="just">
              <a:buNone/>
            </a:pPr>
            <a:r>
              <a:rPr lang="en-US" sz="2000" b="1" u="sng" dirty="0" smtClean="0"/>
              <a:t>{</a:t>
            </a:r>
          </a:p>
          <a:p>
            <a:pPr lvl="1" algn="just">
              <a:buNone/>
            </a:pPr>
            <a:r>
              <a:rPr lang="en-US" sz="2000" b="1" u="sng" dirty="0" smtClean="0"/>
              <a:t>Temp = a;</a:t>
            </a:r>
          </a:p>
          <a:p>
            <a:pPr lvl="1" algn="just">
              <a:buNone/>
            </a:pPr>
            <a:r>
              <a:rPr lang="en-US" sz="2000" b="1" u="sng" dirty="0" smtClean="0"/>
              <a:t>A=b;</a:t>
            </a:r>
          </a:p>
          <a:p>
            <a:pPr lvl="1" algn="just">
              <a:buNone/>
            </a:pPr>
            <a:r>
              <a:rPr lang="en-US" sz="2000" b="1" u="sng" dirty="0" smtClean="0"/>
              <a:t>B=temp;</a:t>
            </a:r>
          </a:p>
          <a:p>
            <a:pPr algn="just">
              <a:buNone/>
            </a:pPr>
            <a:r>
              <a:rPr lang="en-US" sz="2000" b="1" u="sng" dirty="0"/>
              <a:t>}</a:t>
            </a:r>
            <a:endParaRPr lang="en-US" sz="2000" dirty="0"/>
          </a:p>
          <a:p>
            <a:pPr marL="457200" indent="-457200" algn="just">
              <a:lnSpc>
                <a:spcPct val="150000"/>
              </a:lnSpc>
              <a:buNone/>
            </a:pPr>
            <a:endParaRPr lang="en-US" sz="2000" dirty="0"/>
          </a:p>
        </p:txBody>
      </p:sp>
      <p:sp>
        <p:nvSpPr>
          <p:cNvPr id="6" name="Rectangle 5"/>
          <p:cNvSpPr/>
          <p:nvPr/>
        </p:nvSpPr>
        <p:spPr>
          <a:xfrm>
            <a:off x="8842314" y="6488668"/>
            <a:ext cx="301686" cy="369332"/>
          </a:xfrm>
          <a:prstGeom prst="rect">
            <a:avLst/>
          </a:prstGeom>
        </p:spPr>
        <p:txBody>
          <a:bodyPr wrap="none">
            <a:spAutoFit/>
          </a:bodyPr>
          <a:lstStyle/>
          <a:p>
            <a:fld id="{EE071443-794E-4BDA-ABA5-801964C7C152}" type="slidenum">
              <a:rPr lang="en-US" smtClean="0"/>
              <a:pPr/>
              <a:t>14</a:t>
            </a:fld>
            <a:endParaRPr lang="en-US" dirty="0"/>
          </a:p>
        </p:txBody>
      </p:sp>
      <p:sp>
        <p:nvSpPr>
          <p:cNvPr id="4" name="TextBox 3">
            <a:extLst>
              <a:ext uri="{FF2B5EF4-FFF2-40B4-BE49-F238E27FC236}">
                <a16:creationId xmlns:a16="http://schemas.microsoft.com/office/drawing/2014/main" xmlns="" id="{595466D0-8A09-45A5-A75B-9B94C29326AF}"/>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p:sp>
        <p:nvSpPr>
          <p:cNvPr id="7" name="TextBox 6">
            <a:extLst>
              <a:ext uri="{FF2B5EF4-FFF2-40B4-BE49-F238E27FC236}">
                <a16:creationId xmlns:a16="http://schemas.microsoft.com/office/drawing/2014/main" xmlns="" id="{01817B0C-423B-40FD-B418-5A3162A802B3}"/>
              </a:ext>
            </a:extLst>
          </p:cNvPr>
          <p:cNvSpPr txBox="1"/>
          <p:nvPr/>
        </p:nvSpPr>
        <p:spPr>
          <a:xfrm>
            <a:off x="1249680" y="76200"/>
            <a:ext cx="6141720" cy="584775"/>
          </a:xfrm>
          <a:prstGeom prst="rect">
            <a:avLst/>
          </a:prstGeom>
          <a:noFill/>
        </p:spPr>
        <p:txBody>
          <a:bodyPr wrap="square">
            <a:spAutoFit/>
          </a:bodyPr>
          <a:lstStyle/>
          <a:p>
            <a:r>
              <a:rPr lang="en-US" sz="3200" b="1" dirty="0" smtClean="0">
                <a:solidFill>
                  <a:schemeClr val="bg1"/>
                </a:solidFill>
              </a:rPr>
              <a:t>How to write an Algorithm</a:t>
            </a:r>
            <a:endParaRPr lang="en-US" sz="3200"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303840" y="4357800"/>
              <a:ext cx="6340320" cy="1937880"/>
            </p14:xfrm>
          </p:contentPart>
        </mc:Choice>
        <mc:Fallback xmlns="">
          <p:pic>
            <p:nvPicPr>
              <p:cNvPr id="2" name="Ink 1"/>
              <p:cNvPicPr/>
              <p:nvPr/>
            </p:nvPicPr>
            <p:blipFill>
              <a:blip r:embed="rId3"/>
              <a:stretch>
                <a:fillRect/>
              </a:stretch>
            </p:blipFill>
            <p:spPr>
              <a:xfrm>
                <a:off x="294480" y="4348440"/>
                <a:ext cx="6359040" cy="1956600"/>
              </a:xfrm>
              <a:prstGeom prst="rect">
                <a:avLst/>
              </a:prstGeom>
            </p:spPr>
          </p:pic>
        </mc:Fallback>
      </mc:AlternateContent>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buNone/>
            </a:pPr>
            <a:r>
              <a:rPr lang="en-US" sz="2000" b="1" u="sng" dirty="0"/>
              <a:t>Algorithm swap(</a:t>
            </a:r>
            <a:r>
              <a:rPr lang="en-US" sz="2000" b="1" u="sng" dirty="0" err="1"/>
              <a:t>a,b</a:t>
            </a:r>
            <a:r>
              <a:rPr lang="en-US" sz="2000" b="1" u="sng" dirty="0"/>
              <a:t>)</a:t>
            </a:r>
          </a:p>
          <a:p>
            <a:pPr algn="just">
              <a:buNone/>
            </a:pPr>
            <a:r>
              <a:rPr lang="en-US" sz="2000" b="1" u="sng" dirty="0"/>
              <a:t>{</a:t>
            </a:r>
          </a:p>
          <a:p>
            <a:pPr lvl="1" algn="just">
              <a:buNone/>
            </a:pPr>
            <a:r>
              <a:rPr lang="en-US" sz="2000" b="1" u="sng" dirty="0"/>
              <a:t>Temp = a;</a:t>
            </a:r>
          </a:p>
          <a:p>
            <a:pPr lvl="1" algn="just">
              <a:buNone/>
            </a:pPr>
            <a:r>
              <a:rPr lang="en-US" sz="2000" b="1" u="sng" dirty="0"/>
              <a:t>A=b;</a:t>
            </a:r>
          </a:p>
          <a:p>
            <a:pPr lvl="1" algn="just">
              <a:buNone/>
            </a:pPr>
            <a:r>
              <a:rPr lang="en-US" sz="2000" b="1" u="sng" dirty="0"/>
              <a:t>B=temp;</a:t>
            </a:r>
          </a:p>
          <a:p>
            <a:pPr algn="just">
              <a:buNone/>
            </a:pPr>
            <a:r>
              <a:rPr lang="en-US" sz="2000" b="1" u="sng" dirty="0"/>
              <a:t>}</a:t>
            </a:r>
            <a:endParaRPr lang="en-US" sz="2000" dirty="0"/>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679040" y="1161000"/>
              <a:ext cx="7912080" cy="5340240"/>
            </p14:xfrm>
          </p:contentPart>
        </mc:Choice>
        <mc:Fallback xmlns="">
          <p:pic>
            <p:nvPicPr>
              <p:cNvPr id="4" name="Ink 3"/>
              <p:cNvPicPr/>
              <p:nvPr/>
            </p:nvPicPr>
            <p:blipFill>
              <a:blip r:embed="rId3"/>
              <a:stretch>
                <a:fillRect/>
              </a:stretch>
            </p:blipFill>
            <p:spPr>
              <a:xfrm>
                <a:off x="1669680" y="1151640"/>
                <a:ext cx="7930800" cy="5358960"/>
              </a:xfrm>
              <a:prstGeom prst="rect">
                <a:avLst/>
              </a:prstGeom>
            </p:spPr>
          </p:pic>
        </mc:Fallback>
      </mc:AlternateContent>
    </p:spTree>
    <p:extLst>
      <p:ext uri="{BB962C8B-B14F-4D97-AF65-F5344CB8AC3E}">
        <p14:creationId xmlns:p14="http://schemas.microsoft.com/office/powerpoint/2010/main" val="8494662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80280" y="901800"/>
              <a:ext cx="8519400" cy="4983120"/>
            </p14:xfrm>
          </p:contentPart>
        </mc:Choice>
        <mc:Fallback xmlns="">
          <p:pic>
            <p:nvPicPr>
              <p:cNvPr id="4" name="Ink 3"/>
              <p:cNvPicPr/>
              <p:nvPr/>
            </p:nvPicPr>
            <p:blipFill>
              <a:blip r:embed="rId3"/>
              <a:stretch>
                <a:fillRect/>
              </a:stretch>
            </p:blipFill>
            <p:spPr>
              <a:xfrm>
                <a:off x="-89640" y="892440"/>
                <a:ext cx="8538120" cy="5001840"/>
              </a:xfrm>
              <a:prstGeom prst="rect">
                <a:avLst/>
              </a:prstGeom>
            </p:spPr>
          </p:pic>
        </mc:Fallback>
      </mc:AlternateContent>
    </p:spTree>
    <p:extLst>
      <p:ext uri="{BB962C8B-B14F-4D97-AF65-F5344CB8AC3E}">
        <p14:creationId xmlns:p14="http://schemas.microsoft.com/office/powerpoint/2010/main" val="198007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41420"/>
            <a:ext cx="8229600" cy="5821363"/>
          </a:xfrm>
        </p:spPr>
        <p:txBody>
          <a:bodyPr>
            <a:normAutofit/>
          </a:bodyPr>
          <a:lstStyle/>
          <a:p>
            <a:pPr marL="0" indent="0" algn="just" fontAlgn="base">
              <a:buNone/>
            </a:pPr>
            <a:r>
              <a:rPr lang="en-US" sz="2400" dirty="0" smtClean="0"/>
              <a:t>Algorithm </a:t>
            </a:r>
            <a:r>
              <a:rPr lang="en-US" sz="2400" dirty="0"/>
              <a:t>analysis is defined as determining the efficiency and quality of the algorithm and then developing it better. The extent and quality of the algorithm are measured by two measures:</a:t>
            </a:r>
          </a:p>
          <a:p>
            <a:pPr algn="just" fontAlgn="base"/>
            <a:r>
              <a:rPr lang="en-US" sz="2400" b="1" dirty="0" smtClean="0"/>
              <a:t>Space </a:t>
            </a:r>
            <a:r>
              <a:rPr lang="en-US" sz="2400" b="1" dirty="0"/>
              <a:t>Complexity:</a:t>
            </a:r>
            <a:r>
              <a:rPr lang="en-US" sz="2400" dirty="0"/>
              <a:t> The amount of memory needed by the program (from its operation to completion). </a:t>
            </a:r>
            <a:endParaRPr lang="en-US" sz="2400" dirty="0" smtClean="0"/>
          </a:p>
          <a:p>
            <a:pPr algn="just" fontAlgn="base"/>
            <a:r>
              <a:rPr lang="en-US" sz="2400" b="1" dirty="0" smtClean="0"/>
              <a:t>Time </a:t>
            </a:r>
            <a:r>
              <a:rPr lang="en-US" sz="2400" b="1" dirty="0"/>
              <a:t>complexity: </a:t>
            </a:r>
            <a:r>
              <a:rPr lang="en-US" sz="2400" dirty="0"/>
              <a:t>It is the amount of time needed to form and configure a program until it is finished. </a:t>
            </a:r>
            <a:endParaRPr lang="en-US" sz="2400" dirty="0" smtClean="0"/>
          </a:p>
          <a:p>
            <a:pPr marL="0" indent="0" algn="just" fontAlgn="base">
              <a:buNone/>
            </a:pPr>
            <a:r>
              <a:rPr lang="en-US" sz="2400" b="1" dirty="0" smtClean="0"/>
              <a:t>Analyzing </a:t>
            </a:r>
            <a:r>
              <a:rPr lang="en-US" sz="2400" b="1" dirty="0"/>
              <a:t>means predicting resources that algorithms requires , i.e. </a:t>
            </a:r>
            <a:endParaRPr lang="en-US" sz="2400" b="1" dirty="0" smtClean="0"/>
          </a:p>
          <a:p>
            <a:pPr algn="just"/>
            <a:r>
              <a:rPr lang="en-US" sz="2400" dirty="0" smtClean="0"/>
              <a:t>Space </a:t>
            </a:r>
            <a:r>
              <a:rPr lang="en-US" sz="2400" dirty="0"/>
              <a:t>complexity </a:t>
            </a:r>
            <a:endParaRPr lang="en-US" sz="2400" dirty="0" smtClean="0"/>
          </a:p>
          <a:p>
            <a:pPr lvl="1" algn="just"/>
            <a:r>
              <a:rPr lang="en-US" sz="2000" dirty="0" smtClean="0"/>
              <a:t>How </a:t>
            </a:r>
            <a:r>
              <a:rPr lang="en-US" sz="2000" dirty="0"/>
              <a:t>much space is required </a:t>
            </a:r>
            <a:endParaRPr lang="en-US" sz="2000" dirty="0" smtClean="0"/>
          </a:p>
          <a:p>
            <a:pPr algn="just"/>
            <a:r>
              <a:rPr lang="en-US" sz="2400" dirty="0" smtClean="0"/>
              <a:t>Time </a:t>
            </a:r>
            <a:r>
              <a:rPr lang="en-US" sz="2400" dirty="0"/>
              <a:t>complexity </a:t>
            </a:r>
            <a:endParaRPr lang="en-US" sz="2400" dirty="0" smtClean="0"/>
          </a:p>
          <a:p>
            <a:pPr lvl="1" algn="just"/>
            <a:r>
              <a:rPr lang="en-US" sz="2000" dirty="0" smtClean="0"/>
              <a:t>How </a:t>
            </a:r>
            <a:r>
              <a:rPr lang="en-US" sz="2000" dirty="0"/>
              <a:t>much time does it take to run the algorithm Often, we deal with estimates</a:t>
            </a:r>
            <a:r>
              <a:rPr lang="en-US" sz="2000" dirty="0" smtClean="0"/>
              <a:t>!</a:t>
            </a:r>
          </a:p>
          <a:p>
            <a:pPr algn="just"/>
            <a:endParaRPr lang="en-US" sz="2000" b="1" u="sng" dirty="0"/>
          </a:p>
          <a:p>
            <a:pPr marL="457200" indent="-457200" algn="just">
              <a:lnSpc>
                <a:spcPct val="150000"/>
              </a:lnSpc>
              <a:buNone/>
            </a:pPr>
            <a:endParaRPr lang="en-US" sz="2000" dirty="0"/>
          </a:p>
        </p:txBody>
      </p:sp>
      <p:sp>
        <p:nvSpPr>
          <p:cNvPr id="6" name="Rectangle 5"/>
          <p:cNvSpPr/>
          <p:nvPr/>
        </p:nvSpPr>
        <p:spPr>
          <a:xfrm>
            <a:off x="8842314" y="6488668"/>
            <a:ext cx="301686" cy="369332"/>
          </a:xfrm>
          <a:prstGeom prst="rect">
            <a:avLst/>
          </a:prstGeom>
        </p:spPr>
        <p:txBody>
          <a:bodyPr wrap="none">
            <a:spAutoFit/>
          </a:bodyPr>
          <a:lstStyle/>
          <a:p>
            <a:fld id="{EE071443-794E-4BDA-ABA5-801964C7C152}" type="slidenum">
              <a:rPr lang="en-US" smtClean="0"/>
              <a:pPr/>
              <a:t>17</a:t>
            </a:fld>
            <a:endParaRPr lang="en-US" dirty="0"/>
          </a:p>
        </p:txBody>
      </p:sp>
      <p:sp>
        <p:nvSpPr>
          <p:cNvPr id="4" name="TextBox 3">
            <a:extLst>
              <a:ext uri="{FF2B5EF4-FFF2-40B4-BE49-F238E27FC236}">
                <a16:creationId xmlns:a16="http://schemas.microsoft.com/office/drawing/2014/main" xmlns="" id="{595466D0-8A09-45A5-A75B-9B94C29326AF}"/>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p:sp>
        <p:nvSpPr>
          <p:cNvPr id="7" name="TextBox 6">
            <a:extLst>
              <a:ext uri="{FF2B5EF4-FFF2-40B4-BE49-F238E27FC236}">
                <a16:creationId xmlns:a16="http://schemas.microsoft.com/office/drawing/2014/main" xmlns="" id="{01817B0C-423B-40FD-B418-5A3162A802B3}"/>
              </a:ext>
            </a:extLst>
          </p:cNvPr>
          <p:cNvSpPr txBox="1"/>
          <p:nvPr/>
        </p:nvSpPr>
        <p:spPr>
          <a:xfrm>
            <a:off x="1249680" y="76200"/>
            <a:ext cx="6141720" cy="584775"/>
          </a:xfrm>
          <a:prstGeom prst="rect">
            <a:avLst/>
          </a:prstGeom>
          <a:noFill/>
        </p:spPr>
        <p:txBody>
          <a:bodyPr wrap="square">
            <a:spAutoFit/>
          </a:bodyPr>
          <a:lstStyle/>
          <a:p>
            <a:r>
              <a:rPr lang="en-US" sz="3200" b="1" dirty="0" smtClean="0">
                <a:solidFill>
                  <a:schemeClr val="bg1"/>
                </a:solidFill>
              </a:rPr>
              <a:t>How to Analyze an Algorithm</a:t>
            </a:r>
            <a:endParaRPr lang="en-US" sz="3200"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866160" y="1625040"/>
              <a:ext cx="7876440" cy="4733280"/>
            </p14:xfrm>
          </p:contentPart>
        </mc:Choice>
        <mc:Fallback xmlns="">
          <p:pic>
            <p:nvPicPr>
              <p:cNvPr id="2" name="Ink 1"/>
              <p:cNvPicPr/>
              <p:nvPr/>
            </p:nvPicPr>
            <p:blipFill>
              <a:blip r:embed="rId3"/>
              <a:stretch>
                <a:fillRect/>
              </a:stretch>
            </p:blipFill>
            <p:spPr>
              <a:xfrm>
                <a:off x="856800" y="1615680"/>
                <a:ext cx="7895160" cy="4752000"/>
              </a:xfrm>
              <a:prstGeom prst="rect">
                <a:avLst/>
              </a:prstGeom>
            </p:spPr>
          </p:pic>
        </mc:Fallback>
      </mc:AlternateContent>
    </p:spTree>
    <p:extLst>
      <p:ext uri="{BB962C8B-B14F-4D97-AF65-F5344CB8AC3E}">
        <p14:creationId xmlns:p14="http://schemas.microsoft.com/office/powerpoint/2010/main" val="29714207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3957" cy="1143000"/>
          </a:xfrm>
        </p:spPr>
        <p:txBody>
          <a:bodyPr>
            <a:noAutofit/>
          </a:bodyPr>
          <a:lstStyle/>
          <a:p>
            <a:pPr algn="l"/>
            <a:r>
              <a:rPr lang="en-US" sz="3200" b="1" dirty="0" smtClean="0">
                <a:solidFill>
                  <a:schemeClr val="bg1"/>
                </a:solidFill>
              </a:rPr>
              <a:t>Frequency Count Method</a:t>
            </a:r>
            <a:endParaRPr lang="en-US" sz="3200" b="1" dirty="0">
              <a:solidFill>
                <a:schemeClr val="bg1"/>
              </a:solidFill>
            </a:endParaRPr>
          </a:p>
        </p:txBody>
      </p:sp>
      <p:sp>
        <p:nvSpPr>
          <p:cNvPr id="3" name="Content Placeholder 2"/>
          <p:cNvSpPr>
            <a:spLocks noGrp="1"/>
          </p:cNvSpPr>
          <p:nvPr>
            <p:ph idx="1"/>
          </p:nvPr>
        </p:nvSpPr>
        <p:spPr>
          <a:xfrm>
            <a:off x="457200" y="1066800"/>
            <a:ext cx="8229600" cy="4724400"/>
          </a:xfrm>
        </p:spPr>
        <p:txBody>
          <a:bodyPr>
            <a:normAutofit/>
          </a:bodyPr>
          <a:lstStyle/>
          <a:p>
            <a:pPr algn="just">
              <a:buNone/>
            </a:pPr>
            <a:r>
              <a:rPr lang="en-US" sz="2000" b="1" u="sng" dirty="0" smtClean="0"/>
              <a:t>1)</a:t>
            </a:r>
          </a:p>
          <a:p>
            <a:pPr algn="just">
              <a:buNone/>
            </a:pPr>
            <a:r>
              <a:rPr lang="en-US" sz="2000" b="1" u="sng" dirty="0" smtClean="0"/>
              <a:t>Algorithm sum(</a:t>
            </a:r>
            <a:r>
              <a:rPr lang="en-US" sz="2000" b="1" u="sng" dirty="0" err="1" smtClean="0"/>
              <a:t>A,n</a:t>
            </a:r>
            <a:r>
              <a:rPr lang="en-US" sz="2000" b="1" u="sng" dirty="0" smtClean="0"/>
              <a:t>)</a:t>
            </a:r>
            <a:endParaRPr lang="en-US" sz="2000" b="1" u="sng" dirty="0"/>
          </a:p>
          <a:p>
            <a:pPr algn="just">
              <a:buNone/>
            </a:pPr>
            <a:r>
              <a:rPr lang="en-US" sz="2000" b="1" dirty="0" smtClean="0"/>
              <a:t>{</a:t>
            </a:r>
          </a:p>
          <a:p>
            <a:pPr lvl="1" algn="just">
              <a:buNone/>
            </a:pPr>
            <a:r>
              <a:rPr lang="en-US" sz="2000" b="1" dirty="0" smtClean="0"/>
              <a:t>S=0;</a:t>
            </a:r>
          </a:p>
          <a:p>
            <a:pPr lvl="1" algn="just">
              <a:buNone/>
            </a:pPr>
            <a:r>
              <a:rPr lang="en-US" sz="2000" b="1" dirty="0" smtClean="0"/>
              <a:t>For(i=0; </a:t>
            </a:r>
            <a:r>
              <a:rPr lang="en-US" sz="2000" b="1" dirty="0"/>
              <a:t>i</a:t>
            </a:r>
            <a:r>
              <a:rPr lang="en-US" sz="2000" b="1" dirty="0" smtClean="0"/>
              <a:t>&lt;n; i++)</a:t>
            </a:r>
          </a:p>
          <a:p>
            <a:pPr lvl="1" algn="just">
              <a:buNone/>
            </a:pPr>
            <a:r>
              <a:rPr lang="en-US" sz="2000" b="1" dirty="0" smtClean="0"/>
              <a:t>{</a:t>
            </a:r>
          </a:p>
          <a:p>
            <a:pPr lvl="1" algn="just">
              <a:buNone/>
            </a:pPr>
            <a:r>
              <a:rPr lang="en-US" sz="2000" b="1" dirty="0" smtClean="0"/>
              <a:t>S=</a:t>
            </a:r>
            <a:r>
              <a:rPr lang="en-US" sz="2000" b="1" dirty="0" err="1" smtClean="0"/>
              <a:t>s+A</a:t>
            </a:r>
            <a:r>
              <a:rPr lang="en-US" sz="2000" b="1" dirty="0" smtClean="0"/>
              <a:t>[i];</a:t>
            </a:r>
            <a:endParaRPr lang="en-US" sz="2000" b="1" dirty="0"/>
          </a:p>
          <a:p>
            <a:pPr algn="just">
              <a:buNone/>
            </a:pPr>
            <a:r>
              <a:rPr lang="en-US" sz="2000" b="1" dirty="0" smtClean="0"/>
              <a:t>	  }</a:t>
            </a:r>
            <a:endParaRPr lang="en-US" sz="2000" dirty="0"/>
          </a:p>
          <a:p>
            <a:pPr marL="0" indent="0" algn="just">
              <a:buNone/>
            </a:pPr>
            <a:r>
              <a:rPr lang="en-US" sz="2000" b="1" dirty="0"/>
              <a:t>Return s</a:t>
            </a:r>
            <a:r>
              <a:rPr lang="en-US" sz="2000" b="1" dirty="0" smtClean="0"/>
              <a:t>;</a:t>
            </a:r>
            <a:endParaRPr lang="en-US" sz="2000" dirty="0"/>
          </a:p>
          <a:p>
            <a:pPr marL="0" indent="0" algn="just">
              <a:buNone/>
            </a:pPr>
            <a:r>
              <a:rPr lang="en-US" sz="2000" dirty="0"/>
              <a:t>}</a:t>
            </a:r>
          </a:p>
        </p:txBody>
      </p:sp>
      <p:sp>
        <p:nvSpPr>
          <p:cNvPr id="6" name="Rectangle 5"/>
          <p:cNvSpPr/>
          <p:nvPr/>
        </p:nvSpPr>
        <p:spPr>
          <a:xfrm>
            <a:off x="8842314" y="6488668"/>
            <a:ext cx="301686" cy="369332"/>
          </a:xfrm>
          <a:prstGeom prst="rect">
            <a:avLst/>
          </a:prstGeom>
        </p:spPr>
        <p:txBody>
          <a:bodyPr wrap="none">
            <a:spAutoFit/>
          </a:bodyPr>
          <a:lstStyle/>
          <a:p>
            <a:fld id="{EE071443-794E-4BDA-ABA5-801964C7C152}" type="slidenum">
              <a:rPr lang="en-US" smtClean="0"/>
              <a:pPr/>
              <a:t>18</a:t>
            </a:fld>
            <a:endParaRPr lang="en-US" dirty="0"/>
          </a:p>
        </p:txBody>
      </p:sp>
      <p:sp>
        <p:nvSpPr>
          <p:cNvPr id="5" name="TextBox 4">
            <a:extLst>
              <a:ext uri="{FF2B5EF4-FFF2-40B4-BE49-F238E27FC236}">
                <a16:creationId xmlns:a16="http://schemas.microsoft.com/office/drawing/2014/main" xmlns="" id="{A68CDBB5-F62A-4AA3-A4C4-9E34400BA8CC}"/>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205720" y="1518120"/>
              <a:ext cx="36000" cy="71640"/>
            </p14:xfrm>
          </p:contentPart>
        </mc:Choice>
        <mc:Fallback xmlns="">
          <p:pic>
            <p:nvPicPr>
              <p:cNvPr id="4" name="Ink 3"/>
              <p:cNvPicPr/>
              <p:nvPr/>
            </p:nvPicPr>
            <p:blipFill>
              <a:blip r:embed="rId3"/>
              <a:stretch>
                <a:fillRect/>
              </a:stretch>
            </p:blipFill>
            <p:spPr>
              <a:xfrm>
                <a:off x="2196360" y="1508760"/>
                <a:ext cx="5472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7063560" y="991080"/>
              <a:ext cx="1607760" cy="1063080"/>
            </p14:xfrm>
          </p:contentPart>
        </mc:Choice>
        <mc:Fallback xmlns="">
          <p:pic>
            <p:nvPicPr>
              <p:cNvPr id="7" name="Ink 6"/>
              <p:cNvPicPr/>
              <p:nvPr/>
            </p:nvPicPr>
            <p:blipFill>
              <a:blip r:embed="rId5"/>
              <a:stretch>
                <a:fillRect/>
              </a:stretch>
            </p:blipFill>
            <p:spPr>
              <a:xfrm>
                <a:off x="7054200" y="981720"/>
                <a:ext cx="1626480" cy="1081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p14:cNvContentPartPr/>
              <p14:nvPr/>
            </p14:nvContentPartPr>
            <p14:xfrm>
              <a:off x="1375200" y="2027160"/>
              <a:ext cx="7179840" cy="2795400"/>
            </p14:xfrm>
          </p:contentPart>
        </mc:Choice>
        <mc:Fallback xmlns="">
          <p:pic>
            <p:nvPicPr>
              <p:cNvPr id="8" name="Ink 7"/>
              <p:cNvPicPr/>
              <p:nvPr/>
            </p:nvPicPr>
            <p:blipFill>
              <a:blip r:embed="rId7"/>
              <a:stretch>
                <a:fillRect/>
              </a:stretch>
            </p:blipFill>
            <p:spPr>
              <a:xfrm>
                <a:off x="1365840" y="2017800"/>
                <a:ext cx="7198560" cy="2814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p14:cNvContentPartPr/>
              <p14:nvPr/>
            </p14:nvContentPartPr>
            <p14:xfrm>
              <a:off x="125280" y="500040"/>
              <a:ext cx="9162000" cy="5572440"/>
            </p14:xfrm>
          </p:contentPart>
        </mc:Choice>
        <mc:Fallback xmlns="">
          <p:pic>
            <p:nvPicPr>
              <p:cNvPr id="9" name="Ink 8"/>
              <p:cNvPicPr/>
              <p:nvPr/>
            </p:nvPicPr>
            <p:blipFill>
              <a:blip r:embed="rId9"/>
              <a:stretch>
                <a:fillRect/>
              </a:stretch>
            </p:blipFill>
            <p:spPr>
              <a:xfrm>
                <a:off x="115920" y="490680"/>
                <a:ext cx="9180720" cy="5591160"/>
              </a:xfrm>
              <a:prstGeom prst="rect">
                <a:avLst/>
              </a:prstGeom>
            </p:spPr>
          </p:pic>
        </mc:Fallback>
      </mc:AlternateContent>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3957" cy="1143000"/>
          </a:xfrm>
        </p:spPr>
        <p:txBody>
          <a:bodyPr>
            <a:noAutofit/>
          </a:bodyPr>
          <a:lstStyle/>
          <a:p>
            <a:pPr algn="l"/>
            <a:r>
              <a:rPr lang="en-US" sz="3200" b="1" dirty="0" smtClean="0">
                <a:solidFill>
                  <a:schemeClr val="bg1"/>
                </a:solidFill>
              </a:rPr>
              <a:t>Frequency Count Method</a:t>
            </a:r>
            <a:endParaRPr lang="en-US" sz="3200" b="1" dirty="0">
              <a:solidFill>
                <a:schemeClr val="bg1"/>
              </a:solidFill>
            </a:endParaRPr>
          </a:p>
        </p:txBody>
      </p:sp>
      <p:sp>
        <p:nvSpPr>
          <p:cNvPr id="3" name="Content Placeholder 2"/>
          <p:cNvSpPr>
            <a:spLocks noGrp="1"/>
          </p:cNvSpPr>
          <p:nvPr>
            <p:ph idx="1"/>
          </p:nvPr>
        </p:nvSpPr>
        <p:spPr>
          <a:xfrm>
            <a:off x="457200" y="1066800"/>
            <a:ext cx="8229600" cy="4724400"/>
          </a:xfrm>
        </p:spPr>
        <p:txBody>
          <a:bodyPr>
            <a:normAutofit/>
          </a:bodyPr>
          <a:lstStyle/>
          <a:p>
            <a:pPr algn="just">
              <a:buNone/>
            </a:pPr>
            <a:r>
              <a:rPr lang="en-US" sz="2000" b="1" u="sng" dirty="0"/>
              <a:t>2</a:t>
            </a:r>
            <a:r>
              <a:rPr lang="en-US" sz="2000" b="1" u="sng" dirty="0" smtClean="0"/>
              <a:t>)</a:t>
            </a:r>
          </a:p>
          <a:p>
            <a:pPr algn="just">
              <a:buNone/>
            </a:pPr>
            <a:r>
              <a:rPr lang="en-US" sz="2000" b="1" u="sng" dirty="0" smtClean="0"/>
              <a:t>Algorithm add(</a:t>
            </a:r>
            <a:r>
              <a:rPr lang="en-US" sz="2000" b="1" u="sng" dirty="0" err="1" smtClean="0"/>
              <a:t>A,B,n</a:t>
            </a:r>
            <a:r>
              <a:rPr lang="en-US" sz="2000" b="1" u="sng" dirty="0" smtClean="0"/>
              <a:t>)</a:t>
            </a:r>
            <a:endParaRPr lang="en-US" sz="2000" b="1" u="sng" dirty="0"/>
          </a:p>
          <a:p>
            <a:pPr algn="just">
              <a:buNone/>
            </a:pPr>
            <a:r>
              <a:rPr lang="en-US" sz="2000" b="1" u="sng" dirty="0"/>
              <a:t>{</a:t>
            </a:r>
          </a:p>
          <a:p>
            <a:pPr lvl="1" algn="just">
              <a:buNone/>
            </a:pPr>
            <a:r>
              <a:rPr lang="en-US" sz="2000" b="1" dirty="0"/>
              <a:t>For(i=0; I&lt;n; i++)</a:t>
            </a:r>
          </a:p>
          <a:p>
            <a:pPr lvl="1" algn="just">
              <a:buNone/>
            </a:pPr>
            <a:r>
              <a:rPr lang="en-US" sz="2000" b="1" dirty="0" smtClean="0"/>
              <a:t>For(j=0</a:t>
            </a:r>
            <a:r>
              <a:rPr lang="en-US" sz="2000" b="1" dirty="0"/>
              <a:t>; j</a:t>
            </a:r>
            <a:r>
              <a:rPr lang="en-US" sz="2000" b="1" dirty="0" smtClean="0"/>
              <a:t>&lt;n</a:t>
            </a:r>
            <a:r>
              <a:rPr lang="en-US" sz="2000" b="1" dirty="0"/>
              <a:t>; </a:t>
            </a:r>
            <a:r>
              <a:rPr lang="en-US" sz="2000" b="1" dirty="0" smtClean="0"/>
              <a:t>j++)</a:t>
            </a:r>
            <a:endParaRPr lang="en-US" sz="2000" b="1" dirty="0"/>
          </a:p>
          <a:p>
            <a:pPr lvl="1" algn="just">
              <a:buNone/>
            </a:pPr>
            <a:r>
              <a:rPr lang="en-US" sz="2000" b="1" dirty="0" smtClean="0"/>
              <a:t>{</a:t>
            </a:r>
          </a:p>
          <a:p>
            <a:pPr lvl="1" algn="just">
              <a:buNone/>
            </a:pPr>
            <a:r>
              <a:rPr lang="en-US" sz="2000" b="1" dirty="0"/>
              <a:t>	C</a:t>
            </a:r>
            <a:r>
              <a:rPr lang="en-US" sz="2000" b="1" dirty="0" smtClean="0"/>
              <a:t>[</a:t>
            </a:r>
            <a:r>
              <a:rPr lang="en-US" sz="2000" b="1" dirty="0" err="1" smtClean="0"/>
              <a:t>I,j</a:t>
            </a:r>
            <a:r>
              <a:rPr lang="en-US" sz="2000" b="1" dirty="0" smtClean="0"/>
              <a:t>]=A[</a:t>
            </a:r>
            <a:r>
              <a:rPr lang="en-US" sz="2000" b="1" dirty="0" err="1" smtClean="0"/>
              <a:t>I,j</a:t>
            </a:r>
            <a:r>
              <a:rPr lang="en-US" sz="2000" b="1" dirty="0" smtClean="0"/>
              <a:t>]+B[</a:t>
            </a:r>
            <a:r>
              <a:rPr lang="en-US" sz="2000" b="1" dirty="0" err="1" smtClean="0"/>
              <a:t>I,j</a:t>
            </a:r>
            <a:r>
              <a:rPr lang="en-US" sz="2000" b="1" dirty="0" smtClean="0"/>
              <a:t>];</a:t>
            </a:r>
            <a:endParaRPr lang="en-US" sz="2000" b="1" dirty="0"/>
          </a:p>
          <a:p>
            <a:pPr lvl="1" algn="just">
              <a:buNone/>
            </a:pPr>
            <a:r>
              <a:rPr lang="en-US" sz="2000" b="1" dirty="0" smtClean="0"/>
              <a:t>}</a:t>
            </a:r>
          </a:p>
          <a:p>
            <a:pPr marL="0" indent="0" algn="just">
              <a:buNone/>
            </a:pPr>
            <a:r>
              <a:rPr lang="en-US" sz="2000" b="1" dirty="0" smtClean="0"/>
              <a:t>}</a:t>
            </a:r>
            <a:endParaRPr lang="en-US" sz="2000" dirty="0"/>
          </a:p>
          <a:p>
            <a:pPr lvl="2" algn="just">
              <a:buNone/>
            </a:pPr>
            <a:endParaRPr lang="en-US" sz="2000" dirty="0"/>
          </a:p>
        </p:txBody>
      </p:sp>
      <p:sp>
        <p:nvSpPr>
          <p:cNvPr id="6" name="Rectangle 5"/>
          <p:cNvSpPr/>
          <p:nvPr/>
        </p:nvSpPr>
        <p:spPr>
          <a:xfrm>
            <a:off x="8842314" y="6488668"/>
            <a:ext cx="301686" cy="369332"/>
          </a:xfrm>
          <a:prstGeom prst="rect">
            <a:avLst/>
          </a:prstGeom>
        </p:spPr>
        <p:txBody>
          <a:bodyPr wrap="none">
            <a:spAutoFit/>
          </a:bodyPr>
          <a:lstStyle/>
          <a:p>
            <a:fld id="{EE071443-794E-4BDA-ABA5-801964C7C152}" type="slidenum">
              <a:rPr lang="en-US" smtClean="0"/>
              <a:pPr/>
              <a:t>19</a:t>
            </a:fld>
            <a:endParaRPr lang="en-US" dirty="0"/>
          </a:p>
        </p:txBody>
      </p:sp>
      <p:sp>
        <p:nvSpPr>
          <p:cNvPr id="5" name="TextBox 4">
            <a:extLst>
              <a:ext uri="{FF2B5EF4-FFF2-40B4-BE49-F238E27FC236}">
                <a16:creationId xmlns:a16="http://schemas.microsoft.com/office/drawing/2014/main" xmlns="" id="{A68CDBB5-F62A-4AA3-A4C4-9E34400BA8CC}"/>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723600" y="1053720"/>
              <a:ext cx="8108280" cy="4679640"/>
            </p14:xfrm>
          </p:contentPart>
        </mc:Choice>
        <mc:Fallback xmlns="">
          <p:pic>
            <p:nvPicPr>
              <p:cNvPr id="4" name="Ink 3"/>
              <p:cNvPicPr/>
              <p:nvPr/>
            </p:nvPicPr>
            <p:blipFill>
              <a:blip r:embed="rId3"/>
              <a:stretch>
                <a:fillRect/>
              </a:stretch>
            </p:blipFill>
            <p:spPr>
              <a:xfrm>
                <a:off x="714240" y="1044360"/>
                <a:ext cx="8127000" cy="4698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803880" y="1258920"/>
              <a:ext cx="8152920" cy="5135040"/>
            </p14:xfrm>
          </p:contentPart>
        </mc:Choice>
        <mc:Fallback xmlns="">
          <p:pic>
            <p:nvPicPr>
              <p:cNvPr id="7" name="Ink 6"/>
              <p:cNvPicPr/>
              <p:nvPr/>
            </p:nvPicPr>
            <p:blipFill>
              <a:blip r:embed="rId5"/>
              <a:stretch>
                <a:fillRect/>
              </a:stretch>
            </p:blipFill>
            <p:spPr>
              <a:xfrm>
                <a:off x="794520" y="1249560"/>
                <a:ext cx="8171640" cy="5153760"/>
              </a:xfrm>
              <a:prstGeom prst="rect">
                <a:avLst/>
              </a:prstGeom>
            </p:spPr>
          </p:pic>
        </mc:Fallback>
      </mc:AlternateContent>
    </p:spTree>
    <p:extLst>
      <p:ext uri="{BB962C8B-B14F-4D97-AF65-F5344CB8AC3E}">
        <p14:creationId xmlns:p14="http://schemas.microsoft.com/office/powerpoint/2010/main" val="4262347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848600" cy="609600"/>
          </a:xfrm>
        </p:spPr>
        <p:txBody>
          <a:bodyPr/>
          <a:lstStyle/>
          <a:p>
            <a:pPr algn="l"/>
            <a:r>
              <a:rPr lang="en-US" sz="3200" b="1" dirty="0">
                <a:solidFill>
                  <a:schemeClr val="bg1"/>
                </a:solidFill>
              </a:rPr>
              <a:t>Course Objectives </a:t>
            </a:r>
            <a:endParaRPr lang="en-US" sz="3200" dirty="0">
              <a:solidFill>
                <a:schemeClr val="bg1"/>
              </a:solidFill>
            </a:endParaRPr>
          </a:p>
        </p:txBody>
      </p:sp>
      <p:sp>
        <p:nvSpPr>
          <p:cNvPr id="3" name="Content Placeholder 2"/>
          <p:cNvSpPr>
            <a:spLocks noGrp="1"/>
          </p:cNvSpPr>
          <p:nvPr>
            <p:ph idx="1"/>
          </p:nvPr>
        </p:nvSpPr>
        <p:spPr>
          <a:xfrm>
            <a:off x="457200" y="990600"/>
            <a:ext cx="8229600" cy="4525963"/>
          </a:xfrm>
        </p:spPr>
        <p:txBody>
          <a:bodyPr>
            <a:normAutofit/>
          </a:bodyPr>
          <a:lstStyle/>
          <a:p>
            <a:pPr marL="514350" indent="-514350" algn="just">
              <a:buFont typeface="+mj-lt"/>
              <a:buAutoNum type="arabicPeriod"/>
            </a:pPr>
            <a:r>
              <a:rPr lang="en-US" sz="2400" dirty="0"/>
              <a:t>To provide mathematical approaches for Analysis of Algorithms </a:t>
            </a:r>
            <a:endParaRPr lang="en-US" sz="2400" dirty="0" smtClean="0"/>
          </a:p>
          <a:p>
            <a:pPr marL="514350" indent="-514350" algn="just">
              <a:buFont typeface="+mj-lt"/>
              <a:buAutoNum type="arabicPeriod"/>
            </a:pPr>
            <a:r>
              <a:rPr lang="en-US" sz="2400" dirty="0" smtClean="0"/>
              <a:t>To </a:t>
            </a:r>
            <a:r>
              <a:rPr lang="en-US" sz="2400" dirty="0"/>
              <a:t>understand and solve problems using various algorithmic approaches </a:t>
            </a:r>
            <a:endParaRPr lang="en-US" sz="2400" dirty="0" smtClean="0"/>
          </a:p>
          <a:p>
            <a:pPr marL="514350" indent="-514350" algn="just">
              <a:buFont typeface="+mj-lt"/>
              <a:buAutoNum type="arabicPeriod"/>
            </a:pPr>
            <a:r>
              <a:rPr lang="en-US" sz="2400" dirty="0" smtClean="0"/>
              <a:t>To </a:t>
            </a:r>
            <a:r>
              <a:rPr lang="en-US" sz="2400" dirty="0"/>
              <a:t>analyze algorithms using various methods</a:t>
            </a:r>
            <a:endParaRPr lang="en-US" dirty="0"/>
          </a:p>
        </p:txBody>
      </p:sp>
      <p:sp>
        <p:nvSpPr>
          <p:cNvPr id="4" name="TextBox 3">
            <a:extLst>
              <a:ext uri="{FF2B5EF4-FFF2-40B4-BE49-F238E27FC236}">
                <a16:creationId xmlns:a16="http://schemas.microsoft.com/office/drawing/2014/main" xmlns="" id="{514BDA64-4A34-43A9-BE58-96A7D1ED8365}"/>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3957" cy="1143000"/>
          </a:xfrm>
        </p:spPr>
        <p:txBody>
          <a:bodyPr>
            <a:noAutofit/>
          </a:bodyPr>
          <a:lstStyle/>
          <a:p>
            <a:pPr algn="l"/>
            <a:r>
              <a:rPr lang="en-US" sz="3200" b="1" dirty="0" smtClean="0">
                <a:solidFill>
                  <a:schemeClr val="bg1"/>
                </a:solidFill>
              </a:rPr>
              <a:t>Frequency Count Method</a:t>
            </a:r>
            <a:endParaRPr lang="en-US" sz="3200" b="1" dirty="0">
              <a:solidFill>
                <a:schemeClr val="bg1"/>
              </a:solidFill>
            </a:endParaRPr>
          </a:p>
        </p:txBody>
      </p:sp>
      <p:sp>
        <p:nvSpPr>
          <p:cNvPr id="3" name="Content Placeholder 2"/>
          <p:cNvSpPr>
            <a:spLocks noGrp="1"/>
          </p:cNvSpPr>
          <p:nvPr>
            <p:ph idx="1"/>
          </p:nvPr>
        </p:nvSpPr>
        <p:spPr>
          <a:xfrm>
            <a:off x="457200" y="1066800"/>
            <a:ext cx="8229600" cy="4724400"/>
          </a:xfrm>
        </p:spPr>
        <p:txBody>
          <a:bodyPr>
            <a:normAutofit lnSpcReduction="10000"/>
          </a:bodyPr>
          <a:lstStyle/>
          <a:p>
            <a:pPr algn="just">
              <a:buNone/>
            </a:pPr>
            <a:r>
              <a:rPr lang="en-US" sz="2000" b="1" u="sng" dirty="0" smtClean="0"/>
              <a:t>3)</a:t>
            </a:r>
          </a:p>
          <a:p>
            <a:pPr algn="just">
              <a:buNone/>
            </a:pPr>
            <a:r>
              <a:rPr lang="en-US" sz="2000" b="1" u="sng" dirty="0" smtClean="0"/>
              <a:t>Algorithm </a:t>
            </a:r>
            <a:r>
              <a:rPr lang="en-US" sz="2000" b="1" u="sng" dirty="0" err="1" smtClean="0"/>
              <a:t>Mult</a:t>
            </a:r>
            <a:r>
              <a:rPr lang="en-US" sz="2000" b="1" u="sng" dirty="0" smtClean="0"/>
              <a:t>(</a:t>
            </a:r>
            <a:r>
              <a:rPr lang="en-US" sz="2000" b="1" u="sng" dirty="0" err="1" smtClean="0"/>
              <a:t>A,B,n</a:t>
            </a:r>
            <a:r>
              <a:rPr lang="en-US" sz="2000" b="1" u="sng" dirty="0" smtClean="0"/>
              <a:t>)</a:t>
            </a:r>
            <a:endParaRPr lang="en-US" sz="2000" b="1" u="sng" dirty="0"/>
          </a:p>
          <a:p>
            <a:pPr algn="just">
              <a:buNone/>
            </a:pPr>
            <a:r>
              <a:rPr lang="en-US" sz="2000" b="1" u="sng" dirty="0"/>
              <a:t>{</a:t>
            </a:r>
          </a:p>
          <a:p>
            <a:pPr lvl="1" algn="just">
              <a:buNone/>
            </a:pPr>
            <a:r>
              <a:rPr lang="en-US" sz="2000" b="1" dirty="0"/>
              <a:t>For(i=0; </a:t>
            </a:r>
            <a:r>
              <a:rPr lang="en-US" sz="2000" b="1" dirty="0" smtClean="0"/>
              <a:t>i&lt;n</a:t>
            </a:r>
            <a:r>
              <a:rPr lang="en-US" sz="2000" b="1" dirty="0"/>
              <a:t>; i++)</a:t>
            </a:r>
          </a:p>
          <a:p>
            <a:pPr lvl="1" algn="just">
              <a:buNone/>
            </a:pPr>
            <a:r>
              <a:rPr lang="en-US" sz="2000" b="1" dirty="0" smtClean="0"/>
              <a:t>	For(j=0</a:t>
            </a:r>
            <a:r>
              <a:rPr lang="en-US" sz="2000" b="1" dirty="0"/>
              <a:t>; j</a:t>
            </a:r>
            <a:r>
              <a:rPr lang="en-US" sz="2000" b="1" dirty="0" smtClean="0"/>
              <a:t>&lt;n</a:t>
            </a:r>
            <a:r>
              <a:rPr lang="en-US" sz="2000" b="1" dirty="0"/>
              <a:t>; </a:t>
            </a:r>
            <a:r>
              <a:rPr lang="en-US" sz="2000" b="1" dirty="0" smtClean="0"/>
              <a:t>j++)</a:t>
            </a:r>
            <a:endParaRPr lang="en-US" sz="2000" b="1" dirty="0"/>
          </a:p>
          <a:p>
            <a:pPr lvl="1" algn="just">
              <a:buNone/>
            </a:pPr>
            <a:r>
              <a:rPr lang="en-US" sz="2000" b="1" dirty="0" smtClean="0"/>
              <a:t>	{</a:t>
            </a:r>
          </a:p>
          <a:p>
            <a:pPr lvl="1" algn="just">
              <a:buNone/>
            </a:pPr>
            <a:r>
              <a:rPr lang="en-US" sz="2000" b="1" dirty="0"/>
              <a:t>	</a:t>
            </a:r>
            <a:r>
              <a:rPr lang="en-US" sz="2000" b="1" dirty="0" smtClean="0"/>
              <a:t>	C[</a:t>
            </a:r>
            <a:r>
              <a:rPr lang="en-US" sz="2000" b="1" dirty="0" err="1" smtClean="0"/>
              <a:t>i,j</a:t>
            </a:r>
            <a:r>
              <a:rPr lang="en-US" sz="2000" b="1" dirty="0" smtClean="0"/>
              <a:t>]=0;</a:t>
            </a:r>
            <a:endParaRPr lang="en-US" sz="2000" b="1" dirty="0"/>
          </a:p>
          <a:p>
            <a:pPr lvl="1" algn="just">
              <a:buNone/>
            </a:pPr>
            <a:r>
              <a:rPr lang="en-US" sz="2000" b="1" dirty="0" smtClean="0"/>
              <a:t>		{</a:t>
            </a:r>
          </a:p>
          <a:p>
            <a:pPr lvl="1" algn="just">
              <a:buNone/>
            </a:pPr>
            <a:r>
              <a:rPr lang="en-US" sz="2000" b="1" dirty="0" smtClean="0"/>
              <a:t>		For(k=0; k&lt;n</a:t>
            </a:r>
            <a:r>
              <a:rPr lang="en-US" sz="2000" b="1" dirty="0"/>
              <a:t>; </a:t>
            </a:r>
            <a:r>
              <a:rPr lang="en-US" sz="2000" b="1" dirty="0" smtClean="0"/>
              <a:t>k++)</a:t>
            </a:r>
          </a:p>
          <a:p>
            <a:pPr lvl="1" algn="just">
              <a:buNone/>
            </a:pPr>
            <a:r>
              <a:rPr lang="en-US" sz="2000" b="1" dirty="0" smtClean="0"/>
              <a:t>		   {</a:t>
            </a:r>
            <a:endParaRPr lang="en-US" sz="2000" b="1" dirty="0"/>
          </a:p>
          <a:p>
            <a:pPr lvl="1" algn="just">
              <a:buNone/>
            </a:pPr>
            <a:r>
              <a:rPr lang="en-US" sz="2000" b="1" dirty="0" smtClean="0"/>
              <a:t>		   C[</a:t>
            </a:r>
            <a:r>
              <a:rPr lang="en-US" sz="2000" b="1" dirty="0" err="1" smtClean="0"/>
              <a:t>i,j</a:t>
            </a:r>
            <a:r>
              <a:rPr lang="en-US" sz="2000" b="1" dirty="0" smtClean="0"/>
              <a:t>]=C[</a:t>
            </a:r>
            <a:r>
              <a:rPr lang="en-US" sz="2000" b="1" dirty="0" err="1" smtClean="0"/>
              <a:t>i,j</a:t>
            </a:r>
            <a:r>
              <a:rPr lang="en-US" sz="2000" b="1" dirty="0" smtClean="0"/>
              <a:t>]+A[</a:t>
            </a:r>
            <a:r>
              <a:rPr lang="en-US" sz="2000" b="1" dirty="0" err="1"/>
              <a:t>i</a:t>
            </a:r>
            <a:r>
              <a:rPr lang="en-US" sz="2000" b="1" dirty="0" err="1" smtClean="0"/>
              <a:t>,k</a:t>
            </a:r>
            <a:r>
              <a:rPr lang="en-US" sz="2000" b="1" dirty="0" smtClean="0"/>
              <a:t>]+B[</a:t>
            </a:r>
            <a:r>
              <a:rPr lang="en-US" sz="2000" b="1" dirty="0" err="1" smtClean="0"/>
              <a:t>k,j</a:t>
            </a:r>
            <a:r>
              <a:rPr lang="en-US" sz="2000" b="1" dirty="0"/>
              <a:t>];</a:t>
            </a:r>
          </a:p>
          <a:p>
            <a:pPr lvl="1" algn="just">
              <a:buNone/>
            </a:pPr>
            <a:r>
              <a:rPr lang="en-US" sz="2000" b="1" dirty="0" smtClean="0"/>
              <a:t>		   }</a:t>
            </a:r>
          </a:p>
          <a:p>
            <a:pPr lvl="1" algn="just">
              <a:buNone/>
            </a:pPr>
            <a:r>
              <a:rPr lang="en-US" sz="2000" b="1" dirty="0" smtClean="0"/>
              <a:t>      }</a:t>
            </a:r>
          </a:p>
          <a:p>
            <a:pPr marL="0" indent="0" algn="just">
              <a:buNone/>
            </a:pPr>
            <a:r>
              <a:rPr lang="en-US" sz="2000" b="1" dirty="0" smtClean="0"/>
              <a:t>}</a:t>
            </a:r>
            <a:endParaRPr lang="en-US" sz="2000" dirty="0"/>
          </a:p>
          <a:p>
            <a:pPr lvl="2" algn="just">
              <a:buNone/>
            </a:pPr>
            <a:endParaRPr lang="en-US" sz="2000" dirty="0"/>
          </a:p>
        </p:txBody>
      </p:sp>
      <p:sp>
        <p:nvSpPr>
          <p:cNvPr id="6" name="Rectangle 5"/>
          <p:cNvSpPr/>
          <p:nvPr/>
        </p:nvSpPr>
        <p:spPr>
          <a:xfrm>
            <a:off x="8842314" y="6488668"/>
            <a:ext cx="301686" cy="369332"/>
          </a:xfrm>
          <a:prstGeom prst="rect">
            <a:avLst/>
          </a:prstGeom>
        </p:spPr>
        <p:txBody>
          <a:bodyPr wrap="none">
            <a:spAutoFit/>
          </a:bodyPr>
          <a:lstStyle/>
          <a:p>
            <a:fld id="{EE071443-794E-4BDA-ABA5-801964C7C152}" type="slidenum">
              <a:rPr lang="en-US" smtClean="0"/>
              <a:pPr/>
              <a:t>20</a:t>
            </a:fld>
            <a:endParaRPr lang="en-US" dirty="0"/>
          </a:p>
        </p:txBody>
      </p:sp>
      <p:sp>
        <p:nvSpPr>
          <p:cNvPr id="5" name="TextBox 4">
            <a:extLst>
              <a:ext uri="{FF2B5EF4-FFF2-40B4-BE49-F238E27FC236}">
                <a16:creationId xmlns="" xmlns:a16="http://schemas.microsoft.com/office/drawing/2014/main" id="{A68CDBB5-F62A-4AA3-A4C4-9E34400BA8CC}"/>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491560" y="2027160"/>
              <a:ext cx="5090400" cy="3232800"/>
            </p14:xfrm>
          </p:contentPart>
        </mc:Choice>
        <mc:Fallback xmlns="">
          <p:pic>
            <p:nvPicPr>
              <p:cNvPr id="4" name="Ink 3"/>
              <p:cNvPicPr/>
              <p:nvPr/>
            </p:nvPicPr>
            <p:blipFill>
              <a:blip r:embed="rId3"/>
              <a:stretch>
                <a:fillRect/>
              </a:stretch>
            </p:blipFill>
            <p:spPr>
              <a:xfrm>
                <a:off x="2482200" y="2017800"/>
                <a:ext cx="5109120" cy="3251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2696760" y="1125000"/>
              <a:ext cx="6385320" cy="4885200"/>
            </p14:xfrm>
          </p:contentPart>
        </mc:Choice>
        <mc:Fallback xmlns="">
          <p:pic>
            <p:nvPicPr>
              <p:cNvPr id="7" name="Ink 6"/>
              <p:cNvPicPr/>
              <p:nvPr/>
            </p:nvPicPr>
            <p:blipFill>
              <a:blip r:embed="rId5"/>
              <a:stretch>
                <a:fillRect/>
              </a:stretch>
            </p:blipFill>
            <p:spPr>
              <a:xfrm>
                <a:off x="2687400" y="1115640"/>
                <a:ext cx="6404040" cy="4903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p14:cNvContentPartPr/>
              <p14:nvPr/>
            </p14:nvContentPartPr>
            <p14:xfrm>
              <a:off x="759240" y="964440"/>
              <a:ext cx="8295840" cy="5126040"/>
            </p14:xfrm>
          </p:contentPart>
        </mc:Choice>
        <mc:Fallback xmlns="">
          <p:pic>
            <p:nvPicPr>
              <p:cNvPr id="8" name="Ink 7"/>
              <p:cNvPicPr/>
              <p:nvPr/>
            </p:nvPicPr>
            <p:blipFill>
              <a:blip r:embed="rId7"/>
              <a:stretch>
                <a:fillRect/>
              </a:stretch>
            </p:blipFill>
            <p:spPr>
              <a:xfrm>
                <a:off x="749880" y="955080"/>
                <a:ext cx="8314560" cy="5144760"/>
              </a:xfrm>
              <a:prstGeom prst="rect">
                <a:avLst/>
              </a:prstGeom>
            </p:spPr>
          </p:pic>
        </mc:Fallback>
      </mc:AlternateContent>
    </p:spTree>
    <p:extLst>
      <p:ext uri="{BB962C8B-B14F-4D97-AF65-F5344CB8AC3E}">
        <p14:creationId xmlns:p14="http://schemas.microsoft.com/office/powerpoint/2010/main" val="15184839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3957" cy="1143000"/>
          </a:xfrm>
        </p:spPr>
        <p:txBody>
          <a:bodyPr>
            <a:noAutofit/>
          </a:bodyPr>
          <a:lstStyle/>
          <a:p>
            <a:pPr algn="l"/>
            <a:r>
              <a:rPr lang="en-US" sz="3200" b="1" dirty="0" smtClean="0">
                <a:solidFill>
                  <a:schemeClr val="bg1"/>
                </a:solidFill>
              </a:rPr>
              <a:t>Frequency Count Method</a:t>
            </a:r>
            <a:endParaRPr lang="en-US" sz="3200" b="1" dirty="0">
              <a:solidFill>
                <a:schemeClr val="bg1"/>
              </a:solidFill>
            </a:endParaRPr>
          </a:p>
        </p:txBody>
      </p:sp>
      <p:sp>
        <p:nvSpPr>
          <p:cNvPr id="3" name="Content Placeholder 2"/>
          <p:cNvSpPr>
            <a:spLocks noGrp="1"/>
          </p:cNvSpPr>
          <p:nvPr>
            <p:ph idx="1"/>
          </p:nvPr>
        </p:nvSpPr>
        <p:spPr>
          <a:xfrm>
            <a:off x="457200" y="1066800"/>
            <a:ext cx="8229600" cy="5498068"/>
          </a:xfrm>
        </p:spPr>
        <p:txBody>
          <a:bodyPr>
            <a:normAutofit lnSpcReduction="10000"/>
          </a:bodyPr>
          <a:lstStyle/>
          <a:p>
            <a:pPr algn="just">
              <a:buNone/>
            </a:pPr>
            <a:r>
              <a:rPr lang="en-US" sz="2000" b="1" u="sng" dirty="0"/>
              <a:t>1</a:t>
            </a:r>
            <a:r>
              <a:rPr lang="en-US" sz="2000" b="1" u="sng" dirty="0" smtClean="0"/>
              <a:t>)</a:t>
            </a:r>
          </a:p>
          <a:p>
            <a:pPr algn="just">
              <a:buNone/>
            </a:pPr>
            <a:r>
              <a:rPr lang="en-US" sz="2000" b="1" dirty="0" smtClean="0"/>
              <a:t>For(i=0</a:t>
            </a:r>
            <a:r>
              <a:rPr lang="en-US" sz="2000" b="1" dirty="0"/>
              <a:t>; </a:t>
            </a:r>
            <a:r>
              <a:rPr lang="en-US" sz="2000" b="1" dirty="0" smtClean="0"/>
              <a:t>i&lt;n</a:t>
            </a:r>
            <a:r>
              <a:rPr lang="en-US" sz="2000" b="1" dirty="0"/>
              <a:t>; i</a:t>
            </a:r>
            <a:r>
              <a:rPr lang="en-US" sz="2000" b="1" dirty="0" smtClean="0"/>
              <a:t>++)</a:t>
            </a:r>
          </a:p>
          <a:p>
            <a:pPr algn="just">
              <a:buNone/>
            </a:pPr>
            <a:r>
              <a:rPr lang="en-US" sz="2000" b="1" dirty="0"/>
              <a:t>	</a:t>
            </a:r>
            <a:r>
              <a:rPr lang="en-US" sz="2000" b="1" dirty="0" smtClean="0"/>
              <a:t>{</a:t>
            </a:r>
          </a:p>
          <a:p>
            <a:pPr algn="just">
              <a:buNone/>
            </a:pPr>
            <a:r>
              <a:rPr lang="en-US" sz="2000" b="1" dirty="0"/>
              <a:t>	</a:t>
            </a:r>
            <a:r>
              <a:rPr lang="en-US" sz="2000" b="1" dirty="0" smtClean="0"/>
              <a:t>statement;</a:t>
            </a:r>
          </a:p>
          <a:p>
            <a:pPr algn="just">
              <a:buNone/>
            </a:pPr>
            <a:r>
              <a:rPr lang="en-US" sz="2000" b="1" dirty="0"/>
              <a:t>	</a:t>
            </a:r>
            <a:r>
              <a:rPr lang="en-US" sz="2000" b="1" dirty="0" smtClean="0"/>
              <a:t>}</a:t>
            </a:r>
            <a:endParaRPr lang="en-US" sz="2000" b="1" dirty="0"/>
          </a:p>
          <a:p>
            <a:pPr algn="just">
              <a:buNone/>
            </a:pPr>
            <a:r>
              <a:rPr lang="en-US" sz="2000" b="1" dirty="0" smtClean="0"/>
              <a:t>2)</a:t>
            </a:r>
            <a:endParaRPr lang="en-US" sz="2000" dirty="0"/>
          </a:p>
          <a:p>
            <a:pPr algn="just">
              <a:buNone/>
            </a:pPr>
            <a:r>
              <a:rPr lang="en-US" sz="2000" b="1" dirty="0" smtClean="0"/>
              <a:t>For(i=n; i&gt;0; i--)</a:t>
            </a:r>
            <a:endParaRPr lang="en-US" sz="2000" b="1" dirty="0"/>
          </a:p>
          <a:p>
            <a:pPr algn="just">
              <a:buNone/>
            </a:pPr>
            <a:r>
              <a:rPr lang="en-US" sz="2000" b="1" dirty="0"/>
              <a:t>	{</a:t>
            </a:r>
          </a:p>
          <a:p>
            <a:pPr algn="just">
              <a:buNone/>
            </a:pPr>
            <a:r>
              <a:rPr lang="en-US" sz="2000" b="1" dirty="0"/>
              <a:t>	</a:t>
            </a:r>
            <a:r>
              <a:rPr lang="en-US" sz="2000" b="1" dirty="0" smtClean="0"/>
              <a:t>statement</a:t>
            </a:r>
            <a:r>
              <a:rPr lang="en-US" sz="2000" b="1" dirty="0"/>
              <a:t>;</a:t>
            </a:r>
          </a:p>
          <a:p>
            <a:pPr algn="just">
              <a:buNone/>
            </a:pPr>
            <a:r>
              <a:rPr lang="en-US" sz="2000" b="1" dirty="0"/>
              <a:t>	}</a:t>
            </a:r>
          </a:p>
          <a:p>
            <a:pPr algn="just">
              <a:buNone/>
            </a:pPr>
            <a:r>
              <a:rPr lang="en-US" sz="2000" b="1" dirty="0" smtClean="0"/>
              <a:t>3)</a:t>
            </a:r>
            <a:endParaRPr lang="en-US" sz="2000" dirty="0"/>
          </a:p>
          <a:p>
            <a:pPr algn="just">
              <a:buNone/>
            </a:pPr>
            <a:r>
              <a:rPr lang="en-US" sz="2000" b="1" dirty="0"/>
              <a:t>For(i=0; </a:t>
            </a:r>
            <a:r>
              <a:rPr lang="en-US" sz="2000" b="1" dirty="0" smtClean="0"/>
              <a:t>i&lt;n</a:t>
            </a:r>
            <a:r>
              <a:rPr lang="en-US" sz="2000" b="1" dirty="0"/>
              <a:t>; i++)</a:t>
            </a:r>
          </a:p>
          <a:p>
            <a:pPr algn="just">
              <a:buNone/>
            </a:pPr>
            <a:r>
              <a:rPr lang="en-US" sz="2000" b="1" dirty="0" smtClean="0"/>
              <a:t>	For(j=0</a:t>
            </a:r>
            <a:r>
              <a:rPr lang="en-US" sz="2000" b="1" dirty="0"/>
              <a:t>; </a:t>
            </a:r>
            <a:r>
              <a:rPr lang="en-US" sz="2000" b="1" dirty="0" smtClean="0"/>
              <a:t>j&lt;n</a:t>
            </a:r>
            <a:r>
              <a:rPr lang="en-US" sz="2000" b="1" dirty="0"/>
              <a:t>; </a:t>
            </a:r>
            <a:r>
              <a:rPr lang="en-US" sz="2000" b="1" dirty="0" smtClean="0"/>
              <a:t>j++)</a:t>
            </a:r>
            <a:endParaRPr lang="en-US" sz="2000" b="1" dirty="0"/>
          </a:p>
          <a:p>
            <a:pPr algn="just">
              <a:buNone/>
            </a:pPr>
            <a:r>
              <a:rPr lang="en-US" sz="2000" b="1" dirty="0"/>
              <a:t>	</a:t>
            </a:r>
            <a:r>
              <a:rPr lang="en-US" sz="2000" b="1" dirty="0" smtClean="0"/>
              <a:t>	{</a:t>
            </a:r>
            <a:endParaRPr lang="en-US" sz="2000" b="1" dirty="0"/>
          </a:p>
          <a:p>
            <a:pPr algn="just">
              <a:buNone/>
            </a:pPr>
            <a:r>
              <a:rPr lang="en-US" sz="2000" b="1" dirty="0"/>
              <a:t>	</a:t>
            </a:r>
            <a:r>
              <a:rPr lang="en-US" sz="2000" b="1" dirty="0" smtClean="0"/>
              <a:t>	statement</a:t>
            </a:r>
            <a:r>
              <a:rPr lang="en-US" sz="2000" b="1" dirty="0"/>
              <a:t>;</a:t>
            </a:r>
          </a:p>
          <a:p>
            <a:pPr algn="just">
              <a:buNone/>
            </a:pPr>
            <a:r>
              <a:rPr lang="en-US" sz="2000" b="1" dirty="0"/>
              <a:t>	</a:t>
            </a:r>
            <a:r>
              <a:rPr lang="en-US" sz="2000" b="1" dirty="0" smtClean="0"/>
              <a:t>	}</a:t>
            </a:r>
            <a:endParaRPr lang="en-US" sz="2000" b="1" dirty="0"/>
          </a:p>
          <a:p>
            <a:pPr algn="just">
              <a:buNone/>
            </a:pPr>
            <a:endParaRPr lang="en-US" sz="2000" b="1" dirty="0"/>
          </a:p>
        </p:txBody>
      </p:sp>
      <p:sp>
        <p:nvSpPr>
          <p:cNvPr id="6" name="Rectangle 5"/>
          <p:cNvSpPr/>
          <p:nvPr/>
        </p:nvSpPr>
        <p:spPr>
          <a:xfrm>
            <a:off x="8842314" y="6488668"/>
            <a:ext cx="301686" cy="369332"/>
          </a:xfrm>
          <a:prstGeom prst="rect">
            <a:avLst/>
          </a:prstGeom>
        </p:spPr>
        <p:txBody>
          <a:bodyPr wrap="none">
            <a:spAutoFit/>
          </a:bodyPr>
          <a:lstStyle/>
          <a:p>
            <a:fld id="{EE071443-794E-4BDA-ABA5-801964C7C152}" type="slidenum">
              <a:rPr lang="en-US" smtClean="0"/>
              <a:pPr/>
              <a:t>21</a:t>
            </a:fld>
            <a:endParaRPr lang="en-US" dirty="0"/>
          </a:p>
        </p:txBody>
      </p:sp>
      <p:sp>
        <p:nvSpPr>
          <p:cNvPr id="5" name="TextBox 4">
            <a:extLst>
              <a:ext uri="{FF2B5EF4-FFF2-40B4-BE49-F238E27FC236}">
                <a16:creationId xmlns="" xmlns:a16="http://schemas.microsoft.com/office/drawing/2014/main" id="{A68CDBB5-F62A-4AA3-A4C4-9E34400BA8CC}"/>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616320" y="1205640"/>
              <a:ext cx="6795720" cy="5286600"/>
            </p14:xfrm>
          </p:contentPart>
        </mc:Choice>
        <mc:Fallback xmlns="">
          <p:pic>
            <p:nvPicPr>
              <p:cNvPr id="4" name="Ink 3"/>
              <p:cNvPicPr/>
              <p:nvPr/>
            </p:nvPicPr>
            <p:blipFill>
              <a:blip r:embed="rId3"/>
              <a:stretch>
                <a:fillRect/>
              </a:stretch>
            </p:blipFill>
            <p:spPr>
              <a:xfrm>
                <a:off x="606960" y="1196280"/>
                <a:ext cx="6814440" cy="5305320"/>
              </a:xfrm>
              <a:prstGeom prst="rect">
                <a:avLst/>
              </a:prstGeom>
            </p:spPr>
          </p:pic>
        </mc:Fallback>
      </mc:AlternateContent>
    </p:spTree>
    <p:extLst>
      <p:ext uri="{BB962C8B-B14F-4D97-AF65-F5344CB8AC3E}">
        <p14:creationId xmlns:p14="http://schemas.microsoft.com/office/powerpoint/2010/main" val="25967883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3957" cy="1143000"/>
          </a:xfrm>
        </p:spPr>
        <p:txBody>
          <a:bodyPr>
            <a:noAutofit/>
          </a:bodyPr>
          <a:lstStyle/>
          <a:p>
            <a:pPr algn="l"/>
            <a:r>
              <a:rPr lang="en-US" sz="3200" b="1" dirty="0" smtClean="0">
                <a:solidFill>
                  <a:schemeClr val="bg1"/>
                </a:solidFill>
              </a:rPr>
              <a:t>Frequency Count Method</a:t>
            </a:r>
            <a:endParaRPr lang="en-US" sz="3200" b="1" dirty="0">
              <a:solidFill>
                <a:schemeClr val="bg1"/>
              </a:solidFill>
            </a:endParaRPr>
          </a:p>
        </p:txBody>
      </p:sp>
      <p:sp>
        <p:nvSpPr>
          <p:cNvPr id="3" name="Content Placeholder 2"/>
          <p:cNvSpPr>
            <a:spLocks noGrp="1"/>
          </p:cNvSpPr>
          <p:nvPr>
            <p:ph idx="1"/>
          </p:nvPr>
        </p:nvSpPr>
        <p:spPr>
          <a:xfrm>
            <a:off x="457200" y="1066800"/>
            <a:ext cx="8229600" cy="5498068"/>
          </a:xfrm>
        </p:spPr>
        <p:txBody>
          <a:bodyPr>
            <a:normAutofit/>
          </a:bodyPr>
          <a:lstStyle/>
          <a:p>
            <a:pPr algn="just">
              <a:buNone/>
            </a:pPr>
            <a:r>
              <a:rPr lang="en-US" sz="2000" b="1" u="sng" dirty="0" smtClean="0"/>
              <a:t>4)</a:t>
            </a:r>
          </a:p>
          <a:p>
            <a:pPr algn="just">
              <a:buNone/>
            </a:pPr>
            <a:r>
              <a:rPr lang="en-US" sz="2000" b="1" dirty="0"/>
              <a:t>For(i=0; i&lt;n; i++)</a:t>
            </a:r>
          </a:p>
          <a:p>
            <a:pPr algn="just">
              <a:buNone/>
            </a:pPr>
            <a:r>
              <a:rPr lang="en-US" sz="2000" b="1" dirty="0"/>
              <a:t>	For(j=0; </a:t>
            </a:r>
            <a:r>
              <a:rPr lang="en-US" sz="2000" b="1" dirty="0" smtClean="0"/>
              <a:t>j&lt;i; </a:t>
            </a:r>
            <a:r>
              <a:rPr lang="en-US" sz="2000" b="1" dirty="0"/>
              <a:t>j++)</a:t>
            </a:r>
          </a:p>
          <a:p>
            <a:pPr algn="just">
              <a:buNone/>
            </a:pPr>
            <a:r>
              <a:rPr lang="en-US" sz="2000" b="1" dirty="0"/>
              <a:t>		{</a:t>
            </a:r>
          </a:p>
          <a:p>
            <a:pPr algn="just">
              <a:buNone/>
            </a:pPr>
            <a:r>
              <a:rPr lang="en-US" sz="2000" b="1" dirty="0"/>
              <a:t>		statement;</a:t>
            </a:r>
          </a:p>
          <a:p>
            <a:pPr algn="just">
              <a:buNone/>
            </a:pPr>
            <a:r>
              <a:rPr lang="en-US" sz="2000" b="1" dirty="0"/>
              <a:t>		}</a:t>
            </a:r>
          </a:p>
          <a:p>
            <a:pPr algn="just">
              <a:buNone/>
            </a:pPr>
            <a:endParaRPr lang="en-US" sz="2000" b="1" dirty="0"/>
          </a:p>
        </p:txBody>
      </p:sp>
      <p:sp>
        <p:nvSpPr>
          <p:cNvPr id="6" name="Rectangle 5"/>
          <p:cNvSpPr/>
          <p:nvPr/>
        </p:nvSpPr>
        <p:spPr>
          <a:xfrm>
            <a:off x="8842314" y="6488668"/>
            <a:ext cx="301686" cy="369332"/>
          </a:xfrm>
          <a:prstGeom prst="rect">
            <a:avLst/>
          </a:prstGeom>
        </p:spPr>
        <p:txBody>
          <a:bodyPr wrap="none">
            <a:spAutoFit/>
          </a:bodyPr>
          <a:lstStyle/>
          <a:p>
            <a:fld id="{EE071443-794E-4BDA-ABA5-801964C7C152}" type="slidenum">
              <a:rPr lang="en-US" smtClean="0"/>
              <a:pPr/>
              <a:t>22</a:t>
            </a:fld>
            <a:endParaRPr lang="en-US" dirty="0"/>
          </a:p>
        </p:txBody>
      </p:sp>
      <p:sp>
        <p:nvSpPr>
          <p:cNvPr id="5" name="TextBox 4">
            <a:extLst>
              <a:ext uri="{FF2B5EF4-FFF2-40B4-BE49-F238E27FC236}">
                <a16:creationId xmlns="" xmlns:a16="http://schemas.microsoft.com/office/drawing/2014/main" id="{A68CDBB5-F62A-4AA3-A4C4-9E34400BA8CC}"/>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4625640" y="1196640"/>
              <a:ext cx="4161600" cy="3215160"/>
            </p14:xfrm>
          </p:contentPart>
        </mc:Choice>
        <mc:Fallback xmlns="">
          <p:pic>
            <p:nvPicPr>
              <p:cNvPr id="4" name="Ink 3"/>
              <p:cNvPicPr/>
              <p:nvPr/>
            </p:nvPicPr>
            <p:blipFill>
              <a:blip r:embed="rId3"/>
              <a:stretch>
                <a:fillRect/>
              </a:stretch>
            </p:blipFill>
            <p:spPr>
              <a:xfrm>
                <a:off x="4616280" y="1187280"/>
                <a:ext cx="4180320" cy="3233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402120" y="2027160"/>
              <a:ext cx="8251200" cy="3956040"/>
            </p14:xfrm>
          </p:contentPart>
        </mc:Choice>
        <mc:Fallback xmlns="">
          <p:pic>
            <p:nvPicPr>
              <p:cNvPr id="7" name="Ink 6"/>
              <p:cNvPicPr/>
              <p:nvPr/>
            </p:nvPicPr>
            <p:blipFill>
              <a:blip r:embed="rId5"/>
              <a:stretch>
                <a:fillRect/>
              </a:stretch>
            </p:blipFill>
            <p:spPr>
              <a:xfrm>
                <a:off x="392760" y="2017800"/>
                <a:ext cx="8269920" cy="3974760"/>
              </a:xfrm>
              <a:prstGeom prst="rect">
                <a:avLst/>
              </a:prstGeom>
            </p:spPr>
          </p:pic>
        </mc:Fallback>
      </mc:AlternateContent>
    </p:spTree>
    <p:extLst>
      <p:ext uri="{BB962C8B-B14F-4D97-AF65-F5344CB8AC3E}">
        <p14:creationId xmlns:p14="http://schemas.microsoft.com/office/powerpoint/2010/main" val="12491987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3957" cy="1143000"/>
          </a:xfrm>
        </p:spPr>
        <p:txBody>
          <a:bodyPr>
            <a:noAutofit/>
          </a:bodyPr>
          <a:lstStyle/>
          <a:p>
            <a:pPr algn="l"/>
            <a:r>
              <a:rPr lang="en-US" sz="3200" b="1" dirty="0" smtClean="0">
                <a:solidFill>
                  <a:schemeClr val="bg1"/>
                </a:solidFill>
              </a:rPr>
              <a:t>Frequency Count Method</a:t>
            </a:r>
            <a:endParaRPr lang="en-US" sz="3200" b="1" dirty="0">
              <a:solidFill>
                <a:schemeClr val="bg1"/>
              </a:solidFill>
            </a:endParaRPr>
          </a:p>
        </p:txBody>
      </p:sp>
      <p:sp>
        <p:nvSpPr>
          <p:cNvPr id="3" name="Content Placeholder 2"/>
          <p:cNvSpPr>
            <a:spLocks noGrp="1"/>
          </p:cNvSpPr>
          <p:nvPr>
            <p:ph idx="1"/>
          </p:nvPr>
        </p:nvSpPr>
        <p:spPr>
          <a:xfrm>
            <a:off x="457200" y="1066800"/>
            <a:ext cx="8229600" cy="5498068"/>
          </a:xfrm>
        </p:spPr>
        <p:txBody>
          <a:bodyPr>
            <a:normAutofit/>
          </a:bodyPr>
          <a:lstStyle/>
          <a:p>
            <a:pPr algn="just">
              <a:buNone/>
            </a:pPr>
            <a:r>
              <a:rPr lang="en-US" sz="2000" b="1" u="sng" dirty="0"/>
              <a:t>5</a:t>
            </a:r>
            <a:r>
              <a:rPr lang="en-US" sz="2000" b="1" u="sng" dirty="0" smtClean="0"/>
              <a:t>)</a:t>
            </a:r>
          </a:p>
          <a:p>
            <a:pPr algn="just">
              <a:buNone/>
            </a:pPr>
            <a:r>
              <a:rPr lang="en-US" sz="2000" b="1" dirty="0" smtClean="0"/>
              <a:t>P=0;</a:t>
            </a:r>
          </a:p>
          <a:p>
            <a:pPr algn="just">
              <a:buNone/>
            </a:pPr>
            <a:r>
              <a:rPr lang="en-US" sz="2000" b="1" dirty="0" smtClean="0"/>
              <a:t>For(i=1; P&lt;=n</a:t>
            </a:r>
            <a:r>
              <a:rPr lang="en-US" sz="2000" b="1" dirty="0"/>
              <a:t>; i++)</a:t>
            </a:r>
          </a:p>
          <a:p>
            <a:pPr algn="just">
              <a:buNone/>
            </a:pPr>
            <a:r>
              <a:rPr lang="en-US" sz="2000" b="1" dirty="0"/>
              <a:t>	</a:t>
            </a:r>
            <a:r>
              <a:rPr lang="en-US" sz="2000" b="1" dirty="0" smtClean="0"/>
              <a:t>{</a:t>
            </a:r>
          </a:p>
          <a:p>
            <a:pPr algn="just">
              <a:buNone/>
            </a:pPr>
            <a:r>
              <a:rPr lang="en-US" sz="2000" b="1" dirty="0"/>
              <a:t>	</a:t>
            </a:r>
            <a:r>
              <a:rPr lang="en-US" sz="2000" b="1" dirty="0" smtClean="0"/>
              <a:t>P=</a:t>
            </a:r>
            <a:r>
              <a:rPr lang="en-US" sz="2000" b="1" dirty="0" err="1" smtClean="0"/>
              <a:t>P+i</a:t>
            </a:r>
            <a:r>
              <a:rPr lang="en-US" sz="2000" b="1" dirty="0" smtClean="0"/>
              <a:t>;</a:t>
            </a:r>
          </a:p>
          <a:p>
            <a:pPr algn="just">
              <a:buNone/>
            </a:pPr>
            <a:r>
              <a:rPr lang="en-US" sz="2000" b="1" dirty="0"/>
              <a:t>	</a:t>
            </a:r>
            <a:r>
              <a:rPr lang="en-US" sz="2000" b="1" dirty="0" smtClean="0"/>
              <a:t>}</a:t>
            </a:r>
            <a:endParaRPr lang="en-US" sz="2000" b="1" dirty="0"/>
          </a:p>
          <a:p>
            <a:pPr algn="just">
              <a:buNone/>
            </a:pPr>
            <a:endParaRPr lang="en-US" sz="2000" b="1" dirty="0"/>
          </a:p>
        </p:txBody>
      </p:sp>
      <p:sp>
        <p:nvSpPr>
          <p:cNvPr id="6" name="Rectangle 5"/>
          <p:cNvSpPr/>
          <p:nvPr/>
        </p:nvSpPr>
        <p:spPr>
          <a:xfrm>
            <a:off x="8842314" y="6488668"/>
            <a:ext cx="301686" cy="369332"/>
          </a:xfrm>
          <a:prstGeom prst="rect">
            <a:avLst/>
          </a:prstGeom>
        </p:spPr>
        <p:txBody>
          <a:bodyPr wrap="none">
            <a:spAutoFit/>
          </a:bodyPr>
          <a:lstStyle/>
          <a:p>
            <a:fld id="{EE071443-794E-4BDA-ABA5-801964C7C152}" type="slidenum">
              <a:rPr lang="en-US" smtClean="0"/>
              <a:pPr/>
              <a:t>23</a:t>
            </a:fld>
            <a:endParaRPr lang="en-US" dirty="0"/>
          </a:p>
        </p:txBody>
      </p:sp>
      <p:sp>
        <p:nvSpPr>
          <p:cNvPr id="5" name="TextBox 4">
            <a:extLst>
              <a:ext uri="{FF2B5EF4-FFF2-40B4-BE49-F238E27FC236}">
                <a16:creationId xmlns="" xmlns:a16="http://schemas.microsoft.com/office/drawing/2014/main" id="{A68CDBB5-F62A-4AA3-A4C4-9E34400BA8CC}"/>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5706360" y="1267920"/>
              <a:ext cx="98280" cy="1009440"/>
            </p14:xfrm>
          </p:contentPart>
        </mc:Choice>
        <mc:Fallback xmlns="">
          <p:pic>
            <p:nvPicPr>
              <p:cNvPr id="4" name="Ink 3"/>
              <p:cNvPicPr/>
              <p:nvPr/>
            </p:nvPicPr>
            <p:blipFill>
              <a:blip r:embed="rId3"/>
              <a:stretch>
                <a:fillRect/>
              </a:stretch>
            </p:blipFill>
            <p:spPr>
              <a:xfrm>
                <a:off x="5697000" y="1258560"/>
                <a:ext cx="117000" cy="1028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35640" y="633960"/>
              <a:ext cx="8778240" cy="5402880"/>
            </p14:xfrm>
          </p:contentPart>
        </mc:Choice>
        <mc:Fallback xmlns="">
          <p:pic>
            <p:nvPicPr>
              <p:cNvPr id="7" name="Ink 6"/>
              <p:cNvPicPr/>
              <p:nvPr/>
            </p:nvPicPr>
            <p:blipFill>
              <a:blip r:embed="rId5"/>
              <a:stretch>
                <a:fillRect/>
              </a:stretch>
            </p:blipFill>
            <p:spPr>
              <a:xfrm>
                <a:off x="-45000" y="624600"/>
                <a:ext cx="8796960" cy="5421600"/>
              </a:xfrm>
              <a:prstGeom prst="rect">
                <a:avLst/>
              </a:prstGeom>
            </p:spPr>
          </p:pic>
        </mc:Fallback>
      </mc:AlternateContent>
    </p:spTree>
    <p:extLst>
      <p:ext uri="{BB962C8B-B14F-4D97-AF65-F5344CB8AC3E}">
        <p14:creationId xmlns:p14="http://schemas.microsoft.com/office/powerpoint/2010/main" val="19272311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3957" cy="1143000"/>
          </a:xfrm>
        </p:spPr>
        <p:txBody>
          <a:bodyPr>
            <a:noAutofit/>
          </a:bodyPr>
          <a:lstStyle/>
          <a:p>
            <a:pPr algn="l"/>
            <a:r>
              <a:rPr lang="en-US" sz="3200" b="1" dirty="0" smtClean="0">
                <a:solidFill>
                  <a:schemeClr val="bg1"/>
                </a:solidFill>
              </a:rPr>
              <a:t>Frequency Count Method</a:t>
            </a:r>
            <a:endParaRPr lang="en-US" sz="3200" b="1" dirty="0">
              <a:solidFill>
                <a:schemeClr val="bg1"/>
              </a:solidFill>
            </a:endParaRPr>
          </a:p>
        </p:txBody>
      </p:sp>
      <p:sp>
        <p:nvSpPr>
          <p:cNvPr id="3" name="Content Placeholder 2"/>
          <p:cNvSpPr>
            <a:spLocks noGrp="1"/>
          </p:cNvSpPr>
          <p:nvPr>
            <p:ph idx="1"/>
          </p:nvPr>
        </p:nvSpPr>
        <p:spPr>
          <a:xfrm>
            <a:off x="457200" y="1066800"/>
            <a:ext cx="8229600" cy="5498068"/>
          </a:xfrm>
        </p:spPr>
        <p:txBody>
          <a:bodyPr>
            <a:normAutofit/>
          </a:bodyPr>
          <a:lstStyle/>
          <a:p>
            <a:pPr algn="just">
              <a:buNone/>
            </a:pPr>
            <a:r>
              <a:rPr lang="en-US" sz="2000" b="1" u="sng" dirty="0" smtClean="0"/>
              <a:t>6)</a:t>
            </a:r>
          </a:p>
          <a:p>
            <a:pPr algn="just">
              <a:buNone/>
            </a:pPr>
            <a:r>
              <a:rPr lang="en-US" sz="2000" b="1" dirty="0" smtClean="0"/>
              <a:t>For(i=1; i&lt;n</a:t>
            </a:r>
            <a:r>
              <a:rPr lang="en-US" sz="2000" b="1" dirty="0"/>
              <a:t>; </a:t>
            </a:r>
            <a:r>
              <a:rPr lang="en-US" sz="2000" b="1" dirty="0" smtClean="0"/>
              <a:t>i=i*2)</a:t>
            </a:r>
            <a:endParaRPr lang="en-US" sz="2000" b="1" dirty="0"/>
          </a:p>
          <a:p>
            <a:pPr algn="just">
              <a:buNone/>
            </a:pPr>
            <a:r>
              <a:rPr lang="en-US" sz="2000" b="1" dirty="0"/>
              <a:t>	</a:t>
            </a:r>
            <a:r>
              <a:rPr lang="en-US" sz="2000" b="1" dirty="0" smtClean="0"/>
              <a:t>{</a:t>
            </a:r>
          </a:p>
          <a:p>
            <a:pPr algn="just">
              <a:buNone/>
            </a:pPr>
            <a:r>
              <a:rPr lang="en-US" sz="2000" b="1" dirty="0"/>
              <a:t>	 statement;</a:t>
            </a:r>
            <a:endParaRPr lang="en-US" sz="2000" b="1" dirty="0" smtClean="0"/>
          </a:p>
          <a:p>
            <a:pPr algn="just">
              <a:buNone/>
            </a:pPr>
            <a:r>
              <a:rPr lang="en-US" sz="2000" b="1" dirty="0"/>
              <a:t>	</a:t>
            </a:r>
            <a:r>
              <a:rPr lang="en-US" sz="2000" b="1" dirty="0" smtClean="0"/>
              <a:t>}</a:t>
            </a:r>
            <a:endParaRPr lang="en-US" sz="2000" b="1" dirty="0"/>
          </a:p>
          <a:p>
            <a:pPr algn="just">
              <a:buNone/>
            </a:pPr>
            <a:endParaRPr lang="en-US" sz="2000" b="1" dirty="0"/>
          </a:p>
        </p:txBody>
      </p:sp>
      <p:sp>
        <p:nvSpPr>
          <p:cNvPr id="6" name="Rectangle 5"/>
          <p:cNvSpPr/>
          <p:nvPr/>
        </p:nvSpPr>
        <p:spPr>
          <a:xfrm>
            <a:off x="8842314" y="6488668"/>
            <a:ext cx="301686" cy="369332"/>
          </a:xfrm>
          <a:prstGeom prst="rect">
            <a:avLst/>
          </a:prstGeom>
        </p:spPr>
        <p:txBody>
          <a:bodyPr wrap="none">
            <a:spAutoFit/>
          </a:bodyPr>
          <a:lstStyle/>
          <a:p>
            <a:fld id="{EE071443-794E-4BDA-ABA5-801964C7C152}" type="slidenum">
              <a:rPr lang="en-US" smtClean="0"/>
              <a:pPr/>
              <a:t>24</a:t>
            </a:fld>
            <a:endParaRPr lang="en-US" dirty="0"/>
          </a:p>
        </p:txBody>
      </p:sp>
      <p:sp>
        <p:nvSpPr>
          <p:cNvPr id="5" name="TextBox 4">
            <a:extLst>
              <a:ext uri="{FF2B5EF4-FFF2-40B4-BE49-F238E27FC236}">
                <a16:creationId xmlns="" xmlns:a16="http://schemas.microsoft.com/office/drawing/2014/main" id="{A68CDBB5-F62A-4AA3-A4C4-9E34400BA8CC}"/>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196640" y="1134000"/>
              <a:ext cx="7635240" cy="5653080"/>
            </p14:xfrm>
          </p:contentPart>
        </mc:Choice>
        <mc:Fallback xmlns="">
          <p:pic>
            <p:nvPicPr>
              <p:cNvPr id="4" name="Ink 3"/>
              <p:cNvPicPr/>
              <p:nvPr/>
            </p:nvPicPr>
            <p:blipFill>
              <a:blip r:embed="rId4"/>
              <a:stretch>
                <a:fillRect/>
              </a:stretch>
            </p:blipFill>
            <p:spPr>
              <a:xfrm>
                <a:off x="1187280" y="1124640"/>
                <a:ext cx="7653960" cy="5671800"/>
              </a:xfrm>
              <a:prstGeom prst="rect">
                <a:avLst/>
              </a:prstGeom>
            </p:spPr>
          </p:pic>
        </mc:Fallback>
      </mc:AlternateContent>
    </p:spTree>
    <p:extLst>
      <p:ext uri="{BB962C8B-B14F-4D97-AF65-F5344CB8AC3E}">
        <p14:creationId xmlns:p14="http://schemas.microsoft.com/office/powerpoint/2010/main" val="6526024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3957" cy="1143000"/>
          </a:xfrm>
        </p:spPr>
        <p:txBody>
          <a:bodyPr>
            <a:noAutofit/>
          </a:bodyPr>
          <a:lstStyle/>
          <a:p>
            <a:pPr algn="l"/>
            <a:r>
              <a:rPr lang="en-US" sz="3200" b="1" dirty="0" smtClean="0">
                <a:solidFill>
                  <a:schemeClr val="bg1"/>
                </a:solidFill>
              </a:rPr>
              <a:t>Frequency Count Method</a:t>
            </a:r>
            <a:endParaRPr lang="en-US" sz="3200" b="1" dirty="0">
              <a:solidFill>
                <a:schemeClr val="bg1"/>
              </a:solidFill>
            </a:endParaRPr>
          </a:p>
        </p:txBody>
      </p:sp>
      <p:sp>
        <p:nvSpPr>
          <p:cNvPr id="3" name="Content Placeholder 2"/>
          <p:cNvSpPr>
            <a:spLocks noGrp="1"/>
          </p:cNvSpPr>
          <p:nvPr>
            <p:ph idx="1"/>
          </p:nvPr>
        </p:nvSpPr>
        <p:spPr>
          <a:xfrm>
            <a:off x="457200" y="1066800"/>
            <a:ext cx="8229600" cy="5498068"/>
          </a:xfrm>
        </p:spPr>
        <p:txBody>
          <a:bodyPr>
            <a:normAutofit/>
          </a:bodyPr>
          <a:lstStyle/>
          <a:p>
            <a:pPr algn="just">
              <a:buNone/>
            </a:pPr>
            <a:r>
              <a:rPr lang="en-US" sz="2000" b="1" u="sng" dirty="0"/>
              <a:t>7</a:t>
            </a:r>
            <a:r>
              <a:rPr lang="en-US" sz="2000" b="1" u="sng" dirty="0" smtClean="0"/>
              <a:t>)</a:t>
            </a:r>
          </a:p>
          <a:p>
            <a:pPr algn="just">
              <a:buNone/>
            </a:pPr>
            <a:r>
              <a:rPr lang="en-US" sz="2000" b="1" dirty="0" smtClean="0"/>
              <a:t>For(i=n; i&gt;=1; i=i/2)</a:t>
            </a:r>
            <a:endParaRPr lang="en-US" sz="2000" b="1" dirty="0"/>
          </a:p>
          <a:p>
            <a:pPr algn="just">
              <a:buNone/>
            </a:pPr>
            <a:r>
              <a:rPr lang="en-US" sz="2000" b="1" dirty="0"/>
              <a:t>	</a:t>
            </a:r>
            <a:r>
              <a:rPr lang="en-US" sz="2000" b="1" dirty="0" smtClean="0"/>
              <a:t>{</a:t>
            </a:r>
            <a:endParaRPr lang="en-US" sz="2000" b="1" dirty="0"/>
          </a:p>
          <a:p>
            <a:pPr algn="just">
              <a:buNone/>
            </a:pPr>
            <a:r>
              <a:rPr lang="en-US" sz="2000" b="1" dirty="0"/>
              <a:t>	</a:t>
            </a:r>
            <a:r>
              <a:rPr lang="en-US" sz="2000" b="1" dirty="0" smtClean="0"/>
              <a:t>statement</a:t>
            </a:r>
            <a:r>
              <a:rPr lang="en-US" sz="2000" b="1" dirty="0"/>
              <a:t>;</a:t>
            </a:r>
          </a:p>
          <a:p>
            <a:pPr algn="just">
              <a:buNone/>
            </a:pPr>
            <a:r>
              <a:rPr lang="en-US" sz="2000" b="1" dirty="0"/>
              <a:t>	</a:t>
            </a:r>
            <a:r>
              <a:rPr lang="en-US" sz="2000" b="1" dirty="0" smtClean="0"/>
              <a:t>}</a:t>
            </a:r>
            <a:endParaRPr lang="en-US" sz="2000" b="1" dirty="0"/>
          </a:p>
          <a:p>
            <a:pPr algn="just">
              <a:buNone/>
            </a:pPr>
            <a:endParaRPr lang="en-US" sz="2000" b="1" dirty="0"/>
          </a:p>
        </p:txBody>
      </p:sp>
      <p:sp>
        <p:nvSpPr>
          <p:cNvPr id="6" name="Rectangle 5"/>
          <p:cNvSpPr/>
          <p:nvPr/>
        </p:nvSpPr>
        <p:spPr>
          <a:xfrm>
            <a:off x="8842314" y="6488668"/>
            <a:ext cx="301686" cy="369332"/>
          </a:xfrm>
          <a:prstGeom prst="rect">
            <a:avLst/>
          </a:prstGeom>
        </p:spPr>
        <p:txBody>
          <a:bodyPr wrap="none">
            <a:spAutoFit/>
          </a:bodyPr>
          <a:lstStyle/>
          <a:p>
            <a:fld id="{EE071443-794E-4BDA-ABA5-801964C7C152}" type="slidenum">
              <a:rPr lang="en-US" smtClean="0"/>
              <a:pPr/>
              <a:t>25</a:t>
            </a:fld>
            <a:endParaRPr lang="en-US" dirty="0"/>
          </a:p>
        </p:txBody>
      </p:sp>
      <p:sp>
        <p:nvSpPr>
          <p:cNvPr id="5" name="TextBox 4">
            <a:extLst>
              <a:ext uri="{FF2B5EF4-FFF2-40B4-BE49-F238E27FC236}">
                <a16:creationId xmlns="" xmlns:a16="http://schemas.microsoft.com/office/drawing/2014/main" id="{A68CDBB5-F62A-4AA3-A4C4-9E34400BA8CC}"/>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642960" y="1125000"/>
              <a:ext cx="5653080" cy="4920840"/>
            </p14:xfrm>
          </p:contentPart>
        </mc:Choice>
        <mc:Fallback xmlns="">
          <p:pic>
            <p:nvPicPr>
              <p:cNvPr id="4" name="Ink 3"/>
              <p:cNvPicPr/>
              <p:nvPr/>
            </p:nvPicPr>
            <p:blipFill>
              <a:blip r:embed="rId3"/>
              <a:stretch>
                <a:fillRect/>
              </a:stretch>
            </p:blipFill>
            <p:spPr>
              <a:xfrm>
                <a:off x="633600" y="1115640"/>
                <a:ext cx="5671800" cy="4939560"/>
              </a:xfrm>
              <a:prstGeom prst="rect">
                <a:avLst/>
              </a:prstGeom>
            </p:spPr>
          </p:pic>
        </mc:Fallback>
      </mc:AlternateContent>
    </p:spTree>
    <p:extLst>
      <p:ext uri="{BB962C8B-B14F-4D97-AF65-F5344CB8AC3E}">
        <p14:creationId xmlns:p14="http://schemas.microsoft.com/office/powerpoint/2010/main" val="6139662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3957" cy="1143000"/>
          </a:xfrm>
        </p:spPr>
        <p:txBody>
          <a:bodyPr>
            <a:noAutofit/>
          </a:bodyPr>
          <a:lstStyle/>
          <a:p>
            <a:pPr algn="l"/>
            <a:r>
              <a:rPr lang="en-US" sz="3200" b="1" dirty="0" smtClean="0">
                <a:solidFill>
                  <a:schemeClr val="bg1"/>
                </a:solidFill>
              </a:rPr>
              <a:t>Frequency Count Method</a:t>
            </a:r>
            <a:endParaRPr lang="en-US" sz="3200" b="1" dirty="0">
              <a:solidFill>
                <a:schemeClr val="bg1"/>
              </a:solidFill>
            </a:endParaRPr>
          </a:p>
        </p:txBody>
      </p:sp>
      <p:sp>
        <p:nvSpPr>
          <p:cNvPr id="3" name="Content Placeholder 2"/>
          <p:cNvSpPr>
            <a:spLocks noGrp="1"/>
          </p:cNvSpPr>
          <p:nvPr>
            <p:ph idx="1"/>
          </p:nvPr>
        </p:nvSpPr>
        <p:spPr>
          <a:xfrm>
            <a:off x="457200" y="1066800"/>
            <a:ext cx="8229600" cy="5498068"/>
          </a:xfrm>
        </p:spPr>
        <p:txBody>
          <a:bodyPr>
            <a:normAutofit/>
          </a:bodyPr>
          <a:lstStyle/>
          <a:p>
            <a:pPr algn="just">
              <a:buNone/>
            </a:pPr>
            <a:r>
              <a:rPr lang="en-US" sz="2000" b="1" u="sng" dirty="0" smtClean="0"/>
              <a:t>8)</a:t>
            </a:r>
          </a:p>
          <a:p>
            <a:pPr algn="just">
              <a:buNone/>
            </a:pPr>
            <a:r>
              <a:rPr lang="en-US" sz="2000" b="1" dirty="0"/>
              <a:t>For(i=0; i&lt;n; i++)</a:t>
            </a:r>
          </a:p>
          <a:p>
            <a:pPr algn="just">
              <a:buNone/>
            </a:pPr>
            <a:r>
              <a:rPr lang="en-US" sz="2000" b="1" dirty="0"/>
              <a:t>	For(j=0; </a:t>
            </a:r>
            <a:r>
              <a:rPr lang="en-US" sz="2000" b="1" dirty="0" smtClean="0"/>
              <a:t>j&lt;n; j=j*2)</a:t>
            </a:r>
            <a:endParaRPr lang="en-US" sz="2000" b="1" dirty="0"/>
          </a:p>
          <a:p>
            <a:pPr algn="just">
              <a:buNone/>
            </a:pPr>
            <a:r>
              <a:rPr lang="en-US" sz="2000" b="1" dirty="0"/>
              <a:t>		{</a:t>
            </a:r>
          </a:p>
          <a:p>
            <a:pPr algn="just">
              <a:buNone/>
            </a:pPr>
            <a:r>
              <a:rPr lang="en-US" sz="2000" b="1" dirty="0"/>
              <a:t>		statement;</a:t>
            </a:r>
          </a:p>
          <a:p>
            <a:pPr algn="just">
              <a:buNone/>
            </a:pPr>
            <a:r>
              <a:rPr lang="en-US" sz="2000" b="1" dirty="0"/>
              <a:t>		}</a:t>
            </a:r>
          </a:p>
          <a:p>
            <a:pPr algn="just">
              <a:buNone/>
            </a:pPr>
            <a:endParaRPr lang="en-US" sz="2000" b="1" dirty="0"/>
          </a:p>
        </p:txBody>
      </p:sp>
      <p:sp>
        <p:nvSpPr>
          <p:cNvPr id="6" name="Rectangle 5"/>
          <p:cNvSpPr/>
          <p:nvPr/>
        </p:nvSpPr>
        <p:spPr>
          <a:xfrm>
            <a:off x="8842314" y="6488668"/>
            <a:ext cx="301686" cy="369332"/>
          </a:xfrm>
          <a:prstGeom prst="rect">
            <a:avLst/>
          </a:prstGeom>
        </p:spPr>
        <p:txBody>
          <a:bodyPr wrap="none">
            <a:spAutoFit/>
          </a:bodyPr>
          <a:lstStyle/>
          <a:p>
            <a:fld id="{EE071443-794E-4BDA-ABA5-801964C7C152}" type="slidenum">
              <a:rPr lang="en-US" smtClean="0"/>
              <a:pPr/>
              <a:t>26</a:t>
            </a:fld>
            <a:endParaRPr lang="en-US" dirty="0"/>
          </a:p>
        </p:txBody>
      </p:sp>
      <p:sp>
        <p:nvSpPr>
          <p:cNvPr id="5" name="TextBox 4">
            <a:extLst>
              <a:ext uri="{FF2B5EF4-FFF2-40B4-BE49-F238E27FC236}">
                <a16:creationId xmlns="" xmlns:a16="http://schemas.microsoft.com/office/drawing/2014/main" id="{A68CDBB5-F62A-4AA3-A4C4-9E34400BA8CC}"/>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366640" y="1491120"/>
              <a:ext cx="5786640" cy="2831040"/>
            </p14:xfrm>
          </p:contentPart>
        </mc:Choice>
        <mc:Fallback xmlns="">
          <p:pic>
            <p:nvPicPr>
              <p:cNvPr id="4" name="Ink 3"/>
              <p:cNvPicPr/>
              <p:nvPr/>
            </p:nvPicPr>
            <p:blipFill>
              <a:blip r:embed="rId3"/>
              <a:stretch>
                <a:fillRect/>
              </a:stretch>
            </p:blipFill>
            <p:spPr>
              <a:xfrm>
                <a:off x="2357280" y="1481760"/>
                <a:ext cx="5805360" cy="2849760"/>
              </a:xfrm>
              <a:prstGeom prst="rect">
                <a:avLst/>
              </a:prstGeom>
            </p:spPr>
          </p:pic>
        </mc:Fallback>
      </mc:AlternateContent>
    </p:spTree>
    <p:extLst>
      <p:ext uri="{BB962C8B-B14F-4D97-AF65-F5344CB8AC3E}">
        <p14:creationId xmlns:p14="http://schemas.microsoft.com/office/powerpoint/2010/main" val="28065990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buNone/>
            </a:pPr>
            <a:r>
              <a:rPr lang="en-US" sz="2000" b="1" dirty="0"/>
              <a:t>For(i=0; i&lt;n; i</a:t>
            </a:r>
            <a:r>
              <a:rPr lang="en-US" sz="2000" b="1" dirty="0" smtClean="0"/>
              <a:t>++)</a:t>
            </a:r>
          </a:p>
          <a:p>
            <a:pPr algn="just">
              <a:buNone/>
            </a:pPr>
            <a:r>
              <a:rPr lang="en-US" sz="2000" b="1" dirty="0" smtClean="0"/>
              <a:t>{</a:t>
            </a:r>
            <a:endParaRPr lang="en-US" sz="2000" b="1" dirty="0"/>
          </a:p>
          <a:p>
            <a:pPr algn="just">
              <a:buNone/>
            </a:pPr>
            <a:r>
              <a:rPr lang="en-US" sz="2000" b="1" dirty="0"/>
              <a:t>	statement;</a:t>
            </a:r>
          </a:p>
          <a:p>
            <a:pPr algn="just">
              <a:buNone/>
            </a:pPr>
            <a:r>
              <a:rPr lang="en-US" sz="2000" b="1" dirty="0" smtClean="0"/>
              <a:t>}</a:t>
            </a:r>
            <a:endParaRPr lang="en-US" sz="2000" b="1" dirty="0"/>
          </a:p>
          <a:p>
            <a:pPr algn="just">
              <a:buNone/>
            </a:pPr>
            <a:r>
              <a:rPr lang="en-US" sz="2000" b="1" dirty="0" smtClean="0"/>
              <a:t>For(j=0</a:t>
            </a:r>
            <a:r>
              <a:rPr lang="en-US" sz="2000" b="1" dirty="0"/>
              <a:t>; j&lt;i; j++)</a:t>
            </a:r>
          </a:p>
          <a:p>
            <a:pPr algn="just">
              <a:buNone/>
            </a:pPr>
            <a:r>
              <a:rPr lang="en-US" sz="2000" b="1" dirty="0" smtClean="0"/>
              <a:t>{</a:t>
            </a:r>
            <a:endParaRPr lang="en-US" sz="2000" b="1" dirty="0"/>
          </a:p>
          <a:p>
            <a:pPr algn="just">
              <a:buNone/>
            </a:pPr>
            <a:r>
              <a:rPr lang="en-US" sz="2000" b="1" dirty="0" smtClean="0"/>
              <a:t>	statement</a:t>
            </a:r>
            <a:r>
              <a:rPr lang="en-US" sz="2000" b="1" dirty="0"/>
              <a:t>;</a:t>
            </a:r>
          </a:p>
          <a:p>
            <a:pPr algn="just">
              <a:buNone/>
            </a:pPr>
            <a:r>
              <a:rPr lang="en-US" sz="2000" b="1" dirty="0" smtClean="0"/>
              <a:t>}</a:t>
            </a:r>
            <a:endParaRPr lang="en-US" sz="2000" b="1" dirty="0"/>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41200" y="1696680"/>
              <a:ext cx="5849280" cy="3527640"/>
            </p14:xfrm>
          </p:contentPart>
        </mc:Choice>
        <mc:Fallback xmlns="">
          <p:pic>
            <p:nvPicPr>
              <p:cNvPr id="4" name="Ink 3"/>
              <p:cNvPicPr/>
              <p:nvPr/>
            </p:nvPicPr>
            <p:blipFill>
              <a:blip r:embed="rId3"/>
              <a:stretch>
                <a:fillRect/>
              </a:stretch>
            </p:blipFill>
            <p:spPr>
              <a:xfrm>
                <a:off x="231840" y="1687320"/>
                <a:ext cx="5868000" cy="3546360"/>
              </a:xfrm>
              <a:prstGeom prst="rect">
                <a:avLst/>
              </a:prstGeom>
            </p:spPr>
          </p:pic>
        </mc:Fallback>
      </mc:AlternateContent>
    </p:spTree>
    <p:extLst>
      <p:ext uri="{BB962C8B-B14F-4D97-AF65-F5344CB8AC3E}">
        <p14:creationId xmlns:p14="http://schemas.microsoft.com/office/powerpoint/2010/main" val="25045675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buNone/>
            </a:pPr>
            <a:r>
              <a:rPr lang="en-US" sz="2000" b="1" dirty="0" smtClean="0"/>
              <a:t>P=0;</a:t>
            </a:r>
          </a:p>
          <a:p>
            <a:pPr algn="just">
              <a:buNone/>
            </a:pPr>
            <a:r>
              <a:rPr lang="en-US" sz="2000" b="1" dirty="0" smtClean="0"/>
              <a:t>For(i=1; </a:t>
            </a:r>
            <a:r>
              <a:rPr lang="en-US" sz="2000" b="1" dirty="0"/>
              <a:t>i&lt;n; </a:t>
            </a:r>
            <a:r>
              <a:rPr lang="en-US" sz="2000" b="1" dirty="0" smtClean="0"/>
              <a:t>i=i*2)</a:t>
            </a:r>
            <a:endParaRPr lang="en-US" sz="2000" b="1" dirty="0"/>
          </a:p>
          <a:p>
            <a:pPr algn="just">
              <a:buNone/>
            </a:pPr>
            <a:r>
              <a:rPr lang="en-US" sz="2000" b="1" dirty="0"/>
              <a:t>{</a:t>
            </a:r>
          </a:p>
          <a:p>
            <a:pPr algn="just">
              <a:buNone/>
            </a:pPr>
            <a:r>
              <a:rPr lang="en-US" sz="2000" b="1" dirty="0"/>
              <a:t>	</a:t>
            </a:r>
            <a:r>
              <a:rPr lang="en-US" sz="2000" b="1" dirty="0" smtClean="0"/>
              <a:t>P=</a:t>
            </a:r>
            <a:r>
              <a:rPr lang="en-US" sz="2000" b="1" dirty="0" err="1" smtClean="0"/>
              <a:t>P+i</a:t>
            </a:r>
            <a:r>
              <a:rPr lang="en-US" sz="2000" b="1" dirty="0" smtClean="0"/>
              <a:t>;</a:t>
            </a:r>
            <a:endParaRPr lang="en-US" sz="2000" b="1" dirty="0"/>
          </a:p>
          <a:p>
            <a:pPr algn="just">
              <a:buNone/>
            </a:pPr>
            <a:r>
              <a:rPr lang="en-US" sz="2000" b="1" dirty="0"/>
              <a:t>}</a:t>
            </a:r>
          </a:p>
          <a:p>
            <a:pPr algn="just">
              <a:buNone/>
            </a:pPr>
            <a:r>
              <a:rPr lang="en-US" sz="2000" b="1" dirty="0" smtClean="0"/>
              <a:t>For(j=1; j&lt;P; j=j*2)</a:t>
            </a:r>
            <a:endParaRPr lang="en-US" sz="2000" b="1" dirty="0"/>
          </a:p>
          <a:p>
            <a:pPr algn="just">
              <a:buNone/>
            </a:pPr>
            <a:r>
              <a:rPr lang="en-US" sz="2000" b="1" dirty="0"/>
              <a:t>{</a:t>
            </a:r>
          </a:p>
          <a:p>
            <a:pPr algn="just">
              <a:buNone/>
            </a:pPr>
            <a:r>
              <a:rPr lang="en-US" sz="2000" b="1" dirty="0"/>
              <a:t>	statement;</a:t>
            </a:r>
          </a:p>
          <a:p>
            <a:pPr algn="just">
              <a:buNone/>
            </a:pPr>
            <a:r>
              <a:rPr lang="en-US" sz="2000" b="1" dirty="0"/>
              <a:t>}</a:t>
            </a:r>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571760" y="1741320"/>
              <a:ext cx="4635000" cy="3652560"/>
            </p14:xfrm>
          </p:contentPart>
        </mc:Choice>
        <mc:Fallback xmlns="">
          <p:pic>
            <p:nvPicPr>
              <p:cNvPr id="4" name="Ink 3"/>
              <p:cNvPicPr/>
              <p:nvPr/>
            </p:nvPicPr>
            <p:blipFill>
              <a:blip r:embed="rId3"/>
              <a:stretch>
                <a:fillRect/>
              </a:stretch>
            </p:blipFill>
            <p:spPr>
              <a:xfrm>
                <a:off x="1562400" y="1731960"/>
                <a:ext cx="4653720" cy="3671280"/>
              </a:xfrm>
              <a:prstGeom prst="rect">
                <a:avLst/>
              </a:prstGeom>
            </p:spPr>
          </p:pic>
        </mc:Fallback>
      </mc:AlternateContent>
    </p:spTree>
    <p:extLst>
      <p:ext uri="{BB962C8B-B14F-4D97-AF65-F5344CB8AC3E}">
        <p14:creationId xmlns:p14="http://schemas.microsoft.com/office/powerpoint/2010/main" val="41754330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buNone/>
            </a:pPr>
            <a:r>
              <a:rPr lang="en-US" sz="2000" b="1" dirty="0"/>
              <a:t>For(i=0; i&lt;n; i++)</a:t>
            </a:r>
          </a:p>
          <a:p>
            <a:pPr algn="just">
              <a:buNone/>
            </a:pPr>
            <a:r>
              <a:rPr lang="en-US" sz="2000" b="1" dirty="0"/>
              <a:t>{</a:t>
            </a:r>
          </a:p>
          <a:p>
            <a:pPr algn="just">
              <a:buNone/>
            </a:pPr>
            <a:r>
              <a:rPr lang="en-US" sz="2000" b="1" dirty="0"/>
              <a:t>	</a:t>
            </a:r>
            <a:r>
              <a:rPr lang="en-US" sz="2000" b="1" dirty="0" smtClean="0"/>
              <a:t>For(j=1; j&lt;n; j=j/2)</a:t>
            </a:r>
            <a:endParaRPr lang="en-US" sz="2000" b="1" dirty="0"/>
          </a:p>
          <a:p>
            <a:pPr algn="just">
              <a:buNone/>
            </a:pPr>
            <a:r>
              <a:rPr lang="en-US" sz="2000" b="1" dirty="0" smtClean="0"/>
              <a:t>	{</a:t>
            </a:r>
            <a:endParaRPr lang="en-US" sz="2000" b="1" dirty="0"/>
          </a:p>
          <a:p>
            <a:pPr algn="just">
              <a:buNone/>
            </a:pPr>
            <a:r>
              <a:rPr lang="en-US" sz="2000" b="1" dirty="0"/>
              <a:t>	</a:t>
            </a:r>
            <a:r>
              <a:rPr lang="en-US" sz="2000" b="1" dirty="0" smtClean="0"/>
              <a:t>	statement</a:t>
            </a:r>
            <a:r>
              <a:rPr lang="en-US" sz="2000" b="1" dirty="0"/>
              <a:t>;</a:t>
            </a:r>
          </a:p>
          <a:p>
            <a:pPr algn="just">
              <a:buNone/>
            </a:pPr>
            <a:r>
              <a:rPr lang="en-US" sz="2000" b="1" dirty="0" smtClean="0"/>
              <a:t>	}</a:t>
            </a:r>
            <a:endParaRPr lang="en-US" sz="2000" b="1" dirty="0"/>
          </a:p>
          <a:p>
            <a:pPr marL="0" indent="0">
              <a:buNone/>
            </a:pPr>
            <a:r>
              <a:rPr lang="en-US" sz="2000" dirty="0" smtClean="0"/>
              <a:t>}</a:t>
            </a:r>
            <a:endParaRPr lang="en-IN" sz="2000"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419920" y="1759320"/>
              <a:ext cx="4876200" cy="1866600"/>
            </p14:xfrm>
          </p:contentPart>
        </mc:Choice>
        <mc:Fallback xmlns="">
          <p:pic>
            <p:nvPicPr>
              <p:cNvPr id="4" name="Ink 3"/>
              <p:cNvPicPr/>
              <p:nvPr/>
            </p:nvPicPr>
            <p:blipFill>
              <a:blip r:embed="rId3"/>
              <a:stretch>
                <a:fillRect/>
              </a:stretch>
            </p:blipFill>
            <p:spPr>
              <a:xfrm>
                <a:off x="2410560" y="1749960"/>
                <a:ext cx="4894920" cy="1885320"/>
              </a:xfrm>
              <a:prstGeom prst="rect">
                <a:avLst/>
              </a:prstGeom>
            </p:spPr>
          </p:pic>
        </mc:Fallback>
      </mc:AlternateContent>
    </p:spTree>
    <p:extLst>
      <p:ext uri="{BB962C8B-B14F-4D97-AF65-F5344CB8AC3E}">
        <p14:creationId xmlns:p14="http://schemas.microsoft.com/office/powerpoint/2010/main" val="15490608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08169"/>
            <a:ext cx="8229600" cy="762000"/>
          </a:xfrm>
        </p:spPr>
        <p:txBody>
          <a:bodyPr/>
          <a:lstStyle/>
          <a:p>
            <a:pPr algn="l"/>
            <a:r>
              <a:rPr lang="en-US" sz="3200" b="1" dirty="0">
                <a:solidFill>
                  <a:schemeClr val="bg1"/>
                </a:solidFill>
              </a:rPr>
              <a:t>Course</a:t>
            </a:r>
            <a:r>
              <a:rPr lang="en-US" sz="3200" dirty="0"/>
              <a:t> </a:t>
            </a:r>
            <a:r>
              <a:rPr lang="en-US" sz="3200" b="1" dirty="0">
                <a:solidFill>
                  <a:schemeClr val="bg1"/>
                </a:solidFill>
              </a:rPr>
              <a:t>Outcome</a:t>
            </a:r>
          </a:p>
        </p:txBody>
      </p:sp>
      <p:sp>
        <p:nvSpPr>
          <p:cNvPr id="3" name="Content Placeholder 2"/>
          <p:cNvSpPr>
            <a:spLocks noGrp="1"/>
          </p:cNvSpPr>
          <p:nvPr>
            <p:ph idx="1"/>
          </p:nvPr>
        </p:nvSpPr>
        <p:spPr>
          <a:xfrm>
            <a:off x="457200" y="990600"/>
            <a:ext cx="8229600" cy="4983163"/>
          </a:xfrm>
        </p:spPr>
        <p:txBody>
          <a:bodyPr>
            <a:noAutofit/>
          </a:bodyPr>
          <a:lstStyle/>
          <a:p>
            <a:pPr marL="514350" indent="-514350" algn="just">
              <a:buFont typeface="+mj-lt"/>
              <a:buAutoNum type="arabicPeriod"/>
            </a:pPr>
            <a:r>
              <a:rPr lang="en-US" sz="2400" dirty="0"/>
              <a:t>Analyze the running time and space complexity of algorithms. </a:t>
            </a:r>
            <a:endParaRPr lang="en-US" sz="2400" dirty="0" smtClean="0"/>
          </a:p>
          <a:p>
            <a:pPr marL="514350" indent="-514350" algn="just">
              <a:buFont typeface="+mj-lt"/>
              <a:buAutoNum type="arabicPeriod"/>
            </a:pPr>
            <a:r>
              <a:rPr lang="en-US" sz="2400" dirty="0" smtClean="0"/>
              <a:t>Describe</a:t>
            </a:r>
            <a:r>
              <a:rPr lang="en-US" sz="2400" dirty="0"/>
              <a:t>, apply and analyze the complexity of divide and conquer strategy. </a:t>
            </a:r>
            <a:endParaRPr lang="en-US" sz="2400" dirty="0" smtClean="0"/>
          </a:p>
          <a:p>
            <a:pPr marL="514350" indent="-514350" algn="just">
              <a:buFont typeface="+mj-lt"/>
              <a:buAutoNum type="arabicPeriod"/>
            </a:pPr>
            <a:r>
              <a:rPr lang="en-US" sz="2400" dirty="0" smtClean="0"/>
              <a:t>Describe</a:t>
            </a:r>
            <a:r>
              <a:rPr lang="en-US" sz="2400" dirty="0"/>
              <a:t>, apply and analyze the complexity of greedy strategy. </a:t>
            </a:r>
            <a:endParaRPr lang="en-US" sz="2400" dirty="0" smtClean="0"/>
          </a:p>
          <a:p>
            <a:pPr marL="514350" indent="-514350" algn="just">
              <a:buFont typeface="+mj-lt"/>
              <a:buAutoNum type="arabicPeriod"/>
            </a:pPr>
            <a:r>
              <a:rPr lang="en-US" sz="2400" dirty="0" smtClean="0"/>
              <a:t>Describe</a:t>
            </a:r>
            <a:r>
              <a:rPr lang="en-US" sz="2400" dirty="0"/>
              <a:t>, apply and analyze the complexity of dynamic programming strategy. </a:t>
            </a:r>
            <a:endParaRPr lang="en-US" sz="2400" dirty="0" smtClean="0"/>
          </a:p>
          <a:p>
            <a:pPr marL="514350" indent="-514350" algn="just">
              <a:buFont typeface="+mj-lt"/>
              <a:buAutoNum type="arabicPeriod"/>
            </a:pPr>
            <a:r>
              <a:rPr lang="en-US" sz="2400" dirty="0" smtClean="0"/>
              <a:t>Explain </a:t>
            </a:r>
            <a:r>
              <a:rPr lang="en-US" sz="2400" dirty="0"/>
              <a:t>and apply backtracking, branch and bound. </a:t>
            </a:r>
            <a:endParaRPr lang="en-US" sz="2400" dirty="0" smtClean="0"/>
          </a:p>
          <a:p>
            <a:pPr marL="514350" indent="-514350" algn="just">
              <a:buFont typeface="+mj-lt"/>
              <a:buAutoNum type="arabicPeriod"/>
            </a:pPr>
            <a:r>
              <a:rPr lang="en-US" sz="2400" dirty="0" smtClean="0"/>
              <a:t>Explain </a:t>
            </a:r>
            <a:r>
              <a:rPr lang="en-US" sz="2400" dirty="0"/>
              <a:t>and apply string matching techniques.</a:t>
            </a:r>
            <a:endParaRPr lang="en-US" sz="2500" dirty="0"/>
          </a:p>
        </p:txBody>
      </p:sp>
      <p:sp>
        <p:nvSpPr>
          <p:cNvPr id="4" name="TextBox 3">
            <a:extLst>
              <a:ext uri="{FF2B5EF4-FFF2-40B4-BE49-F238E27FC236}">
                <a16:creationId xmlns:a16="http://schemas.microsoft.com/office/drawing/2014/main" xmlns="" id="{7EE8F83F-54B7-4C6C-8D16-E026525FA223}"/>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910800" y="1053720"/>
              <a:ext cx="7769520" cy="3375720"/>
            </p14:xfrm>
          </p:contentPart>
        </mc:Choice>
        <mc:Fallback xmlns="">
          <p:pic>
            <p:nvPicPr>
              <p:cNvPr id="4" name="Ink 3"/>
              <p:cNvPicPr/>
              <p:nvPr/>
            </p:nvPicPr>
            <p:blipFill>
              <a:blip r:embed="rId3"/>
              <a:stretch>
                <a:fillRect/>
              </a:stretch>
            </p:blipFill>
            <p:spPr>
              <a:xfrm>
                <a:off x="901440" y="1044360"/>
                <a:ext cx="7788240" cy="3394440"/>
              </a:xfrm>
              <a:prstGeom prst="rect">
                <a:avLst/>
              </a:prstGeom>
            </p:spPr>
          </p:pic>
        </mc:Fallback>
      </mc:AlternateContent>
    </p:spTree>
    <p:extLst>
      <p:ext uri="{BB962C8B-B14F-4D97-AF65-F5344CB8AC3E}">
        <p14:creationId xmlns:p14="http://schemas.microsoft.com/office/powerpoint/2010/main" val="35014751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3957" cy="1143000"/>
          </a:xfrm>
        </p:spPr>
        <p:txBody>
          <a:bodyPr>
            <a:noAutofit/>
          </a:bodyPr>
          <a:lstStyle/>
          <a:p>
            <a:pPr algn="l"/>
            <a:r>
              <a:rPr lang="en-US" sz="3200" b="1" dirty="0" smtClean="0">
                <a:solidFill>
                  <a:schemeClr val="bg1"/>
                </a:solidFill>
              </a:rPr>
              <a:t>Types of function</a:t>
            </a:r>
            <a:endParaRPr lang="en-US" sz="3200" b="1" dirty="0">
              <a:solidFill>
                <a:schemeClr val="bg1"/>
              </a:solidFill>
            </a:endParaRPr>
          </a:p>
        </p:txBody>
      </p:sp>
      <p:sp>
        <p:nvSpPr>
          <p:cNvPr id="3" name="Content Placeholder 2"/>
          <p:cNvSpPr>
            <a:spLocks noGrp="1"/>
          </p:cNvSpPr>
          <p:nvPr>
            <p:ph idx="1"/>
          </p:nvPr>
        </p:nvSpPr>
        <p:spPr>
          <a:xfrm>
            <a:off x="457200" y="978932"/>
            <a:ext cx="8229600" cy="5498068"/>
          </a:xfrm>
        </p:spPr>
        <p:txBody>
          <a:bodyPr>
            <a:normAutofit/>
          </a:bodyPr>
          <a:lstStyle/>
          <a:p>
            <a:r>
              <a:rPr lang="en-US" altLang="zh-TW" sz="2000" dirty="0"/>
              <a:t>O(1): </a:t>
            </a:r>
            <a:r>
              <a:rPr lang="en-US" altLang="zh-TW" sz="2000" dirty="0" smtClean="0"/>
              <a:t>constant</a:t>
            </a:r>
          </a:p>
          <a:p>
            <a:r>
              <a:rPr lang="en-US" altLang="zh-TW" sz="2000" dirty="0" smtClean="0"/>
              <a:t>O(log2(n)): logarithmic</a:t>
            </a:r>
          </a:p>
          <a:p>
            <a:r>
              <a:rPr lang="en-US" altLang="zh-TW" sz="2000" dirty="0" smtClean="0"/>
              <a:t>O(</a:t>
            </a:r>
            <a:r>
              <a:rPr lang="en-US" altLang="zh-TW" sz="2000" dirty="0" err="1" smtClean="0"/>
              <a:t>nlog</a:t>
            </a:r>
            <a:r>
              <a:rPr lang="en-US" altLang="zh-TW" sz="2000" dirty="0" smtClean="0"/>
              <a:t>(n))</a:t>
            </a:r>
            <a:r>
              <a:rPr lang="en-US" altLang="zh-TW" sz="2000" dirty="0"/>
              <a:t> : logarithmic</a:t>
            </a:r>
          </a:p>
          <a:p>
            <a:r>
              <a:rPr lang="en-US" altLang="zh-TW" sz="2000" dirty="0" smtClean="0"/>
              <a:t>O(n</a:t>
            </a:r>
            <a:r>
              <a:rPr lang="en-US" altLang="zh-TW" sz="2000" dirty="0"/>
              <a:t>): linear</a:t>
            </a:r>
          </a:p>
          <a:p>
            <a:r>
              <a:rPr lang="en-US" altLang="zh-TW" sz="2000" dirty="0"/>
              <a:t>O(n</a:t>
            </a:r>
            <a:r>
              <a:rPr lang="en-US" altLang="zh-TW" sz="2000" baseline="30000" dirty="0"/>
              <a:t>2</a:t>
            </a:r>
            <a:r>
              <a:rPr lang="en-US" altLang="zh-TW" sz="2000" dirty="0"/>
              <a:t>): quadratic</a:t>
            </a:r>
          </a:p>
          <a:p>
            <a:r>
              <a:rPr lang="en-US" altLang="zh-TW" sz="2000" dirty="0"/>
              <a:t>O(n</a:t>
            </a:r>
            <a:r>
              <a:rPr lang="en-US" altLang="zh-TW" sz="2000" baseline="30000" dirty="0"/>
              <a:t>3</a:t>
            </a:r>
            <a:r>
              <a:rPr lang="en-US" altLang="zh-TW" sz="2000" dirty="0"/>
              <a:t>): cubic</a:t>
            </a:r>
          </a:p>
          <a:p>
            <a:r>
              <a:rPr lang="en-US" altLang="zh-TW" sz="2000" dirty="0"/>
              <a:t>O(2</a:t>
            </a:r>
            <a:r>
              <a:rPr lang="en-US" altLang="zh-TW" sz="2000" baseline="30000" dirty="0"/>
              <a:t>n</a:t>
            </a:r>
            <a:r>
              <a:rPr lang="en-US" altLang="zh-TW" sz="2000" dirty="0"/>
              <a:t>): </a:t>
            </a:r>
            <a:r>
              <a:rPr lang="en-US" altLang="zh-TW" sz="2000" dirty="0" smtClean="0"/>
              <a:t>exponential</a:t>
            </a:r>
            <a:endParaRPr lang="en-US" altLang="zh-TW" sz="2000" dirty="0"/>
          </a:p>
        </p:txBody>
      </p:sp>
      <p:sp>
        <p:nvSpPr>
          <p:cNvPr id="6" name="Rectangle 5"/>
          <p:cNvSpPr/>
          <p:nvPr/>
        </p:nvSpPr>
        <p:spPr>
          <a:xfrm>
            <a:off x="8842314" y="6488668"/>
            <a:ext cx="301686" cy="369332"/>
          </a:xfrm>
          <a:prstGeom prst="rect">
            <a:avLst/>
          </a:prstGeom>
        </p:spPr>
        <p:txBody>
          <a:bodyPr wrap="none">
            <a:spAutoFit/>
          </a:bodyPr>
          <a:lstStyle/>
          <a:p>
            <a:fld id="{EE071443-794E-4BDA-ABA5-801964C7C152}" type="slidenum">
              <a:rPr lang="en-US" smtClean="0"/>
              <a:pPr/>
              <a:t>31</a:t>
            </a:fld>
            <a:endParaRPr lang="en-US" dirty="0"/>
          </a:p>
        </p:txBody>
      </p:sp>
      <p:sp>
        <p:nvSpPr>
          <p:cNvPr id="5" name="TextBox 4">
            <a:extLst>
              <a:ext uri="{FF2B5EF4-FFF2-40B4-BE49-F238E27FC236}">
                <a16:creationId xmlns="" xmlns:a16="http://schemas.microsoft.com/office/drawing/2014/main" id="{A68CDBB5-F62A-4AA3-A4C4-9E34400BA8CC}"/>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150" y="4200525"/>
            <a:ext cx="598170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7636" y="3582722"/>
            <a:ext cx="6629400" cy="532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830520" y="1080360"/>
              <a:ext cx="6876360" cy="4965480"/>
            </p14:xfrm>
          </p:contentPart>
        </mc:Choice>
        <mc:Fallback xmlns="">
          <p:pic>
            <p:nvPicPr>
              <p:cNvPr id="4" name="Ink 3"/>
              <p:cNvPicPr/>
              <p:nvPr/>
            </p:nvPicPr>
            <p:blipFill>
              <a:blip r:embed="rId5"/>
              <a:stretch>
                <a:fillRect/>
              </a:stretch>
            </p:blipFill>
            <p:spPr>
              <a:xfrm>
                <a:off x="821160" y="1071000"/>
                <a:ext cx="6895080" cy="4984200"/>
              </a:xfrm>
              <a:prstGeom prst="rect">
                <a:avLst/>
              </a:prstGeom>
            </p:spPr>
          </p:pic>
        </mc:Fallback>
      </mc:AlternateContent>
    </p:spTree>
    <p:extLst>
      <p:ext uri="{BB962C8B-B14F-4D97-AF65-F5344CB8AC3E}">
        <p14:creationId xmlns:p14="http://schemas.microsoft.com/office/powerpoint/2010/main" val="29536011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3957" cy="1143000"/>
          </a:xfrm>
        </p:spPr>
        <p:txBody>
          <a:bodyPr>
            <a:noAutofit/>
          </a:bodyPr>
          <a:lstStyle/>
          <a:p>
            <a:pPr algn="l"/>
            <a:r>
              <a:rPr lang="en-US" sz="3200" b="1" dirty="0" smtClean="0">
                <a:solidFill>
                  <a:schemeClr val="bg1"/>
                </a:solidFill>
              </a:rPr>
              <a:t>Types of function</a:t>
            </a:r>
            <a:endParaRPr lang="en-US" sz="3200" b="1" dirty="0">
              <a:solidFill>
                <a:schemeClr val="bg1"/>
              </a:solidFill>
            </a:endParaRPr>
          </a:p>
        </p:txBody>
      </p:sp>
      <p:sp>
        <p:nvSpPr>
          <p:cNvPr id="6" name="Rectangle 5"/>
          <p:cNvSpPr/>
          <p:nvPr/>
        </p:nvSpPr>
        <p:spPr>
          <a:xfrm>
            <a:off x="8842314" y="6488668"/>
            <a:ext cx="301686" cy="369332"/>
          </a:xfrm>
          <a:prstGeom prst="rect">
            <a:avLst/>
          </a:prstGeom>
        </p:spPr>
        <p:txBody>
          <a:bodyPr wrap="none">
            <a:spAutoFit/>
          </a:bodyPr>
          <a:lstStyle/>
          <a:p>
            <a:fld id="{EE071443-794E-4BDA-ABA5-801964C7C152}" type="slidenum">
              <a:rPr lang="en-US" smtClean="0"/>
              <a:pPr/>
              <a:t>32</a:t>
            </a:fld>
            <a:endParaRPr lang="en-US" dirty="0"/>
          </a:p>
        </p:txBody>
      </p:sp>
      <p:sp>
        <p:nvSpPr>
          <p:cNvPr id="5" name="TextBox 4">
            <a:extLst>
              <a:ext uri="{FF2B5EF4-FFF2-40B4-BE49-F238E27FC236}">
                <a16:creationId xmlns="" xmlns:a16="http://schemas.microsoft.com/office/drawing/2014/main" id="{A68CDBB5-F62A-4AA3-A4C4-9E34400BA8CC}"/>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00" y="1533525"/>
            <a:ext cx="598170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24112" y="3648782"/>
            <a:ext cx="3976688" cy="2904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959427"/>
            <a:ext cx="6629400" cy="532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848520" y="1509120"/>
              <a:ext cx="6018840" cy="4777560"/>
            </p14:xfrm>
          </p:contentPart>
        </mc:Choice>
        <mc:Fallback xmlns="">
          <p:pic>
            <p:nvPicPr>
              <p:cNvPr id="3" name="Ink 2"/>
              <p:cNvPicPr/>
              <p:nvPr/>
            </p:nvPicPr>
            <p:blipFill>
              <a:blip r:embed="rId6"/>
              <a:stretch>
                <a:fillRect/>
              </a:stretch>
            </p:blipFill>
            <p:spPr>
              <a:xfrm>
                <a:off x="839160" y="1499760"/>
                <a:ext cx="6037560" cy="4796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p14:cNvContentPartPr/>
              <p14:nvPr/>
            </p14:nvContentPartPr>
            <p14:xfrm>
              <a:off x="1768320" y="1009080"/>
              <a:ext cx="4563360" cy="545040"/>
            </p14:xfrm>
          </p:contentPart>
        </mc:Choice>
        <mc:Fallback xmlns="">
          <p:pic>
            <p:nvPicPr>
              <p:cNvPr id="4" name="Ink 3"/>
              <p:cNvPicPr/>
              <p:nvPr/>
            </p:nvPicPr>
            <p:blipFill>
              <a:blip r:embed="rId8"/>
              <a:stretch>
                <a:fillRect/>
              </a:stretch>
            </p:blipFill>
            <p:spPr>
              <a:xfrm>
                <a:off x="1758960" y="999720"/>
                <a:ext cx="4582080" cy="563760"/>
              </a:xfrm>
              <a:prstGeom prst="rect">
                <a:avLst/>
              </a:prstGeom>
            </p:spPr>
          </p:pic>
        </mc:Fallback>
      </mc:AlternateContent>
    </p:spTree>
    <p:extLst>
      <p:ext uri="{BB962C8B-B14F-4D97-AF65-F5344CB8AC3E}">
        <p14:creationId xmlns:p14="http://schemas.microsoft.com/office/powerpoint/2010/main" val="3730695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3957" cy="1143000"/>
          </a:xfrm>
        </p:spPr>
        <p:txBody>
          <a:bodyPr>
            <a:noAutofit/>
          </a:bodyPr>
          <a:lstStyle/>
          <a:p>
            <a:pPr algn="l"/>
            <a:r>
              <a:rPr lang="en-US" sz="3200" b="1" dirty="0">
                <a:solidFill>
                  <a:schemeClr val="bg1"/>
                </a:solidFill>
              </a:rPr>
              <a:t>ASYMPTOTICS NOTATIONS</a:t>
            </a:r>
          </a:p>
        </p:txBody>
      </p:sp>
      <p:sp>
        <p:nvSpPr>
          <p:cNvPr id="6" name="Rectangle 5"/>
          <p:cNvSpPr/>
          <p:nvPr/>
        </p:nvSpPr>
        <p:spPr>
          <a:xfrm>
            <a:off x="8842314" y="6488668"/>
            <a:ext cx="301686" cy="369332"/>
          </a:xfrm>
          <a:prstGeom prst="rect">
            <a:avLst/>
          </a:prstGeom>
        </p:spPr>
        <p:txBody>
          <a:bodyPr wrap="none">
            <a:spAutoFit/>
          </a:bodyPr>
          <a:lstStyle/>
          <a:p>
            <a:fld id="{EE071443-794E-4BDA-ABA5-801964C7C152}" type="slidenum">
              <a:rPr lang="en-US" smtClean="0"/>
              <a:pPr/>
              <a:t>33</a:t>
            </a:fld>
            <a:endParaRPr lang="en-US" dirty="0"/>
          </a:p>
        </p:txBody>
      </p:sp>
      <p:sp>
        <p:nvSpPr>
          <p:cNvPr id="5" name="TextBox 4">
            <a:extLst>
              <a:ext uri="{FF2B5EF4-FFF2-40B4-BE49-F238E27FC236}">
                <a16:creationId xmlns="" xmlns:a16="http://schemas.microsoft.com/office/drawing/2014/main" id="{A68CDBB5-F62A-4AA3-A4C4-9E34400BA8CC}"/>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p:sp>
        <p:nvSpPr>
          <p:cNvPr id="3" name="Content Placeholder 2"/>
          <p:cNvSpPr>
            <a:spLocks noGrp="1"/>
          </p:cNvSpPr>
          <p:nvPr>
            <p:ph idx="1"/>
          </p:nvPr>
        </p:nvSpPr>
        <p:spPr>
          <a:xfrm>
            <a:off x="457200" y="1066800"/>
            <a:ext cx="8229600" cy="4525963"/>
          </a:xfrm>
        </p:spPr>
        <p:txBody>
          <a:bodyPr/>
          <a:lstStyle/>
          <a:p>
            <a:r>
              <a:rPr lang="en-IN" dirty="0"/>
              <a:t>O-notation (Big Oh) - Upper </a:t>
            </a:r>
            <a:r>
              <a:rPr lang="en-IN" dirty="0" smtClean="0"/>
              <a:t>Bound</a:t>
            </a:r>
          </a:p>
          <a:p>
            <a:r>
              <a:rPr lang="el-GR" dirty="0"/>
              <a:t>Ω-</a:t>
            </a:r>
            <a:r>
              <a:rPr lang="en-IN" dirty="0"/>
              <a:t>notation </a:t>
            </a:r>
            <a:r>
              <a:rPr lang="en-IN" dirty="0" smtClean="0"/>
              <a:t>(Big–Omega) - </a:t>
            </a:r>
            <a:r>
              <a:rPr lang="en-IN" dirty="0"/>
              <a:t>lower bound</a:t>
            </a:r>
            <a:endParaRPr lang="en-IN" dirty="0" smtClean="0"/>
          </a:p>
          <a:p>
            <a:r>
              <a:rPr lang="el-GR" dirty="0"/>
              <a:t>Θ-</a:t>
            </a:r>
            <a:r>
              <a:rPr lang="en-IN" dirty="0"/>
              <a:t>notation </a:t>
            </a:r>
            <a:r>
              <a:rPr lang="en-IN" dirty="0" smtClean="0"/>
              <a:t>(Big–Theta) - tight </a:t>
            </a:r>
            <a:r>
              <a:rPr lang="en-IN" dirty="0"/>
              <a:t>bound</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678960" y="1553760"/>
              <a:ext cx="1866600" cy="71640"/>
            </p14:xfrm>
          </p:contentPart>
        </mc:Choice>
        <mc:Fallback xmlns="">
          <p:pic>
            <p:nvPicPr>
              <p:cNvPr id="4" name="Ink 3"/>
              <p:cNvPicPr/>
              <p:nvPr/>
            </p:nvPicPr>
            <p:blipFill>
              <a:blip r:embed="rId3"/>
              <a:stretch>
                <a:fillRect/>
              </a:stretch>
            </p:blipFill>
            <p:spPr>
              <a:xfrm>
                <a:off x="669600" y="1544400"/>
                <a:ext cx="1885320" cy="90360"/>
              </a:xfrm>
              <a:prstGeom prst="rect">
                <a:avLst/>
              </a:prstGeom>
            </p:spPr>
          </p:pic>
        </mc:Fallback>
      </mc:AlternateContent>
    </p:spTree>
    <p:extLst>
      <p:ext uri="{BB962C8B-B14F-4D97-AF65-F5344CB8AC3E}">
        <p14:creationId xmlns:p14="http://schemas.microsoft.com/office/powerpoint/2010/main" val="21793199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3957" cy="1143000"/>
          </a:xfrm>
        </p:spPr>
        <p:txBody>
          <a:bodyPr>
            <a:noAutofit/>
          </a:bodyPr>
          <a:lstStyle/>
          <a:p>
            <a:pPr algn="l"/>
            <a:r>
              <a:rPr lang="en-US" sz="3200" b="1" dirty="0">
                <a:solidFill>
                  <a:schemeClr val="bg1"/>
                </a:solidFill>
              </a:rPr>
              <a:t>ASYMPTOTICS NOTATIONS</a:t>
            </a:r>
          </a:p>
        </p:txBody>
      </p:sp>
      <p:sp>
        <p:nvSpPr>
          <p:cNvPr id="6" name="Rectangle 5"/>
          <p:cNvSpPr/>
          <p:nvPr/>
        </p:nvSpPr>
        <p:spPr>
          <a:xfrm>
            <a:off x="8842314" y="6488668"/>
            <a:ext cx="301686" cy="369332"/>
          </a:xfrm>
          <a:prstGeom prst="rect">
            <a:avLst/>
          </a:prstGeom>
        </p:spPr>
        <p:txBody>
          <a:bodyPr wrap="none">
            <a:spAutoFit/>
          </a:bodyPr>
          <a:lstStyle/>
          <a:p>
            <a:fld id="{EE071443-794E-4BDA-ABA5-801964C7C152}" type="slidenum">
              <a:rPr lang="en-US" smtClean="0"/>
              <a:pPr/>
              <a:t>34</a:t>
            </a:fld>
            <a:endParaRPr lang="en-US" dirty="0"/>
          </a:p>
        </p:txBody>
      </p:sp>
      <p:sp>
        <p:nvSpPr>
          <p:cNvPr id="5" name="TextBox 4">
            <a:extLst>
              <a:ext uri="{FF2B5EF4-FFF2-40B4-BE49-F238E27FC236}">
                <a16:creationId xmlns="" xmlns:a16="http://schemas.microsoft.com/office/drawing/2014/main" id="{A68CDBB5-F62A-4AA3-A4C4-9E34400BA8CC}"/>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p:sp>
        <p:nvSpPr>
          <p:cNvPr id="3" name="Content Placeholder 2"/>
          <p:cNvSpPr>
            <a:spLocks noGrp="1"/>
          </p:cNvSpPr>
          <p:nvPr>
            <p:ph idx="1"/>
          </p:nvPr>
        </p:nvSpPr>
        <p:spPr>
          <a:xfrm>
            <a:off x="457200" y="1066800"/>
            <a:ext cx="8229600" cy="4525963"/>
          </a:xfrm>
        </p:spPr>
        <p:txBody>
          <a:bodyPr/>
          <a:lstStyle/>
          <a:p>
            <a:r>
              <a:rPr lang="en-IN" dirty="0"/>
              <a:t>O-notation (Big Oh) - Upper </a:t>
            </a:r>
            <a:r>
              <a:rPr lang="en-IN" dirty="0" smtClean="0"/>
              <a:t>Bound</a:t>
            </a:r>
          </a:p>
          <a:p>
            <a:endParaRPr lang="en-IN"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7162800" cy="417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4750560" y="3804120"/>
              <a:ext cx="732600" cy="196560"/>
            </p14:xfrm>
          </p:contentPart>
        </mc:Choice>
        <mc:Fallback xmlns="">
          <p:pic>
            <p:nvPicPr>
              <p:cNvPr id="4" name="Ink 3"/>
              <p:cNvPicPr/>
              <p:nvPr/>
            </p:nvPicPr>
            <p:blipFill>
              <a:blip r:embed="rId4"/>
              <a:stretch>
                <a:fillRect/>
              </a:stretch>
            </p:blipFill>
            <p:spPr>
              <a:xfrm>
                <a:off x="4062600" y="2142720"/>
                <a:ext cx="5037840" cy="4082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p14:cNvContentPartPr/>
              <p14:nvPr/>
            </p14:nvContentPartPr>
            <p14:xfrm>
              <a:off x="232200" y="9000"/>
              <a:ext cx="9573120" cy="6269040"/>
            </p14:xfrm>
          </p:contentPart>
        </mc:Choice>
        <mc:Fallback xmlns="">
          <p:pic>
            <p:nvPicPr>
              <p:cNvPr id="7" name="Ink 6"/>
              <p:cNvPicPr/>
              <p:nvPr/>
            </p:nvPicPr>
            <p:blipFill>
              <a:blip r:embed="rId6"/>
              <a:stretch>
                <a:fillRect/>
              </a:stretch>
            </p:blipFill>
            <p:spPr>
              <a:xfrm>
                <a:off x="222840" y="-360"/>
                <a:ext cx="9591840" cy="6287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p14:cNvContentPartPr/>
              <p14:nvPr/>
            </p14:nvContentPartPr>
            <p14:xfrm>
              <a:off x="2660247" y="3435938"/>
              <a:ext cx="360" cy="360"/>
            </p14:xfrm>
          </p:contentPart>
        </mc:Choice>
        <mc:Fallback xmlns="">
          <p:pic>
            <p:nvPicPr>
              <p:cNvPr id="9" name="Ink 8"/>
              <p:cNvPicPr/>
              <p:nvPr/>
            </p:nvPicPr>
            <p:blipFill>
              <a:blip r:embed="rId8"/>
              <a:stretch>
                <a:fillRect/>
              </a:stretch>
            </p:blipFill>
            <p:spPr>
              <a:xfrm>
                <a:off x="2648367" y="3424058"/>
                <a:ext cx="24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p14:cNvContentPartPr/>
              <p14:nvPr/>
            </p14:nvContentPartPr>
            <p14:xfrm>
              <a:off x="2521647" y="3435938"/>
              <a:ext cx="360" cy="360"/>
            </p14:xfrm>
          </p:contentPart>
        </mc:Choice>
        <mc:Fallback xmlns="">
          <p:pic>
            <p:nvPicPr>
              <p:cNvPr id="10" name="Ink 9"/>
              <p:cNvPicPr/>
              <p:nvPr/>
            </p:nvPicPr>
            <p:blipFill>
              <a:blip r:embed="rId8"/>
              <a:stretch>
                <a:fillRect/>
              </a:stretch>
            </p:blipFill>
            <p:spPr>
              <a:xfrm>
                <a:off x="2509767" y="3424058"/>
                <a:ext cx="24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p14:cNvContentPartPr/>
              <p14:nvPr/>
            </p14:nvContentPartPr>
            <p14:xfrm>
              <a:off x="1125360" y="62640"/>
              <a:ext cx="214560" cy="268200"/>
            </p14:xfrm>
          </p:contentPart>
        </mc:Choice>
        <mc:Fallback xmlns="">
          <p:pic>
            <p:nvPicPr>
              <p:cNvPr id="11" name="Ink 10"/>
              <p:cNvPicPr/>
              <p:nvPr/>
            </p:nvPicPr>
            <p:blipFill>
              <a:blip r:embed="rId11"/>
              <a:stretch>
                <a:fillRect/>
              </a:stretch>
            </p:blipFill>
            <p:spPr>
              <a:xfrm>
                <a:off x="1116000" y="53280"/>
                <a:ext cx="23328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p14:cNvContentPartPr/>
              <p14:nvPr/>
            </p14:nvContentPartPr>
            <p14:xfrm>
              <a:off x="7652880" y="839520"/>
              <a:ext cx="125280" cy="321840"/>
            </p14:xfrm>
          </p:contentPart>
        </mc:Choice>
        <mc:Fallback xmlns="">
          <p:pic>
            <p:nvPicPr>
              <p:cNvPr id="12" name="Ink 11"/>
              <p:cNvPicPr/>
              <p:nvPr/>
            </p:nvPicPr>
            <p:blipFill>
              <a:blip r:embed="rId13"/>
              <a:stretch>
                <a:fillRect/>
              </a:stretch>
            </p:blipFill>
            <p:spPr>
              <a:xfrm>
                <a:off x="7643520" y="830160"/>
                <a:ext cx="144000" cy="340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p14:cNvContentPartPr/>
              <p14:nvPr/>
            </p14:nvContentPartPr>
            <p14:xfrm>
              <a:off x="866160" y="696600"/>
              <a:ext cx="590040" cy="411120"/>
            </p14:xfrm>
          </p:contentPart>
        </mc:Choice>
        <mc:Fallback xmlns="">
          <p:pic>
            <p:nvPicPr>
              <p:cNvPr id="13" name="Ink 12"/>
              <p:cNvPicPr/>
              <p:nvPr/>
            </p:nvPicPr>
            <p:blipFill>
              <a:blip r:embed="rId15"/>
              <a:stretch>
                <a:fillRect/>
              </a:stretch>
            </p:blipFill>
            <p:spPr>
              <a:xfrm>
                <a:off x="856800" y="687240"/>
                <a:ext cx="608760" cy="429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p14:cNvContentPartPr/>
              <p14:nvPr/>
            </p14:nvContentPartPr>
            <p14:xfrm>
              <a:off x="7599240" y="1267920"/>
              <a:ext cx="196920" cy="366480"/>
            </p14:xfrm>
          </p:contentPart>
        </mc:Choice>
        <mc:Fallback xmlns="">
          <p:pic>
            <p:nvPicPr>
              <p:cNvPr id="14" name="Ink 13"/>
              <p:cNvPicPr/>
              <p:nvPr/>
            </p:nvPicPr>
            <p:blipFill>
              <a:blip r:embed="rId17"/>
              <a:stretch>
                <a:fillRect/>
              </a:stretch>
            </p:blipFill>
            <p:spPr>
              <a:xfrm>
                <a:off x="7589880" y="1258560"/>
                <a:ext cx="215640" cy="385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p14:cNvContentPartPr/>
              <p14:nvPr/>
            </p14:nvContentPartPr>
            <p14:xfrm>
              <a:off x="1009080" y="2286000"/>
              <a:ext cx="813240" cy="286200"/>
            </p14:xfrm>
          </p:contentPart>
        </mc:Choice>
        <mc:Fallback xmlns="">
          <p:pic>
            <p:nvPicPr>
              <p:cNvPr id="15" name="Ink 14"/>
              <p:cNvPicPr/>
              <p:nvPr/>
            </p:nvPicPr>
            <p:blipFill>
              <a:blip r:embed="rId19"/>
              <a:stretch>
                <a:fillRect/>
              </a:stretch>
            </p:blipFill>
            <p:spPr>
              <a:xfrm>
                <a:off x="999720" y="2276640"/>
                <a:ext cx="83196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p14:cNvContentPartPr/>
              <p14:nvPr/>
            </p14:nvContentPartPr>
            <p14:xfrm>
              <a:off x="1768320" y="2152080"/>
              <a:ext cx="7054560" cy="2768400"/>
            </p14:xfrm>
          </p:contentPart>
        </mc:Choice>
        <mc:Fallback xmlns="">
          <p:pic>
            <p:nvPicPr>
              <p:cNvPr id="16" name="Ink 15"/>
              <p:cNvPicPr/>
              <p:nvPr/>
            </p:nvPicPr>
            <p:blipFill>
              <a:blip r:embed="rId21"/>
              <a:stretch>
                <a:fillRect/>
              </a:stretch>
            </p:blipFill>
            <p:spPr>
              <a:xfrm>
                <a:off x="1758960" y="2142720"/>
                <a:ext cx="7073280" cy="2787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p14:cNvContentPartPr/>
              <p14:nvPr/>
            </p14:nvContentPartPr>
            <p14:xfrm>
              <a:off x="2571840" y="2357280"/>
              <a:ext cx="455760" cy="420120"/>
            </p14:xfrm>
          </p:contentPart>
        </mc:Choice>
        <mc:Fallback xmlns="">
          <p:pic>
            <p:nvPicPr>
              <p:cNvPr id="17" name="Ink 16"/>
              <p:cNvPicPr/>
              <p:nvPr/>
            </p:nvPicPr>
            <p:blipFill>
              <a:blip r:embed="rId23"/>
              <a:stretch>
                <a:fillRect/>
              </a:stretch>
            </p:blipFill>
            <p:spPr>
              <a:xfrm>
                <a:off x="2562480" y="2347920"/>
                <a:ext cx="474480" cy="4388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 name="Ink 17"/>
              <p14:cNvContentPartPr/>
              <p14:nvPr/>
            </p14:nvContentPartPr>
            <p14:xfrm>
              <a:off x="7894080" y="2919960"/>
              <a:ext cx="1197000" cy="1054080"/>
            </p14:xfrm>
          </p:contentPart>
        </mc:Choice>
        <mc:Fallback xmlns="">
          <p:pic>
            <p:nvPicPr>
              <p:cNvPr id="18" name="Ink 17"/>
              <p:cNvPicPr/>
              <p:nvPr/>
            </p:nvPicPr>
            <p:blipFill>
              <a:blip r:embed="rId25"/>
              <a:stretch>
                <a:fillRect/>
              </a:stretch>
            </p:blipFill>
            <p:spPr>
              <a:xfrm>
                <a:off x="7884720" y="2910600"/>
                <a:ext cx="1215720" cy="10728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p14:cNvContentPartPr/>
              <p14:nvPr/>
            </p14:nvContentPartPr>
            <p14:xfrm>
              <a:off x="1214640" y="2625480"/>
              <a:ext cx="89640" cy="339480"/>
            </p14:xfrm>
          </p:contentPart>
        </mc:Choice>
        <mc:Fallback xmlns="">
          <p:pic>
            <p:nvPicPr>
              <p:cNvPr id="19" name="Ink 18"/>
              <p:cNvPicPr/>
              <p:nvPr/>
            </p:nvPicPr>
            <p:blipFill>
              <a:blip r:embed="rId27"/>
              <a:stretch>
                <a:fillRect/>
              </a:stretch>
            </p:blipFill>
            <p:spPr>
              <a:xfrm>
                <a:off x="1205280" y="2616120"/>
                <a:ext cx="10836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Ink 19"/>
              <p14:cNvContentPartPr/>
              <p14:nvPr/>
            </p14:nvContentPartPr>
            <p14:xfrm>
              <a:off x="2701647" y="3311378"/>
              <a:ext cx="360" cy="360"/>
            </p14:xfrm>
          </p:contentPart>
        </mc:Choice>
        <mc:Fallback xmlns="">
          <p:pic>
            <p:nvPicPr>
              <p:cNvPr id="20" name="Ink 19"/>
              <p:cNvPicPr/>
              <p:nvPr/>
            </p:nvPicPr>
            <p:blipFill>
              <a:blip r:embed="rId29"/>
              <a:stretch>
                <a:fillRect/>
              </a:stretch>
            </p:blipFill>
            <p:spPr>
              <a:xfrm>
                <a:off x="2689767" y="3299498"/>
                <a:ext cx="24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p14:cNvContentPartPr/>
              <p14:nvPr/>
            </p14:nvContentPartPr>
            <p14:xfrm>
              <a:off x="6259680" y="3687840"/>
              <a:ext cx="1473840" cy="2545560"/>
            </p14:xfrm>
          </p:contentPart>
        </mc:Choice>
        <mc:Fallback xmlns="">
          <p:pic>
            <p:nvPicPr>
              <p:cNvPr id="21" name="Ink 20"/>
              <p:cNvPicPr/>
              <p:nvPr/>
            </p:nvPicPr>
            <p:blipFill>
              <a:blip r:embed="rId31"/>
              <a:stretch>
                <a:fillRect/>
              </a:stretch>
            </p:blipFill>
            <p:spPr>
              <a:xfrm>
                <a:off x="6250320" y="3678480"/>
                <a:ext cx="1492560" cy="25642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p14:cNvContentPartPr/>
              <p14:nvPr/>
            </p14:nvContentPartPr>
            <p14:xfrm>
              <a:off x="7911720" y="4223880"/>
              <a:ext cx="821880" cy="991440"/>
            </p14:xfrm>
          </p:contentPart>
        </mc:Choice>
        <mc:Fallback xmlns="">
          <p:pic>
            <p:nvPicPr>
              <p:cNvPr id="22" name="Ink 21"/>
              <p:cNvPicPr/>
              <p:nvPr/>
            </p:nvPicPr>
            <p:blipFill>
              <a:blip r:embed="rId33"/>
              <a:stretch>
                <a:fillRect/>
              </a:stretch>
            </p:blipFill>
            <p:spPr>
              <a:xfrm>
                <a:off x="7902360" y="4214520"/>
                <a:ext cx="840600" cy="10101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 name="Ink 22"/>
              <p14:cNvContentPartPr/>
              <p14:nvPr/>
            </p14:nvContentPartPr>
            <p14:xfrm>
              <a:off x="4866840" y="4018320"/>
              <a:ext cx="473760" cy="286200"/>
            </p14:xfrm>
          </p:contentPart>
        </mc:Choice>
        <mc:Fallback xmlns="">
          <p:pic>
            <p:nvPicPr>
              <p:cNvPr id="23" name="Ink 22"/>
              <p:cNvPicPr/>
              <p:nvPr/>
            </p:nvPicPr>
            <p:blipFill>
              <a:blip r:embed="rId35"/>
              <a:stretch>
                <a:fillRect/>
              </a:stretch>
            </p:blipFill>
            <p:spPr>
              <a:xfrm>
                <a:off x="4857480" y="4008960"/>
                <a:ext cx="49248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 name="Ink 23"/>
              <p14:cNvContentPartPr/>
              <p14:nvPr/>
            </p14:nvContentPartPr>
            <p14:xfrm>
              <a:off x="1339560" y="3491640"/>
              <a:ext cx="393120" cy="562680"/>
            </p14:xfrm>
          </p:contentPart>
        </mc:Choice>
        <mc:Fallback xmlns="">
          <p:pic>
            <p:nvPicPr>
              <p:cNvPr id="24" name="Ink 23"/>
              <p:cNvPicPr/>
              <p:nvPr/>
            </p:nvPicPr>
            <p:blipFill>
              <a:blip r:embed="rId37"/>
              <a:stretch>
                <a:fillRect/>
              </a:stretch>
            </p:blipFill>
            <p:spPr>
              <a:xfrm>
                <a:off x="1330200" y="3482280"/>
                <a:ext cx="411840" cy="5814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p14:cNvContentPartPr/>
              <p14:nvPr/>
            </p14:nvContentPartPr>
            <p14:xfrm>
              <a:off x="1402200" y="4822200"/>
              <a:ext cx="2366640" cy="518040"/>
            </p14:xfrm>
          </p:contentPart>
        </mc:Choice>
        <mc:Fallback xmlns="">
          <p:pic>
            <p:nvPicPr>
              <p:cNvPr id="25" name="Ink 24"/>
              <p:cNvPicPr/>
              <p:nvPr/>
            </p:nvPicPr>
            <p:blipFill>
              <a:blip r:embed="rId39"/>
              <a:stretch>
                <a:fillRect/>
              </a:stretch>
            </p:blipFill>
            <p:spPr>
              <a:xfrm>
                <a:off x="1392840" y="4812840"/>
                <a:ext cx="2385360" cy="5367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p14:cNvContentPartPr/>
              <p14:nvPr/>
            </p14:nvContentPartPr>
            <p14:xfrm>
              <a:off x="6259680" y="4902480"/>
              <a:ext cx="241560" cy="312840"/>
            </p14:xfrm>
          </p:contentPart>
        </mc:Choice>
        <mc:Fallback xmlns="">
          <p:pic>
            <p:nvPicPr>
              <p:cNvPr id="26" name="Ink 25"/>
              <p:cNvPicPr/>
              <p:nvPr/>
            </p:nvPicPr>
            <p:blipFill>
              <a:blip r:embed="rId41"/>
              <a:stretch>
                <a:fillRect/>
              </a:stretch>
            </p:blipFill>
            <p:spPr>
              <a:xfrm>
                <a:off x="6250320" y="4893120"/>
                <a:ext cx="26028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p14:cNvContentPartPr/>
              <p14:nvPr/>
            </p14:nvContentPartPr>
            <p14:xfrm>
              <a:off x="4098960" y="5018400"/>
              <a:ext cx="1312920" cy="1072080"/>
            </p14:xfrm>
          </p:contentPart>
        </mc:Choice>
        <mc:Fallback xmlns="">
          <p:pic>
            <p:nvPicPr>
              <p:cNvPr id="27" name="Ink 26"/>
              <p:cNvPicPr/>
              <p:nvPr/>
            </p:nvPicPr>
            <p:blipFill>
              <a:blip r:embed="rId43"/>
              <a:stretch>
                <a:fillRect/>
              </a:stretch>
            </p:blipFill>
            <p:spPr>
              <a:xfrm>
                <a:off x="4089600" y="5009040"/>
                <a:ext cx="1331640" cy="10908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p14:cNvContentPartPr/>
              <p14:nvPr/>
            </p14:nvContentPartPr>
            <p14:xfrm>
              <a:off x="3357720" y="5366880"/>
              <a:ext cx="360" cy="500400"/>
            </p14:xfrm>
          </p:contentPart>
        </mc:Choice>
        <mc:Fallback xmlns="">
          <p:pic>
            <p:nvPicPr>
              <p:cNvPr id="28" name="Ink 27"/>
              <p:cNvPicPr/>
              <p:nvPr/>
            </p:nvPicPr>
            <p:blipFill>
              <a:blip r:embed="rId45"/>
              <a:stretch>
                <a:fillRect/>
              </a:stretch>
            </p:blipFill>
            <p:spPr>
              <a:xfrm>
                <a:off x="3348360" y="5357520"/>
                <a:ext cx="19080" cy="5191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9" name="Ink 28"/>
              <p14:cNvContentPartPr/>
              <p14:nvPr/>
            </p14:nvContentPartPr>
            <p14:xfrm>
              <a:off x="6206400" y="5277600"/>
              <a:ext cx="411120" cy="500400"/>
            </p14:xfrm>
          </p:contentPart>
        </mc:Choice>
        <mc:Fallback xmlns="">
          <p:pic>
            <p:nvPicPr>
              <p:cNvPr id="29" name="Ink 28"/>
              <p:cNvPicPr/>
              <p:nvPr/>
            </p:nvPicPr>
            <p:blipFill>
              <a:blip r:embed="rId47"/>
              <a:stretch>
                <a:fillRect/>
              </a:stretch>
            </p:blipFill>
            <p:spPr>
              <a:xfrm>
                <a:off x="6197040" y="5268240"/>
                <a:ext cx="429840" cy="5191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0" name="Ink 29"/>
              <p14:cNvContentPartPr/>
              <p14:nvPr/>
            </p14:nvContentPartPr>
            <p14:xfrm>
              <a:off x="5920560" y="4616640"/>
              <a:ext cx="241560" cy="1286280"/>
            </p14:xfrm>
          </p:contentPart>
        </mc:Choice>
        <mc:Fallback xmlns="">
          <p:pic>
            <p:nvPicPr>
              <p:cNvPr id="30" name="Ink 29"/>
              <p:cNvPicPr/>
              <p:nvPr/>
            </p:nvPicPr>
            <p:blipFill>
              <a:blip r:embed="rId49"/>
              <a:stretch>
                <a:fillRect/>
              </a:stretch>
            </p:blipFill>
            <p:spPr>
              <a:xfrm>
                <a:off x="5911200" y="4607280"/>
                <a:ext cx="260280" cy="1305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1" name="Ink 30"/>
              <p14:cNvContentPartPr/>
              <p14:nvPr/>
            </p14:nvContentPartPr>
            <p14:xfrm>
              <a:off x="7643880" y="3134160"/>
              <a:ext cx="259200" cy="3081240"/>
            </p14:xfrm>
          </p:contentPart>
        </mc:Choice>
        <mc:Fallback xmlns="">
          <p:pic>
            <p:nvPicPr>
              <p:cNvPr id="31" name="Ink 30"/>
              <p:cNvPicPr/>
              <p:nvPr/>
            </p:nvPicPr>
            <p:blipFill>
              <a:blip r:embed="rId51"/>
              <a:stretch>
                <a:fillRect/>
              </a:stretch>
            </p:blipFill>
            <p:spPr>
              <a:xfrm>
                <a:off x="7634520" y="3124800"/>
                <a:ext cx="277920" cy="3099960"/>
              </a:xfrm>
              <a:prstGeom prst="rect">
                <a:avLst/>
              </a:prstGeom>
            </p:spPr>
          </p:pic>
        </mc:Fallback>
      </mc:AlternateContent>
    </p:spTree>
    <p:extLst>
      <p:ext uri="{BB962C8B-B14F-4D97-AF65-F5344CB8AC3E}">
        <p14:creationId xmlns:p14="http://schemas.microsoft.com/office/powerpoint/2010/main" val="15824132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3957" cy="1143000"/>
          </a:xfrm>
        </p:spPr>
        <p:txBody>
          <a:bodyPr>
            <a:noAutofit/>
          </a:bodyPr>
          <a:lstStyle/>
          <a:p>
            <a:pPr algn="l"/>
            <a:r>
              <a:rPr lang="en-US" sz="3200" b="1" dirty="0">
                <a:solidFill>
                  <a:schemeClr val="bg1"/>
                </a:solidFill>
              </a:rPr>
              <a:t>ASYMPTOTICS NOTATIONS</a:t>
            </a:r>
          </a:p>
        </p:txBody>
      </p:sp>
      <p:sp>
        <p:nvSpPr>
          <p:cNvPr id="6" name="Rectangle 5"/>
          <p:cNvSpPr/>
          <p:nvPr/>
        </p:nvSpPr>
        <p:spPr>
          <a:xfrm>
            <a:off x="8842314" y="6488668"/>
            <a:ext cx="301686" cy="369332"/>
          </a:xfrm>
          <a:prstGeom prst="rect">
            <a:avLst/>
          </a:prstGeom>
        </p:spPr>
        <p:txBody>
          <a:bodyPr wrap="none">
            <a:spAutoFit/>
          </a:bodyPr>
          <a:lstStyle/>
          <a:p>
            <a:fld id="{EE071443-794E-4BDA-ABA5-801964C7C152}" type="slidenum">
              <a:rPr lang="en-US" smtClean="0"/>
              <a:pPr/>
              <a:t>35</a:t>
            </a:fld>
            <a:endParaRPr lang="en-US" dirty="0"/>
          </a:p>
        </p:txBody>
      </p:sp>
      <p:sp>
        <p:nvSpPr>
          <p:cNvPr id="5" name="TextBox 4">
            <a:extLst>
              <a:ext uri="{FF2B5EF4-FFF2-40B4-BE49-F238E27FC236}">
                <a16:creationId xmlns="" xmlns:a16="http://schemas.microsoft.com/office/drawing/2014/main" id="{A68CDBB5-F62A-4AA3-A4C4-9E34400BA8CC}"/>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p:sp>
        <p:nvSpPr>
          <p:cNvPr id="3" name="Content Placeholder 2"/>
          <p:cNvSpPr>
            <a:spLocks noGrp="1"/>
          </p:cNvSpPr>
          <p:nvPr>
            <p:ph idx="1"/>
          </p:nvPr>
        </p:nvSpPr>
        <p:spPr>
          <a:xfrm>
            <a:off x="457200" y="1066800"/>
            <a:ext cx="8229600" cy="4525963"/>
          </a:xfrm>
        </p:spPr>
        <p:txBody>
          <a:bodyPr/>
          <a:lstStyle/>
          <a:p>
            <a:r>
              <a:rPr lang="el-GR" dirty="0" smtClean="0"/>
              <a:t>Ω-</a:t>
            </a:r>
            <a:r>
              <a:rPr lang="en-IN" dirty="0"/>
              <a:t>notation </a:t>
            </a:r>
            <a:r>
              <a:rPr lang="en-IN" dirty="0" smtClean="0"/>
              <a:t>(Big–Omega) - </a:t>
            </a:r>
            <a:r>
              <a:rPr lang="en-IN" dirty="0"/>
              <a:t>lower </a:t>
            </a:r>
            <a:r>
              <a:rPr lang="en-IN" dirty="0" smtClean="0"/>
              <a:t>bound</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45355"/>
            <a:ext cx="7086600" cy="4374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875160" y="2009160"/>
              <a:ext cx="7921080" cy="2598840"/>
            </p14:xfrm>
          </p:contentPart>
        </mc:Choice>
        <mc:Fallback xmlns="">
          <p:pic>
            <p:nvPicPr>
              <p:cNvPr id="4" name="Ink 3"/>
              <p:cNvPicPr/>
              <p:nvPr/>
            </p:nvPicPr>
            <p:blipFill>
              <a:blip r:embed="rId4"/>
              <a:stretch>
                <a:fillRect/>
              </a:stretch>
            </p:blipFill>
            <p:spPr>
              <a:xfrm>
                <a:off x="865800" y="1999800"/>
                <a:ext cx="7939800" cy="2617560"/>
              </a:xfrm>
              <a:prstGeom prst="rect">
                <a:avLst/>
              </a:prstGeom>
            </p:spPr>
          </p:pic>
        </mc:Fallback>
      </mc:AlternateContent>
    </p:spTree>
    <p:extLst>
      <p:ext uri="{BB962C8B-B14F-4D97-AF65-F5344CB8AC3E}">
        <p14:creationId xmlns:p14="http://schemas.microsoft.com/office/powerpoint/2010/main" val="25143573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3957" cy="1143000"/>
          </a:xfrm>
        </p:spPr>
        <p:txBody>
          <a:bodyPr>
            <a:noAutofit/>
          </a:bodyPr>
          <a:lstStyle/>
          <a:p>
            <a:pPr algn="l"/>
            <a:r>
              <a:rPr lang="en-US" sz="3200" b="1" dirty="0">
                <a:solidFill>
                  <a:schemeClr val="bg1"/>
                </a:solidFill>
              </a:rPr>
              <a:t>ASYMPTOTICS NOTATIONS</a:t>
            </a:r>
          </a:p>
        </p:txBody>
      </p:sp>
      <p:sp>
        <p:nvSpPr>
          <p:cNvPr id="6" name="Rectangle 5"/>
          <p:cNvSpPr/>
          <p:nvPr/>
        </p:nvSpPr>
        <p:spPr>
          <a:xfrm>
            <a:off x="8842314" y="6488668"/>
            <a:ext cx="301686" cy="369332"/>
          </a:xfrm>
          <a:prstGeom prst="rect">
            <a:avLst/>
          </a:prstGeom>
        </p:spPr>
        <p:txBody>
          <a:bodyPr wrap="none">
            <a:spAutoFit/>
          </a:bodyPr>
          <a:lstStyle/>
          <a:p>
            <a:fld id="{EE071443-794E-4BDA-ABA5-801964C7C152}" type="slidenum">
              <a:rPr lang="en-US" smtClean="0"/>
              <a:pPr/>
              <a:t>36</a:t>
            </a:fld>
            <a:endParaRPr lang="en-US" dirty="0"/>
          </a:p>
        </p:txBody>
      </p:sp>
      <p:sp>
        <p:nvSpPr>
          <p:cNvPr id="5" name="TextBox 4">
            <a:extLst>
              <a:ext uri="{FF2B5EF4-FFF2-40B4-BE49-F238E27FC236}">
                <a16:creationId xmlns="" xmlns:a16="http://schemas.microsoft.com/office/drawing/2014/main" id="{A68CDBB5-F62A-4AA3-A4C4-9E34400BA8CC}"/>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p:sp>
        <p:nvSpPr>
          <p:cNvPr id="3" name="Content Placeholder 2"/>
          <p:cNvSpPr>
            <a:spLocks noGrp="1"/>
          </p:cNvSpPr>
          <p:nvPr>
            <p:ph idx="1"/>
          </p:nvPr>
        </p:nvSpPr>
        <p:spPr>
          <a:xfrm>
            <a:off x="457200" y="1066800"/>
            <a:ext cx="8229600" cy="4525963"/>
          </a:xfrm>
        </p:spPr>
        <p:txBody>
          <a:bodyPr/>
          <a:lstStyle/>
          <a:p>
            <a:r>
              <a:rPr lang="el-GR" dirty="0" smtClean="0"/>
              <a:t>Θ-</a:t>
            </a:r>
            <a:r>
              <a:rPr lang="en-IN" dirty="0"/>
              <a:t>notation </a:t>
            </a:r>
            <a:r>
              <a:rPr lang="en-IN" dirty="0" smtClean="0"/>
              <a:t>(Big–Theta) - tight bound</a:t>
            </a: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489" y="1752599"/>
            <a:ext cx="6502111" cy="4334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366120" y="1625040"/>
              <a:ext cx="9474840" cy="4617000"/>
            </p14:xfrm>
          </p:contentPart>
        </mc:Choice>
        <mc:Fallback xmlns="">
          <p:pic>
            <p:nvPicPr>
              <p:cNvPr id="4" name="Ink 3"/>
              <p:cNvPicPr/>
              <p:nvPr/>
            </p:nvPicPr>
            <p:blipFill>
              <a:blip r:embed="rId4"/>
              <a:stretch>
                <a:fillRect/>
              </a:stretch>
            </p:blipFill>
            <p:spPr>
              <a:xfrm>
                <a:off x="356760" y="1615680"/>
                <a:ext cx="9493560" cy="4635720"/>
              </a:xfrm>
              <a:prstGeom prst="rect">
                <a:avLst/>
              </a:prstGeom>
            </p:spPr>
          </p:pic>
        </mc:Fallback>
      </mc:AlternateContent>
    </p:spTree>
    <p:extLst>
      <p:ext uri="{BB962C8B-B14F-4D97-AF65-F5344CB8AC3E}">
        <p14:creationId xmlns:p14="http://schemas.microsoft.com/office/powerpoint/2010/main" val="22652879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3957" cy="1143000"/>
          </a:xfrm>
        </p:spPr>
        <p:txBody>
          <a:bodyPr>
            <a:noAutofit/>
          </a:bodyPr>
          <a:lstStyle/>
          <a:p>
            <a:pPr algn="l"/>
            <a:r>
              <a:rPr lang="en-US" sz="3200" b="1" dirty="0" smtClean="0">
                <a:solidFill>
                  <a:schemeClr val="bg1"/>
                </a:solidFill>
              </a:rPr>
              <a:t>Best, Worst, </a:t>
            </a:r>
            <a:r>
              <a:rPr lang="en-US" sz="3200" b="1" dirty="0">
                <a:solidFill>
                  <a:schemeClr val="bg1"/>
                </a:solidFill>
              </a:rPr>
              <a:t>Average </a:t>
            </a:r>
            <a:r>
              <a:rPr lang="en-US" sz="3200" b="1" dirty="0" smtClean="0">
                <a:solidFill>
                  <a:schemeClr val="bg1"/>
                </a:solidFill>
              </a:rPr>
              <a:t>Case Analysis</a:t>
            </a:r>
            <a:endParaRPr lang="en-US" sz="3200" b="1" dirty="0">
              <a:solidFill>
                <a:schemeClr val="bg1"/>
              </a:solidFill>
            </a:endParaRPr>
          </a:p>
        </p:txBody>
      </p:sp>
      <p:sp>
        <p:nvSpPr>
          <p:cNvPr id="6" name="Rectangle 5"/>
          <p:cNvSpPr/>
          <p:nvPr/>
        </p:nvSpPr>
        <p:spPr>
          <a:xfrm>
            <a:off x="8842314" y="6488668"/>
            <a:ext cx="301686" cy="369332"/>
          </a:xfrm>
          <a:prstGeom prst="rect">
            <a:avLst/>
          </a:prstGeom>
        </p:spPr>
        <p:txBody>
          <a:bodyPr wrap="none">
            <a:spAutoFit/>
          </a:bodyPr>
          <a:lstStyle/>
          <a:p>
            <a:fld id="{EE071443-794E-4BDA-ABA5-801964C7C152}" type="slidenum">
              <a:rPr lang="en-US" smtClean="0"/>
              <a:pPr/>
              <a:t>37</a:t>
            </a:fld>
            <a:endParaRPr lang="en-US" dirty="0"/>
          </a:p>
        </p:txBody>
      </p:sp>
      <p:sp>
        <p:nvSpPr>
          <p:cNvPr id="5" name="TextBox 4">
            <a:extLst>
              <a:ext uri="{FF2B5EF4-FFF2-40B4-BE49-F238E27FC236}">
                <a16:creationId xmlns:a16="http://schemas.microsoft.com/office/drawing/2014/main" xmlns="" id="{A68CDBB5-F62A-4AA3-A4C4-9E34400BA8CC}"/>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p:sp>
        <p:nvSpPr>
          <p:cNvPr id="3" name="Content Placeholder 2"/>
          <p:cNvSpPr>
            <a:spLocks noGrp="1"/>
          </p:cNvSpPr>
          <p:nvPr>
            <p:ph idx="1"/>
          </p:nvPr>
        </p:nvSpPr>
        <p:spPr>
          <a:xfrm>
            <a:off x="457200" y="1066800"/>
            <a:ext cx="8229600" cy="4525963"/>
          </a:xfrm>
        </p:spPr>
        <p:txBody>
          <a:bodyPr>
            <a:normAutofit/>
          </a:bodyPr>
          <a:lstStyle/>
          <a:p>
            <a:pPr algn="just"/>
            <a:r>
              <a:rPr lang="en-US" sz="2400" b="1" dirty="0" smtClean="0"/>
              <a:t>Best </a:t>
            </a:r>
            <a:r>
              <a:rPr lang="en-US" sz="2400" b="1" dirty="0"/>
              <a:t>case Running Time</a:t>
            </a:r>
            <a:r>
              <a:rPr lang="en-US" sz="2400" dirty="0" smtClean="0"/>
              <a:t>: Searching key element present at first index. </a:t>
            </a:r>
          </a:p>
          <a:p>
            <a:pPr algn="just"/>
            <a:r>
              <a:rPr lang="en-IN" sz="2400" b="1" dirty="0"/>
              <a:t>Worst case Running Time</a:t>
            </a:r>
            <a:r>
              <a:rPr lang="en-IN" sz="2400" dirty="0" smtClean="0"/>
              <a:t>: </a:t>
            </a:r>
            <a:r>
              <a:rPr lang="en-US" sz="2400" dirty="0"/>
              <a:t>Searching key element present at </a:t>
            </a:r>
            <a:r>
              <a:rPr lang="en-US" sz="2400" dirty="0" smtClean="0"/>
              <a:t>last index</a:t>
            </a:r>
            <a:r>
              <a:rPr lang="en-US" sz="2400" dirty="0"/>
              <a:t>. </a:t>
            </a:r>
            <a:endParaRPr lang="en-IN" sz="2400" dirty="0" smtClean="0"/>
          </a:p>
          <a:p>
            <a:pPr algn="just"/>
            <a:r>
              <a:rPr lang="en-IN" sz="2400" b="1" dirty="0"/>
              <a:t>Average case Running Time</a:t>
            </a:r>
            <a:r>
              <a:rPr lang="en-IN" sz="2400" dirty="0" smtClean="0"/>
              <a:t>: All passible case time / number of cases</a:t>
            </a:r>
            <a:endParaRPr lang="en-IN" sz="2400" dirty="0"/>
          </a:p>
        </p:txBody>
      </p:sp>
    </p:spTree>
    <p:extLst>
      <p:ext uri="{BB962C8B-B14F-4D97-AF65-F5344CB8AC3E}">
        <p14:creationId xmlns:p14="http://schemas.microsoft.com/office/powerpoint/2010/main" val="5809147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759240" y="973440"/>
              <a:ext cx="7536960" cy="2652480"/>
            </p14:xfrm>
          </p:contentPart>
        </mc:Choice>
        <mc:Fallback xmlns="">
          <p:pic>
            <p:nvPicPr>
              <p:cNvPr id="4" name="Ink 3"/>
              <p:cNvPicPr/>
              <p:nvPr/>
            </p:nvPicPr>
            <p:blipFill>
              <a:blip r:embed="rId3"/>
              <a:stretch>
                <a:fillRect/>
              </a:stretch>
            </p:blipFill>
            <p:spPr>
              <a:xfrm>
                <a:off x="749880" y="964080"/>
                <a:ext cx="7555680" cy="2671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294840" y="892800"/>
              <a:ext cx="8340480" cy="3911760"/>
            </p14:xfrm>
          </p:contentPart>
        </mc:Choice>
        <mc:Fallback xmlns="">
          <p:pic>
            <p:nvPicPr>
              <p:cNvPr id="5" name="Ink 4"/>
              <p:cNvPicPr/>
              <p:nvPr/>
            </p:nvPicPr>
            <p:blipFill>
              <a:blip r:embed="rId5"/>
              <a:stretch>
                <a:fillRect/>
              </a:stretch>
            </p:blipFill>
            <p:spPr>
              <a:xfrm>
                <a:off x="285480" y="883440"/>
                <a:ext cx="8359200" cy="3930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p14:cNvContentPartPr/>
              <p14:nvPr/>
            </p14:nvContentPartPr>
            <p14:xfrm>
              <a:off x="714600" y="4643280"/>
              <a:ext cx="4304520" cy="973800"/>
            </p14:xfrm>
          </p:contentPart>
        </mc:Choice>
        <mc:Fallback xmlns="">
          <p:pic>
            <p:nvPicPr>
              <p:cNvPr id="6" name="Ink 5"/>
              <p:cNvPicPr/>
              <p:nvPr/>
            </p:nvPicPr>
            <p:blipFill>
              <a:blip r:embed="rId7"/>
              <a:stretch>
                <a:fillRect/>
              </a:stretch>
            </p:blipFill>
            <p:spPr>
              <a:xfrm>
                <a:off x="705240" y="4633920"/>
                <a:ext cx="4323240" cy="992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p14:cNvContentPartPr/>
              <p14:nvPr/>
            </p14:nvContentPartPr>
            <p14:xfrm>
              <a:off x="312840" y="1134000"/>
              <a:ext cx="8697600" cy="5277960"/>
            </p14:xfrm>
          </p:contentPart>
        </mc:Choice>
        <mc:Fallback xmlns="">
          <p:pic>
            <p:nvPicPr>
              <p:cNvPr id="7" name="Ink 6"/>
              <p:cNvPicPr/>
              <p:nvPr/>
            </p:nvPicPr>
            <p:blipFill>
              <a:blip r:embed="rId9"/>
              <a:stretch>
                <a:fillRect/>
              </a:stretch>
            </p:blipFill>
            <p:spPr>
              <a:xfrm>
                <a:off x="303480" y="1124640"/>
                <a:ext cx="8716320" cy="5296680"/>
              </a:xfrm>
              <a:prstGeom prst="rect">
                <a:avLst/>
              </a:prstGeom>
            </p:spPr>
          </p:pic>
        </mc:Fallback>
      </mc:AlternateContent>
    </p:spTree>
    <p:extLst>
      <p:ext uri="{BB962C8B-B14F-4D97-AF65-F5344CB8AC3E}">
        <p14:creationId xmlns:p14="http://schemas.microsoft.com/office/powerpoint/2010/main" val="13360973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66120" y="1062720"/>
              <a:ext cx="8179920" cy="2929320"/>
            </p14:xfrm>
          </p:contentPart>
        </mc:Choice>
        <mc:Fallback xmlns="">
          <p:pic>
            <p:nvPicPr>
              <p:cNvPr id="4" name="Ink 3"/>
              <p:cNvPicPr/>
              <p:nvPr/>
            </p:nvPicPr>
            <p:blipFill>
              <a:blip r:embed="rId3"/>
              <a:stretch>
                <a:fillRect/>
              </a:stretch>
            </p:blipFill>
            <p:spPr>
              <a:xfrm>
                <a:off x="356760" y="1053360"/>
                <a:ext cx="8198640" cy="2948040"/>
              </a:xfrm>
              <a:prstGeom prst="rect">
                <a:avLst/>
              </a:prstGeom>
            </p:spPr>
          </p:pic>
        </mc:Fallback>
      </mc:AlternateContent>
    </p:spTree>
    <p:extLst>
      <p:ext uri="{BB962C8B-B14F-4D97-AF65-F5344CB8AC3E}">
        <p14:creationId xmlns:p14="http://schemas.microsoft.com/office/powerpoint/2010/main" val="25775380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848600" cy="609600"/>
          </a:xfrm>
        </p:spPr>
        <p:txBody>
          <a:bodyPr/>
          <a:lstStyle/>
          <a:p>
            <a:pPr algn="l"/>
            <a:r>
              <a:rPr lang="en-US" sz="3200" b="1" dirty="0">
                <a:solidFill>
                  <a:schemeClr val="bg1"/>
                </a:solidFill>
              </a:rPr>
              <a:t>Syllabus</a:t>
            </a:r>
            <a:endParaRPr lang="en-US" sz="3200" dirty="0">
              <a:solidFill>
                <a:schemeClr val="bg1"/>
              </a:solidFill>
            </a:endParaRPr>
          </a:p>
        </p:txBody>
      </p:sp>
      <p:sp>
        <p:nvSpPr>
          <p:cNvPr id="3" name="Content Placeholder 2"/>
          <p:cNvSpPr>
            <a:spLocks noGrp="1"/>
          </p:cNvSpPr>
          <p:nvPr>
            <p:ph idx="1"/>
          </p:nvPr>
        </p:nvSpPr>
        <p:spPr>
          <a:xfrm>
            <a:off x="457200" y="990600"/>
            <a:ext cx="8229600" cy="4876800"/>
          </a:xfrm>
        </p:spPr>
        <p:txBody>
          <a:bodyPr>
            <a:normAutofit/>
          </a:bodyPr>
          <a:lstStyle/>
          <a:p>
            <a:pPr marL="0" indent="0" algn="just">
              <a:buNone/>
            </a:pPr>
            <a:r>
              <a:rPr lang="en-US" sz="2400" b="1" dirty="0"/>
              <a:t>Module 1 </a:t>
            </a:r>
            <a:r>
              <a:rPr lang="en-IN" sz="2400" b="1" dirty="0"/>
              <a:t>Introduction</a:t>
            </a:r>
          </a:p>
          <a:p>
            <a:pPr algn="just"/>
            <a:r>
              <a:rPr lang="en-US" sz="2400" dirty="0" smtClean="0"/>
              <a:t>Performance </a:t>
            </a:r>
            <a:r>
              <a:rPr lang="en-US" sz="2400" dirty="0"/>
              <a:t>analysis, space, and time complexity Growth of function, Big-Oh, Omega Theta notation Mathematical background for algorithm analysis. </a:t>
            </a:r>
            <a:endParaRPr lang="en-US" sz="2400" dirty="0" smtClean="0"/>
          </a:p>
          <a:p>
            <a:pPr algn="just"/>
            <a:r>
              <a:rPr lang="en-US" sz="2400" dirty="0" smtClean="0"/>
              <a:t>Complexity </a:t>
            </a:r>
            <a:r>
              <a:rPr lang="en-US" sz="2400" dirty="0"/>
              <a:t>class: Definition of P, NP, NP-Hard, NP-Complete Analysis of selection sort, insertion sort. </a:t>
            </a:r>
            <a:endParaRPr lang="en-US" sz="2400" dirty="0" smtClean="0"/>
          </a:p>
          <a:p>
            <a:pPr algn="just"/>
            <a:r>
              <a:rPr lang="en-US" sz="2400" dirty="0" smtClean="0"/>
              <a:t>Recurrences</a:t>
            </a:r>
            <a:r>
              <a:rPr lang="en-US" sz="2400" dirty="0"/>
              <a:t>: The substitution method, Recursion tree method, Master method</a:t>
            </a:r>
          </a:p>
          <a:p>
            <a:pPr marL="0" indent="0" algn="just">
              <a:buNone/>
            </a:pPr>
            <a:r>
              <a:rPr lang="en-US" sz="2400" b="1" dirty="0"/>
              <a:t>Module 2 </a:t>
            </a:r>
            <a:r>
              <a:rPr lang="en-IN" sz="2400" b="1" dirty="0"/>
              <a:t>Divide and Conquer Approach</a:t>
            </a:r>
            <a:endParaRPr lang="en-US" sz="2400" b="1" dirty="0"/>
          </a:p>
          <a:p>
            <a:pPr algn="just"/>
            <a:r>
              <a:rPr lang="en-US" sz="2400" dirty="0"/>
              <a:t>General method, Merge sort, Quick sort, Finding minimum and maximum algorithms and their Analysis, Analysis of Binary search.</a:t>
            </a:r>
          </a:p>
        </p:txBody>
      </p:sp>
      <p:sp>
        <p:nvSpPr>
          <p:cNvPr id="4" name="TextBox 3">
            <a:extLst>
              <a:ext uri="{FF2B5EF4-FFF2-40B4-BE49-F238E27FC236}">
                <a16:creationId xmlns:a16="http://schemas.microsoft.com/office/drawing/2014/main" xmlns="" id="{514BDA64-4A34-43A9-BE58-96A7D1ED8365}"/>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p:spTree>
    <p:extLst>
      <p:ext uri="{BB962C8B-B14F-4D97-AF65-F5344CB8AC3E}">
        <p14:creationId xmlns:p14="http://schemas.microsoft.com/office/powerpoint/2010/main" val="28515253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3957" cy="1143000"/>
          </a:xfrm>
        </p:spPr>
        <p:txBody>
          <a:bodyPr>
            <a:noAutofit/>
          </a:bodyPr>
          <a:lstStyle/>
          <a:p>
            <a:pPr algn="l"/>
            <a:r>
              <a:rPr lang="en-US" sz="3200" b="1" dirty="0">
                <a:solidFill>
                  <a:schemeClr val="bg1"/>
                </a:solidFill>
              </a:rPr>
              <a:t>Recurrences</a:t>
            </a:r>
          </a:p>
        </p:txBody>
      </p:sp>
      <p:sp>
        <p:nvSpPr>
          <p:cNvPr id="6" name="Rectangle 5"/>
          <p:cNvSpPr/>
          <p:nvPr/>
        </p:nvSpPr>
        <p:spPr>
          <a:xfrm>
            <a:off x="8763000" y="6488668"/>
            <a:ext cx="301686" cy="369332"/>
          </a:xfrm>
          <a:prstGeom prst="rect">
            <a:avLst/>
          </a:prstGeom>
        </p:spPr>
        <p:txBody>
          <a:bodyPr wrap="none">
            <a:spAutoFit/>
          </a:bodyPr>
          <a:lstStyle/>
          <a:p>
            <a:fld id="{EE071443-794E-4BDA-ABA5-801964C7C152}" type="slidenum">
              <a:rPr lang="en-US" smtClean="0"/>
              <a:pPr/>
              <a:t>40</a:t>
            </a:fld>
            <a:endParaRPr lang="en-US" dirty="0"/>
          </a:p>
        </p:txBody>
      </p:sp>
      <p:sp>
        <p:nvSpPr>
          <p:cNvPr id="5" name="TextBox 4">
            <a:extLst>
              <a:ext uri="{FF2B5EF4-FFF2-40B4-BE49-F238E27FC236}">
                <a16:creationId xmlns:a16="http://schemas.microsoft.com/office/drawing/2014/main" xmlns="" id="{A68CDBB5-F62A-4AA3-A4C4-9E34400BA8CC}"/>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p:sp>
        <p:nvSpPr>
          <p:cNvPr id="3" name="Content Placeholder 2"/>
          <p:cNvSpPr>
            <a:spLocks noGrp="1"/>
          </p:cNvSpPr>
          <p:nvPr>
            <p:ph idx="1"/>
          </p:nvPr>
        </p:nvSpPr>
        <p:spPr>
          <a:xfrm>
            <a:off x="457200" y="1066800"/>
            <a:ext cx="8229600" cy="4525963"/>
          </a:xfrm>
        </p:spPr>
        <p:txBody>
          <a:bodyPr>
            <a:normAutofit/>
          </a:bodyPr>
          <a:lstStyle/>
          <a:p>
            <a:pPr algn="just"/>
            <a:r>
              <a:rPr lang="en-US" sz="2000" dirty="0"/>
              <a:t>Recursion is generally expressed in terms of recurrences. In other words, when an algorithm calls to itself, we can often describe its running time by a recurrence equation which describes the overall running time of a problem of </a:t>
            </a:r>
            <a:r>
              <a:rPr lang="en-US" sz="2000" dirty="0" smtClean="0"/>
              <a:t>size </a:t>
            </a:r>
            <a:r>
              <a:rPr lang="en-US" sz="2000" dirty="0"/>
              <a:t>n in terms of the running time on smaller inputs. </a:t>
            </a:r>
            <a:endParaRPr lang="en-US" sz="2000" dirty="0" smtClean="0"/>
          </a:p>
          <a:p>
            <a:pPr algn="just"/>
            <a:r>
              <a:rPr lang="en-US" sz="2000" b="1" dirty="0" smtClean="0"/>
              <a:t>There </a:t>
            </a:r>
            <a:r>
              <a:rPr lang="en-US" sz="2000" b="1" dirty="0"/>
              <a:t>are various techniques to solve </a:t>
            </a:r>
            <a:r>
              <a:rPr lang="en-US" sz="2000" b="1" dirty="0" smtClean="0"/>
              <a:t>recurrences.</a:t>
            </a:r>
          </a:p>
          <a:p>
            <a:pPr lvl="1"/>
            <a:r>
              <a:rPr lang="en-IN" sz="2000" dirty="0"/>
              <a:t>Substitution Method:</a:t>
            </a:r>
          </a:p>
          <a:p>
            <a:pPr lvl="1"/>
            <a:r>
              <a:rPr lang="en-IN" sz="2000" dirty="0" smtClean="0"/>
              <a:t>Recursion </a:t>
            </a:r>
            <a:r>
              <a:rPr lang="en-IN" sz="2000" dirty="0"/>
              <a:t>Tree </a:t>
            </a:r>
            <a:r>
              <a:rPr lang="en-IN" sz="2000" dirty="0" smtClean="0"/>
              <a:t>Method:</a:t>
            </a:r>
          </a:p>
          <a:p>
            <a:pPr lvl="1"/>
            <a:r>
              <a:rPr lang="en-IN" sz="2000" dirty="0" smtClean="0"/>
              <a:t>Master Method:</a:t>
            </a:r>
            <a:endParaRPr lang="en-IN" sz="2000" dirty="0"/>
          </a:p>
        </p:txBody>
      </p:sp>
    </p:spTree>
    <p:extLst>
      <p:ext uri="{BB962C8B-B14F-4D97-AF65-F5344CB8AC3E}">
        <p14:creationId xmlns:p14="http://schemas.microsoft.com/office/powerpoint/2010/main" val="6235717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3957" cy="1143000"/>
          </a:xfrm>
        </p:spPr>
        <p:txBody>
          <a:bodyPr>
            <a:noAutofit/>
          </a:bodyPr>
          <a:lstStyle/>
          <a:p>
            <a:pPr algn="l"/>
            <a:r>
              <a:rPr lang="en-US" sz="3200" b="1" dirty="0">
                <a:solidFill>
                  <a:schemeClr val="bg1"/>
                </a:solidFill>
              </a:rPr>
              <a:t>Recurrences</a:t>
            </a:r>
          </a:p>
        </p:txBody>
      </p:sp>
      <p:sp>
        <p:nvSpPr>
          <p:cNvPr id="6" name="Rectangle 5"/>
          <p:cNvSpPr/>
          <p:nvPr/>
        </p:nvSpPr>
        <p:spPr>
          <a:xfrm>
            <a:off x="8842314" y="6488668"/>
            <a:ext cx="301686" cy="369332"/>
          </a:xfrm>
          <a:prstGeom prst="rect">
            <a:avLst/>
          </a:prstGeom>
        </p:spPr>
        <p:txBody>
          <a:bodyPr wrap="none">
            <a:spAutoFit/>
          </a:bodyPr>
          <a:lstStyle/>
          <a:p>
            <a:fld id="{EE071443-794E-4BDA-ABA5-801964C7C152}" type="slidenum">
              <a:rPr lang="en-US" smtClean="0"/>
              <a:pPr/>
              <a:t>41</a:t>
            </a:fld>
            <a:endParaRPr lang="en-US" dirty="0"/>
          </a:p>
        </p:txBody>
      </p:sp>
      <p:sp>
        <p:nvSpPr>
          <p:cNvPr id="5" name="TextBox 4">
            <a:extLst>
              <a:ext uri="{FF2B5EF4-FFF2-40B4-BE49-F238E27FC236}">
                <a16:creationId xmlns:a16="http://schemas.microsoft.com/office/drawing/2014/main" xmlns="" id="{A68CDBB5-F62A-4AA3-A4C4-9E34400BA8CC}"/>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p:sp>
        <p:nvSpPr>
          <p:cNvPr id="3" name="Content Placeholder 2"/>
          <p:cNvSpPr>
            <a:spLocks noGrp="1"/>
          </p:cNvSpPr>
          <p:nvPr>
            <p:ph idx="1"/>
          </p:nvPr>
        </p:nvSpPr>
        <p:spPr>
          <a:xfrm>
            <a:off x="457200" y="1066800"/>
            <a:ext cx="8229600" cy="4525963"/>
          </a:xfrm>
        </p:spPr>
        <p:txBody>
          <a:bodyPr>
            <a:normAutofit/>
          </a:bodyPr>
          <a:lstStyle/>
          <a:p>
            <a:pPr marL="0" indent="0" algn="just">
              <a:spcBef>
                <a:spcPts val="0"/>
              </a:spcBef>
              <a:buNone/>
            </a:pPr>
            <a:r>
              <a:rPr lang="en-US" sz="2000" dirty="0" smtClean="0"/>
              <a:t>Void Test(</a:t>
            </a:r>
            <a:r>
              <a:rPr lang="en-US" sz="2000" dirty="0" err="1" smtClean="0"/>
              <a:t>int</a:t>
            </a:r>
            <a:r>
              <a:rPr lang="en-US" sz="2000" dirty="0" smtClean="0"/>
              <a:t> n)</a:t>
            </a:r>
          </a:p>
          <a:p>
            <a:pPr marL="0" indent="0" algn="just">
              <a:spcBef>
                <a:spcPts val="0"/>
              </a:spcBef>
              <a:buNone/>
            </a:pPr>
            <a:r>
              <a:rPr lang="en-US" sz="2000" dirty="0" smtClean="0"/>
              <a:t>{</a:t>
            </a:r>
          </a:p>
          <a:p>
            <a:pPr marL="0" indent="0" algn="just">
              <a:spcBef>
                <a:spcPts val="0"/>
              </a:spcBef>
              <a:buNone/>
            </a:pPr>
            <a:r>
              <a:rPr lang="en-US" sz="2000" dirty="0" smtClean="0"/>
              <a:t>    if(n&gt;0)</a:t>
            </a:r>
          </a:p>
          <a:p>
            <a:pPr marL="0" indent="0" algn="just">
              <a:spcBef>
                <a:spcPts val="0"/>
              </a:spcBef>
              <a:buNone/>
            </a:pPr>
            <a:r>
              <a:rPr lang="en-US" sz="2000" dirty="0" smtClean="0"/>
              <a:t>     </a:t>
            </a:r>
            <a:r>
              <a:rPr lang="en-US" sz="2000" dirty="0" err="1" smtClean="0"/>
              <a:t>printf</a:t>
            </a:r>
            <a:r>
              <a:rPr lang="en-US" sz="2000" dirty="0" smtClean="0"/>
              <a:t>(‘%d’, n);</a:t>
            </a:r>
          </a:p>
          <a:p>
            <a:pPr marL="0" indent="0" algn="just">
              <a:spcBef>
                <a:spcPts val="0"/>
              </a:spcBef>
              <a:buNone/>
            </a:pPr>
            <a:r>
              <a:rPr lang="en-US" sz="2000" dirty="0"/>
              <a:t> </a:t>
            </a:r>
            <a:r>
              <a:rPr lang="en-US" sz="2000" dirty="0" smtClean="0"/>
              <a:t>    Test(n-1)</a:t>
            </a:r>
          </a:p>
          <a:p>
            <a:pPr marL="0" indent="0" algn="just">
              <a:spcBef>
                <a:spcPts val="0"/>
              </a:spcBef>
              <a:buNone/>
            </a:pPr>
            <a:r>
              <a:rPr lang="en-US" sz="2000" dirty="0"/>
              <a:t>}</a:t>
            </a:r>
            <a:endParaRPr lang="en-IN" sz="2000"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0" y="794880"/>
              <a:ext cx="9135720" cy="4608000"/>
            </p14:xfrm>
          </p:contentPart>
        </mc:Choice>
        <mc:Fallback xmlns="">
          <p:pic>
            <p:nvPicPr>
              <p:cNvPr id="4" name="Ink 3"/>
              <p:cNvPicPr/>
              <p:nvPr/>
            </p:nvPicPr>
            <p:blipFill>
              <a:blip r:embed="rId3"/>
              <a:stretch>
                <a:fillRect/>
              </a:stretch>
            </p:blipFill>
            <p:spPr>
              <a:xfrm>
                <a:off x="-9360" y="785520"/>
                <a:ext cx="9154440" cy="4626720"/>
              </a:xfrm>
              <a:prstGeom prst="rect">
                <a:avLst/>
              </a:prstGeom>
            </p:spPr>
          </p:pic>
        </mc:Fallback>
      </mc:AlternateContent>
    </p:spTree>
    <p:extLst>
      <p:ext uri="{BB962C8B-B14F-4D97-AF65-F5344CB8AC3E}">
        <p14:creationId xmlns:p14="http://schemas.microsoft.com/office/powerpoint/2010/main" val="6235717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553680" y="901800"/>
              <a:ext cx="8331840" cy="5295600"/>
            </p14:xfrm>
          </p:contentPart>
        </mc:Choice>
        <mc:Fallback xmlns="">
          <p:pic>
            <p:nvPicPr>
              <p:cNvPr id="4" name="Ink 3"/>
              <p:cNvPicPr/>
              <p:nvPr/>
            </p:nvPicPr>
            <p:blipFill>
              <a:blip r:embed="rId3"/>
              <a:stretch>
                <a:fillRect/>
              </a:stretch>
            </p:blipFill>
            <p:spPr>
              <a:xfrm>
                <a:off x="544320" y="892440"/>
                <a:ext cx="8350560" cy="5314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2330640" y="2643120"/>
              <a:ext cx="3402720" cy="2902680"/>
            </p14:xfrm>
          </p:contentPart>
        </mc:Choice>
        <mc:Fallback xmlns="">
          <p:pic>
            <p:nvPicPr>
              <p:cNvPr id="5" name="Ink 4"/>
              <p:cNvPicPr/>
              <p:nvPr/>
            </p:nvPicPr>
            <p:blipFill>
              <a:blip r:embed="rId5"/>
              <a:stretch>
                <a:fillRect/>
              </a:stretch>
            </p:blipFill>
            <p:spPr>
              <a:xfrm>
                <a:off x="2321280" y="2633760"/>
                <a:ext cx="3421440" cy="2921400"/>
              </a:xfrm>
              <a:prstGeom prst="rect">
                <a:avLst/>
              </a:prstGeom>
            </p:spPr>
          </p:pic>
        </mc:Fallback>
      </mc:AlternateContent>
    </p:spTree>
    <p:extLst>
      <p:ext uri="{BB962C8B-B14F-4D97-AF65-F5344CB8AC3E}">
        <p14:creationId xmlns:p14="http://schemas.microsoft.com/office/powerpoint/2010/main" val="7313956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3957" cy="1143000"/>
          </a:xfrm>
        </p:spPr>
        <p:txBody>
          <a:bodyPr>
            <a:noAutofit/>
          </a:bodyPr>
          <a:lstStyle/>
          <a:p>
            <a:pPr algn="l"/>
            <a:r>
              <a:rPr lang="en-US" sz="3200" b="1" dirty="0">
                <a:solidFill>
                  <a:schemeClr val="bg1"/>
                </a:solidFill>
              </a:rPr>
              <a:t>Recurrences</a:t>
            </a:r>
          </a:p>
        </p:txBody>
      </p:sp>
      <p:sp>
        <p:nvSpPr>
          <p:cNvPr id="6" name="Rectangle 5"/>
          <p:cNvSpPr/>
          <p:nvPr/>
        </p:nvSpPr>
        <p:spPr>
          <a:xfrm>
            <a:off x="8842314" y="6488668"/>
            <a:ext cx="301686" cy="369332"/>
          </a:xfrm>
          <a:prstGeom prst="rect">
            <a:avLst/>
          </a:prstGeom>
        </p:spPr>
        <p:txBody>
          <a:bodyPr wrap="none">
            <a:spAutoFit/>
          </a:bodyPr>
          <a:lstStyle/>
          <a:p>
            <a:fld id="{EE071443-794E-4BDA-ABA5-801964C7C152}" type="slidenum">
              <a:rPr lang="en-US" smtClean="0"/>
              <a:pPr/>
              <a:t>43</a:t>
            </a:fld>
            <a:endParaRPr lang="en-US" dirty="0"/>
          </a:p>
        </p:txBody>
      </p:sp>
      <p:sp>
        <p:nvSpPr>
          <p:cNvPr id="5" name="TextBox 4">
            <a:extLst>
              <a:ext uri="{FF2B5EF4-FFF2-40B4-BE49-F238E27FC236}">
                <a16:creationId xmlns:a16="http://schemas.microsoft.com/office/drawing/2014/main" xmlns="" id="{A68CDBB5-F62A-4AA3-A4C4-9E34400BA8CC}"/>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p:sp>
        <p:nvSpPr>
          <p:cNvPr id="3" name="Content Placeholder 2"/>
          <p:cNvSpPr>
            <a:spLocks noGrp="1"/>
          </p:cNvSpPr>
          <p:nvPr>
            <p:ph idx="1"/>
          </p:nvPr>
        </p:nvSpPr>
        <p:spPr>
          <a:xfrm>
            <a:off x="457200" y="1066800"/>
            <a:ext cx="8229600" cy="4525963"/>
          </a:xfrm>
        </p:spPr>
        <p:txBody>
          <a:bodyPr>
            <a:normAutofit/>
          </a:bodyPr>
          <a:lstStyle/>
          <a:p>
            <a:pPr marL="0" indent="0" algn="just">
              <a:spcBef>
                <a:spcPts val="0"/>
              </a:spcBef>
              <a:buNone/>
            </a:pPr>
            <a:r>
              <a:rPr lang="en-US" sz="2000" dirty="0"/>
              <a:t>Void Test(</a:t>
            </a:r>
            <a:r>
              <a:rPr lang="en-US" sz="2000" dirty="0" err="1"/>
              <a:t>int</a:t>
            </a:r>
            <a:r>
              <a:rPr lang="en-US" sz="2000" dirty="0"/>
              <a:t> n)</a:t>
            </a:r>
          </a:p>
          <a:p>
            <a:pPr marL="0" indent="0" algn="just">
              <a:spcBef>
                <a:spcPts val="0"/>
              </a:spcBef>
              <a:buNone/>
            </a:pPr>
            <a:r>
              <a:rPr lang="en-US" sz="2000" dirty="0"/>
              <a:t>{</a:t>
            </a:r>
          </a:p>
          <a:p>
            <a:pPr marL="0" indent="0" algn="just">
              <a:spcBef>
                <a:spcPts val="0"/>
              </a:spcBef>
              <a:buNone/>
            </a:pPr>
            <a:r>
              <a:rPr lang="en-US" sz="2000" dirty="0"/>
              <a:t>    if(n&gt;0)</a:t>
            </a:r>
          </a:p>
          <a:p>
            <a:pPr marL="0" indent="0" algn="just">
              <a:spcBef>
                <a:spcPts val="0"/>
              </a:spcBef>
              <a:buNone/>
            </a:pPr>
            <a:r>
              <a:rPr lang="en-US" sz="2000" dirty="0"/>
              <a:t>     </a:t>
            </a:r>
            <a:r>
              <a:rPr lang="en-US" sz="2000" dirty="0" smtClean="0"/>
              <a:t>{</a:t>
            </a:r>
          </a:p>
          <a:p>
            <a:pPr marL="0" indent="0" algn="just">
              <a:spcBef>
                <a:spcPts val="0"/>
              </a:spcBef>
              <a:buNone/>
            </a:pPr>
            <a:r>
              <a:rPr lang="en-US" sz="2000" dirty="0" smtClean="0"/>
              <a:t>      for (i=0; i&lt;n; i++)</a:t>
            </a:r>
          </a:p>
          <a:p>
            <a:pPr marL="0" indent="0" algn="just">
              <a:spcBef>
                <a:spcPts val="0"/>
              </a:spcBef>
              <a:buNone/>
            </a:pPr>
            <a:r>
              <a:rPr lang="en-US" sz="2000" dirty="0"/>
              <a:t> </a:t>
            </a:r>
            <a:r>
              <a:rPr lang="en-US" sz="2000" dirty="0" smtClean="0"/>
              <a:t>        {</a:t>
            </a:r>
          </a:p>
          <a:p>
            <a:pPr marL="0" indent="0" algn="just">
              <a:spcBef>
                <a:spcPts val="0"/>
              </a:spcBef>
              <a:buNone/>
            </a:pPr>
            <a:r>
              <a:rPr lang="en-US" sz="2000" dirty="0" smtClean="0"/>
              <a:t>           </a:t>
            </a:r>
            <a:r>
              <a:rPr lang="en-US" sz="2000" dirty="0" err="1" smtClean="0"/>
              <a:t>printf</a:t>
            </a:r>
            <a:r>
              <a:rPr lang="en-US" sz="2000" dirty="0"/>
              <a:t>(‘%d’, n</a:t>
            </a:r>
            <a:r>
              <a:rPr lang="en-US" sz="2000" dirty="0" smtClean="0"/>
              <a:t>);</a:t>
            </a:r>
          </a:p>
          <a:p>
            <a:pPr marL="0" indent="0" algn="just">
              <a:spcBef>
                <a:spcPts val="0"/>
              </a:spcBef>
              <a:buNone/>
            </a:pPr>
            <a:r>
              <a:rPr lang="en-US" sz="2000" dirty="0"/>
              <a:t> </a:t>
            </a:r>
            <a:r>
              <a:rPr lang="en-US" sz="2000" dirty="0" smtClean="0"/>
              <a:t>        }</a:t>
            </a:r>
          </a:p>
          <a:p>
            <a:pPr marL="0" indent="0" algn="just">
              <a:spcBef>
                <a:spcPts val="0"/>
              </a:spcBef>
              <a:buNone/>
            </a:pPr>
            <a:r>
              <a:rPr lang="en-US" sz="2000" dirty="0"/>
              <a:t> </a:t>
            </a:r>
            <a:r>
              <a:rPr lang="en-US" sz="2000" dirty="0" smtClean="0"/>
              <a:t>    }</a:t>
            </a:r>
            <a:endParaRPr lang="en-US" sz="2000" dirty="0"/>
          </a:p>
          <a:p>
            <a:pPr marL="0" indent="0" algn="just">
              <a:spcBef>
                <a:spcPts val="0"/>
              </a:spcBef>
              <a:buNone/>
            </a:pPr>
            <a:r>
              <a:rPr lang="en-US" sz="2000" dirty="0"/>
              <a:t>     Test(n-1)</a:t>
            </a:r>
          </a:p>
          <a:p>
            <a:pPr marL="0" indent="0" algn="just">
              <a:spcBef>
                <a:spcPts val="0"/>
              </a:spcBef>
              <a:buNone/>
            </a:pPr>
            <a:r>
              <a:rPr lang="en-US" sz="2000" dirty="0"/>
              <a:t>}</a:t>
            </a:r>
            <a:endParaRPr lang="en-IN" sz="2000"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71640" y="892800"/>
              <a:ext cx="8929800" cy="5581440"/>
            </p14:xfrm>
          </p:contentPart>
        </mc:Choice>
        <mc:Fallback xmlns="">
          <p:pic>
            <p:nvPicPr>
              <p:cNvPr id="4" name="Ink 3"/>
              <p:cNvPicPr/>
              <p:nvPr/>
            </p:nvPicPr>
            <p:blipFill>
              <a:blip r:embed="rId3"/>
              <a:stretch>
                <a:fillRect/>
              </a:stretch>
            </p:blipFill>
            <p:spPr>
              <a:xfrm>
                <a:off x="62280" y="883440"/>
                <a:ext cx="8948520" cy="5600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5223960" y="6116760"/>
              <a:ext cx="830880" cy="357480"/>
            </p14:xfrm>
          </p:contentPart>
        </mc:Choice>
        <mc:Fallback xmlns="">
          <p:pic>
            <p:nvPicPr>
              <p:cNvPr id="7" name="Ink 6"/>
              <p:cNvPicPr/>
              <p:nvPr/>
            </p:nvPicPr>
            <p:blipFill>
              <a:blip r:embed="rId5"/>
              <a:stretch>
                <a:fillRect/>
              </a:stretch>
            </p:blipFill>
            <p:spPr>
              <a:xfrm>
                <a:off x="5214600" y="6107400"/>
                <a:ext cx="84960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p14:cNvContentPartPr/>
              <p14:nvPr/>
            </p14:nvContentPartPr>
            <p14:xfrm>
              <a:off x="812880" y="1884240"/>
              <a:ext cx="3098880" cy="3214800"/>
            </p14:xfrm>
          </p:contentPart>
        </mc:Choice>
        <mc:Fallback xmlns="">
          <p:pic>
            <p:nvPicPr>
              <p:cNvPr id="8" name="Ink 7"/>
              <p:cNvPicPr/>
              <p:nvPr/>
            </p:nvPicPr>
            <p:blipFill>
              <a:blip r:embed="rId7"/>
              <a:stretch>
                <a:fillRect/>
              </a:stretch>
            </p:blipFill>
            <p:spPr>
              <a:xfrm>
                <a:off x="803520" y="1874880"/>
                <a:ext cx="3117600" cy="3233520"/>
              </a:xfrm>
              <a:prstGeom prst="rect">
                <a:avLst/>
              </a:prstGeom>
            </p:spPr>
          </p:pic>
        </mc:Fallback>
      </mc:AlternateContent>
    </p:spTree>
    <p:extLst>
      <p:ext uri="{BB962C8B-B14F-4D97-AF65-F5344CB8AC3E}">
        <p14:creationId xmlns:p14="http://schemas.microsoft.com/office/powerpoint/2010/main" val="6235717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87560" y="875160"/>
              <a:ext cx="8840880" cy="5295600"/>
            </p14:xfrm>
          </p:contentPart>
        </mc:Choice>
        <mc:Fallback xmlns="">
          <p:pic>
            <p:nvPicPr>
              <p:cNvPr id="4" name="Ink 3"/>
              <p:cNvPicPr/>
              <p:nvPr/>
            </p:nvPicPr>
            <p:blipFill>
              <a:blip r:embed="rId3"/>
              <a:stretch>
                <a:fillRect/>
              </a:stretch>
            </p:blipFill>
            <p:spPr>
              <a:xfrm>
                <a:off x="178200" y="865800"/>
                <a:ext cx="8859600" cy="5314320"/>
              </a:xfrm>
              <a:prstGeom prst="rect">
                <a:avLst/>
              </a:prstGeom>
            </p:spPr>
          </p:pic>
        </mc:Fallback>
      </mc:AlternateContent>
    </p:spTree>
    <p:extLst>
      <p:ext uri="{BB962C8B-B14F-4D97-AF65-F5344CB8AC3E}">
        <p14:creationId xmlns:p14="http://schemas.microsoft.com/office/powerpoint/2010/main" val="16895399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42920" y="848160"/>
              <a:ext cx="8849880" cy="5858280"/>
            </p14:xfrm>
          </p:contentPart>
        </mc:Choice>
        <mc:Fallback xmlns="">
          <p:pic>
            <p:nvPicPr>
              <p:cNvPr id="4" name="Ink 3"/>
              <p:cNvPicPr/>
              <p:nvPr/>
            </p:nvPicPr>
            <p:blipFill>
              <a:blip r:embed="rId3"/>
              <a:stretch>
                <a:fillRect/>
              </a:stretch>
            </p:blipFill>
            <p:spPr>
              <a:xfrm>
                <a:off x="133560" y="838800"/>
                <a:ext cx="8868600" cy="5877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2304000" y="5875560"/>
              <a:ext cx="241560" cy="625680"/>
            </p14:xfrm>
          </p:contentPart>
        </mc:Choice>
        <mc:Fallback xmlns="">
          <p:pic>
            <p:nvPicPr>
              <p:cNvPr id="5" name="Ink 4"/>
              <p:cNvPicPr/>
              <p:nvPr/>
            </p:nvPicPr>
            <p:blipFill>
              <a:blip r:embed="rId5"/>
              <a:stretch>
                <a:fillRect/>
              </a:stretch>
            </p:blipFill>
            <p:spPr>
              <a:xfrm>
                <a:off x="2294640" y="5866200"/>
                <a:ext cx="260280" cy="644400"/>
              </a:xfrm>
              <a:prstGeom prst="rect">
                <a:avLst/>
              </a:prstGeom>
            </p:spPr>
          </p:pic>
        </mc:Fallback>
      </mc:AlternateContent>
    </p:spTree>
    <p:extLst>
      <p:ext uri="{BB962C8B-B14F-4D97-AF65-F5344CB8AC3E}">
        <p14:creationId xmlns:p14="http://schemas.microsoft.com/office/powerpoint/2010/main" val="15435670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3957" cy="1143000"/>
          </a:xfrm>
        </p:spPr>
        <p:txBody>
          <a:bodyPr>
            <a:noAutofit/>
          </a:bodyPr>
          <a:lstStyle/>
          <a:p>
            <a:pPr algn="l"/>
            <a:r>
              <a:rPr lang="en-US" sz="3200" b="1" dirty="0">
                <a:solidFill>
                  <a:schemeClr val="bg1"/>
                </a:solidFill>
              </a:rPr>
              <a:t>Recurrences</a:t>
            </a:r>
          </a:p>
        </p:txBody>
      </p:sp>
      <p:sp>
        <p:nvSpPr>
          <p:cNvPr id="6" name="Rectangle 5"/>
          <p:cNvSpPr/>
          <p:nvPr/>
        </p:nvSpPr>
        <p:spPr>
          <a:xfrm>
            <a:off x="8842314" y="6488668"/>
            <a:ext cx="301686" cy="369332"/>
          </a:xfrm>
          <a:prstGeom prst="rect">
            <a:avLst/>
          </a:prstGeom>
        </p:spPr>
        <p:txBody>
          <a:bodyPr wrap="none">
            <a:spAutoFit/>
          </a:bodyPr>
          <a:lstStyle/>
          <a:p>
            <a:fld id="{EE071443-794E-4BDA-ABA5-801964C7C152}" type="slidenum">
              <a:rPr lang="en-US" smtClean="0"/>
              <a:pPr/>
              <a:t>46</a:t>
            </a:fld>
            <a:endParaRPr lang="en-US" dirty="0"/>
          </a:p>
        </p:txBody>
      </p:sp>
      <p:sp>
        <p:nvSpPr>
          <p:cNvPr id="5" name="TextBox 4">
            <a:extLst>
              <a:ext uri="{FF2B5EF4-FFF2-40B4-BE49-F238E27FC236}">
                <a16:creationId xmlns:a16="http://schemas.microsoft.com/office/drawing/2014/main" xmlns="" id="{A68CDBB5-F62A-4AA3-A4C4-9E34400BA8CC}"/>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p:sp>
        <p:nvSpPr>
          <p:cNvPr id="3" name="Content Placeholder 2"/>
          <p:cNvSpPr>
            <a:spLocks noGrp="1"/>
          </p:cNvSpPr>
          <p:nvPr>
            <p:ph idx="1"/>
          </p:nvPr>
        </p:nvSpPr>
        <p:spPr>
          <a:xfrm>
            <a:off x="457200" y="1066800"/>
            <a:ext cx="8229600" cy="4525963"/>
          </a:xfrm>
        </p:spPr>
        <p:txBody>
          <a:bodyPr>
            <a:normAutofit/>
          </a:bodyPr>
          <a:lstStyle/>
          <a:p>
            <a:pPr marL="0" indent="0" algn="just">
              <a:spcBef>
                <a:spcPts val="0"/>
              </a:spcBef>
              <a:buNone/>
            </a:pPr>
            <a:r>
              <a:rPr lang="en-US" sz="2000" dirty="0"/>
              <a:t>Void Test(</a:t>
            </a:r>
            <a:r>
              <a:rPr lang="en-US" sz="2000" dirty="0" err="1"/>
              <a:t>int</a:t>
            </a:r>
            <a:r>
              <a:rPr lang="en-US" sz="2000" dirty="0"/>
              <a:t> n)</a:t>
            </a:r>
          </a:p>
          <a:p>
            <a:pPr marL="0" indent="0" algn="just">
              <a:spcBef>
                <a:spcPts val="0"/>
              </a:spcBef>
              <a:buNone/>
            </a:pPr>
            <a:r>
              <a:rPr lang="en-US" sz="2000" dirty="0"/>
              <a:t>{</a:t>
            </a:r>
          </a:p>
          <a:p>
            <a:pPr marL="0" indent="0" algn="just">
              <a:spcBef>
                <a:spcPts val="0"/>
              </a:spcBef>
              <a:buNone/>
            </a:pPr>
            <a:r>
              <a:rPr lang="en-US" sz="2000" dirty="0"/>
              <a:t>    if(n&gt;0)</a:t>
            </a:r>
          </a:p>
          <a:p>
            <a:pPr marL="0" indent="0" algn="just">
              <a:spcBef>
                <a:spcPts val="0"/>
              </a:spcBef>
              <a:buNone/>
            </a:pPr>
            <a:r>
              <a:rPr lang="en-US" sz="2000" dirty="0"/>
              <a:t>     {</a:t>
            </a:r>
          </a:p>
          <a:p>
            <a:pPr marL="0" indent="0" algn="just">
              <a:spcBef>
                <a:spcPts val="0"/>
              </a:spcBef>
              <a:buNone/>
            </a:pPr>
            <a:r>
              <a:rPr lang="en-US" sz="2000" dirty="0"/>
              <a:t>      for (</a:t>
            </a:r>
            <a:r>
              <a:rPr lang="en-US" sz="2000" dirty="0" smtClean="0"/>
              <a:t>i=1; </a:t>
            </a:r>
            <a:r>
              <a:rPr lang="en-US" sz="2000" dirty="0"/>
              <a:t>i&lt;n; </a:t>
            </a:r>
            <a:r>
              <a:rPr lang="en-US" sz="2000" dirty="0" smtClean="0"/>
              <a:t>i=i*2)</a:t>
            </a:r>
            <a:endParaRPr lang="en-US" sz="2000" dirty="0"/>
          </a:p>
          <a:p>
            <a:pPr marL="0" indent="0" algn="just">
              <a:spcBef>
                <a:spcPts val="0"/>
              </a:spcBef>
              <a:buNone/>
            </a:pPr>
            <a:r>
              <a:rPr lang="en-US" sz="2000" dirty="0"/>
              <a:t>         {</a:t>
            </a:r>
          </a:p>
          <a:p>
            <a:pPr marL="0" indent="0" algn="just">
              <a:spcBef>
                <a:spcPts val="0"/>
              </a:spcBef>
              <a:buNone/>
            </a:pPr>
            <a:r>
              <a:rPr lang="en-US" sz="2000" dirty="0"/>
              <a:t>           </a:t>
            </a:r>
            <a:r>
              <a:rPr lang="en-US" sz="2000" dirty="0" err="1"/>
              <a:t>printf</a:t>
            </a:r>
            <a:r>
              <a:rPr lang="en-US" sz="2000" dirty="0"/>
              <a:t>(‘%d’, </a:t>
            </a:r>
            <a:r>
              <a:rPr lang="en-US" sz="2000" dirty="0" smtClean="0"/>
              <a:t>i);</a:t>
            </a:r>
            <a:endParaRPr lang="en-US" sz="2000" dirty="0"/>
          </a:p>
          <a:p>
            <a:pPr marL="0" indent="0" algn="just">
              <a:spcBef>
                <a:spcPts val="0"/>
              </a:spcBef>
              <a:buNone/>
            </a:pPr>
            <a:r>
              <a:rPr lang="en-US" sz="2000" dirty="0"/>
              <a:t>         }</a:t>
            </a:r>
          </a:p>
          <a:p>
            <a:pPr marL="0" indent="0" algn="just">
              <a:spcBef>
                <a:spcPts val="0"/>
              </a:spcBef>
              <a:buNone/>
            </a:pPr>
            <a:r>
              <a:rPr lang="en-US" sz="2000" dirty="0"/>
              <a:t>     }</a:t>
            </a:r>
          </a:p>
          <a:p>
            <a:pPr marL="0" indent="0" algn="just">
              <a:spcBef>
                <a:spcPts val="0"/>
              </a:spcBef>
              <a:buNone/>
            </a:pPr>
            <a:r>
              <a:rPr lang="en-US" sz="2000" dirty="0"/>
              <a:t>     Test(n-1)</a:t>
            </a:r>
          </a:p>
          <a:p>
            <a:pPr marL="0" indent="0" algn="just">
              <a:spcBef>
                <a:spcPts val="0"/>
              </a:spcBef>
              <a:buNone/>
            </a:pPr>
            <a:r>
              <a:rPr lang="en-US" sz="2000" dirty="0"/>
              <a:t>}</a:t>
            </a:r>
            <a:endParaRPr lang="en-IN" sz="2000"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32200" y="991080"/>
              <a:ext cx="8412120" cy="5385240"/>
            </p14:xfrm>
          </p:contentPart>
        </mc:Choice>
        <mc:Fallback xmlns="">
          <p:pic>
            <p:nvPicPr>
              <p:cNvPr id="4" name="Ink 3"/>
              <p:cNvPicPr/>
              <p:nvPr/>
            </p:nvPicPr>
            <p:blipFill>
              <a:blip r:embed="rId3"/>
              <a:stretch>
                <a:fillRect/>
              </a:stretch>
            </p:blipFill>
            <p:spPr>
              <a:xfrm>
                <a:off x="222840" y="981720"/>
                <a:ext cx="8430840" cy="5403960"/>
              </a:xfrm>
              <a:prstGeom prst="rect">
                <a:avLst/>
              </a:prstGeom>
            </p:spPr>
          </p:pic>
        </mc:Fallback>
      </mc:AlternateContent>
    </p:spTree>
    <p:extLst>
      <p:ext uri="{BB962C8B-B14F-4D97-AF65-F5344CB8AC3E}">
        <p14:creationId xmlns:p14="http://schemas.microsoft.com/office/powerpoint/2010/main" val="6235717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32200" y="875160"/>
              <a:ext cx="3724200" cy="714600"/>
            </p14:xfrm>
          </p:contentPart>
        </mc:Choice>
        <mc:Fallback xmlns="">
          <p:pic>
            <p:nvPicPr>
              <p:cNvPr id="4" name="Ink 3"/>
              <p:cNvPicPr/>
              <p:nvPr/>
            </p:nvPicPr>
            <p:blipFill>
              <a:blip r:embed="rId3"/>
              <a:stretch>
                <a:fillRect/>
              </a:stretch>
            </p:blipFill>
            <p:spPr>
              <a:xfrm>
                <a:off x="222840" y="865800"/>
                <a:ext cx="3742920" cy="733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89280" y="866160"/>
              <a:ext cx="8697960" cy="5527800"/>
            </p14:xfrm>
          </p:contentPart>
        </mc:Choice>
        <mc:Fallback xmlns="">
          <p:pic>
            <p:nvPicPr>
              <p:cNvPr id="5" name="Ink 4"/>
              <p:cNvPicPr/>
              <p:nvPr/>
            </p:nvPicPr>
            <p:blipFill>
              <a:blip r:embed="rId5"/>
              <a:stretch>
                <a:fillRect/>
              </a:stretch>
            </p:blipFill>
            <p:spPr>
              <a:xfrm>
                <a:off x="79920" y="856800"/>
                <a:ext cx="8716680" cy="5546520"/>
              </a:xfrm>
              <a:prstGeom prst="rect">
                <a:avLst/>
              </a:prstGeom>
            </p:spPr>
          </p:pic>
        </mc:Fallback>
      </mc:AlternateContent>
    </p:spTree>
    <p:extLst>
      <p:ext uri="{BB962C8B-B14F-4D97-AF65-F5344CB8AC3E}">
        <p14:creationId xmlns:p14="http://schemas.microsoft.com/office/powerpoint/2010/main" val="17500539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3957" cy="1143000"/>
          </a:xfrm>
        </p:spPr>
        <p:txBody>
          <a:bodyPr>
            <a:noAutofit/>
          </a:bodyPr>
          <a:lstStyle/>
          <a:p>
            <a:pPr algn="l"/>
            <a:r>
              <a:rPr lang="en-US" sz="3200" b="1" dirty="0">
                <a:solidFill>
                  <a:schemeClr val="bg1"/>
                </a:solidFill>
              </a:rPr>
              <a:t>Recurrences</a:t>
            </a:r>
          </a:p>
        </p:txBody>
      </p:sp>
      <p:sp>
        <p:nvSpPr>
          <p:cNvPr id="6" name="Rectangle 5"/>
          <p:cNvSpPr/>
          <p:nvPr/>
        </p:nvSpPr>
        <p:spPr>
          <a:xfrm>
            <a:off x="8842314" y="6488668"/>
            <a:ext cx="301686" cy="369332"/>
          </a:xfrm>
          <a:prstGeom prst="rect">
            <a:avLst/>
          </a:prstGeom>
        </p:spPr>
        <p:txBody>
          <a:bodyPr wrap="none">
            <a:spAutoFit/>
          </a:bodyPr>
          <a:lstStyle/>
          <a:p>
            <a:fld id="{EE071443-794E-4BDA-ABA5-801964C7C152}" type="slidenum">
              <a:rPr lang="en-US" smtClean="0"/>
              <a:pPr/>
              <a:t>48</a:t>
            </a:fld>
            <a:endParaRPr lang="en-US" dirty="0"/>
          </a:p>
        </p:txBody>
      </p:sp>
      <p:sp>
        <p:nvSpPr>
          <p:cNvPr id="5" name="TextBox 4">
            <a:extLst>
              <a:ext uri="{FF2B5EF4-FFF2-40B4-BE49-F238E27FC236}">
                <a16:creationId xmlns:a16="http://schemas.microsoft.com/office/drawing/2014/main" xmlns="" id="{A68CDBB5-F62A-4AA3-A4C4-9E34400BA8CC}"/>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p:sp>
        <p:nvSpPr>
          <p:cNvPr id="3" name="Content Placeholder 2"/>
          <p:cNvSpPr>
            <a:spLocks noGrp="1"/>
          </p:cNvSpPr>
          <p:nvPr>
            <p:ph idx="1"/>
          </p:nvPr>
        </p:nvSpPr>
        <p:spPr>
          <a:xfrm>
            <a:off x="457200" y="1066800"/>
            <a:ext cx="8229600" cy="4525963"/>
          </a:xfrm>
        </p:spPr>
        <p:txBody>
          <a:bodyPr>
            <a:normAutofit/>
          </a:bodyPr>
          <a:lstStyle/>
          <a:p>
            <a:pPr marL="0" indent="0" algn="just">
              <a:spcBef>
                <a:spcPts val="0"/>
              </a:spcBef>
              <a:buNone/>
            </a:pPr>
            <a:r>
              <a:rPr lang="en-US" sz="2400" dirty="0"/>
              <a:t>Void Test(</a:t>
            </a:r>
            <a:r>
              <a:rPr lang="en-US" sz="2400" dirty="0" err="1"/>
              <a:t>int</a:t>
            </a:r>
            <a:r>
              <a:rPr lang="en-US" sz="2400" dirty="0"/>
              <a:t> n)</a:t>
            </a:r>
          </a:p>
          <a:p>
            <a:pPr marL="0" indent="0" algn="just">
              <a:spcBef>
                <a:spcPts val="0"/>
              </a:spcBef>
              <a:buNone/>
            </a:pPr>
            <a:r>
              <a:rPr lang="en-US" sz="2400" dirty="0"/>
              <a:t>{</a:t>
            </a:r>
          </a:p>
          <a:p>
            <a:pPr marL="0" indent="0" algn="just">
              <a:spcBef>
                <a:spcPts val="0"/>
              </a:spcBef>
              <a:buNone/>
            </a:pPr>
            <a:r>
              <a:rPr lang="en-US" sz="2400" dirty="0"/>
              <a:t>    if(n&gt;0)</a:t>
            </a:r>
          </a:p>
          <a:p>
            <a:pPr marL="0" indent="0" algn="just">
              <a:spcBef>
                <a:spcPts val="0"/>
              </a:spcBef>
              <a:buNone/>
            </a:pPr>
            <a:r>
              <a:rPr lang="en-US" sz="2400" dirty="0"/>
              <a:t>     </a:t>
            </a:r>
            <a:r>
              <a:rPr lang="en-US" sz="2400" dirty="0" err="1"/>
              <a:t>printf</a:t>
            </a:r>
            <a:r>
              <a:rPr lang="en-US" sz="2400" dirty="0"/>
              <a:t>(‘%d’, n);</a:t>
            </a:r>
          </a:p>
          <a:p>
            <a:pPr marL="0" indent="0" algn="just">
              <a:spcBef>
                <a:spcPts val="0"/>
              </a:spcBef>
              <a:buNone/>
            </a:pPr>
            <a:r>
              <a:rPr lang="en-US" sz="2400" dirty="0"/>
              <a:t>     Test(n-1</a:t>
            </a:r>
            <a:r>
              <a:rPr lang="en-US" sz="2400" dirty="0" smtClean="0"/>
              <a:t>);</a:t>
            </a:r>
          </a:p>
          <a:p>
            <a:pPr marL="0" indent="0" algn="just">
              <a:spcBef>
                <a:spcPts val="0"/>
              </a:spcBef>
              <a:buNone/>
            </a:pPr>
            <a:r>
              <a:rPr lang="en-US" sz="2400" dirty="0" smtClean="0"/>
              <a:t>     Test(n-1</a:t>
            </a:r>
            <a:r>
              <a:rPr lang="en-US" sz="2400" dirty="0"/>
              <a:t>);</a:t>
            </a:r>
          </a:p>
          <a:p>
            <a:pPr marL="0" indent="0" algn="just">
              <a:spcBef>
                <a:spcPts val="0"/>
              </a:spcBef>
              <a:buNone/>
            </a:pPr>
            <a:r>
              <a:rPr lang="en-US" sz="2400" dirty="0" smtClean="0"/>
              <a:t>}</a:t>
            </a:r>
            <a:endParaRPr lang="en-IN" sz="2400" dirty="0"/>
          </a:p>
          <a:p>
            <a:pPr marL="0" indent="0" algn="just">
              <a:buNone/>
            </a:pPr>
            <a:endParaRPr lang="en-IN" sz="2400"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59200" y="937440"/>
              <a:ext cx="8769240" cy="5581440"/>
            </p14:xfrm>
          </p:contentPart>
        </mc:Choice>
        <mc:Fallback xmlns="">
          <p:pic>
            <p:nvPicPr>
              <p:cNvPr id="4" name="Ink 3"/>
              <p:cNvPicPr/>
              <p:nvPr/>
            </p:nvPicPr>
            <p:blipFill>
              <a:blip r:embed="rId3"/>
              <a:stretch>
                <a:fillRect/>
              </a:stretch>
            </p:blipFill>
            <p:spPr>
              <a:xfrm>
                <a:off x="249840" y="928080"/>
                <a:ext cx="8787960" cy="5600160"/>
              </a:xfrm>
              <a:prstGeom prst="rect">
                <a:avLst/>
              </a:prstGeom>
            </p:spPr>
          </p:pic>
        </mc:Fallback>
      </mc:AlternateContent>
    </p:spTree>
    <p:extLst>
      <p:ext uri="{BB962C8B-B14F-4D97-AF65-F5344CB8AC3E}">
        <p14:creationId xmlns:p14="http://schemas.microsoft.com/office/powerpoint/2010/main" val="6235717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57480" y="884160"/>
              <a:ext cx="8295840" cy="5393880"/>
            </p14:xfrm>
          </p:contentPart>
        </mc:Choice>
        <mc:Fallback xmlns="">
          <p:pic>
            <p:nvPicPr>
              <p:cNvPr id="4" name="Ink 3"/>
              <p:cNvPicPr/>
              <p:nvPr/>
            </p:nvPicPr>
            <p:blipFill>
              <a:blip r:embed="rId3"/>
              <a:stretch>
                <a:fillRect/>
              </a:stretch>
            </p:blipFill>
            <p:spPr>
              <a:xfrm>
                <a:off x="348120" y="874800"/>
                <a:ext cx="8314560" cy="5412600"/>
              </a:xfrm>
              <a:prstGeom prst="rect">
                <a:avLst/>
              </a:prstGeom>
            </p:spPr>
          </p:pic>
        </mc:Fallback>
      </mc:AlternateContent>
    </p:spTree>
    <p:extLst>
      <p:ext uri="{BB962C8B-B14F-4D97-AF65-F5344CB8AC3E}">
        <p14:creationId xmlns:p14="http://schemas.microsoft.com/office/powerpoint/2010/main" val="2382424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848600" cy="609600"/>
          </a:xfrm>
        </p:spPr>
        <p:txBody>
          <a:bodyPr/>
          <a:lstStyle/>
          <a:p>
            <a:pPr algn="l"/>
            <a:r>
              <a:rPr lang="en-US" sz="3200" b="1" dirty="0">
                <a:solidFill>
                  <a:schemeClr val="bg1"/>
                </a:solidFill>
              </a:rPr>
              <a:t>Syllabus</a:t>
            </a:r>
            <a:endParaRPr lang="en-US" sz="3200" dirty="0">
              <a:solidFill>
                <a:schemeClr val="bg1"/>
              </a:solidFill>
            </a:endParaRPr>
          </a:p>
        </p:txBody>
      </p:sp>
      <p:sp>
        <p:nvSpPr>
          <p:cNvPr id="3" name="Content Placeholder 2"/>
          <p:cNvSpPr>
            <a:spLocks noGrp="1"/>
          </p:cNvSpPr>
          <p:nvPr>
            <p:ph idx="1"/>
          </p:nvPr>
        </p:nvSpPr>
        <p:spPr>
          <a:xfrm>
            <a:off x="457200" y="960437"/>
            <a:ext cx="8229600" cy="4525963"/>
          </a:xfrm>
        </p:spPr>
        <p:txBody>
          <a:bodyPr>
            <a:noAutofit/>
          </a:bodyPr>
          <a:lstStyle/>
          <a:p>
            <a:pPr marL="0" indent="0" algn="just">
              <a:buNone/>
            </a:pPr>
            <a:r>
              <a:rPr lang="en-US" sz="2400" b="1" dirty="0"/>
              <a:t>Module 3 </a:t>
            </a:r>
            <a:r>
              <a:rPr lang="en-IN" sz="2400" b="1" dirty="0"/>
              <a:t>Greedy Method Approach</a:t>
            </a:r>
            <a:endParaRPr lang="en-US" sz="2400" b="1" dirty="0"/>
          </a:p>
          <a:p>
            <a:pPr algn="just"/>
            <a:r>
              <a:rPr lang="en-IN" sz="2400" dirty="0"/>
              <a:t>General Method, Single source shortest path: </a:t>
            </a:r>
            <a:r>
              <a:rPr lang="en-IN" sz="2400" dirty="0" err="1"/>
              <a:t>Dijkstra</a:t>
            </a:r>
            <a:r>
              <a:rPr lang="en-IN" sz="2400" dirty="0"/>
              <a:t> Algorithm Fractional Knapsack problem, Job sequencing with deadlines, Minimum cost spanning trees: </a:t>
            </a:r>
            <a:r>
              <a:rPr lang="en-IN" sz="2400" dirty="0" err="1"/>
              <a:t>Kruskal</a:t>
            </a:r>
            <a:r>
              <a:rPr lang="en-IN" sz="2400" dirty="0"/>
              <a:t> and Prim’s </a:t>
            </a:r>
            <a:r>
              <a:rPr lang="en-IN" sz="2400" dirty="0" smtClean="0"/>
              <a:t>algorithms</a:t>
            </a:r>
          </a:p>
          <a:p>
            <a:pPr marL="0" indent="0" algn="just">
              <a:buNone/>
            </a:pPr>
            <a:r>
              <a:rPr lang="en-US" sz="2400" b="1" dirty="0" smtClean="0"/>
              <a:t>Module </a:t>
            </a:r>
            <a:r>
              <a:rPr lang="en-US" sz="2400" b="1" dirty="0"/>
              <a:t>4 </a:t>
            </a:r>
            <a:r>
              <a:rPr lang="en-IN" sz="2400" b="1" dirty="0"/>
              <a:t>Dynamic Programming Approach</a:t>
            </a:r>
            <a:endParaRPr lang="en-US" sz="2400" b="1" dirty="0"/>
          </a:p>
          <a:p>
            <a:pPr algn="just"/>
            <a:r>
              <a:rPr lang="en-IN" sz="2400" dirty="0"/>
              <a:t>General Method, Multistage graphs, Single source shortest path: Bellman Ford Algorithm All pair shortest path: Floyd </a:t>
            </a:r>
            <a:r>
              <a:rPr lang="en-IN" sz="2400" dirty="0" err="1"/>
              <a:t>Warshall</a:t>
            </a:r>
            <a:r>
              <a:rPr lang="en-IN" sz="2400" dirty="0"/>
              <a:t> Algorithm, Assembly-line scheduling Problem0/1 knapsack Problem, Travelling Salesperson problem, Longest common subsequence</a:t>
            </a:r>
            <a:endParaRPr lang="en-US" sz="2400" dirty="0"/>
          </a:p>
        </p:txBody>
      </p:sp>
      <p:sp>
        <p:nvSpPr>
          <p:cNvPr id="4" name="TextBox 3">
            <a:extLst>
              <a:ext uri="{FF2B5EF4-FFF2-40B4-BE49-F238E27FC236}">
                <a16:creationId xmlns:a16="http://schemas.microsoft.com/office/drawing/2014/main" xmlns="" id="{514BDA64-4A34-43A9-BE58-96A7D1ED8365}"/>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p:spTree>
    <p:extLst>
      <p:ext uri="{BB962C8B-B14F-4D97-AF65-F5344CB8AC3E}">
        <p14:creationId xmlns:p14="http://schemas.microsoft.com/office/powerpoint/2010/main" val="41757979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sz="1800" b="1" dirty="0"/>
              <a:t>T(n) = </a:t>
            </a:r>
            <a:r>
              <a:rPr lang="en-US" sz="1800" b="1" dirty="0" err="1"/>
              <a:t>aT</a:t>
            </a:r>
            <a:r>
              <a:rPr lang="en-US" sz="1800" b="1" dirty="0"/>
              <a:t>(n-b) + f(n)</a:t>
            </a:r>
            <a:r>
              <a:rPr lang="en-US" sz="1800" dirty="0"/>
              <a:t>, where a and b are the constants. a&gt;0, b&gt;0 and </a:t>
            </a:r>
            <a:r>
              <a:rPr lang="en-US" sz="1800" b="1" dirty="0"/>
              <a:t>f(n)=O(</a:t>
            </a:r>
            <a:r>
              <a:rPr lang="en-US" sz="1800" b="1" dirty="0" err="1"/>
              <a:t>n^k</a:t>
            </a:r>
            <a:r>
              <a:rPr lang="en-US" sz="1800" b="1" dirty="0"/>
              <a:t>)</a:t>
            </a:r>
            <a:r>
              <a:rPr lang="en-US" sz="1800" dirty="0"/>
              <a:t> where k≥0.</a:t>
            </a:r>
            <a:endParaRPr lang="en-IN" sz="1800"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14560" y="946440"/>
              <a:ext cx="5420520" cy="2358000"/>
            </p14:xfrm>
          </p:contentPart>
        </mc:Choice>
        <mc:Fallback xmlns="">
          <p:pic>
            <p:nvPicPr>
              <p:cNvPr id="4" name="Ink 3"/>
              <p:cNvPicPr/>
              <p:nvPr/>
            </p:nvPicPr>
            <p:blipFill>
              <a:blip r:embed="rId3"/>
              <a:stretch>
                <a:fillRect/>
              </a:stretch>
            </p:blipFill>
            <p:spPr>
              <a:xfrm>
                <a:off x="205200" y="937080"/>
                <a:ext cx="5439240" cy="2376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107280" y="1009080"/>
              <a:ext cx="2607840" cy="2661480"/>
            </p14:xfrm>
          </p:contentPart>
        </mc:Choice>
        <mc:Fallback xmlns="">
          <p:pic>
            <p:nvPicPr>
              <p:cNvPr id="5" name="Ink 4"/>
              <p:cNvPicPr/>
              <p:nvPr/>
            </p:nvPicPr>
            <p:blipFill>
              <a:blip r:embed="rId5"/>
              <a:stretch>
                <a:fillRect/>
              </a:stretch>
            </p:blipFill>
            <p:spPr>
              <a:xfrm>
                <a:off x="97920" y="999720"/>
                <a:ext cx="2626560" cy="2680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p14:cNvContentPartPr/>
              <p14:nvPr/>
            </p14:nvContentPartPr>
            <p14:xfrm>
              <a:off x="-26640" y="901800"/>
              <a:ext cx="9108720" cy="4858200"/>
            </p14:xfrm>
          </p:contentPart>
        </mc:Choice>
        <mc:Fallback xmlns="">
          <p:pic>
            <p:nvPicPr>
              <p:cNvPr id="6" name="Ink 5"/>
              <p:cNvPicPr/>
              <p:nvPr/>
            </p:nvPicPr>
            <p:blipFill>
              <a:blip r:embed="rId7"/>
              <a:stretch>
                <a:fillRect/>
              </a:stretch>
            </p:blipFill>
            <p:spPr>
              <a:xfrm>
                <a:off x="-36000" y="892440"/>
                <a:ext cx="9127440" cy="4876920"/>
              </a:xfrm>
              <a:prstGeom prst="rect">
                <a:avLst/>
              </a:prstGeom>
            </p:spPr>
          </p:pic>
        </mc:Fallback>
      </mc:AlternateContent>
    </p:spTree>
    <p:extLst>
      <p:ext uri="{BB962C8B-B14F-4D97-AF65-F5344CB8AC3E}">
        <p14:creationId xmlns:p14="http://schemas.microsoft.com/office/powerpoint/2010/main" val="36201161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3957" cy="1143000"/>
          </a:xfrm>
        </p:spPr>
        <p:txBody>
          <a:bodyPr>
            <a:noAutofit/>
          </a:bodyPr>
          <a:lstStyle/>
          <a:p>
            <a:pPr algn="l"/>
            <a:r>
              <a:rPr lang="en-US" sz="3200" b="1" dirty="0">
                <a:solidFill>
                  <a:schemeClr val="bg1"/>
                </a:solidFill>
              </a:rPr>
              <a:t>Recurrences</a:t>
            </a:r>
          </a:p>
        </p:txBody>
      </p:sp>
      <p:sp>
        <p:nvSpPr>
          <p:cNvPr id="6" name="Rectangle 5"/>
          <p:cNvSpPr/>
          <p:nvPr/>
        </p:nvSpPr>
        <p:spPr>
          <a:xfrm>
            <a:off x="8842314" y="6488668"/>
            <a:ext cx="301686" cy="369332"/>
          </a:xfrm>
          <a:prstGeom prst="rect">
            <a:avLst/>
          </a:prstGeom>
        </p:spPr>
        <p:txBody>
          <a:bodyPr wrap="none">
            <a:spAutoFit/>
          </a:bodyPr>
          <a:lstStyle/>
          <a:p>
            <a:fld id="{EE071443-794E-4BDA-ABA5-801964C7C152}" type="slidenum">
              <a:rPr lang="en-US" smtClean="0"/>
              <a:pPr/>
              <a:t>51</a:t>
            </a:fld>
            <a:endParaRPr lang="en-US" dirty="0"/>
          </a:p>
        </p:txBody>
      </p:sp>
      <p:sp>
        <p:nvSpPr>
          <p:cNvPr id="5" name="TextBox 4">
            <a:extLst>
              <a:ext uri="{FF2B5EF4-FFF2-40B4-BE49-F238E27FC236}">
                <a16:creationId xmlns:a16="http://schemas.microsoft.com/office/drawing/2014/main" xmlns="" id="{A68CDBB5-F62A-4AA3-A4C4-9E34400BA8CC}"/>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p:sp>
        <p:nvSpPr>
          <p:cNvPr id="3" name="Content Placeholder 2"/>
          <p:cNvSpPr>
            <a:spLocks noGrp="1"/>
          </p:cNvSpPr>
          <p:nvPr>
            <p:ph idx="1"/>
          </p:nvPr>
        </p:nvSpPr>
        <p:spPr>
          <a:xfrm>
            <a:off x="457200" y="1066800"/>
            <a:ext cx="8229600" cy="4525963"/>
          </a:xfrm>
        </p:spPr>
        <p:txBody>
          <a:bodyPr>
            <a:noAutofit/>
          </a:bodyPr>
          <a:lstStyle/>
          <a:p>
            <a:pPr marL="0" indent="0" algn="just">
              <a:buNone/>
            </a:pPr>
            <a:r>
              <a:rPr lang="en-US" sz="2000" b="1" dirty="0" smtClean="0"/>
              <a:t>Master theorem for Decreasing function</a:t>
            </a:r>
          </a:p>
          <a:p>
            <a:pPr marL="0" indent="0">
              <a:buNone/>
            </a:pPr>
            <a:r>
              <a:rPr lang="en-US" sz="2000" b="1" dirty="0"/>
              <a:t>G</a:t>
            </a:r>
            <a:r>
              <a:rPr lang="en-US" sz="2000" b="1" dirty="0" smtClean="0"/>
              <a:t>eneral </a:t>
            </a:r>
            <a:r>
              <a:rPr lang="en-US" sz="2000" b="1" dirty="0"/>
              <a:t>form for decreasing functions will be</a:t>
            </a:r>
            <a:endParaRPr lang="en-US" sz="2000" b="1" i="1" dirty="0"/>
          </a:p>
          <a:p>
            <a:pPr algn="just"/>
            <a:r>
              <a:rPr lang="en-US" sz="2000" b="1" dirty="0"/>
              <a:t>T(n) = </a:t>
            </a:r>
            <a:r>
              <a:rPr lang="en-US" sz="2000" b="1" dirty="0" err="1"/>
              <a:t>aT</a:t>
            </a:r>
            <a:r>
              <a:rPr lang="en-US" sz="2000" b="1" dirty="0"/>
              <a:t>(n-b) + f(n)</a:t>
            </a:r>
            <a:r>
              <a:rPr lang="en-US" sz="2000" dirty="0"/>
              <a:t>, where a and b are the constants. a&gt;0, b&gt;0 and </a:t>
            </a:r>
            <a:r>
              <a:rPr lang="en-US" sz="2000" b="1" dirty="0"/>
              <a:t>f(n)=O(</a:t>
            </a:r>
            <a:r>
              <a:rPr lang="en-US" sz="2000" b="1" dirty="0" err="1"/>
              <a:t>n^k</a:t>
            </a:r>
            <a:r>
              <a:rPr lang="en-US" sz="2000" b="1" dirty="0"/>
              <a:t>)</a:t>
            </a:r>
            <a:r>
              <a:rPr lang="en-US" sz="2000" dirty="0"/>
              <a:t> where k≥0. a = Number of </a:t>
            </a:r>
            <a:r>
              <a:rPr lang="en-US" sz="2000" dirty="0" err="1"/>
              <a:t>subproblems</a:t>
            </a:r>
            <a:r>
              <a:rPr lang="en-US" sz="2000" dirty="0"/>
              <a:t> and b = The cost of dividing and merging the </a:t>
            </a:r>
            <a:r>
              <a:rPr lang="en-US" sz="2000" dirty="0" err="1"/>
              <a:t>subproblems</a:t>
            </a:r>
            <a:r>
              <a:rPr lang="en-US" sz="2000" dirty="0"/>
              <a:t>.</a:t>
            </a:r>
            <a:endParaRPr lang="en-US" sz="2000" i="1" dirty="0"/>
          </a:p>
          <a:p>
            <a:pPr marL="0" indent="0" algn="just">
              <a:buNone/>
            </a:pPr>
            <a:r>
              <a:rPr lang="en-US" sz="2000" b="1" dirty="0"/>
              <a:t>To solve this type of recurrence relation there are 3 cases </a:t>
            </a:r>
            <a:r>
              <a:rPr lang="en-US" sz="2000" b="1" dirty="0" smtClean="0"/>
              <a:t>:</a:t>
            </a:r>
          </a:p>
          <a:p>
            <a:r>
              <a:rPr lang="en-IN" sz="2000" b="1" dirty="0"/>
              <a:t>Case : </a:t>
            </a:r>
            <a:r>
              <a:rPr lang="en-IN" sz="2000" b="1" dirty="0" smtClean="0"/>
              <a:t>1</a:t>
            </a:r>
            <a:endParaRPr lang="en-IN" sz="2000" i="1" dirty="0"/>
          </a:p>
          <a:p>
            <a:pPr lvl="1"/>
            <a:r>
              <a:rPr lang="en-IN" sz="2000" dirty="0"/>
              <a:t>If a = 1 then </a:t>
            </a:r>
            <a:r>
              <a:rPr lang="en-IN" sz="2000" b="1" dirty="0"/>
              <a:t>T(n) = O(n^(k+1))</a:t>
            </a:r>
            <a:r>
              <a:rPr lang="en-IN" sz="2000" dirty="0"/>
              <a:t> or simply </a:t>
            </a:r>
            <a:r>
              <a:rPr lang="en-IN" sz="2000" b="1" dirty="0"/>
              <a:t>T(n) = O(n*f(n)).</a:t>
            </a:r>
            <a:endParaRPr lang="en-IN" sz="2000" dirty="0"/>
          </a:p>
          <a:p>
            <a:r>
              <a:rPr lang="en-IN" sz="2000" b="1" dirty="0"/>
              <a:t>Case : </a:t>
            </a:r>
            <a:r>
              <a:rPr lang="en-IN" sz="2000" b="1" dirty="0" smtClean="0"/>
              <a:t>2</a:t>
            </a:r>
            <a:endParaRPr lang="en-IN" sz="2000" i="1" dirty="0"/>
          </a:p>
          <a:p>
            <a:pPr lvl="1"/>
            <a:r>
              <a:rPr lang="en-IN" sz="2000" dirty="0"/>
              <a:t>If a&gt;1 then </a:t>
            </a:r>
            <a:r>
              <a:rPr lang="en-IN" sz="2000" b="1" dirty="0"/>
              <a:t>T(n) = O(a^(n/b) * f(n)).</a:t>
            </a:r>
            <a:endParaRPr lang="en-IN" sz="2000" dirty="0"/>
          </a:p>
          <a:p>
            <a:r>
              <a:rPr lang="en-US" sz="2000" b="1" dirty="0" smtClean="0"/>
              <a:t>Case </a:t>
            </a:r>
            <a:r>
              <a:rPr lang="en-US" sz="2000" b="1" dirty="0"/>
              <a:t>: </a:t>
            </a:r>
            <a:r>
              <a:rPr lang="en-US" sz="2000" b="1" dirty="0" smtClean="0"/>
              <a:t>3</a:t>
            </a:r>
            <a:endParaRPr lang="en-US" sz="2000" i="1" dirty="0"/>
          </a:p>
          <a:p>
            <a:pPr lvl="1"/>
            <a:r>
              <a:rPr lang="en-US" sz="2000" dirty="0"/>
              <a:t>If a&lt;1 then </a:t>
            </a:r>
            <a:r>
              <a:rPr lang="en-US" sz="2000" b="1" dirty="0"/>
              <a:t>T(n) = O(</a:t>
            </a:r>
            <a:r>
              <a:rPr lang="en-US" sz="2000" b="1" dirty="0" err="1"/>
              <a:t>n^k</a:t>
            </a:r>
            <a:r>
              <a:rPr lang="en-US" sz="2000" b="1" dirty="0"/>
              <a:t>)</a:t>
            </a:r>
            <a:r>
              <a:rPr lang="en-US" sz="2000" dirty="0"/>
              <a:t> or simply </a:t>
            </a:r>
            <a:r>
              <a:rPr lang="en-US" sz="2000" b="1" dirty="0"/>
              <a:t>T(n) = O(f(n))</a:t>
            </a:r>
            <a:r>
              <a:rPr lang="en-US" sz="2000" dirty="0"/>
              <a:t>.</a:t>
            </a:r>
          </a:p>
          <a:p>
            <a:pPr algn="just"/>
            <a:endParaRPr lang="en-IN" sz="2800" dirty="0"/>
          </a:p>
        </p:txBody>
      </p:sp>
    </p:spTree>
    <p:extLst>
      <p:ext uri="{BB962C8B-B14F-4D97-AF65-F5344CB8AC3E}">
        <p14:creationId xmlns:p14="http://schemas.microsoft.com/office/powerpoint/2010/main" val="6235717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3957" cy="1143000"/>
          </a:xfrm>
        </p:spPr>
        <p:txBody>
          <a:bodyPr>
            <a:noAutofit/>
          </a:bodyPr>
          <a:lstStyle/>
          <a:p>
            <a:pPr algn="l"/>
            <a:r>
              <a:rPr lang="en-US" sz="3200" b="1" dirty="0">
                <a:solidFill>
                  <a:schemeClr val="bg1"/>
                </a:solidFill>
              </a:rPr>
              <a:t>Divide-and-Conquer</a:t>
            </a:r>
          </a:p>
        </p:txBody>
      </p:sp>
      <p:sp>
        <p:nvSpPr>
          <p:cNvPr id="6" name="Rectangle 5"/>
          <p:cNvSpPr/>
          <p:nvPr/>
        </p:nvSpPr>
        <p:spPr>
          <a:xfrm>
            <a:off x="8842314" y="6488668"/>
            <a:ext cx="301686" cy="369332"/>
          </a:xfrm>
          <a:prstGeom prst="rect">
            <a:avLst/>
          </a:prstGeom>
        </p:spPr>
        <p:txBody>
          <a:bodyPr wrap="none">
            <a:spAutoFit/>
          </a:bodyPr>
          <a:lstStyle/>
          <a:p>
            <a:fld id="{EE071443-794E-4BDA-ABA5-801964C7C152}" type="slidenum">
              <a:rPr lang="en-US" smtClean="0"/>
              <a:pPr/>
              <a:t>52</a:t>
            </a:fld>
            <a:endParaRPr lang="en-US" dirty="0"/>
          </a:p>
        </p:txBody>
      </p:sp>
      <p:sp>
        <p:nvSpPr>
          <p:cNvPr id="5" name="TextBox 4">
            <a:extLst>
              <a:ext uri="{FF2B5EF4-FFF2-40B4-BE49-F238E27FC236}">
                <a16:creationId xmlns:a16="http://schemas.microsoft.com/office/drawing/2014/main" xmlns="" id="{A68CDBB5-F62A-4AA3-A4C4-9E34400BA8CC}"/>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p:sp>
        <p:nvSpPr>
          <p:cNvPr id="3" name="Content Placeholder 2"/>
          <p:cNvSpPr>
            <a:spLocks noGrp="1"/>
          </p:cNvSpPr>
          <p:nvPr>
            <p:ph idx="1"/>
          </p:nvPr>
        </p:nvSpPr>
        <p:spPr>
          <a:xfrm>
            <a:off x="457200" y="1066800"/>
            <a:ext cx="8229600" cy="4525963"/>
          </a:xfrm>
        </p:spPr>
        <p:txBody>
          <a:bodyPr>
            <a:normAutofit fontScale="85000" lnSpcReduction="10000"/>
          </a:bodyPr>
          <a:lstStyle/>
          <a:p>
            <a:pPr marL="0" indent="0" algn="just">
              <a:buNone/>
            </a:pPr>
            <a:r>
              <a:rPr lang="en-US" sz="2400" dirty="0" err="1" smtClean="0"/>
              <a:t>Algo</a:t>
            </a:r>
            <a:r>
              <a:rPr lang="en-US" sz="2400" dirty="0" smtClean="0"/>
              <a:t> DAC(P</a:t>
            </a:r>
            <a:r>
              <a:rPr lang="en-US" sz="2400" dirty="0"/>
              <a:t>) </a:t>
            </a:r>
            <a:endParaRPr lang="en-US" sz="2400" dirty="0" smtClean="0"/>
          </a:p>
          <a:p>
            <a:pPr marL="0" indent="0" algn="just">
              <a:buNone/>
            </a:pPr>
            <a:r>
              <a:rPr lang="en-US" sz="2400" dirty="0" smtClean="0"/>
              <a:t>{ </a:t>
            </a:r>
          </a:p>
          <a:p>
            <a:pPr marL="0" indent="0" algn="just">
              <a:buNone/>
            </a:pPr>
            <a:r>
              <a:rPr lang="en-US" sz="2400" dirty="0"/>
              <a:t> </a:t>
            </a:r>
            <a:r>
              <a:rPr lang="en-US" sz="2400" dirty="0" smtClean="0"/>
              <a:t>  If (small </a:t>
            </a:r>
            <a:r>
              <a:rPr lang="en-US" sz="2400" dirty="0"/>
              <a:t>(P</a:t>
            </a:r>
            <a:r>
              <a:rPr lang="en-US" sz="2400" dirty="0" smtClean="0"/>
              <a:t>))</a:t>
            </a:r>
          </a:p>
          <a:p>
            <a:pPr marL="0" indent="0" algn="just">
              <a:buNone/>
            </a:pPr>
            <a:r>
              <a:rPr lang="en-US" sz="2400" dirty="0"/>
              <a:t> </a:t>
            </a:r>
            <a:r>
              <a:rPr lang="en-US" sz="2400" dirty="0" smtClean="0"/>
              <a:t>  {</a:t>
            </a:r>
          </a:p>
          <a:p>
            <a:pPr marL="0" indent="0" algn="just">
              <a:buNone/>
            </a:pPr>
            <a:r>
              <a:rPr lang="en-US" sz="2400" dirty="0"/>
              <a:t> </a:t>
            </a:r>
            <a:r>
              <a:rPr lang="en-US" sz="2400" dirty="0" smtClean="0"/>
              <a:t>    return </a:t>
            </a:r>
            <a:r>
              <a:rPr lang="en-US" sz="2400" dirty="0"/>
              <a:t>S(P) </a:t>
            </a:r>
            <a:endParaRPr lang="en-US" sz="2400" dirty="0" smtClean="0"/>
          </a:p>
          <a:p>
            <a:pPr marL="0" indent="0" algn="just">
              <a:buNone/>
            </a:pPr>
            <a:r>
              <a:rPr lang="en-US" sz="2400" dirty="0"/>
              <a:t> </a:t>
            </a:r>
            <a:r>
              <a:rPr lang="en-US" sz="2400" dirty="0" smtClean="0"/>
              <a:t>  }</a:t>
            </a:r>
          </a:p>
          <a:p>
            <a:pPr marL="0" indent="0" algn="just">
              <a:buNone/>
            </a:pPr>
            <a:r>
              <a:rPr lang="en-US" sz="2400" dirty="0"/>
              <a:t> </a:t>
            </a:r>
            <a:r>
              <a:rPr lang="en-US" sz="2400" dirty="0" smtClean="0"/>
              <a:t>  else </a:t>
            </a:r>
          </a:p>
          <a:p>
            <a:pPr marL="0" indent="0" algn="just">
              <a:buNone/>
            </a:pPr>
            <a:r>
              <a:rPr lang="en-US" sz="2400" dirty="0"/>
              <a:t> </a:t>
            </a:r>
            <a:r>
              <a:rPr lang="en-US" sz="2400" dirty="0" smtClean="0"/>
              <a:t>    { </a:t>
            </a:r>
          </a:p>
          <a:p>
            <a:pPr marL="0" indent="0" algn="just">
              <a:buNone/>
            </a:pPr>
            <a:r>
              <a:rPr lang="en-US" sz="2400" dirty="0"/>
              <a:t> </a:t>
            </a:r>
            <a:r>
              <a:rPr lang="en-US" sz="2400" dirty="0" smtClean="0"/>
              <a:t>       Divide </a:t>
            </a:r>
            <a:r>
              <a:rPr lang="en-US" sz="2400" dirty="0"/>
              <a:t>P into smaller instances P1 ,P2 ….</a:t>
            </a:r>
            <a:r>
              <a:rPr lang="en-US" sz="2400" dirty="0" err="1"/>
              <a:t>Pk</a:t>
            </a:r>
            <a:r>
              <a:rPr lang="en-US" sz="2400" dirty="0"/>
              <a:t> , k&gt;=1 </a:t>
            </a:r>
          </a:p>
          <a:p>
            <a:pPr marL="0" indent="0" algn="just">
              <a:buNone/>
            </a:pPr>
            <a:r>
              <a:rPr lang="en-US" sz="2400" dirty="0" smtClean="0"/>
              <a:t>        </a:t>
            </a:r>
            <a:r>
              <a:rPr lang="en-US" sz="2400" dirty="0"/>
              <a:t>Apply </a:t>
            </a:r>
            <a:r>
              <a:rPr lang="en-US" sz="2400" dirty="0" smtClean="0"/>
              <a:t>DAC </a:t>
            </a:r>
            <a:r>
              <a:rPr lang="en-US" sz="2400" dirty="0"/>
              <a:t>to each of these problem (DAC(P1 ), DAC(P2 )…DAC(</a:t>
            </a:r>
            <a:r>
              <a:rPr lang="en-US" sz="2400" dirty="0" err="1"/>
              <a:t>Pk</a:t>
            </a:r>
            <a:r>
              <a:rPr lang="en-US" sz="2400" dirty="0"/>
              <a:t> ); </a:t>
            </a:r>
            <a:endParaRPr lang="en-US" sz="2400" dirty="0" smtClean="0"/>
          </a:p>
          <a:p>
            <a:pPr marL="0" indent="0" algn="just">
              <a:buNone/>
            </a:pPr>
            <a:r>
              <a:rPr lang="en-US" sz="2400" dirty="0"/>
              <a:t> </a:t>
            </a:r>
            <a:r>
              <a:rPr lang="en-US" sz="2400" dirty="0" smtClean="0"/>
              <a:t>       Return </a:t>
            </a:r>
            <a:r>
              <a:rPr lang="en-US" sz="2400" dirty="0"/>
              <a:t>combine (</a:t>
            </a:r>
            <a:r>
              <a:rPr lang="en-US" sz="2400" dirty="0" smtClean="0"/>
              <a:t>DAC(P1 </a:t>
            </a:r>
            <a:r>
              <a:rPr lang="en-US" sz="2400" dirty="0"/>
              <a:t>), </a:t>
            </a:r>
            <a:r>
              <a:rPr lang="en-US" sz="2400" dirty="0" smtClean="0"/>
              <a:t>DAC(P2 </a:t>
            </a:r>
            <a:r>
              <a:rPr lang="en-US" sz="2400" dirty="0"/>
              <a:t>)…</a:t>
            </a:r>
            <a:r>
              <a:rPr lang="en-US" sz="2400" dirty="0" smtClean="0"/>
              <a:t>DAC(</a:t>
            </a:r>
            <a:r>
              <a:rPr lang="en-US" sz="2400" dirty="0" err="1" smtClean="0"/>
              <a:t>Pk</a:t>
            </a:r>
            <a:r>
              <a:rPr lang="en-US" sz="2400" dirty="0" smtClean="0"/>
              <a:t> </a:t>
            </a:r>
            <a:r>
              <a:rPr lang="en-US" sz="2400" dirty="0"/>
              <a:t>); </a:t>
            </a:r>
            <a:endParaRPr lang="en-US" sz="2400" dirty="0" smtClean="0"/>
          </a:p>
          <a:p>
            <a:pPr marL="0" indent="0" algn="just">
              <a:buNone/>
            </a:pPr>
            <a:r>
              <a:rPr lang="en-US" sz="2400" dirty="0"/>
              <a:t> </a:t>
            </a:r>
            <a:r>
              <a:rPr lang="en-US" sz="2400" dirty="0" smtClean="0"/>
              <a:t>     } </a:t>
            </a:r>
          </a:p>
          <a:p>
            <a:pPr marL="0" indent="0" algn="just">
              <a:buNone/>
            </a:pPr>
            <a:r>
              <a:rPr lang="en-US" sz="2400" dirty="0" smtClean="0"/>
              <a:t>} </a:t>
            </a:r>
            <a:endParaRPr lang="en-IN" sz="2400"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714680" y="1080360"/>
              <a:ext cx="6876000" cy="5224320"/>
            </p14:xfrm>
          </p:contentPart>
        </mc:Choice>
        <mc:Fallback xmlns="">
          <p:pic>
            <p:nvPicPr>
              <p:cNvPr id="4" name="Ink 3"/>
              <p:cNvPicPr/>
              <p:nvPr/>
            </p:nvPicPr>
            <p:blipFill>
              <a:blip r:embed="rId3"/>
              <a:stretch>
                <a:fillRect/>
              </a:stretch>
            </p:blipFill>
            <p:spPr>
              <a:xfrm>
                <a:off x="1705320" y="1071000"/>
                <a:ext cx="6894720" cy="5243040"/>
              </a:xfrm>
              <a:prstGeom prst="rect">
                <a:avLst/>
              </a:prstGeom>
            </p:spPr>
          </p:pic>
        </mc:Fallback>
      </mc:AlternateContent>
    </p:spTree>
    <p:extLst>
      <p:ext uri="{BB962C8B-B14F-4D97-AF65-F5344CB8AC3E}">
        <p14:creationId xmlns:p14="http://schemas.microsoft.com/office/powerpoint/2010/main" val="6235717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3957" cy="1143000"/>
          </a:xfrm>
        </p:spPr>
        <p:txBody>
          <a:bodyPr>
            <a:noAutofit/>
          </a:bodyPr>
          <a:lstStyle/>
          <a:p>
            <a:pPr algn="l"/>
            <a:r>
              <a:rPr lang="en-US" sz="3200" b="1" dirty="0" smtClean="0">
                <a:solidFill>
                  <a:schemeClr val="bg1"/>
                </a:solidFill>
              </a:rPr>
              <a:t>Recurrence Relation Dividing </a:t>
            </a:r>
            <a:r>
              <a:rPr lang="en-US" sz="3200" b="1" dirty="0">
                <a:solidFill>
                  <a:schemeClr val="bg1"/>
                </a:solidFill>
              </a:rPr>
              <a:t>functions </a:t>
            </a:r>
          </a:p>
        </p:txBody>
      </p:sp>
      <p:sp>
        <p:nvSpPr>
          <p:cNvPr id="6" name="Rectangle 5"/>
          <p:cNvSpPr/>
          <p:nvPr/>
        </p:nvSpPr>
        <p:spPr>
          <a:xfrm>
            <a:off x="8842314" y="6488668"/>
            <a:ext cx="301686" cy="369332"/>
          </a:xfrm>
          <a:prstGeom prst="rect">
            <a:avLst/>
          </a:prstGeom>
        </p:spPr>
        <p:txBody>
          <a:bodyPr wrap="none">
            <a:spAutoFit/>
          </a:bodyPr>
          <a:lstStyle/>
          <a:p>
            <a:fld id="{EE071443-794E-4BDA-ABA5-801964C7C152}" type="slidenum">
              <a:rPr lang="en-US" smtClean="0"/>
              <a:pPr/>
              <a:t>53</a:t>
            </a:fld>
            <a:endParaRPr lang="en-US" dirty="0"/>
          </a:p>
        </p:txBody>
      </p:sp>
      <p:sp>
        <p:nvSpPr>
          <p:cNvPr id="5" name="TextBox 4">
            <a:extLst>
              <a:ext uri="{FF2B5EF4-FFF2-40B4-BE49-F238E27FC236}">
                <a16:creationId xmlns:a16="http://schemas.microsoft.com/office/drawing/2014/main" xmlns="" id="{A68CDBB5-F62A-4AA3-A4C4-9E34400BA8CC}"/>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p:sp>
        <p:nvSpPr>
          <p:cNvPr id="3" name="Content Placeholder 2"/>
          <p:cNvSpPr>
            <a:spLocks noGrp="1"/>
          </p:cNvSpPr>
          <p:nvPr>
            <p:ph idx="1"/>
          </p:nvPr>
        </p:nvSpPr>
        <p:spPr>
          <a:xfrm>
            <a:off x="457200" y="1066800"/>
            <a:ext cx="8229600" cy="4525963"/>
          </a:xfrm>
        </p:spPr>
        <p:txBody>
          <a:bodyPr>
            <a:normAutofit/>
          </a:bodyPr>
          <a:lstStyle/>
          <a:p>
            <a:pPr marL="0" indent="0" algn="just">
              <a:spcBef>
                <a:spcPts val="0"/>
              </a:spcBef>
              <a:buNone/>
            </a:pPr>
            <a:r>
              <a:rPr lang="en-US" sz="2000" dirty="0"/>
              <a:t>Void Test(</a:t>
            </a:r>
            <a:r>
              <a:rPr lang="en-US" sz="2000" dirty="0" err="1"/>
              <a:t>int</a:t>
            </a:r>
            <a:r>
              <a:rPr lang="en-US" sz="2000" dirty="0"/>
              <a:t> n)</a:t>
            </a:r>
          </a:p>
          <a:p>
            <a:pPr marL="0" indent="0" algn="just">
              <a:spcBef>
                <a:spcPts val="0"/>
              </a:spcBef>
              <a:buNone/>
            </a:pPr>
            <a:r>
              <a:rPr lang="en-US" sz="2000" dirty="0"/>
              <a:t>{</a:t>
            </a:r>
          </a:p>
          <a:p>
            <a:pPr marL="0" indent="0" algn="just">
              <a:spcBef>
                <a:spcPts val="0"/>
              </a:spcBef>
              <a:buNone/>
            </a:pPr>
            <a:r>
              <a:rPr lang="en-US" sz="2000" dirty="0"/>
              <a:t>    </a:t>
            </a:r>
            <a:r>
              <a:rPr lang="en-US" sz="2000" dirty="0" smtClean="0"/>
              <a:t>if(n&gt;1)</a:t>
            </a:r>
            <a:endParaRPr lang="en-US" sz="2000" dirty="0"/>
          </a:p>
          <a:p>
            <a:pPr marL="0" indent="0" algn="just">
              <a:spcBef>
                <a:spcPts val="0"/>
              </a:spcBef>
              <a:buNone/>
            </a:pPr>
            <a:r>
              <a:rPr lang="en-US" sz="2000" dirty="0"/>
              <a:t>     </a:t>
            </a:r>
            <a:r>
              <a:rPr lang="en-US" sz="2000" dirty="0" err="1"/>
              <a:t>printf</a:t>
            </a:r>
            <a:r>
              <a:rPr lang="en-US" sz="2000" dirty="0"/>
              <a:t>(‘%d’, n);</a:t>
            </a:r>
          </a:p>
          <a:p>
            <a:pPr marL="0" indent="0" algn="just">
              <a:spcBef>
                <a:spcPts val="0"/>
              </a:spcBef>
              <a:buNone/>
            </a:pPr>
            <a:r>
              <a:rPr lang="en-US" sz="2000" dirty="0"/>
              <a:t>     </a:t>
            </a:r>
            <a:r>
              <a:rPr lang="en-US" sz="2000" dirty="0" smtClean="0"/>
              <a:t>Test(n/2);</a:t>
            </a:r>
            <a:endParaRPr lang="en-US" sz="2000" dirty="0"/>
          </a:p>
          <a:p>
            <a:pPr marL="0" indent="0" algn="just">
              <a:spcBef>
                <a:spcPts val="0"/>
              </a:spcBef>
              <a:buNone/>
            </a:pPr>
            <a:r>
              <a:rPr lang="en-US" sz="2000" dirty="0"/>
              <a:t>}</a:t>
            </a:r>
            <a:endParaRPr lang="en-IN" sz="2000"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32200" y="839520"/>
              <a:ext cx="8474760" cy="5965200"/>
            </p14:xfrm>
          </p:contentPart>
        </mc:Choice>
        <mc:Fallback xmlns="">
          <p:pic>
            <p:nvPicPr>
              <p:cNvPr id="4" name="Ink 3"/>
              <p:cNvPicPr/>
              <p:nvPr/>
            </p:nvPicPr>
            <p:blipFill>
              <a:blip r:embed="rId3"/>
              <a:stretch>
                <a:fillRect/>
              </a:stretch>
            </p:blipFill>
            <p:spPr>
              <a:xfrm>
                <a:off x="222840" y="830160"/>
                <a:ext cx="8493480" cy="5983920"/>
              </a:xfrm>
              <a:prstGeom prst="rect">
                <a:avLst/>
              </a:prstGeom>
            </p:spPr>
          </p:pic>
        </mc:Fallback>
      </mc:AlternateContent>
    </p:spTree>
    <p:extLst>
      <p:ext uri="{BB962C8B-B14F-4D97-AF65-F5344CB8AC3E}">
        <p14:creationId xmlns:p14="http://schemas.microsoft.com/office/powerpoint/2010/main" val="6235717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3957" cy="1143000"/>
          </a:xfrm>
        </p:spPr>
        <p:txBody>
          <a:bodyPr>
            <a:noAutofit/>
          </a:bodyPr>
          <a:lstStyle/>
          <a:p>
            <a:pPr algn="l"/>
            <a:r>
              <a:rPr lang="en-US" sz="3200" b="1" dirty="0">
                <a:solidFill>
                  <a:schemeClr val="bg1"/>
                </a:solidFill>
              </a:rPr>
              <a:t>Recurrence Relation Dividing functions </a:t>
            </a:r>
          </a:p>
        </p:txBody>
      </p:sp>
      <p:sp>
        <p:nvSpPr>
          <p:cNvPr id="6" name="Rectangle 5"/>
          <p:cNvSpPr/>
          <p:nvPr/>
        </p:nvSpPr>
        <p:spPr>
          <a:xfrm>
            <a:off x="8842314" y="6488668"/>
            <a:ext cx="301686" cy="369332"/>
          </a:xfrm>
          <a:prstGeom prst="rect">
            <a:avLst/>
          </a:prstGeom>
        </p:spPr>
        <p:txBody>
          <a:bodyPr wrap="none">
            <a:spAutoFit/>
          </a:bodyPr>
          <a:lstStyle/>
          <a:p>
            <a:fld id="{EE071443-794E-4BDA-ABA5-801964C7C152}" type="slidenum">
              <a:rPr lang="en-US" smtClean="0"/>
              <a:pPr/>
              <a:t>54</a:t>
            </a:fld>
            <a:endParaRPr lang="en-US" dirty="0"/>
          </a:p>
        </p:txBody>
      </p:sp>
      <p:sp>
        <p:nvSpPr>
          <p:cNvPr id="5" name="TextBox 4">
            <a:extLst>
              <a:ext uri="{FF2B5EF4-FFF2-40B4-BE49-F238E27FC236}">
                <a16:creationId xmlns:a16="http://schemas.microsoft.com/office/drawing/2014/main" xmlns="" id="{A68CDBB5-F62A-4AA3-A4C4-9E34400BA8CC}"/>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p:sp>
        <p:nvSpPr>
          <p:cNvPr id="3" name="Content Placeholder 2"/>
          <p:cNvSpPr>
            <a:spLocks noGrp="1"/>
          </p:cNvSpPr>
          <p:nvPr>
            <p:ph idx="1"/>
          </p:nvPr>
        </p:nvSpPr>
        <p:spPr>
          <a:xfrm>
            <a:off x="457200" y="1066800"/>
            <a:ext cx="8229600" cy="4525963"/>
          </a:xfrm>
        </p:spPr>
        <p:txBody>
          <a:bodyPr>
            <a:normAutofit/>
          </a:bodyPr>
          <a:lstStyle/>
          <a:p>
            <a:pPr algn="just"/>
            <a:r>
              <a:rPr lang="pt-BR" sz="2400" dirty="0"/>
              <a:t>T(n) = </a:t>
            </a:r>
            <a:r>
              <a:rPr lang="pt-BR" sz="2400" dirty="0" smtClean="0"/>
              <a:t>          1		 </a:t>
            </a:r>
            <a:r>
              <a:rPr lang="pt-BR" sz="2400" dirty="0"/>
              <a:t>n=1 </a:t>
            </a:r>
            <a:endParaRPr lang="pt-BR" sz="2400" dirty="0" smtClean="0"/>
          </a:p>
          <a:p>
            <a:pPr marL="0" indent="0" algn="just">
              <a:buNone/>
            </a:pPr>
            <a:r>
              <a:rPr lang="pt-BR" sz="2400" dirty="0" smtClean="0"/>
              <a:t>                         T(n/2) </a:t>
            </a:r>
            <a:r>
              <a:rPr lang="pt-BR" sz="2400" dirty="0"/>
              <a:t>+ 1</a:t>
            </a:r>
            <a:r>
              <a:rPr lang="pt-BR" sz="2400" dirty="0" smtClean="0"/>
              <a:t>	 </a:t>
            </a:r>
            <a:r>
              <a:rPr lang="pt-BR" sz="2400" dirty="0"/>
              <a:t>n&gt;1</a:t>
            </a:r>
            <a:endParaRPr lang="en-IN" sz="2400" dirty="0"/>
          </a:p>
        </p:txBody>
      </p:sp>
      <p:sp>
        <p:nvSpPr>
          <p:cNvPr id="4" name="Left Brace 3"/>
          <p:cNvSpPr/>
          <p:nvPr/>
        </p:nvSpPr>
        <p:spPr>
          <a:xfrm>
            <a:off x="1752600" y="1143000"/>
            <a:ext cx="457200" cy="838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2">
            <p14:nvContentPartPr>
              <p14:cNvPr id="7" name="Ink 6"/>
              <p14:cNvContentPartPr/>
              <p14:nvPr/>
            </p14:nvContentPartPr>
            <p14:xfrm>
              <a:off x="500040" y="2009160"/>
              <a:ext cx="2438280" cy="795240"/>
            </p14:xfrm>
          </p:contentPart>
        </mc:Choice>
        <mc:Fallback xmlns="">
          <p:pic>
            <p:nvPicPr>
              <p:cNvPr id="7" name="Ink 6"/>
              <p:cNvPicPr/>
              <p:nvPr/>
            </p:nvPicPr>
            <p:blipFill>
              <a:blip r:embed="rId3"/>
              <a:stretch>
                <a:fillRect/>
              </a:stretch>
            </p:blipFill>
            <p:spPr>
              <a:xfrm>
                <a:off x="490680" y="1999800"/>
                <a:ext cx="2457000" cy="813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p14:cNvContentPartPr/>
              <p14:nvPr/>
            </p14:nvContentPartPr>
            <p14:xfrm>
              <a:off x="3089880" y="1607400"/>
              <a:ext cx="5402880" cy="1009440"/>
            </p14:xfrm>
          </p:contentPart>
        </mc:Choice>
        <mc:Fallback xmlns="">
          <p:pic>
            <p:nvPicPr>
              <p:cNvPr id="8" name="Ink 7"/>
              <p:cNvPicPr/>
              <p:nvPr/>
            </p:nvPicPr>
            <p:blipFill>
              <a:blip r:embed="rId5"/>
              <a:stretch>
                <a:fillRect/>
              </a:stretch>
            </p:blipFill>
            <p:spPr>
              <a:xfrm>
                <a:off x="3080520" y="1598040"/>
                <a:ext cx="5421600" cy="1028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p14:cNvContentPartPr/>
              <p14:nvPr/>
            </p14:nvContentPartPr>
            <p14:xfrm>
              <a:off x="223200" y="2446560"/>
              <a:ext cx="8715960" cy="4081320"/>
            </p14:xfrm>
          </p:contentPart>
        </mc:Choice>
        <mc:Fallback xmlns="">
          <p:pic>
            <p:nvPicPr>
              <p:cNvPr id="9" name="Ink 8"/>
              <p:cNvPicPr/>
              <p:nvPr/>
            </p:nvPicPr>
            <p:blipFill>
              <a:blip r:embed="rId7"/>
              <a:stretch>
                <a:fillRect/>
              </a:stretch>
            </p:blipFill>
            <p:spPr>
              <a:xfrm>
                <a:off x="213840" y="2437200"/>
                <a:ext cx="8734680" cy="4100040"/>
              </a:xfrm>
              <a:prstGeom prst="rect">
                <a:avLst/>
              </a:prstGeom>
            </p:spPr>
          </p:pic>
        </mc:Fallback>
      </mc:AlternateContent>
    </p:spTree>
    <p:extLst>
      <p:ext uri="{BB962C8B-B14F-4D97-AF65-F5344CB8AC3E}">
        <p14:creationId xmlns:p14="http://schemas.microsoft.com/office/powerpoint/2010/main" val="62357173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3957" cy="1143000"/>
          </a:xfrm>
        </p:spPr>
        <p:txBody>
          <a:bodyPr>
            <a:noAutofit/>
          </a:bodyPr>
          <a:lstStyle/>
          <a:p>
            <a:pPr algn="l"/>
            <a:r>
              <a:rPr lang="en-US" sz="3200" b="1" dirty="0">
                <a:solidFill>
                  <a:schemeClr val="bg1"/>
                </a:solidFill>
              </a:rPr>
              <a:t>Recurrence Relation Dividing functions </a:t>
            </a:r>
          </a:p>
        </p:txBody>
      </p:sp>
      <p:sp>
        <p:nvSpPr>
          <p:cNvPr id="6" name="Rectangle 5"/>
          <p:cNvSpPr/>
          <p:nvPr/>
        </p:nvSpPr>
        <p:spPr>
          <a:xfrm>
            <a:off x="8842314" y="6488668"/>
            <a:ext cx="301686" cy="369332"/>
          </a:xfrm>
          <a:prstGeom prst="rect">
            <a:avLst/>
          </a:prstGeom>
        </p:spPr>
        <p:txBody>
          <a:bodyPr wrap="none">
            <a:spAutoFit/>
          </a:bodyPr>
          <a:lstStyle/>
          <a:p>
            <a:fld id="{EE071443-794E-4BDA-ABA5-801964C7C152}" type="slidenum">
              <a:rPr lang="en-US" smtClean="0"/>
              <a:pPr/>
              <a:t>55</a:t>
            </a:fld>
            <a:endParaRPr lang="en-US" dirty="0"/>
          </a:p>
        </p:txBody>
      </p:sp>
      <p:sp>
        <p:nvSpPr>
          <p:cNvPr id="5" name="TextBox 4">
            <a:extLst>
              <a:ext uri="{FF2B5EF4-FFF2-40B4-BE49-F238E27FC236}">
                <a16:creationId xmlns:a16="http://schemas.microsoft.com/office/drawing/2014/main" xmlns="" id="{A68CDBB5-F62A-4AA3-A4C4-9E34400BA8CC}"/>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p:sp>
        <p:nvSpPr>
          <p:cNvPr id="3" name="Content Placeholder 2"/>
          <p:cNvSpPr>
            <a:spLocks noGrp="1"/>
          </p:cNvSpPr>
          <p:nvPr>
            <p:ph idx="1"/>
          </p:nvPr>
        </p:nvSpPr>
        <p:spPr>
          <a:xfrm>
            <a:off x="457200" y="1066800"/>
            <a:ext cx="8229600" cy="4525963"/>
          </a:xfrm>
        </p:spPr>
        <p:txBody>
          <a:bodyPr>
            <a:normAutofit/>
          </a:bodyPr>
          <a:lstStyle/>
          <a:p>
            <a:pPr marL="0" indent="0" algn="just">
              <a:spcBef>
                <a:spcPts val="0"/>
              </a:spcBef>
              <a:buNone/>
            </a:pPr>
            <a:r>
              <a:rPr lang="en-US" sz="2000" dirty="0"/>
              <a:t>Void Test(</a:t>
            </a:r>
            <a:r>
              <a:rPr lang="en-US" sz="2000" dirty="0" err="1"/>
              <a:t>int</a:t>
            </a:r>
            <a:r>
              <a:rPr lang="en-US" sz="2000" dirty="0"/>
              <a:t> n)</a:t>
            </a:r>
          </a:p>
          <a:p>
            <a:pPr marL="0" indent="0" algn="just">
              <a:spcBef>
                <a:spcPts val="0"/>
              </a:spcBef>
              <a:buNone/>
            </a:pPr>
            <a:r>
              <a:rPr lang="en-US" sz="2000" dirty="0"/>
              <a:t>{</a:t>
            </a:r>
          </a:p>
          <a:p>
            <a:pPr marL="0" indent="0" algn="just">
              <a:spcBef>
                <a:spcPts val="0"/>
              </a:spcBef>
              <a:buNone/>
            </a:pPr>
            <a:r>
              <a:rPr lang="en-US" sz="2000" dirty="0"/>
              <a:t>    </a:t>
            </a:r>
            <a:r>
              <a:rPr lang="en-US" sz="2000" dirty="0" smtClean="0"/>
              <a:t>if(n&gt;1)</a:t>
            </a:r>
            <a:endParaRPr lang="en-US" sz="2000" dirty="0"/>
          </a:p>
          <a:p>
            <a:pPr marL="0" indent="0" algn="just">
              <a:spcBef>
                <a:spcPts val="0"/>
              </a:spcBef>
              <a:buNone/>
            </a:pPr>
            <a:r>
              <a:rPr lang="en-US" sz="2000" dirty="0"/>
              <a:t>     {</a:t>
            </a:r>
          </a:p>
          <a:p>
            <a:pPr marL="0" indent="0" algn="just">
              <a:spcBef>
                <a:spcPts val="0"/>
              </a:spcBef>
              <a:buNone/>
            </a:pPr>
            <a:r>
              <a:rPr lang="en-US" sz="2000" dirty="0"/>
              <a:t>      for (i=0; i&lt;n; i++)</a:t>
            </a:r>
          </a:p>
          <a:p>
            <a:pPr marL="0" indent="0" algn="just">
              <a:spcBef>
                <a:spcPts val="0"/>
              </a:spcBef>
              <a:buNone/>
            </a:pPr>
            <a:r>
              <a:rPr lang="en-US" sz="2000" dirty="0"/>
              <a:t>         {</a:t>
            </a:r>
          </a:p>
          <a:p>
            <a:pPr marL="0" indent="0" algn="just">
              <a:spcBef>
                <a:spcPts val="0"/>
              </a:spcBef>
              <a:buNone/>
            </a:pPr>
            <a:r>
              <a:rPr lang="en-US" sz="2000" dirty="0"/>
              <a:t>           </a:t>
            </a:r>
            <a:r>
              <a:rPr lang="en-US" sz="2000" dirty="0" err="1"/>
              <a:t>printf</a:t>
            </a:r>
            <a:r>
              <a:rPr lang="en-US" sz="2000" dirty="0"/>
              <a:t>(‘%d’, n);</a:t>
            </a:r>
          </a:p>
          <a:p>
            <a:pPr marL="0" indent="0" algn="just">
              <a:spcBef>
                <a:spcPts val="0"/>
              </a:spcBef>
              <a:buNone/>
            </a:pPr>
            <a:r>
              <a:rPr lang="en-US" sz="2000" dirty="0"/>
              <a:t>         }</a:t>
            </a:r>
          </a:p>
          <a:p>
            <a:pPr marL="0" indent="0" algn="just">
              <a:spcBef>
                <a:spcPts val="0"/>
              </a:spcBef>
              <a:buNone/>
            </a:pPr>
            <a:r>
              <a:rPr lang="en-US" sz="2000" dirty="0"/>
              <a:t>     }</a:t>
            </a:r>
          </a:p>
          <a:p>
            <a:pPr marL="0" indent="0" algn="just">
              <a:spcBef>
                <a:spcPts val="0"/>
              </a:spcBef>
              <a:buNone/>
            </a:pPr>
            <a:r>
              <a:rPr lang="en-US" sz="2000" dirty="0"/>
              <a:t>     </a:t>
            </a:r>
            <a:r>
              <a:rPr lang="en-US" sz="2000" dirty="0" smtClean="0"/>
              <a:t>Test(n/2);</a:t>
            </a:r>
          </a:p>
          <a:p>
            <a:pPr marL="0" indent="0" algn="just">
              <a:spcBef>
                <a:spcPts val="0"/>
              </a:spcBef>
              <a:buNone/>
            </a:pPr>
            <a:r>
              <a:rPr lang="en-US" sz="2000" dirty="0" smtClean="0"/>
              <a:t>     Test(n/2</a:t>
            </a:r>
            <a:r>
              <a:rPr lang="en-US" sz="2000" dirty="0"/>
              <a:t>);</a:t>
            </a:r>
          </a:p>
          <a:p>
            <a:pPr marL="0" indent="0" algn="just">
              <a:spcBef>
                <a:spcPts val="0"/>
              </a:spcBef>
              <a:buNone/>
            </a:pPr>
            <a:r>
              <a:rPr lang="en-US" sz="2000" dirty="0" smtClean="0"/>
              <a:t>}</a:t>
            </a:r>
            <a:endParaRPr lang="en-IN" sz="2000"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991520" y="1080360"/>
              <a:ext cx="2679120" cy="3510000"/>
            </p14:xfrm>
          </p:contentPart>
        </mc:Choice>
        <mc:Fallback xmlns="">
          <p:pic>
            <p:nvPicPr>
              <p:cNvPr id="4" name="Ink 3"/>
              <p:cNvPicPr/>
              <p:nvPr/>
            </p:nvPicPr>
            <p:blipFill>
              <a:blip r:embed="rId3"/>
              <a:stretch>
                <a:fillRect/>
              </a:stretch>
            </p:blipFill>
            <p:spPr>
              <a:xfrm>
                <a:off x="1982160" y="1071000"/>
                <a:ext cx="2697840" cy="3528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133920" y="928800"/>
              <a:ext cx="4768920" cy="5384880"/>
            </p14:xfrm>
          </p:contentPart>
        </mc:Choice>
        <mc:Fallback xmlns="">
          <p:pic>
            <p:nvPicPr>
              <p:cNvPr id="7" name="Ink 6"/>
              <p:cNvPicPr/>
              <p:nvPr/>
            </p:nvPicPr>
            <p:blipFill>
              <a:blip r:embed="rId5"/>
              <a:stretch>
                <a:fillRect/>
              </a:stretch>
            </p:blipFill>
            <p:spPr>
              <a:xfrm>
                <a:off x="124560" y="919440"/>
                <a:ext cx="4787640" cy="5403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p14:cNvContentPartPr/>
              <p14:nvPr/>
            </p14:nvContentPartPr>
            <p14:xfrm>
              <a:off x="4857840" y="803520"/>
              <a:ext cx="4107960" cy="5108400"/>
            </p14:xfrm>
          </p:contentPart>
        </mc:Choice>
        <mc:Fallback xmlns="">
          <p:pic>
            <p:nvPicPr>
              <p:cNvPr id="8" name="Ink 7"/>
              <p:cNvPicPr/>
              <p:nvPr/>
            </p:nvPicPr>
            <p:blipFill>
              <a:blip r:embed="rId7"/>
              <a:stretch>
                <a:fillRect/>
              </a:stretch>
            </p:blipFill>
            <p:spPr>
              <a:xfrm>
                <a:off x="4848480" y="794160"/>
                <a:ext cx="4126680" cy="5127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p14:cNvContentPartPr/>
              <p14:nvPr/>
            </p14:nvContentPartPr>
            <p14:xfrm>
              <a:off x="3018240" y="2437920"/>
              <a:ext cx="1455840" cy="3670200"/>
            </p14:xfrm>
          </p:contentPart>
        </mc:Choice>
        <mc:Fallback xmlns="">
          <p:pic>
            <p:nvPicPr>
              <p:cNvPr id="9" name="Ink 8"/>
              <p:cNvPicPr/>
              <p:nvPr/>
            </p:nvPicPr>
            <p:blipFill>
              <a:blip r:embed="rId9"/>
              <a:stretch>
                <a:fillRect/>
              </a:stretch>
            </p:blipFill>
            <p:spPr>
              <a:xfrm>
                <a:off x="3008880" y="2428560"/>
                <a:ext cx="1474560" cy="3688920"/>
              </a:xfrm>
              <a:prstGeom prst="rect">
                <a:avLst/>
              </a:prstGeom>
            </p:spPr>
          </p:pic>
        </mc:Fallback>
      </mc:AlternateContent>
    </p:spTree>
    <p:extLst>
      <p:ext uri="{BB962C8B-B14F-4D97-AF65-F5344CB8AC3E}">
        <p14:creationId xmlns:p14="http://schemas.microsoft.com/office/powerpoint/2010/main" val="6235717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812880" y="839520"/>
              <a:ext cx="8313840" cy="4723920"/>
            </p14:xfrm>
          </p:contentPart>
        </mc:Choice>
        <mc:Fallback xmlns="">
          <p:pic>
            <p:nvPicPr>
              <p:cNvPr id="4" name="Ink 3"/>
              <p:cNvPicPr/>
              <p:nvPr/>
            </p:nvPicPr>
            <p:blipFill>
              <a:blip r:embed="rId3"/>
              <a:stretch>
                <a:fillRect/>
              </a:stretch>
            </p:blipFill>
            <p:spPr>
              <a:xfrm>
                <a:off x="803520" y="830160"/>
                <a:ext cx="8332560" cy="4742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5751000" y="1643040"/>
              <a:ext cx="2027160" cy="1107720"/>
            </p14:xfrm>
          </p:contentPart>
        </mc:Choice>
        <mc:Fallback xmlns="">
          <p:pic>
            <p:nvPicPr>
              <p:cNvPr id="5" name="Ink 4"/>
              <p:cNvPicPr/>
              <p:nvPr/>
            </p:nvPicPr>
            <p:blipFill>
              <a:blip r:embed="rId5"/>
              <a:stretch>
                <a:fillRect/>
              </a:stretch>
            </p:blipFill>
            <p:spPr>
              <a:xfrm>
                <a:off x="5741640" y="1633680"/>
                <a:ext cx="2045880" cy="1126440"/>
              </a:xfrm>
              <a:prstGeom prst="rect">
                <a:avLst/>
              </a:prstGeom>
            </p:spPr>
          </p:pic>
        </mc:Fallback>
      </mc:AlternateContent>
    </p:spTree>
    <p:extLst>
      <p:ext uri="{BB962C8B-B14F-4D97-AF65-F5344CB8AC3E}">
        <p14:creationId xmlns:p14="http://schemas.microsoft.com/office/powerpoint/2010/main" val="174596131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3957" cy="1143000"/>
          </a:xfrm>
        </p:spPr>
        <p:txBody>
          <a:bodyPr>
            <a:noAutofit/>
          </a:bodyPr>
          <a:lstStyle/>
          <a:p>
            <a:pPr algn="l"/>
            <a:r>
              <a:rPr lang="en-US" sz="3200" b="1" dirty="0">
                <a:solidFill>
                  <a:schemeClr val="bg1"/>
                </a:solidFill>
              </a:rPr>
              <a:t>Recurrence Relation Dividing functions </a:t>
            </a:r>
          </a:p>
        </p:txBody>
      </p:sp>
      <p:sp>
        <p:nvSpPr>
          <p:cNvPr id="6" name="Rectangle 5"/>
          <p:cNvSpPr/>
          <p:nvPr/>
        </p:nvSpPr>
        <p:spPr>
          <a:xfrm>
            <a:off x="8842314" y="6488668"/>
            <a:ext cx="301686" cy="369332"/>
          </a:xfrm>
          <a:prstGeom prst="rect">
            <a:avLst/>
          </a:prstGeom>
        </p:spPr>
        <p:txBody>
          <a:bodyPr wrap="none">
            <a:spAutoFit/>
          </a:bodyPr>
          <a:lstStyle/>
          <a:p>
            <a:fld id="{EE071443-794E-4BDA-ABA5-801964C7C152}" type="slidenum">
              <a:rPr lang="en-US" smtClean="0"/>
              <a:pPr/>
              <a:t>57</a:t>
            </a:fld>
            <a:endParaRPr lang="en-US" dirty="0"/>
          </a:p>
        </p:txBody>
      </p:sp>
      <p:sp>
        <p:nvSpPr>
          <p:cNvPr id="5" name="TextBox 4">
            <a:extLst>
              <a:ext uri="{FF2B5EF4-FFF2-40B4-BE49-F238E27FC236}">
                <a16:creationId xmlns:a16="http://schemas.microsoft.com/office/drawing/2014/main" xmlns="" id="{A68CDBB5-F62A-4AA3-A4C4-9E34400BA8CC}"/>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p:sp>
        <p:nvSpPr>
          <p:cNvPr id="3" name="Content Placeholder 2"/>
          <p:cNvSpPr>
            <a:spLocks noGrp="1"/>
          </p:cNvSpPr>
          <p:nvPr>
            <p:ph idx="1"/>
          </p:nvPr>
        </p:nvSpPr>
        <p:spPr>
          <a:xfrm>
            <a:off x="457200" y="808037"/>
            <a:ext cx="8385114" cy="5680631"/>
          </a:xfrm>
        </p:spPr>
        <p:txBody>
          <a:bodyPr>
            <a:normAutofit fontScale="92500" lnSpcReduction="10000"/>
          </a:bodyPr>
          <a:lstStyle/>
          <a:p>
            <a:pPr marL="0" indent="0">
              <a:buNone/>
            </a:pPr>
            <a:r>
              <a:rPr lang="en-US" sz="2200" b="1" dirty="0"/>
              <a:t>Master theorem for Dividing functions </a:t>
            </a:r>
            <a:endParaRPr lang="en-US" sz="2200" b="1" dirty="0" smtClean="0"/>
          </a:p>
          <a:p>
            <a:r>
              <a:rPr lang="en-US" sz="2000" dirty="0"/>
              <a:t>The general form for the dividing functions :</a:t>
            </a:r>
            <a:endParaRPr lang="en-US" sz="2000" i="1" dirty="0"/>
          </a:p>
          <a:p>
            <a:pPr algn="just"/>
            <a:r>
              <a:rPr lang="en-US" sz="2000" b="1" dirty="0"/>
              <a:t>T(n) = </a:t>
            </a:r>
            <a:r>
              <a:rPr lang="en-US" sz="2000" b="1" dirty="0" err="1"/>
              <a:t>aT</a:t>
            </a:r>
            <a:r>
              <a:rPr lang="en-US" sz="2000" b="1" dirty="0"/>
              <a:t>(n/b) + f(n)</a:t>
            </a:r>
            <a:r>
              <a:rPr lang="en-US" sz="2000" dirty="0"/>
              <a:t>, where a and b are constants. </a:t>
            </a:r>
            <a:r>
              <a:rPr lang="en-US" sz="2000" b="1" dirty="0"/>
              <a:t>a≥1, b&gt;1</a:t>
            </a:r>
            <a:r>
              <a:rPr lang="en-US" sz="2000" dirty="0"/>
              <a:t> and </a:t>
            </a:r>
            <a:r>
              <a:rPr lang="en-US" sz="2000" b="1" dirty="0"/>
              <a:t>f(n) can be expressed as O(</a:t>
            </a:r>
            <a:r>
              <a:rPr lang="en-US" sz="2000" b="1" dirty="0" err="1"/>
              <a:t>n^k</a:t>
            </a:r>
            <a:r>
              <a:rPr lang="en-US" sz="2000" b="1" dirty="0"/>
              <a:t> * (</a:t>
            </a:r>
            <a:r>
              <a:rPr lang="en-US" sz="2000" b="1" dirty="0" err="1"/>
              <a:t>logn</a:t>
            </a:r>
            <a:r>
              <a:rPr lang="en-US" sz="2000" b="1" dirty="0"/>
              <a:t>)^p). </a:t>
            </a:r>
            <a:r>
              <a:rPr lang="en-US" sz="2000" dirty="0"/>
              <a:t>a = Number of </a:t>
            </a:r>
            <a:r>
              <a:rPr lang="en-US" sz="2000" dirty="0" err="1"/>
              <a:t>subproblems</a:t>
            </a:r>
            <a:r>
              <a:rPr lang="en-US" sz="2000" dirty="0"/>
              <a:t> and b = The cost of dividing and merging the </a:t>
            </a:r>
            <a:r>
              <a:rPr lang="en-US" sz="2000" dirty="0" err="1"/>
              <a:t>subproblems</a:t>
            </a:r>
            <a:r>
              <a:rPr lang="en-US" sz="2000" dirty="0"/>
              <a:t>.</a:t>
            </a:r>
            <a:endParaRPr lang="en-US" sz="2000" i="1" dirty="0"/>
          </a:p>
          <a:p>
            <a:pPr algn="just"/>
            <a:r>
              <a:rPr lang="en-US" sz="2000" dirty="0"/>
              <a:t>To find the time complexity for these kinds of functions again there are 3 cases. Here we have to find two things 1. </a:t>
            </a:r>
            <a:r>
              <a:rPr lang="en-US" sz="2000" dirty="0" err="1"/>
              <a:t>loga</a:t>
            </a:r>
            <a:r>
              <a:rPr lang="en-US" sz="2000" dirty="0"/>
              <a:t> base b and 2. k</a:t>
            </a:r>
          </a:p>
          <a:p>
            <a:pPr algn="just"/>
            <a:r>
              <a:rPr lang="en-US" sz="2000" dirty="0"/>
              <a:t>For simplicity, let’s take </a:t>
            </a:r>
            <a:r>
              <a:rPr lang="en-US" sz="2000" b="1" dirty="0" err="1"/>
              <a:t>loga</a:t>
            </a:r>
            <a:r>
              <a:rPr lang="en-US" sz="2000" b="1" dirty="0"/>
              <a:t> base b as x </a:t>
            </a:r>
            <a:r>
              <a:rPr lang="en-US" sz="2000" dirty="0"/>
              <a:t>for all below cases.</a:t>
            </a:r>
          </a:p>
          <a:p>
            <a:pPr>
              <a:spcBef>
                <a:spcPts val="0"/>
              </a:spcBef>
            </a:pPr>
            <a:r>
              <a:rPr lang="en-US" sz="2000" b="1" dirty="0"/>
              <a:t>Case : 1</a:t>
            </a:r>
            <a:endParaRPr lang="en-US" sz="2000" i="1" dirty="0"/>
          </a:p>
          <a:p>
            <a:pPr lvl="1">
              <a:spcBef>
                <a:spcPts val="0"/>
              </a:spcBef>
            </a:pPr>
            <a:r>
              <a:rPr lang="en-US" sz="2000" dirty="0" smtClean="0"/>
              <a:t>If </a:t>
            </a:r>
            <a:r>
              <a:rPr lang="en-US" sz="2000" dirty="0"/>
              <a:t>k &lt; x then </a:t>
            </a:r>
            <a:r>
              <a:rPr lang="en-US" sz="2000" b="1" dirty="0"/>
              <a:t>T(n) = O(</a:t>
            </a:r>
            <a:r>
              <a:rPr lang="en-US" sz="2000" b="1" dirty="0" err="1"/>
              <a:t>n^x</a:t>
            </a:r>
            <a:r>
              <a:rPr lang="en-US" sz="2000" b="1" dirty="0"/>
              <a:t>).</a:t>
            </a:r>
            <a:endParaRPr lang="en-US" sz="2000" dirty="0"/>
          </a:p>
          <a:p>
            <a:pPr>
              <a:spcBef>
                <a:spcPts val="0"/>
              </a:spcBef>
            </a:pPr>
            <a:r>
              <a:rPr lang="en-US" sz="2000" b="1" dirty="0"/>
              <a:t>Case : </a:t>
            </a:r>
            <a:r>
              <a:rPr lang="en-US" sz="2000" b="1" dirty="0" smtClean="0"/>
              <a:t>2</a:t>
            </a:r>
          </a:p>
          <a:p>
            <a:pPr lvl="1">
              <a:spcBef>
                <a:spcPts val="0"/>
              </a:spcBef>
            </a:pPr>
            <a:r>
              <a:rPr lang="en-US" sz="2100" dirty="0"/>
              <a:t>If k = x then again some cases here comes p in the picture :</a:t>
            </a:r>
          </a:p>
          <a:p>
            <a:pPr>
              <a:spcBef>
                <a:spcPts val="0"/>
              </a:spcBef>
            </a:pPr>
            <a:endParaRPr lang="en-US" sz="2000" b="1" dirty="0" smtClean="0"/>
          </a:p>
          <a:p>
            <a:pPr>
              <a:spcBef>
                <a:spcPts val="0"/>
              </a:spcBef>
            </a:pPr>
            <a:endParaRPr lang="en-US" sz="2000" b="1" dirty="0"/>
          </a:p>
          <a:p>
            <a:pPr>
              <a:spcBef>
                <a:spcPts val="0"/>
              </a:spcBef>
            </a:pPr>
            <a:endParaRPr lang="en-US" sz="2000" b="1" dirty="0" smtClean="0"/>
          </a:p>
          <a:p>
            <a:pPr>
              <a:spcBef>
                <a:spcPts val="0"/>
              </a:spcBef>
            </a:pPr>
            <a:endParaRPr lang="en-US" sz="2000" b="1" dirty="0"/>
          </a:p>
          <a:p>
            <a:pPr>
              <a:spcBef>
                <a:spcPts val="0"/>
              </a:spcBef>
            </a:pPr>
            <a:endParaRPr lang="en-US" sz="2000" b="1" dirty="0" smtClean="0"/>
          </a:p>
          <a:p>
            <a:pPr>
              <a:spcBef>
                <a:spcPts val="0"/>
              </a:spcBef>
            </a:pPr>
            <a:endParaRPr lang="en-US" sz="2000" b="1" dirty="0" smtClean="0"/>
          </a:p>
          <a:p>
            <a:r>
              <a:rPr lang="en-US" sz="2000" b="1" dirty="0"/>
              <a:t>Case : 3</a:t>
            </a:r>
            <a:endParaRPr lang="en-US" sz="2000" i="1" dirty="0"/>
          </a:p>
          <a:p>
            <a:pPr lvl="1">
              <a:spcBef>
                <a:spcPts val="0"/>
              </a:spcBef>
            </a:pPr>
            <a:r>
              <a:rPr lang="en-US" sz="2100" dirty="0"/>
              <a:t>If k &gt; x then T(n) = O(f(n)).</a:t>
            </a:r>
          </a:p>
          <a:p>
            <a:endParaRPr lang="en-US" sz="1600" b="1" dirty="0"/>
          </a:p>
        </p:txBody>
      </p:sp>
      <p:pic>
        <p:nvPicPr>
          <p:cNvPr id="1026" name="Picture 2" descr="https://miro.medium.com/max/1400/1*8h2prCvm2WwchomiYgDzl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518" y="4400549"/>
            <a:ext cx="7772400" cy="131445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527120" y="1759320"/>
              <a:ext cx="696960" cy="27000"/>
            </p14:xfrm>
          </p:contentPart>
        </mc:Choice>
        <mc:Fallback xmlns="">
          <p:pic>
            <p:nvPicPr>
              <p:cNvPr id="4" name="Ink 3"/>
              <p:cNvPicPr/>
              <p:nvPr/>
            </p:nvPicPr>
            <p:blipFill>
              <a:blip r:embed="rId4"/>
              <a:stretch>
                <a:fillRect/>
              </a:stretch>
            </p:blipFill>
            <p:spPr>
              <a:xfrm>
                <a:off x="1517760" y="1749960"/>
                <a:ext cx="715680" cy="45720"/>
              </a:xfrm>
              <a:prstGeom prst="rect">
                <a:avLst/>
              </a:prstGeom>
            </p:spPr>
          </p:pic>
        </mc:Fallback>
      </mc:AlternateContent>
    </p:spTree>
    <p:extLst>
      <p:ext uri="{BB962C8B-B14F-4D97-AF65-F5344CB8AC3E}">
        <p14:creationId xmlns:p14="http://schemas.microsoft.com/office/powerpoint/2010/main" val="10689757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71640" y="857160"/>
              <a:ext cx="7956720" cy="2831040"/>
            </p14:xfrm>
          </p:contentPart>
        </mc:Choice>
        <mc:Fallback xmlns="">
          <p:pic>
            <p:nvPicPr>
              <p:cNvPr id="4" name="Ink 3"/>
              <p:cNvPicPr/>
              <p:nvPr/>
            </p:nvPicPr>
            <p:blipFill>
              <a:blip r:embed="rId3"/>
              <a:stretch>
                <a:fillRect/>
              </a:stretch>
            </p:blipFill>
            <p:spPr>
              <a:xfrm>
                <a:off x="62280" y="847800"/>
                <a:ext cx="7975440" cy="2849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62640" y="2098440"/>
              <a:ext cx="9037080" cy="4438440"/>
            </p14:xfrm>
          </p:contentPart>
        </mc:Choice>
        <mc:Fallback xmlns="">
          <p:pic>
            <p:nvPicPr>
              <p:cNvPr id="6" name="Ink 5"/>
              <p:cNvPicPr/>
              <p:nvPr/>
            </p:nvPicPr>
            <p:blipFill>
              <a:blip r:embed="rId5"/>
              <a:stretch>
                <a:fillRect/>
              </a:stretch>
            </p:blipFill>
            <p:spPr>
              <a:xfrm>
                <a:off x="53280" y="2089080"/>
                <a:ext cx="9055800" cy="4457160"/>
              </a:xfrm>
              <a:prstGeom prst="rect">
                <a:avLst/>
              </a:prstGeom>
            </p:spPr>
          </p:pic>
        </mc:Fallback>
      </mc:AlternateContent>
    </p:spTree>
    <p:extLst>
      <p:ext uri="{BB962C8B-B14F-4D97-AF65-F5344CB8AC3E}">
        <p14:creationId xmlns:p14="http://schemas.microsoft.com/office/powerpoint/2010/main" val="2053776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3957" cy="1143000"/>
          </a:xfrm>
        </p:spPr>
        <p:txBody>
          <a:bodyPr>
            <a:noAutofit/>
          </a:bodyPr>
          <a:lstStyle/>
          <a:p>
            <a:pPr algn="l"/>
            <a:r>
              <a:rPr lang="en-US" sz="3200" b="1" dirty="0">
                <a:solidFill>
                  <a:schemeClr val="bg1"/>
                </a:solidFill>
              </a:rPr>
              <a:t>Recurrence Relation Dividing functions </a:t>
            </a:r>
          </a:p>
        </p:txBody>
      </p:sp>
      <p:sp>
        <p:nvSpPr>
          <p:cNvPr id="6" name="Rectangle 5"/>
          <p:cNvSpPr/>
          <p:nvPr/>
        </p:nvSpPr>
        <p:spPr>
          <a:xfrm>
            <a:off x="8842314" y="6488668"/>
            <a:ext cx="301686" cy="369332"/>
          </a:xfrm>
          <a:prstGeom prst="rect">
            <a:avLst/>
          </a:prstGeom>
        </p:spPr>
        <p:txBody>
          <a:bodyPr wrap="none">
            <a:spAutoFit/>
          </a:bodyPr>
          <a:lstStyle/>
          <a:p>
            <a:fld id="{EE071443-794E-4BDA-ABA5-801964C7C152}" type="slidenum">
              <a:rPr lang="en-US" smtClean="0"/>
              <a:pPr/>
              <a:t>59</a:t>
            </a:fld>
            <a:endParaRPr lang="en-US" dirty="0"/>
          </a:p>
        </p:txBody>
      </p:sp>
      <p:sp>
        <p:nvSpPr>
          <p:cNvPr id="5" name="TextBox 4">
            <a:extLst>
              <a:ext uri="{FF2B5EF4-FFF2-40B4-BE49-F238E27FC236}">
                <a16:creationId xmlns:a16="http://schemas.microsoft.com/office/drawing/2014/main" xmlns="" id="{A68CDBB5-F62A-4AA3-A4C4-9E34400BA8CC}"/>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p:sp>
        <p:nvSpPr>
          <p:cNvPr id="3" name="Content Placeholder 2"/>
          <p:cNvSpPr>
            <a:spLocks noGrp="1"/>
          </p:cNvSpPr>
          <p:nvPr>
            <p:ph idx="1"/>
          </p:nvPr>
        </p:nvSpPr>
        <p:spPr>
          <a:xfrm>
            <a:off x="457200" y="1066800"/>
            <a:ext cx="8229600" cy="4525963"/>
          </a:xfrm>
        </p:spPr>
        <p:txBody>
          <a:bodyPr>
            <a:normAutofit/>
          </a:bodyPr>
          <a:lstStyle/>
          <a:p>
            <a:pPr marL="457200" indent="-457200" algn="just">
              <a:spcBef>
                <a:spcPts val="0"/>
              </a:spcBef>
              <a:buFont typeface="+mj-lt"/>
              <a:buAutoNum type="arabicPeriod"/>
            </a:pPr>
            <a:r>
              <a:rPr lang="pt-BR" sz="2000" dirty="0"/>
              <a:t>Consider the recurrence T (n) = 4 T (n/2) + </a:t>
            </a:r>
            <a:r>
              <a:rPr lang="pt-BR" sz="2000" dirty="0" smtClean="0"/>
              <a:t>n</a:t>
            </a:r>
          </a:p>
          <a:p>
            <a:pPr marL="457200" indent="-457200" algn="just">
              <a:spcBef>
                <a:spcPts val="0"/>
              </a:spcBef>
              <a:buFont typeface="+mj-lt"/>
              <a:buAutoNum type="arabicPeriod"/>
            </a:pPr>
            <a:r>
              <a:rPr lang="pt-BR" sz="2000" dirty="0"/>
              <a:t>Consider the recurrenceT (n) = 2 T (n/2) + n log </a:t>
            </a:r>
            <a:r>
              <a:rPr lang="pt-BR" sz="2000" dirty="0" smtClean="0"/>
              <a:t>n</a:t>
            </a:r>
          </a:p>
          <a:p>
            <a:pPr marL="457200" indent="-457200" algn="just">
              <a:spcBef>
                <a:spcPts val="0"/>
              </a:spcBef>
              <a:buFont typeface="+mj-lt"/>
              <a:buAutoNum type="arabicPeriod"/>
            </a:pPr>
            <a:r>
              <a:rPr lang="pt-BR" sz="2000" dirty="0"/>
              <a:t>consider the recurrenceT (n) = T (n/3) + </a:t>
            </a:r>
            <a:r>
              <a:rPr lang="pt-BR" sz="2000" dirty="0" smtClean="0"/>
              <a:t>n</a:t>
            </a:r>
          </a:p>
          <a:p>
            <a:pPr marL="457200" indent="-457200" algn="just">
              <a:spcBef>
                <a:spcPts val="0"/>
              </a:spcBef>
              <a:buFont typeface="+mj-lt"/>
              <a:buAutoNum type="arabicPeriod"/>
            </a:pPr>
            <a:r>
              <a:rPr lang="pt-BR" sz="2000" dirty="0"/>
              <a:t>Consider the recurrence T (n) = 9 T (n/3) + n </a:t>
            </a:r>
            <a:r>
              <a:rPr lang="pt-BR" sz="2000" dirty="0" smtClean="0"/>
              <a:t>^2.5</a:t>
            </a:r>
          </a:p>
          <a:p>
            <a:pPr marL="457200" indent="-457200" algn="just">
              <a:spcBef>
                <a:spcPts val="0"/>
              </a:spcBef>
              <a:buFont typeface="+mj-lt"/>
              <a:buAutoNum type="arabicPeriod"/>
            </a:pPr>
            <a:endParaRPr lang="en-IN"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3" y="2667000"/>
            <a:ext cx="898207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2750400" y="3696840"/>
              <a:ext cx="848880" cy="72000"/>
            </p14:xfrm>
          </p:contentPart>
        </mc:Choice>
        <mc:Fallback xmlns="">
          <p:pic>
            <p:nvPicPr>
              <p:cNvPr id="4" name="Ink 3"/>
              <p:cNvPicPr/>
              <p:nvPr/>
            </p:nvPicPr>
            <p:blipFill>
              <a:blip r:embed="rId4"/>
              <a:stretch>
                <a:fillRect/>
              </a:stretch>
            </p:blipFill>
            <p:spPr>
              <a:xfrm>
                <a:off x="2741040" y="3687480"/>
                <a:ext cx="867600" cy="90720"/>
              </a:xfrm>
              <a:prstGeom prst="rect">
                <a:avLst/>
              </a:prstGeom>
            </p:spPr>
          </p:pic>
        </mc:Fallback>
      </mc:AlternateContent>
    </p:spTree>
    <p:extLst>
      <p:ext uri="{BB962C8B-B14F-4D97-AF65-F5344CB8AC3E}">
        <p14:creationId xmlns:p14="http://schemas.microsoft.com/office/powerpoint/2010/main" val="1068975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848600" cy="609600"/>
          </a:xfrm>
        </p:spPr>
        <p:txBody>
          <a:bodyPr/>
          <a:lstStyle/>
          <a:p>
            <a:pPr algn="l"/>
            <a:r>
              <a:rPr lang="en-US" sz="3200" b="1" dirty="0">
                <a:solidFill>
                  <a:schemeClr val="bg1"/>
                </a:solidFill>
              </a:rPr>
              <a:t>Syllabus</a:t>
            </a:r>
            <a:endParaRPr lang="en-US" sz="3200" dirty="0">
              <a:solidFill>
                <a:schemeClr val="bg1"/>
              </a:solidFill>
            </a:endParaRPr>
          </a:p>
        </p:txBody>
      </p:sp>
      <p:sp>
        <p:nvSpPr>
          <p:cNvPr id="3" name="Content Placeholder 2"/>
          <p:cNvSpPr>
            <a:spLocks noGrp="1"/>
          </p:cNvSpPr>
          <p:nvPr>
            <p:ph idx="1"/>
          </p:nvPr>
        </p:nvSpPr>
        <p:spPr>
          <a:xfrm>
            <a:off x="457200" y="990600"/>
            <a:ext cx="8229600" cy="5257800"/>
          </a:xfrm>
        </p:spPr>
        <p:txBody>
          <a:bodyPr>
            <a:normAutofit/>
          </a:bodyPr>
          <a:lstStyle/>
          <a:p>
            <a:pPr marL="0" indent="0" algn="just">
              <a:buNone/>
            </a:pPr>
            <a:r>
              <a:rPr lang="en-US" sz="2400" b="1" dirty="0"/>
              <a:t>Module 5 Backtracking and Branch and </a:t>
            </a:r>
            <a:r>
              <a:rPr lang="en-US" sz="2400" b="1" dirty="0" smtClean="0"/>
              <a:t>bound</a:t>
            </a:r>
          </a:p>
          <a:p>
            <a:pPr algn="just"/>
            <a:r>
              <a:rPr lang="en-US" sz="2400" dirty="0"/>
              <a:t>General Method, Backtracking: N-queen problem, Sum of subsets, Graph coloring </a:t>
            </a:r>
            <a:endParaRPr lang="en-US" sz="2400" dirty="0" smtClean="0"/>
          </a:p>
          <a:p>
            <a:pPr algn="just"/>
            <a:r>
              <a:rPr lang="en-US" sz="2400" dirty="0" smtClean="0"/>
              <a:t>Branch </a:t>
            </a:r>
            <a:r>
              <a:rPr lang="en-US" sz="2400" dirty="0"/>
              <a:t>and Bound: Travelling Salesperson Problem, 15 Puzzle problem</a:t>
            </a:r>
          </a:p>
          <a:p>
            <a:pPr marL="0" indent="0" algn="just">
              <a:buNone/>
            </a:pPr>
            <a:r>
              <a:rPr lang="en-US" sz="2400" b="1" dirty="0" smtClean="0"/>
              <a:t>Module </a:t>
            </a:r>
            <a:r>
              <a:rPr lang="en-US" sz="2400" b="1" dirty="0"/>
              <a:t>6 </a:t>
            </a:r>
            <a:r>
              <a:rPr lang="en-IN" sz="2400" b="1" dirty="0"/>
              <a:t>String Matching Algorithms</a:t>
            </a:r>
            <a:endParaRPr lang="en-US" sz="2400" b="1" dirty="0"/>
          </a:p>
          <a:p>
            <a:pPr algn="just"/>
            <a:r>
              <a:rPr lang="en-IN" sz="2400" dirty="0"/>
              <a:t>The Naïve string-matching algorithm, The Rabin Karp algorithm, The Knuth-Morris-Pratt algorithm</a:t>
            </a:r>
            <a:endParaRPr lang="en-US" sz="2400" dirty="0"/>
          </a:p>
        </p:txBody>
      </p:sp>
      <p:sp>
        <p:nvSpPr>
          <p:cNvPr id="4" name="TextBox 3">
            <a:extLst>
              <a:ext uri="{FF2B5EF4-FFF2-40B4-BE49-F238E27FC236}">
                <a16:creationId xmlns:a16="http://schemas.microsoft.com/office/drawing/2014/main" xmlns="" id="{514BDA64-4A34-43A9-BE58-96A7D1ED8365}"/>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p:spTree>
    <p:extLst>
      <p:ext uri="{BB962C8B-B14F-4D97-AF65-F5344CB8AC3E}">
        <p14:creationId xmlns:p14="http://schemas.microsoft.com/office/powerpoint/2010/main" val="5886536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5"/>
          <p:cNvSpPr>
            <a:spLocks noChangeArrowheads="1"/>
          </p:cNvSpPr>
          <p:nvPr/>
        </p:nvSpPr>
        <p:spPr bwMode="auto">
          <a:xfrm>
            <a:off x="8724900" y="6488113"/>
            <a:ext cx="419100" cy="369887"/>
          </a:xfrm>
          <a:prstGeom prst="rect">
            <a:avLst/>
          </a:prstGeom>
          <a:noFill/>
          <a:ln w="9525">
            <a:noFill/>
            <a:miter lim="800000"/>
            <a:headEnd/>
            <a:tailEnd/>
          </a:ln>
        </p:spPr>
        <p:txBody>
          <a:bodyPr wrap="none">
            <a:spAutoFit/>
          </a:bodyPr>
          <a:lstStyle/>
          <a:p>
            <a:fld id="{0A0CAF92-537E-43CB-946D-B1249F818EB4}" type="slidenum">
              <a:rPr lang="en-US"/>
              <a:pPr/>
              <a:t>60</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8" y="1971675"/>
            <a:ext cx="8924925"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083682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3957" cy="1143000"/>
          </a:xfrm>
        </p:spPr>
        <p:txBody>
          <a:bodyPr>
            <a:noAutofit/>
          </a:bodyPr>
          <a:lstStyle/>
          <a:p>
            <a:pPr algn="l"/>
            <a:r>
              <a:rPr lang="en-US" sz="3200" b="1" dirty="0">
                <a:solidFill>
                  <a:schemeClr val="bg1"/>
                </a:solidFill>
              </a:rPr>
              <a:t>Analysis of selection </a:t>
            </a:r>
            <a:r>
              <a:rPr lang="en-US" sz="3200" b="1" dirty="0" smtClean="0">
                <a:solidFill>
                  <a:schemeClr val="bg1"/>
                </a:solidFill>
              </a:rPr>
              <a:t>sort.</a:t>
            </a:r>
            <a:endParaRPr lang="en-US" sz="3200" b="1" dirty="0">
              <a:solidFill>
                <a:schemeClr val="bg1"/>
              </a:solidFill>
            </a:endParaRPr>
          </a:p>
        </p:txBody>
      </p:sp>
      <p:sp>
        <p:nvSpPr>
          <p:cNvPr id="6" name="Rectangle 5"/>
          <p:cNvSpPr/>
          <p:nvPr/>
        </p:nvSpPr>
        <p:spPr>
          <a:xfrm>
            <a:off x="8842314" y="6488668"/>
            <a:ext cx="301686" cy="369332"/>
          </a:xfrm>
          <a:prstGeom prst="rect">
            <a:avLst/>
          </a:prstGeom>
        </p:spPr>
        <p:txBody>
          <a:bodyPr wrap="none">
            <a:spAutoFit/>
          </a:bodyPr>
          <a:lstStyle/>
          <a:p>
            <a:fld id="{EE071443-794E-4BDA-ABA5-801964C7C152}" type="slidenum">
              <a:rPr lang="en-US" smtClean="0"/>
              <a:pPr/>
              <a:t>61</a:t>
            </a:fld>
            <a:endParaRPr lang="en-US" dirty="0"/>
          </a:p>
        </p:txBody>
      </p:sp>
      <p:sp>
        <p:nvSpPr>
          <p:cNvPr id="5" name="TextBox 4">
            <a:extLst>
              <a:ext uri="{FF2B5EF4-FFF2-40B4-BE49-F238E27FC236}">
                <a16:creationId xmlns:a16="http://schemas.microsoft.com/office/drawing/2014/main" xmlns="" id="{A68CDBB5-F62A-4AA3-A4C4-9E34400BA8CC}"/>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914400"/>
            <a:ext cx="3429000" cy="2594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9092" y="860854"/>
            <a:ext cx="4892508" cy="4168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715205"/>
            <a:ext cx="4347903" cy="2837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572000" y="5011340"/>
            <a:ext cx="4572000" cy="1477328"/>
          </a:xfrm>
          <a:prstGeom prst="rect">
            <a:avLst/>
          </a:prstGeom>
        </p:spPr>
        <p:txBody>
          <a:bodyPr>
            <a:spAutoFit/>
          </a:bodyPr>
          <a:lstStyle/>
          <a:p>
            <a:pPr algn="just"/>
            <a:r>
              <a:rPr lang="en-US" dirty="0"/>
              <a:t>For each </a:t>
            </a:r>
            <a:r>
              <a:rPr lang="en-US" b="1" i="1" dirty="0"/>
              <a:t>i</a:t>
            </a:r>
            <a:r>
              <a:rPr lang="en-US" dirty="0"/>
              <a:t> from </a:t>
            </a:r>
            <a:r>
              <a:rPr lang="en-US" b="1" i="1" dirty="0"/>
              <a:t>1</a:t>
            </a:r>
            <a:r>
              <a:rPr lang="en-US" dirty="0"/>
              <a:t> to </a:t>
            </a:r>
            <a:r>
              <a:rPr lang="en-US" b="1" i="1" dirty="0"/>
              <a:t>n - 1</a:t>
            </a:r>
            <a:r>
              <a:rPr lang="en-US" dirty="0"/>
              <a:t>, there is one exchange and </a:t>
            </a:r>
            <a:r>
              <a:rPr lang="en-US" b="1" i="1" dirty="0"/>
              <a:t>n - i</a:t>
            </a:r>
            <a:r>
              <a:rPr lang="en-US" dirty="0"/>
              <a:t> comparisons, so there is a total of </a:t>
            </a:r>
            <a:r>
              <a:rPr lang="en-US" b="1" i="1" dirty="0"/>
              <a:t>n - 1</a:t>
            </a:r>
            <a:r>
              <a:rPr lang="en-US" dirty="0"/>
              <a:t> exchanges and</a:t>
            </a:r>
          </a:p>
          <a:p>
            <a:pPr algn="just"/>
            <a:r>
              <a:rPr lang="en-US" b="1" i="1" dirty="0"/>
              <a:t>(n − 1) + (n − 2) + ...+ 2 + 1 = </a:t>
            </a:r>
            <a:endParaRPr lang="en-US" b="1" i="1" dirty="0" smtClean="0"/>
          </a:p>
          <a:p>
            <a:pPr algn="just"/>
            <a:r>
              <a:rPr lang="en-US" b="1" i="1" dirty="0" smtClean="0"/>
              <a:t>n(n </a:t>
            </a:r>
            <a:r>
              <a:rPr lang="en-US" b="1" i="1" dirty="0"/>
              <a:t>− 1)/2</a:t>
            </a:r>
            <a:r>
              <a:rPr lang="en-US" dirty="0"/>
              <a:t> comparisons.</a:t>
            </a:r>
          </a:p>
        </p:txBody>
      </p:sp>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151920" y="946440"/>
              <a:ext cx="8564040" cy="5653080"/>
            </p14:xfrm>
          </p:contentPart>
        </mc:Choice>
        <mc:Fallback xmlns="">
          <p:pic>
            <p:nvPicPr>
              <p:cNvPr id="3" name="Ink 2"/>
              <p:cNvPicPr/>
              <p:nvPr/>
            </p:nvPicPr>
            <p:blipFill>
              <a:blip r:embed="rId6"/>
              <a:stretch>
                <a:fillRect/>
              </a:stretch>
            </p:blipFill>
            <p:spPr>
              <a:xfrm>
                <a:off x="142560" y="937080"/>
                <a:ext cx="8582760" cy="5671800"/>
              </a:xfrm>
              <a:prstGeom prst="rect">
                <a:avLst/>
              </a:prstGeom>
            </p:spPr>
          </p:pic>
        </mc:Fallback>
      </mc:AlternateContent>
    </p:spTree>
    <p:extLst>
      <p:ext uri="{BB962C8B-B14F-4D97-AF65-F5344CB8AC3E}">
        <p14:creationId xmlns:p14="http://schemas.microsoft.com/office/powerpoint/2010/main" val="22771968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3957" cy="1143000"/>
          </a:xfrm>
        </p:spPr>
        <p:txBody>
          <a:bodyPr>
            <a:noAutofit/>
          </a:bodyPr>
          <a:lstStyle/>
          <a:p>
            <a:pPr algn="l"/>
            <a:r>
              <a:rPr lang="en-US" sz="3200" b="1" dirty="0">
                <a:solidFill>
                  <a:schemeClr val="bg1"/>
                </a:solidFill>
              </a:rPr>
              <a:t>Analysis of </a:t>
            </a:r>
            <a:r>
              <a:rPr lang="en-US" sz="3200" b="1" dirty="0" smtClean="0">
                <a:solidFill>
                  <a:schemeClr val="bg1"/>
                </a:solidFill>
              </a:rPr>
              <a:t>insertion </a:t>
            </a:r>
            <a:r>
              <a:rPr lang="en-US" sz="3200" b="1" dirty="0">
                <a:solidFill>
                  <a:schemeClr val="bg1"/>
                </a:solidFill>
              </a:rPr>
              <a:t>sort.</a:t>
            </a:r>
          </a:p>
        </p:txBody>
      </p:sp>
      <p:sp>
        <p:nvSpPr>
          <p:cNvPr id="6" name="Rectangle 5"/>
          <p:cNvSpPr/>
          <p:nvPr/>
        </p:nvSpPr>
        <p:spPr>
          <a:xfrm>
            <a:off x="8842314" y="6488668"/>
            <a:ext cx="301686" cy="369332"/>
          </a:xfrm>
          <a:prstGeom prst="rect">
            <a:avLst/>
          </a:prstGeom>
        </p:spPr>
        <p:txBody>
          <a:bodyPr wrap="none">
            <a:spAutoFit/>
          </a:bodyPr>
          <a:lstStyle/>
          <a:p>
            <a:fld id="{EE071443-794E-4BDA-ABA5-801964C7C152}" type="slidenum">
              <a:rPr lang="en-US" smtClean="0"/>
              <a:pPr/>
              <a:t>62</a:t>
            </a:fld>
            <a:endParaRPr lang="en-US" dirty="0"/>
          </a:p>
        </p:txBody>
      </p:sp>
      <p:sp>
        <p:nvSpPr>
          <p:cNvPr id="5" name="TextBox 4">
            <a:extLst>
              <a:ext uri="{FF2B5EF4-FFF2-40B4-BE49-F238E27FC236}">
                <a16:creationId xmlns:a16="http://schemas.microsoft.com/office/drawing/2014/main" xmlns="" id="{A68CDBB5-F62A-4AA3-A4C4-9E34400BA8CC}"/>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8199"/>
            <a:ext cx="4161277"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descr="fig2-1"/>
          <p:cNvPicPr>
            <a:picLocks noGrp="1" noChangeAspect="1" noChangeArrowheads="1"/>
          </p:cNvPicPr>
          <p:nvPr>
            <p:ph idx="1"/>
          </p:nvPr>
        </p:nvPicPr>
        <p:blipFill>
          <a:blip r:embed="rId3">
            <a:lum bright="-6000" contrast="18000"/>
            <a:extLst>
              <a:ext uri="{28A0092B-C50C-407E-A947-70E740481C1C}">
                <a14:useLocalDpi xmlns:a14="http://schemas.microsoft.com/office/drawing/2010/main" val="0"/>
              </a:ext>
            </a:extLst>
          </a:blip>
          <a:srcRect l="3896" t="4301" r="3896" b="13672"/>
          <a:stretch>
            <a:fillRect/>
          </a:stretch>
        </p:blipFill>
        <p:spPr>
          <a:xfrm>
            <a:off x="5410200" y="3553219"/>
            <a:ext cx="3581400" cy="2935449"/>
          </a:xfr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3465" y="762001"/>
            <a:ext cx="528053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220" y="3581401"/>
            <a:ext cx="5098580" cy="1828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7708" y="5446693"/>
            <a:ext cx="5382491" cy="954107"/>
          </a:xfrm>
          <a:prstGeom prst="rect">
            <a:avLst/>
          </a:prstGeom>
        </p:spPr>
        <p:txBody>
          <a:bodyPr wrap="square">
            <a:spAutoFit/>
          </a:bodyPr>
          <a:lstStyle/>
          <a:p>
            <a:r>
              <a:rPr lang="en-US" sz="1400" dirty="0"/>
              <a:t>Analysis</a:t>
            </a:r>
          </a:p>
          <a:p>
            <a:r>
              <a:rPr lang="en-US" sz="1400" dirty="0"/>
              <a:t>Run time of this algorithm is very much dependent on the given input.</a:t>
            </a:r>
          </a:p>
          <a:p>
            <a:r>
              <a:rPr lang="en-US" sz="1400" dirty="0"/>
              <a:t>If the given numbers are sorted, this algorithm runs in </a:t>
            </a:r>
            <a:r>
              <a:rPr lang="en-US" sz="1400" b="1" i="1" dirty="0"/>
              <a:t>O(n)</a:t>
            </a:r>
            <a:r>
              <a:rPr lang="en-US" sz="1400" dirty="0"/>
              <a:t> time. If the given numbers are in reverse order, the algorithm runs in </a:t>
            </a:r>
            <a:r>
              <a:rPr lang="en-US" sz="1400" b="1" i="1" dirty="0"/>
              <a:t>O(n</a:t>
            </a:r>
            <a:r>
              <a:rPr lang="en-US" sz="1400" b="1" i="1" baseline="30000" dirty="0"/>
              <a:t>2</a:t>
            </a:r>
            <a:r>
              <a:rPr lang="en-US" sz="1400" b="1" i="1" dirty="0"/>
              <a:t>)</a:t>
            </a:r>
            <a:r>
              <a:rPr lang="en-US" sz="1400" dirty="0"/>
              <a:t> time.</a:t>
            </a:r>
          </a:p>
        </p:txBody>
      </p:sp>
    </p:spTree>
    <p:extLst>
      <p:ext uri="{BB962C8B-B14F-4D97-AF65-F5344CB8AC3E}">
        <p14:creationId xmlns:p14="http://schemas.microsoft.com/office/powerpoint/2010/main" val="227719685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3957" cy="1143000"/>
          </a:xfrm>
        </p:spPr>
        <p:txBody>
          <a:bodyPr>
            <a:noAutofit/>
          </a:bodyPr>
          <a:lstStyle/>
          <a:p>
            <a:pPr algn="l"/>
            <a:r>
              <a:rPr lang="en-US" sz="2400" b="1" dirty="0" smtClean="0">
                <a:solidFill>
                  <a:schemeClr val="bg1"/>
                </a:solidFill>
              </a:rPr>
              <a:t>Types of Complexity </a:t>
            </a:r>
            <a:r>
              <a:rPr lang="en-US" sz="2400" b="1" dirty="0">
                <a:solidFill>
                  <a:schemeClr val="bg1"/>
                </a:solidFill>
              </a:rPr>
              <a:t>Classes </a:t>
            </a:r>
            <a:r>
              <a:rPr lang="en-US" sz="2400" b="1" dirty="0" smtClean="0">
                <a:solidFill>
                  <a:schemeClr val="bg1"/>
                </a:solidFill>
              </a:rPr>
              <a:t>P</a:t>
            </a:r>
            <a:r>
              <a:rPr lang="en-US" sz="2400" b="1" dirty="0">
                <a:solidFill>
                  <a:schemeClr val="bg1"/>
                </a:solidFill>
              </a:rPr>
              <a:t>, NP, </a:t>
            </a:r>
            <a:r>
              <a:rPr lang="en-US" sz="2400" b="1" dirty="0" smtClean="0">
                <a:solidFill>
                  <a:schemeClr val="bg1"/>
                </a:solidFill>
              </a:rPr>
              <a:t>NP </a:t>
            </a:r>
            <a:r>
              <a:rPr lang="en-US" sz="2400" b="1" dirty="0">
                <a:solidFill>
                  <a:schemeClr val="bg1"/>
                </a:solidFill>
              </a:rPr>
              <a:t>hard and NP complete</a:t>
            </a:r>
          </a:p>
        </p:txBody>
      </p:sp>
      <p:sp>
        <p:nvSpPr>
          <p:cNvPr id="6" name="Rectangle 5"/>
          <p:cNvSpPr/>
          <p:nvPr/>
        </p:nvSpPr>
        <p:spPr>
          <a:xfrm>
            <a:off x="8842314" y="6488668"/>
            <a:ext cx="301686" cy="369332"/>
          </a:xfrm>
          <a:prstGeom prst="rect">
            <a:avLst/>
          </a:prstGeom>
        </p:spPr>
        <p:txBody>
          <a:bodyPr wrap="none">
            <a:spAutoFit/>
          </a:bodyPr>
          <a:lstStyle/>
          <a:p>
            <a:fld id="{EE071443-794E-4BDA-ABA5-801964C7C152}" type="slidenum">
              <a:rPr lang="en-US" smtClean="0"/>
              <a:pPr/>
              <a:t>63</a:t>
            </a:fld>
            <a:endParaRPr lang="en-US" dirty="0"/>
          </a:p>
        </p:txBody>
      </p:sp>
      <p:sp>
        <p:nvSpPr>
          <p:cNvPr id="5" name="TextBox 4">
            <a:extLst>
              <a:ext uri="{FF2B5EF4-FFF2-40B4-BE49-F238E27FC236}">
                <a16:creationId xmlns:a16="http://schemas.microsoft.com/office/drawing/2014/main" xmlns="" id="{A68CDBB5-F62A-4AA3-A4C4-9E34400BA8CC}"/>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p:sp>
        <p:nvSpPr>
          <p:cNvPr id="3" name="Content Placeholder 2"/>
          <p:cNvSpPr>
            <a:spLocks noGrp="1"/>
          </p:cNvSpPr>
          <p:nvPr>
            <p:ph idx="1"/>
          </p:nvPr>
        </p:nvSpPr>
        <p:spPr>
          <a:xfrm>
            <a:off x="457200" y="1066800"/>
            <a:ext cx="8229600" cy="4525963"/>
          </a:xfrm>
        </p:spPr>
        <p:txBody>
          <a:bodyPr>
            <a:normAutofit fontScale="92500" lnSpcReduction="10000"/>
          </a:bodyPr>
          <a:lstStyle/>
          <a:p>
            <a:pPr algn="just">
              <a:spcBef>
                <a:spcPts val="0"/>
              </a:spcBef>
            </a:pPr>
            <a:r>
              <a:rPr lang="en-US" sz="2200" dirty="0"/>
              <a:t>In computer science, there exist some problems whose solutions are not yet found, the problems are divided into classes known as </a:t>
            </a:r>
            <a:r>
              <a:rPr lang="en-US" sz="2200" b="1" dirty="0"/>
              <a:t>Complexity Classes</a:t>
            </a:r>
            <a:r>
              <a:rPr lang="en-US" sz="2200" dirty="0"/>
              <a:t>. In complexity theory, a Complexity Class is a set of problems with related complexity. These classes help scientists to groups problems based on how much time and space they require to solve problems and verify the solutions. It is the branch of the theory of computation that deals with the resources required to solve a problem</a:t>
            </a:r>
            <a:r>
              <a:rPr lang="en-US" sz="2200" dirty="0" smtClean="0"/>
              <a:t>.</a:t>
            </a:r>
          </a:p>
          <a:p>
            <a:pPr fontAlgn="base"/>
            <a:r>
              <a:rPr lang="en-US" sz="2200" dirty="0"/>
              <a:t>Complexity classes are useful in organizing similar types of problems.</a:t>
            </a:r>
          </a:p>
          <a:p>
            <a:pPr fontAlgn="base"/>
            <a:r>
              <a:rPr lang="en-US" sz="2200" b="1" u="sng" dirty="0"/>
              <a:t>Types of Complexity Classes</a:t>
            </a:r>
            <a:endParaRPr lang="en-US" sz="2200" dirty="0"/>
          </a:p>
          <a:p>
            <a:pPr fontAlgn="base"/>
            <a:r>
              <a:rPr lang="en-US" sz="2200" dirty="0"/>
              <a:t>This article discusses the following complexity classes:</a:t>
            </a:r>
          </a:p>
          <a:p>
            <a:pPr marL="457200" indent="-457200" fontAlgn="base">
              <a:buFont typeface="+mj-lt"/>
              <a:buAutoNum type="arabicPeriod"/>
            </a:pPr>
            <a:r>
              <a:rPr lang="en-US" sz="2200" b="1" dirty="0"/>
              <a:t>P Class</a:t>
            </a:r>
            <a:endParaRPr lang="en-US" sz="2200" dirty="0"/>
          </a:p>
          <a:p>
            <a:pPr marL="457200" indent="-457200" fontAlgn="base">
              <a:buFont typeface="+mj-lt"/>
              <a:buAutoNum type="arabicPeriod"/>
            </a:pPr>
            <a:r>
              <a:rPr lang="en-US" sz="2200" b="1" dirty="0"/>
              <a:t>NP Class</a:t>
            </a:r>
            <a:endParaRPr lang="en-US" sz="2200" dirty="0"/>
          </a:p>
          <a:p>
            <a:pPr marL="457200" indent="-457200" fontAlgn="base">
              <a:buFont typeface="+mj-lt"/>
              <a:buAutoNum type="arabicPeriod"/>
            </a:pPr>
            <a:r>
              <a:rPr lang="en-US" sz="2200" b="1" dirty="0" smtClean="0"/>
              <a:t>NP </a:t>
            </a:r>
            <a:r>
              <a:rPr lang="en-US" sz="2200" b="1" dirty="0"/>
              <a:t>hard</a:t>
            </a:r>
            <a:endParaRPr lang="en-US" sz="2200" dirty="0"/>
          </a:p>
          <a:p>
            <a:pPr marL="457200" indent="-457200" fontAlgn="base">
              <a:buFont typeface="+mj-lt"/>
              <a:buAutoNum type="arabicPeriod"/>
            </a:pPr>
            <a:r>
              <a:rPr lang="en-US" sz="2200" b="1" dirty="0"/>
              <a:t>NP complete</a:t>
            </a:r>
            <a:endParaRPr lang="en-US" sz="2200" dirty="0"/>
          </a:p>
          <a:p>
            <a:pPr algn="just">
              <a:spcBef>
                <a:spcPts val="0"/>
              </a:spcBef>
            </a:pPr>
            <a:endParaRPr lang="en-IN" sz="2000" dirty="0"/>
          </a:p>
        </p:txBody>
      </p:sp>
    </p:spTree>
    <p:extLst>
      <p:ext uri="{BB962C8B-B14F-4D97-AF65-F5344CB8AC3E}">
        <p14:creationId xmlns:p14="http://schemas.microsoft.com/office/powerpoint/2010/main" val="30831614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3957" cy="1143000"/>
          </a:xfrm>
        </p:spPr>
        <p:txBody>
          <a:bodyPr>
            <a:noAutofit/>
          </a:bodyPr>
          <a:lstStyle/>
          <a:p>
            <a:pPr algn="l"/>
            <a:r>
              <a:rPr lang="en-US" sz="2400" b="1" dirty="0">
                <a:solidFill>
                  <a:schemeClr val="bg1"/>
                </a:solidFill>
              </a:rPr>
              <a:t>Types of Complexity Classes P, NP, NP hard and NP complete</a:t>
            </a:r>
          </a:p>
        </p:txBody>
      </p:sp>
      <p:sp>
        <p:nvSpPr>
          <p:cNvPr id="6" name="Rectangle 5"/>
          <p:cNvSpPr/>
          <p:nvPr/>
        </p:nvSpPr>
        <p:spPr>
          <a:xfrm>
            <a:off x="8842314" y="6488668"/>
            <a:ext cx="301686" cy="369332"/>
          </a:xfrm>
          <a:prstGeom prst="rect">
            <a:avLst/>
          </a:prstGeom>
        </p:spPr>
        <p:txBody>
          <a:bodyPr wrap="none">
            <a:spAutoFit/>
          </a:bodyPr>
          <a:lstStyle/>
          <a:p>
            <a:fld id="{EE071443-794E-4BDA-ABA5-801964C7C152}" type="slidenum">
              <a:rPr lang="en-US" smtClean="0"/>
              <a:pPr/>
              <a:t>64</a:t>
            </a:fld>
            <a:endParaRPr lang="en-US" dirty="0"/>
          </a:p>
        </p:txBody>
      </p:sp>
      <p:sp>
        <p:nvSpPr>
          <p:cNvPr id="5" name="TextBox 4">
            <a:extLst>
              <a:ext uri="{FF2B5EF4-FFF2-40B4-BE49-F238E27FC236}">
                <a16:creationId xmlns:a16="http://schemas.microsoft.com/office/drawing/2014/main" xmlns="" id="{A68CDBB5-F62A-4AA3-A4C4-9E34400BA8CC}"/>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p:sp>
        <p:nvSpPr>
          <p:cNvPr id="3" name="Content Placeholder 2"/>
          <p:cNvSpPr>
            <a:spLocks noGrp="1"/>
          </p:cNvSpPr>
          <p:nvPr>
            <p:ph idx="1"/>
          </p:nvPr>
        </p:nvSpPr>
        <p:spPr>
          <a:xfrm>
            <a:off x="457200" y="1066800"/>
            <a:ext cx="8229600" cy="4525963"/>
          </a:xfrm>
        </p:spPr>
        <p:txBody>
          <a:bodyPr>
            <a:normAutofit lnSpcReduction="10000"/>
          </a:bodyPr>
          <a:lstStyle/>
          <a:p>
            <a:pPr marL="0" indent="0" fontAlgn="base">
              <a:buNone/>
            </a:pPr>
            <a:r>
              <a:rPr lang="en-US" sz="2400" b="1" u="sng" dirty="0"/>
              <a:t>P Class</a:t>
            </a:r>
            <a:endParaRPr lang="en-US" sz="2400" dirty="0"/>
          </a:p>
          <a:p>
            <a:pPr fontAlgn="base"/>
            <a:r>
              <a:rPr lang="en-US" sz="2000" dirty="0"/>
              <a:t>The P in the P class stands for </a:t>
            </a:r>
            <a:r>
              <a:rPr lang="en-US" sz="2000" b="1" dirty="0"/>
              <a:t>Polynomial Time.</a:t>
            </a:r>
            <a:r>
              <a:rPr lang="en-US" sz="2000" dirty="0"/>
              <a:t> It is the collection of decision problems(problems with a “yes” or “no” answer) that can be solved by a deterministic machine in polynomial time. </a:t>
            </a:r>
            <a:endParaRPr lang="en-US" sz="2000" dirty="0" smtClean="0"/>
          </a:p>
          <a:p>
            <a:pPr fontAlgn="base"/>
            <a:r>
              <a:rPr lang="en-US" sz="2000" b="1" dirty="0"/>
              <a:t>Features:</a:t>
            </a:r>
            <a:endParaRPr lang="en-US" sz="2000" dirty="0"/>
          </a:p>
          <a:p>
            <a:pPr marL="457200" indent="-457200" fontAlgn="base">
              <a:buFont typeface="+mj-lt"/>
              <a:buAutoNum type="arabicPeriod"/>
            </a:pPr>
            <a:r>
              <a:rPr lang="en-US" sz="2000" dirty="0"/>
              <a:t>The solution to P problems is easy to find. </a:t>
            </a:r>
          </a:p>
          <a:p>
            <a:pPr marL="457200" indent="-457200" fontAlgn="base">
              <a:buFont typeface="+mj-lt"/>
              <a:buAutoNum type="arabicPeriod"/>
            </a:pPr>
            <a:r>
              <a:rPr lang="en-US" sz="2000" dirty="0"/>
              <a:t>P is often a class of computational problems that are solvable and tractable. Tractable means that the problems can be solved in theory as well as in practice. But the problems that can be solved in theory but not in practice are known as intractable.</a:t>
            </a:r>
          </a:p>
          <a:p>
            <a:pPr fontAlgn="base"/>
            <a:r>
              <a:rPr lang="en-US" sz="2000" b="1" dirty="0"/>
              <a:t>This class contains many natural problems like:</a:t>
            </a:r>
          </a:p>
          <a:p>
            <a:pPr lvl="1" fontAlgn="base"/>
            <a:r>
              <a:rPr lang="en-US" sz="2000" b="1" dirty="0"/>
              <a:t>Calculating the greatest common divisor.</a:t>
            </a:r>
            <a:endParaRPr lang="en-US" sz="2000" dirty="0"/>
          </a:p>
          <a:p>
            <a:pPr lvl="1" fontAlgn="base"/>
            <a:r>
              <a:rPr lang="en-US" sz="2000" b="1" dirty="0"/>
              <a:t>Finding a maximum matching.</a:t>
            </a:r>
            <a:endParaRPr lang="en-US" sz="2000" dirty="0"/>
          </a:p>
          <a:p>
            <a:pPr lvl="1" fontAlgn="base"/>
            <a:r>
              <a:rPr lang="en-US" sz="2000" b="1" dirty="0"/>
              <a:t>Decision versions of linear programming.</a:t>
            </a:r>
            <a:endParaRPr lang="en-US" sz="2000" dirty="0"/>
          </a:p>
          <a:p>
            <a:pPr lvl="1" fontAlgn="base"/>
            <a:endParaRPr lang="en-US" sz="2000"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188160" y="1964520"/>
              <a:ext cx="2866680" cy="80640"/>
            </p14:xfrm>
          </p:contentPart>
        </mc:Choice>
        <mc:Fallback xmlns="">
          <p:pic>
            <p:nvPicPr>
              <p:cNvPr id="4" name="Ink 3"/>
              <p:cNvPicPr/>
              <p:nvPr/>
            </p:nvPicPr>
            <p:blipFill>
              <a:blip r:embed="rId3"/>
              <a:stretch>
                <a:fillRect/>
              </a:stretch>
            </p:blipFill>
            <p:spPr>
              <a:xfrm>
                <a:off x="3178800" y="1955160"/>
                <a:ext cx="2885400" cy="99360"/>
              </a:xfrm>
              <a:prstGeom prst="rect">
                <a:avLst/>
              </a:prstGeom>
            </p:spPr>
          </p:pic>
        </mc:Fallback>
      </mc:AlternateContent>
    </p:spTree>
    <p:extLst>
      <p:ext uri="{BB962C8B-B14F-4D97-AF65-F5344CB8AC3E}">
        <p14:creationId xmlns:p14="http://schemas.microsoft.com/office/powerpoint/2010/main" val="308316147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3957" cy="1143000"/>
          </a:xfrm>
        </p:spPr>
        <p:txBody>
          <a:bodyPr>
            <a:noAutofit/>
          </a:bodyPr>
          <a:lstStyle/>
          <a:p>
            <a:pPr algn="l"/>
            <a:r>
              <a:rPr lang="en-US" sz="2400" b="1" dirty="0">
                <a:solidFill>
                  <a:schemeClr val="bg1"/>
                </a:solidFill>
              </a:rPr>
              <a:t>Types of Complexity Classes P, NP, NP hard and NP complete</a:t>
            </a:r>
          </a:p>
        </p:txBody>
      </p:sp>
      <p:sp>
        <p:nvSpPr>
          <p:cNvPr id="6" name="Rectangle 5"/>
          <p:cNvSpPr/>
          <p:nvPr/>
        </p:nvSpPr>
        <p:spPr>
          <a:xfrm>
            <a:off x="8842314" y="6488668"/>
            <a:ext cx="301686" cy="369332"/>
          </a:xfrm>
          <a:prstGeom prst="rect">
            <a:avLst/>
          </a:prstGeom>
        </p:spPr>
        <p:txBody>
          <a:bodyPr wrap="none">
            <a:spAutoFit/>
          </a:bodyPr>
          <a:lstStyle/>
          <a:p>
            <a:fld id="{EE071443-794E-4BDA-ABA5-801964C7C152}" type="slidenum">
              <a:rPr lang="en-US" smtClean="0"/>
              <a:pPr/>
              <a:t>65</a:t>
            </a:fld>
            <a:endParaRPr lang="en-US" dirty="0"/>
          </a:p>
        </p:txBody>
      </p:sp>
      <p:sp>
        <p:nvSpPr>
          <p:cNvPr id="5" name="TextBox 4">
            <a:extLst>
              <a:ext uri="{FF2B5EF4-FFF2-40B4-BE49-F238E27FC236}">
                <a16:creationId xmlns:a16="http://schemas.microsoft.com/office/drawing/2014/main" xmlns="" id="{A68CDBB5-F62A-4AA3-A4C4-9E34400BA8CC}"/>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p:sp>
        <p:nvSpPr>
          <p:cNvPr id="3" name="Content Placeholder 2"/>
          <p:cNvSpPr>
            <a:spLocks noGrp="1"/>
          </p:cNvSpPr>
          <p:nvPr>
            <p:ph idx="1"/>
          </p:nvPr>
        </p:nvSpPr>
        <p:spPr>
          <a:xfrm>
            <a:off x="457200" y="838200"/>
            <a:ext cx="8229600" cy="5726668"/>
          </a:xfrm>
        </p:spPr>
        <p:txBody>
          <a:bodyPr>
            <a:normAutofit fontScale="92500" lnSpcReduction="20000"/>
          </a:bodyPr>
          <a:lstStyle/>
          <a:p>
            <a:pPr marL="0" indent="0" fontAlgn="base">
              <a:buNone/>
            </a:pPr>
            <a:r>
              <a:rPr lang="en-US" sz="2000" b="1" u="sng" dirty="0"/>
              <a:t>NP Class</a:t>
            </a:r>
            <a:endParaRPr lang="en-US" sz="2000" dirty="0"/>
          </a:p>
          <a:p>
            <a:pPr fontAlgn="base"/>
            <a:r>
              <a:rPr lang="en-US" sz="1900" dirty="0"/>
              <a:t>The NP in NP class stands for </a:t>
            </a:r>
            <a:r>
              <a:rPr lang="en-US" sz="1900" b="1" dirty="0"/>
              <a:t>Non-deterministic Polynomial Time</a:t>
            </a:r>
            <a:r>
              <a:rPr lang="en-US" sz="1900" dirty="0"/>
              <a:t>. It is the collection of decision problems that can be solved by a non-deterministic machine in polynomial time. </a:t>
            </a:r>
          </a:p>
          <a:p>
            <a:pPr fontAlgn="base"/>
            <a:r>
              <a:rPr lang="en-US" sz="1900" b="1" dirty="0"/>
              <a:t>Features:</a:t>
            </a:r>
            <a:endParaRPr lang="en-US" sz="1900" dirty="0"/>
          </a:p>
          <a:p>
            <a:pPr marL="457200" indent="-457200" fontAlgn="base">
              <a:buFont typeface="+mj-lt"/>
              <a:buAutoNum type="arabicPeriod"/>
            </a:pPr>
            <a:r>
              <a:rPr lang="en-US" sz="1900" dirty="0"/>
              <a:t>The solutions of the NP class are hard to find since they are being solved by a non-deterministic machine but the solutions are easy to verify.</a:t>
            </a:r>
          </a:p>
          <a:p>
            <a:pPr marL="457200" indent="-457200" fontAlgn="base">
              <a:buFont typeface="+mj-lt"/>
              <a:buAutoNum type="arabicPeriod"/>
            </a:pPr>
            <a:r>
              <a:rPr lang="en-US" sz="1900" dirty="0"/>
              <a:t>Problems of NP can be verified by a Turing machine in polynomial time.</a:t>
            </a:r>
            <a:r>
              <a:rPr lang="en-US" sz="2000" dirty="0"/>
              <a:t> </a:t>
            </a:r>
          </a:p>
          <a:p>
            <a:pPr fontAlgn="base"/>
            <a:r>
              <a:rPr lang="en-US" sz="1500" b="1" dirty="0"/>
              <a:t>Example:</a:t>
            </a:r>
            <a:endParaRPr lang="en-US" sz="1500" dirty="0"/>
          </a:p>
          <a:p>
            <a:pPr algn="just" fontAlgn="base"/>
            <a:r>
              <a:rPr lang="en-US" sz="1500" dirty="0"/>
              <a:t>Let us consider an example to better understand the NP class. Suppose there is a company having a total of 1000 employees having unique employee IDs. Assume that there are 200 rooms available for them. A selection of 200 employees must be paired together, but the CEO of the company has the data of some employees who can’t work in the same room due to some personal reasons.</a:t>
            </a:r>
            <a:br>
              <a:rPr lang="en-US" sz="1500" dirty="0"/>
            </a:br>
            <a:r>
              <a:rPr lang="en-US" sz="1500" dirty="0"/>
              <a:t>This is an example of an NP problem. Since it is easy to check if the given choice of 200 employees proposed by a coworker is satisfactory or not i.e. no pair taken from the coworker list appears on the list given by the CEO. But generating such a list from scratch seems to be so hard as to be completely impractical.</a:t>
            </a:r>
          </a:p>
          <a:p>
            <a:pPr algn="just" fontAlgn="base"/>
            <a:r>
              <a:rPr lang="en-US" sz="1500" dirty="0"/>
              <a:t>It indicates that if someone can provide us with the solution to the problem, we can find the correct and incorrect pair in polynomial time. Thus for the NP class problem, the answer is possible, which can be calculated in polynomial time.</a:t>
            </a:r>
          </a:p>
          <a:p>
            <a:pPr algn="just" fontAlgn="base"/>
            <a:r>
              <a:rPr lang="en-US" sz="1900" b="1" dirty="0"/>
              <a:t>This class contains many problems that one would like to be able to solve effectively:</a:t>
            </a:r>
          </a:p>
          <a:p>
            <a:pPr lvl="1" fontAlgn="base"/>
            <a:r>
              <a:rPr lang="en-US" sz="1900" b="1" dirty="0"/>
              <a:t>Boolean </a:t>
            </a:r>
            <a:r>
              <a:rPr lang="en-US" sz="1900" b="1" dirty="0" err="1"/>
              <a:t>Satisfiability</a:t>
            </a:r>
            <a:r>
              <a:rPr lang="en-US" sz="1900" b="1" dirty="0"/>
              <a:t> Problem (SAT).</a:t>
            </a:r>
            <a:endParaRPr lang="en-US" sz="1900" dirty="0"/>
          </a:p>
          <a:p>
            <a:pPr lvl="1" fontAlgn="base"/>
            <a:r>
              <a:rPr lang="en-US" sz="1900" b="1" dirty="0"/>
              <a:t>Hamiltonian Path Problem.</a:t>
            </a:r>
            <a:endParaRPr lang="en-US" sz="1900" dirty="0"/>
          </a:p>
          <a:p>
            <a:pPr lvl="1" fontAlgn="base"/>
            <a:r>
              <a:rPr lang="en-US" sz="1900" b="1" dirty="0"/>
              <a:t>Graph coloring</a:t>
            </a:r>
            <a:r>
              <a:rPr lang="en-US" sz="1900" b="1" dirty="0" smtClean="0"/>
              <a:t>.</a:t>
            </a:r>
            <a:endParaRPr lang="en-US" sz="1900" dirty="0"/>
          </a:p>
        </p:txBody>
      </p:sp>
    </p:spTree>
    <p:extLst>
      <p:ext uri="{BB962C8B-B14F-4D97-AF65-F5344CB8AC3E}">
        <p14:creationId xmlns:p14="http://schemas.microsoft.com/office/powerpoint/2010/main" val="33413568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3957" cy="1143000"/>
          </a:xfrm>
        </p:spPr>
        <p:txBody>
          <a:bodyPr>
            <a:noAutofit/>
          </a:bodyPr>
          <a:lstStyle/>
          <a:p>
            <a:pPr algn="l"/>
            <a:r>
              <a:rPr lang="en-US" sz="2400" b="1" dirty="0">
                <a:solidFill>
                  <a:schemeClr val="bg1"/>
                </a:solidFill>
              </a:rPr>
              <a:t>Types of Complexity Classes P, NP, NP hard and NP complete</a:t>
            </a:r>
          </a:p>
        </p:txBody>
      </p:sp>
      <p:sp>
        <p:nvSpPr>
          <p:cNvPr id="6" name="Rectangle 5"/>
          <p:cNvSpPr/>
          <p:nvPr/>
        </p:nvSpPr>
        <p:spPr>
          <a:xfrm>
            <a:off x="8842314" y="6488668"/>
            <a:ext cx="301686" cy="369332"/>
          </a:xfrm>
          <a:prstGeom prst="rect">
            <a:avLst/>
          </a:prstGeom>
        </p:spPr>
        <p:txBody>
          <a:bodyPr wrap="none">
            <a:spAutoFit/>
          </a:bodyPr>
          <a:lstStyle/>
          <a:p>
            <a:fld id="{EE071443-794E-4BDA-ABA5-801964C7C152}" type="slidenum">
              <a:rPr lang="en-US" smtClean="0"/>
              <a:pPr/>
              <a:t>66</a:t>
            </a:fld>
            <a:endParaRPr lang="en-US" dirty="0"/>
          </a:p>
        </p:txBody>
      </p:sp>
      <p:sp>
        <p:nvSpPr>
          <p:cNvPr id="5" name="TextBox 4">
            <a:extLst>
              <a:ext uri="{FF2B5EF4-FFF2-40B4-BE49-F238E27FC236}">
                <a16:creationId xmlns:a16="http://schemas.microsoft.com/office/drawing/2014/main" xmlns="" id="{A68CDBB5-F62A-4AA3-A4C4-9E34400BA8CC}"/>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p:sp>
        <p:nvSpPr>
          <p:cNvPr id="3" name="Content Placeholder 2"/>
          <p:cNvSpPr>
            <a:spLocks noGrp="1"/>
          </p:cNvSpPr>
          <p:nvPr>
            <p:ph idx="1"/>
          </p:nvPr>
        </p:nvSpPr>
        <p:spPr>
          <a:xfrm>
            <a:off x="457200" y="838200"/>
            <a:ext cx="8229600" cy="5726668"/>
          </a:xfrm>
        </p:spPr>
        <p:txBody>
          <a:bodyPr>
            <a:normAutofit/>
          </a:bodyPr>
          <a:lstStyle/>
          <a:p>
            <a:pPr marL="0" indent="0" fontAlgn="base">
              <a:buNone/>
            </a:pPr>
            <a:r>
              <a:rPr lang="en-US" sz="2000" b="1" u="sng" dirty="0"/>
              <a:t>NP-hard class</a:t>
            </a:r>
            <a:endParaRPr lang="en-US" sz="2000" dirty="0"/>
          </a:p>
          <a:p>
            <a:pPr fontAlgn="base"/>
            <a:r>
              <a:rPr lang="en-US" sz="2000" dirty="0"/>
              <a:t>An NP-hard problem is at least as hard as the hardest problem in NP and it is the class of the problems such that every problem in NP reduces to NP-hard.</a:t>
            </a:r>
          </a:p>
          <a:p>
            <a:pPr fontAlgn="base"/>
            <a:r>
              <a:rPr lang="en-US" sz="2000" b="1" dirty="0"/>
              <a:t>Features:</a:t>
            </a:r>
            <a:endParaRPr lang="en-US" sz="2000" dirty="0"/>
          </a:p>
          <a:p>
            <a:pPr marL="457200" indent="-457200" fontAlgn="base">
              <a:buFont typeface="+mj-lt"/>
              <a:buAutoNum type="arabicPeriod"/>
            </a:pPr>
            <a:r>
              <a:rPr lang="en-US" sz="2000" dirty="0"/>
              <a:t>All NP-hard problems are not in NP.</a:t>
            </a:r>
          </a:p>
          <a:p>
            <a:pPr marL="457200" indent="-457200" fontAlgn="base">
              <a:buFont typeface="+mj-lt"/>
              <a:buAutoNum type="arabicPeriod"/>
            </a:pPr>
            <a:r>
              <a:rPr lang="en-US" sz="2000" dirty="0"/>
              <a:t>It takes a long time to check them. This means if a solution for an NP-hard problem is given then it takes a long time to check whether it is right or not.</a:t>
            </a:r>
          </a:p>
          <a:p>
            <a:pPr marL="457200" indent="-457200" fontAlgn="base">
              <a:buFont typeface="+mj-lt"/>
              <a:buAutoNum type="arabicPeriod"/>
            </a:pPr>
            <a:r>
              <a:rPr lang="en-US" sz="2000" dirty="0"/>
              <a:t>A problem A is in NP-hard if, for every problem L in NP, there exists a polynomial-time reduction from L to A.</a:t>
            </a:r>
          </a:p>
          <a:p>
            <a:pPr fontAlgn="base"/>
            <a:r>
              <a:rPr lang="en-US" sz="2000" b="1" dirty="0"/>
              <a:t>Some of the examples of problems in </a:t>
            </a:r>
            <a:r>
              <a:rPr lang="en-US" sz="2000" b="1" dirty="0" err="1"/>
              <a:t>Np</a:t>
            </a:r>
            <a:r>
              <a:rPr lang="en-US" sz="2000" b="1" dirty="0"/>
              <a:t>-hard are:</a:t>
            </a:r>
          </a:p>
          <a:p>
            <a:pPr lvl="1" fontAlgn="base"/>
            <a:r>
              <a:rPr lang="en-US" sz="2000" b="1" dirty="0"/>
              <a:t>Halting problem.</a:t>
            </a:r>
            <a:endParaRPr lang="en-US" sz="2000" dirty="0"/>
          </a:p>
          <a:p>
            <a:pPr lvl="1" fontAlgn="base"/>
            <a:r>
              <a:rPr lang="en-US" sz="2000" b="1" dirty="0"/>
              <a:t>Qualified Boolean formulas.</a:t>
            </a:r>
            <a:endParaRPr lang="en-US" sz="2000" dirty="0"/>
          </a:p>
          <a:p>
            <a:pPr lvl="1" fontAlgn="base"/>
            <a:r>
              <a:rPr lang="en-US" sz="2000" b="1" dirty="0"/>
              <a:t>No Hamiltonian cycle.</a:t>
            </a:r>
            <a:endParaRPr lang="en-US" sz="2000" dirty="0"/>
          </a:p>
        </p:txBody>
      </p:sp>
    </p:spTree>
    <p:extLst>
      <p:ext uri="{BB962C8B-B14F-4D97-AF65-F5344CB8AC3E}">
        <p14:creationId xmlns:p14="http://schemas.microsoft.com/office/powerpoint/2010/main" val="268595028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3957" cy="1143000"/>
          </a:xfrm>
        </p:spPr>
        <p:txBody>
          <a:bodyPr>
            <a:noAutofit/>
          </a:bodyPr>
          <a:lstStyle/>
          <a:p>
            <a:pPr algn="l"/>
            <a:r>
              <a:rPr lang="en-US" sz="2400" b="1" dirty="0">
                <a:solidFill>
                  <a:schemeClr val="bg1"/>
                </a:solidFill>
              </a:rPr>
              <a:t>Types of Complexity Classes P, NP, NP hard and NP complete</a:t>
            </a:r>
          </a:p>
        </p:txBody>
      </p:sp>
      <p:sp>
        <p:nvSpPr>
          <p:cNvPr id="6" name="Rectangle 5"/>
          <p:cNvSpPr/>
          <p:nvPr/>
        </p:nvSpPr>
        <p:spPr>
          <a:xfrm>
            <a:off x="8842314" y="6488668"/>
            <a:ext cx="301686" cy="369332"/>
          </a:xfrm>
          <a:prstGeom prst="rect">
            <a:avLst/>
          </a:prstGeom>
        </p:spPr>
        <p:txBody>
          <a:bodyPr wrap="none">
            <a:spAutoFit/>
          </a:bodyPr>
          <a:lstStyle/>
          <a:p>
            <a:fld id="{EE071443-794E-4BDA-ABA5-801964C7C152}" type="slidenum">
              <a:rPr lang="en-US" smtClean="0"/>
              <a:pPr/>
              <a:t>67</a:t>
            </a:fld>
            <a:endParaRPr lang="en-US" dirty="0"/>
          </a:p>
        </p:txBody>
      </p:sp>
      <p:sp>
        <p:nvSpPr>
          <p:cNvPr id="5" name="TextBox 4">
            <a:extLst>
              <a:ext uri="{FF2B5EF4-FFF2-40B4-BE49-F238E27FC236}">
                <a16:creationId xmlns:a16="http://schemas.microsoft.com/office/drawing/2014/main" xmlns="" id="{A68CDBB5-F62A-4AA3-A4C4-9E34400BA8CC}"/>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p:graphicFrame>
        <p:nvGraphicFramePr>
          <p:cNvPr id="4" name="Table 3"/>
          <p:cNvGraphicFramePr>
            <a:graphicFrameLocks noGrp="1"/>
          </p:cNvGraphicFramePr>
          <p:nvPr>
            <p:extLst>
              <p:ext uri="{D42A27DB-BD31-4B8C-83A1-F6EECF244321}">
                <p14:modId xmlns:p14="http://schemas.microsoft.com/office/powerpoint/2010/main" val="2608894889"/>
              </p:ext>
            </p:extLst>
          </p:nvPr>
        </p:nvGraphicFramePr>
        <p:xfrm>
          <a:off x="457200" y="914400"/>
          <a:ext cx="8229600" cy="5550825"/>
        </p:xfrm>
        <a:graphic>
          <a:graphicData uri="http://schemas.openxmlformats.org/drawingml/2006/table">
            <a:tbl>
              <a:tblPr/>
              <a:tblGrid>
                <a:gridCol w="2438400"/>
                <a:gridCol w="5791200"/>
              </a:tblGrid>
              <a:tr h="748146">
                <a:tc>
                  <a:txBody>
                    <a:bodyPr/>
                    <a:lstStyle/>
                    <a:p>
                      <a:pPr algn="l" fontAlgn="base"/>
                      <a:r>
                        <a:rPr lang="en-IN" sz="2400" b="1" dirty="0">
                          <a:solidFill>
                            <a:schemeClr val="tx1"/>
                          </a:solidFill>
                          <a:effectLst/>
                        </a:rPr>
                        <a:t>Complexity Class</a:t>
                      </a:r>
                      <a:endParaRPr lang="en-IN" sz="2400" b="0" dirty="0">
                        <a:solidFill>
                          <a:schemeClr val="tx1"/>
                        </a:solidFill>
                        <a:effectLst/>
                      </a:endParaRPr>
                    </a:p>
                  </a:txBody>
                  <a:tcPr marL="95250" marR="95250" marT="133350" marB="133350" anchor="ctr">
                    <a:lnL>
                      <a:noFill/>
                    </a:lnL>
                    <a:lnR>
                      <a:noFill/>
                    </a:lnR>
                    <a:lnT>
                      <a:noFill/>
                    </a:lnT>
                    <a:lnB>
                      <a:noFill/>
                    </a:lnB>
                  </a:tcPr>
                </a:tc>
                <a:tc>
                  <a:txBody>
                    <a:bodyPr/>
                    <a:lstStyle/>
                    <a:p>
                      <a:pPr algn="l" fontAlgn="base"/>
                      <a:r>
                        <a:rPr lang="en-IN" sz="2400" b="1" dirty="0">
                          <a:solidFill>
                            <a:schemeClr val="tx1"/>
                          </a:solidFill>
                          <a:effectLst/>
                        </a:rPr>
                        <a:t>Characteristic feature</a:t>
                      </a:r>
                      <a:endParaRPr lang="en-IN" sz="2400" b="0" dirty="0">
                        <a:solidFill>
                          <a:schemeClr val="tx1"/>
                        </a:solidFill>
                        <a:effectLst/>
                      </a:endParaRPr>
                    </a:p>
                  </a:txBody>
                  <a:tcPr marL="95250" marR="95250" marT="133350" marB="133350" anchor="ctr">
                    <a:lnL>
                      <a:noFill/>
                    </a:lnL>
                    <a:lnR>
                      <a:noFill/>
                    </a:lnR>
                    <a:lnT>
                      <a:noFill/>
                    </a:lnT>
                    <a:lnB>
                      <a:noFill/>
                    </a:lnB>
                  </a:tcPr>
                </a:tc>
              </a:tr>
              <a:tr h="748146">
                <a:tc>
                  <a:txBody>
                    <a:bodyPr/>
                    <a:lstStyle/>
                    <a:p>
                      <a:pPr algn="l" fontAlgn="base"/>
                      <a:r>
                        <a:rPr lang="en-IN" sz="2400" b="1" dirty="0">
                          <a:effectLst/>
                        </a:rPr>
                        <a:t>P</a:t>
                      </a:r>
                      <a:endParaRPr lang="en-IN" sz="2400" b="0" dirty="0">
                        <a:effectLst/>
                      </a:endParaRPr>
                    </a:p>
                  </a:txBody>
                  <a:tcPr marL="95250" marR="95250" marT="133350" marB="133350" anchor="ctr">
                    <a:lnL>
                      <a:noFill/>
                    </a:lnL>
                    <a:lnR>
                      <a:noFill/>
                    </a:lnR>
                    <a:lnT>
                      <a:noFill/>
                    </a:lnT>
                    <a:lnB>
                      <a:noFill/>
                    </a:lnB>
                  </a:tcPr>
                </a:tc>
                <a:tc>
                  <a:txBody>
                    <a:bodyPr/>
                    <a:lstStyle/>
                    <a:p>
                      <a:pPr algn="l" fontAlgn="base"/>
                      <a:r>
                        <a:rPr lang="en-US" sz="2400" b="0" dirty="0">
                          <a:effectLst/>
                        </a:rPr>
                        <a:t>Easily solvable in polynomial time.</a:t>
                      </a:r>
                    </a:p>
                  </a:txBody>
                  <a:tcPr marL="95250" marR="95250" marT="133350" marB="133350" anchor="ctr">
                    <a:lnL>
                      <a:noFill/>
                    </a:lnL>
                    <a:lnR>
                      <a:noFill/>
                    </a:lnR>
                    <a:lnT>
                      <a:noFill/>
                    </a:lnT>
                    <a:lnB>
                      <a:noFill/>
                    </a:lnB>
                  </a:tcPr>
                </a:tc>
              </a:tr>
              <a:tr h="748146">
                <a:tc>
                  <a:txBody>
                    <a:bodyPr/>
                    <a:lstStyle/>
                    <a:p>
                      <a:pPr algn="l" fontAlgn="base"/>
                      <a:r>
                        <a:rPr lang="en-IN" sz="2400" b="1" dirty="0">
                          <a:effectLst/>
                        </a:rPr>
                        <a:t>NP</a:t>
                      </a:r>
                      <a:endParaRPr lang="en-IN" sz="2400" b="0" dirty="0">
                        <a:effectLst/>
                      </a:endParaRPr>
                    </a:p>
                  </a:txBody>
                  <a:tcPr marL="95250" marR="95250" marT="133350" marB="133350" anchor="ctr">
                    <a:lnL>
                      <a:noFill/>
                    </a:lnL>
                    <a:lnR>
                      <a:noFill/>
                    </a:lnR>
                    <a:lnT>
                      <a:noFill/>
                    </a:lnT>
                    <a:lnB>
                      <a:noFill/>
                    </a:lnB>
                  </a:tcPr>
                </a:tc>
                <a:tc>
                  <a:txBody>
                    <a:bodyPr/>
                    <a:lstStyle/>
                    <a:p>
                      <a:pPr algn="l" fontAlgn="base"/>
                      <a:r>
                        <a:rPr lang="en-US" sz="2400" b="0" dirty="0">
                          <a:effectLst/>
                        </a:rPr>
                        <a:t>Yes, answers can be checked in polynomial time.</a:t>
                      </a:r>
                    </a:p>
                  </a:txBody>
                  <a:tcPr marL="95250" marR="95250" marT="133350" marB="133350" anchor="ctr">
                    <a:lnL>
                      <a:noFill/>
                    </a:lnL>
                    <a:lnR>
                      <a:noFill/>
                    </a:lnR>
                    <a:lnT>
                      <a:noFill/>
                    </a:lnT>
                    <a:lnB>
                      <a:noFill/>
                    </a:lnB>
                  </a:tcPr>
                </a:tc>
              </a:tr>
              <a:tr h="748146">
                <a:tc>
                  <a:txBody>
                    <a:bodyPr/>
                    <a:lstStyle/>
                    <a:p>
                      <a:pPr algn="l" fontAlgn="base"/>
                      <a:r>
                        <a:rPr lang="en-IN" sz="2400" b="1" dirty="0">
                          <a:effectLst/>
                        </a:rPr>
                        <a:t>Co-NP</a:t>
                      </a:r>
                      <a:endParaRPr lang="en-IN" sz="2400" b="0" dirty="0">
                        <a:effectLst/>
                      </a:endParaRPr>
                    </a:p>
                  </a:txBody>
                  <a:tcPr marL="95250" marR="95250" marT="133350" marB="133350" anchor="ctr">
                    <a:lnL>
                      <a:noFill/>
                    </a:lnL>
                    <a:lnR>
                      <a:noFill/>
                    </a:lnR>
                    <a:lnT>
                      <a:noFill/>
                    </a:lnT>
                    <a:lnB>
                      <a:noFill/>
                    </a:lnB>
                  </a:tcPr>
                </a:tc>
                <a:tc>
                  <a:txBody>
                    <a:bodyPr/>
                    <a:lstStyle/>
                    <a:p>
                      <a:pPr algn="l" fontAlgn="base"/>
                      <a:r>
                        <a:rPr lang="en-US" sz="2400" b="0" dirty="0">
                          <a:effectLst/>
                        </a:rPr>
                        <a:t>No, answers can be checked in polynomial time.</a:t>
                      </a:r>
                    </a:p>
                  </a:txBody>
                  <a:tcPr marL="95250" marR="95250" marT="133350" marB="133350" anchor="ctr">
                    <a:lnL>
                      <a:noFill/>
                    </a:lnL>
                    <a:lnR>
                      <a:noFill/>
                    </a:lnR>
                    <a:lnT>
                      <a:noFill/>
                    </a:lnT>
                    <a:lnB>
                      <a:noFill/>
                    </a:lnB>
                  </a:tcPr>
                </a:tc>
              </a:tr>
              <a:tr h="1059873">
                <a:tc>
                  <a:txBody>
                    <a:bodyPr/>
                    <a:lstStyle/>
                    <a:p>
                      <a:pPr algn="l" fontAlgn="base"/>
                      <a:r>
                        <a:rPr lang="en-IN" sz="2400" b="1">
                          <a:effectLst/>
                        </a:rPr>
                        <a:t>NP-hard</a:t>
                      </a:r>
                      <a:endParaRPr lang="en-IN" sz="2400" b="0">
                        <a:effectLst/>
                      </a:endParaRPr>
                    </a:p>
                  </a:txBody>
                  <a:tcPr marL="95250" marR="95250" marT="133350" marB="133350" anchor="ctr">
                    <a:lnL>
                      <a:noFill/>
                    </a:lnL>
                    <a:lnR>
                      <a:noFill/>
                    </a:lnR>
                    <a:lnT>
                      <a:noFill/>
                    </a:lnT>
                    <a:lnB>
                      <a:noFill/>
                    </a:lnB>
                  </a:tcPr>
                </a:tc>
                <a:tc>
                  <a:txBody>
                    <a:bodyPr/>
                    <a:lstStyle/>
                    <a:p>
                      <a:pPr algn="l" fontAlgn="base"/>
                      <a:r>
                        <a:rPr lang="en-US" sz="2400" b="0" dirty="0">
                          <a:effectLst/>
                        </a:rPr>
                        <a:t>All NP-hard problems are not in NP and it takes a long time to check them.</a:t>
                      </a:r>
                    </a:p>
                  </a:txBody>
                  <a:tcPr marL="95250" marR="95250" marT="133350" marB="133350" anchor="ctr">
                    <a:lnL>
                      <a:noFill/>
                    </a:lnL>
                    <a:lnR>
                      <a:noFill/>
                    </a:lnR>
                    <a:lnT>
                      <a:noFill/>
                    </a:lnT>
                    <a:lnB>
                      <a:noFill/>
                    </a:lnB>
                  </a:tcPr>
                </a:tc>
              </a:tr>
              <a:tr h="748146">
                <a:tc>
                  <a:txBody>
                    <a:bodyPr/>
                    <a:lstStyle/>
                    <a:p>
                      <a:pPr algn="l" fontAlgn="base"/>
                      <a:r>
                        <a:rPr lang="en-IN" sz="2400" b="1">
                          <a:effectLst/>
                        </a:rPr>
                        <a:t>NP-complete</a:t>
                      </a:r>
                      <a:endParaRPr lang="en-IN" sz="2400" b="0">
                        <a:effectLst/>
                      </a:endParaRPr>
                    </a:p>
                  </a:txBody>
                  <a:tcPr marL="95250" marR="95250" marT="133350" marB="133350" anchor="ctr">
                    <a:lnL>
                      <a:noFill/>
                    </a:lnL>
                    <a:lnR>
                      <a:noFill/>
                    </a:lnR>
                    <a:lnT>
                      <a:noFill/>
                    </a:lnT>
                    <a:lnB>
                      <a:noFill/>
                    </a:lnB>
                  </a:tcPr>
                </a:tc>
                <a:tc>
                  <a:txBody>
                    <a:bodyPr/>
                    <a:lstStyle/>
                    <a:p>
                      <a:pPr algn="l" fontAlgn="base"/>
                      <a:r>
                        <a:rPr lang="en-US" sz="2400" b="0" dirty="0">
                          <a:effectLst/>
                        </a:rPr>
                        <a:t>A problem that is NP and NP-hard is NP-complete.</a:t>
                      </a:r>
                    </a:p>
                  </a:txBody>
                  <a:tcPr marL="95250" marR="95250" marT="133350" marB="133350" anchor="ctr">
                    <a:lnL>
                      <a:noFill/>
                    </a:lnL>
                    <a:lnR>
                      <a:noFill/>
                    </a:lnR>
                    <a:lnT>
                      <a:noFill/>
                    </a:lnT>
                    <a:lnB>
                      <a:noFill/>
                    </a:lnB>
                  </a:tcPr>
                </a:tc>
              </a:tr>
            </a:tbl>
          </a:graphicData>
        </a:graphic>
      </p:graphicFrame>
      <p:sp>
        <p:nvSpPr>
          <p:cNvPr id="7" name="Rectangle 1"/>
          <p:cNvSpPr>
            <a:spLocks noChangeArrowheads="1"/>
          </p:cNvSpPr>
          <p:nvPr/>
        </p:nvSpPr>
        <p:spPr bwMode="auto">
          <a:xfrm>
            <a:off x="457200" y="2395538"/>
            <a:ext cx="9144000" cy="0"/>
          </a:xfrm>
          <a:prstGeom prst="rect">
            <a:avLst/>
          </a:prstGeom>
          <a:solidFill>
            <a:srgbClr val="F3FF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73239"/>
                </a:solidFill>
                <a:effectLst/>
                <a:latin typeface="urw-din"/>
                <a:cs typeface="Arial" pitchFamily="34" charset="0"/>
              </a:rPr>
              <a:t/>
            </a:r>
            <a:br>
              <a:rPr kumimoji="0" lang="en-US" sz="1200" b="0" i="0" u="none" strike="noStrike" cap="none" normalizeH="0" baseline="0" smtClean="0">
                <a:ln>
                  <a:noFill/>
                </a:ln>
                <a:solidFill>
                  <a:srgbClr val="273239"/>
                </a:solidFill>
                <a:effectLst/>
                <a:latin typeface="urw-din"/>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3922254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lgn="ctr">
              <a:buNone/>
            </a:pPr>
            <a:r>
              <a:rPr lang="en-US" sz="4400" dirty="0" smtClean="0"/>
              <a:t>Thanks </a:t>
            </a:r>
            <a:endParaRPr lang="en-IN" dirty="0"/>
          </a:p>
        </p:txBody>
      </p:sp>
    </p:spTree>
    <p:extLst>
      <p:ext uri="{BB962C8B-B14F-4D97-AF65-F5344CB8AC3E}">
        <p14:creationId xmlns:p14="http://schemas.microsoft.com/office/powerpoint/2010/main" val="704395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848600" cy="609600"/>
          </a:xfrm>
        </p:spPr>
        <p:txBody>
          <a:bodyPr/>
          <a:lstStyle/>
          <a:p>
            <a:pPr algn="l"/>
            <a:r>
              <a:rPr lang="en-US" sz="3200" b="1" dirty="0">
                <a:solidFill>
                  <a:schemeClr val="bg1"/>
                </a:solidFill>
              </a:rPr>
              <a:t>books</a:t>
            </a:r>
            <a:endParaRPr lang="en-US" sz="3200" dirty="0">
              <a:solidFill>
                <a:schemeClr val="bg1"/>
              </a:solidFill>
            </a:endParaRPr>
          </a:p>
        </p:txBody>
      </p:sp>
      <p:sp>
        <p:nvSpPr>
          <p:cNvPr id="3" name="Content Placeholder 2"/>
          <p:cNvSpPr>
            <a:spLocks noGrp="1"/>
          </p:cNvSpPr>
          <p:nvPr>
            <p:ph idx="1"/>
          </p:nvPr>
        </p:nvSpPr>
        <p:spPr>
          <a:xfrm>
            <a:off x="457200" y="990600"/>
            <a:ext cx="8229600" cy="4525963"/>
          </a:xfrm>
        </p:spPr>
        <p:txBody>
          <a:bodyPr>
            <a:normAutofit fontScale="32500" lnSpcReduction="20000"/>
          </a:bodyPr>
          <a:lstStyle/>
          <a:p>
            <a:pPr marL="0" indent="0" algn="just">
              <a:buNone/>
            </a:pPr>
            <a:r>
              <a:rPr lang="en-US" sz="8000" b="1" dirty="0"/>
              <a:t>Textbooks</a:t>
            </a:r>
          </a:p>
          <a:p>
            <a:pPr algn="just"/>
            <a:r>
              <a:rPr lang="en-US" sz="7400" dirty="0"/>
              <a:t>T. H. </a:t>
            </a:r>
            <a:r>
              <a:rPr lang="en-US" sz="7400" dirty="0" err="1"/>
              <a:t>Cormen</a:t>
            </a:r>
            <a:r>
              <a:rPr lang="en-US" sz="7400" dirty="0"/>
              <a:t>, C.E. </a:t>
            </a:r>
            <a:r>
              <a:rPr lang="en-US" sz="7400" dirty="0" err="1"/>
              <a:t>Leiserson</a:t>
            </a:r>
            <a:r>
              <a:rPr lang="en-US" sz="7400" dirty="0"/>
              <a:t>, R. L. </a:t>
            </a:r>
            <a:r>
              <a:rPr lang="en-US" sz="7400" dirty="0" err="1"/>
              <a:t>Rivest</a:t>
            </a:r>
            <a:r>
              <a:rPr lang="en-US" sz="7400" dirty="0"/>
              <a:t>, and C. Stein, “Introduction to algorithms”, 2nd  Edition, PHI Publication 2005.</a:t>
            </a:r>
          </a:p>
          <a:p>
            <a:pPr algn="just"/>
            <a:r>
              <a:rPr lang="en-US" sz="7400" dirty="0"/>
              <a:t>Ellis Horowitz, </a:t>
            </a:r>
            <a:r>
              <a:rPr lang="en-US" sz="7400" dirty="0" err="1"/>
              <a:t>Sartaj</a:t>
            </a:r>
            <a:r>
              <a:rPr lang="en-US" sz="7400" dirty="0"/>
              <a:t> </a:t>
            </a:r>
            <a:r>
              <a:rPr lang="en-US" sz="7400" dirty="0" err="1"/>
              <a:t>Sahni</a:t>
            </a:r>
            <a:r>
              <a:rPr lang="en-US" sz="7400" dirty="0"/>
              <a:t>, S. </a:t>
            </a:r>
            <a:r>
              <a:rPr lang="en-US" sz="7400" dirty="0" err="1"/>
              <a:t>Rajsekaran</a:t>
            </a:r>
            <a:r>
              <a:rPr lang="en-US" sz="7400" dirty="0"/>
              <a:t>. “Fundamentals of computer algorithms” University Press</a:t>
            </a:r>
          </a:p>
          <a:p>
            <a:pPr marL="0" indent="0" algn="just">
              <a:buNone/>
            </a:pPr>
            <a:r>
              <a:rPr lang="en-US" sz="8000" b="1" dirty="0" smtClean="0"/>
              <a:t>References</a:t>
            </a:r>
            <a:r>
              <a:rPr lang="en-US" sz="8000" dirty="0" smtClean="0"/>
              <a:t>: </a:t>
            </a:r>
          </a:p>
          <a:p>
            <a:pPr algn="just"/>
            <a:r>
              <a:rPr lang="en-US" sz="7400" dirty="0" err="1"/>
              <a:t>Sanjoy</a:t>
            </a:r>
            <a:r>
              <a:rPr lang="en-US" sz="7400" dirty="0"/>
              <a:t> </a:t>
            </a:r>
            <a:r>
              <a:rPr lang="en-US" sz="7400" dirty="0" err="1"/>
              <a:t>Dasgupta</a:t>
            </a:r>
            <a:r>
              <a:rPr lang="en-US" sz="7400" dirty="0"/>
              <a:t>, Christos Papadimitriou, </a:t>
            </a:r>
            <a:r>
              <a:rPr lang="en-US" sz="7400" dirty="0" err="1"/>
              <a:t>Umesh</a:t>
            </a:r>
            <a:r>
              <a:rPr lang="en-US" sz="7400" dirty="0"/>
              <a:t> </a:t>
            </a:r>
            <a:r>
              <a:rPr lang="en-US" sz="7400" dirty="0" err="1"/>
              <a:t>Vazirani</a:t>
            </a:r>
            <a:r>
              <a:rPr lang="en-US" sz="7400" dirty="0"/>
              <a:t>, “Algorithms”, Tata </a:t>
            </a:r>
            <a:r>
              <a:rPr lang="en-US" sz="7400" dirty="0" err="1"/>
              <a:t>McGrawHill</a:t>
            </a:r>
            <a:r>
              <a:rPr lang="en-US" sz="7400" dirty="0"/>
              <a:t> Edition.</a:t>
            </a:r>
          </a:p>
          <a:p>
            <a:pPr algn="just"/>
            <a:r>
              <a:rPr lang="en-US" sz="7400" dirty="0"/>
              <a:t>S. K. </a:t>
            </a:r>
            <a:r>
              <a:rPr lang="en-US" sz="7400" dirty="0" err="1"/>
              <a:t>Basu</a:t>
            </a:r>
            <a:r>
              <a:rPr lang="en-US" sz="7400" dirty="0"/>
              <a:t>, “Design Methods and Analysis of Algorithm”, PHI</a:t>
            </a:r>
          </a:p>
        </p:txBody>
      </p:sp>
      <p:sp>
        <p:nvSpPr>
          <p:cNvPr id="4" name="TextBox 3">
            <a:extLst>
              <a:ext uri="{FF2B5EF4-FFF2-40B4-BE49-F238E27FC236}">
                <a16:creationId xmlns:a16="http://schemas.microsoft.com/office/drawing/2014/main" xmlns="" id="{514BDA64-4A34-43A9-BE58-96A7D1ED8365}"/>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p:spTree>
    <p:extLst>
      <p:ext uri="{BB962C8B-B14F-4D97-AF65-F5344CB8AC3E}">
        <p14:creationId xmlns:p14="http://schemas.microsoft.com/office/powerpoint/2010/main" val="2601007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18402"/>
            <a:ext cx="7772400" cy="643598"/>
          </a:xfrm>
        </p:spPr>
        <p:txBody>
          <a:bodyPr/>
          <a:lstStyle/>
          <a:p>
            <a:pPr marL="0" indent="0"/>
            <a:r>
              <a:rPr lang="en-US" sz="3200" b="1" dirty="0">
                <a:solidFill>
                  <a:schemeClr val="bg1"/>
                </a:solidFill>
              </a:rPr>
              <a:t>Module 1 </a:t>
            </a:r>
            <a:r>
              <a:rPr lang="en-IN" sz="3200" b="1" dirty="0">
                <a:solidFill>
                  <a:schemeClr val="bg1"/>
                </a:solidFill>
              </a:rPr>
              <a:t>Introduction</a:t>
            </a:r>
          </a:p>
        </p:txBody>
      </p:sp>
      <p:sp>
        <p:nvSpPr>
          <p:cNvPr id="3" name="Subtitle 2"/>
          <p:cNvSpPr>
            <a:spLocks noGrp="1"/>
          </p:cNvSpPr>
          <p:nvPr>
            <p:ph type="subTitle" idx="1"/>
          </p:nvPr>
        </p:nvSpPr>
        <p:spPr>
          <a:xfrm>
            <a:off x="1447800" y="2667000"/>
            <a:ext cx="6629400" cy="2819400"/>
          </a:xfrm>
        </p:spPr>
        <p:txBody>
          <a:bodyPr>
            <a:normAutofit/>
          </a:bodyPr>
          <a:lstStyle/>
          <a:p>
            <a:pPr>
              <a:spcBef>
                <a:spcPct val="0"/>
              </a:spcBef>
              <a:spcAft>
                <a:spcPct val="0"/>
              </a:spcAft>
            </a:pPr>
            <a:r>
              <a:rPr lang="en-IN" dirty="0">
                <a:solidFill>
                  <a:schemeClr val="tx1"/>
                </a:solidFill>
                <a:latin typeface="Arial" charset="0"/>
                <a:cs typeface="Arial" charset="0"/>
              </a:rPr>
              <a:t>CE– </a:t>
            </a:r>
            <a:r>
              <a:rPr lang="en-IN" dirty="0" smtClean="0">
                <a:solidFill>
                  <a:schemeClr val="tx1"/>
                </a:solidFill>
                <a:latin typeface="Arial" charset="0"/>
                <a:cs typeface="Arial" charset="0"/>
              </a:rPr>
              <a:t>SE–AOA</a:t>
            </a:r>
            <a:endParaRPr lang="en-IN" sz="4400" dirty="0">
              <a:solidFill>
                <a:schemeClr val="tx1"/>
              </a:solidFill>
              <a:latin typeface="Arial" charset="0"/>
              <a:cs typeface="Arial" charset="0"/>
            </a:endParaRPr>
          </a:p>
          <a:p>
            <a:pPr>
              <a:spcBef>
                <a:spcPct val="0"/>
              </a:spcBef>
              <a:spcAft>
                <a:spcPct val="0"/>
              </a:spcAft>
            </a:pPr>
            <a:r>
              <a:rPr lang="en-IN" sz="4400" b="1" dirty="0">
                <a:solidFill>
                  <a:schemeClr val="tx1"/>
                </a:solidFill>
                <a:latin typeface="Arial" charset="0"/>
                <a:cs typeface="Arial" charset="0"/>
              </a:rPr>
              <a:t>Dr. Anil Kale</a:t>
            </a:r>
          </a:p>
          <a:p>
            <a:pPr>
              <a:spcBef>
                <a:spcPct val="0"/>
              </a:spcBef>
              <a:spcAft>
                <a:spcPct val="0"/>
              </a:spcAft>
            </a:pPr>
            <a:r>
              <a:rPr lang="en-IN" dirty="0">
                <a:solidFill>
                  <a:schemeClr val="tx1"/>
                </a:solidFill>
                <a:latin typeface="Arial" charset="0"/>
                <a:cs typeface="Arial" charset="0"/>
              </a:rPr>
              <a:t>Associate Professor</a:t>
            </a:r>
          </a:p>
          <a:p>
            <a:pPr>
              <a:spcBef>
                <a:spcPct val="0"/>
              </a:spcBef>
              <a:spcAft>
                <a:spcPct val="0"/>
              </a:spcAft>
            </a:pPr>
            <a:r>
              <a:rPr lang="en-IN" dirty="0">
                <a:solidFill>
                  <a:schemeClr val="tx1"/>
                </a:solidFill>
                <a:latin typeface="Arial" charset="0"/>
                <a:cs typeface="Arial" charset="0"/>
              </a:rPr>
              <a:t>Dept. of Computer Engineering, </a:t>
            </a:r>
          </a:p>
          <a:p>
            <a:endParaRPr lang="en-US" dirty="0">
              <a:solidFill>
                <a:schemeClr val="tx1"/>
              </a:solidFill>
            </a:endParaRPr>
          </a:p>
        </p:txBody>
      </p:sp>
      <p:sp>
        <p:nvSpPr>
          <p:cNvPr id="9" name="Rectangle 8"/>
          <p:cNvSpPr/>
          <p:nvPr/>
        </p:nvSpPr>
        <p:spPr>
          <a:xfrm>
            <a:off x="8686824" y="6564868"/>
            <a:ext cx="457176" cy="369332"/>
          </a:xfrm>
          <a:prstGeom prst="rect">
            <a:avLst/>
          </a:prstGeom>
        </p:spPr>
        <p:txBody>
          <a:bodyPr wrap="none">
            <a:spAutoFit/>
          </a:bodyPr>
          <a:lstStyle/>
          <a:p>
            <a:fld id="{EE071443-794E-4BDA-ABA5-801964C7C152}" type="slidenum">
              <a:rPr lang="en-US" smtClean="0"/>
              <a:pPr/>
              <a:t>8</a:t>
            </a:fld>
            <a:endParaRPr lang="en-US" dirty="0"/>
          </a:p>
        </p:txBody>
      </p:sp>
      <p:sp>
        <p:nvSpPr>
          <p:cNvPr id="5" name="TextBox 4">
            <a:extLst>
              <a:ext uri="{FF2B5EF4-FFF2-40B4-BE49-F238E27FC236}">
                <a16:creationId xmlns:a16="http://schemas.microsoft.com/office/drawing/2014/main" xmlns="" id="{BCC6E3C5-DE3C-4471-BA4D-5DE222D592D6}"/>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8229600" cy="1143000"/>
          </a:xfrm>
        </p:spPr>
        <p:txBody>
          <a:bodyPr/>
          <a:lstStyle/>
          <a:p>
            <a:pPr algn="l"/>
            <a:r>
              <a:rPr lang="en-US" sz="3200" b="1" dirty="0">
                <a:solidFill>
                  <a:schemeClr val="bg1"/>
                </a:solidFill>
              </a:rPr>
              <a:t>Notion of algorithm</a:t>
            </a:r>
          </a:p>
        </p:txBody>
      </p:sp>
      <p:sp>
        <p:nvSpPr>
          <p:cNvPr id="7" name="Rectangle 6"/>
          <p:cNvSpPr/>
          <p:nvPr/>
        </p:nvSpPr>
        <p:spPr>
          <a:xfrm>
            <a:off x="8842314" y="6488668"/>
            <a:ext cx="301686" cy="369332"/>
          </a:xfrm>
          <a:prstGeom prst="rect">
            <a:avLst/>
          </a:prstGeom>
        </p:spPr>
        <p:txBody>
          <a:bodyPr wrap="none">
            <a:spAutoFit/>
          </a:bodyPr>
          <a:lstStyle/>
          <a:p>
            <a:fld id="{EE071443-794E-4BDA-ABA5-801964C7C152}" type="slidenum">
              <a:rPr lang="en-US" smtClean="0"/>
              <a:pPr/>
              <a:t>9</a:t>
            </a:fld>
            <a:endParaRPr lang="en-US" dirty="0"/>
          </a:p>
        </p:txBody>
      </p:sp>
      <p:sp>
        <p:nvSpPr>
          <p:cNvPr id="5" name="TextBox 4">
            <a:extLst>
              <a:ext uri="{FF2B5EF4-FFF2-40B4-BE49-F238E27FC236}">
                <a16:creationId xmlns:a16="http://schemas.microsoft.com/office/drawing/2014/main" xmlns="" id="{225EA1EE-5A1F-4B52-A82A-6D5D9D558532}"/>
              </a:ext>
            </a:extLst>
          </p:cNvPr>
          <p:cNvSpPr txBox="1"/>
          <p:nvPr/>
        </p:nvSpPr>
        <p:spPr>
          <a:xfrm>
            <a:off x="3581400" y="6564868"/>
            <a:ext cx="2362200" cy="369332"/>
          </a:xfrm>
          <a:prstGeom prst="rect">
            <a:avLst/>
          </a:prstGeom>
          <a:noFill/>
        </p:spPr>
        <p:txBody>
          <a:bodyPr wrap="square" rtlCol="0">
            <a:spAutoFit/>
          </a:bodyPr>
          <a:lstStyle/>
          <a:p>
            <a:pPr algn="ctr"/>
            <a:r>
              <a:rPr lang="en-US" dirty="0">
                <a:solidFill>
                  <a:schemeClr val="bg1"/>
                </a:solidFill>
              </a:rPr>
              <a:t>MGMCET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7496175" cy="4443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885913"/>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 TEMPLET MGMCE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TEMPLET MGMCET</Template>
  <TotalTime>2809</TotalTime>
  <Words>1967</Words>
  <Application>Microsoft Office PowerPoint</Application>
  <PresentationFormat>On-screen Show (4:3)</PresentationFormat>
  <Paragraphs>519</Paragraphs>
  <Slides>68</Slides>
  <Notes>1</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PPT TEMPLET MGMCET</vt:lpstr>
      <vt:lpstr>Course Code  CSC402  Course Name  Analysis of Algorithms</vt:lpstr>
      <vt:lpstr>Course Objectives </vt:lpstr>
      <vt:lpstr>Course Outcome</vt:lpstr>
      <vt:lpstr>Syllabus</vt:lpstr>
      <vt:lpstr>Syllabus</vt:lpstr>
      <vt:lpstr>Syllabus</vt:lpstr>
      <vt:lpstr>books</vt:lpstr>
      <vt:lpstr>Module 1 Introduction</vt:lpstr>
      <vt:lpstr>Notion of algorithm</vt:lpstr>
      <vt:lpstr>Definitions of Algorithm</vt:lpstr>
      <vt:lpstr>What is the difference between program and algorithm? </vt:lpstr>
      <vt:lpstr>What are the characteristic of Algorithm</vt:lpstr>
      <vt:lpstr>What are the characteristic of Algorithm</vt:lpstr>
      <vt:lpstr>PowerPoint Presentation</vt:lpstr>
      <vt:lpstr>PowerPoint Presentation</vt:lpstr>
      <vt:lpstr>PowerPoint Presentation</vt:lpstr>
      <vt:lpstr>PowerPoint Presentation</vt:lpstr>
      <vt:lpstr>Frequency Count Method</vt:lpstr>
      <vt:lpstr>Frequency Count Method</vt:lpstr>
      <vt:lpstr>Frequency Count Method</vt:lpstr>
      <vt:lpstr>Frequency Count Method</vt:lpstr>
      <vt:lpstr>Frequency Count Method</vt:lpstr>
      <vt:lpstr>Frequency Count Method</vt:lpstr>
      <vt:lpstr>Frequency Count Method</vt:lpstr>
      <vt:lpstr>Frequency Count Method</vt:lpstr>
      <vt:lpstr>Frequency Count Method</vt:lpstr>
      <vt:lpstr>PowerPoint Presentation</vt:lpstr>
      <vt:lpstr>PowerPoint Presentation</vt:lpstr>
      <vt:lpstr>PowerPoint Presentation</vt:lpstr>
      <vt:lpstr>PowerPoint Presentation</vt:lpstr>
      <vt:lpstr>Types of function</vt:lpstr>
      <vt:lpstr>Types of function</vt:lpstr>
      <vt:lpstr>ASYMPTOTICS NOTATIONS</vt:lpstr>
      <vt:lpstr>ASYMPTOTICS NOTATIONS</vt:lpstr>
      <vt:lpstr>ASYMPTOTICS NOTATIONS</vt:lpstr>
      <vt:lpstr>ASYMPTOTICS NOTATIONS</vt:lpstr>
      <vt:lpstr>Best, Worst, Average Case Analysis</vt:lpstr>
      <vt:lpstr>PowerPoint Presentation</vt:lpstr>
      <vt:lpstr>PowerPoint Presentation</vt:lpstr>
      <vt:lpstr>Recurrences</vt:lpstr>
      <vt:lpstr>Recurrences</vt:lpstr>
      <vt:lpstr>PowerPoint Presentation</vt:lpstr>
      <vt:lpstr>Recurrences</vt:lpstr>
      <vt:lpstr>PowerPoint Presentation</vt:lpstr>
      <vt:lpstr>PowerPoint Presentation</vt:lpstr>
      <vt:lpstr>Recurrences</vt:lpstr>
      <vt:lpstr>PowerPoint Presentation</vt:lpstr>
      <vt:lpstr>Recurrences</vt:lpstr>
      <vt:lpstr>PowerPoint Presentation</vt:lpstr>
      <vt:lpstr>PowerPoint Presentation</vt:lpstr>
      <vt:lpstr>Recurrences</vt:lpstr>
      <vt:lpstr>Divide-and-Conquer</vt:lpstr>
      <vt:lpstr>Recurrence Relation Dividing functions </vt:lpstr>
      <vt:lpstr>Recurrence Relation Dividing functions </vt:lpstr>
      <vt:lpstr>Recurrence Relation Dividing functions </vt:lpstr>
      <vt:lpstr>PowerPoint Presentation</vt:lpstr>
      <vt:lpstr>Recurrence Relation Dividing functions </vt:lpstr>
      <vt:lpstr>PowerPoint Presentation</vt:lpstr>
      <vt:lpstr>Recurrence Relation Dividing functions </vt:lpstr>
      <vt:lpstr>PowerPoint Presentation</vt:lpstr>
      <vt:lpstr>Analysis of selection sort.</vt:lpstr>
      <vt:lpstr>Analysis of insertion sort.</vt:lpstr>
      <vt:lpstr>Types of Complexity Classes P, NP, NP hard and NP complete</vt:lpstr>
      <vt:lpstr>Types of Complexity Classes P, NP, NP hard and NP complete</vt:lpstr>
      <vt:lpstr>Types of Complexity Classes P, NP, NP hard and NP complete</vt:lpstr>
      <vt:lpstr>Types of Complexity Classes P, NP, NP hard and NP complete</vt:lpstr>
      <vt:lpstr>Types of Complexity Classes P, NP, NP hard and NP complete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Propositional Logic &amp; Predicate Logic</dc:title>
  <dc:creator>admin</dc:creator>
  <cp:lastModifiedBy>ADMIN</cp:lastModifiedBy>
  <cp:revision>161</cp:revision>
  <dcterms:created xsi:type="dcterms:W3CDTF">2020-07-21T06:40:38Z</dcterms:created>
  <dcterms:modified xsi:type="dcterms:W3CDTF">2022-02-15T05:51:23Z</dcterms:modified>
</cp:coreProperties>
</file>