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7815" y="365125"/>
          <a:ext cx="11725275" cy="616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314825" imgH="1857375" progId="Paint.Picture">
                  <p:embed/>
                </p:oleObj>
              </mc:Choice>
              <mc:Fallback>
                <p:oleObj name="" r:id="rId1" imgW="4314825" imgH="1857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815" y="365125"/>
                        <a:ext cx="11725275" cy="616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211830" y="-47625"/>
          <a:ext cx="5767705" cy="724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762375" imgH="7953375" progId="Paint.Picture">
                  <p:embed/>
                </p:oleObj>
              </mc:Choice>
              <mc:Fallback>
                <p:oleObj name="" r:id="rId1" imgW="3762375" imgH="7953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1830" y="-47625"/>
                        <a:ext cx="5767705" cy="724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77515" y="64770"/>
          <a:ext cx="5852795" cy="721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86175" imgH="7705725" progId="Paint.Picture">
                  <p:embed/>
                </p:oleObj>
              </mc:Choice>
              <mc:Fallback>
                <p:oleObj name="" r:id="rId1" imgW="3686175" imgH="7705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7515" y="64770"/>
                        <a:ext cx="5852795" cy="721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26970" y="177800"/>
          <a:ext cx="7042785" cy="65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591175" imgH="6696075" progId="Paint.Picture">
                  <p:embed/>
                </p:oleObj>
              </mc:Choice>
              <mc:Fallback>
                <p:oleObj name="" r:id="rId1" imgW="5591175" imgH="6696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6970" y="177800"/>
                        <a:ext cx="7042785" cy="654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71395" y="365125"/>
          <a:ext cx="8167370" cy="641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10175" imgH="4257675" progId="Paint.Picture">
                  <p:embed/>
                </p:oleObj>
              </mc:Choice>
              <mc:Fallback>
                <p:oleObj name="" r:id="rId1" imgW="5210175" imgH="42576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1395" y="365125"/>
                        <a:ext cx="8167370" cy="641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sweet home</dc:creator>
  <cp:lastModifiedBy>sweet home</cp:lastModifiedBy>
  <cp:revision>1</cp:revision>
  <dcterms:created xsi:type="dcterms:W3CDTF">2020-11-03T06:42:17Z</dcterms:created>
  <dcterms:modified xsi:type="dcterms:W3CDTF">2020-11-03T06:42:17Z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