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5.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7.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data4.xml" ContentType="application/vnd.openxmlformats-officedocument.drawingml.diagramData+xml"/>
  <Override PartName="/ppt/diagrams/data6.xml" ContentType="application/vnd.openxmlformats-officedocument.drawingml.diagramData+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9"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81" r:id="rId20"/>
    <p:sldId id="282" r:id="rId21"/>
    <p:sldId id="283" r:id="rId22"/>
    <p:sldId id="285" r:id="rId23"/>
    <p:sldId id="286" r:id="rId24"/>
    <p:sldId id="287" r:id="rId25"/>
    <p:sldId id="274" r:id="rId26"/>
    <p:sldId id="275" r:id="rId27"/>
    <p:sldId id="276" r:id="rId28"/>
    <p:sldId id="277" r:id="rId29"/>
    <p:sldId id="278" r:id="rId30"/>
    <p:sldId id="279" r:id="rId31"/>
    <p:sldId id="280" r:id="rId32"/>
    <p:sldId id="284" r:id="rId33"/>
    <p:sldId id="288" r:id="rId34"/>
    <p:sldId id="290" r:id="rId35"/>
    <p:sldId id="291" r:id="rId36"/>
    <p:sldId id="289" r:id="rId37"/>
    <p:sldId id="292" r:id="rId38"/>
    <p:sldId id="293" r:id="rId39"/>
    <p:sldId id="294" r:id="rId40"/>
    <p:sldId id="295" r:id="rId41"/>
    <p:sldId id="296" r:id="rId42"/>
    <p:sldId id="297" r:id="rId43"/>
    <p:sldId id="309" r:id="rId44"/>
    <p:sldId id="298" r:id="rId45"/>
    <p:sldId id="300" r:id="rId46"/>
    <p:sldId id="299" r:id="rId47"/>
    <p:sldId id="301" r:id="rId48"/>
    <p:sldId id="302" r:id="rId49"/>
    <p:sldId id="303" r:id="rId50"/>
    <p:sldId id="304" r:id="rId51"/>
    <p:sldId id="305" r:id="rId52"/>
    <p:sldId id="312" r:id="rId53"/>
    <p:sldId id="313" r:id="rId54"/>
    <p:sldId id="310" r:id="rId55"/>
    <p:sldId id="315" r:id="rId56"/>
    <p:sldId id="311" r:id="rId57"/>
    <p:sldId id="316" r:id="rId58"/>
    <p:sldId id="306" r:id="rId59"/>
    <p:sldId id="308" r:id="rId60"/>
    <p:sldId id="307" r:id="rId61"/>
    <p:sldId id="314"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f DE+ Exact DE" id="{CFF247F4-7D91-4ACC-AAC6-DF0A672420DE}">
          <p14:sldIdLst>
            <p14:sldId id="256"/>
            <p14:sldId id="257"/>
            <p14:sldId id="258"/>
            <p14:sldId id="259"/>
            <p14:sldId id="260"/>
            <p14:sldId id="261"/>
          </p14:sldIdLst>
        </p14:section>
        <p14:section name="Untitled Section" id="{EBC02D64-ECFB-4688-83F6-2AC8C13FF15F}">
          <p14:sldIdLst>
            <p14:sldId id="262"/>
            <p14:sldId id="263"/>
            <p14:sldId id="264"/>
            <p14:sldId id="265"/>
            <p14:sldId id="266"/>
            <p14:sldId id="267"/>
            <p14:sldId id="268"/>
            <p14:sldId id="270"/>
            <p14:sldId id="269"/>
            <p14:sldId id="271"/>
          </p14:sldIdLst>
        </p14:section>
        <p14:section name="8/5/2021(Non-exact D.E.)" id="{370FEC97-F8A1-47AA-A64D-352125D659E5}">
          <p14:sldIdLst>
            <p14:sldId id="272"/>
            <p14:sldId id="273"/>
            <p14:sldId id="281"/>
            <p14:sldId id="282"/>
            <p14:sldId id="283"/>
            <p14:sldId id="285"/>
            <p14:sldId id="286"/>
            <p14:sldId id="287"/>
            <p14:sldId id="274"/>
            <p14:sldId id="275"/>
            <p14:sldId id="276"/>
            <p14:sldId id="277"/>
            <p14:sldId id="278"/>
            <p14:sldId id="279"/>
          </p14:sldIdLst>
        </p14:section>
        <p14:section name="11-05-2021(Linear D.E.)" id="{AF894061-2262-482E-B1D4-050476BD5D0E}">
          <p14:sldIdLst>
            <p14:sldId id="280"/>
            <p14:sldId id="284"/>
            <p14:sldId id="288"/>
            <p14:sldId id="290"/>
            <p14:sldId id="291"/>
            <p14:sldId id="289"/>
            <p14:sldId id="292"/>
          </p14:sldIdLst>
        </p14:section>
        <p14:section name="12-05-2021(Linear D.E.)" id="{F7F0DAB1-75E3-4927-916E-A02A8D151BCA}">
          <p14:sldIdLst>
            <p14:sldId id="293"/>
            <p14:sldId id="294"/>
            <p14:sldId id="295"/>
            <p14:sldId id="296"/>
            <p14:sldId id="297"/>
            <p14:sldId id="309"/>
            <p14:sldId id="298"/>
            <p14:sldId id="300"/>
          </p14:sldIdLst>
        </p14:section>
        <p14:section name="15-5-2021(Bernoulli's D.E.)" id="{20560522-B3E6-42A4-916C-860D3825A83C}">
          <p14:sldIdLst>
            <p14:sldId id="299"/>
            <p14:sldId id="301"/>
            <p14:sldId id="302"/>
            <p14:sldId id="303"/>
            <p14:sldId id="304"/>
          </p14:sldIdLst>
        </p14:section>
        <p14:section name="16/05/2021(Bernoulli's Equation)" id="{87BE11D2-4E63-4C24-9B29-26D829CFE38A}">
          <p14:sldIdLst>
            <p14:sldId id="305"/>
            <p14:sldId id="312"/>
            <p14:sldId id="313"/>
            <p14:sldId id="310"/>
            <p14:sldId id="315"/>
            <p14:sldId id="311"/>
            <p14:sldId id="316"/>
            <p14:sldId id="306"/>
            <p14:sldId id="308"/>
            <p14:sldId id="307"/>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diagrams/_rels/data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diagrams/_rels/data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diagrams/_rels/data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image" Target="../media/image80.png"/><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0EC153-B4E3-469F-B609-270C4D6D3EC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53A44B5B-D163-4F09-9C8C-DB42BB0F08A3}">
          <dgm:prSet phldrT="[Text]"/>
          <dgm:spPr/>
          <dgm:t>
            <a:bodyPr/>
            <a:lstStyle/>
            <a:p>
              <a14:m>
                <m:oMath xmlns:m="http://schemas.openxmlformats.org/officeDocument/2006/math">
                  <m:f>
                    <m:fPr>
                      <m:ctrlPr>
                        <a:rPr lang="en-IN" i="1" smtClean="0">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IN">
                          <a:latin typeface="Cambria Math" panose="02040503050406030204" pitchFamily="18" charset="0"/>
                          <a:ea typeface="Times New Roman" panose="02020603050405020304" pitchFamily="18" charset="0"/>
                          <a:cs typeface="Times New Roman" panose="02020603050405020304" pitchFamily="18" charset="0"/>
                        </a:rPr>
                        <m:t>dy</m:t>
                      </m:r>
                    </m:num>
                    <m:den>
                      <m:r>
                        <m:rPr>
                          <m:sty m:val="p"/>
                        </m:rPr>
                        <a:rPr lang="en-IN">
                          <a:latin typeface="Cambria Math" panose="02040503050406030204" pitchFamily="18" charset="0"/>
                          <a:ea typeface="Times New Roman" panose="02020603050405020304" pitchFamily="18" charset="0"/>
                          <a:cs typeface="Times New Roman" panose="02020603050405020304" pitchFamily="18" charset="0"/>
                        </a:rPr>
                        <m:t>dx</m:t>
                      </m:r>
                    </m:den>
                  </m:f>
                  <m:r>
                    <a:rPr lang="en-IN">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a:latin typeface="Cambria Math" panose="02040503050406030204" pitchFamily="18" charset="0"/>
                      <a:ea typeface="Times New Roman" panose="02020603050405020304" pitchFamily="18" charset="0"/>
                      <a:cs typeface="Times New Roman" panose="02020603050405020304" pitchFamily="18" charset="0"/>
                    </a:rPr>
                    <m:t>Py</m:t>
                  </m:r>
                  <m:r>
                    <a:rPr lang="en-IN">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a:latin typeface="Cambria Math" panose="02040503050406030204" pitchFamily="18" charset="0"/>
                      <a:ea typeface="Times New Roman" panose="02020603050405020304" pitchFamily="18" charset="0"/>
                      <a:cs typeface="Times New Roman" panose="02020603050405020304" pitchFamily="18" charset="0"/>
                    </a:rPr>
                    <m:t>Q</m:t>
                  </m:r>
                </m:oMath>
              </a14:m>
              <a:r>
                <a:rPr lang="en-IN" dirty="0">
                  <a:latin typeface="Times New Roman" panose="02020603050405020304" pitchFamily="18" charset="0"/>
                  <a:ea typeface="Times New Roman" panose="02020603050405020304" pitchFamily="18" charset="0"/>
                  <a:cs typeface="Times New Roman" panose="02020603050405020304" pitchFamily="18" charset="0"/>
                </a:rPr>
                <a:t>,</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P=P(x),Q=Q(x) </a:t>
              </a:r>
              <a:endParaRPr lang="en-IN" dirty="0"/>
            </a:p>
          </dgm:t>
        </dgm:pt>
      </mc:Choice>
      <mc:Fallback xmlns="">
        <dgm:pt modelId="{53A44B5B-D163-4F09-9C8C-DB42BB0F08A3}">
          <dgm:prSet phldrT="[Text]"/>
          <dgm:spPr/>
          <dgm:t>
            <a:bodyPr/>
            <a:lstStyle/>
            <a:p>
              <a:r>
                <a:rPr lang="en-IN" i="0">
                  <a:latin typeface="Cambria Math" panose="02040503050406030204" pitchFamily="18" charset="0"/>
                  <a:ea typeface="Times New Roman" panose="02020603050405020304" pitchFamily="18" charset="0"/>
                  <a:cs typeface="Times New Roman" panose="02020603050405020304" pitchFamily="18" charset="0"/>
                </a:rPr>
                <a:t>dy/dx+Py=Q</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P=P(x),Q=Q(x) </a:t>
              </a:r>
              <a:endParaRPr lang="en-IN" dirty="0"/>
            </a:p>
          </dgm:t>
        </dgm:pt>
      </mc:Fallback>
    </mc:AlternateContent>
    <dgm:pt modelId="{5B8723A4-A2F8-4F8F-B0EB-BCC39317DC6B}" type="parTrans" cxnId="{5104D779-EE53-4CF5-98CF-F89AF5D1536B}">
      <dgm:prSet/>
      <dgm:spPr/>
      <dgm:t>
        <a:bodyPr/>
        <a:lstStyle/>
        <a:p>
          <a:endParaRPr lang="en-IN"/>
        </a:p>
      </dgm:t>
    </dgm:pt>
    <dgm:pt modelId="{C2DAC119-CF9A-4538-8DCA-71897A70428F}" type="sibTrans" cxnId="{5104D779-EE53-4CF5-98CF-F89AF5D1536B}">
      <dgm:prSet/>
      <dgm:spPr/>
      <dgm:t>
        <a:bodyPr/>
        <a:lstStyle/>
        <a:p>
          <a:endParaRPr lang="en-IN"/>
        </a:p>
      </dgm:t>
    </dgm:pt>
    <mc:AlternateContent xmlns:mc="http://schemas.openxmlformats.org/markup-compatibility/2006" xmlns:a14="http://schemas.microsoft.com/office/drawing/2010/main">
      <mc:Choice Requires="a14">
        <dgm:pt modelId="{DDA97325-D624-475E-9282-ED816CA6C7CD}">
          <dgm:prSet phldrT="[Text]" custT="1"/>
          <dgm:spPr/>
          <dgm:t>
            <a:bodyPr/>
            <a:lstStyle/>
            <a:p>
              <a:r>
                <a:rPr lang="en-US" sz="1800" b="1" dirty="0"/>
                <a:t>I.F=</a:t>
              </a:r>
              <a14:m>
                <m:oMath xmlns:m="http://schemas.openxmlformats.org/officeDocument/2006/math">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𝒆</m:t>
                      </m:r>
                    </m:e>
                    <m:sup>
                      <m:nary>
                        <m:naryPr>
                          <m:limLoc m:val="undOvr"/>
                          <m:subHide m:val="on"/>
                          <m:supHide m:val="on"/>
                          <m:ctrlPr>
                            <a:rPr lang="en-US" sz="1800" b="1" i="1" smtClean="0">
                              <a:latin typeface="Cambria Math" panose="02040503050406030204" pitchFamily="18" charset="0"/>
                            </a:rPr>
                          </m:ctrlPr>
                        </m:naryPr>
                        <m:sub/>
                        <m:sup/>
                        <m:e>
                          <m:r>
                            <a:rPr lang="en-US" sz="1800" b="1" i="1" smtClean="0">
                              <a:latin typeface="Cambria Math" panose="02040503050406030204" pitchFamily="18" charset="0"/>
                            </a:rPr>
                            <m:t>𝒑𝒅𝒙</m:t>
                          </m:r>
                        </m:e>
                      </m:nary>
                    </m:sup>
                  </m:sSup>
                </m:oMath>
              </a14:m>
              <a:endParaRPr lang="en-IN" sz="1800" b="1" dirty="0"/>
            </a:p>
          </dgm:t>
        </dgm:pt>
      </mc:Choice>
      <mc:Fallback xmlns="">
        <dgm:pt modelId="{DDA97325-D624-475E-9282-ED816CA6C7CD}">
          <dgm:prSet phldrT="[Text]" custT="1"/>
          <dgm:spPr/>
          <dgm:t>
            <a:bodyPr/>
            <a:lstStyle/>
            <a:p>
              <a:r>
                <a:rPr lang="en-US" sz="1800" b="1" dirty="0"/>
                <a:t>I.F=</a:t>
              </a:r>
              <a:r>
                <a:rPr lang="en-US" sz="1800" b="1" i="0">
                  <a:latin typeface="Cambria Math" panose="02040503050406030204" pitchFamily="18" charset="0"/>
                </a:rPr>
                <a:t>𝒆^∫1▒𝒑𝒅𝒙</a:t>
              </a:r>
              <a:endParaRPr lang="en-IN" sz="1800" b="1" dirty="0"/>
            </a:p>
          </dgm:t>
        </dgm:pt>
      </mc:Fallback>
    </mc:AlternateContent>
    <dgm:pt modelId="{73F9C5B7-29E8-4525-990C-4A314D5FB322}" type="parTrans" cxnId="{24365F3E-EAB1-4836-8754-6834261E2389}">
      <dgm:prSet/>
      <dgm:spPr/>
      <dgm:t>
        <a:bodyPr/>
        <a:lstStyle/>
        <a:p>
          <a:endParaRPr lang="en-IN"/>
        </a:p>
      </dgm:t>
    </dgm:pt>
    <dgm:pt modelId="{2D0CC636-A059-4514-A517-3122AB45CD3C}" type="sibTrans" cxnId="{24365F3E-EAB1-4836-8754-6834261E2389}">
      <dgm:prSet/>
      <dgm:spPr/>
      <dgm:t>
        <a:bodyPr/>
        <a:lstStyle/>
        <a:p>
          <a:endParaRPr lang="en-IN"/>
        </a:p>
      </dgm:t>
    </dgm:pt>
    <mc:AlternateContent xmlns:mc="http://schemas.openxmlformats.org/markup-compatibility/2006" xmlns:a14="http://schemas.microsoft.com/office/drawing/2010/main">
      <mc:Choice Requires="a14">
        <dgm:pt modelId="{10AF498E-44E2-4B16-B38B-5116C313C158}">
          <dgm:prSet phldrT="[Text]" custT="1"/>
          <dgm:spPr/>
          <dgm:t>
            <a:bodyPr/>
            <a:lstStyle/>
            <a:p>
              <a:r>
                <a:rPr lang="en-US" sz="1200" b="1" dirty="0"/>
                <a:t>General Solution is </a:t>
              </a:r>
              <a14:m>
                <m:oMath xmlns:m="http://schemas.openxmlformats.org/officeDocument/2006/math">
                  <m:r>
                    <a:rPr lang="en-US" sz="1200" b="1" i="1" smtClean="0">
                      <a:latin typeface="Cambria Math" panose="02040503050406030204" pitchFamily="18" charset="0"/>
                    </a:rPr>
                    <m:t>𝒚</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𝒆</m:t>
                      </m:r>
                    </m:e>
                    <m:sup>
                      <m:nary>
                        <m:naryPr>
                          <m:limLoc m:val="undOvr"/>
                          <m:subHide m:val="on"/>
                          <m:supHide m:val="on"/>
                          <m:ctrlPr>
                            <a:rPr lang="en-US" sz="1200" b="1" i="1" smtClean="0">
                              <a:latin typeface="Cambria Math" panose="02040503050406030204" pitchFamily="18" charset="0"/>
                            </a:rPr>
                          </m:ctrlPr>
                        </m:naryPr>
                        <m:sub/>
                        <m:sup/>
                        <m:e>
                          <m:r>
                            <a:rPr lang="en-US" sz="1200" b="1" i="1" smtClean="0">
                              <a:latin typeface="Cambria Math" panose="02040503050406030204" pitchFamily="18" charset="0"/>
                            </a:rPr>
                            <m:t>𝒑𝒅𝒙</m:t>
                          </m:r>
                        </m:e>
                      </m:nary>
                    </m:sup>
                  </m:sSup>
                </m:oMath>
              </a14:m>
              <a:r>
                <a:rPr lang="en-IN" sz="1200" b="1" dirty="0"/>
                <a:t>=</a:t>
              </a:r>
              <a14:m>
                <m:oMath xmlns:m="http://schemas.openxmlformats.org/officeDocument/2006/math">
                  <m:nary>
                    <m:naryPr>
                      <m:limLoc m:val="undOvr"/>
                      <m:subHide m:val="on"/>
                      <m:supHide m:val="on"/>
                      <m:ctrlPr>
                        <a:rPr lang="en-IN" sz="1200" b="1" i="1" dirty="0" smtClean="0">
                          <a:latin typeface="Cambria Math" panose="02040503050406030204" pitchFamily="18" charset="0"/>
                        </a:rPr>
                      </m:ctrlPr>
                    </m:naryPr>
                    <m:sub/>
                    <m:sup/>
                    <m:e>
                      <m:r>
                        <a:rPr lang="en-US" sz="1200" b="1" i="1" dirty="0" smtClean="0">
                          <a:latin typeface="Cambria Math" panose="02040503050406030204" pitchFamily="18" charset="0"/>
                        </a:rPr>
                        <m:t>[</m:t>
                      </m:r>
                      <m:r>
                        <a:rPr lang="en-US" sz="1200" b="1" i="1" dirty="0" smtClean="0">
                          <a:latin typeface="Cambria Math" panose="02040503050406030204" pitchFamily="18" charset="0"/>
                        </a:rPr>
                        <m:t>𝑸</m:t>
                      </m:r>
                      <m:r>
                        <a:rPr lang="en-US" sz="1200" b="1" i="1" dirty="0" smtClean="0">
                          <a:latin typeface="Cambria Math" panose="02040503050406030204" pitchFamily="18" charset="0"/>
                        </a:rPr>
                        <m:t>.</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𝒆</m:t>
                          </m:r>
                        </m:e>
                        <m:sup>
                          <m:nary>
                            <m:naryPr>
                              <m:limLoc m:val="undOvr"/>
                              <m:subHide m:val="on"/>
                              <m:supHide m:val="on"/>
                              <m:ctrlPr>
                                <a:rPr lang="en-US" sz="1200" b="1" i="1" smtClean="0">
                                  <a:latin typeface="Cambria Math" panose="02040503050406030204" pitchFamily="18" charset="0"/>
                                </a:rPr>
                              </m:ctrlPr>
                            </m:naryPr>
                            <m:sub/>
                            <m:sup/>
                            <m:e>
                              <m:r>
                                <a:rPr lang="en-US" sz="1200" b="1" i="1" smtClean="0">
                                  <a:latin typeface="Cambria Math" panose="02040503050406030204" pitchFamily="18" charset="0"/>
                                </a:rPr>
                                <m:t>𝒑𝒅𝒙</m:t>
                              </m:r>
                            </m:e>
                          </m:nary>
                        </m:sup>
                      </m:sSup>
                      <m:r>
                        <a:rPr lang="en-US" sz="1200" b="1" i="1" smtClean="0">
                          <a:latin typeface="Cambria Math" panose="02040503050406030204" pitchFamily="18" charset="0"/>
                        </a:rPr>
                        <m:t>]</m:t>
                      </m:r>
                      <m:r>
                        <a:rPr lang="en-US" sz="1200" b="1" i="1" smtClean="0">
                          <a:latin typeface="Cambria Math" panose="02040503050406030204" pitchFamily="18" charset="0"/>
                        </a:rPr>
                        <m:t>𝒅𝒙</m:t>
                      </m:r>
                      <m:r>
                        <a:rPr lang="en-US" sz="1200" b="1" i="1" smtClean="0">
                          <a:latin typeface="Cambria Math" panose="02040503050406030204" pitchFamily="18" charset="0"/>
                        </a:rPr>
                        <m:t>+</m:t>
                      </m:r>
                      <m:r>
                        <a:rPr lang="en-US" sz="1200" b="1" i="1" smtClean="0">
                          <a:latin typeface="Cambria Math" panose="02040503050406030204" pitchFamily="18" charset="0"/>
                        </a:rPr>
                        <m:t>𝒄</m:t>
                      </m:r>
                    </m:e>
                  </m:nary>
                </m:oMath>
              </a14:m>
              <a:endParaRPr lang="en-IN" sz="1200" b="1" dirty="0"/>
            </a:p>
          </dgm:t>
        </dgm:pt>
      </mc:Choice>
      <mc:Fallback xmlns="">
        <dgm:pt modelId="{10AF498E-44E2-4B16-B38B-5116C313C158}">
          <dgm:prSet phldrT="[Text]" custT="1"/>
          <dgm:spPr/>
          <dgm:t>
            <a:bodyPr/>
            <a:lstStyle/>
            <a:p>
              <a:r>
                <a:rPr lang="en-US" sz="1200" b="1" dirty="0"/>
                <a:t>General Solution is </a:t>
              </a:r>
              <a:r>
                <a:rPr lang="en-US" sz="1200" b="1" i="0">
                  <a:latin typeface="Cambria Math" panose="02040503050406030204" pitchFamily="18" charset="0"/>
                </a:rPr>
                <a:t>𝒚𝒆^∫1▒𝒑𝒅𝒙</a:t>
              </a:r>
              <a:r>
                <a:rPr lang="en-IN" sz="1200" b="1" dirty="0"/>
                <a:t>=</a:t>
              </a:r>
              <a:r>
                <a:rPr lang="en-IN" sz="1200" b="1" i="0" dirty="0">
                  <a:latin typeface="Cambria Math" panose="02040503050406030204" pitchFamily="18" charset="0"/>
                </a:rPr>
                <a:t>∫1▒〖</a:t>
              </a:r>
              <a:r>
                <a:rPr lang="en-US" sz="1200" b="1" i="0" dirty="0">
                  <a:latin typeface="Cambria Math" panose="02040503050406030204" pitchFamily="18" charset="0"/>
                </a:rPr>
                <a:t>[𝑸.</a:t>
              </a:r>
              <a:r>
                <a:rPr lang="en-US" sz="1200" b="1" i="0">
                  <a:latin typeface="Cambria Math" panose="02040503050406030204" pitchFamily="18" charset="0"/>
                </a:rPr>
                <a:t>𝒆^∫1▒𝒑𝒅𝒙]𝒅𝒙+𝒄</a:t>
              </a:r>
              <a:r>
                <a:rPr lang="en-IN" sz="1200" b="1" i="0" dirty="0">
                  <a:latin typeface="Cambria Math" panose="02040503050406030204" pitchFamily="18" charset="0"/>
                </a:rPr>
                <a:t>〗</a:t>
              </a:r>
              <a:endParaRPr lang="en-IN" sz="1200" b="1" dirty="0"/>
            </a:p>
          </dgm:t>
        </dgm:pt>
      </mc:Fallback>
    </mc:AlternateContent>
    <dgm:pt modelId="{30D6F2C5-24CF-47A8-A50F-5F64C71EA454}" type="parTrans" cxnId="{9258FFF7-CD56-48A1-AC1B-E84A9A438599}">
      <dgm:prSet/>
      <dgm:spPr/>
      <dgm:t>
        <a:bodyPr/>
        <a:lstStyle/>
        <a:p>
          <a:endParaRPr lang="en-IN"/>
        </a:p>
      </dgm:t>
    </dgm:pt>
    <dgm:pt modelId="{7EA3CE2B-1A7F-4B99-896D-26ED7308451B}" type="sibTrans" cxnId="{9258FFF7-CD56-48A1-AC1B-E84A9A438599}">
      <dgm:prSet/>
      <dgm:spPr/>
      <dgm:t>
        <a:bodyPr/>
        <a:lstStyle/>
        <a:p>
          <a:endParaRPr lang="en-IN"/>
        </a:p>
      </dgm:t>
    </dgm:pt>
    <mc:AlternateContent xmlns:mc="http://schemas.openxmlformats.org/markup-compatibility/2006" xmlns:a14="http://schemas.microsoft.com/office/drawing/2010/main">
      <mc:Choice Requires="a14">
        <dgm:pt modelId="{036F391A-E98F-44A7-A0DA-D5ECAFAF1DE1}">
          <dgm:prSet phldrT="[Text]"/>
          <dgm:spPr/>
          <dgm:t>
            <a:bodyPr/>
            <a:lstStyle/>
            <a:p>
              <a14:m>
                <m:oMath xmlns:m="http://schemas.openxmlformats.org/officeDocument/2006/math">
                  <m:f>
                    <m:fPr>
                      <m:ctrlPr>
                        <a:rPr lang="en-IN" i="1" smtClean="0">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IN">
                          <a:latin typeface="Cambria Math" panose="02040503050406030204" pitchFamily="18" charset="0"/>
                          <a:ea typeface="Times New Roman" panose="02020603050405020304" pitchFamily="18" charset="0"/>
                          <a:cs typeface="Times New Roman" panose="02020603050405020304" pitchFamily="18" charset="0"/>
                        </a:rPr>
                        <m:t>d</m:t>
                      </m:r>
                      <m:r>
                        <m:rPr>
                          <m:sty m:val="p"/>
                        </m:rPr>
                        <a:rPr lang="en-US" b="0" i="0" smtClean="0">
                          <a:latin typeface="Cambria Math" panose="02040503050406030204" pitchFamily="18" charset="0"/>
                          <a:ea typeface="Times New Roman" panose="02020603050405020304" pitchFamily="18" charset="0"/>
                          <a:cs typeface="Times New Roman" panose="02020603050405020304" pitchFamily="18" charset="0"/>
                        </a:rPr>
                        <m:t>x</m:t>
                      </m:r>
                    </m:num>
                    <m:den>
                      <m:r>
                        <m:rPr>
                          <m:sty m:val="p"/>
                        </m:rPr>
                        <a:rPr lang="en-IN">
                          <a:latin typeface="Cambria Math" panose="02040503050406030204" pitchFamily="18" charset="0"/>
                          <a:ea typeface="Times New Roman" panose="02020603050405020304" pitchFamily="18" charset="0"/>
                          <a:cs typeface="Times New Roman" panose="02020603050405020304" pitchFamily="18" charset="0"/>
                        </a:rPr>
                        <m:t>d</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𝑦</m:t>
                      </m:r>
                    </m:den>
                  </m:f>
                  <m:r>
                    <a:rPr lang="en-IN">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a:latin typeface="Cambria Math" panose="02040503050406030204" pitchFamily="18" charset="0"/>
                      <a:ea typeface="Times New Roman" panose="02020603050405020304" pitchFamily="18" charset="0"/>
                      <a:cs typeface="Times New Roman" panose="02020603050405020304" pitchFamily="18" charset="0"/>
                    </a:rPr>
                    <m:t>Px</m:t>
                  </m:r>
                  <m:r>
                    <a:rPr lang="en-IN">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a:latin typeface="Cambria Math" panose="02040503050406030204" pitchFamily="18" charset="0"/>
                      <a:ea typeface="Times New Roman" panose="02020603050405020304" pitchFamily="18" charset="0"/>
                      <a:cs typeface="Times New Roman" panose="02020603050405020304" pitchFamily="18" charset="0"/>
                    </a:rPr>
                    <m:t>Q</m:t>
                  </m:r>
                </m:oMath>
              </a14:m>
              <a:r>
                <a:rPr lang="en-IN" dirty="0">
                  <a:latin typeface="Times New Roman" panose="02020603050405020304" pitchFamily="18" charset="0"/>
                  <a:ea typeface="Times New Roman" panose="02020603050405020304" pitchFamily="18" charset="0"/>
                  <a:cs typeface="Times New Roman" panose="02020603050405020304" pitchFamily="18" charset="0"/>
                </a:rPr>
                <a:t>,</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P=P(y),Q=Q(y) </a:t>
              </a:r>
              <a:endParaRPr lang="en-IN" dirty="0"/>
            </a:p>
          </dgm:t>
        </dgm:pt>
      </mc:Choice>
      <mc:Fallback xmlns="">
        <dgm:pt modelId="{036F391A-E98F-44A7-A0DA-D5ECAFAF1DE1}">
          <dgm:prSet phldrT="[Text]"/>
          <dgm:spPr/>
          <dgm:t>
            <a:bodyPr/>
            <a:lstStyle/>
            <a:p>
              <a:r>
                <a:rPr lang="en-IN" i="0">
                  <a:latin typeface="Cambria Math" panose="02040503050406030204" pitchFamily="18" charset="0"/>
                  <a:ea typeface="Times New Roman" panose="02020603050405020304" pitchFamily="18" charset="0"/>
                  <a:cs typeface="Times New Roman" panose="02020603050405020304" pitchFamily="18" charset="0"/>
                </a:rPr>
                <a:t>d</a:t>
              </a:r>
              <a:r>
                <a:rPr lang="en-US" b="0" i="0">
                  <a:latin typeface="Cambria Math" panose="02040503050406030204" pitchFamily="18" charset="0"/>
                  <a:ea typeface="Times New Roman" panose="02020603050405020304" pitchFamily="18" charset="0"/>
                  <a:cs typeface="Times New Roman" panose="02020603050405020304" pitchFamily="18" charset="0"/>
                </a:rPr>
                <a:t>x</a:t>
              </a:r>
              <a:r>
                <a:rPr lang="en-IN" b="0" i="0">
                  <a:latin typeface="Cambria Math" panose="02040503050406030204" pitchFamily="18" charset="0"/>
                  <a:ea typeface="Times New Roman" panose="02020603050405020304" pitchFamily="18" charset="0"/>
                  <a:cs typeface="Times New Roman" panose="02020603050405020304" pitchFamily="18" charset="0"/>
                </a:rPr>
                <a:t>/</a:t>
              </a:r>
              <a:r>
                <a:rPr lang="en-IN" i="0">
                  <a:latin typeface="Cambria Math" panose="02040503050406030204" pitchFamily="18" charset="0"/>
                  <a:ea typeface="Times New Roman" panose="02020603050405020304" pitchFamily="18" charset="0"/>
                  <a:cs typeface="Times New Roman" panose="02020603050405020304" pitchFamily="18" charset="0"/>
                </a:rPr>
                <a:t>d</a:t>
              </a:r>
              <a:r>
                <a:rPr lang="en-US" b="0" i="0">
                  <a:latin typeface="Cambria Math" panose="02040503050406030204" pitchFamily="18" charset="0"/>
                  <a:ea typeface="Times New Roman" panose="02020603050405020304" pitchFamily="18" charset="0"/>
                  <a:cs typeface="Times New Roman" panose="02020603050405020304" pitchFamily="18" charset="0"/>
                </a:rPr>
                <a:t>𝑦</a:t>
              </a:r>
              <a:r>
                <a:rPr lang="en-IN" i="0">
                  <a:latin typeface="Cambria Math" panose="02040503050406030204" pitchFamily="18" charset="0"/>
                  <a:ea typeface="Times New Roman" panose="02020603050405020304" pitchFamily="18" charset="0"/>
                  <a:cs typeface="Times New Roman" panose="02020603050405020304" pitchFamily="18" charset="0"/>
                </a:rPr>
                <a:t>+P</a:t>
              </a:r>
              <a:r>
                <a:rPr lang="en-US" b="0" i="0">
                  <a:latin typeface="Cambria Math" panose="02040503050406030204" pitchFamily="18" charset="0"/>
                  <a:ea typeface="Times New Roman" panose="02020603050405020304" pitchFamily="18" charset="0"/>
                  <a:cs typeface="Times New Roman" panose="02020603050405020304" pitchFamily="18" charset="0"/>
                </a:rPr>
                <a:t>x</a:t>
              </a:r>
              <a:r>
                <a:rPr lang="en-IN" i="0">
                  <a:latin typeface="Cambria Math" panose="02040503050406030204" pitchFamily="18" charset="0"/>
                  <a:ea typeface="Times New Roman" panose="02020603050405020304" pitchFamily="18" charset="0"/>
                  <a:cs typeface="Times New Roman" panose="02020603050405020304" pitchFamily="18" charset="0"/>
                </a:rPr>
                <a:t>=Q</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P=P(y),Q=Q(y) </a:t>
              </a:r>
              <a:endParaRPr lang="en-IN" dirty="0"/>
            </a:p>
          </dgm:t>
        </dgm:pt>
      </mc:Fallback>
    </mc:AlternateContent>
    <dgm:pt modelId="{B2FF9626-EBF7-4453-91E4-01B3B591C04D}" type="parTrans" cxnId="{8E7AFDB4-3B83-45E8-B172-2F5F1014128C}">
      <dgm:prSet/>
      <dgm:spPr/>
      <dgm:t>
        <a:bodyPr/>
        <a:lstStyle/>
        <a:p>
          <a:endParaRPr lang="en-IN"/>
        </a:p>
      </dgm:t>
    </dgm:pt>
    <dgm:pt modelId="{A338B935-B197-4E2C-9C6C-A2331AA8B3BB}" type="sibTrans" cxnId="{8E7AFDB4-3B83-45E8-B172-2F5F1014128C}">
      <dgm:prSet/>
      <dgm:spPr/>
      <dgm:t>
        <a:bodyPr/>
        <a:lstStyle/>
        <a:p>
          <a:endParaRPr lang="en-IN"/>
        </a:p>
      </dgm:t>
    </dgm:pt>
    <mc:AlternateContent xmlns:mc="http://schemas.openxmlformats.org/markup-compatibility/2006" xmlns:a14="http://schemas.microsoft.com/office/drawing/2010/main">
      <mc:Choice Requires="a14">
        <dgm:pt modelId="{F75703EC-CEE4-4193-99CE-AC757AA4C466}">
          <dgm:prSet phldrT="[Text]" custT="1"/>
          <dgm:spPr/>
          <dgm:t>
            <a:bodyPr/>
            <a:lstStyle/>
            <a:p>
              <a:r>
                <a:rPr lang="en-US" sz="1800" b="1" dirty="0"/>
                <a:t>I.F=</a:t>
              </a:r>
              <a14:m>
                <m:oMath xmlns:m="http://schemas.openxmlformats.org/officeDocument/2006/math">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𝒆</m:t>
                      </m:r>
                    </m:e>
                    <m:sup>
                      <m:nary>
                        <m:naryPr>
                          <m:limLoc m:val="undOvr"/>
                          <m:subHide m:val="on"/>
                          <m:supHide m:val="on"/>
                          <m:ctrlPr>
                            <a:rPr lang="en-US" sz="1800" b="1" i="1" smtClean="0">
                              <a:latin typeface="Cambria Math" panose="02040503050406030204" pitchFamily="18" charset="0"/>
                            </a:rPr>
                          </m:ctrlPr>
                        </m:naryPr>
                        <m:sub/>
                        <m:sup/>
                        <m:e>
                          <m:r>
                            <a:rPr lang="en-US" sz="1800" b="1" i="1" smtClean="0">
                              <a:latin typeface="Cambria Math" panose="02040503050406030204" pitchFamily="18" charset="0"/>
                            </a:rPr>
                            <m:t>𝒑𝒅𝒚</m:t>
                          </m:r>
                        </m:e>
                      </m:nary>
                    </m:sup>
                  </m:sSup>
                </m:oMath>
              </a14:m>
              <a:endParaRPr lang="en-IN" sz="1800" b="1" dirty="0"/>
            </a:p>
          </dgm:t>
        </dgm:pt>
      </mc:Choice>
      <mc:Fallback xmlns="">
        <dgm:pt modelId="{F75703EC-CEE4-4193-99CE-AC757AA4C466}">
          <dgm:prSet phldrT="[Text]" custT="1"/>
          <dgm:spPr/>
          <dgm:t>
            <a:bodyPr/>
            <a:lstStyle/>
            <a:p>
              <a:r>
                <a:rPr lang="en-US" sz="1800" b="1" dirty="0"/>
                <a:t>I.F=</a:t>
              </a:r>
              <a:r>
                <a:rPr lang="en-US" sz="1800" b="1" i="0">
                  <a:latin typeface="Cambria Math" panose="02040503050406030204" pitchFamily="18" charset="0"/>
                </a:rPr>
                <a:t>𝒆^∫1▒𝒑𝒅𝒚</a:t>
              </a:r>
              <a:endParaRPr lang="en-IN" sz="1800" b="1" dirty="0"/>
            </a:p>
          </dgm:t>
        </dgm:pt>
      </mc:Fallback>
    </mc:AlternateContent>
    <dgm:pt modelId="{6EFBDCB6-EB45-43EE-939D-56EB51860136}" type="parTrans" cxnId="{66BBD80D-E49F-4A2D-99F0-536457DD1A41}">
      <dgm:prSet/>
      <dgm:spPr/>
      <dgm:t>
        <a:bodyPr/>
        <a:lstStyle/>
        <a:p>
          <a:endParaRPr lang="en-IN"/>
        </a:p>
      </dgm:t>
    </dgm:pt>
    <dgm:pt modelId="{861046FE-3307-4354-B0DE-97F1BEBD2F34}" type="sibTrans" cxnId="{66BBD80D-E49F-4A2D-99F0-536457DD1A41}">
      <dgm:prSet/>
      <dgm:spPr/>
      <dgm:t>
        <a:bodyPr/>
        <a:lstStyle/>
        <a:p>
          <a:endParaRPr lang="en-IN"/>
        </a:p>
      </dgm:t>
    </dgm:pt>
    <mc:AlternateContent xmlns:mc="http://schemas.openxmlformats.org/markup-compatibility/2006" xmlns:a14="http://schemas.microsoft.com/office/drawing/2010/main">
      <mc:Choice Requires="a14">
        <dgm:pt modelId="{BE2E3F35-21A5-4971-992E-108F8BF43E74}">
          <dgm:prSet phldrT="[Text]" custT="1"/>
          <dgm:spPr/>
          <dgm:t>
            <a:bodyPr/>
            <a:lstStyle/>
            <a:p>
              <a:r>
                <a:rPr lang="en-US" sz="1200" b="1" dirty="0"/>
                <a:t>General Solution is x</a:t>
              </a:r>
              <a14:m>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𝒆</m:t>
                      </m:r>
                    </m:e>
                    <m:sup>
                      <m:nary>
                        <m:naryPr>
                          <m:limLoc m:val="undOvr"/>
                          <m:subHide m:val="on"/>
                          <m:supHide m:val="on"/>
                          <m:ctrlPr>
                            <a:rPr lang="en-US" sz="1200" b="1" i="1" smtClean="0">
                              <a:latin typeface="Cambria Math" panose="02040503050406030204" pitchFamily="18" charset="0"/>
                            </a:rPr>
                          </m:ctrlPr>
                        </m:naryPr>
                        <m:sub/>
                        <m:sup/>
                        <m:e>
                          <m:r>
                            <a:rPr lang="en-US" sz="1200" b="1" i="1" smtClean="0">
                              <a:latin typeface="Cambria Math" panose="02040503050406030204" pitchFamily="18" charset="0"/>
                            </a:rPr>
                            <m:t>𝒑𝒅𝒚</m:t>
                          </m:r>
                        </m:e>
                      </m:nary>
                    </m:sup>
                  </m:sSup>
                </m:oMath>
              </a14:m>
              <a:r>
                <a:rPr lang="en-IN" sz="1200" b="1" dirty="0"/>
                <a:t>=</a:t>
              </a:r>
              <a14:m>
                <m:oMath xmlns:m="http://schemas.openxmlformats.org/officeDocument/2006/math">
                  <m:nary>
                    <m:naryPr>
                      <m:limLoc m:val="undOvr"/>
                      <m:subHide m:val="on"/>
                      <m:supHide m:val="on"/>
                      <m:ctrlPr>
                        <a:rPr lang="en-IN" sz="1200" b="1" i="1" dirty="0" smtClean="0">
                          <a:latin typeface="Cambria Math" panose="02040503050406030204" pitchFamily="18" charset="0"/>
                        </a:rPr>
                      </m:ctrlPr>
                    </m:naryPr>
                    <m:sub/>
                    <m:sup/>
                    <m:e>
                      <m:r>
                        <a:rPr lang="en-US" sz="1200" b="1" i="1" dirty="0" smtClean="0">
                          <a:latin typeface="Cambria Math" panose="02040503050406030204" pitchFamily="18" charset="0"/>
                        </a:rPr>
                        <m:t>[</m:t>
                      </m:r>
                      <m:r>
                        <a:rPr lang="en-US" sz="1200" b="1" i="1" dirty="0" smtClean="0">
                          <a:latin typeface="Cambria Math" panose="02040503050406030204" pitchFamily="18" charset="0"/>
                        </a:rPr>
                        <m:t>𝑸</m:t>
                      </m:r>
                      <m:r>
                        <a:rPr lang="en-US" sz="1200" b="1" i="1" dirty="0" smtClean="0">
                          <a:latin typeface="Cambria Math" panose="02040503050406030204" pitchFamily="18" charset="0"/>
                        </a:rPr>
                        <m:t>.</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𝒆</m:t>
                          </m:r>
                        </m:e>
                        <m:sup>
                          <m:nary>
                            <m:naryPr>
                              <m:limLoc m:val="undOvr"/>
                              <m:subHide m:val="on"/>
                              <m:supHide m:val="on"/>
                              <m:ctrlPr>
                                <a:rPr lang="en-US" sz="1200" b="1" i="1" smtClean="0">
                                  <a:latin typeface="Cambria Math" panose="02040503050406030204" pitchFamily="18" charset="0"/>
                                </a:rPr>
                              </m:ctrlPr>
                            </m:naryPr>
                            <m:sub/>
                            <m:sup/>
                            <m:e>
                              <m:r>
                                <a:rPr lang="en-US" sz="1200" b="1" i="1" smtClean="0">
                                  <a:latin typeface="Cambria Math" panose="02040503050406030204" pitchFamily="18" charset="0"/>
                                </a:rPr>
                                <m:t>𝒑𝒅𝒚</m:t>
                              </m:r>
                            </m:e>
                          </m:nary>
                        </m:sup>
                      </m:sSup>
                      <m:r>
                        <a:rPr lang="en-US" sz="1200" b="1" i="1" smtClean="0">
                          <a:latin typeface="Cambria Math" panose="02040503050406030204" pitchFamily="18" charset="0"/>
                        </a:rPr>
                        <m:t>]</m:t>
                      </m:r>
                      <m:r>
                        <a:rPr lang="en-US" sz="1200" b="1" i="1" smtClean="0">
                          <a:latin typeface="Cambria Math" panose="02040503050406030204" pitchFamily="18" charset="0"/>
                        </a:rPr>
                        <m:t>𝒅𝒚</m:t>
                      </m:r>
                      <m:r>
                        <a:rPr lang="en-US" sz="1200" b="1" i="1" smtClean="0">
                          <a:latin typeface="Cambria Math" panose="02040503050406030204" pitchFamily="18" charset="0"/>
                        </a:rPr>
                        <m:t>+</m:t>
                      </m:r>
                      <m:r>
                        <a:rPr lang="en-US" sz="1200" b="1" i="1" smtClean="0">
                          <a:latin typeface="Cambria Math" panose="02040503050406030204" pitchFamily="18" charset="0"/>
                        </a:rPr>
                        <m:t>𝒄</m:t>
                      </m:r>
                    </m:e>
                  </m:nary>
                </m:oMath>
              </a14:m>
              <a:endParaRPr lang="en-IN" sz="1200" b="1" dirty="0"/>
            </a:p>
          </dgm:t>
        </dgm:pt>
      </mc:Choice>
      <mc:Fallback xmlns="">
        <dgm:pt modelId="{BE2E3F35-21A5-4971-992E-108F8BF43E74}">
          <dgm:prSet phldrT="[Text]" custT="1"/>
          <dgm:spPr/>
          <dgm:t>
            <a:bodyPr/>
            <a:lstStyle/>
            <a:p>
              <a:r>
                <a:rPr lang="en-US" sz="1200" b="1" dirty="0"/>
                <a:t>General Solution is x</a:t>
              </a:r>
              <a:r>
                <a:rPr lang="en-US" sz="1200" b="1" i="0">
                  <a:latin typeface="Cambria Math" panose="02040503050406030204" pitchFamily="18" charset="0"/>
                </a:rPr>
                <a:t>𝒆^∫1▒𝒑𝒅𝒚</a:t>
              </a:r>
              <a:r>
                <a:rPr lang="en-IN" sz="1200" b="1" dirty="0"/>
                <a:t>=</a:t>
              </a:r>
              <a:r>
                <a:rPr lang="en-IN" sz="1200" b="1" i="0" dirty="0">
                  <a:latin typeface="Cambria Math" panose="02040503050406030204" pitchFamily="18" charset="0"/>
                </a:rPr>
                <a:t>∫1</a:t>
              </a:r>
              <a:r>
                <a:rPr lang="en-US" sz="1200" b="1" i="0">
                  <a:latin typeface="Cambria Math" panose="02040503050406030204" pitchFamily="18" charset="0"/>
                </a:rPr>
                <a:t>▒</a:t>
              </a:r>
              <a:r>
                <a:rPr lang="en-IN" sz="1200" b="1" i="0" dirty="0">
                  <a:latin typeface="Cambria Math" panose="02040503050406030204" pitchFamily="18" charset="0"/>
                </a:rPr>
                <a:t>〖</a:t>
              </a:r>
              <a:r>
                <a:rPr lang="en-US" sz="1200" b="1" i="0" dirty="0">
                  <a:latin typeface="Cambria Math" panose="02040503050406030204" pitchFamily="18" charset="0"/>
                </a:rPr>
                <a:t>[𝑸.</a:t>
              </a:r>
              <a:r>
                <a:rPr lang="en-US" sz="1200" b="1" i="0">
                  <a:latin typeface="Cambria Math" panose="02040503050406030204" pitchFamily="18" charset="0"/>
                </a:rPr>
                <a:t>𝒆^∫1▒𝒑𝒅𝒚]𝒅𝒚+𝒄</a:t>
              </a:r>
              <a:r>
                <a:rPr lang="en-IN" sz="1200" b="1" i="0" dirty="0">
                  <a:latin typeface="Cambria Math" panose="02040503050406030204" pitchFamily="18" charset="0"/>
                </a:rPr>
                <a:t>〗</a:t>
              </a:r>
              <a:endParaRPr lang="en-IN" sz="1200" b="1" dirty="0"/>
            </a:p>
          </dgm:t>
        </dgm:pt>
      </mc:Fallback>
    </mc:AlternateContent>
    <dgm:pt modelId="{D441C491-60A0-45B2-A215-A2EC2465889A}" type="parTrans" cxnId="{B529C252-9A39-4C25-9A84-FBF21CD335D5}">
      <dgm:prSet/>
      <dgm:spPr/>
      <dgm:t>
        <a:bodyPr/>
        <a:lstStyle/>
        <a:p>
          <a:endParaRPr lang="en-IN"/>
        </a:p>
      </dgm:t>
    </dgm:pt>
    <dgm:pt modelId="{9EEE6F0F-639A-4D5F-B22D-8DA73FC405C7}" type="sibTrans" cxnId="{B529C252-9A39-4C25-9A84-FBF21CD335D5}">
      <dgm:prSet/>
      <dgm:spPr/>
      <dgm:t>
        <a:bodyPr/>
        <a:lstStyle/>
        <a:p>
          <a:endParaRPr lang="en-IN"/>
        </a:p>
      </dgm:t>
    </dgm:pt>
    <dgm:pt modelId="{56D88E41-8D05-4478-8B79-6A0674B0D2F2}" type="pres">
      <dgm:prSet presAssocID="{680EC153-B4E3-469F-B609-270C4D6D3ECB}" presName="diagram" presStyleCnt="0">
        <dgm:presLayoutVars>
          <dgm:chPref val="1"/>
          <dgm:dir/>
          <dgm:animOne val="branch"/>
          <dgm:animLvl val="lvl"/>
          <dgm:resizeHandles/>
        </dgm:presLayoutVars>
      </dgm:prSet>
      <dgm:spPr/>
    </dgm:pt>
    <dgm:pt modelId="{94C350CF-6592-414B-89C6-733E8AA5408A}" type="pres">
      <dgm:prSet presAssocID="{53A44B5B-D163-4F09-9C8C-DB42BB0F08A3}" presName="root" presStyleCnt="0"/>
      <dgm:spPr/>
    </dgm:pt>
    <dgm:pt modelId="{F70398E5-F3A6-4463-A62A-D5768B110B97}" type="pres">
      <dgm:prSet presAssocID="{53A44B5B-D163-4F09-9C8C-DB42BB0F08A3}" presName="rootComposite" presStyleCnt="0"/>
      <dgm:spPr/>
    </dgm:pt>
    <dgm:pt modelId="{100CAC17-1C92-46A8-8053-50CB3634865D}" type="pres">
      <dgm:prSet presAssocID="{53A44B5B-D163-4F09-9C8C-DB42BB0F08A3}" presName="rootText" presStyleLbl="node1" presStyleIdx="0" presStyleCnt="2"/>
      <dgm:spPr/>
    </dgm:pt>
    <dgm:pt modelId="{C8B7DA30-DFB6-4DE6-9950-5AAEDFDFACCB}" type="pres">
      <dgm:prSet presAssocID="{53A44B5B-D163-4F09-9C8C-DB42BB0F08A3}" presName="rootConnector" presStyleLbl="node1" presStyleIdx="0" presStyleCnt="2"/>
      <dgm:spPr/>
    </dgm:pt>
    <dgm:pt modelId="{241FCD82-8DDC-4FD9-AC4F-E21B6460B079}" type="pres">
      <dgm:prSet presAssocID="{53A44B5B-D163-4F09-9C8C-DB42BB0F08A3}" presName="childShape" presStyleCnt="0"/>
      <dgm:spPr/>
    </dgm:pt>
    <dgm:pt modelId="{008B83B7-0F1C-48E2-9558-93CEFFC16F28}" type="pres">
      <dgm:prSet presAssocID="{73F9C5B7-29E8-4525-990C-4A314D5FB322}" presName="Name13" presStyleLbl="parChTrans1D2" presStyleIdx="0" presStyleCnt="4"/>
      <dgm:spPr/>
    </dgm:pt>
    <dgm:pt modelId="{86EED26D-5824-48EF-B05D-59DD36ADDFCB}" type="pres">
      <dgm:prSet presAssocID="{DDA97325-D624-475E-9282-ED816CA6C7CD}" presName="childText" presStyleLbl="bgAcc1" presStyleIdx="0" presStyleCnt="4" custLinFactNeighborX="649">
        <dgm:presLayoutVars>
          <dgm:bulletEnabled val="1"/>
        </dgm:presLayoutVars>
      </dgm:prSet>
      <dgm:spPr/>
    </dgm:pt>
    <dgm:pt modelId="{8452AA53-D41E-4462-BBDC-D3AB380BAFA4}" type="pres">
      <dgm:prSet presAssocID="{30D6F2C5-24CF-47A8-A50F-5F64C71EA454}" presName="Name13" presStyleLbl="parChTrans1D2" presStyleIdx="1" presStyleCnt="4"/>
      <dgm:spPr/>
    </dgm:pt>
    <dgm:pt modelId="{552FEC3F-F3F7-41E2-A9B5-3DB99B1101BA}" type="pres">
      <dgm:prSet presAssocID="{10AF498E-44E2-4B16-B38B-5116C313C158}" presName="childText" presStyleLbl="bgAcc1" presStyleIdx="1" presStyleCnt="4" custScaleX="113081" custLinFactNeighborY="235">
        <dgm:presLayoutVars>
          <dgm:bulletEnabled val="1"/>
        </dgm:presLayoutVars>
      </dgm:prSet>
      <dgm:spPr/>
    </dgm:pt>
    <dgm:pt modelId="{FAD0197B-4302-4E75-AA4C-C3FD59356EE7}" type="pres">
      <dgm:prSet presAssocID="{036F391A-E98F-44A7-A0DA-D5ECAFAF1DE1}" presName="root" presStyleCnt="0"/>
      <dgm:spPr/>
    </dgm:pt>
    <dgm:pt modelId="{66E707BD-3F1A-4680-91B1-21615BF40402}" type="pres">
      <dgm:prSet presAssocID="{036F391A-E98F-44A7-A0DA-D5ECAFAF1DE1}" presName="rootComposite" presStyleCnt="0"/>
      <dgm:spPr/>
    </dgm:pt>
    <dgm:pt modelId="{213CC727-0F22-4DAA-A3F4-36DDDBCB7B51}" type="pres">
      <dgm:prSet presAssocID="{036F391A-E98F-44A7-A0DA-D5ECAFAF1DE1}" presName="rootText" presStyleLbl="node1" presStyleIdx="1" presStyleCnt="2"/>
      <dgm:spPr/>
    </dgm:pt>
    <dgm:pt modelId="{144747DE-93AF-44FB-9F09-5E321D0E8300}" type="pres">
      <dgm:prSet presAssocID="{036F391A-E98F-44A7-A0DA-D5ECAFAF1DE1}" presName="rootConnector" presStyleLbl="node1" presStyleIdx="1" presStyleCnt="2"/>
      <dgm:spPr/>
    </dgm:pt>
    <dgm:pt modelId="{9755AE8B-89CB-4ACF-A08B-F13C2CD6C2FD}" type="pres">
      <dgm:prSet presAssocID="{036F391A-E98F-44A7-A0DA-D5ECAFAF1DE1}" presName="childShape" presStyleCnt="0"/>
      <dgm:spPr/>
    </dgm:pt>
    <dgm:pt modelId="{24649DDD-B9A1-4ACA-867E-03924A06E3F1}" type="pres">
      <dgm:prSet presAssocID="{6EFBDCB6-EB45-43EE-939D-56EB51860136}" presName="Name13" presStyleLbl="parChTrans1D2" presStyleIdx="2" presStyleCnt="4"/>
      <dgm:spPr/>
    </dgm:pt>
    <dgm:pt modelId="{0A8D6E9A-4B89-4D0F-BC56-A710AA62F0D2}" type="pres">
      <dgm:prSet presAssocID="{F75703EC-CEE4-4193-99CE-AC757AA4C466}" presName="childText" presStyleLbl="bgAcc1" presStyleIdx="2" presStyleCnt="4" custLinFactNeighborX="-649" custLinFactNeighborY="5192">
        <dgm:presLayoutVars>
          <dgm:bulletEnabled val="1"/>
        </dgm:presLayoutVars>
      </dgm:prSet>
      <dgm:spPr/>
    </dgm:pt>
    <dgm:pt modelId="{D508991E-1397-41ED-93F2-922113421DCC}" type="pres">
      <dgm:prSet presAssocID="{D441C491-60A0-45B2-A215-A2EC2465889A}" presName="Name13" presStyleLbl="parChTrans1D2" presStyleIdx="3" presStyleCnt="4"/>
      <dgm:spPr/>
    </dgm:pt>
    <dgm:pt modelId="{A6A5C8E2-AA97-42E0-BCC7-DDEAE17B45C4}" type="pres">
      <dgm:prSet presAssocID="{BE2E3F35-21A5-4971-992E-108F8BF43E74}" presName="childText" presStyleLbl="bgAcc1" presStyleIdx="3" presStyleCnt="4">
        <dgm:presLayoutVars>
          <dgm:bulletEnabled val="1"/>
        </dgm:presLayoutVars>
      </dgm:prSet>
      <dgm:spPr/>
    </dgm:pt>
  </dgm:ptLst>
  <dgm:cxnLst>
    <dgm:cxn modelId="{56225608-04E1-45F8-9EF6-976A8E83A40E}" type="presOf" srcId="{DDA97325-D624-475E-9282-ED816CA6C7CD}" destId="{86EED26D-5824-48EF-B05D-59DD36ADDFCB}" srcOrd="0" destOrd="0" presId="urn:microsoft.com/office/officeart/2005/8/layout/hierarchy3"/>
    <dgm:cxn modelId="{66BBD80D-E49F-4A2D-99F0-536457DD1A41}" srcId="{036F391A-E98F-44A7-A0DA-D5ECAFAF1DE1}" destId="{F75703EC-CEE4-4193-99CE-AC757AA4C466}" srcOrd="0" destOrd="0" parTransId="{6EFBDCB6-EB45-43EE-939D-56EB51860136}" sibTransId="{861046FE-3307-4354-B0DE-97F1BEBD2F34}"/>
    <dgm:cxn modelId="{172A0B1B-A554-4F2C-942E-6069027B05CA}" type="presOf" srcId="{53A44B5B-D163-4F09-9C8C-DB42BB0F08A3}" destId="{100CAC17-1C92-46A8-8053-50CB3634865D}" srcOrd="0" destOrd="0" presId="urn:microsoft.com/office/officeart/2005/8/layout/hierarchy3"/>
    <dgm:cxn modelId="{27F3CD38-37C8-4C7B-8216-A0EEF933B2F5}" type="presOf" srcId="{F75703EC-CEE4-4193-99CE-AC757AA4C466}" destId="{0A8D6E9A-4B89-4D0F-BC56-A710AA62F0D2}" srcOrd="0" destOrd="0" presId="urn:microsoft.com/office/officeart/2005/8/layout/hierarchy3"/>
    <dgm:cxn modelId="{24365F3E-EAB1-4836-8754-6834261E2389}" srcId="{53A44B5B-D163-4F09-9C8C-DB42BB0F08A3}" destId="{DDA97325-D624-475E-9282-ED816CA6C7CD}" srcOrd="0" destOrd="0" parTransId="{73F9C5B7-29E8-4525-990C-4A314D5FB322}" sibTransId="{2D0CC636-A059-4514-A517-3122AB45CD3C}"/>
    <dgm:cxn modelId="{B529C252-9A39-4C25-9A84-FBF21CD335D5}" srcId="{036F391A-E98F-44A7-A0DA-D5ECAFAF1DE1}" destId="{BE2E3F35-21A5-4971-992E-108F8BF43E74}" srcOrd="1" destOrd="0" parTransId="{D441C491-60A0-45B2-A215-A2EC2465889A}" sibTransId="{9EEE6F0F-639A-4D5F-B22D-8DA73FC405C7}"/>
    <dgm:cxn modelId="{5104D779-EE53-4CF5-98CF-F89AF5D1536B}" srcId="{680EC153-B4E3-469F-B609-270C4D6D3ECB}" destId="{53A44B5B-D163-4F09-9C8C-DB42BB0F08A3}" srcOrd="0" destOrd="0" parTransId="{5B8723A4-A2F8-4F8F-B0EB-BCC39317DC6B}" sibTransId="{C2DAC119-CF9A-4538-8DCA-71897A70428F}"/>
    <dgm:cxn modelId="{21DE167B-FCF4-4167-B63B-A902DC1C7A6D}" type="presOf" srcId="{53A44B5B-D163-4F09-9C8C-DB42BB0F08A3}" destId="{C8B7DA30-DFB6-4DE6-9950-5AAEDFDFACCB}" srcOrd="1" destOrd="0" presId="urn:microsoft.com/office/officeart/2005/8/layout/hierarchy3"/>
    <dgm:cxn modelId="{28092194-6DED-4A1D-BF99-34824CBD8040}" type="presOf" srcId="{036F391A-E98F-44A7-A0DA-D5ECAFAF1DE1}" destId="{213CC727-0F22-4DAA-A3F4-36DDDBCB7B51}" srcOrd="0" destOrd="0" presId="urn:microsoft.com/office/officeart/2005/8/layout/hierarchy3"/>
    <dgm:cxn modelId="{BC4FA39E-69E1-4AE3-BC4F-220332449E7C}" type="presOf" srcId="{6EFBDCB6-EB45-43EE-939D-56EB51860136}" destId="{24649DDD-B9A1-4ACA-867E-03924A06E3F1}" srcOrd="0" destOrd="0" presId="urn:microsoft.com/office/officeart/2005/8/layout/hierarchy3"/>
    <dgm:cxn modelId="{8E7AFDB4-3B83-45E8-B172-2F5F1014128C}" srcId="{680EC153-B4E3-469F-B609-270C4D6D3ECB}" destId="{036F391A-E98F-44A7-A0DA-D5ECAFAF1DE1}" srcOrd="1" destOrd="0" parTransId="{B2FF9626-EBF7-4453-91E4-01B3B591C04D}" sibTransId="{A338B935-B197-4E2C-9C6C-A2331AA8B3BB}"/>
    <dgm:cxn modelId="{96275CBA-208B-40F6-8EBD-306E5D3EBC01}" type="presOf" srcId="{680EC153-B4E3-469F-B609-270C4D6D3ECB}" destId="{56D88E41-8D05-4478-8B79-6A0674B0D2F2}" srcOrd="0" destOrd="0" presId="urn:microsoft.com/office/officeart/2005/8/layout/hierarchy3"/>
    <dgm:cxn modelId="{98E51EBC-E04A-4CE2-B2FF-7FF98C048CA3}" type="presOf" srcId="{10AF498E-44E2-4B16-B38B-5116C313C158}" destId="{552FEC3F-F3F7-41E2-A9B5-3DB99B1101BA}" srcOrd="0" destOrd="0" presId="urn:microsoft.com/office/officeart/2005/8/layout/hierarchy3"/>
    <dgm:cxn modelId="{3CBC50BF-9718-4BE1-A185-8AC40136C6B2}" type="presOf" srcId="{73F9C5B7-29E8-4525-990C-4A314D5FB322}" destId="{008B83B7-0F1C-48E2-9558-93CEFFC16F28}" srcOrd="0" destOrd="0" presId="urn:microsoft.com/office/officeart/2005/8/layout/hierarchy3"/>
    <dgm:cxn modelId="{D13AD7D5-7790-4428-B924-8ACFFC769F31}" type="presOf" srcId="{BE2E3F35-21A5-4971-992E-108F8BF43E74}" destId="{A6A5C8E2-AA97-42E0-BCC7-DDEAE17B45C4}" srcOrd="0" destOrd="0" presId="urn:microsoft.com/office/officeart/2005/8/layout/hierarchy3"/>
    <dgm:cxn modelId="{56F9B6E1-F709-48A1-92E1-14EB0D0EAD02}" type="presOf" srcId="{D441C491-60A0-45B2-A215-A2EC2465889A}" destId="{D508991E-1397-41ED-93F2-922113421DCC}" srcOrd="0" destOrd="0" presId="urn:microsoft.com/office/officeart/2005/8/layout/hierarchy3"/>
    <dgm:cxn modelId="{E7C1FBE7-4BD8-488C-A391-2B544F4693B2}" type="presOf" srcId="{30D6F2C5-24CF-47A8-A50F-5F64C71EA454}" destId="{8452AA53-D41E-4462-BBDC-D3AB380BAFA4}" srcOrd="0" destOrd="0" presId="urn:microsoft.com/office/officeart/2005/8/layout/hierarchy3"/>
    <dgm:cxn modelId="{3208DBED-CBE0-47F8-98D3-945313EAB651}" type="presOf" srcId="{036F391A-E98F-44A7-A0DA-D5ECAFAF1DE1}" destId="{144747DE-93AF-44FB-9F09-5E321D0E8300}" srcOrd="1" destOrd="0" presId="urn:microsoft.com/office/officeart/2005/8/layout/hierarchy3"/>
    <dgm:cxn modelId="{9258FFF7-CD56-48A1-AC1B-E84A9A438599}" srcId="{53A44B5B-D163-4F09-9C8C-DB42BB0F08A3}" destId="{10AF498E-44E2-4B16-B38B-5116C313C158}" srcOrd="1" destOrd="0" parTransId="{30D6F2C5-24CF-47A8-A50F-5F64C71EA454}" sibTransId="{7EA3CE2B-1A7F-4B99-896D-26ED7308451B}"/>
    <dgm:cxn modelId="{786640A2-B12F-4BDB-9700-EA480072C975}" type="presParOf" srcId="{56D88E41-8D05-4478-8B79-6A0674B0D2F2}" destId="{94C350CF-6592-414B-89C6-733E8AA5408A}" srcOrd="0" destOrd="0" presId="urn:microsoft.com/office/officeart/2005/8/layout/hierarchy3"/>
    <dgm:cxn modelId="{93276C78-DE21-4AE9-9A61-3C69C58510ED}" type="presParOf" srcId="{94C350CF-6592-414B-89C6-733E8AA5408A}" destId="{F70398E5-F3A6-4463-A62A-D5768B110B97}" srcOrd="0" destOrd="0" presId="urn:microsoft.com/office/officeart/2005/8/layout/hierarchy3"/>
    <dgm:cxn modelId="{0AFA93DE-E364-44A6-84A6-3873C4F908CE}" type="presParOf" srcId="{F70398E5-F3A6-4463-A62A-D5768B110B97}" destId="{100CAC17-1C92-46A8-8053-50CB3634865D}" srcOrd="0" destOrd="0" presId="urn:microsoft.com/office/officeart/2005/8/layout/hierarchy3"/>
    <dgm:cxn modelId="{A0C588C5-46AA-4155-87DF-90701EA98F07}" type="presParOf" srcId="{F70398E5-F3A6-4463-A62A-D5768B110B97}" destId="{C8B7DA30-DFB6-4DE6-9950-5AAEDFDFACCB}" srcOrd="1" destOrd="0" presId="urn:microsoft.com/office/officeart/2005/8/layout/hierarchy3"/>
    <dgm:cxn modelId="{810B5D43-E5B7-41B8-8415-6CAE859107E2}" type="presParOf" srcId="{94C350CF-6592-414B-89C6-733E8AA5408A}" destId="{241FCD82-8DDC-4FD9-AC4F-E21B6460B079}" srcOrd="1" destOrd="0" presId="urn:microsoft.com/office/officeart/2005/8/layout/hierarchy3"/>
    <dgm:cxn modelId="{DF972A9F-AD76-4391-AED8-A2F7E24DC5E3}" type="presParOf" srcId="{241FCD82-8DDC-4FD9-AC4F-E21B6460B079}" destId="{008B83B7-0F1C-48E2-9558-93CEFFC16F28}" srcOrd="0" destOrd="0" presId="urn:microsoft.com/office/officeart/2005/8/layout/hierarchy3"/>
    <dgm:cxn modelId="{6B3EA1F7-2DE4-4E86-9609-A4945456E639}" type="presParOf" srcId="{241FCD82-8DDC-4FD9-AC4F-E21B6460B079}" destId="{86EED26D-5824-48EF-B05D-59DD36ADDFCB}" srcOrd="1" destOrd="0" presId="urn:microsoft.com/office/officeart/2005/8/layout/hierarchy3"/>
    <dgm:cxn modelId="{E71BC00B-B97F-4506-8DFA-D88338EA939E}" type="presParOf" srcId="{241FCD82-8DDC-4FD9-AC4F-E21B6460B079}" destId="{8452AA53-D41E-4462-BBDC-D3AB380BAFA4}" srcOrd="2" destOrd="0" presId="urn:microsoft.com/office/officeart/2005/8/layout/hierarchy3"/>
    <dgm:cxn modelId="{A1FD2AEA-6D08-4D26-8DFF-8A6A90224BC5}" type="presParOf" srcId="{241FCD82-8DDC-4FD9-AC4F-E21B6460B079}" destId="{552FEC3F-F3F7-41E2-A9B5-3DB99B1101BA}" srcOrd="3" destOrd="0" presId="urn:microsoft.com/office/officeart/2005/8/layout/hierarchy3"/>
    <dgm:cxn modelId="{06463454-D8FB-4CF7-A0C7-F6A42D05B7CA}" type="presParOf" srcId="{56D88E41-8D05-4478-8B79-6A0674B0D2F2}" destId="{FAD0197B-4302-4E75-AA4C-C3FD59356EE7}" srcOrd="1" destOrd="0" presId="urn:microsoft.com/office/officeart/2005/8/layout/hierarchy3"/>
    <dgm:cxn modelId="{7DCA41E1-64D8-403D-81F2-7ADA1E39AD89}" type="presParOf" srcId="{FAD0197B-4302-4E75-AA4C-C3FD59356EE7}" destId="{66E707BD-3F1A-4680-91B1-21615BF40402}" srcOrd="0" destOrd="0" presId="urn:microsoft.com/office/officeart/2005/8/layout/hierarchy3"/>
    <dgm:cxn modelId="{CBE19910-6C9C-4620-A17F-9523F191ED71}" type="presParOf" srcId="{66E707BD-3F1A-4680-91B1-21615BF40402}" destId="{213CC727-0F22-4DAA-A3F4-36DDDBCB7B51}" srcOrd="0" destOrd="0" presId="urn:microsoft.com/office/officeart/2005/8/layout/hierarchy3"/>
    <dgm:cxn modelId="{3E5CC835-C0BD-43DE-AC5A-77463921280C}" type="presParOf" srcId="{66E707BD-3F1A-4680-91B1-21615BF40402}" destId="{144747DE-93AF-44FB-9F09-5E321D0E8300}" srcOrd="1" destOrd="0" presId="urn:microsoft.com/office/officeart/2005/8/layout/hierarchy3"/>
    <dgm:cxn modelId="{56BF6302-807B-450E-9107-3D1835A2E2EC}" type="presParOf" srcId="{FAD0197B-4302-4E75-AA4C-C3FD59356EE7}" destId="{9755AE8B-89CB-4ACF-A08B-F13C2CD6C2FD}" srcOrd="1" destOrd="0" presId="urn:microsoft.com/office/officeart/2005/8/layout/hierarchy3"/>
    <dgm:cxn modelId="{4B51A144-79B2-4CDC-9692-453204BCEF3B}" type="presParOf" srcId="{9755AE8B-89CB-4ACF-A08B-F13C2CD6C2FD}" destId="{24649DDD-B9A1-4ACA-867E-03924A06E3F1}" srcOrd="0" destOrd="0" presId="urn:microsoft.com/office/officeart/2005/8/layout/hierarchy3"/>
    <dgm:cxn modelId="{65D7DF21-CBE3-48B4-82B4-FBFC4179057F}" type="presParOf" srcId="{9755AE8B-89CB-4ACF-A08B-F13C2CD6C2FD}" destId="{0A8D6E9A-4B89-4D0F-BC56-A710AA62F0D2}" srcOrd="1" destOrd="0" presId="urn:microsoft.com/office/officeart/2005/8/layout/hierarchy3"/>
    <dgm:cxn modelId="{AE821943-C518-4960-B9F2-56F98FEC63C1}" type="presParOf" srcId="{9755AE8B-89CB-4ACF-A08B-F13C2CD6C2FD}" destId="{D508991E-1397-41ED-93F2-922113421DCC}" srcOrd="2" destOrd="0" presId="urn:microsoft.com/office/officeart/2005/8/layout/hierarchy3"/>
    <dgm:cxn modelId="{9CDFECA3-0A2F-45E2-94C1-C7D4243C80F4}" type="presParOf" srcId="{9755AE8B-89CB-4ACF-A08B-F13C2CD6C2FD}" destId="{A6A5C8E2-AA97-42E0-BCC7-DDEAE17B45C4}"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0EC153-B4E3-469F-B609-270C4D6D3EC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53A44B5B-D163-4F09-9C8C-DB42BB0F08A3}">
      <dgm:prSet phldrT="[Text]"/>
      <dgm:spPr>
        <a:blipFill>
          <a:blip xmlns:r="http://schemas.openxmlformats.org/officeDocument/2006/relationships" r:embed="rId1"/>
          <a:stretch>
            <a:fillRect r="-319" b="-4430"/>
          </a:stretch>
        </a:blipFill>
      </dgm:spPr>
      <dgm:t>
        <a:bodyPr/>
        <a:lstStyle/>
        <a:p>
          <a:r>
            <a:rPr lang="en-IN">
              <a:noFill/>
            </a:rPr>
            <a:t> </a:t>
          </a:r>
        </a:p>
      </dgm:t>
    </dgm:pt>
    <dgm:pt modelId="{5B8723A4-A2F8-4F8F-B0EB-BCC39317DC6B}" type="parTrans" cxnId="{5104D779-EE53-4CF5-98CF-F89AF5D1536B}">
      <dgm:prSet/>
      <dgm:spPr/>
      <dgm:t>
        <a:bodyPr/>
        <a:lstStyle/>
        <a:p>
          <a:endParaRPr lang="en-IN"/>
        </a:p>
      </dgm:t>
    </dgm:pt>
    <dgm:pt modelId="{C2DAC119-CF9A-4538-8DCA-71897A70428F}" type="sibTrans" cxnId="{5104D779-EE53-4CF5-98CF-F89AF5D1536B}">
      <dgm:prSet/>
      <dgm:spPr/>
      <dgm:t>
        <a:bodyPr/>
        <a:lstStyle/>
        <a:p>
          <a:endParaRPr lang="en-IN"/>
        </a:p>
      </dgm:t>
    </dgm:pt>
    <dgm:pt modelId="{DDA97325-D624-475E-9282-ED816CA6C7CD}">
      <dgm:prSet phldrT="[Text]" custT="1"/>
      <dgm:spPr>
        <a:blipFill>
          <a:blip xmlns:r="http://schemas.openxmlformats.org/officeDocument/2006/relationships" r:embed="rId2"/>
          <a:stretch>
            <a:fillRect t="-14557" r="-794" b="-23418"/>
          </a:stretch>
        </a:blipFill>
      </dgm:spPr>
      <dgm:t>
        <a:bodyPr/>
        <a:lstStyle/>
        <a:p>
          <a:r>
            <a:rPr lang="en-IN">
              <a:noFill/>
            </a:rPr>
            <a:t> </a:t>
          </a:r>
        </a:p>
      </dgm:t>
    </dgm:pt>
    <dgm:pt modelId="{73F9C5B7-29E8-4525-990C-4A314D5FB322}" type="parTrans" cxnId="{24365F3E-EAB1-4836-8754-6834261E2389}">
      <dgm:prSet/>
      <dgm:spPr/>
      <dgm:t>
        <a:bodyPr/>
        <a:lstStyle/>
        <a:p>
          <a:endParaRPr lang="en-IN"/>
        </a:p>
      </dgm:t>
    </dgm:pt>
    <dgm:pt modelId="{2D0CC636-A059-4514-A517-3122AB45CD3C}" type="sibTrans" cxnId="{24365F3E-EAB1-4836-8754-6834261E2389}">
      <dgm:prSet/>
      <dgm:spPr/>
      <dgm:t>
        <a:bodyPr/>
        <a:lstStyle/>
        <a:p>
          <a:endParaRPr lang="en-IN"/>
        </a:p>
      </dgm:t>
    </dgm:pt>
    <dgm:pt modelId="{10AF498E-44E2-4B16-B38B-5116C313C158}">
      <dgm:prSet phldrT="[Text]" custT="1"/>
      <dgm:spPr>
        <a:blipFill>
          <a:blip xmlns:r="http://schemas.openxmlformats.org/officeDocument/2006/relationships" r:embed="rId3"/>
          <a:stretch>
            <a:fillRect l="-3873" b="-37736"/>
          </a:stretch>
        </a:blipFill>
      </dgm:spPr>
      <dgm:t>
        <a:bodyPr/>
        <a:lstStyle/>
        <a:p>
          <a:r>
            <a:rPr lang="en-IN">
              <a:noFill/>
            </a:rPr>
            <a:t> </a:t>
          </a:r>
        </a:p>
      </dgm:t>
    </dgm:pt>
    <dgm:pt modelId="{30D6F2C5-24CF-47A8-A50F-5F64C71EA454}" type="parTrans" cxnId="{9258FFF7-CD56-48A1-AC1B-E84A9A438599}">
      <dgm:prSet/>
      <dgm:spPr/>
      <dgm:t>
        <a:bodyPr/>
        <a:lstStyle/>
        <a:p>
          <a:endParaRPr lang="en-IN"/>
        </a:p>
      </dgm:t>
    </dgm:pt>
    <dgm:pt modelId="{7EA3CE2B-1A7F-4B99-896D-26ED7308451B}" type="sibTrans" cxnId="{9258FFF7-CD56-48A1-AC1B-E84A9A438599}">
      <dgm:prSet/>
      <dgm:spPr/>
      <dgm:t>
        <a:bodyPr/>
        <a:lstStyle/>
        <a:p>
          <a:endParaRPr lang="en-IN"/>
        </a:p>
      </dgm:t>
    </dgm:pt>
    <dgm:pt modelId="{036F391A-E98F-44A7-A0DA-D5ECAFAF1DE1}">
      <dgm:prSet phldrT="[Text]"/>
      <dgm:spPr>
        <a:blipFill>
          <a:blip xmlns:r="http://schemas.openxmlformats.org/officeDocument/2006/relationships" r:embed="rId4"/>
          <a:stretch>
            <a:fillRect r="-637" b="-6962"/>
          </a:stretch>
        </a:blipFill>
      </dgm:spPr>
      <dgm:t>
        <a:bodyPr/>
        <a:lstStyle/>
        <a:p>
          <a:r>
            <a:rPr lang="en-IN">
              <a:noFill/>
            </a:rPr>
            <a:t> </a:t>
          </a:r>
        </a:p>
      </dgm:t>
    </dgm:pt>
    <dgm:pt modelId="{B2FF9626-EBF7-4453-91E4-01B3B591C04D}" type="parTrans" cxnId="{8E7AFDB4-3B83-45E8-B172-2F5F1014128C}">
      <dgm:prSet/>
      <dgm:spPr/>
      <dgm:t>
        <a:bodyPr/>
        <a:lstStyle/>
        <a:p>
          <a:endParaRPr lang="en-IN"/>
        </a:p>
      </dgm:t>
    </dgm:pt>
    <dgm:pt modelId="{A338B935-B197-4E2C-9C6C-A2331AA8B3BB}" type="sibTrans" cxnId="{8E7AFDB4-3B83-45E8-B172-2F5F1014128C}">
      <dgm:prSet/>
      <dgm:spPr/>
      <dgm:t>
        <a:bodyPr/>
        <a:lstStyle/>
        <a:p>
          <a:endParaRPr lang="en-IN"/>
        </a:p>
      </dgm:t>
    </dgm:pt>
    <dgm:pt modelId="{F75703EC-CEE4-4193-99CE-AC757AA4C466}">
      <dgm:prSet phldrT="[Text]" custT="1"/>
      <dgm:spPr>
        <a:blipFill>
          <a:blip xmlns:r="http://schemas.openxmlformats.org/officeDocument/2006/relationships" r:embed="rId5"/>
          <a:stretch>
            <a:fillRect t="-14557" r="-397" b="-23418"/>
          </a:stretch>
        </a:blipFill>
      </dgm:spPr>
      <dgm:t>
        <a:bodyPr/>
        <a:lstStyle/>
        <a:p>
          <a:r>
            <a:rPr lang="en-IN">
              <a:noFill/>
            </a:rPr>
            <a:t> </a:t>
          </a:r>
        </a:p>
      </dgm:t>
    </dgm:pt>
    <dgm:pt modelId="{6EFBDCB6-EB45-43EE-939D-56EB51860136}" type="parTrans" cxnId="{66BBD80D-E49F-4A2D-99F0-536457DD1A41}">
      <dgm:prSet/>
      <dgm:spPr/>
      <dgm:t>
        <a:bodyPr/>
        <a:lstStyle/>
        <a:p>
          <a:endParaRPr lang="en-IN"/>
        </a:p>
      </dgm:t>
    </dgm:pt>
    <dgm:pt modelId="{861046FE-3307-4354-B0DE-97F1BEBD2F34}" type="sibTrans" cxnId="{66BBD80D-E49F-4A2D-99F0-536457DD1A41}">
      <dgm:prSet/>
      <dgm:spPr/>
      <dgm:t>
        <a:bodyPr/>
        <a:lstStyle/>
        <a:p>
          <a:endParaRPr lang="en-IN"/>
        </a:p>
      </dgm:t>
    </dgm:pt>
    <dgm:pt modelId="{BE2E3F35-21A5-4971-992E-108F8BF43E74}">
      <dgm:prSet phldrT="[Text]" custT="1"/>
      <dgm:spPr>
        <a:blipFill>
          <a:blip xmlns:r="http://schemas.openxmlformats.org/officeDocument/2006/relationships" r:embed="rId6"/>
          <a:stretch>
            <a:fillRect l="-11111" b="-37107"/>
          </a:stretch>
        </a:blipFill>
      </dgm:spPr>
      <dgm:t>
        <a:bodyPr/>
        <a:lstStyle/>
        <a:p>
          <a:r>
            <a:rPr lang="en-IN">
              <a:noFill/>
            </a:rPr>
            <a:t> </a:t>
          </a:r>
        </a:p>
      </dgm:t>
    </dgm:pt>
    <dgm:pt modelId="{D441C491-60A0-45B2-A215-A2EC2465889A}" type="parTrans" cxnId="{B529C252-9A39-4C25-9A84-FBF21CD335D5}">
      <dgm:prSet/>
      <dgm:spPr/>
      <dgm:t>
        <a:bodyPr/>
        <a:lstStyle/>
        <a:p>
          <a:endParaRPr lang="en-IN"/>
        </a:p>
      </dgm:t>
    </dgm:pt>
    <dgm:pt modelId="{9EEE6F0F-639A-4D5F-B22D-8DA73FC405C7}" type="sibTrans" cxnId="{B529C252-9A39-4C25-9A84-FBF21CD335D5}">
      <dgm:prSet/>
      <dgm:spPr/>
      <dgm:t>
        <a:bodyPr/>
        <a:lstStyle/>
        <a:p>
          <a:endParaRPr lang="en-IN"/>
        </a:p>
      </dgm:t>
    </dgm:pt>
    <dgm:pt modelId="{56D88E41-8D05-4478-8B79-6A0674B0D2F2}" type="pres">
      <dgm:prSet presAssocID="{680EC153-B4E3-469F-B609-270C4D6D3ECB}" presName="diagram" presStyleCnt="0">
        <dgm:presLayoutVars>
          <dgm:chPref val="1"/>
          <dgm:dir/>
          <dgm:animOne val="branch"/>
          <dgm:animLvl val="lvl"/>
          <dgm:resizeHandles/>
        </dgm:presLayoutVars>
      </dgm:prSet>
      <dgm:spPr/>
    </dgm:pt>
    <dgm:pt modelId="{94C350CF-6592-414B-89C6-733E8AA5408A}" type="pres">
      <dgm:prSet presAssocID="{53A44B5B-D163-4F09-9C8C-DB42BB0F08A3}" presName="root" presStyleCnt="0"/>
      <dgm:spPr/>
    </dgm:pt>
    <dgm:pt modelId="{F70398E5-F3A6-4463-A62A-D5768B110B97}" type="pres">
      <dgm:prSet presAssocID="{53A44B5B-D163-4F09-9C8C-DB42BB0F08A3}" presName="rootComposite" presStyleCnt="0"/>
      <dgm:spPr/>
    </dgm:pt>
    <dgm:pt modelId="{100CAC17-1C92-46A8-8053-50CB3634865D}" type="pres">
      <dgm:prSet presAssocID="{53A44B5B-D163-4F09-9C8C-DB42BB0F08A3}" presName="rootText" presStyleLbl="node1" presStyleIdx="0" presStyleCnt="2"/>
      <dgm:spPr/>
    </dgm:pt>
    <dgm:pt modelId="{C8B7DA30-DFB6-4DE6-9950-5AAEDFDFACCB}" type="pres">
      <dgm:prSet presAssocID="{53A44B5B-D163-4F09-9C8C-DB42BB0F08A3}" presName="rootConnector" presStyleLbl="node1" presStyleIdx="0" presStyleCnt="2"/>
      <dgm:spPr/>
    </dgm:pt>
    <dgm:pt modelId="{241FCD82-8DDC-4FD9-AC4F-E21B6460B079}" type="pres">
      <dgm:prSet presAssocID="{53A44B5B-D163-4F09-9C8C-DB42BB0F08A3}" presName="childShape" presStyleCnt="0"/>
      <dgm:spPr/>
    </dgm:pt>
    <dgm:pt modelId="{008B83B7-0F1C-48E2-9558-93CEFFC16F28}" type="pres">
      <dgm:prSet presAssocID="{73F9C5B7-29E8-4525-990C-4A314D5FB322}" presName="Name13" presStyleLbl="parChTrans1D2" presStyleIdx="0" presStyleCnt="4"/>
      <dgm:spPr/>
    </dgm:pt>
    <dgm:pt modelId="{86EED26D-5824-48EF-B05D-59DD36ADDFCB}" type="pres">
      <dgm:prSet presAssocID="{DDA97325-D624-475E-9282-ED816CA6C7CD}" presName="childText" presStyleLbl="bgAcc1" presStyleIdx="0" presStyleCnt="4" custLinFactNeighborX="649">
        <dgm:presLayoutVars>
          <dgm:bulletEnabled val="1"/>
        </dgm:presLayoutVars>
      </dgm:prSet>
      <dgm:spPr/>
    </dgm:pt>
    <dgm:pt modelId="{8452AA53-D41E-4462-BBDC-D3AB380BAFA4}" type="pres">
      <dgm:prSet presAssocID="{30D6F2C5-24CF-47A8-A50F-5F64C71EA454}" presName="Name13" presStyleLbl="parChTrans1D2" presStyleIdx="1" presStyleCnt="4"/>
      <dgm:spPr/>
    </dgm:pt>
    <dgm:pt modelId="{552FEC3F-F3F7-41E2-A9B5-3DB99B1101BA}" type="pres">
      <dgm:prSet presAssocID="{10AF498E-44E2-4B16-B38B-5116C313C158}" presName="childText" presStyleLbl="bgAcc1" presStyleIdx="1" presStyleCnt="4" custScaleX="113081" custLinFactNeighborY="235">
        <dgm:presLayoutVars>
          <dgm:bulletEnabled val="1"/>
        </dgm:presLayoutVars>
      </dgm:prSet>
      <dgm:spPr/>
    </dgm:pt>
    <dgm:pt modelId="{FAD0197B-4302-4E75-AA4C-C3FD59356EE7}" type="pres">
      <dgm:prSet presAssocID="{036F391A-E98F-44A7-A0DA-D5ECAFAF1DE1}" presName="root" presStyleCnt="0"/>
      <dgm:spPr/>
    </dgm:pt>
    <dgm:pt modelId="{66E707BD-3F1A-4680-91B1-21615BF40402}" type="pres">
      <dgm:prSet presAssocID="{036F391A-E98F-44A7-A0DA-D5ECAFAF1DE1}" presName="rootComposite" presStyleCnt="0"/>
      <dgm:spPr/>
    </dgm:pt>
    <dgm:pt modelId="{213CC727-0F22-4DAA-A3F4-36DDDBCB7B51}" type="pres">
      <dgm:prSet presAssocID="{036F391A-E98F-44A7-A0DA-D5ECAFAF1DE1}" presName="rootText" presStyleLbl="node1" presStyleIdx="1" presStyleCnt="2"/>
      <dgm:spPr/>
    </dgm:pt>
    <dgm:pt modelId="{144747DE-93AF-44FB-9F09-5E321D0E8300}" type="pres">
      <dgm:prSet presAssocID="{036F391A-E98F-44A7-A0DA-D5ECAFAF1DE1}" presName="rootConnector" presStyleLbl="node1" presStyleIdx="1" presStyleCnt="2"/>
      <dgm:spPr/>
    </dgm:pt>
    <dgm:pt modelId="{9755AE8B-89CB-4ACF-A08B-F13C2CD6C2FD}" type="pres">
      <dgm:prSet presAssocID="{036F391A-E98F-44A7-A0DA-D5ECAFAF1DE1}" presName="childShape" presStyleCnt="0"/>
      <dgm:spPr/>
    </dgm:pt>
    <dgm:pt modelId="{24649DDD-B9A1-4ACA-867E-03924A06E3F1}" type="pres">
      <dgm:prSet presAssocID="{6EFBDCB6-EB45-43EE-939D-56EB51860136}" presName="Name13" presStyleLbl="parChTrans1D2" presStyleIdx="2" presStyleCnt="4"/>
      <dgm:spPr/>
    </dgm:pt>
    <dgm:pt modelId="{0A8D6E9A-4B89-4D0F-BC56-A710AA62F0D2}" type="pres">
      <dgm:prSet presAssocID="{F75703EC-CEE4-4193-99CE-AC757AA4C466}" presName="childText" presStyleLbl="bgAcc1" presStyleIdx="2" presStyleCnt="4" custLinFactNeighborX="-649" custLinFactNeighborY="5192">
        <dgm:presLayoutVars>
          <dgm:bulletEnabled val="1"/>
        </dgm:presLayoutVars>
      </dgm:prSet>
      <dgm:spPr/>
    </dgm:pt>
    <dgm:pt modelId="{D508991E-1397-41ED-93F2-922113421DCC}" type="pres">
      <dgm:prSet presAssocID="{D441C491-60A0-45B2-A215-A2EC2465889A}" presName="Name13" presStyleLbl="parChTrans1D2" presStyleIdx="3" presStyleCnt="4"/>
      <dgm:spPr/>
    </dgm:pt>
    <dgm:pt modelId="{A6A5C8E2-AA97-42E0-BCC7-DDEAE17B45C4}" type="pres">
      <dgm:prSet presAssocID="{BE2E3F35-21A5-4971-992E-108F8BF43E74}" presName="childText" presStyleLbl="bgAcc1" presStyleIdx="3" presStyleCnt="4">
        <dgm:presLayoutVars>
          <dgm:bulletEnabled val="1"/>
        </dgm:presLayoutVars>
      </dgm:prSet>
      <dgm:spPr/>
    </dgm:pt>
  </dgm:ptLst>
  <dgm:cxnLst>
    <dgm:cxn modelId="{56225608-04E1-45F8-9EF6-976A8E83A40E}" type="presOf" srcId="{DDA97325-D624-475E-9282-ED816CA6C7CD}" destId="{86EED26D-5824-48EF-B05D-59DD36ADDFCB}" srcOrd="0" destOrd="0" presId="urn:microsoft.com/office/officeart/2005/8/layout/hierarchy3"/>
    <dgm:cxn modelId="{66BBD80D-E49F-4A2D-99F0-536457DD1A41}" srcId="{036F391A-E98F-44A7-A0DA-D5ECAFAF1DE1}" destId="{F75703EC-CEE4-4193-99CE-AC757AA4C466}" srcOrd="0" destOrd="0" parTransId="{6EFBDCB6-EB45-43EE-939D-56EB51860136}" sibTransId="{861046FE-3307-4354-B0DE-97F1BEBD2F34}"/>
    <dgm:cxn modelId="{172A0B1B-A554-4F2C-942E-6069027B05CA}" type="presOf" srcId="{53A44B5B-D163-4F09-9C8C-DB42BB0F08A3}" destId="{100CAC17-1C92-46A8-8053-50CB3634865D}" srcOrd="0" destOrd="0" presId="urn:microsoft.com/office/officeart/2005/8/layout/hierarchy3"/>
    <dgm:cxn modelId="{27F3CD38-37C8-4C7B-8216-A0EEF933B2F5}" type="presOf" srcId="{F75703EC-CEE4-4193-99CE-AC757AA4C466}" destId="{0A8D6E9A-4B89-4D0F-BC56-A710AA62F0D2}" srcOrd="0" destOrd="0" presId="urn:microsoft.com/office/officeart/2005/8/layout/hierarchy3"/>
    <dgm:cxn modelId="{24365F3E-EAB1-4836-8754-6834261E2389}" srcId="{53A44B5B-D163-4F09-9C8C-DB42BB0F08A3}" destId="{DDA97325-D624-475E-9282-ED816CA6C7CD}" srcOrd="0" destOrd="0" parTransId="{73F9C5B7-29E8-4525-990C-4A314D5FB322}" sibTransId="{2D0CC636-A059-4514-A517-3122AB45CD3C}"/>
    <dgm:cxn modelId="{B529C252-9A39-4C25-9A84-FBF21CD335D5}" srcId="{036F391A-E98F-44A7-A0DA-D5ECAFAF1DE1}" destId="{BE2E3F35-21A5-4971-992E-108F8BF43E74}" srcOrd="1" destOrd="0" parTransId="{D441C491-60A0-45B2-A215-A2EC2465889A}" sibTransId="{9EEE6F0F-639A-4D5F-B22D-8DA73FC405C7}"/>
    <dgm:cxn modelId="{5104D779-EE53-4CF5-98CF-F89AF5D1536B}" srcId="{680EC153-B4E3-469F-B609-270C4D6D3ECB}" destId="{53A44B5B-D163-4F09-9C8C-DB42BB0F08A3}" srcOrd="0" destOrd="0" parTransId="{5B8723A4-A2F8-4F8F-B0EB-BCC39317DC6B}" sibTransId="{C2DAC119-CF9A-4538-8DCA-71897A70428F}"/>
    <dgm:cxn modelId="{21DE167B-FCF4-4167-B63B-A902DC1C7A6D}" type="presOf" srcId="{53A44B5B-D163-4F09-9C8C-DB42BB0F08A3}" destId="{C8B7DA30-DFB6-4DE6-9950-5AAEDFDFACCB}" srcOrd="1" destOrd="0" presId="urn:microsoft.com/office/officeart/2005/8/layout/hierarchy3"/>
    <dgm:cxn modelId="{28092194-6DED-4A1D-BF99-34824CBD8040}" type="presOf" srcId="{036F391A-E98F-44A7-A0DA-D5ECAFAF1DE1}" destId="{213CC727-0F22-4DAA-A3F4-36DDDBCB7B51}" srcOrd="0" destOrd="0" presId="urn:microsoft.com/office/officeart/2005/8/layout/hierarchy3"/>
    <dgm:cxn modelId="{BC4FA39E-69E1-4AE3-BC4F-220332449E7C}" type="presOf" srcId="{6EFBDCB6-EB45-43EE-939D-56EB51860136}" destId="{24649DDD-B9A1-4ACA-867E-03924A06E3F1}" srcOrd="0" destOrd="0" presId="urn:microsoft.com/office/officeart/2005/8/layout/hierarchy3"/>
    <dgm:cxn modelId="{8E7AFDB4-3B83-45E8-B172-2F5F1014128C}" srcId="{680EC153-B4E3-469F-B609-270C4D6D3ECB}" destId="{036F391A-E98F-44A7-A0DA-D5ECAFAF1DE1}" srcOrd="1" destOrd="0" parTransId="{B2FF9626-EBF7-4453-91E4-01B3B591C04D}" sibTransId="{A338B935-B197-4E2C-9C6C-A2331AA8B3BB}"/>
    <dgm:cxn modelId="{96275CBA-208B-40F6-8EBD-306E5D3EBC01}" type="presOf" srcId="{680EC153-B4E3-469F-B609-270C4D6D3ECB}" destId="{56D88E41-8D05-4478-8B79-6A0674B0D2F2}" srcOrd="0" destOrd="0" presId="urn:microsoft.com/office/officeart/2005/8/layout/hierarchy3"/>
    <dgm:cxn modelId="{98E51EBC-E04A-4CE2-B2FF-7FF98C048CA3}" type="presOf" srcId="{10AF498E-44E2-4B16-B38B-5116C313C158}" destId="{552FEC3F-F3F7-41E2-A9B5-3DB99B1101BA}" srcOrd="0" destOrd="0" presId="urn:microsoft.com/office/officeart/2005/8/layout/hierarchy3"/>
    <dgm:cxn modelId="{3CBC50BF-9718-4BE1-A185-8AC40136C6B2}" type="presOf" srcId="{73F9C5B7-29E8-4525-990C-4A314D5FB322}" destId="{008B83B7-0F1C-48E2-9558-93CEFFC16F28}" srcOrd="0" destOrd="0" presId="urn:microsoft.com/office/officeart/2005/8/layout/hierarchy3"/>
    <dgm:cxn modelId="{D13AD7D5-7790-4428-B924-8ACFFC769F31}" type="presOf" srcId="{BE2E3F35-21A5-4971-992E-108F8BF43E74}" destId="{A6A5C8E2-AA97-42E0-BCC7-DDEAE17B45C4}" srcOrd="0" destOrd="0" presId="urn:microsoft.com/office/officeart/2005/8/layout/hierarchy3"/>
    <dgm:cxn modelId="{56F9B6E1-F709-48A1-92E1-14EB0D0EAD02}" type="presOf" srcId="{D441C491-60A0-45B2-A215-A2EC2465889A}" destId="{D508991E-1397-41ED-93F2-922113421DCC}" srcOrd="0" destOrd="0" presId="urn:microsoft.com/office/officeart/2005/8/layout/hierarchy3"/>
    <dgm:cxn modelId="{E7C1FBE7-4BD8-488C-A391-2B544F4693B2}" type="presOf" srcId="{30D6F2C5-24CF-47A8-A50F-5F64C71EA454}" destId="{8452AA53-D41E-4462-BBDC-D3AB380BAFA4}" srcOrd="0" destOrd="0" presId="urn:microsoft.com/office/officeart/2005/8/layout/hierarchy3"/>
    <dgm:cxn modelId="{3208DBED-CBE0-47F8-98D3-945313EAB651}" type="presOf" srcId="{036F391A-E98F-44A7-A0DA-D5ECAFAF1DE1}" destId="{144747DE-93AF-44FB-9F09-5E321D0E8300}" srcOrd="1" destOrd="0" presId="urn:microsoft.com/office/officeart/2005/8/layout/hierarchy3"/>
    <dgm:cxn modelId="{9258FFF7-CD56-48A1-AC1B-E84A9A438599}" srcId="{53A44B5B-D163-4F09-9C8C-DB42BB0F08A3}" destId="{10AF498E-44E2-4B16-B38B-5116C313C158}" srcOrd="1" destOrd="0" parTransId="{30D6F2C5-24CF-47A8-A50F-5F64C71EA454}" sibTransId="{7EA3CE2B-1A7F-4B99-896D-26ED7308451B}"/>
    <dgm:cxn modelId="{786640A2-B12F-4BDB-9700-EA480072C975}" type="presParOf" srcId="{56D88E41-8D05-4478-8B79-6A0674B0D2F2}" destId="{94C350CF-6592-414B-89C6-733E8AA5408A}" srcOrd="0" destOrd="0" presId="urn:microsoft.com/office/officeart/2005/8/layout/hierarchy3"/>
    <dgm:cxn modelId="{93276C78-DE21-4AE9-9A61-3C69C58510ED}" type="presParOf" srcId="{94C350CF-6592-414B-89C6-733E8AA5408A}" destId="{F70398E5-F3A6-4463-A62A-D5768B110B97}" srcOrd="0" destOrd="0" presId="urn:microsoft.com/office/officeart/2005/8/layout/hierarchy3"/>
    <dgm:cxn modelId="{0AFA93DE-E364-44A6-84A6-3873C4F908CE}" type="presParOf" srcId="{F70398E5-F3A6-4463-A62A-D5768B110B97}" destId="{100CAC17-1C92-46A8-8053-50CB3634865D}" srcOrd="0" destOrd="0" presId="urn:microsoft.com/office/officeart/2005/8/layout/hierarchy3"/>
    <dgm:cxn modelId="{A0C588C5-46AA-4155-87DF-90701EA98F07}" type="presParOf" srcId="{F70398E5-F3A6-4463-A62A-D5768B110B97}" destId="{C8B7DA30-DFB6-4DE6-9950-5AAEDFDFACCB}" srcOrd="1" destOrd="0" presId="urn:microsoft.com/office/officeart/2005/8/layout/hierarchy3"/>
    <dgm:cxn modelId="{810B5D43-E5B7-41B8-8415-6CAE859107E2}" type="presParOf" srcId="{94C350CF-6592-414B-89C6-733E8AA5408A}" destId="{241FCD82-8DDC-4FD9-AC4F-E21B6460B079}" srcOrd="1" destOrd="0" presId="urn:microsoft.com/office/officeart/2005/8/layout/hierarchy3"/>
    <dgm:cxn modelId="{DF972A9F-AD76-4391-AED8-A2F7E24DC5E3}" type="presParOf" srcId="{241FCD82-8DDC-4FD9-AC4F-E21B6460B079}" destId="{008B83B7-0F1C-48E2-9558-93CEFFC16F28}" srcOrd="0" destOrd="0" presId="urn:microsoft.com/office/officeart/2005/8/layout/hierarchy3"/>
    <dgm:cxn modelId="{6B3EA1F7-2DE4-4E86-9609-A4945456E639}" type="presParOf" srcId="{241FCD82-8DDC-4FD9-AC4F-E21B6460B079}" destId="{86EED26D-5824-48EF-B05D-59DD36ADDFCB}" srcOrd="1" destOrd="0" presId="urn:microsoft.com/office/officeart/2005/8/layout/hierarchy3"/>
    <dgm:cxn modelId="{E71BC00B-B97F-4506-8DFA-D88338EA939E}" type="presParOf" srcId="{241FCD82-8DDC-4FD9-AC4F-E21B6460B079}" destId="{8452AA53-D41E-4462-BBDC-D3AB380BAFA4}" srcOrd="2" destOrd="0" presId="urn:microsoft.com/office/officeart/2005/8/layout/hierarchy3"/>
    <dgm:cxn modelId="{A1FD2AEA-6D08-4D26-8DFF-8A6A90224BC5}" type="presParOf" srcId="{241FCD82-8DDC-4FD9-AC4F-E21B6460B079}" destId="{552FEC3F-F3F7-41E2-A9B5-3DB99B1101BA}" srcOrd="3" destOrd="0" presId="urn:microsoft.com/office/officeart/2005/8/layout/hierarchy3"/>
    <dgm:cxn modelId="{06463454-D8FB-4CF7-A0C7-F6A42D05B7CA}" type="presParOf" srcId="{56D88E41-8D05-4478-8B79-6A0674B0D2F2}" destId="{FAD0197B-4302-4E75-AA4C-C3FD59356EE7}" srcOrd="1" destOrd="0" presId="urn:microsoft.com/office/officeart/2005/8/layout/hierarchy3"/>
    <dgm:cxn modelId="{7DCA41E1-64D8-403D-81F2-7ADA1E39AD89}" type="presParOf" srcId="{FAD0197B-4302-4E75-AA4C-C3FD59356EE7}" destId="{66E707BD-3F1A-4680-91B1-21615BF40402}" srcOrd="0" destOrd="0" presId="urn:microsoft.com/office/officeart/2005/8/layout/hierarchy3"/>
    <dgm:cxn modelId="{CBE19910-6C9C-4620-A17F-9523F191ED71}" type="presParOf" srcId="{66E707BD-3F1A-4680-91B1-21615BF40402}" destId="{213CC727-0F22-4DAA-A3F4-36DDDBCB7B51}" srcOrd="0" destOrd="0" presId="urn:microsoft.com/office/officeart/2005/8/layout/hierarchy3"/>
    <dgm:cxn modelId="{3E5CC835-C0BD-43DE-AC5A-77463921280C}" type="presParOf" srcId="{66E707BD-3F1A-4680-91B1-21615BF40402}" destId="{144747DE-93AF-44FB-9F09-5E321D0E8300}" srcOrd="1" destOrd="0" presId="urn:microsoft.com/office/officeart/2005/8/layout/hierarchy3"/>
    <dgm:cxn modelId="{56BF6302-807B-450E-9107-3D1835A2E2EC}" type="presParOf" srcId="{FAD0197B-4302-4E75-AA4C-C3FD59356EE7}" destId="{9755AE8B-89CB-4ACF-A08B-F13C2CD6C2FD}" srcOrd="1" destOrd="0" presId="urn:microsoft.com/office/officeart/2005/8/layout/hierarchy3"/>
    <dgm:cxn modelId="{4B51A144-79B2-4CDC-9692-453204BCEF3B}" type="presParOf" srcId="{9755AE8B-89CB-4ACF-A08B-F13C2CD6C2FD}" destId="{24649DDD-B9A1-4ACA-867E-03924A06E3F1}" srcOrd="0" destOrd="0" presId="urn:microsoft.com/office/officeart/2005/8/layout/hierarchy3"/>
    <dgm:cxn modelId="{65D7DF21-CBE3-48B4-82B4-FBFC4179057F}" type="presParOf" srcId="{9755AE8B-89CB-4ACF-A08B-F13C2CD6C2FD}" destId="{0A8D6E9A-4B89-4D0F-BC56-A710AA62F0D2}" srcOrd="1" destOrd="0" presId="urn:microsoft.com/office/officeart/2005/8/layout/hierarchy3"/>
    <dgm:cxn modelId="{AE821943-C518-4960-B9F2-56F98FEC63C1}" type="presParOf" srcId="{9755AE8B-89CB-4ACF-A08B-F13C2CD6C2FD}" destId="{D508991E-1397-41ED-93F2-922113421DCC}" srcOrd="2" destOrd="0" presId="urn:microsoft.com/office/officeart/2005/8/layout/hierarchy3"/>
    <dgm:cxn modelId="{9CDFECA3-0A2F-45E2-94C1-C7D4243C80F4}" type="presParOf" srcId="{9755AE8B-89CB-4ACF-A08B-F13C2CD6C2FD}" destId="{A6A5C8E2-AA97-42E0-BCC7-DDEAE17B45C4}"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6AAA67-BE8E-4126-8A5E-6BD931EBF67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4901FEB4-A1C6-4B37-88C6-E7F1A90A129B}">
          <dgm:prSet phldrT="[Text]"/>
          <dgm:spPr/>
          <dgm:t>
            <a:bodyPr/>
            <a:lstStyle/>
            <a:p>
              <a14:m>
                <m:oMath xmlns:m="http://schemas.openxmlformats.org/officeDocument/2006/math">
                  <m:f>
                    <m:fPr>
                      <m:ctrlPr>
                        <a:rPr lang="en-IN" b="1"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IN" b="1" i="1">
                          <a:latin typeface="Cambria Math" panose="02040503050406030204" pitchFamily="18" charset="0"/>
                          <a:ea typeface="Times New Roman" panose="02020603050405020304" pitchFamily="18" charset="0"/>
                          <a:cs typeface="Times New Roman" panose="02020603050405020304" pitchFamily="18" charset="0"/>
                        </a:rPr>
                        <m:t>𝐝</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𝒓</m:t>
                      </m:r>
                    </m:num>
                    <m:den>
                      <m:r>
                        <a:rPr lang="en-IN" b="1" i="1">
                          <a:latin typeface="Cambria Math" panose="02040503050406030204" pitchFamily="18" charset="0"/>
                          <a:ea typeface="Times New Roman" panose="02020603050405020304" pitchFamily="18" charset="0"/>
                          <a:cs typeface="Times New Roman" panose="02020603050405020304" pitchFamily="18" charset="0"/>
                        </a:rPr>
                        <m:t>𝐝</m:t>
                      </m:r>
                      <m:r>
                        <a:rPr lang="el-GR" b="1" i="1" smtClean="0">
                          <a:latin typeface="Cambria Math" panose="02040503050406030204" pitchFamily="18" charset="0"/>
                          <a:ea typeface="Cambria Math" panose="02040503050406030204" pitchFamily="18" charset="0"/>
                          <a:cs typeface="Times New Roman" panose="02020603050405020304" pitchFamily="18" charset="0"/>
                        </a:rPr>
                        <m:t>𝜽</m:t>
                      </m:r>
                    </m:den>
                  </m:f>
                  <m:r>
                    <a:rPr lang="en-IN" b="1">
                      <a:latin typeface="Cambria Math" panose="02040503050406030204" pitchFamily="18" charset="0"/>
                      <a:ea typeface="Times New Roman" panose="02020603050405020304" pitchFamily="18" charset="0"/>
                      <a:cs typeface="Times New Roman" panose="02020603050405020304" pitchFamily="18" charset="0"/>
                    </a:rPr>
                    <m:t>+</m:t>
                  </m:r>
                  <m:r>
                    <a:rPr lang="en-IN" b="1" i="1">
                      <a:latin typeface="Cambria Math" panose="02040503050406030204" pitchFamily="18" charset="0"/>
                      <a:ea typeface="Times New Roman" panose="02020603050405020304" pitchFamily="18" charset="0"/>
                      <a:cs typeface="Times New Roman" panose="02020603050405020304" pitchFamily="18" charset="0"/>
                    </a:rPr>
                    <m:t>𝐏</m:t>
                  </m:r>
                  <m:r>
                    <a:rPr lang="en-US" b="1" i="0" smtClean="0">
                      <a:latin typeface="Cambria Math" panose="02040503050406030204" pitchFamily="18" charset="0"/>
                      <a:ea typeface="Times New Roman" panose="02020603050405020304" pitchFamily="18" charset="0"/>
                      <a:cs typeface="Times New Roman" panose="02020603050405020304" pitchFamily="18" charset="0"/>
                    </a:rPr>
                    <m:t>𝐫</m:t>
                  </m:r>
                  <m:r>
                    <a:rPr lang="en-IN" b="1">
                      <a:latin typeface="Cambria Math" panose="02040503050406030204" pitchFamily="18" charset="0"/>
                      <a:ea typeface="Times New Roman" panose="02020603050405020304" pitchFamily="18" charset="0"/>
                      <a:cs typeface="Times New Roman" panose="02020603050405020304" pitchFamily="18" charset="0"/>
                    </a:rPr>
                    <m:t>=</m:t>
                  </m:r>
                  <m:r>
                    <a:rPr lang="en-IN" b="1" i="1">
                      <a:latin typeface="Cambria Math" panose="02040503050406030204" pitchFamily="18" charset="0"/>
                      <a:ea typeface="Times New Roman" panose="02020603050405020304" pitchFamily="18" charset="0"/>
                      <a:cs typeface="Times New Roman" panose="02020603050405020304" pitchFamily="18" charset="0"/>
                    </a:rPr>
                    <m:t>𝐐</m:t>
                  </m:r>
                </m:oMath>
              </a14:m>
              <a:r>
                <a:rPr lang="en-IN" b="1" dirty="0">
                  <a:latin typeface="Times New Roman" panose="02020603050405020304" pitchFamily="18" charset="0"/>
                  <a:ea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ea typeface="Times New Roman" panose="02020603050405020304" pitchFamily="18" charset="0"/>
                  <a:cs typeface="Times New Roman" panose="02020603050405020304" pitchFamily="18" charset="0"/>
                </a:rPr>
                <a:t>P=P(</a:t>
              </a:r>
              <a14:m>
                <m:oMath xmlns:m="http://schemas.openxmlformats.org/officeDocument/2006/math">
                  <m:r>
                    <a:rPr lang="en-IN" b="1" i="1" smtClean="0">
                      <a:latin typeface="Cambria Math" panose="02040503050406030204" pitchFamily="18" charset="0"/>
                      <a:ea typeface="Cambria Math" panose="02040503050406030204" pitchFamily="18" charset="0"/>
                      <a:cs typeface="Times New Roman" panose="02020603050405020304" pitchFamily="18" charset="0"/>
                    </a:rPr>
                    <m:t>𝜽</m:t>
                  </m:r>
                </m:oMath>
              </a14:m>
              <a:r>
                <a:rPr lang="en-IN" b="1" dirty="0">
                  <a:latin typeface="Times New Roman" panose="02020603050405020304" pitchFamily="18" charset="0"/>
                  <a:ea typeface="Times New Roman" panose="02020603050405020304" pitchFamily="18" charset="0"/>
                  <a:cs typeface="Times New Roman" panose="02020603050405020304" pitchFamily="18" charset="0"/>
                </a:rPr>
                <a:t>),Q=Q(</a:t>
              </a:r>
              <a14:m>
                <m:oMath xmlns:m="http://schemas.openxmlformats.org/officeDocument/2006/math">
                  <m:r>
                    <a:rPr lang="en-IN" b="1" i="1" smtClean="0">
                      <a:latin typeface="Cambria Math" panose="02040503050406030204" pitchFamily="18" charset="0"/>
                      <a:ea typeface="Cambria Math" panose="02040503050406030204" pitchFamily="18" charset="0"/>
                      <a:cs typeface="Times New Roman" panose="02020603050405020304" pitchFamily="18" charset="0"/>
                    </a:rPr>
                    <m:t>𝜽</m:t>
                  </m:r>
                </m:oMath>
              </a14:m>
              <a:r>
                <a:rPr lang="en-IN"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b="1" dirty="0"/>
            </a:p>
          </dgm:t>
        </dgm:pt>
      </mc:Choice>
      <mc:Fallback xmlns="">
        <dgm:pt modelId="{4901FEB4-A1C6-4B37-88C6-E7F1A90A129B}">
          <dgm:prSet phldrT="[Text]"/>
          <dgm:spPr/>
          <dgm:t>
            <a:bodyPr/>
            <a:lstStyle/>
            <a:p>
              <a:r>
                <a:rPr lang="en-IN" b="1" i="0">
                  <a:latin typeface="Cambria Math" panose="02040503050406030204" pitchFamily="18" charset="0"/>
                  <a:ea typeface="Times New Roman" panose="02020603050405020304" pitchFamily="18" charset="0"/>
                  <a:cs typeface="Times New Roman" panose="02020603050405020304" pitchFamily="18" charset="0"/>
                </a:rPr>
                <a:t>𝐝</a:t>
              </a:r>
              <a:r>
                <a:rPr lang="en-US" b="1" i="0">
                  <a:latin typeface="Cambria Math" panose="02040503050406030204" pitchFamily="18" charset="0"/>
                  <a:ea typeface="Times New Roman" panose="02020603050405020304" pitchFamily="18" charset="0"/>
                  <a:cs typeface="Times New Roman" panose="02020603050405020304" pitchFamily="18" charset="0"/>
                </a:rPr>
                <a:t>𝒓</a:t>
              </a:r>
              <a:r>
                <a:rPr lang="en-IN" b="1" i="0">
                  <a:latin typeface="Cambria Math" panose="02040503050406030204" pitchFamily="18" charset="0"/>
                  <a:ea typeface="Times New Roman" panose="02020603050405020304" pitchFamily="18" charset="0"/>
                  <a:cs typeface="Times New Roman" panose="02020603050405020304" pitchFamily="18" charset="0"/>
                </a:rPr>
                <a:t>/𝐝</a:t>
              </a:r>
              <a:r>
                <a:rPr lang="el-GR" b="1" i="0">
                  <a:latin typeface="Cambria Math" panose="02040503050406030204" pitchFamily="18" charset="0"/>
                  <a:ea typeface="Cambria Math" panose="02040503050406030204" pitchFamily="18" charset="0"/>
                  <a:cs typeface="Times New Roman" panose="02020603050405020304" pitchFamily="18" charset="0"/>
                </a:rPr>
                <a:t>𝜽</a:t>
              </a:r>
              <a:r>
                <a:rPr lang="en-IN" b="1" i="0">
                  <a:latin typeface="Cambria Math" panose="02040503050406030204" pitchFamily="18" charset="0"/>
                  <a:ea typeface="Times New Roman" panose="02020603050405020304" pitchFamily="18" charset="0"/>
                  <a:cs typeface="Times New Roman" panose="02020603050405020304" pitchFamily="18" charset="0"/>
                </a:rPr>
                <a:t>+𝐏</a:t>
              </a:r>
              <a:r>
                <a:rPr lang="en-US" b="1" i="0">
                  <a:latin typeface="Cambria Math" panose="02040503050406030204" pitchFamily="18" charset="0"/>
                  <a:ea typeface="Times New Roman" panose="02020603050405020304" pitchFamily="18" charset="0"/>
                  <a:cs typeface="Times New Roman" panose="02020603050405020304" pitchFamily="18" charset="0"/>
                </a:rPr>
                <a:t>𝐫</a:t>
              </a:r>
              <a:r>
                <a:rPr lang="en-IN" b="1" i="0">
                  <a:latin typeface="Cambria Math" panose="02040503050406030204" pitchFamily="18" charset="0"/>
                  <a:ea typeface="Times New Roman" panose="02020603050405020304" pitchFamily="18" charset="0"/>
                  <a:cs typeface="Times New Roman" panose="02020603050405020304" pitchFamily="18" charset="0"/>
                </a:rPr>
                <a:t>=𝐐</a:t>
              </a:r>
              <a:r>
                <a:rPr lang="en-IN" b="1" dirty="0">
                  <a:latin typeface="Times New Roman" panose="02020603050405020304" pitchFamily="18" charset="0"/>
                  <a:ea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ea typeface="Times New Roman" panose="02020603050405020304" pitchFamily="18" charset="0"/>
                  <a:cs typeface="Times New Roman" panose="02020603050405020304" pitchFamily="18" charset="0"/>
                </a:rPr>
                <a:t>P=P(</a:t>
              </a:r>
              <a:r>
                <a:rPr lang="en-IN" b="1" i="0">
                  <a:latin typeface="Cambria Math" panose="02040503050406030204" pitchFamily="18" charset="0"/>
                  <a:ea typeface="Cambria Math" panose="02040503050406030204" pitchFamily="18" charset="0"/>
                  <a:cs typeface="Times New Roman" panose="02020603050405020304" pitchFamily="18" charset="0"/>
                </a:rPr>
                <a:t>𝜽</a:t>
              </a:r>
              <a:r>
                <a:rPr lang="en-IN" b="1" dirty="0">
                  <a:latin typeface="Times New Roman" panose="02020603050405020304" pitchFamily="18" charset="0"/>
                  <a:ea typeface="Times New Roman" panose="02020603050405020304" pitchFamily="18" charset="0"/>
                  <a:cs typeface="Times New Roman" panose="02020603050405020304" pitchFamily="18" charset="0"/>
                </a:rPr>
                <a:t>),Q=Q(</a:t>
              </a:r>
              <a:r>
                <a:rPr lang="en-IN" b="1" i="0">
                  <a:latin typeface="Cambria Math" panose="02040503050406030204" pitchFamily="18" charset="0"/>
                  <a:ea typeface="Cambria Math" panose="02040503050406030204" pitchFamily="18" charset="0"/>
                  <a:cs typeface="Times New Roman" panose="02020603050405020304" pitchFamily="18" charset="0"/>
                </a:rPr>
                <a:t>𝜽</a:t>
              </a:r>
              <a:r>
                <a:rPr lang="en-IN"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b="1" dirty="0"/>
            </a:p>
          </dgm:t>
        </dgm:pt>
      </mc:Fallback>
    </mc:AlternateContent>
    <dgm:pt modelId="{2C3C17D4-94F2-4918-B896-61BEA84C20FD}" type="parTrans" cxnId="{AD45A65E-818F-4B3D-83C7-F73B7040AAE4}">
      <dgm:prSet/>
      <dgm:spPr/>
      <dgm:t>
        <a:bodyPr/>
        <a:lstStyle/>
        <a:p>
          <a:endParaRPr lang="en-IN"/>
        </a:p>
      </dgm:t>
    </dgm:pt>
    <dgm:pt modelId="{18CDD447-79A2-4CBB-A513-AE95F9392C93}" type="sibTrans" cxnId="{AD45A65E-818F-4B3D-83C7-F73B7040AAE4}">
      <dgm:prSet/>
      <dgm:spPr/>
      <dgm:t>
        <a:bodyPr/>
        <a:lstStyle/>
        <a:p>
          <a:endParaRPr lang="en-IN"/>
        </a:p>
      </dgm:t>
    </dgm:pt>
    <mc:AlternateContent xmlns:mc="http://schemas.openxmlformats.org/markup-compatibility/2006" xmlns:a14="http://schemas.microsoft.com/office/drawing/2010/main">
      <mc:Choice Requires="a14">
        <dgm:pt modelId="{4A5F142F-EE7F-477A-8C8F-296F8F4F4625}">
          <dgm:prSet phldrT="[Text]"/>
          <dgm:spPr/>
          <dgm:t>
            <a:bodyPr/>
            <a:lstStyle/>
            <a:p>
              <a:r>
                <a:rPr lang="en-US" b="1" dirty="0"/>
                <a:t>I.F=</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𝒆</m:t>
                      </m:r>
                    </m:e>
                    <m:sup>
                      <m:nary>
                        <m:naryPr>
                          <m:limLoc m:val="undOvr"/>
                          <m:subHide m:val="on"/>
                          <m:supHide m:val="on"/>
                          <m:ctrlPr>
                            <a:rPr lang="en-US" b="1" i="1" smtClean="0">
                              <a:latin typeface="Cambria Math" panose="02040503050406030204" pitchFamily="18" charset="0"/>
                            </a:rPr>
                          </m:ctrlPr>
                        </m:naryPr>
                        <m:sub/>
                        <m:sup/>
                        <m:e>
                          <m:r>
                            <a:rPr lang="en-US" b="1" i="1" smtClean="0">
                              <a:latin typeface="Cambria Math" panose="02040503050406030204" pitchFamily="18" charset="0"/>
                            </a:rPr>
                            <m:t>𝒑𝒅</m:t>
                          </m:r>
                          <m:r>
                            <a:rPr lang="en-IN" i="1" smtClean="0">
                              <a:latin typeface="Cambria Math" panose="02040503050406030204" pitchFamily="18" charset="0"/>
                              <a:ea typeface="Cambria Math" panose="02040503050406030204" pitchFamily="18" charset="0"/>
                              <a:cs typeface="Times New Roman" panose="02020603050405020304" pitchFamily="18" charset="0"/>
                            </a:rPr>
                            <m:t>𝜃</m:t>
                          </m:r>
                        </m:e>
                      </m:nary>
                    </m:sup>
                  </m:sSup>
                </m:oMath>
              </a14:m>
              <a:endParaRPr lang="en-IN" dirty="0"/>
            </a:p>
          </dgm:t>
        </dgm:pt>
      </mc:Choice>
      <mc:Fallback xmlns="">
        <dgm:pt modelId="{4A5F142F-EE7F-477A-8C8F-296F8F4F4625}">
          <dgm:prSet phldrT="[Text]"/>
          <dgm:spPr/>
          <dgm:t>
            <a:bodyPr/>
            <a:lstStyle/>
            <a:p>
              <a:r>
                <a:rPr lang="en-US" b="1" dirty="0"/>
                <a:t>I.F=</a:t>
              </a:r>
              <a:r>
                <a:rPr lang="en-US" b="1" i="0">
                  <a:latin typeface="Cambria Math" panose="02040503050406030204" pitchFamily="18" charset="0"/>
                </a:rPr>
                <a:t>𝒆^∫1▒𝒑𝒅</a:t>
              </a:r>
              <a:r>
                <a:rPr lang="en-IN" i="0">
                  <a:latin typeface="Cambria Math" panose="02040503050406030204" pitchFamily="18" charset="0"/>
                  <a:ea typeface="Cambria Math" panose="02040503050406030204" pitchFamily="18" charset="0"/>
                  <a:cs typeface="Times New Roman" panose="02020603050405020304" pitchFamily="18" charset="0"/>
                </a:rPr>
                <a:t>𝜃</a:t>
              </a:r>
              <a:endParaRPr lang="en-IN" dirty="0"/>
            </a:p>
          </dgm:t>
        </dgm:pt>
      </mc:Fallback>
    </mc:AlternateContent>
    <dgm:pt modelId="{96C9DC91-43F1-4699-9C25-CBA74C77B07F}" type="parTrans" cxnId="{F22C8934-4EC5-411B-99BF-6B77D04F31B0}">
      <dgm:prSet/>
      <dgm:spPr/>
      <dgm:t>
        <a:bodyPr/>
        <a:lstStyle/>
        <a:p>
          <a:endParaRPr lang="en-IN"/>
        </a:p>
      </dgm:t>
    </dgm:pt>
    <dgm:pt modelId="{67CE23FF-4182-4442-9531-77F0541CB5D1}" type="sibTrans" cxnId="{F22C8934-4EC5-411B-99BF-6B77D04F31B0}">
      <dgm:prSet/>
      <dgm:spPr/>
      <dgm:t>
        <a:bodyPr/>
        <a:lstStyle/>
        <a:p>
          <a:endParaRPr lang="en-IN"/>
        </a:p>
      </dgm:t>
    </dgm:pt>
    <mc:AlternateContent xmlns:mc="http://schemas.openxmlformats.org/markup-compatibility/2006" xmlns:a14="http://schemas.microsoft.com/office/drawing/2010/main">
      <mc:Choice Requires="a14">
        <dgm:pt modelId="{EFDD03FC-FE6B-457A-9279-3DBF1FB7F208}">
          <dgm:prSet phldrT="[Text]" custT="1"/>
          <dgm:spPr/>
          <dgm:t>
            <a:bodyPr/>
            <a:lstStyle/>
            <a:p>
              <a:r>
                <a:rPr lang="en-US" sz="1200" b="1" dirty="0"/>
                <a:t>General Solution is r</a:t>
              </a:r>
              <a14:m>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𝒆</m:t>
                      </m:r>
                    </m:e>
                    <m:sup>
                      <m:nary>
                        <m:naryPr>
                          <m:limLoc m:val="undOvr"/>
                          <m:subHide m:val="on"/>
                          <m:supHide m:val="on"/>
                          <m:ctrlPr>
                            <a:rPr lang="en-US" sz="1200" b="1" i="1" smtClean="0">
                              <a:latin typeface="Cambria Math" panose="02040503050406030204" pitchFamily="18" charset="0"/>
                            </a:rPr>
                          </m:ctrlPr>
                        </m:naryPr>
                        <m:sub/>
                        <m:sup/>
                        <m:e>
                          <m:r>
                            <a:rPr lang="en-US" sz="1200" b="1" i="1" smtClean="0">
                              <a:latin typeface="Cambria Math" panose="02040503050406030204" pitchFamily="18" charset="0"/>
                            </a:rPr>
                            <m:t>𝒑𝒅</m:t>
                          </m:r>
                          <m:r>
                            <a:rPr lang="en-IN" sz="1200" b="1" i="1" smtClean="0">
                              <a:latin typeface="Cambria Math" panose="02040503050406030204" pitchFamily="18" charset="0"/>
                              <a:ea typeface="Cambria Math" panose="02040503050406030204" pitchFamily="18" charset="0"/>
                              <a:cs typeface="Times New Roman" panose="02020603050405020304" pitchFamily="18" charset="0"/>
                            </a:rPr>
                            <m:t>𝜽</m:t>
                          </m:r>
                        </m:e>
                      </m:nary>
                    </m:sup>
                  </m:sSup>
                </m:oMath>
              </a14:m>
              <a:r>
                <a:rPr lang="en-IN" sz="1200" b="1" dirty="0"/>
                <a:t>=</a:t>
              </a:r>
              <a14:m>
                <m:oMath xmlns:m="http://schemas.openxmlformats.org/officeDocument/2006/math">
                  <m:nary>
                    <m:naryPr>
                      <m:limLoc m:val="undOvr"/>
                      <m:subHide m:val="on"/>
                      <m:supHide m:val="on"/>
                      <m:ctrlPr>
                        <a:rPr lang="en-IN" sz="1200" b="1" i="1" dirty="0" smtClean="0">
                          <a:latin typeface="Cambria Math" panose="02040503050406030204" pitchFamily="18" charset="0"/>
                        </a:rPr>
                      </m:ctrlPr>
                    </m:naryPr>
                    <m:sub/>
                    <m:sup/>
                    <m:e>
                      <m:r>
                        <a:rPr lang="en-US" sz="1200" b="1" i="1" dirty="0" smtClean="0">
                          <a:latin typeface="Cambria Math" panose="02040503050406030204" pitchFamily="18" charset="0"/>
                        </a:rPr>
                        <m:t>[</m:t>
                      </m:r>
                      <m:r>
                        <a:rPr lang="en-US" sz="1200" b="1" i="1" dirty="0" smtClean="0">
                          <a:latin typeface="Cambria Math" panose="02040503050406030204" pitchFamily="18" charset="0"/>
                        </a:rPr>
                        <m:t>𝑸</m:t>
                      </m:r>
                      <m:r>
                        <a:rPr lang="en-US" sz="1200" b="1" i="1" dirty="0" smtClean="0">
                          <a:latin typeface="Cambria Math" panose="02040503050406030204" pitchFamily="18" charset="0"/>
                        </a:rPr>
                        <m:t>.</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𝒆</m:t>
                          </m:r>
                        </m:e>
                        <m:sup>
                          <m:nary>
                            <m:naryPr>
                              <m:limLoc m:val="undOvr"/>
                              <m:subHide m:val="on"/>
                              <m:supHide m:val="on"/>
                              <m:ctrlPr>
                                <a:rPr lang="en-US" sz="1200" b="1" i="1" smtClean="0">
                                  <a:latin typeface="Cambria Math" panose="02040503050406030204" pitchFamily="18" charset="0"/>
                                </a:rPr>
                              </m:ctrlPr>
                            </m:naryPr>
                            <m:sub/>
                            <m:sup/>
                            <m:e>
                              <m:r>
                                <a:rPr lang="en-US" sz="1200" b="1" i="1" smtClean="0">
                                  <a:latin typeface="Cambria Math" panose="02040503050406030204" pitchFamily="18" charset="0"/>
                                </a:rPr>
                                <m:t>𝒑𝒅</m:t>
                              </m:r>
                              <m:r>
                                <a:rPr lang="en-IN" sz="1200" b="1" i="1" smtClean="0">
                                  <a:latin typeface="Cambria Math" panose="02040503050406030204" pitchFamily="18" charset="0"/>
                                  <a:ea typeface="Cambria Math" panose="02040503050406030204" pitchFamily="18" charset="0"/>
                                  <a:cs typeface="Times New Roman" panose="02020603050405020304" pitchFamily="18" charset="0"/>
                                </a:rPr>
                                <m:t>𝜽</m:t>
                              </m:r>
                            </m:e>
                          </m:nary>
                        </m:sup>
                      </m:sSup>
                      <m:r>
                        <a:rPr lang="en-US" sz="1200" b="1" i="1" smtClean="0">
                          <a:latin typeface="Cambria Math" panose="02040503050406030204" pitchFamily="18" charset="0"/>
                        </a:rPr>
                        <m:t>]</m:t>
                      </m:r>
                      <m:r>
                        <a:rPr lang="en-US" sz="1200" b="1" i="1" smtClean="0">
                          <a:latin typeface="Cambria Math" panose="02040503050406030204" pitchFamily="18" charset="0"/>
                        </a:rPr>
                        <m:t>𝒅</m:t>
                      </m:r>
                      <m:r>
                        <a:rPr lang="en-IN" sz="1200" b="1" i="1" smtClean="0">
                          <a:latin typeface="Cambria Math" panose="02040503050406030204" pitchFamily="18" charset="0"/>
                          <a:ea typeface="Cambria Math" panose="02040503050406030204" pitchFamily="18" charset="0"/>
                          <a:cs typeface="Times New Roman" panose="02020603050405020304" pitchFamily="18" charset="0"/>
                        </a:rPr>
                        <m:t>𝜽</m:t>
                      </m:r>
                      <m:r>
                        <a:rPr lang="en-US" sz="1200" b="1" i="1" smtClean="0">
                          <a:latin typeface="Cambria Math" panose="02040503050406030204" pitchFamily="18" charset="0"/>
                        </a:rPr>
                        <m:t>+</m:t>
                      </m:r>
                      <m:r>
                        <a:rPr lang="en-US" sz="1200" b="1" i="1" smtClean="0">
                          <a:latin typeface="Cambria Math" panose="02040503050406030204" pitchFamily="18" charset="0"/>
                        </a:rPr>
                        <m:t>𝒄</m:t>
                      </m:r>
                    </m:e>
                  </m:nary>
                </m:oMath>
              </a14:m>
              <a:endParaRPr lang="en-IN" sz="1200" b="1" dirty="0"/>
            </a:p>
          </dgm:t>
        </dgm:pt>
      </mc:Choice>
      <mc:Fallback xmlns="">
        <dgm:pt modelId="{EFDD03FC-FE6B-457A-9279-3DBF1FB7F208}">
          <dgm:prSet phldrT="[Text]" custT="1"/>
          <dgm:spPr/>
          <dgm:t>
            <a:bodyPr/>
            <a:lstStyle/>
            <a:p>
              <a:r>
                <a:rPr lang="en-US" sz="1200" b="1" dirty="0"/>
                <a:t>General Solution is r</a:t>
              </a:r>
              <a:r>
                <a:rPr lang="en-US" sz="1200" b="1" i="0">
                  <a:latin typeface="Cambria Math" panose="02040503050406030204" pitchFamily="18" charset="0"/>
                </a:rPr>
                <a:t>𝒆^∫1▒𝒑𝒅</a:t>
              </a:r>
              <a:r>
                <a:rPr lang="en-IN" sz="1200" b="1" i="0">
                  <a:latin typeface="Cambria Math" panose="02040503050406030204" pitchFamily="18" charset="0"/>
                  <a:ea typeface="Cambria Math" panose="02040503050406030204" pitchFamily="18" charset="0"/>
                  <a:cs typeface="Times New Roman" panose="02020603050405020304" pitchFamily="18" charset="0"/>
                </a:rPr>
                <a:t>𝜽</a:t>
              </a:r>
              <a:r>
                <a:rPr lang="en-IN" sz="1200" b="1" dirty="0"/>
                <a:t>=</a:t>
              </a:r>
              <a:r>
                <a:rPr lang="en-IN" sz="1200" b="1" i="0" dirty="0">
                  <a:latin typeface="Cambria Math" panose="02040503050406030204" pitchFamily="18" charset="0"/>
                </a:rPr>
                <a:t>∫1</a:t>
              </a:r>
              <a:r>
                <a:rPr lang="en-US" sz="1200" b="1" i="0">
                  <a:latin typeface="Cambria Math" panose="02040503050406030204" pitchFamily="18" charset="0"/>
                </a:rPr>
                <a:t>▒</a:t>
              </a:r>
              <a:r>
                <a:rPr lang="en-IN" sz="1200" b="1" i="0" dirty="0">
                  <a:latin typeface="Cambria Math" panose="02040503050406030204" pitchFamily="18" charset="0"/>
                </a:rPr>
                <a:t>〖</a:t>
              </a:r>
              <a:r>
                <a:rPr lang="en-US" sz="1200" b="1" i="0" dirty="0">
                  <a:latin typeface="Cambria Math" panose="02040503050406030204" pitchFamily="18" charset="0"/>
                </a:rPr>
                <a:t>[𝑸.</a:t>
              </a:r>
              <a:r>
                <a:rPr lang="en-US" sz="1200" b="1" i="0">
                  <a:latin typeface="Cambria Math" panose="02040503050406030204" pitchFamily="18" charset="0"/>
                </a:rPr>
                <a:t>𝒆^∫1▒𝒑𝒅</a:t>
              </a:r>
              <a:r>
                <a:rPr lang="en-IN" sz="1200" b="1" i="0">
                  <a:latin typeface="Cambria Math" panose="02040503050406030204" pitchFamily="18" charset="0"/>
                  <a:ea typeface="Cambria Math" panose="02040503050406030204" pitchFamily="18" charset="0"/>
                  <a:cs typeface="Times New Roman" panose="02020603050405020304" pitchFamily="18" charset="0"/>
                </a:rPr>
                <a:t>𝜽</a:t>
              </a:r>
              <a:r>
                <a:rPr lang="en-US" sz="1200" b="1" i="0">
                  <a:latin typeface="Cambria Math" panose="02040503050406030204" pitchFamily="18" charset="0"/>
                </a:rPr>
                <a:t>]𝒅</a:t>
              </a:r>
              <a:r>
                <a:rPr lang="en-IN" sz="1200" b="1" i="0">
                  <a:latin typeface="Cambria Math" panose="02040503050406030204" pitchFamily="18" charset="0"/>
                  <a:ea typeface="Cambria Math" panose="02040503050406030204" pitchFamily="18" charset="0"/>
                  <a:cs typeface="Times New Roman" panose="02020603050405020304" pitchFamily="18" charset="0"/>
                </a:rPr>
                <a:t>𝜽</a:t>
              </a:r>
              <a:r>
                <a:rPr lang="en-US" sz="1200" b="1" i="0">
                  <a:latin typeface="Cambria Math" panose="02040503050406030204" pitchFamily="18" charset="0"/>
                </a:rPr>
                <a:t>+𝒄</a:t>
              </a:r>
              <a:r>
                <a:rPr lang="en-IN" sz="1200" b="1" i="0" dirty="0">
                  <a:latin typeface="Cambria Math" panose="02040503050406030204" pitchFamily="18" charset="0"/>
                </a:rPr>
                <a:t>〗</a:t>
              </a:r>
              <a:endParaRPr lang="en-IN" sz="1200" b="1" dirty="0"/>
            </a:p>
          </dgm:t>
        </dgm:pt>
      </mc:Fallback>
    </mc:AlternateContent>
    <dgm:pt modelId="{90E3047E-F788-4560-8E04-6E0E4AF00FA6}" type="parTrans" cxnId="{614D81D0-7EC0-4EAB-B44D-152DACAA0109}">
      <dgm:prSet/>
      <dgm:spPr/>
      <dgm:t>
        <a:bodyPr/>
        <a:lstStyle/>
        <a:p>
          <a:endParaRPr lang="en-IN"/>
        </a:p>
      </dgm:t>
    </dgm:pt>
    <dgm:pt modelId="{C80B2FD7-E349-487A-82A0-A562EC689133}" type="sibTrans" cxnId="{614D81D0-7EC0-4EAB-B44D-152DACAA0109}">
      <dgm:prSet/>
      <dgm:spPr/>
      <dgm:t>
        <a:bodyPr/>
        <a:lstStyle/>
        <a:p>
          <a:endParaRPr lang="en-IN"/>
        </a:p>
      </dgm:t>
    </dgm:pt>
    <mc:AlternateContent xmlns:mc="http://schemas.openxmlformats.org/markup-compatibility/2006" xmlns:a14="http://schemas.microsoft.com/office/drawing/2010/main">
      <mc:Choice Requires="a14">
        <dgm:pt modelId="{70B987A3-95E0-4DD2-9935-9CEAD11D8783}">
          <dgm:prSet phldrT="[Text]"/>
          <dgm:spPr/>
          <dgm:t>
            <a:bodyPr/>
            <a:lstStyle/>
            <a:p>
              <a14:m>
                <m:oMath xmlns:m="http://schemas.openxmlformats.org/officeDocument/2006/math">
                  <m:f>
                    <m:fPr>
                      <m:ctrlPr>
                        <a:rPr lang="en-IN" b="1"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IN" b="1" i="1">
                          <a:latin typeface="Cambria Math" panose="02040503050406030204" pitchFamily="18" charset="0"/>
                          <a:ea typeface="Times New Roman" panose="02020603050405020304" pitchFamily="18" charset="0"/>
                          <a:cs typeface="Times New Roman" panose="02020603050405020304" pitchFamily="18" charset="0"/>
                        </a:rPr>
                        <m:t>𝐝</m:t>
                      </m:r>
                      <m:r>
                        <a:rPr lang="en-IN" b="1" i="1" smtClean="0">
                          <a:latin typeface="Cambria Math" panose="02040503050406030204" pitchFamily="18" charset="0"/>
                          <a:ea typeface="Cambria Math" panose="02040503050406030204" pitchFamily="18" charset="0"/>
                          <a:cs typeface="Times New Roman" panose="02020603050405020304" pitchFamily="18" charset="0"/>
                        </a:rPr>
                        <m:t>𝜽</m:t>
                      </m:r>
                    </m:num>
                    <m:den>
                      <m:r>
                        <a:rPr lang="en-IN" b="1" i="1">
                          <a:latin typeface="Cambria Math" panose="02040503050406030204" pitchFamily="18" charset="0"/>
                          <a:ea typeface="Times New Roman" panose="02020603050405020304" pitchFamily="18" charset="0"/>
                          <a:cs typeface="Times New Roman" panose="02020603050405020304" pitchFamily="18" charset="0"/>
                        </a:rPr>
                        <m:t>𝐝</m:t>
                      </m:r>
                      <m:r>
                        <a:rPr lang="en-US" b="1" i="0" smtClean="0">
                          <a:latin typeface="Cambria Math" panose="02040503050406030204" pitchFamily="18" charset="0"/>
                          <a:ea typeface="Times New Roman" panose="02020603050405020304" pitchFamily="18" charset="0"/>
                          <a:cs typeface="Times New Roman" panose="02020603050405020304" pitchFamily="18" charset="0"/>
                        </a:rPr>
                        <m:t>𝐫</m:t>
                      </m:r>
                    </m:den>
                  </m:f>
                  <m:r>
                    <a:rPr lang="en-IN" b="1">
                      <a:latin typeface="Cambria Math" panose="02040503050406030204" pitchFamily="18" charset="0"/>
                      <a:ea typeface="Times New Roman" panose="02020603050405020304" pitchFamily="18" charset="0"/>
                      <a:cs typeface="Times New Roman" panose="02020603050405020304" pitchFamily="18" charset="0"/>
                    </a:rPr>
                    <m:t>+</m:t>
                  </m:r>
                  <m:r>
                    <a:rPr lang="en-IN" b="1" i="1">
                      <a:latin typeface="Cambria Math" panose="02040503050406030204" pitchFamily="18" charset="0"/>
                      <a:ea typeface="Times New Roman" panose="02020603050405020304" pitchFamily="18" charset="0"/>
                      <a:cs typeface="Times New Roman" panose="02020603050405020304" pitchFamily="18" charset="0"/>
                    </a:rPr>
                    <m:t>𝐏</m:t>
                  </m:r>
                  <m:r>
                    <a:rPr lang="en-US" b="1" i="0" smtClean="0">
                      <a:latin typeface="Cambria Math" panose="02040503050406030204" pitchFamily="18" charset="0"/>
                      <a:ea typeface="Times New Roman" panose="02020603050405020304" pitchFamily="18" charset="0"/>
                      <a:cs typeface="Times New Roman" panose="02020603050405020304" pitchFamily="18" charset="0"/>
                    </a:rPr>
                    <m:t>𝐫</m:t>
                  </m:r>
                  <m:r>
                    <a:rPr lang="en-IN" b="1">
                      <a:latin typeface="Cambria Math" panose="02040503050406030204" pitchFamily="18" charset="0"/>
                      <a:ea typeface="Times New Roman" panose="02020603050405020304" pitchFamily="18" charset="0"/>
                      <a:cs typeface="Times New Roman" panose="02020603050405020304" pitchFamily="18" charset="0"/>
                    </a:rPr>
                    <m:t>=</m:t>
                  </m:r>
                  <m:r>
                    <a:rPr lang="en-IN" b="1" i="1">
                      <a:latin typeface="Cambria Math" panose="02040503050406030204" pitchFamily="18" charset="0"/>
                      <a:ea typeface="Times New Roman" panose="02020603050405020304" pitchFamily="18" charset="0"/>
                      <a:cs typeface="Times New Roman" panose="02020603050405020304" pitchFamily="18" charset="0"/>
                    </a:rPr>
                    <m:t>𝐐</m:t>
                  </m:r>
                </m:oMath>
              </a14:m>
              <a:r>
                <a:rPr lang="en-IN" b="1" dirty="0">
                  <a:latin typeface="Times New Roman" panose="02020603050405020304" pitchFamily="18" charset="0"/>
                  <a:ea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ea typeface="Times New Roman" panose="02020603050405020304" pitchFamily="18" charset="0"/>
                  <a:cs typeface="Times New Roman" panose="02020603050405020304" pitchFamily="18" charset="0"/>
                </a:rPr>
                <a:t>P=P(r),Q=Q(r) </a:t>
              </a:r>
              <a:endParaRPr lang="en-IN" b="1" dirty="0"/>
            </a:p>
          </dgm:t>
        </dgm:pt>
      </mc:Choice>
      <mc:Fallback xmlns="">
        <dgm:pt modelId="{70B987A3-95E0-4DD2-9935-9CEAD11D8783}">
          <dgm:prSet phldrT="[Text]"/>
          <dgm:spPr/>
          <dgm:t>
            <a:bodyPr/>
            <a:lstStyle/>
            <a:p>
              <a:r>
                <a:rPr lang="en-IN" b="1" i="0">
                  <a:latin typeface="Cambria Math" panose="02040503050406030204" pitchFamily="18" charset="0"/>
                  <a:ea typeface="Times New Roman" panose="02020603050405020304" pitchFamily="18" charset="0"/>
                  <a:cs typeface="Times New Roman" panose="02020603050405020304" pitchFamily="18" charset="0"/>
                </a:rPr>
                <a:t>𝐝</a:t>
              </a:r>
              <a:r>
                <a:rPr lang="en-IN" b="1" i="0">
                  <a:latin typeface="Cambria Math" panose="02040503050406030204" pitchFamily="18" charset="0"/>
                  <a:ea typeface="Cambria Math" panose="02040503050406030204" pitchFamily="18" charset="0"/>
                  <a:cs typeface="Times New Roman" panose="02020603050405020304" pitchFamily="18" charset="0"/>
                </a:rPr>
                <a:t>𝜽/</a:t>
              </a:r>
              <a:r>
                <a:rPr lang="en-IN" b="1" i="0">
                  <a:latin typeface="Cambria Math" panose="02040503050406030204" pitchFamily="18" charset="0"/>
                  <a:ea typeface="Times New Roman" panose="02020603050405020304" pitchFamily="18" charset="0"/>
                  <a:cs typeface="Times New Roman" panose="02020603050405020304" pitchFamily="18" charset="0"/>
                </a:rPr>
                <a:t>𝐝</a:t>
              </a:r>
              <a:r>
                <a:rPr lang="en-US" b="1" i="0">
                  <a:latin typeface="Cambria Math" panose="02040503050406030204" pitchFamily="18" charset="0"/>
                  <a:ea typeface="Times New Roman" panose="02020603050405020304" pitchFamily="18" charset="0"/>
                  <a:cs typeface="Times New Roman" panose="02020603050405020304" pitchFamily="18" charset="0"/>
                </a:rPr>
                <a:t>𝐫</a:t>
              </a:r>
              <a:r>
                <a:rPr lang="en-IN" b="1" i="0">
                  <a:latin typeface="Cambria Math" panose="02040503050406030204" pitchFamily="18" charset="0"/>
                  <a:ea typeface="Times New Roman" panose="02020603050405020304" pitchFamily="18" charset="0"/>
                  <a:cs typeface="Times New Roman" panose="02020603050405020304" pitchFamily="18" charset="0"/>
                </a:rPr>
                <a:t>+𝐏</a:t>
              </a:r>
              <a:r>
                <a:rPr lang="en-US" b="1" i="0">
                  <a:latin typeface="Cambria Math" panose="02040503050406030204" pitchFamily="18" charset="0"/>
                  <a:ea typeface="Times New Roman" panose="02020603050405020304" pitchFamily="18" charset="0"/>
                  <a:cs typeface="Times New Roman" panose="02020603050405020304" pitchFamily="18" charset="0"/>
                </a:rPr>
                <a:t>𝐫</a:t>
              </a:r>
              <a:r>
                <a:rPr lang="en-IN" b="1" i="0">
                  <a:latin typeface="Cambria Math" panose="02040503050406030204" pitchFamily="18" charset="0"/>
                  <a:ea typeface="Times New Roman" panose="02020603050405020304" pitchFamily="18" charset="0"/>
                  <a:cs typeface="Times New Roman" panose="02020603050405020304" pitchFamily="18" charset="0"/>
                </a:rPr>
                <a:t>=𝐐</a:t>
              </a:r>
              <a:r>
                <a:rPr lang="en-IN" b="1" dirty="0">
                  <a:latin typeface="Times New Roman" panose="02020603050405020304" pitchFamily="18" charset="0"/>
                  <a:ea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ea typeface="Times New Roman" panose="02020603050405020304" pitchFamily="18" charset="0"/>
                  <a:cs typeface="Times New Roman" panose="02020603050405020304" pitchFamily="18" charset="0"/>
                </a:rPr>
                <a:t>P=P(r),Q=Q(r) </a:t>
              </a:r>
              <a:endParaRPr lang="en-IN" b="1" dirty="0"/>
            </a:p>
          </dgm:t>
        </dgm:pt>
      </mc:Fallback>
    </mc:AlternateContent>
    <dgm:pt modelId="{39B0E4A3-89E0-4385-8062-9CE597C48FED}" type="parTrans" cxnId="{03A0988C-E15F-40E7-AABD-4451C951C036}">
      <dgm:prSet/>
      <dgm:spPr/>
      <dgm:t>
        <a:bodyPr/>
        <a:lstStyle/>
        <a:p>
          <a:endParaRPr lang="en-IN"/>
        </a:p>
      </dgm:t>
    </dgm:pt>
    <dgm:pt modelId="{E1B2631D-DFF8-4166-853C-2F4E076B23DA}" type="sibTrans" cxnId="{03A0988C-E15F-40E7-AABD-4451C951C036}">
      <dgm:prSet/>
      <dgm:spPr/>
      <dgm:t>
        <a:bodyPr/>
        <a:lstStyle/>
        <a:p>
          <a:endParaRPr lang="en-IN"/>
        </a:p>
      </dgm:t>
    </dgm:pt>
    <mc:AlternateContent xmlns:mc="http://schemas.openxmlformats.org/markup-compatibility/2006" xmlns:a14="http://schemas.microsoft.com/office/drawing/2010/main">
      <mc:Choice Requires="a14">
        <dgm:pt modelId="{44660B8C-1226-4698-ABA6-76A59695120D}">
          <dgm:prSet phldrT="[Text]"/>
          <dgm:spPr/>
          <dgm:t>
            <a:bodyPr/>
            <a:lstStyle/>
            <a:p>
              <a:r>
                <a:rPr lang="en-US" b="1" dirty="0"/>
                <a:t>I.F=</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𝒆</m:t>
                      </m:r>
                    </m:e>
                    <m:sup>
                      <m:nary>
                        <m:naryPr>
                          <m:limLoc m:val="undOvr"/>
                          <m:subHide m:val="on"/>
                          <m:supHide m:val="on"/>
                          <m:ctrlPr>
                            <a:rPr lang="en-US" b="1" i="1" smtClean="0">
                              <a:latin typeface="Cambria Math" panose="02040503050406030204" pitchFamily="18" charset="0"/>
                            </a:rPr>
                          </m:ctrlPr>
                        </m:naryPr>
                        <m:sub/>
                        <m:sup/>
                        <m:e>
                          <m:r>
                            <a:rPr lang="en-US" b="1" i="1" smtClean="0">
                              <a:latin typeface="Cambria Math" panose="02040503050406030204" pitchFamily="18" charset="0"/>
                            </a:rPr>
                            <m:t>𝒑𝒅𝒓</m:t>
                          </m:r>
                        </m:e>
                      </m:nary>
                    </m:sup>
                  </m:sSup>
                </m:oMath>
              </a14:m>
              <a:endParaRPr lang="en-IN" dirty="0"/>
            </a:p>
          </dgm:t>
        </dgm:pt>
      </mc:Choice>
      <mc:Fallback xmlns="">
        <dgm:pt modelId="{44660B8C-1226-4698-ABA6-76A59695120D}">
          <dgm:prSet phldrT="[Text]"/>
          <dgm:spPr/>
          <dgm:t>
            <a:bodyPr/>
            <a:lstStyle/>
            <a:p>
              <a:r>
                <a:rPr lang="en-US" b="1" dirty="0"/>
                <a:t>I.F=</a:t>
              </a:r>
              <a:r>
                <a:rPr lang="en-US" b="1" i="0">
                  <a:latin typeface="Cambria Math" panose="02040503050406030204" pitchFamily="18" charset="0"/>
                </a:rPr>
                <a:t>𝒆^∫1▒𝒑𝒅𝒓</a:t>
              </a:r>
              <a:endParaRPr lang="en-IN" dirty="0"/>
            </a:p>
          </dgm:t>
        </dgm:pt>
      </mc:Fallback>
    </mc:AlternateContent>
    <dgm:pt modelId="{BC2F01E8-689C-4848-A09B-A96D05009052}" type="parTrans" cxnId="{00C4DF19-3196-4746-AAAD-DFA54BE3C409}">
      <dgm:prSet/>
      <dgm:spPr/>
      <dgm:t>
        <a:bodyPr/>
        <a:lstStyle/>
        <a:p>
          <a:endParaRPr lang="en-IN"/>
        </a:p>
      </dgm:t>
    </dgm:pt>
    <dgm:pt modelId="{17A90720-CA59-48A3-B121-6499DC883BBF}" type="sibTrans" cxnId="{00C4DF19-3196-4746-AAAD-DFA54BE3C409}">
      <dgm:prSet/>
      <dgm:spPr/>
      <dgm:t>
        <a:bodyPr/>
        <a:lstStyle/>
        <a:p>
          <a:endParaRPr lang="en-IN"/>
        </a:p>
      </dgm:t>
    </dgm:pt>
    <dgm:pt modelId="{BDFF6AD6-6593-418D-8F36-632F2F5464B8}">
      <dgm:prSet phldrT="[Text]" phldr="1"/>
      <dgm:spPr/>
      <dgm:t>
        <a:bodyPr/>
        <a:lstStyle/>
        <a:p>
          <a:endParaRPr lang="en-IN" dirty="0"/>
        </a:p>
      </dgm:t>
    </dgm:pt>
    <dgm:pt modelId="{6EBC69D4-ED84-4EC5-A224-913BA0CE4775}" type="parTrans" cxnId="{82A91FC5-00B5-4874-A6E5-FF43A931AFB6}">
      <dgm:prSet/>
      <dgm:spPr/>
      <dgm:t>
        <a:bodyPr/>
        <a:lstStyle/>
        <a:p>
          <a:endParaRPr lang="en-IN"/>
        </a:p>
      </dgm:t>
    </dgm:pt>
    <dgm:pt modelId="{E04E6728-6986-4AB8-9E74-C49FB98E8631}" type="sibTrans" cxnId="{82A91FC5-00B5-4874-A6E5-FF43A931AFB6}">
      <dgm:prSet/>
      <dgm:spPr/>
      <dgm:t>
        <a:bodyPr/>
        <a:lstStyle/>
        <a:p>
          <a:endParaRPr lang="en-IN"/>
        </a:p>
      </dgm:t>
    </dgm:pt>
    <mc:AlternateContent xmlns:mc="http://schemas.openxmlformats.org/markup-compatibility/2006" xmlns:a14="http://schemas.microsoft.com/office/drawing/2010/main">
      <mc:Choice Requires="a14">
        <dgm:pt modelId="{1B5A562A-F387-4192-ADA4-3C079E6E0FE6}">
          <dgm:prSet custT="1"/>
          <dgm:spPr/>
          <dgm:t>
            <a:bodyPr/>
            <a:lstStyle/>
            <a:p>
              <a:r>
                <a:rPr lang="en-US" sz="1200" b="1" dirty="0"/>
                <a:t>General Solution is </a:t>
              </a:r>
              <a14:m>
                <m:oMath xmlns:m="http://schemas.openxmlformats.org/officeDocument/2006/math">
                  <m:r>
                    <a:rPr lang="en-IN" sz="1200" b="1" i="1" smtClean="0">
                      <a:latin typeface="Cambria Math" panose="02040503050406030204" pitchFamily="18" charset="0"/>
                      <a:ea typeface="Cambria Math" panose="02040503050406030204" pitchFamily="18" charset="0"/>
                      <a:cs typeface="Times New Roman" panose="02020603050405020304" pitchFamily="18" charset="0"/>
                    </a:rPr>
                    <m:t>𝜽</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𝒆</m:t>
                      </m:r>
                    </m:e>
                    <m:sup>
                      <m:nary>
                        <m:naryPr>
                          <m:limLoc m:val="undOvr"/>
                          <m:subHide m:val="on"/>
                          <m:supHide m:val="on"/>
                          <m:ctrlPr>
                            <a:rPr lang="en-US" sz="1200" b="1" i="1" smtClean="0">
                              <a:latin typeface="Cambria Math" panose="02040503050406030204" pitchFamily="18" charset="0"/>
                            </a:rPr>
                          </m:ctrlPr>
                        </m:naryPr>
                        <m:sub/>
                        <m:sup/>
                        <m:e>
                          <m:r>
                            <a:rPr lang="en-US" sz="1200" b="1" i="1" smtClean="0">
                              <a:latin typeface="Cambria Math" panose="02040503050406030204" pitchFamily="18" charset="0"/>
                            </a:rPr>
                            <m:t>𝒑𝒅𝒓</m:t>
                          </m:r>
                        </m:e>
                      </m:nary>
                    </m:sup>
                  </m:sSup>
                </m:oMath>
              </a14:m>
              <a:r>
                <a:rPr lang="en-IN" sz="1200" b="1" dirty="0"/>
                <a:t>=</a:t>
              </a:r>
              <a14:m>
                <m:oMath xmlns:m="http://schemas.openxmlformats.org/officeDocument/2006/math">
                  <m:nary>
                    <m:naryPr>
                      <m:limLoc m:val="undOvr"/>
                      <m:subHide m:val="on"/>
                      <m:supHide m:val="on"/>
                      <m:ctrlPr>
                        <a:rPr lang="en-IN" sz="1200" b="1" i="1" dirty="0" smtClean="0">
                          <a:latin typeface="Cambria Math" panose="02040503050406030204" pitchFamily="18" charset="0"/>
                        </a:rPr>
                      </m:ctrlPr>
                    </m:naryPr>
                    <m:sub/>
                    <m:sup/>
                    <m:e>
                      <m:r>
                        <a:rPr lang="en-US" sz="1200" b="1" i="1" dirty="0" smtClean="0">
                          <a:latin typeface="Cambria Math" panose="02040503050406030204" pitchFamily="18" charset="0"/>
                        </a:rPr>
                        <m:t>[</m:t>
                      </m:r>
                      <m:r>
                        <a:rPr lang="en-US" sz="1200" b="1" i="1" dirty="0" smtClean="0">
                          <a:latin typeface="Cambria Math" panose="02040503050406030204" pitchFamily="18" charset="0"/>
                        </a:rPr>
                        <m:t>𝑸</m:t>
                      </m:r>
                      <m:r>
                        <a:rPr lang="en-US" sz="1200" b="1" i="1" dirty="0" smtClean="0">
                          <a:latin typeface="Cambria Math" panose="02040503050406030204" pitchFamily="18" charset="0"/>
                        </a:rPr>
                        <m:t>.</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𝒆</m:t>
                          </m:r>
                        </m:e>
                        <m:sup>
                          <m:nary>
                            <m:naryPr>
                              <m:limLoc m:val="undOvr"/>
                              <m:subHide m:val="on"/>
                              <m:supHide m:val="on"/>
                              <m:ctrlPr>
                                <a:rPr lang="en-US" sz="1200" b="1" i="1" smtClean="0">
                                  <a:latin typeface="Cambria Math" panose="02040503050406030204" pitchFamily="18" charset="0"/>
                                </a:rPr>
                              </m:ctrlPr>
                            </m:naryPr>
                            <m:sub/>
                            <m:sup/>
                            <m:e>
                              <m:r>
                                <a:rPr lang="en-US" sz="1200" b="1" i="1" smtClean="0">
                                  <a:latin typeface="Cambria Math" panose="02040503050406030204" pitchFamily="18" charset="0"/>
                                </a:rPr>
                                <m:t>𝒑𝒅𝒓</m:t>
                              </m:r>
                            </m:e>
                          </m:nary>
                        </m:sup>
                      </m:sSup>
                      <m:r>
                        <a:rPr lang="en-US" sz="1200" b="1" i="1" smtClean="0">
                          <a:latin typeface="Cambria Math" panose="02040503050406030204" pitchFamily="18" charset="0"/>
                        </a:rPr>
                        <m:t>]</m:t>
                      </m:r>
                      <m:r>
                        <a:rPr lang="en-US" sz="1200" b="1" i="1" smtClean="0">
                          <a:latin typeface="Cambria Math" panose="02040503050406030204" pitchFamily="18" charset="0"/>
                        </a:rPr>
                        <m:t>𝒅𝒓</m:t>
                      </m:r>
                      <m:r>
                        <a:rPr lang="en-US" sz="1200" b="1" i="1" smtClean="0">
                          <a:latin typeface="Cambria Math" panose="02040503050406030204" pitchFamily="18" charset="0"/>
                        </a:rPr>
                        <m:t>+</m:t>
                      </m:r>
                      <m:r>
                        <a:rPr lang="en-US" sz="1200" b="1" i="1" smtClean="0">
                          <a:latin typeface="Cambria Math" panose="02040503050406030204" pitchFamily="18" charset="0"/>
                        </a:rPr>
                        <m:t>𝒄</m:t>
                      </m:r>
                    </m:e>
                  </m:nary>
                </m:oMath>
              </a14:m>
              <a:endParaRPr lang="en-IN" sz="1200" b="1" dirty="0"/>
            </a:p>
          </dgm:t>
        </dgm:pt>
      </mc:Choice>
      <mc:Fallback xmlns="">
        <dgm:pt modelId="{1B5A562A-F387-4192-ADA4-3C079E6E0FE6}">
          <dgm:prSet custT="1"/>
          <dgm:spPr/>
          <dgm:t>
            <a:bodyPr/>
            <a:lstStyle/>
            <a:p>
              <a:r>
                <a:rPr lang="en-US" sz="1200" b="1" dirty="0"/>
                <a:t>General Solution is </a:t>
              </a:r>
              <a:r>
                <a:rPr lang="en-IN" sz="1200" b="1" i="0">
                  <a:latin typeface="Cambria Math" panose="02040503050406030204" pitchFamily="18" charset="0"/>
                  <a:ea typeface="Cambria Math" panose="02040503050406030204" pitchFamily="18" charset="0"/>
                  <a:cs typeface="Times New Roman" panose="02020603050405020304" pitchFamily="18" charset="0"/>
                </a:rPr>
                <a:t>𝜽</a:t>
              </a:r>
              <a:r>
                <a:rPr lang="en-US" sz="1200" b="1" i="0">
                  <a:latin typeface="Cambria Math" panose="02040503050406030204" pitchFamily="18" charset="0"/>
                </a:rPr>
                <a:t>𝒆^∫1▒𝒑𝒅𝒓</a:t>
              </a:r>
              <a:r>
                <a:rPr lang="en-IN" sz="1200" b="1" dirty="0"/>
                <a:t>=</a:t>
              </a:r>
              <a:r>
                <a:rPr lang="en-IN" sz="1200" b="1" i="0" dirty="0">
                  <a:latin typeface="Cambria Math" panose="02040503050406030204" pitchFamily="18" charset="0"/>
                </a:rPr>
                <a:t>∫1</a:t>
              </a:r>
              <a:r>
                <a:rPr lang="en-US" sz="1200" b="1" i="0">
                  <a:latin typeface="Cambria Math" panose="02040503050406030204" pitchFamily="18" charset="0"/>
                </a:rPr>
                <a:t>▒</a:t>
              </a:r>
              <a:r>
                <a:rPr lang="en-IN" sz="1200" b="1" i="0" dirty="0">
                  <a:latin typeface="Cambria Math" panose="02040503050406030204" pitchFamily="18" charset="0"/>
                </a:rPr>
                <a:t>〖</a:t>
              </a:r>
              <a:r>
                <a:rPr lang="en-US" sz="1200" b="1" i="0" dirty="0">
                  <a:latin typeface="Cambria Math" panose="02040503050406030204" pitchFamily="18" charset="0"/>
                </a:rPr>
                <a:t>[𝑸.</a:t>
              </a:r>
              <a:r>
                <a:rPr lang="en-US" sz="1200" b="1" i="0">
                  <a:latin typeface="Cambria Math" panose="02040503050406030204" pitchFamily="18" charset="0"/>
                </a:rPr>
                <a:t>𝒆^∫1▒𝒑𝒅𝒓]𝒅𝒓+𝒄</a:t>
              </a:r>
              <a:r>
                <a:rPr lang="en-IN" sz="1200" b="1" i="0" dirty="0">
                  <a:latin typeface="Cambria Math" panose="02040503050406030204" pitchFamily="18" charset="0"/>
                </a:rPr>
                <a:t>〗</a:t>
              </a:r>
              <a:endParaRPr lang="en-IN" sz="1200" b="1" dirty="0"/>
            </a:p>
          </dgm:t>
        </dgm:pt>
      </mc:Fallback>
    </mc:AlternateContent>
    <dgm:pt modelId="{BED0BFB6-5386-4E57-9433-8FE355F22FA6}" type="parTrans" cxnId="{52C3B121-85E9-44AC-9083-A81A62B766DB}">
      <dgm:prSet/>
      <dgm:spPr/>
      <dgm:t>
        <a:bodyPr/>
        <a:lstStyle/>
        <a:p>
          <a:endParaRPr lang="en-IN"/>
        </a:p>
      </dgm:t>
    </dgm:pt>
    <dgm:pt modelId="{9797F801-67C8-4548-9735-424286A47441}" type="sibTrans" cxnId="{52C3B121-85E9-44AC-9083-A81A62B766DB}">
      <dgm:prSet/>
      <dgm:spPr/>
      <dgm:t>
        <a:bodyPr/>
        <a:lstStyle/>
        <a:p>
          <a:endParaRPr lang="en-IN"/>
        </a:p>
      </dgm:t>
    </dgm:pt>
    <dgm:pt modelId="{019A1DE2-7AB9-40F5-A4AA-B9A26F18A890}" type="pres">
      <dgm:prSet presAssocID="{0A6AAA67-BE8E-4126-8A5E-6BD931EBF670}" presName="diagram" presStyleCnt="0">
        <dgm:presLayoutVars>
          <dgm:chPref val="1"/>
          <dgm:dir/>
          <dgm:animOne val="branch"/>
          <dgm:animLvl val="lvl"/>
          <dgm:resizeHandles/>
        </dgm:presLayoutVars>
      </dgm:prSet>
      <dgm:spPr/>
    </dgm:pt>
    <dgm:pt modelId="{146564F9-66F8-45CE-B05D-36A8132D837A}" type="pres">
      <dgm:prSet presAssocID="{4901FEB4-A1C6-4B37-88C6-E7F1A90A129B}" presName="root" presStyleCnt="0"/>
      <dgm:spPr/>
    </dgm:pt>
    <dgm:pt modelId="{C9E60313-DEC5-4FA5-8EF8-168580AE0761}" type="pres">
      <dgm:prSet presAssocID="{4901FEB4-A1C6-4B37-88C6-E7F1A90A129B}" presName="rootComposite" presStyleCnt="0"/>
      <dgm:spPr/>
    </dgm:pt>
    <dgm:pt modelId="{DA0B7E00-AC18-4008-8316-0E3CC80829E1}" type="pres">
      <dgm:prSet presAssocID="{4901FEB4-A1C6-4B37-88C6-E7F1A90A129B}" presName="rootText" presStyleLbl="node1" presStyleIdx="0" presStyleCnt="2" custScaleX="125527" custScaleY="156856" custLinFactNeighborX="1695" custLinFactNeighborY="-125"/>
      <dgm:spPr/>
    </dgm:pt>
    <dgm:pt modelId="{2BA1411E-FE34-41E1-850B-5D579D4CFF2F}" type="pres">
      <dgm:prSet presAssocID="{4901FEB4-A1C6-4B37-88C6-E7F1A90A129B}" presName="rootConnector" presStyleLbl="node1" presStyleIdx="0" presStyleCnt="2"/>
      <dgm:spPr/>
    </dgm:pt>
    <dgm:pt modelId="{DB071087-A665-4CE5-9908-1AE4E6086089}" type="pres">
      <dgm:prSet presAssocID="{4901FEB4-A1C6-4B37-88C6-E7F1A90A129B}" presName="childShape" presStyleCnt="0"/>
      <dgm:spPr/>
    </dgm:pt>
    <dgm:pt modelId="{E55162B1-C3A7-4330-8F1A-9B59242730F5}" type="pres">
      <dgm:prSet presAssocID="{96C9DC91-43F1-4699-9C25-CBA74C77B07F}" presName="Name13" presStyleLbl="parChTrans1D2" presStyleIdx="0" presStyleCnt="5"/>
      <dgm:spPr/>
    </dgm:pt>
    <dgm:pt modelId="{65FDDB0A-653E-4D3E-8E1D-4F50543F4283}" type="pres">
      <dgm:prSet presAssocID="{4A5F142F-EE7F-477A-8C8F-296F8F4F4625}" presName="childText" presStyleLbl="bgAcc1" presStyleIdx="0" presStyleCnt="5" custScaleX="174457" custScaleY="143230" custLinFactNeighborX="-4172">
        <dgm:presLayoutVars>
          <dgm:bulletEnabled val="1"/>
        </dgm:presLayoutVars>
      </dgm:prSet>
      <dgm:spPr/>
    </dgm:pt>
    <dgm:pt modelId="{1FE90473-AD23-41DE-961E-0E5BF0A4F906}" type="pres">
      <dgm:prSet presAssocID="{90E3047E-F788-4560-8E04-6E0E4AF00FA6}" presName="Name13" presStyleLbl="parChTrans1D2" presStyleIdx="1" presStyleCnt="5"/>
      <dgm:spPr/>
    </dgm:pt>
    <dgm:pt modelId="{8EA92D9D-03E4-4910-9E85-1ED2BE5647C5}" type="pres">
      <dgm:prSet presAssocID="{EFDD03FC-FE6B-457A-9279-3DBF1FB7F208}" presName="childText" presStyleLbl="bgAcc1" presStyleIdx="1" presStyleCnt="5" custScaleX="152029" custScaleY="239411">
        <dgm:presLayoutVars>
          <dgm:bulletEnabled val="1"/>
        </dgm:presLayoutVars>
      </dgm:prSet>
      <dgm:spPr/>
    </dgm:pt>
    <dgm:pt modelId="{0CA00E03-CA3E-4E78-98CE-4CAF8C5AED66}" type="pres">
      <dgm:prSet presAssocID="{70B987A3-95E0-4DD2-9935-9CEAD11D8783}" presName="root" presStyleCnt="0"/>
      <dgm:spPr/>
    </dgm:pt>
    <dgm:pt modelId="{ECE27298-3573-422B-911D-1BABBA623F2D}" type="pres">
      <dgm:prSet presAssocID="{70B987A3-95E0-4DD2-9935-9CEAD11D8783}" presName="rootComposite" presStyleCnt="0"/>
      <dgm:spPr/>
    </dgm:pt>
    <dgm:pt modelId="{5BC01491-E3E2-49FD-8789-521C4D2D84D6}" type="pres">
      <dgm:prSet presAssocID="{70B987A3-95E0-4DD2-9935-9CEAD11D8783}" presName="rootText" presStyleLbl="node1" presStyleIdx="1" presStyleCnt="2" custScaleX="124295" custScaleY="177824"/>
      <dgm:spPr/>
    </dgm:pt>
    <dgm:pt modelId="{B02139CD-956B-471F-AD4A-7BD1AAD6BBE6}" type="pres">
      <dgm:prSet presAssocID="{70B987A3-95E0-4DD2-9935-9CEAD11D8783}" presName="rootConnector" presStyleLbl="node1" presStyleIdx="1" presStyleCnt="2"/>
      <dgm:spPr/>
    </dgm:pt>
    <dgm:pt modelId="{1031FCCB-3D7E-411E-8087-827DC1C6B4C4}" type="pres">
      <dgm:prSet presAssocID="{70B987A3-95E0-4DD2-9935-9CEAD11D8783}" presName="childShape" presStyleCnt="0"/>
      <dgm:spPr/>
    </dgm:pt>
    <dgm:pt modelId="{B0D28818-7814-421D-8E08-73F9A9EFDE90}" type="pres">
      <dgm:prSet presAssocID="{BC2F01E8-689C-4848-A09B-A96D05009052}" presName="Name13" presStyleLbl="parChTrans1D2" presStyleIdx="2" presStyleCnt="5"/>
      <dgm:spPr/>
    </dgm:pt>
    <dgm:pt modelId="{1444C343-FFF0-4C8F-886B-8DE0FEDBDB85}" type="pres">
      <dgm:prSet presAssocID="{44660B8C-1226-4698-ABA6-76A59695120D}" presName="childText" presStyleLbl="bgAcc1" presStyleIdx="2" presStyleCnt="5" custScaleX="170427" custScaleY="160967" custLinFactNeighborX="-859" custLinFactNeighborY="3800">
        <dgm:presLayoutVars>
          <dgm:bulletEnabled val="1"/>
        </dgm:presLayoutVars>
      </dgm:prSet>
      <dgm:spPr/>
    </dgm:pt>
    <dgm:pt modelId="{27857A91-40E4-4145-8B2C-2E96ED8AACCC}" type="pres">
      <dgm:prSet presAssocID="{6EBC69D4-ED84-4EC5-A224-913BA0CE4775}" presName="Name13" presStyleLbl="parChTrans1D2" presStyleIdx="3" presStyleCnt="5"/>
      <dgm:spPr/>
    </dgm:pt>
    <dgm:pt modelId="{2CCFCCDB-19CD-46F2-A04A-9C6AFF4179AC}" type="pres">
      <dgm:prSet presAssocID="{BDFF6AD6-6593-418D-8F36-632F2F5464B8}" presName="childText" presStyleLbl="bgAcc1" presStyleIdx="3" presStyleCnt="5">
        <dgm:presLayoutVars>
          <dgm:bulletEnabled val="1"/>
        </dgm:presLayoutVars>
      </dgm:prSet>
      <dgm:spPr/>
    </dgm:pt>
    <dgm:pt modelId="{887F87B0-C8FD-459A-BB84-4FDF9E5E3B5D}" type="pres">
      <dgm:prSet presAssocID="{BED0BFB6-5386-4E57-9433-8FE355F22FA6}" presName="Name13" presStyleLbl="parChTrans1D2" presStyleIdx="4" presStyleCnt="5"/>
      <dgm:spPr/>
    </dgm:pt>
    <dgm:pt modelId="{AF5CFACE-3A3A-4455-AE48-0C074B37E930}" type="pres">
      <dgm:prSet presAssocID="{1B5A562A-F387-4192-ADA4-3C079E6E0FE6}" presName="childText" presStyleLbl="bgAcc1" presStyleIdx="4" presStyleCnt="5" custScaleX="192529" custScaleY="250277" custLinFactY="-27817" custLinFactNeighborX="500" custLinFactNeighborY="-100000">
        <dgm:presLayoutVars>
          <dgm:bulletEnabled val="1"/>
        </dgm:presLayoutVars>
      </dgm:prSet>
      <dgm:spPr/>
    </dgm:pt>
  </dgm:ptLst>
  <dgm:cxnLst>
    <dgm:cxn modelId="{00C4DF19-3196-4746-AAAD-DFA54BE3C409}" srcId="{70B987A3-95E0-4DD2-9935-9CEAD11D8783}" destId="{44660B8C-1226-4698-ABA6-76A59695120D}" srcOrd="0" destOrd="0" parTransId="{BC2F01E8-689C-4848-A09B-A96D05009052}" sibTransId="{17A90720-CA59-48A3-B121-6499DC883BBF}"/>
    <dgm:cxn modelId="{52C3B121-85E9-44AC-9083-A81A62B766DB}" srcId="{70B987A3-95E0-4DD2-9935-9CEAD11D8783}" destId="{1B5A562A-F387-4192-ADA4-3C079E6E0FE6}" srcOrd="2" destOrd="0" parTransId="{BED0BFB6-5386-4E57-9433-8FE355F22FA6}" sibTransId="{9797F801-67C8-4548-9735-424286A47441}"/>
    <dgm:cxn modelId="{624CCE31-6AA6-4A54-B4B9-4261381CC016}" type="presOf" srcId="{4901FEB4-A1C6-4B37-88C6-E7F1A90A129B}" destId="{2BA1411E-FE34-41E1-850B-5D579D4CFF2F}" srcOrd="1" destOrd="0" presId="urn:microsoft.com/office/officeart/2005/8/layout/hierarchy3"/>
    <dgm:cxn modelId="{F22C8934-4EC5-411B-99BF-6B77D04F31B0}" srcId="{4901FEB4-A1C6-4B37-88C6-E7F1A90A129B}" destId="{4A5F142F-EE7F-477A-8C8F-296F8F4F4625}" srcOrd="0" destOrd="0" parTransId="{96C9DC91-43F1-4699-9C25-CBA74C77B07F}" sibTransId="{67CE23FF-4182-4442-9531-77F0541CB5D1}"/>
    <dgm:cxn modelId="{49AA7C38-8445-4471-9E0D-665BCAC0A2C9}" type="presOf" srcId="{70B987A3-95E0-4DD2-9935-9CEAD11D8783}" destId="{5BC01491-E3E2-49FD-8789-521C4D2D84D6}" srcOrd="0" destOrd="0" presId="urn:microsoft.com/office/officeart/2005/8/layout/hierarchy3"/>
    <dgm:cxn modelId="{12EAF23F-6A14-4E7E-A380-B2B30EA5BDB5}" type="presOf" srcId="{4901FEB4-A1C6-4B37-88C6-E7F1A90A129B}" destId="{DA0B7E00-AC18-4008-8316-0E3CC80829E1}" srcOrd="0" destOrd="0" presId="urn:microsoft.com/office/officeart/2005/8/layout/hierarchy3"/>
    <dgm:cxn modelId="{AD45A65E-818F-4B3D-83C7-F73B7040AAE4}" srcId="{0A6AAA67-BE8E-4126-8A5E-6BD931EBF670}" destId="{4901FEB4-A1C6-4B37-88C6-E7F1A90A129B}" srcOrd="0" destOrd="0" parTransId="{2C3C17D4-94F2-4918-B896-61BEA84C20FD}" sibTransId="{18CDD447-79A2-4CBB-A513-AE95F9392C93}"/>
    <dgm:cxn modelId="{9C0E8061-CB18-4023-A12F-532DA09DE98B}" type="presOf" srcId="{90E3047E-F788-4560-8E04-6E0E4AF00FA6}" destId="{1FE90473-AD23-41DE-961E-0E5BF0A4F906}" srcOrd="0" destOrd="0" presId="urn:microsoft.com/office/officeart/2005/8/layout/hierarchy3"/>
    <dgm:cxn modelId="{A6822367-682D-4E69-A4C2-4B2661198E9B}" type="presOf" srcId="{BC2F01E8-689C-4848-A09B-A96D05009052}" destId="{B0D28818-7814-421D-8E08-73F9A9EFDE90}" srcOrd="0" destOrd="0" presId="urn:microsoft.com/office/officeart/2005/8/layout/hierarchy3"/>
    <dgm:cxn modelId="{E700D953-6536-4271-82EE-1B5CB09A643C}" type="presOf" srcId="{BED0BFB6-5386-4E57-9433-8FE355F22FA6}" destId="{887F87B0-C8FD-459A-BB84-4FDF9E5E3B5D}" srcOrd="0" destOrd="0" presId="urn:microsoft.com/office/officeart/2005/8/layout/hierarchy3"/>
    <dgm:cxn modelId="{03A0988C-E15F-40E7-AABD-4451C951C036}" srcId="{0A6AAA67-BE8E-4126-8A5E-6BD931EBF670}" destId="{70B987A3-95E0-4DD2-9935-9CEAD11D8783}" srcOrd="1" destOrd="0" parTransId="{39B0E4A3-89E0-4385-8062-9CE597C48FED}" sibTransId="{E1B2631D-DFF8-4166-853C-2F4E076B23DA}"/>
    <dgm:cxn modelId="{FDC00C95-3E07-4C9D-8ED1-F7102C63D901}" type="presOf" srcId="{1B5A562A-F387-4192-ADA4-3C079E6E0FE6}" destId="{AF5CFACE-3A3A-4455-AE48-0C074B37E930}" srcOrd="0" destOrd="0" presId="urn:microsoft.com/office/officeart/2005/8/layout/hierarchy3"/>
    <dgm:cxn modelId="{D21D55A6-4E2D-480A-8ED2-B33577EE5687}" type="presOf" srcId="{96C9DC91-43F1-4699-9C25-CBA74C77B07F}" destId="{E55162B1-C3A7-4330-8F1A-9B59242730F5}" srcOrd="0" destOrd="0" presId="urn:microsoft.com/office/officeart/2005/8/layout/hierarchy3"/>
    <dgm:cxn modelId="{46695EA7-91B7-4089-A56B-111548D194BD}" type="presOf" srcId="{70B987A3-95E0-4DD2-9935-9CEAD11D8783}" destId="{B02139CD-956B-471F-AD4A-7BD1AAD6BBE6}" srcOrd="1" destOrd="0" presId="urn:microsoft.com/office/officeart/2005/8/layout/hierarchy3"/>
    <dgm:cxn modelId="{1EF20BAA-CA11-4E0C-9DC0-34D083B80C9D}" type="presOf" srcId="{44660B8C-1226-4698-ABA6-76A59695120D}" destId="{1444C343-FFF0-4C8F-886B-8DE0FEDBDB85}" srcOrd="0" destOrd="0" presId="urn:microsoft.com/office/officeart/2005/8/layout/hierarchy3"/>
    <dgm:cxn modelId="{C4ECCDC1-93D1-47CD-9096-645AD6C7F608}" type="presOf" srcId="{BDFF6AD6-6593-418D-8F36-632F2F5464B8}" destId="{2CCFCCDB-19CD-46F2-A04A-9C6AFF4179AC}" srcOrd="0" destOrd="0" presId="urn:microsoft.com/office/officeart/2005/8/layout/hierarchy3"/>
    <dgm:cxn modelId="{82A91FC5-00B5-4874-A6E5-FF43A931AFB6}" srcId="{70B987A3-95E0-4DD2-9935-9CEAD11D8783}" destId="{BDFF6AD6-6593-418D-8F36-632F2F5464B8}" srcOrd="1" destOrd="0" parTransId="{6EBC69D4-ED84-4EC5-A224-913BA0CE4775}" sibTransId="{E04E6728-6986-4AB8-9E74-C49FB98E8631}"/>
    <dgm:cxn modelId="{614D81D0-7EC0-4EAB-B44D-152DACAA0109}" srcId="{4901FEB4-A1C6-4B37-88C6-E7F1A90A129B}" destId="{EFDD03FC-FE6B-457A-9279-3DBF1FB7F208}" srcOrd="1" destOrd="0" parTransId="{90E3047E-F788-4560-8E04-6E0E4AF00FA6}" sibTransId="{C80B2FD7-E349-487A-82A0-A562EC689133}"/>
    <dgm:cxn modelId="{FFD818E4-70C0-48CA-9977-E8EF65EF917A}" type="presOf" srcId="{EFDD03FC-FE6B-457A-9279-3DBF1FB7F208}" destId="{8EA92D9D-03E4-4910-9E85-1ED2BE5647C5}" srcOrd="0" destOrd="0" presId="urn:microsoft.com/office/officeart/2005/8/layout/hierarchy3"/>
    <dgm:cxn modelId="{1962A0EB-6E66-4CFB-8765-2688895DDBC4}" type="presOf" srcId="{6EBC69D4-ED84-4EC5-A224-913BA0CE4775}" destId="{27857A91-40E4-4145-8B2C-2E96ED8AACCC}" srcOrd="0" destOrd="0" presId="urn:microsoft.com/office/officeart/2005/8/layout/hierarchy3"/>
    <dgm:cxn modelId="{15A1CCF2-F6C4-4FCA-A8A7-7C4E59BA79B2}" type="presOf" srcId="{0A6AAA67-BE8E-4126-8A5E-6BD931EBF670}" destId="{019A1DE2-7AB9-40F5-A4AA-B9A26F18A890}" srcOrd="0" destOrd="0" presId="urn:microsoft.com/office/officeart/2005/8/layout/hierarchy3"/>
    <dgm:cxn modelId="{95EAC1FD-066C-4FD1-8C3A-2AD8F70DC3E6}" type="presOf" srcId="{4A5F142F-EE7F-477A-8C8F-296F8F4F4625}" destId="{65FDDB0A-653E-4D3E-8E1D-4F50543F4283}" srcOrd="0" destOrd="0" presId="urn:microsoft.com/office/officeart/2005/8/layout/hierarchy3"/>
    <dgm:cxn modelId="{85173186-FE33-41E7-AD96-66483DAB7F31}" type="presParOf" srcId="{019A1DE2-7AB9-40F5-A4AA-B9A26F18A890}" destId="{146564F9-66F8-45CE-B05D-36A8132D837A}" srcOrd="0" destOrd="0" presId="urn:microsoft.com/office/officeart/2005/8/layout/hierarchy3"/>
    <dgm:cxn modelId="{B1915D78-0211-4E82-AEEB-12CBCA1C2D1B}" type="presParOf" srcId="{146564F9-66F8-45CE-B05D-36A8132D837A}" destId="{C9E60313-DEC5-4FA5-8EF8-168580AE0761}" srcOrd="0" destOrd="0" presId="urn:microsoft.com/office/officeart/2005/8/layout/hierarchy3"/>
    <dgm:cxn modelId="{E2F0969A-8389-4A13-972B-440660102876}" type="presParOf" srcId="{C9E60313-DEC5-4FA5-8EF8-168580AE0761}" destId="{DA0B7E00-AC18-4008-8316-0E3CC80829E1}" srcOrd="0" destOrd="0" presId="urn:microsoft.com/office/officeart/2005/8/layout/hierarchy3"/>
    <dgm:cxn modelId="{840018B4-D6F2-4030-AAF8-D32BB4D83876}" type="presParOf" srcId="{C9E60313-DEC5-4FA5-8EF8-168580AE0761}" destId="{2BA1411E-FE34-41E1-850B-5D579D4CFF2F}" srcOrd="1" destOrd="0" presId="urn:microsoft.com/office/officeart/2005/8/layout/hierarchy3"/>
    <dgm:cxn modelId="{5466184F-4F03-4218-885E-13A2FE4C7A98}" type="presParOf" srcId="{146564F9-66F8-45CE-B05D-36A8132D837A}" destId="{DB071087-A665-4CE5-9908-1AE4E6086089}" srcOrd="1" destOrd="0" presId="urn:microsoft.com/office/officeart/2005/8/layout/hierarchy3"/>
    <dgm:cxn modelId="{75CFD8B7-4A40-41D4-898F-7D382588702D}" type="presParOf" srcId="{DB071087-A665-4CE5-9908-1AE4E6086089}" destId="{E55162B1-C3A7-4330-8F1A-9B59242730F5}" srcOrd="0" destOrd="0" presId="urn:microsoft.com/office/officeart/2005/8/layout/hierarchy3"/>
    <dgm:cxn modelId="{C6C8838B-8EDC-4F54-8DCA-A3094DA61AD4}" type="presParOf" srcId="{DB071087-A665-4CE5-9908-1AE4E6086089}" destId="{65FDDB0A-653E-4D3E-8E1D-4F50543F4283}" srcOrd="1" destOrd="0" presId="urn:microsoft.com/office/officeart/2005/8/layout/hierarchy3"/>
    <dgm:cxn modelId="{93D6E87B-3ABA-48BB-AE75-5FAE9222D006}" type="presParOf" srcId="{DB071087-A665-4CE5-9908-1AE4E6086089}" destId="{1FE90473-AD23-41DE-961E-0E5BF0A4F906}" srcOrd="2" destOrd="0" presId="urn:microsoft.com/office/officeart/2005/8/layout/hierarchy3"/>
    <dgm:cxn modelId="{02388CAF-9286-472C-A8D3-397B17BC4881}" type="presParOf" srcId="{DB071087-A665-4CE5-9908-1AE4E6086089}" destId="{8EA92D9D-03E4-4910-9E85-1ED2BE5647C5}" srcOrd="3" destOrd="0" presId="urn:microsoft.com/office/officeart/2005/8/layout/hierarchy3"/>
    <dgm:cxn modelId="{489F0E1A-4F0B-4AB1-8FE4-8E85BF358D21}" type="presParOf" srcId="{019A1DE2-7AB9-40F5-A4AA-B9A26F18A890}" destId="{0CA00E03-CA3E-4E78-98CE-4CAF8C5AED66}" srcOrd="1" destOrd="0" presId="urn:microsoft.com/office/officeart/2005/8/layout/hierarchy3"/>
    <dgm:cxn modelId="{C8B0264A-692D-46B1-9FE8-68FB3B067282}" type="presParOf" srcId="{0CA00E03-CA3E-4E78-98CE-4CAF8C5AED66}" destId="{ECE27298-3573-422B-911D-1BABBA623F2D}" srcOrd="0" destOrd="0" presId="urn:microsoft.com/office/officeart/2005/8/layout/hierarchy3"/>
    <dgm:cxn modelId="{B7769234-CA51-414C-B224-A3A50A660A09}" type="presParOf" srcId="{ECE27298-3573-422B-911D-1BABBA623F2D}" destId="{5BC01491-E3E2-49FD-8789-521C4D2D84D6}" srcOrd="0" destOrd="0" presId="urn:microsoft.com/office/officeart/2005/8/layout/hierarchy3"/>
    <dgm:cxn modelId="{5CE0C87E-2A30-4658-85A4-D37D0476F107}" type="presParOf" srcId="{ECE27298-3573-422B-911D-1BABBA623F2D}" destId="{B02139CD-956B-471F-AD4A-7BD1AAD6BBE6}" srcOrd="1" destOrd="0" presId="urn:microsoft.com/office/officeart/2005/8/layout/hierarchy3"/>
    <dgm:cxn modelId="{02EC7753-12B3-4BB3-B625-FC5143F0831F}" type="presParOf" srcId="{0CA00E03-CA3E-4E78-98CE-4CAF8C5AED66}" destId="{1031FCCB-3D7E-411E-8087-827DC1C6B4C4}" srcOrd="1" destOrd="0" presId="urn:microsoft.com/office/officeart/2005/8/layout/hierarchy3"/>
    <dgm:cxn modelId="{94FC1811-F639-49F9-A56B-9CCE7AA305D3}" type="presParOf" srcId="{1031FCCB-3D7E-411E-8087-827DC1C6B4C4}" destId="{B0D28818-7814-421D-8E08-73F9A9EFDE90}" srcOrd="0" destOrd="0" presId="urn:microsoft.com/office/officeart/2005/8/layout/hierarchy3"/>
    <dgm:cxn modelId="{1896C536-948F-49FC-B9F2-BDCD5DE94DDC}" type="presParOf" srcId="{1031FCCB-3D7E-411E-8087-827DC1C6B4C4}" destId="{1444C343-FFF0-4C8F-886B-8DE0FEDBDB85}" srcOrd="1" destOrd="0" presId="urn:microsoft.com/office/officeart/2005/8/layout/hierarchy3"/>
    <dgm:cxn modelId="{0B7BEE6D-68EC-4E79-969B-6B92631D9A09}" type="presParOf" srcId="{1031FCCB-3D7E-411E-8087-827DC1C6B4C4}" destId="{27857A91-40E4-4145-8B2C-2E96ED8AACCC}" srcOrd="2" destOrd="0" presId="urn:microsoft.com/office/officeart/2005/8/layout/hierarchy3"/>
    <dgm:cxn modelId="{7EE6A1C9-56A1-4DDB-8E86-F6478893C5C4}" type="presParOf" srcId="{1031FCCB-3D7E-411E-8087-827DC1C6B4C4}" destId="{2CCFCCDB-19CD-46F2-A04A-9C6AFF4179AC}" srcOrd="3" destOrd="0" presId="urn:microsoft.com/office/officeart/2005/8/layout/hierarchy3"/>
    <dgm:cxn modelId="{3B8928DB-DADF-4A24-B82B-DE6A30C14C55}" type="presParOf" srcId="{1031FCCB-3D7E-411E-8087-827DC1C6B4C4}" destId="{887F87B0-C8FD-459A-BB84-4FDF9E5E3B5D}" srcOrd="4" destOrd="0" presId="urn:microsoft.com/office/officeart/2005/8/layout/hierarchy3"/>
    <dgm:cxn modelId="{C752142F-2D85-48AA-A4B4-4469D23B0BC9}" type="presParOf" srcId="{1031FCCB-3D7E-411E-8087-827DC1C6B4C4}" destId="{AF5CFACE-3A3A-4455-AE48-0C074B37E930}" srcOrd="5" destOrd="0" presId="urn:microsoft.com/office/officeart/2005/8/layout/hierarchy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6AAA67-BE8E-4126-8A5E-6BD931EBF67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4901FEB4-A1C6-4B37-88C6-E7F1A90A129B}">
      <dgm:prSet phldrT="[Text]"/>
      <dgm:spPr>
        <a:blipFill>
          <a:blip xmlns:r="http://schemas.openxmlformats.org/officeDocument/2006/relationships" r:embed="rId1"/>
          <a:stretch>
            <a:fillRect l="-3687" r="-5991"/>
          </a:stretch>
        </a:blipFill>
      </dgm:spPr>
      <dgm:t>
        <a:bodyPr/>
        <a:lstStyle/>
        <a:p>
          <a:r>
            <a:rPr lang="en-IN">
              <a:noFill/>
            </a:rPr>
            <a:t> </a:t>
          </a:r>
        </a:p>
      </dgm:t>
    </dgm:pt>
    <dgm:pt modelId="{2C3C17D4-94F2-4918-B896-61BEA84C20FD}" type="parTrans" cxnId="{AD45A65E-818F-4B3D-83C7-F73B7040AAE4}">
      <dgm:prSet/>
      <dgm:spPr/>
      <dgm:t>
        <a:bodyPr/>
        <a:lstStyle/>
        <a:p>
          <a:endParaRPr lang="en-IN"/>
        </a:p>
      </dgm:t>
    </dgm:pt>
    <dgm:pt modelId="{18CDD447-79A2-4CBB-A513-AE95F9392C93}" type="sibTrans" cxnId="{AD45A65E-818F-4B3D-83C7-F73B7040AAE4}">
      <dgm:prSet/>
      <dgm:spPr/>
      <dgm:t>
        <a:bodyPr/>
        <a:lstStyle/>
        <a:p>
          <a:endParaRPr lang="en-IN"/>
        </a:p>
      </dgm:t>
    </dgm:pt>
    <dgm:pt modelId="{4A5F142F-EE7F-477A-8C8F-296F8F4F4625}">
      <dgm:prSet phldrT="[Text]"/>
      <dgm:spPr>
        <a:blipFill>
          <a:blip xmlns:r="http://schemas.openxmlformats.org/officeDocument/2006/relationships" r:embed="rId2"/>
          <a:stretch>
            <a:fillRect l="-4564"/>
          </a:stretch>
        </a:blipFill>
      </dgm:spPr>
      <dgm:t>
        <a:bodyPr/>
        <a:lstStyle/>
        <a:p>
          <a:r>
            <a:rPr lang="en-IN">
              <a:noFill/>
            </a:rPr>
            <a:t> </a:t>
          </a:r>
        </a:p>
      </dgm:t>
    </dgm:pt>
    <dgm:pt modelId="{96C9DC91-43F1-4699-9C25-CBA74C77B07F}" type="parTrans" cxnId="{F22C8934-4EC5-411B-99BF-6B77D04F31B0}">
      <dgm:prSet/>
      <dgm:spPr/>
      <dgm:t>
        <a:bodyPr/>
        <a:lstStyle/>
        <a:p>
          <a:endParaRPr lang="en-IN"/>
        </a:p>
      </dgm:t>
    </dgm:pt>
    <dgm:pt modelId="{67CE23FF-4182-4442-9531-77F0541CB5D1}" type="sibTrans" cxnId="{F22C8934-4EC5-411B-99BF-6B77D04F31B0}">
      <dgm:prSet/>
      <dgm:spPr/>
      <dgm:t>
        <a:bodyPr/>
        <a:lstStyle/>
        <a:p>
          <a:endParaRPr lang="en-IN"/>
        </a:p>
      </dgm:t>
    </dgm:pt>
    <dgm:pt modelId="{EFDD03FC-FE6B-457A-9279-3DBF1FB7F208}">
      <dgm:prSet phldrT="[Text]" custT="1"/>
      <dgm:spPr>
        <a:blipFill>
          <a:blip xmlns:r="http://schemas.openxmlformats.org/officeDocument/2006/relationships" r:embed="rId3"/>
          <a:stretch>
            <a:fillRect l="-23333" b="-23301"/>
          </a:stretch>
        </a:blipFill>
      </dgm:spPr>
      <dgm:t>
        <a:bodyPr/>
        <a:lstStyle/>
        <a:p>
          <a:r>
            <a:rPr lang="en-IN">
              <a:noFill/>
            </a:rPr>
            <a:t> </a:t>
          </a:r>
        </a:p>
      </dgm:t>
    </dgm:pt>
    <dgm:pt modelId="{90E3047E-F788-4560-8E04-6E0E4AF00FA6}" type="parTrans" cxnId="{614D81D0-7EC0-4EAB-B44D-152DACAA0109}">
      <dgm:prSet/>
      <dgm:spPr/>
      <dgm:t>
        <a:bodyPr/>
        <a:lstStyle/>
        <a:p>
          <a:endParaRPr lang="en-IN"/>
        </a:p>
      </dgm:t>
    </dgm:pt>
    <dgm:pt modelId="{C80B2FD7-E349-487A-82A0-A562EC689133}" type="sibTrans" cxnId="{614D81D0-7EC0-4EAB-B44D-152DACAA0109}">
      <dgm:prSet/>
      <dgm:spPr/>
      <dgm:t>
        <a:bodyPr/>
        <a:lstStyle/>
        <a:p>
          <a:endParaRPr lang="en-IN"/>
        </a:p>
      </dgm:t>
    </dgm:pt>
    <dgm:pt modelId="{70B987A3-95E0-4DD2-9935-9CEAD11D8783}">
      <dgm:prSet phldrT="[Text]"/>
      <dgm:spPr>
        <a:blipFill>
          <a:blip xmlns:r="http://schemas.openxmlformats.org/officeDocument/2006/relationships" r:embed="rId4"/>
          <a:stretch>
            <a:fillRect l="-1395" r="-4651"/>
          </a:stretch>
        </a:blipFill>
      </dgm:spPr>
      <dgm:t>
        <a:bodyPr/>
        <a:lstStyle/>
        <a:p>
          <a:r>
            <a:rPr lang="en-IN">
              <a:noFill/>
            </a:rPr>
            <a:t> </a:t>
          </a:r>
        </a:p>
      </dgm:t>
    </dgm:pt>
    <dgm:pt modelId="{39B0E4A3-89E0-4385-8062-9CE597C48FED}" type="parTrans" cxnId="{03A0988C-E15F-40E7-AABD-4451C951C036}">
      <dgm:prSet/>
      <dgm:spPr/>
      <dgm:t>
        <a:bodyPr/>
        <a:lstStyle/>
        <a:p>
          <a:endParaRPr lang="en-IN"/>
        </a:p>
      </dgm:t>
    </dgm:pt>
    <dgm:pt modelId="{E1B2631D-DFF8-4166-853C-2F4E076B23DA}" type="sibTrans" cxnId="{03A0988C-E15F-40E7-AABD-4451C951C036}">
      <dgm:prSet/>
      <dgm:spPr/>
      <dgm:t>
        <a:bodyPr/>
        <a:lstStyle/>
        <a:p>
          <a:endParaRPr lang="en-IN"/>
        </a:p>
      </dgm:t>
    </dgm:pt>
    <dgm:pt modelId="{44660B8C-1226-4698-ABA6-76A59695120D}">
      <dgm:prSet phldrT="[Text]"/>
      <dgm:spPr>
        <a:blipFill>
          <a:blip xmlns:r="http://schemas.openxmlformats.org/officeDocument/2006/relationships" r:embed="rId5"/>
          <a:stretch>
            <a:fillRect l="-5128"/>
          </a:stretch>
        </a:blipFill>
      </dgm:spPr>
      <dgm:t>
        <a:bodyPr/>
        <a:lstStyle/>
        <a:p>
          <a:r>
            <a:rPr lang="en-IN">
              <a:noFill/>
            </a:rPr>
            <a:t> </a:t>
          </a:r>
        </a:p>
      </dgm:t>
    </dgm:pt>
    <dgm:pt modelId="{BC2F01E8-689C-4848-A09B-A96D05009052}" type="parTrans" cxnId="{00C4DF19-3196-4746-AAAD-DFA54BE3C409}">
      <dgm:prSet/>
      <dgm:spPr/>
      <dgm:t>
        <a:bodyPr/>
        <a:lstStyle/>
        <a:p>
          <a:endParaRPr lang="en-IN"/>
        </a:p>
      </dgm:t>
    </dgm:pt>
    <dgm:pt modelId="{17A90720-CA59-48A3-B121-6499DC883BBF}" type="sibTrans" cxnId="{00C4DF19-3196-4746-AAAD-DFA54BE3C409}">
      <dgm:prSet/>
      <dgm:spPr/>
      <dgm:t>
        <a:bodyPr/>
        <a:lstStyle/>
        <a:p>
          <a:endParaRPr lang="en-IN"/>
        </a:p>
      </dgm:t>
    </dgm:pt>
    <dgm:pt modelId="{BDFF6AD6-6593-418D-8F36-632F2F5464B8}">
      <dgm:prSet phldrT="[Text]" phldr="1"/>
      <dgm:spPr/>
      <dgm:t>
        <a:bodyPr/>
        <a:lstStyle/>
        <a:p>
          <a:endParaRPr lang="en-IN" dirty="0"/>
        </a:p>
      </dgm:t>
    </dgm:pt>
    <dgm:pt modelId="{6EBC69D4-ED84-4EC5-A224-913BA0CE4775}" type="parTrans" cxnId="{82A91FC5-00B5-4874-A6E5-FF43A931AFB6}">
      <dgm:prSet/>
      <dgm:spPr/>
      <dgm:t>
        <a:bodyPr/>
        <a:lstStyle/>
        <a:p>
          <a:endParaRPr lang="en-IN"/>
        </a:p>
      </dgm:t>
    </dgm:pt>
    <dgm:pt modelId="{E04E6728-6986-4AB8-9E74-C49FB98E8631}" type="sibTrans" cxnId="{82A91FC5-00B5-4874-A6E5-FF43A931AFB6}">
      <dgm:prSet/>
      <dgm:spPr/>
      <dgm:t>
        <a:bodyPr/>
        <a:lstStyle/>
        <a:p>
          <a:endParaRPr lang="en-IN"/>
        </a:p>
      </dgm:t>
    </dgm:pt>
    <dgm:pt modelId="{1B5A562A-F387-4192-ADA4-3C079E6E0FE6}">
      <dgm:prSet custT="1"/>
      <dgm:spPr>
        <a:blipFill>
          <a:blip xmlns:r="http://schemas.openxmlformats.org/officeDocument/2006/relationships" r:embed="rId6"/>
          <a:stretch>
            <a:fillRect l="-7170" b="-14352"/>
          </a:stretch>
        </a:blipFill>
      </dgm:spPr>
      <dgm:t>
        <a:bodyPr/>
        <a:lstStyle/>
        <a:p>
          <a:r>
            <a:rPr lang="en-IN">
              <a:noFill/>
            </a:rPr>
            <a:t> </a:t>
          </a:r>
        </a:p>
      </dgm:t>
    </dgm:pt>
    <dgm:pt modelId="{BED0BFB6-5386-4E57-9433-8FE355F22FA6}" type="parTrans" cxnId="{52C3B121-85E9-44AC-9083-A81A62B766DB}">
      <dgm:prSet/>
      <dgm:spPr/>
      <dgm:t>
        <a:bodyPr/>
        <a:lstStyle/>
        <a:p>
          <a:endParaRPr lang="en-IN"/>
        </a:p>
      </dgm:t>
    </dgm:pt>
    <dgm:pt modelId="{9797F801-67C8-4548-9735-424286A47441}" type="sibTrans" cxnId="{52C3B121-85E9-44AC-9083-A81A62B766DB}">
      <dgm:prSet/>
      <dgm:spPr/>
      <dgm:t>
        <a:bodyPr/>
        <a:lstStyle/>
        <a:p>
          <a:endParaRPr lang="en-IN"/>
        </a:p>
      </dgm:t>
    </dgm:pt>
    <dgm:pt modelId="{019A1DE2-7AB9-40F5-A4AA-B9A26F18A890}" type="pres">
      <dgm:prSet presAssocID="{0A6AAA67-BE8E-4126-8A5E-6BD931EBF670}" presName="diagram" presStyleCnt="0">
        <dgm:presLayoutVars>
          <dgm:chPref val="1"/>
          <dgm:dir/>
          <dgm:animOne val="branch"/>
          <dgm:animLvl val="lvl"/>
          <dgm:resizeHandles/>
        </dgm:presLayoutVars>
      </dgm:prSet>
      <dgm:spPr/>
    </dgm:pt>
    <dgm:pt modelId="{146564F9-66F8-45CE-B05D-36A8132D837A}" type="pres">
      <dgm:prSet presAssocID="{4901FEB4-A1C6-4B37-88C6-E7F1A90A129B}" presName="root" presStyleCnt="0"/>
      <dgm:spPr/>
    </dgm:pt>
    <dgm:pt modelId="{C9E60313-DEC5-4FA5-8EF8-168580AE0761}" type="pres">
      <dgm:prSet presAssocID="{4901FEB4-A1C6-4B37-88C6-E7F1A90A129B}" presName="rootComposite" presStyleCnt="0"/>
      <dgm:spPr/>
    </dgm:pt>
    <dgm:pt modelId="{DA0B7E00-AC18-4008-8316-0E3CC80829E1}" type="pres">
      <dgm:prSet presAssocID="{4901FEB4-A1C6-4B37-88C6-E7F1A90A129B}" presName="rootText" presStyleLbl="node1" presStyleIdx="0" presStyleCnt="2" custScaleX="125527" custScaleY="156856" custLinFactNeighborX="1695" custLinFactNeighborY="-125"/>
      <dgm:spPr/>
    </dgm:pt>
    <dgm:pt modelId="{2BA1411E-FE34-41E1-850B-5D579D4CFF2F}" type="pres">
      <dgm:prSet presAssocID="{4901FEB4-A1C6-4B37-88C6-E7F1A90A129B}" presName="rootConnector" presStyleLbl="node1" presStyleIdx="0" presStyleCnt="2"/>
      <dgm:spPr/>
    </dgm:pt>
    <dgm:pt modelId="{DB071087-A665-4CE5-9908-1AE4E6086089}" type="pres">
      <dgm:prSet presAssocID="{4901FEB4-A1C6-4B37-88C6-E7F1A90A129B}" presName="childShape" presStyleCnt="0"/>
      <dgm:spPr/>
    </dgm:pt>
    <dgm:pt modelId="{E55162B1-C3A7-4330-8F1A-9B59242730F5}" type="pres">
      <dgm:prSet presAssocID="{96C9DC91-43F1-4699-9C25-CBA74C77B07F}" presName="Name13" presStyleLbl="parChTrans1D2" presStyleIdx="0" presStyleCnt="5"/>
      <dgm:spPr/>
    </dgm:pt>
    <dgm:pt modelId="{65FDDB0A-653E-4D3E-8E1D-4F50543F4283}" type="pres">
      <dgm:prSet presAssocID="{4A5F142F-EE7F-477A-8C8F-296F8F4F4625}" presName="childText" presStyleLbl="bgAcc1" presStyleIdx="0" presStyleCnt="5" custScaleX="174457" custScaleY="143230" custLinFactNeighborX="-4172">
        <dgm:presLayoutVars>
          <dgm:bulletEnabled val="1"/>
        </dgm:presLayoutVars>
      </dgm:prSet>
      <dgm:spPr/>
    </dgm:pt>
    <dgm:pt modelId="{1FE90473-AD23-41DE-961E-0E5BF0A4F906}" type="pres">
      <dgm:prSet presAssocID="{90E3047E-F788-4560-8E04-6E0E4AF00FA6}" presName="Name13" presStyleLbl="parChTrans1D2" presStyleIdx="1" presStyleCnt="5"/>
      <dgm:spPr/>
    </dgm:pt>
    <dgm:pt modelId="{8EA92D9D-03E4-4910-9E85-1ED2BE5647C5}" type="pres">
      <dgm:prSet presAssocID="{EFDD03FC-FE6B-457A-9279-3DBF1FB7F208}" presName="childText" presStyleLbl="bgAcc1" presStyleIdx="1" presStyleCnt="5" custScaleX="152029" custScaleY="239411">
        <dgm:presLayoutVars>
          <dgm:bulletEnabled val="1"/>
        </dgm:presLayoutVars>
      </dgm:prSet>
      <dgm:spPr/>
    </dgm:pt>
    <dgm:pt modelId="{0CA00E03-CA3E-4E78-98CE-4CAF8C5AED66}" type="pres">
      <dgm:prSet presAssocID="{70B987A3-95E0-4DD2-9935-9CEAD11D8783}" presName="root" presStyleCnt="0"/>
      <dgm:spPr/>
    </dgm:pt>
    <dgm:pt modelId="{ECE27298-3573-422B-911D-1BABBA623F2D}" type="pres">
      <dgm:prSet presAssocID="{70B987A3-95E0-4DD2-9935-9CEAD11D8783}" presName="rootComposite" presStyleCnt="0"/>
      <dgm:spPr/>
    </dgm:pt>
    <dgm:pt modelId="{5BC01491-E3E2-49FD-8789-521C4D2D84D6}" type="pres">
      <dgm:prSet presAssocID="{70B987A3-95E0-4DD2-9935-9CEAD11D8783}" presName="rootText" presStyleLbl="node1" presStyleIdx="1" presStyleCnt="2" custScaleX="124295" custScaleY="177824"/>
      <dgm:spPr/>
    </dgm:pt>
    <dgm:pt modelId="{B02139CD-956B-471F-AD4A-7BD1AAD6BBE6}" type="pres">
      <dgm:prSet presAssocID="{70B987A3-95E0-4DD2-9935-9CEAD11D8783}" presName="rootConnector" presStyleLbl="node1" presStyleIdx="1" presStyleCnt="2"/>
      <dgm:spPr/>
    </dgm:pt>
    <dgm:pt modelId="{1031FCCB-3D7E-411E-8087-827DC1C6B4C4}" type="pres">
      <dgm:prSet presAssocID="{70B987A3-95E0-4DD2-9935-9CEAD11D8783}" presName="childShape" presStyleCnt="0"/>
      <dgm:spPr/>
    </dgm:pt>
    <dgm:pt modelId="{B0D28818-7814-421D-8E08-73F9A9EFDE90}" type="pres">
      <dgm:prSet presAssocID="{BC2F01E8-689C-4848-A09B-A96D05009052}" presName="Name13" presStyleLbl="parChTrans1D2" presStyleIdx="2" presStyleCnt="5"/>
      <dgm:spPr/>
    </dgm:pt>
    <dgm:pt modelId="{1444C343-FFF0-4C8F-886B-8DE0FEDBDB85}" type="pres">
      <dgm:prSet presAssocID="{44660B8C-1226-4698-ABA6-76A59695120D}" presName="childText" presStyleLbl="bgAcc1" presStyleIdx="2" presStyleCnt="5" custScaleX="170427" custScaleY="160967" custLinFactNeighborX="-859" custLinFactNeighborY="3800">
        <dgm:presLayoutVars>
          <dgm:bulletEnabled val="1"/>
        </dgm:presLayoutVars>
      </dgm:prSet>
      <dgm:spPr/>
    </dgm:pt>
    <dgm:pt modelId="{27857A91-40E4-4145-8B2C-2E96ED8AACCC}" type="pres">
      <dgm:prSet presAssocID="{6EBC69D4-ED84-4EC5-A224-913BA0CE4775}" presName="Name13" presStyleLbl="parChTrans1D2" presStyleIdx="3" presStyleCnt="5"/>
      <dgm:spPr/>
    </dgm:pt>
    <dgm:pt modelId="{2CCFCCDB-19CD-46F2-A04A-9C6AFF4179AC}" type="pres">
      <dgm:prSet presAssocID="{BDFF6AD6-6593-418D-8F36-632F2F5464B8}" presName="childText" presStyleLbl="bgAcc1" presStyleIdx="3" presStyleCnt="5">
        <dgm:presLayoutVars>
          <dgm:bulletEnabled val="1"/>
        </dgm:presLayoutVars>
      </dgm:prSet>
      <dgm:spPr/>
    </dgm:pt>
    <dgm:pt modelId="{887F87B0-C8FD-459A-BB84-4FDF9E5E3B5D}" type="pres">
      <dgm:prSet presAssocID="{BED0BFB6-5386-4E57-9433-8FE355F22FA6}" presName="Name13" presStyleLbl="parChTrans1D2" presStyleIdx="4" presStyleCnt="5"/>
      <dgm:spPr/>
    </dgm:pt>
    <dgm:pt modelId="{AF5CFACE-3A3A-4455-AE48-0C074B37E930}" type="pres">
      <dgm:prSet presAssocID="{1B5A562A-F387-4192-ADA4-3C079E6E0FE6}" presName="childText" presStyleLbl="bgAcc1" presStyleIdx="4" presStyleCnt="5" custScaleX="192529" custScaleY="250277" custLinFactY="-27817" custLinFactNeighborX="500" custLinFactNeighborY="-100000">
        <dgm:presLayoutVars>
          <dgm:bulletEnabled val="1"/>
        </dgm:presLayoutVars>
      </dgm:prSet>
      <dgm:spPr/>
    </dgm:pt>
  </dgm:ptLst>
  <dgm:cxnLst>
    <dgm:cxn modelId="{00C4DF19-3196-4746-AAAD-DFA54BE3C409}" srcId="{70B987A3-95E0-4DD2-9935-9CEAD11D8783}" destId="{44660B8C-1226-4698-ABA6-76A59695120D}" srcOrd="0" destOrd="0" parTransId="{BC2F01E8-689C-4848-A09B-A96D05009052}" sibTransId="{17A90720-CA59-48A3-B121-6499DC883BBF}"/>
    <dgm:cxn modelId="{52C3B121-85E9-44AC-9083-A81A62B766DB}" srcId="{70B987A3-95E0-4DD2-9935-9CEAD11D8783}" destId="{1B5A562A-F387-4192-ADA4-3C079E6E0FE6}" srcOrd="2" destOrd="0" parTransId="{BED0BFB6-5386-4E57-9433-8FE355F22FA6}" sibTransId="{9797F801-67C8-4548-9735-424286A47441}"/>
    <dgm:cxn modelId="{624CCE31-6AA6-4A54-B4B9-4261381CC016}" type="presOf" srcId="{4901FEB4-A1C6-4B37-88C6-E7F1A90A129B}" destId="{2BA1411E-FE34-41E1-850B-5D579D4CFF2F}" srcOrd="1" destOrd="0" presId="urn:microsoft.com/office/officeart/2005/8/layout/hierarchy3"/>
    <dgm:cxn modelId="{F22C8934-4EC5-411B-99BF-6B77D04F31B0}" srcId="{4901FEB4-A1C6-4B37-88C6-E7F1A90A129B}" destId="{4A5F142F-EE7F-477A-8C8F-296F8F4F4625}" srcOrd="0" destOrd="0" parTransId="{96C9DC91-43F1-4699-9C25-CBA74C77B07F}" sibTransId="{67CE23FF-4182-4442-9531-77F0541CB5D1}"/>
    <dgm:cxn modelId="{49AA7C38-8445-4471-9E0D-665BCAC0A2C9}" type="presOf" srcId="{70B987A3-95E0-4DD2-9935-9CEAD11D8783}" destId="{5BC01491-E3E2-49FD-8789-521C4D2D84D6}" srcOrd="0" destOrd="0" presId="urn:microsoft.com/office/officeart/2005/8/layout/hierarchy3"/>
    <dgm:cxn modelId="{12EAF23F-6A14-4E7E-A380-B2B30EA5BDB5}" type="presOf" srcId="{4901FEB4-A1C6-4B37-88C6-E7F1A90A129B}" destId="{DA0B7E00-AC18-4008-8316-0E3CC80829E1}" srcOrd="0" destOrd="0" presId="urn:microsoft.com/office/officeart/2005/8/layout/hierarchy3"/>
    <dgm:cxn modelId="{AD45A65E-818F-4B3D-83C7-F73B7040AAE4}" srcId="{0A6AAA67-BE8E-4126-8A5E-6BD931EBF670}" destId="{4901FEB4-A1C6-4B37-88C6-E7F1A90A129B}" srcOrd="0" destOrd="0" parTransId="{2C3C17D4-94F2-4918-B896-61BEA84C20FD}" sibTransId="{18CDD447-79A2-4CBB-A513-AE95F9392C93}"/>
    <dgm:cxn modelId="{9C0E8061-CB18-4023-A12F-532DA09DE98B}" type="presOf" srcId="{90E3047E-F788-4560-8E04-6E0E4AF00FA6}" destId="{1FE90473-AD23-41DE-961E-0E5BF0A4F906}" srcOrd="0" destOrd="0" presId="urn:microsoft.com/office/officeart/2005/8/layout/hierarchy3"/>
    <dgm:cxn modelId="{A6822367-682D-4E69-A4C2-4B2661198E9B}" type="presOf" srcId="{BC2F01E8-689C-4848-A09B-A96D05009052}" destId="{B0D28818-7814-421D-8E08-73F9A9EFDE90}" srcOrd="0" destOrd="0" presId="urn:microsoft.com/office/officeart/2005/8/layout/hierarchy3"/>
    <dgm:cxn modelId="{E700D953-6536-4271-82EE-1B5CB09A643C}" type="presOf" srcId="{BED0BFB6-5386-4E57-9433-8FE355F22FA6}" destId="{887F87B0-C8FD-459A-BB84-4FDF9E5E3B5D}" srcOrd="0" destOrd="0" presId="urn:microsoft.com/office/officeart/2005/8/layout/hierarchy3"/>
    <dgm:cxn modelId="{03A0988C-E15F-40E7-AABD-4451C951C036}" srcId="{0A6AAA67-BE8E-4126-8A5E-6BD931EBF670}" destId="{70B987A3-95E0-4DD2-9935-9CEAD11D8783}" srcOrd="1" destOrd="0" parTransId="{39B0E4A3-89E0-4385-8062-9CE597C48FED}" sibTransId="{E1B2631D-DFF8-4166-853C-2F4E076B23DA}"/>
    <dgm:cxn modelId="{FDC00C95-3E07-4C9D-8ED1-F7102C63D901}" type="presOf" srcId="{1B5A562A-F387-4192-ADA4-3C079E6E0FE6}" destId="{AF5CFACE-3A3A-4455-AE48-0C074B37E930}" srcOrd="0" destOrd="0" presId="urn:microsoft.com/office/officeart/2005/8/layout/hierarchy3"/>
    <dgm:cxn modelId="{D21D55A6-4E2D-480A-8ED2-B33577EE5687}" type="presOf" srcId="{96C9DC91-43F1-4699-9C25-CBA74C77B07F}" destId="{E55162B1-C3A7-4330-8F1A-9B59242730F5}" srcOrd="0" destOrd="0" presId="urn:microsoft.com/office/officeart/2005/8/layout/hierarchy3"/>
    <dgm:cxn modelId="{46695EA7-91B7-4089-A56B-111548D194BD}" type="presOf" srcId="{70B987A3-95E0-4DD2-9935-9CEAD11D8783}" destId="{B02139CD-956B-471F-AD4A-7BD1AAD6BBE6}" srcOrd="1" destOrd="0" presId="urn:microsoft.com/office/officeart/2005/8/layout/hierarchy3"/>
    <dgm:cxn modelId="{1EF20BAA-CA11-4E0C-9DC0-34D083B80C9D}" type="presOf" srcId="{44660B8C-1226-4698-ABA6-76A59695120D}" destId="{1444C343-FFF0-4C8F-886B-8DE0FEDBDB85}" srcOrd="0" destOrd="0" presId="urn:microsoft.com/office/officeart/2005/8/layout/hierarchy3"/>
    <dgm:cxn modelId="{C4ECCDC1-93D1-47CD-9096-645AD6C7F608}" type="presOf" srcId="{BDFF6AD6-6593-418D-8F36-632F2F5464B8}" destId="{2CCFCCDB-19CD-46F2-A04A-9C6AFF4179AC}" srcOrd="0" destOrd="0" presId="urn:microsoft.com/office/officeart/2005/8/layout/hierarchy3"/>
    <dgm:cxn modelId="{82A91FC5-00B5-4874-A6E5-FF43A931AFB6}" srcId="{70B987A3-95E0-4DD2-9935-9CEAD11D8783}" destId="{BDFF6AD6-6593-418D-8F36-632F2F5464B8}" srcOrd="1" destOrd="0" parTransId="{6EBC69D4-ED84-4EC5-A224-913BA0CE4775}" sibTransId="{E04E6728-6986-4AB8-9E74-C49FB98E8631}"/>
    <dgm:cxn modelId="{614D81D0-7EC0-4EAB-B44D-152DACAA0109}" srcId="{4901FEB4-A1C6-4B37-88C6-E7F1A90A129B}" destId="{EFDD03FC-FE6B-457A-9279-3DBF1FB7F208}" srcOrd="1" destOrd="0" parTransId="{90E3047E-F788-4560-8E04-6E0E4AF00FA6}" sibTransId="{C80B2FD7-E349-487A-82A0-A562EC689133}"/>
    <dgm:cxn modelId="{FFD818E4-70C0-48CA-9977-E8EF65EF917A}" type="presOf" srcId="{EFDD03FC-FE6B-457A-9279-3DBF1FB7F208}" destId="{8EA92D9D-03E4-4910-9E85-1ED2BE5647C5}" srcOrd="0" destOrd="0" presId="urn:microsoft.com/office/officeart/2005/8/layout/hierarchy3"/>
    <dgm:cxn modelId="{1962A0EB-6E66-4CFB-8765-2688895DDBC4}" type="presOf" srcId="{6EBC69D4-ED84-4EC5-A224-913BA0CE4775}" destId="{27857A91-40E4-4145-8B2C-2E96ED8AACCC}" srcOrd="0" destOrd="0" presId="urn:microsoft.com/office/officeart/2005/8/layout/hierarchy3"/>
    <dgm:cxn modelId="{15A1CCF2-F6C4-4FCA-A8A7-7C4E59BA79B2}" type="presOf" srcId="{0A6AAA67-BE8E-4126-8A5E-6BD931EBF670}" destId="{019A1DE2-7AB9-40F5-A4AA-B9A26F18A890}" srcOrd="0" destOrd="0" presId="urn:microsoft.com/office/officeart/2005/8/layout/hierarchy3"/>
    <dgm:cxn modelId="{95EAC1FD-066C-4FD1-8C3A-2AD8F70DC3E6}" type="presOf" srcId="{4A5F142F-EE7F-477A-8C8F-296F8F4F4625}" destId="{65FDDB0A-653E-4D3E-8E1D-4F50543F4283}" srcOrd="0" destOrd="0" presId="urn:microsoft.com/office/officeart/2005/8/layout/hierarchy3"/>
    <dgm:cxn modelId="{85173186-FE33-41E7-AD96-66483DAB7F31}" type="presParOf" srcId="{019A1DE2-7AB9-40F5-A4AA-B9A26F18A890}" destId="{146564F9-66F8-45CE-B05D-36A8132D837A}" srcOrd="0" destOrd="0" presId="urn:microsoft.com/office/officeart/2005/8/layout/hierarchy3"/>
    <dgm:cxn modelId="{B1915D78-0211-4E82-AEEB-12CBCA1C2D1B}" type="presParOf" srcId="{146564F9-66F8-45CE-B05D-36A8132D837A}" destId="{C9E60313-DEC5-4FA5-8EF8-168580AE0761}" srcOrd="0" destOrd="0" presId="urn:microsoft.com/office/officeart/2005/8/layout/hierarchy3"/>
    <dgm:cxn modelId="{E2F0969A-8389-4A13-972B-440660102876}" type="presParOf" srcId="{C9E60313-DEC5-4FA5-8EF8-168580AE0761}" destId="{DA0B7E00-AC18-4008-8316-0E3CC80829E1}" srcOrd="0" destOrd="0" presId="urn:microsoft.com/office/officeart/2005/8/layout/hierarchy3"/>
    <dgm:cxn modelId="{840018B4-D6F2-4030-AAF8-D32BB4D83876}" type="presParOf" srcId="{C9E60313-DEC5-4FA5-8EF8-168580AE0761}" destId="{2BA1411E-FE34-41E1-850B-5D579D4CFF2F}" srcOrd="1" destOrd="0" presId="urn:microsoft.com/office/officeart/2005/8/layout/hierarchy3"/>
    <dgm:cxn modelId="{5466184F-4F03-4218-885E-13A2FE4C7A98}" type="presParOf" srcId="{146564F9-66F8-45CE-B05D-36A8132D837A}" destId="{DB071087-A665-4CE5-9908-1AE4E6086089}" srcOrd="1" destOrd="0" presId="urn:microsoft.com/office/officeart/2005/8/layout/hierarchy3"/>
    <dgm:cxn modelId="{75CFD8B7-4A40-41D4-898F-7D382588702D}" type="presParOf" srcId="{DB071087-A665-4CE5-9908-1AE4E6086089}" destId="{E55162B1-C3A7-4330-8F1A-9B59242730F5}" srcOrd="0" destOrd="0" presId="urn:microsoft.com/office/officeart/2005/8/layout/hierarchy3"/>
    <dgm:cxn modelId="{C6C8838B-8EDC-4F54-8DCA-A3094DA61AD4}" type="presParOf" srcId="{DB071087-A665-4CE5-9908-1AE4E6086089}" destId="{65FDDB0A-653E-4D3E-8E1D-4F50543F4283}" srcOrd="1" destOrd="0" presId="urn:microsoft.com/office/officeart/2005/8/layout/hierarchy3"/>
    <dgm:cxn modelId="{93D6E87B-3ABA-48BB-AE75-5FAE9222D006}" type="presParOf" srcId="{DB071087-A665-4CE5-9908-1AE4E6086089}" destId="{1FE90473-AD23-41DE-961E-0E5BF0A4F906}" srcOrd="2" destOrd="0" presId="urn:microsoft.com/office/officeart/2005/8/layout/hierarchy3"/>
    <dgm:cxn modelId="{02388CAF-9286-472C-A8D3-397B17BC4881}" type="presParOf" srcId="{DB071087-A665-4CE5-9908-1AE4E6086089}" destId="{8EA92D9D-03E4-4910-9E85-1ED2BE5647C5}" srcOrd="3" destOrd="0" presId="urn:microsoft.com/office/officeart/2005/8/layout/hierarchy3"/>
    <dgm:cxn modelId="{489F0E1A-4F0B-4AB1-8FE4-8E85BF358D21}" type="presParOf" srcId="{019A1DE2-7AB9-40F5-A4AA-B9A26F18A890}" destId="{0CA00E03-CA3E-4E78-98CE-4CAF8C5AED66}" srcOrd="1" destOrd="0" presId="urn:microsoft.com/office/officeart/2005/8/layout/hierarchy3"/>
    <dgm:cxn modelId="{C8B0264A-692D-46B1-9FE8-68FB3B067282}" type="presParOf" srcId="{0CA00E03-CA3E-4E78-98CE-4CAF8C5AED66}" destId="{ECE27298-3573-422B-911D-1BABBA623F2D}" srcOrd="0" destOrd="0" presId="urn:microsoft.com/office/officeart/2005/8/layout/hierarchy3"/>
    <dgm:cxn modelId="{B7769234-CA51-414C-B224-A3A50A660A09}" type="presParOf" srcId="{ECE27298-3573-422B-911D-1BABBA623F2D}" destId="{5BC01491-E3E2-49FD-8789-521C4D2D84D6}" srcOrd="0" destOrd="0" presId="urn:microsoft.com/office/officeart/2005/8/layout/hierarchy3"/>
    <dgm:cxn modelId="{5CE0C87E-2A30-4658-85A4-D37D0476F107}" type="presParOf" srcId="{ECE27298-3573-422B-911D-1BABBA623F2D}" destId="{B02139CD-956B-471F-AD4A-7BD1AAD6BBE6}" srcOrd="1" destOrd="0" presId="urn:microsoft.com/office/officeart/2005/8/layout/hierarchy3"/>
    <dgm:cxn modelId="{02EC7753-12B3-4BB3-B625-FC5143F0831F}" type="presParOf" srcId="{0CA00E03-CA3E-4E78-98CE-4CAF8C5AED66}" destId="{1031FCCB-3D7E-411E-8087-827DC1C6B4C4}" srcOrd="1" destOrd="0" presId="urn:microsoft.com/office/officeart/2005/8/layout/hierarchy3"/>
    <dgm:cxn modelId="{94FC1811-F639-49F9-A56B-9CCE7AA305D3}" type="presParOf" srcId="{1031FCCB-3D7E-411E-8087-827DC1C6B4C4}" destId="{B0D28818-7814-421D-8E08-73F9A9EFDE90}" srcOrd="0" destOrd="0" presId="urn:microsoft.com/office/officeart/2005/8/layout/hierarchy3"/>
    <dgm:cxn modelId="{1896C536-948F-49FC-B9F2-BDCD5DE94DDC}" type="presParOf" srcId="{1031FCCB-3D7E-411E-8087-827DC1C6B4C4}" destId="{1444C343-FFF0-4C8F-886B-8DE0FEDBDB85}" srcOrd="1" destOrd="0" presId="urn:microsoft.com/office/officeart/2005/8/layout/hierarchy3"/>
    <dgm:cxn modelId="{0B7BEE6D-68EC-4E79-969B-6B92631D9A09}" type="presParOf" srcId="{1031FCCB-3D7E-411E-8087-827DC1C6B4C4}" destId="{27857A91-40E4-4145-8B2C-2E96ED8AACCC}" srcOrd="2" destOrd="0" presId="urn:microsoft.com/office/officeart/2005/8/layout/hierarchy3"/>
    <dgm:cxn modelId="{7EE6A1C9-56A1-4DDB-8E86-F6478893C5C4}" type="presParOf" srcId="{1031FCCB-3D7E-411E-8087-827DC1C6B4C4}" destId="{2CCFCCDB-19CD-46F2-A04A-9C6AFF4179AC}" srcOrd="3" destOrd="0" presId="urn:microsoft.com/office/officeart/2005/8/layout/hierarchy3"/>
    <dgm:cxn modelId="{3B8928DB-DADF-4A24-B82B-DE6A30C14C55}" type="presParOf" srcId="{1031FCCB-3D7E-411E-8087-827DC1C6B4C4}" destId="{887F87B0-C8FD-459A-BB84-4FDF9E5E3B5D}" srcOrd="4" destOrd="0" presId="urn:microsoft.com/office/officeart/2005/8/layout/hierarchy3"/>
    <dgm:cxn modelId="{C752142F-2D85-48AA-A4B4-4469D23B0BC9}" type="presParOf" srcId="{1031FCCB-3D7E-411E-8087-827DC1C6B4C4}" destId="{AF5CFACE-3A3A-4455-AE48-0C074B37E930}" srcOrd="5"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44A8B2-038F-4A0F-A14D-3123280DB971}"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6C1C6435-E713-4318-94AB-22AFC8373974}">
          <dgm:prSet phldrT="[Text]"/>
          <dgm:spPr/>
          <dgm:t>
            <a:bodyPr/>
            <a:lstStyle/>
            <a:p>
              <a:pPr/>
              <a14:m>
                <m:oMathPara xmlns:m="http://schemas.openxmlformats.org/officeDocument/2006/math">
                  <m:oMathParaPr>
                    <m:jc m:val="centerGroup"/>
                  </m:oMathParaPr>
                  <m:oMath xmlns:m="http://schemas.openxmlformats.org/officeDocument/2006/math">
                    <m:f>
                      <m:fPr>
                        <m:ctrlPr>
                          <a:rPr lang="en-IN" b="1" i="1" smtClean="0">
                            <a:effectLst/>
                            <a:latin typeface="Cambria Math" panose="02040503050406030204" pitchFamily="18" charset="0"/>
                            <a:cs typeface="Times New Roman" panose="02020603050405020304" pitchFamily="18" charset="0"/>
                          </a:rPr>
                        </m:ctrlPr>
                      </m:fPr>
                      <m:num>
                        <m:r>
                          <a:rPr lang="en-US" b="1" i="1">
                            <a:effectLst/>
                            <a:latin typeface="Cambria Math" panose="02040503050406030204" pitchFamily="18" charset="0"/>
                            <a:ea typeface="Times New Roman" panose="02020603050405020304" pitchFamily="18" charset="0"/>
                            <a:cs typeface="Times New Roman" panose="02020603050405020304" pitchFamily="18" charset="0"/>
                          </a:rPr>
                          <m:t>𝐝𝐲</m:t>
                        </m:r>
                      </m:num>
                      <m:den>
                        <m:r>
                          <a:rPr lang="en-US" b="1" i="1">
                            <a:effectLst/>
                            <a:latin typeface="Cambria Math" panose="02040503050406030204" pitchFamily="18" charset="0"/>
                            <a:ea typeface="Times New Roman" panose="02020603050405020304" pitchFamily="18" charset="0"/>
                            <a:cs typeface="Times New Roman" panose="02020603050405020304" pitchFamily="18" charset="0"/>
                          </a:rPr>
                          <m:t>𝐝𝐱</m:t>
                        </m:r>
                      </m:den>
                    </m:f>
                    <m:r>
                      <a:rPr lang="en-US" b="1">
                        <a:effectLst/>
                        <a:latin typeface="Cambria Math" panose="02040503050406030204" pitchFamily="18" charset="0"/>
                        <a:ea typeface="Times New Roman" panose="02020603050405020304" pitchFamily="18" charset="0"/>
                        <a:cs typeface="Times New Roman" panose="02020603050405020304" pitchFamily="18" charset="0"/>
                      </a:rPr>
                      <m:t>+</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𝐏𝐲</m:t>
                    </m:r>
                    <m:r>
                      <a:rPr lang="en-US" b="1">
                        <a:effectLst/>
                        <a:latin typeface="Cambria Math" panose="02040503050406030204" pitchFamily="18" charset="0"/>
                        <a:ea typeface="Times New Roman" panose="02020603050405020304" pitchFamily="18" charset="0"/>
                        <a:cs typeface="Times New Roman" panose="02020603050405020304" pitchFamily="18" charset="0"/>
                      </a:rPr>
                      <m:t>=</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𝐐</m:t>
                    </m:r>
                    <m:sSup>
                      <m:sSupPr>
                        <m:ctrlPr>
                          <a:rPr lang="en-IN" b="1" i="1">
                            <a:effectLst/>
                            <a:latin typeface="Cambria Math" panose="02040503050406030204" pitchFamily="18" charset="0"/>
                            <a:cs typeface="Times New Roman" panose="02020603050405020304" pitchFamily="18" charset="0"/>
                          </a:rPr>
                        </m:ctrlPr>
                      </m:sSup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𝐲</m:t>
                        </m:r>
                      </m:e>
                      <m:sup>
                        <m:r>
                          <a:rPr lang="en-US" b="1" i="1">
                            <a:effectLst/>
                            <a:latin typeface="Cambria Math" panose="02040503050406030204" pitchFamily="18" charset="0"/>
                            <a:ea typeface="Times New Roman" panose="02020603050405020304" pitchFamily="18" charset="0"/>
                            <a:cs typeface="Times New Roman" panose="02020603050405020304" pitchFamily="18" charset="0"/>
                          </a:rPr>
                          <m:t>𝐧</m:t>
                        </m:r>
                      </m:sup>
                    </m:sSup>
                  </m:oMath>
                </m:oMathPara>
              </a14:m>
              <a:endParaRPr lang="en-IN" dirty="0"/>
            </a:p>
          </dgm:t>
        </dgm:pt>
      </mc:Choice>
      <mc:Fallback xmlns="">
        <dgm:pt modelId="{6C1C6435-E713-4318-94AB-22AFC8373974}">
          <dgm:prSet phldrT="[Text]"/>
          <dgm:spPr/>
          <dgm:t>
            <a:bodyPr/>
            <a:lstStyle/>
            <a:p>
              <a:r>
                <a:rPr lang="en-US" b="1" i="0">
                  <a:effectLst/>
                  <a:latin typeface="Cambria Math" panose="02040503050406030204" pitchFamily="18" charset="0"/>
                  <a:ea typeface="Times New Roman" panose="02020603050405020304" pitchFamily="18" charset="0"/>
                  <a:cs typeface="Times New Roman" panose="02020603050405020304" pitchFamily="18" charset="0"/>
                </a:rPr>
                <a:t>𝐝𝐲</a:t>
              </a:r>
              <a:r>
                <a:rPr lang="en-IN" b="1" i="0">
                  <a:effectLst/>
                  <a:latin typeface="Cambria Math" panose="02040503050406030204" pitchFamily="18" charset="0"/>
                  <a:ea typeface="Times New Roman" panose="02020603050405020304" pitchFamily="18" charset="0"/>
                  <a:cs typeface="Times New Roman" panose="02020603050405020304" pitchFamily="18" charset="0"/>
                </a:rPr>
                <a:t>/</a:t>
              </a:r>
              <a:r>
                <a:rPr lang="en-US" b="1" i="0">
                  <a:effectLst/>
                  <a:latin typeface="Cambria Math" panose="02040503050406030204" pitchFamily="18" charset="0"/>
                  <a:ea typeface="Times New Roman" panose="02020603050405020304" pitchFamily="18" charset="0"/>
                  <a:cs typeface="Times New Roman" panose="02020603050405020304" pitchFamily="18" charset="0"/>
                </a:rPr>
                <a:t>𝐝𝐱+𝐏𝐲=𝐐𝐲</a:t>
              </a:r>
              <a:r>
                <a:rPr lang="en-IN" b="1" i="0">
                  <a:effectLst/>
                  <a:latin typeface="Cambria Math" panose="02040503050406030204" pitchFamily="18" charset="0"/>
                  <a:ea typeface="Times New Roman" panose="02020603050405020304" pitchFamily="18" charset="0"/>
                  <a:cs typeface="Times New Roman" panose="02020603050405020304" pitchFamily="18" charset="0"/>
                </a:rPr>
                <a:t>^</a:t>
              </a:r>
              <a:r>
                <a:rPr lang="en-US" b="1" i="0">
                  <a:effectLst/>
                  <a:latin typeface="Cambria Math" panose="02040503050406030204" pitchFamily="18" charset="0"/>
                  <a:ea typeface="Times New Roman" panose="02020603050405020304" pitchFamily="18" charset="0"/>
                  <a:cs typeface="Times New Roman" panose="02020603050405020304" pitchFamily="18" charset="0"/>
                </a:rPr>
                <a:t>𝐧</a:t>
              </a:r>
              <a:endParaRPr lang="en-IN" dirty="0"/>
            </a:p>
          </dgm:t>
        </dgm:pt>
      </mc:Fallback>
    </mc:AlternateContent>
    <dgm:pt modelId="{F22E040F-13F9-4E90-9196-CB033EB45571}" type="parTrans" cxnId="{AD049DCB-D269-4460-A722-34A5B35506AF}">
      <dgm:prSet/>
      <dgm:spPr/>
      <dgm:t>
        <a:bodyPr/>
        <a:lstStyle/>
        <a:p>
          <a:endParaRPr lang="en-IN"/>
        </a:p>
      </dgm:t>
    </dgm:pt>
    <dgm:pt modelId="{2CD9D3A0-4E16-4AF7-BD43-21FB4AEB705D}" type="sibTrans" cxnId="{AD049DCB-D269-4460-A722-34A5B35506AF}">
      <dgm:prSet/>
      <dgm:spPr/>
      <dgm:t>
        <a:bodyPr/>
        <a:lstStyle/>
        <a:p>
          <a:endParaRPr lang="en-IN"/>
        </a:p>
      </dgm:t>
    </dgm:pt>
    <mc:AlternateContent xmlns:mc="http://schemas.openxmlformats.org/markup-compatibility/2006" xmlns:a14="http://schemas.microsoft.com/office/drawing/2010/main">
      <mc:Choice Requires="a14">
        <dgm:pt modelId="{FE5706D9-2E96-4139-8949-3DED094B9481}">
          <dgm:prSet phldrT="[Text]"/>
          <dgm:spPr/>
          <dgm:t>
            <a:bodyPr/>
            <a:lstStyle/>
            <a:p>
              <a:r>
                <a:rPr lang="en-US" b="1" dirty="0"/>
                <a:t>LDE</a:t>
              </a:r>
              <a14:m>
                <m:oMath xmlns:m="http://schemas.openxmlformats.org/officeDocument/2006/math">
                  <m:r>
                    <a:rPr lang="en-US" b="1" i="0" smtClean="0">
                      <a:latin typeface="Cambria Math" panose="02040503050406030204" pitchFamily="18" charset="0"/>
                      <a:ea typeface="Times New Roman" panose="02020603050405020304" pitchFamily="18" charset="0"/>
                      <a:cs typeface="Times New Roman" panose="02020603050405020304" pitchFamily="18" charset="0"/>
                    </a:rPr>
                    <m:t>  </m:t>
                  </m:r>
                  <m:f>
                    <m:fPr>
                      <m:ctrlPr>
                        <a:rPr lang="en-IN" b="1"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IN" b="1" i="1">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b="1" i="1">
                          <a:latin typeface="Cambria Math" panose="02040503050406030204" pitchFamily="18" charset="0"/>
                          <a:ea typeface="Times New Roman" panose="02020603050405020304" pitchFamily="18" charset="0"/>
                          <a:cs typeface="Times New Roman" panose="02020603050405020304" pitchFamily="18" charset="0"/>
                        </a:rPr>
                        <m:t>𝒅𝒙</m:t>
                      </m:r>
                    </m:den>
                  </m:f>
                  <m:r>
                    <a:rPr lang="en-IN" b="1">
                      <a:latin typeface="Cambria Math" panose="02040503050406030204" pitchFamily="18" charset="0"/>
                      <a:ea typeface="Times New Roman" panose="02020603050405020304" pitchFamily="18" charset="0"/>
                      <a:cs typeface="Times New Roman" panose="02020603050405020304" pitchFamily="18" charset="0"/>
                    </a:rPr>
                    <m:t>+</m:t>
                  </m:r>
                  <m:r>
                    <a:rPr lang="en-IN" b="1" i="1">
                      <a:latin typeface="Cambria Math" panose="02040503050406030204" pitchFamily="18" charset="0"/>
                      <a:ea typeface="Times New Roman" panose="02020603050405020304" pitchFamily="18" charset="0"/>
                      <a:cs typeface="Times New Roman" panose="02020603050405020304" pitchFamily="18" charset="0"/>
                    </a:rPr>
                    <m:t>𝐏𝐲</m:t>
                  </m:r>
                  <m:r>
                    <a:rPr lang="en-IN" b="1">
                      <a:latin typeface="Cambria Math" panose="02040503050406030204" pitchFamily="18" charset="0"/>
                      <a:ea typeface="Times New Roman" panose="02020603050405020304" pitchFamily="18" charset="0"/>
                      <a:cs typeface="Times New Roman" panose="02020603050405020304" pitchFamily="18" charset="0"/>
                    </a:rPr>
                    <m:t>=</m:t>
                  </m:r>
                  <m:r>
                    <a:rPr lang="en-IN" b="1" i="1">
                      <a:latin typeface="Cambria Math" panose="02040503050406030204" pitchFamily="18" charset="0"/>
                      <a:ea typeface="Times New Roman" panose="02020603050405020304" pitchFamily="18" charset="0"/>
                      <a:cs typeface="Times New Roman" panose="02020603050405020304" pitchFamily="18" charset="0"/>
                    </a:rPr>
                    <m:t>𝐐</m:t>
                  </m:r>
                </m:oMath>
              </a14:m>
              <a:r>
                <a:rPr lang="en-US" b="1" dirty="0"/>
                <a:t> </a:t>
              </a:r>
              <a:endParaRPr lang="en-IN" b="1" dirty="0"/>
            </a:p>
          </dgm:t>
        </dgm:pt>
      </mc:Choice>
      <mc:Fallback xmlns="">
        <dgm:pt modelId="{FE5706D9-2E96-4139-8949-3DED094B9481}">
          <dgm:prSet phldrT="[Text]"/>
          <dgm:spPr/>
          <dgm:t>
            <a:bodyPr/>
            <a:lstStyle/>
            <a:p>
              <a:r>
                <a:rPr lang="en-US" b="1" dirty="0"/>
                <a:t>LDE</a:t>
              </a:r>
              <a:r>
                <a:rPr lang="en-US" b="1" i="0">
                  <a:latin typeface="Cambria Math" panose="02040503050406030204" pitchFamily="18" charset="0"/>
                  <a:ea typeface="Times New Roman" panose="02020603050405020304" pitchFamily="18" charset="0"/>
                  <a:cs typeface="Times New Roman" panose="02020603050405020304" pitchFamily="18" charset="0"/>
                </a:rPr>
                <a:t>  </a:t>
              </a:r>
              <a:r>
                <a:rPr lang="en-IN" b="1" i="0">
                  <a:latin typeface="Cambria Math" panose="02040503050406030204" pitchFamily="18" charset="0"/>
                  <a:cs typeface="Times New Roman" panose="02020603050405020304" pitchFamily="18" charset="0"/>
                </a:rPr>
                <a:t> </a:t>
              </a:r>
              <a:r>
                <a:rPr lang="en-IN" b="1" i="0">
                  <a:latin typeface="Cambria Math" panose="02040503050406030204" pitchFamily="18" charset="0"/>
                  <a:ea typeface="Times New Roman" panose="02020603050405020304" pitchFamily="18" charset="0"/>
                  <a:cs typeface="Times New Roman" panose="02020603050405020304" pitchFamily="18" charset="0"/>
                </a:rPr>
                <a:t>𝒅𝒚/𝒅𝒙+𝐏𝐲=𝐐</a:t>
              </a:r>
              <a:r>
                <a:rPr lang="en-US" b="1" dirty="0"/>
                <a:t> </a:t>
              </a:r>
              <a:endParaRPr lang="en-IN" b="1" dirty="0"/>
            </a:p>
          </dgm:t>
        </dgm:pt>
      </mc:Fallback>
    </mc:AlternateContent>
    <dgm:pt modelId="{A5D23685-A942-4376-9742-1FBA99D4F237}" type="parTrans" cxnId="{2CB14621-4774-409C-A5ED-5FCE0DB821DF}">
      <dgm:prSet/>
      <dgm:spPr/>
      <dgm:t>
        <a:bodyPr/>
        <a:lstStyle/>
        <a:p>
          <a:endParaRPr lang="en-IN"/>
        </a:p>
      </dgm:t>
    </dgm:pt>
    <dgm:pt modelId="{7E4AC542-FC8C-4C8D-B9A4-98A49EECF71F}" type="sibTrans" cxnId="{2CB14621-4774-409C-A5ED-5FCE0DB821DF}">
      <dgm:prSet/>
      <dgm:spPr/>
      <dgm:t>
        <a:bodyPr/>
        <a:lstStyle/>
        <a:p>
          <a:endParaRPr lang="en-IN"/>
        </a:p>
      </dgm:t>
    </dgm:pt>
    <mc:AlternateContent xmlns:mc="http://schemas.openxmlformats.org/markup-compatibility/2006" xmlns:a14="http://schemas.microsoft.com/office/drawing/2010/main">
      <mc:Choice Requires="a14">
        <dgm:pt modelId="{94D716EA-1871-4861-BC3C-D8381D6B7918}">
          <dgm:prSet phldrT="[Text]" custT="1"/>
          <dgm:spPr/>
          <dgm:t>
            <a:bodyPr/>
            <a:lstStyle/>
            <a:p>
              <a:r>
                <a:rPr lang="en-US" sz="1200" b="1" dirty="0"/>
                <a:t>General Solution</a:t>
              </a:r>
            </a:p>
            <a:p>
              <a14:m>
                <m:oMath xmlns:m="http://schemas.openxmlformats.org/officeDocument/2006/math">
                  <m:r>
                    <a:rPr lang="en-US" sz="1200" b="1" i="1" smtClean="0">
                      <a:latin typeface="Cambria Math" panose="02040503050406030204" pitchFamily="18" charset="0"/>
                    </a:rPr>
                    <m:t>𝒚</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𝒆</m:t>
                      </m:r>
                    </m:e>
                    <m:sup>
                      <m:nary>
                        <m:naryPr>
                          <m:limLoc m:val="undOvr"/>
                          <m:subHide m:val="on"/>
                          <m:supHide m:val="on"/>
                          <m:ctrlPr>
                            <a:rPr lang="en-US" sz="1200" b="1" i="1" smtClean="0">
                              <a:latin typeface="Cambria Math" panose="02040503050406030204" pitchFamily="18" charset="0"/>
                            </a:rPr>
                          </m:ctrlPr>
                        </m:naryPr>
                        <m:sub/>
                        <m:sup/>
                        <m:e>
                          <m:r>
                            <a:rPr lang="en-US" sz="1200" b="1" i="1" smtClean="0">
                              <a:latin typeface="Cambria Math" panose="02040503050406030204" pitchFamily="18" charset="0"/>
                            </a:rPr>
                            <m:t>𝒑𝒅𝒙</m:t>
                          </m:r>
                        </m:e>
                      </m:nary>
                    </m:sup>
                  </m:sSup>
                </m:oMath>
              </a14:m>
              <a:r>
                <a:rPr lang="en-IN" sz="1200" b="1" dirty="0"/>
                <a:t>=</a:t>
              </a:r>
              <a14:m>
                <m:oMath xmlns:m="http://schemas.openxmlformats.org/officeDocument/2006/math">
                  <m:nary>
                    <m:naryPr>
                      <m:limLoc m:val="undOvr"/>
                      <m:subHide m:val="on"/>
                      <m:supHide m:val="on"/>
                      <m:ctrlPr>
                        <a:rPr lang="en-IN" sz="1200" b="1" i="1" dirty="0" smtClean="0">
                          <a:latin typeface="Cambria Math" panose="02040503050406030204" pitchFamily="18" charset="0"/>
                        </a:rPr>
                      </m:ctrlPr>
                    </m:naryPr>
                    <m:sub/>
                    <m:sup/>
                    <m:e>
                      <m:r>
                        <a:rPr lang="en-US" sz="1200" b="1" i="1" dirty="0" smtClean="0">
                          <a:latin typeface="Cambria Math" panose="02040503050406030204" pitchFamily="18" charset="0"/>
                        </a:rPr>
                        <m:t>[</m:t>
                      </m:r>
                      <m:r>
                        <a:rPr lang="en-US" sz="1200" b="1" i="1" dirty="0" smtClean="0">
                          <a:latin typeface="Cambria Math" panose="02040503050406030204" pitchFamily="18" charset="0"/>
                        </a:rPr>
                        <m:t>𝑸</m:t>
                      </m:r>
                      <m:r>
                        <a:rPr lang="en-US" sz="1200" b="1" i="1" dirty="0" smtClean="0">
                          <a:latin typeface="Cambria Math" panose="02040503050406030204" pitchFamily="18" charset="0"/>
                        </a:rPr>
                        <m:t>.</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𝒆</m:t>
                          </m:r>
                        </m:e>
                        <m:sup>
                          <m:nary>
                            <m:naryPr>
                              <m:limLoc m:val="undOvr"/>
                              <m:subHide m:val="on"/>
                              <m:supHide m:val="on"/>
                              <m:ctrlPr>
                                <a:rPr lang="en-US" sz="1200" b="1" i="1" smtClean="0">
                                  <a:latin typeface="Cambria Math" panose="02040503050406030204" pitchFamily="18" charset="0"/>
                                </a:rPr>
                              </m:ctrlPr>
                            </m:naryPr>
                            <m:sub/>
                            <m:sup/>
                            <m:e>
                              <m:r>
                                <a:rPr lang="en-US" sz="1200" b="1" i="1" smtClean="0">
                                  <a:latin typeface="Cambria Math" panose="02040503050406030204" pitchFamily="18" charset="0"/>
                                </a:rPr>
                                <m:t>𝒑𝒅𝒙</m:t>
                              </m:r>
                            </m:e>
                          </m:nary>
                        </m:sup>
                      </m:sSup>
                      <m:r>
                        <a:rPr lang="en-US" sz="1200" b="1" i="1" smtClean="0">
                          <a:latin typeface="Cambria Math" panose="02040503050406030204" pitchFamily="18" charset="0"/>
                        </a:rPr>
                        <m:t>]</m:t>
                      </m:r>
                      <m:r>
                        <a:rPr lang="en-US" sz="1200" b="1" i="1" smtClean="0">
                          <a:latin typeface="Cambria Math" panose="02040503050406030204" pitchFamily="18" charset="0"/>
                        </a:rPr>
                        <m:t>𝒅𝒙</m:t>
                      </m:r>
                      <m:r>
                        <a:rPr lang="en-US" sz="1200" b="1" i="1" smtClean="0">
                          <a:latin typeface="Cambria Math" panose="02040503050406030204" pitchFamily="18" charset="0"/>
                        </a:rPr>
                        <m:t>+</m:t>
                      </m:r>
                      <m:r>
                        <a:rPr lang="en-US" sz="1200" b="1" i="1" smtClean="0">
                          <a:latin typeface="Cambria Math" panose="02040503050406030204" pitchFamily="18" charset="0"/>
                        </a:rPr>
                        <m:t>𝒄</m:t>
                      </m:r>
                    </m:e>
                  </m:nary>
                </m:oMath>
              </a14:m>
              <a:endParaRPr lang="en-US" sz="1200" b="1" dirty="0"/>
            </a:p>
            <a:p>
              <a:endParaRPr lang="en-IN" sz="900" dirty="0"/>
            </a:p>
          </dgm:t>
        </dgm:pt>
      </mc:Choice>
      <mc:Fallback xmlns="">
        <dgm:pt modelId="{94D716EA-1871-4861-BC3C-D8381D6B7918}">
          <dgm:prSet phldrT="[Text]" custT="1"/>
          <dgm:spPr/>
          <dgm:t>
            <a:bodyPr/>
            <a:lstStyle/>
            <a:p>
              <a:r>
                <a:rPr lang="en-US" sz="1200" b="1" dirty="0"/>
                <a:t>General Solution</a:t>
              </a:r>
            </a:p>
            <a:p>
              <a:r>
                <a:rPr lang="en-US" sz="1200" b="1" i="0">
                  <a:latin typeface="Cambria Math" panose="02040503050406030204" pitchFamily="18" charset="0"/>
                </a:rPr>
                <a:t>𝒚𝒆^∫1▒𝒑𝒅𝒙</a:t>
              </a:r>
              <a:r>
                <a:rPr lang="en-IN" sz="1200" b="1" dirty="0"/>
                <a:t>=</a:t>
              </a:r>
              <a:r>
                <a:rPr lang="en-IN" sz="1200" b="1" i="0" dirty="0">
                  <a:latin typeface="Cambria Math" panose="02040503050406030204" pitchFamily="18" charset="0"/>
                </a:rPr>
                <a:t>∫1</a:t>
              </a:r>
              <a:r>
                <a:rPr lang="en-US" sz="1200" b="1" i="0">
                  <a:latin typeface="Cambria Math" panose="02040503050406030204" pitchFamily="18" charset="0"/>
                </a:rPr>
                <a:t>▒</a:t>
              </a:r>
              <a:r>
                <a:rPr lang="en-IN" sz="1200" b="1" i="0" dirty="0">
                  <a:latin typeface="Cambria Math" panose="02040503050406030204" pitchFamily="18" charset="0"/>
                </a:rPr>
                <a:t>〖</a:t>
              </a:r>
              <a:r>
                <a:rPr lang="en-US" sz="1200" b="1" i="0" dirty="0">
                  <a:latin typeface="Cambria Math" panose="02040503050406030204" pitchFamily="18" charset="0"/>
                </a:rPr>
                <a:t>[𝑸.</a:t>
              </a:r>
              <a:r>
                <a:rPr lang="en-US" sz="1200" b="1" i="0">
                  <a:latin typeface="Cambria Math" panose="02040503050406030204" pitchFamily="18" charset="0"/>
                </a:rPr>
                <a:t>𝒆^∫1▒𝒑𝒅𝒙]𝒅𝒙+𝒄</a:t>
              </a:r>
              <a:r>
                <a:rPr lang="en-IN" sz="1200" b="1" i="0" dirty="0">
                  <a:latin typeface="Cambria Math" panose="02040503050406030204" pitchFamily="18" charset="0"/>
                </a:rPr>
                <a:t>〗</a:t>
              </a:r>
              <a:endParaRPr lang="en-US" sz="1200" b="1" dirty="0"/>
            </a:p>
            <a:p>
              <a:endParaRPr lang="en-IN" sz="900" dirty="0"/>
            </a:p>
          </dgm:t>
        </dgm:pt>
      </mc:Fallback>
    </mc:AlternateContent>
    <dgm:pt modelId="{C219FFE6-C029-44AC-A3F8-D12D62EE10FB}" type="parTrans" cxnId="{4DD6ED17-C45E-4B38-9EBC-E93F0DA40F30}">
      <dgm:prSet/>
      <dgm:spPr/>
      <dgm:t>
        <a:bodyPr/>
        <a:lstStyle/>
        <a:p>
          <a:endParaRPr lang="en-IN"/>
        </a:p>
      </dgm:t>
    </dgm:pt>
    <dgm:pt modelId="{2F114961-B912-44B0-B900-E18F4E4FD1EB}" type="sibTrans" cxnId="{4DD6ED17-C45E-4B38-9EBC-E93F0DA40F30}">
      <dgm:prSet/>
      <dgm:spPr/>
      <dgm:t>
        <a:bodyPr/>
        <a:lstStyle/>
        <a:p>
          <a:endParaRPr lang="en-IN"/>
        </a:p>
      </dgm:t>
    </dgm:pt>
    <dgm:pt modelId="{5070DCC5-15E0-4C1F-9D23-7E66425DEB66}" type="pres">
      <dgm:prSet presAssocID="{0244A8B2-038F-4A0F-A14D-3123280DB971}" presName="Name0" presStyleCnt="0">
        <dgm:presLayoutVars>
          <dgm:chMax val="7"/>
          <dgm:chPref val="7"/>
          <dgm:dir/>
          <dgm:animLvl val="lvl"/>
        </dgm:presLayoutVars>
      </dgm:prSet>
      <dgm:spPr/>
    </dgm:pt>
    <dgm:pt modelId="{E34C8388-7C28-4589-BAD4-2DC41F2C8E0E}" type="pres">
      <dgm:prSet presAssocID="{6C1C6435-E713-4318-94AB-22AFC8373974}" presName="Accent1" presStyleCnt="0"/>
      <dgm:spPr/>
    </dgm:pt>
    <dgm:pt modelId="{293436E9-536E-434A-A0F5-BA53328B0D73}" type="pres">
      <dgm:prSet presAssocID="{6C1C6435-E713-4318-94AB-22AFC8373974}" presName="Accent" presStyleLbl="node1" presStyleIdx="0" presStyleCnt="3" custAng="0" custScaleX="127925"/>
      <dgm:spPr/>
    </dgm:pt>
    <dgm:pt modelId="{C3939955-A4EF-4E3A-BA4B-C13561826DFB}" type="pres">
      <dgm:prSet presAssocID="{6C1C6435-E713-4318-94AB-22AFC8373974}" presName="Parent1" presStyleLbl="revTx" presStyleIdx="0" presStyleCnt="3">
        <dgm:presLayoutVars>
          <dgm:chMax val="1"/>
          <dgm:chPref val="1"/>
          <dgm:bulletEnabled val="1"/>
        </dgm:presLayoutVars>
      </dgm:prSet>
      <dgm:spPr/>
    </dgm:pt>
    <dgm:pt modelId="{AD08E3C0-470E-4165-B1C5-4D662F173C8F}" type="pres">
      <dgm:prSet presAssocID="{FE5706D9-2E96-4139-8949-3DED094B9481}" presName="Accent2" presStyleCnt="0"/>
      <dgm:spPr/>
    </dgm:pt>
    <dgm:pt modelId="{B03F555A-5129-4584-B9F4-A125675B3A7D}" type="pres">
      <dgm:prSet presAssocID="{FE5706D9-2E96-4139-8949-3DED094B9481}" presName="Accent" presStyleLbl="node1" presStyleIdx="1" presStyleCnt="3" custScaleX="129057"/>
      <dgm:spPr/>
    </dgm:pt>
    <dgm:pt modelId="{E952759B-1C4A-482D-94C0-790ECB5BA774}" type="pres">
      <dgm:prSet presAssocID="{FE5706D9-2E96-4139-8949-3DED094B9481}" presName="Parent2" presStyleLbl="revTx" presStyleIdx="1" presStyleCnt="3" custScaleX="142850">
        <dgm:presLayoutVars>
          <dgm:chMax val="1"/>
          <dgm:chPref val="1"/>
          <dgm:bulletEnabled val="1"/>
        </dgm:presLayoutVars>
      </dgm:prSet>
      <dgm:spPr/>
    </dgm:pt>
    <dgm:pt modelId="{02058FF1-9BEE-4972-92E9-C90C006508FC}" type="pres">
      <dgm:prSet presAssocID="{94D716EA-1871-4861-BC3C-D8381D6B7918}" presName="Accent3" presStyleCnt="0"/>
      <dgm:spPr/>
    </dgm:pt>
    <dgm:pt modelId="{9FF91508-9D6A-46FC-B271-F3AD970695DE}" type="pres">
      <dgm:prSet presAssocID="{94D716EA-1871-4861-BC3C-D8381D6B7918}" presName="Accent" presStyleLbl="node1" presStyleIdx="2" presStyleCnt="3" custScaleX="145501" custLinFactNeighborY="33"/>
      <dgm:spPr/>
    </dgm:pt>
    <dgm:pt modelId="{F4844D8C-4FE6-4A79-8966-0D3310D1E0D5}" type="pres">
      <dgm:prSet presAssocID="{94D716EA-1871-4861-BC3C-D8381D6B7918}" presName="Parent3" presStyleLbl="revTx" presStyleIdx="2" presStyleCnt="3" custScaleX="206718">
        <dgm:presLayoutVars>
          <dgm:chMax val="1"/>
          <dgm:chPref val="1"/>
          <dgm:bulletEnabled val="1"/>
        </dgm:presLayoutVars>
      </dgm:prSet>
      <dgm:spPr/>
    </dgm:pt>
  </dgm:ptLst>
  <dgm:cxnLst>
    <dgm:cxn modelId="{EBCFD208-6C57-440B-AECA-24247D1AA653}" type="presOf" srcId="{FE5706D9-2E96-4139-8949-3DED094B9481}" destId="{E952759B-1C4A-482D-94C0-790ECB5BA774}" srcOrd="0" destOrd="0" presId="urn:microsoft.com/office/officeart/2009/layout/CircleArrowProcess"/>
    <dgm:cxn modelId="{4DD6ED17-C45E-4B38-9EBC-E93F0DA40F30}" srcId="{0244A8B2-038F-4A0F-A14D-3123280DB971}" destId="{94D716EA-1871-4861-BC3C-D8381D6B7918}" srcOrd="2" destOrd="0" parTransId="{C219FFE6-C029-44AC-A3F8-D12D62EE10FB}" sibTransId="{2F114961-B912-44B0-B900-E18F4E4FD1EB}"/>
    <dgm:cxn modelId="{2CB14621-4774-409C-A5ED-5FCE0DB821DF}" srcId="{0244A8B2-038F-4A0F-A14D-3123280DB971}" destId="{FE5706D9-2E96-4139-8949-3DED094B9481}" srcOrd="1" destOrd="0" parTransId="{A5D23685-A942-4376-9742-1FBA99D4F237}" sibTransId="{7E4AC542-FC8C-4C8D-B9A4-98A49EECF71F}"/>
    <dgm:cxn modelId="{59DA7762-B134-4B69-AF6A-D88EDED07F87}" type="presOf" srcId="{94D716EA-1871-4861-BC3C-D8381D6B7918}" destId="{F4844D8C-4FE6-4A79-8966-0D3310D1E0D5}" srcOrd="0" destOrd="0" presId="urn:microsoft.com/office/officeart/2009/layout/CircleArrowProcess"/>
    <dgm:cxn modelId="{98567363-8062-4E8F-9073-8819DDB9E120}" type="presOf" srcId="{6C1C6435-E713-4318-94AB-22AFC8373974}" destId="{C3939955-A4EF-4E3A-BA4B-C13561826DFB}" srcOrd="0" destOrd="0" presId="urn:microsoft.com/office/officeart/2009/layout/CircleArrowProcess"/>
    <dgm:cxn modelId="{87154572-2CA9-44EE-9401-27ADAF4A1D51}" type="presOf" srcId="{0244A8B2-038F-4A0F-A14D-3123280DB971}" destId="{5070DCC5-15E0-4C1F-9D23-7E66425DEB66}" srcOrd="0" destOrd="0" presId="urn:microsoft.com/office/officeart/2009/layout/CircleArrowProcess"/>
    <dgm:cxn modelId="{AD049DCB-D269-4460-A722-34A5B35506AF}" srcId="{0244A8B2-038F-4A0F-A14D-3123280DB971}" destId="{6C1C6435-E713-4318-94AB-22AFC8373974}" srcOrd="0" destOrd="0" parTransId="{F22E040F-13F9-4E90-9196-CB033EB45571}" sibTransId="{2CD9D3A0-4E16-4AF7-BD43-21FB4AEB705D}"/>
    <dgm:cxn modelId="{CA19C9BE-7464-46C7-B423-B3EC453259A2}" type="presParOf" srcId="{5070DCC5-15E0-4C1F-9D23-7E66425DEB66}" destId="{E34C8388-7C28-4589-BAD4-2DC41F2C8E0E}" srcOrd="0" destOrd="0" presId="urn:microsoft.com/office/officeart/2009/layout/CircleArrowProcess"/>
    <dgm:cxn modelId="{C9BF5D47-922F-4954-8299-5242B3BC772B}" type="presParOf" srcId="{E34C8388-7C28-4589-BAD4-2DC41F2C8E0E}" destId="{293436E9-536E-434A-A0F5-BA53328B0D73}" srcOrd="0" destOrd="0" presId="urn:microsoft.com/office/officeart/2009/layout/CircleArrowProcess"/>
    <dgm:cxn modelId="{D8E0F43F-C2CD-4BF2-90D2-33687A90C303}" type="presParOf" srcId="{5070DCC5-15E0-4C1F-9D23-7E66425DEB66}" destId="{C3939955-A4EF-4E3A-BA4B-C13561826DFB}" srcOrd="1" destOrd="0" presId="urn:microsoft.com/office/officeart/2009/layout/CircleArrowProcess"/>
    <dgm:cxn modelId="{5CDE7A89-193A-4550-B4D1-BB6963BF5AF7}" type="presParOf" srcId="{5070DCC5-15E0-4C1F-9D23-7E66425DEB66}" destId="{AD08E3C0-470E-4165-B1C5-4D662F173C8F}" srcOrd="2" destOrd="0" presId="urn:microsoft.com/office/officeart/2009/layout/CircleArrowProcess"/>
    <dgm:cxn modelId="{C964F066-F413-40BB-9017-FB142D0B2A27}" type="presParOf" srcId="{AD08E3C0-470E-4165-B1C5-4D662F173C8F}" destId="{B03F555A-5129-4584-B9F4-A125675B3A7D}" srcOrd="0" destOrd="0" presId="urn:microsoft.com/office/officeart/2009/layout/CircleArrowProcess"/>
    <dgm:cxn modelId="{30C90216-7F77-45B2-B7BA-CFDA0E894AD8}" type="presParOf" srcId="{5070DCC5-15E0-4C1F-9D23-7E66425DEB66}" destId="{E952759B-1C4A-482D-94C0-790ECB5BA774}" srcOrd="3" destOrd="0" presId="urn:microsoft.com/office/officeart/2009/layout/CircleArrowProcess"/>
    <dgm:cxn modelId="{8BBE4D14-CADB-416E-B431-E4E8B14F45B8}" type="presParOf" srcId="{5070DCC5-15E0-4C1F-9D23-7E66425DEB66}" destId="{02058FF1-9BEE-4972-92E9-C90C006508FC}" srcOrd="4" destOrd="0" presId="urn:microsoft.com/office/officeart/2009/layout/CircleArrowProcess"/>
    <dgm:cxn modelId="{F93EA7A4-AE54-4ECB-A53B-8CAF49C8FD60}" type="presParOf" srcId="{02058FF1-9BEE-4972-92E9-C90C006508FC}" destId="{9FF91508-9D6A-46FC-B271-F3AD970695DE}" srcOrd="0" destOrd="0" presId="urn:microsoft.com/office/officeart/2009/layout/CircleArrowProcess"/>
    <dgm:cxn modelId="{33DD5193-E4EA-4E79-8A93-275B05EBF38F}" type="presParOf" srcId="{5070DCC5-15E0-4C1F-9D23-7E66425DEB66}" destId="{F4844D8C-4FE6-4A79-8966-0D3310D1E0D5}"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44A8B2-038F-4A0F-A14D-3123280DB971}"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dgm:pt modelId="{6C1C6435-E713-4318-94AB-22AFC8373974}">
      <dgm:prSet phldrT="[Text]"/>
      <dgm:spPr>
        <a:blipFill>
          <a:blip xmlns:r="http://schemas.openxmlformats.org/officeDocument/2006/relationships" r:embed="rId1"/>
          <a:stretch>
            <a:fillRect/>
          </a:stretch>
        </a:blipFill>
      </dgm:spPr>
      <dgm:t>
        <a:bodyPr/>
        <a:lstStyle/>
        <a:p>
          <a:r>
            <a:rPr lang="en-IN">
              <a:noFill/>
            </a:rPr>
            <a:t> </a:t>
          </a:r>
        </a:p>
      </dgm:t>
    </dgm:pt>
    <dgm:pt modelId="{F22E040F-13F9-4E90-9196-CB033EB45571}" type="parTrans" cxnId="{AD049DCB-D269-4460-A722-34A5B35506AF}">
      <dgm:prSet/>
      <dgm:spPr/>
      <dgm:t>
        <a:bodyPr/>
        <a:lstStyle/>
        <a:p>
          <a:endParaRPr lang="en-IN"/>
        </a:p>
      </dgm:t>
    </dgm:pt>
    <dgm:pt modelId="{2CD9D3A0-4E16-4AF7-BD43-21FB4AEB705D}" type="sibTrans" cxnId="{AD049DCB-D269-4460-A722-34A5B35506AF}">
      <dgm:prSet/>
      <dgm:spPr/>
      <dgm:t>
        <a:bodyPr/>
        <a:lstStyle/>
        <a:p>
          <a:endParaRPr lang="en-IN"/>
        </a:p>
      </dgm:t>
    </dgm:pt>
    <dgm:pt modelId="{FE5706D9-2E96-4139-8949-3DED094B9481}">
      <dgm:prSet phldrT="[Text]"/>
      <dgm:spPr>
        <a:blipFill>
          <a:blip xmlns:r="http://schemas.openxmlformats.org/officeDocument/2006/relationships" r:embed="rId2"/>
          <a:stretch>
            <a:fillRect/>
          </a:stretch>
        </a:blipFill>
      </dgm:spPr>
      <dgm:t>
        <a:bodyPr/>
        <a:lstStyle/>
        <a:p>
          <a:r>
            <a:rPr lang="en-IN">
              <a:noFill/>
            </a:rPr>
            <a:t> </a:t>
          </a:r>
        </a:p>
      </dgm:t>
    </dgm:pt>
    <dgm:pt modelId="{A5D23685-A942-4376-9742-1FBA99D4F237}" type="parTrans" cxnId="{2CB14621-4774-409C-A5ED-5FCE0DB821DF}">
      <dgm:prSet/>
      <dgm:spPr/>
      <dgm:t>
        <a:bodyPr/>
        <a:lstStyle/>
        <a:p>
          <a:endParaRPr lang="en-IN"/>
        </a:p>
      </dgm:t>
    </dgm:pt>
    <dgm:pt modelId="{7E4AC542-FC8C-4C8D-B9A4-98A49EECF71F}" type="sibTrans" cxnId="{2CB14621-4774-409C-A5ED-5FCE0DB821DF}">
      <dgm:prSet/>
      <dgm:spPr/>
      <dgm:t>
        <a:bodyPr/>
        <a:lstStyle/>
        <a:p>
          <a:endParaRPr lang="en-IN"/>
        </a:p>
      </dgm:t>
    </dgm:pt>
    <dgm:pt modelId="{94D716EA-1871-4861-BC3C-D8381D6B7918}">
      <dgm:prSet phldrT="[Text]" custT="1"/>
      <dgm:spPr>
        <a:blipFill>
          <a:blip xmlns:r="http://schemas.openxmlformats.org/officeDocument/2006/relationships" r:embed="rId3"/>
          <a:stretch>
            <a:fillRect t="-42353" b="-81176"/>
          </a:stretch>
        </a:blipFill>
      </dgm:spPr>
      <dgm:t>
        <a:bodyPr/>
        <a:lstStyle/>
        <a:p>
          <a:r>
            <a:rPr lang="en-IN">
              <a:noFill/>
            </a:rPr>
            <a:t> </a:t>
          </a:r>
        </a:p>
      </dgm:t>
    </dgm:pt>
    <dgm:pt modelId="{C219FFE6-C029-44AC-A3F8-D12D62EE10FB}" type="parTrans" cxnId="{4DD6ED17-C45E-4B38-9EBC-E93F0DA40F30}">
      <dgm:prSet/>
      <dgm:spPr/>
      <dgm:t>
        <a:bodyPr/>
        <a:lstStyle/>
        <a:p>
          <a:endParaRPr lang="en-IN"/>
        </a:p>
      </dgm:t>
    </dgm:pt>
    <dgm:pt modelId="{2F114961-B912-44B0-B900-E18F4E4FD1EB}" type="sibTrans" cxnId="{4DD6ED17-C45E-4B38-9EBC-E93F0DA40F30}">
      <dgm:prSet/>
      <dgm:spPr/>
      <dgm:t>
        <a:bodyPr/>
        <a:lstStyle/>
        <a:p>
          <a:endParaRPr lang="en-IN"/>
        </a:p>
      </dgm:t>
    </dgm:pt>
    <dgm:pt modelId="{5070DCC5-15E0-4C1F-9D23-7E66425DEB66}" type="pres">
      <dgm:prSet presAssocID="{0244A8B2-038F-4A0F-A14D-3123280DB971}" presName="Name0" presStyleCnt="0">
        <dgm:presLayoutVars>
          <dgm:chMax val="7"/>
          <dgm:chPref val="7"/>
          <dgm:dir/>
          <dgm:animLvl val="lvl"/>
        </dgm:presLayoutVars>
      </dgm:prSet>
      <dgm:spPr/>
    </dgm:pt>
    <dgm:pt modelId="{E34C8388-7C28-4589-BAD4-2DC41F2C8E0E}" type="pres">
      <dgm:prSet presAssocID="{6C1C6435-E713-4318-94AB-22AFC8373974}" presName="Accent1" presStyleCnt="0"/>
      <dgm:spPr/>
    </dgm:pt>
    <dgm:pt modelId="{293436E9-536E-434A-A0F5-BA53328B0D73}" type="pres">
      <dgm:prSet presAssocID="{6C1C6435-E713-4318-94AB-22AFC8373974}" presName="Accent" presStyleLbl="node1" presStyleIdx="0" presStyleCnt="3" custAng="0" custScaleX="127925"/>
      <dgm:spPr/>
    </dgm:pt>
    <dgm:pt modelId="{C3939955-A4EF-4E3A-BA4B-C13561826DFB}" type="pres">
      <dgm:prSet presAssocID="{6C1C6435-E713-4318-94AB-22AFC8373974}" presName="Parent1" presStyleLbl="revTx" presStyleIdx="0" presStyleCnt="3">
        <dgm:presLayoutVars>
          <dgm:chMax val="1"/>
          <dgm:chPref val="1"/>
          <dgm:bulletEnabled val="1"/>
        </dgm:presLayoutVars>
      </dgm:prSet>
      <dgm:spPr/>
    </dgm:pt>
    <dgm:pt modelId="{AD08E3C0-470E-4165-B1C5-4D662F173C8F}" type="pres">
      <dgm:prSet presAssocID="{FE5706D9-2E96-4139-8949-3DED094B9481}" presName="Accent2" presStyleCnt="0"/>
      <dgm:spPr/>
    </dgm:pt>
    <dgm:pt modelId="{B03F555A-5129-4584-B9F4-A125675B3A7D}" type="pres">
      <dgm:prSet presAssocID="{FE5706D9-2E96-4139-8949-3DED094B9481}" presName="Accent" presStyleLbl="node1" presStyleIdx="1" presStyleCnt="3" custScaleX="129057"/>
      <dgm:spPr/>
    </dgm:pt>
    <dgm:pt modelId="{E952759B-1C4A-482D-94C0-790ECB5BA774}" type="pres">
      <dgm:prSet presAssocID="{FE5706D9-2E96-4139-8949-3DED094B9481}" presName="Parent2" presStyleLbl="revTx" presStyleIdx="1" presStyleCnt="3" custScaleX="142850">
        <dgm:presLayoutVars>
          <dgm:chMax val="1"/>
          <dgm:chPref val="1"/>
          <dgm:bulletEnabled val="1"/>
        </dgm:presLayoutVars>
      </dgm:prSet>
      <dgm:spPr/>
    </dgm:pt>
    <dgm:pt modelId="{02058FF1-9BEE-4972-92E9-C90C006508FC}" type="pres">
      <dgm:prSet presAssocID="{94D716EA-1871-4861-BC3C-D8381D6B7918}" presName="Accent3" presStyleCnt="0"/>
      <dgm:spPr/>
    </dgm:pt>
    <dgm:pt modelId="{9FF91508-9D6A-46FC-B271-F3AD970695DE}" type="pres">
      <dgm:prSet presAssocID="{94D716EA-1871-4861-BC3C-D8381D6B7918}" presName="Accent" presStyleLbl="node1" presStyleIdx="2" presStyleCnt="3" custScaleX="145501" custLinFactNeighborY="33"/>
      <dgm:spPr/>
    </dgm:pt>
    <dgm:pt modelId="{F4844D8C-4FE6-4A79-8966-0D3310D1E0D5}" type="pres">
      <dgm:prSet presAssocID="{94D716EA-1871-4861-BC3C-D8381D6B7918}" presName="Parent3" presStyleLbl="revTx" presStyleIdx="2" presStyleCnt="3" custScaleX="206718">
        <dgm:presLayoutVars>
          <dgm:chMax val="1"/>
          <dgm:chPref val="1"/>
          <dgm:bulletEnabled val="1"/>
        </dgm:presLayoutVars>
      </dgm:prSet>
      <dgm:spPr/>
    </dgm:pt>
  </dgm:ptLst>
  <dgm:cxnLst>
    <dgm:cxn modelId="{EBCFD208-6C57-440B-AECA-24247D1AA653}" type="presOf" srcId="{FE5706D9-2E96-4139-8949-3DED094B9481}" destId="{E952759B-1C4A-482D-94C0-790ECB5BA774}" srcOrd="0" destOrd="0" presId="urn:microsoft.com/office/officeart/2009/layout/CircleArrowProcess"/>
    <dgm:cxn modelId="{4DD6ED17-C45E-4B38-9EBC-E93F0DA40F30}" srcId="{0244A8B2-038F-4A0F-A14D-3123280DB971}" destId="{94D716EA-1871-4861-BC3C-D8381D6B7918}" srcOrd="2" destOrd="0" parTransId="{C219FFE6-C029-44AC-A3F8-D12D62EE10FB}" sibTransId="{2F114961-B912-44B0-B900-E18F4E4FD1EB}"/>
    <dgm:cxn modelId="{2CB14621-4774-409C-A5ED-5FCE0DB821DF}" srcId="{0244A8B2-038F-4A0F-A14D-3123280DB971}" destId="{FE5706D9-2E96-4139-8949-3DED094B9481}" srcOrd="1" destOrd="0" parTransId="{A5D23685-A942-4376-9742-1FBA99D4F237}" sibTransId="{7E4AC542-FC8C-4C8D-B9A4-98A49EECF71F}"/>
    <dgm:cxn modelId="{59DA7762-B134-4B69-AF6A-D88EDED07F87}" type="presOf" srcId="{94D716EA-1871-4861-BC3C-D8381D6B7918}" destId="{F4844D8C-4FE6-4A79-8966-0D3310D1E0D5}" srcOrd="0" destOrd="0" presId="urn:microsoft.com/office/officeart/2009/layout/CircleArrowProcess"/>
    <dgm:cxn modelId="{98567363-8062-4E8F-9073-8819DDB9E120}" type="presOf" srcId="{6C1C6435-E713-4318-94AB-22AFC8373974}" destId="{C3939955-A4EF-4E3A-BA4B-C13561826DFB}" srcOrd="0" destOrd="0" presId="urn:microsoft.com/office/officeart/2009/layout/CircleArrowProcess"/>
    <dgm:cxn modelId="{87154572-2CA9-44EE-9401-27ADAF4A1D51}" type="presOf" srcId="{0244A8B2-038F-4A0F-A14D-3123280DB971}" destId="{5070DCC5-15E0-4C1F-9D23-7E66425DEB66}" srcOrd="0" destOrd="0" presId="urn:microsoft.com/office/officeart/2009/layout/CircleArrowProcess"/>
    <dgm:cxn modelId="{AD049DCB-D269-4460-A722-34A5B35506AF}" srcId="{0244A8B2-038F-4A0F-A14D-3123280DB971}" destId="{6C1C6435-E713-4318-94AB-22AFC8373974}" srcOrd="0" destOrd="0" parTransId="{F22E040F-13F9-4E90-9196-CB033EB45571}" sibTransId="{2CD9D3A0-4E16-4AF7-BD43-21FB4AEB705D}"/>
    <dgm:cxn modelId="{CA19C9BE-7464-46C7-B423-B3EC453259A2}" type="presParOf" srcId="{5070DCC5-15E0-4C1F-9D23-7E66425DEB66}" destId="{E34C8388-7C28-4589-BAD4-2DC41F2C8E0E}" srcOrd="0" destOrd="0" presId="urn:microsoft.com/office/officeart/2009/layout/CircleArrowProcess"/>
    <dgm:cxn modelId="{C9BF5D47-922F-4954-8299-5242B3BC772B}" type="presParOf" srcId="{E34C8388-7C28-4589-BAD4-2DC41F2C8E0E}" destId="{293436E9-536E-434A-A0F5-BA53328B0D73}" srcOrd="0" destOrd="0" presId="urn:microsoft.com/office/officeart/2009/layout/CircleArrowProcess"/>
    <dgm:cxn modelId="{D8E0F43F-C2CD-4BF2-90D2-33687A90C303}" type="presParOf" srcId="{5070DCC5-15E0-4C1F-9D23-7E66425DEB66}" destId="{C3939955-A4EF-4E3A-BA4B-C13561826DFB}" srcOrd="1" destOrd="0" presId="urn:microsoft.com/office/officeart/2009/layout/CircleArrowProcess"/>
    <dgm:cxn modelId="{5CDE7A89-193A-4550-B4D1-BB6963BF5AF7}" type="presParOf" srcId="{5070DCC5-15E0-4C1F-9D23-7E66425DEB66}" destId="{AD08E3C0-470E-4165-B1C5-4D662F173C8F}" srcOrd="2" destOrd="0" presId="urn:microsoft.com/office/officeart/2009/layout/CircleArrowProcess"/>
    <dgm:cxn modelId="{C964F066-F413-40BB-9017-FB142D0B2A27}" type="presParOf" srcId="{AD08E3C0-470E-4165-B1C5-4D662F173C8F}" destId="{B03F555A-5129-4584-B9F4-A125675B3A7D}" srcOrd="0" destOrd="0" presId="urn:microsoft.com/office/officeart/2009/layout/CircleArrowProcess"/>
    <dgm:cxn modelId="{30C90216-7F77-45B2-B7BA-CFDA0E894AD8}" type="presParOf" srcId="{5070DCC5-15E0-4C1F-9D23-7E66425DEB66}" destId="{E952759B-1C4A-482D-94C0-790ECB5BA774}" srcOrd="3" destOrd="0" presId="urn:microsoft.com/office/officeart/2009/layout/CircleArrowProcess"/>
    <dgm:cxn modelId="{8BBE4D14-CADB-416E-B431-E4E8B14F45B8}" type="presParOf" srcId="{5070DCC5-15E0-4C1F-9D23-7E66425DEB66}" destId="{02058FF1-9BEE-4972-92E9-C90C006508FC}" srcOrd="4" destOrd="0" presId="urn:microsoft.com/office/officeart/2009/layout/CircleArrowProcess"/>
    <dgm:cxn modelId="{F93EA7A4-AE54-4ECB-A53B-8CAF49C8FD60}" type="presParOf" srcId="{02058FF1-9BEE-4972-92E9-C90C006508FC}" destId="{9FF91508-9D6A-46FC-B271-F3AD970695DE}" srcOrd="0" destOrd="0" presId="urn:microsoft.com/office/officeart/2009/layout/CircleArrowProcess"/>
    <dgm:cxn modelId="{33DD5193-E4EA-4E79-8A93-275B05EBF38F}" type="presParOf" srcId="{5070DCC5-15E0-4C1F-9D23-7E66425DEB66}" destId="{F4844D8C-4FE6-4A79-8966-0D3310D1E0D5}"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03030A-71C6-4E7F-972A-E620DFE6C60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B7F92D75-673F-4F82-A31A-CB5B370A606A}">
          <dgm:prSet phldrT="[Text]" custT="1"/>
          <dgm:spPr/>
          <dgm:t>
            <a:bodyPr/>
            <a:lstStyle/>
            <a:p>
              <a:pPr/>
              <a14:m>
                <m:oMathPara xmlns:m="http://schemas.openxmlformats.org/officeDocument/2006/math">
                  <m:oMathParaPr>
                    <m:jc m:val="centerGroup"/>
                  </m:oMathParaPr>
                  <m:oMath xmlns:m="http://schemas.openxmlformats.org/officeDocument/2006/math">
                    <m:f>
                      <m:fPr>
                        <m:ctrlPr>
                          <a:rPr lang="en-IN" sz="1050" b="1" i="1" smtClean="0">
                            <a:effectLst/>
                            <a:latin typeface="Cambria Math" panose="02040503050406030204" pitchFamily="18" charset="0"/>
                            <a:cs typeface="Times New Roman" panose="02020603050405020304" pitchFamily="18" charset="0"/>
                          </a:rPr>
                        </m:ctrlPr>
                      </m:fPr>
                      <m:num>
                        <m:r>
                          <a:rPr lang="en-US" sz="105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US" sz="105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r>
                      <a:rPr lang="en-US" sz="1050" b="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050" b="1" i="1">
                        <a:effectLst/>
                        <a:latin typeface="Cambria Math" panose="02040503050406030204" pitchFamily="18" charset="0"/>
                        <a:ea typeface="Times New Roman" panose="02020603050405020304" pitchFamily="18" charset="0"/>
                        <a:cs typeface="Times New Roman" panose="02020603050405020304" pitchFamily="18" charset="0"/>
                      </a:rPr>
                      <m:t>𝑷𝒚</m:t>
                    </m:r>
                    <m:r>
                      <a:rPr lang="en-US" sz="1050" b="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050" b="1" i="1">
                        <a:effectLst/>
                        <a:latin typeface="Cambria Math" panose="02040503050406030204" pitchFamily="18" charset="0"/>
                        <a:ea typeface="Times New Roman" panose="02020603050405020304" pitchFamily="18" charset="0"/>
                        <a:cs typeface="Times New Roman" panose="02020603050405020304" pitchFamily="18" charset="0"/>
                      </a:rPr>
                      <m:t>𝑸</m:t>
                    </m:r>
                    <m:sSup>
                      <m:sSupPr>
                        <m:ctrlPr>
                          <a:rPr lang="en-IN" sz="1050" b="1" i="1">
                            <a:effectLst/>
                            <a:latin typeface="Cambria Math" panose="02040503050406030204" pitchFamily="18" charset="0"/>
                            <a:cs typeface="Times New Roman" panose="02020603050405020304" pitchFamily="18" charset="0"/>
                          </a:rPr>
                        </m:ctrlPr>
                      </m:sSupPr>
                      <m:e>
                        <m:r>
                          <a:rPr lang="en-US" sz="105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US" sz="1050" b="1" i="1">
                            <a:effectLst/>
                            <a:latin typeface="Cambria Math" panose="02040503050406030204" pitchFamily="18" charset="0"/>
                            <a:ea typeface="Times New Roman" panose="02020603050405020304" pitchFamily="18" charset="0"/>
                            <a:cs typeface="Times New Roman" panose="02020603050405020304" pitchFamily="18" charset="0"/>
                          </a:rPr>
                          <m:t>𝒏</m:t>
                        </m:r>
                      </m:sup>
                    </m:sSup>
                  </m:oMath>
                </m:oMathPara>
              </a14:m>
              <a:endParaRPr lang="en-IN" sz="1050" b="1" dirty="0"/>
            </a:p>
          </dgm:t>
        </dgm:pt>
      </mc:Choice>
      <mc:Fallback xmlns="">
        <dgm:pt modelId="{B7F92D75-673F-4F82-A31A-CB5B370A606A}">
          <dgm:prSet phldrT="[Text]" custT="1"/>
          <dgm:spPr/>
          <dgm:t>
            <a:bodyPr/>
            <a:lstStyle/>
            <a:p>
              <a:r>
                <a:rPr lang="en-US" sz="1050" b="1" i="0">
                  <a:effectLst/>
                  <a:latin typeface="Cambria Math" panose="02040503050406030204" pitchFamily="18" charset="0"/>
                  <a:ea typeface="Times New Roman" panose="02020603050405020304" pitchFamily="18" charset="0"/>
                  <a:cs typeface="Times New Roman" panose="02020603050405020304" pitchFamily="18" charset="0"/>
                </a:rPr>
                <a:t>𝒅𝒚</a:t>
              </a:r>
              <a:r>
                <a:rPr lang="en-IN" sz="1050" b="1" i="0">
                  <a:effectLst/>
                  <a:latin typeface="Cambria Math" panose="02040503050406030204" pitchFamily="18" charset="0"/>
                  <a:ea typeface="Times New Roman" panose="02020603050405020304" pitchFamily="18" charset="0"/>
                  <a:cs typeface="Times New Roman" panose="02020603050405020304" pitchFamily="18" charset="0"/>
                </a:rPr>
                <a:t>/</a:t>
              </a:r>
              <a:r>
                <a:rPr lang="en-US" sz="1050" b="1" i="0">
                  <a:effectLst/>
                  <a:latin typeface="Cambria Math" panose="02040503050406030204" pitchFamily="18" charset="0"/>
                  <a:ea typeface="Times New Roman" panose="02020603050405020304" pitchFamily="18" charset="0"/>
                  <a:cs typeface="Times New Roman" panose="02020603050405020304" pitchFamily="18" charset="0"/>
                </a:rPr>
                <a:t>𝒅𝒙+𝑷𝒚=𝑸𝒚</a:t>
              </a:r>
              <a:r>
                <a:rPr lang="en-IN" sz="1050" b="1" i="0">
                  <a:effectLst/>
                  <a:latin typeface="Cambria Math" panose="02040503050406030204" pitchFamily="18" charset="0"/>
                  <a:ea typeface="Times New Roman" panose="02020603050405020304" pitchFamily="18" charset="0"/>
                  <a:cs typeface="Times New Roman" panose="02020603050405020304" pitchFamily="18" charset="0"/>
                </a:rPr>
                <a:t>^</a:t>
              </a:r>
              <a:r>
                <a:rPr lang="en-US" sz="1050" b="1" i="0">
                  <a:effectLst/>
                  <a:latin typeface="Cambria Math" panose="02040503050406030204" pitchFamily="18" charset="0"/>
                  <a:ea typeface="Times New Roman" panose="02020603050405020304" pitchFamily="18" charset="0"/>
                  <a:cs typeface="Times New Roman" panose="02020603050405020304" pitchFamily="18" charset="0"/>
                </a:rPr>
                <a:t>𝒏</a:t>
              </a:r>
              <a:endParaRPr lang="en-IN" sz="1050" b="1" dirty="0"/>
            </a:p>
          </dgm:t>
        </dgm:pt>
      </mc:Fallback>
    </mc:AlternateContent>
    <dgm:pt modelId="{841A94F8-B3A6-4813-8DCA-A18EBEC79985}" type="parTrans" cxnId="{2AE7EC51-7F61-430A-9EDC-50CB585AA131}">
      <dgm:prSet/>
      <dgm:spPr/>
      <dgm:t>
        <a:bodyPr/>
        <a:lstStyle/>
        <a:p>
          <a:endParaRPr lang="en-IN"/>
        </a:p>
      </dgm:t>
    </dgm:pt>
    <dgm:pt modelId="{9E1138EC-DFBA-4B0A-B0A7-A0E0006BA2EF}" type="sibTrans" cxnId="{2AE7EC51-7F61-430A-9EDC-50CB585AA131}">
      <dgm:prSet/>
      <dgm:spPr/>
      <dgm:t>
        <a:bodyPr/>
        <a:lstStyle/>
        <a:p>
          <a:endParaRPr lang="en-IN"/>
        </a:p>
      </dgm:t>
    </dgm:pt>
    <mc:AlternateContent xmlns:mc="http://schemas.openxmlformats.org/markup-compatibility/2006" xmlns:a14="http://schemas.microsoft.com/office/drawing/2010/main">
      <mc:Choice Requires="a14">
        <dgm:pt modelId="{5BE22FB4-B6BF-4BB4-A8CC-BC443866E926}">
          <dgm:prSet phldrT="[Text]"/>
          <dgm:spPr/>
          <dgm:t>
            <a:bodyPr/>
            <a:lstStyle/>
            <a:p>
              <a:r>
                <a:rPr lang="en-US" dirty="0"/>
                <a:t>Divide by </a:t>
              </a:r>
              <a14:m>
                <m:oMath xmlns:m="http://schemas.openxmlformats.org/officeDocument/2006/math">
                  <m:sSup>
                    <m:sSupPr>
                      <m:ctrlPr>
                        <a:rPr lang="en-IN" b="1" i="1" smtClean="0">
                          <a:effectLst/>
                          <a:latin typeface="Cambria Math" panose="02040503050406030204" pitchFamily="18" charset="0"/>
                          <a:cs typeface="Times New Roman" panose="02020603050405020304" pitchFamily="18" charset="0"/>
                        </a:rPr>
                      </m:ctrlPr>
                    </m:sSup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𝐲</m:t>
                      </m:r>
                    </m:e>
                    <m:sup>
                      <m:r>
                        <a:rPr lang="en-US" b="1" i="1">
                          <a:effectLst/>
                          <a:latin typeface="Cambria Math" panose="02040503050406030204" pitchFamily="18" charset="0"/>
                          <a:ea typeface="Times New Roman" panose="02020603050405020304" pitchFamily="18" charset="0"/>
                          <a:cs typeface="Times New Roman" panose="02020603050405020304" pitchFamily="18" charset="0"/>
                        </a:rPr>
                        <m:t>𝐧</m:t>
                      </m:r>
                    </m:sup>
                  </m:sSup>
                </m:oMath>
              </a14:m>
              <a:endParaRPr lang="en-IN" dirty="0"/>
            </a:p>
          </dgm:t>
        </dgm:pt>
      </mc:Choice>
      <mc:Fallback xmlns="">
        <dgm:pt modelId="{5BE22FB4-B6BF-4BB4-A8CC-BC443866E926}">
          <dgm:prSet phldrT="[Text]"/>
          <dgm:spPr/>
          <dgm:t>
            <a:bodyPr/>
            <a:lstStyle/>
            <a:p>
              <a:r>
                <a:rPr lang="en-US" dirty="0"/>
                <a:t>Divide by </a:t>
              </a:r>
              <a:r>
                <a:rPr lang="en-US" b="1" i="0">
                  <a:effectLst/>
                  <a:latin typeface="Cambria Math" panose="02040503050406030204" pitchFamily="18" charset="0"/>
                  <a:ea typeface="Times New Roman" panose="02020603050405020304" pitchFamily="18" charset="0"/>
                  <a:cs typeface="Times New Roman" panose="02020603050405020304" pitchFamily="18" charset="0"/>
                </a:rPr>
                <a:t>𝐲</a:t>
              </a:r>
              <a:r>
                <a:rPr lang="en-IN" b="1" i="0">
                  <a:effectLst/>
                  <a:latin typeface="Cambria Math" panose="02040503050406030204" pitchFamily="18" charset="0"/>
                  <a:ea typeface="Times New Roman" panose="02020603050405020304" pitchFamily="18" charset="0"/>
                  <a:cs typeface="Times New Roman" panose="02020603050405020304" pitchFamily="18" charset="0"/>
                </a:rPr>
                <a:t>^</a:t>
              </a:r>
              <a:r>
                <a:rPr lang="en-US" b="1" i="0">
                  <a:effectLst/>
                  <a:latin typeface="Cambria Math" panose="02040503050406030204" pitchFamily="18" charset="0"/>
                  <a:ea typeface="Times New Roman" panose="02020603050405020304" pitchFamily="18" charset="0"/>
                  <a:cs typeface="Times New Roman" panose="02020603050405020304" pitchFamily="18" charset="0"/>
                </a:rPr>
                <a:t>𝐧</a:t>
              </a:r>
              <a:endParaRPr lang="en-IN" dirty="0"/>
            </a:p>
          </dgm:t>
        </dgm:pt>
      </mc:Fallback>
    </mc:AlternateContent>
    <dgm:pt modelId="{DB0A6D3A-9623-4C4C-8341-DA9A52A1FF1B}" type="parTrans" cxnId="{2518CE67-31B8-4B95-829C-34271063AFB7}">
      <dgm:prSet/>
      <dgm:spPr/>
      <dgm:t>
        <a:bodyPr/>
        <a:lstStyle/>
        <a:p>
          <a:endParaRPr lang="en-IN"/>
        </a:p>
      </dgm:t>
    </dgm:pt>
    <dgm:pt modelId="{F51A81C5-A1B0-4355-828C-6AE3BDFE5408}" type="sibTrans" cxnId="{2518CE67-31B8-4B95-829C-34271063AFB7}">
      <dgm:prSet/>
      <dgm:spPr/>
      <dgm:t>
        <a:bodyPr/>
        <a:lstStyle/>
        <a:p>
          <a:endParaRPr lang="en-IN"/>
        </a:p>
      </dgm:t>
    </dgm:pt>
    <dgm:pt modelId="{1A71BAB1-1339-4583-81C7-3C90C5C4A1DF}">
      <dgm:prSet phldrT="[Text]"/>
      <dgm:spPr/>
      <dgm:t>
        <a:bodyPr/>
        <a:lstStyle/>
        <a:p>
          <a:r>
            <a:rPr lang="en-US" dirty="0"/>
            <a:t>.</a:t>
          </a:r>
          <a:endParaRPr lang="en-IN" dirty="0"/>
        </a:p>
      </dgm:t>
    </dgm:pt>
    <dgm:pt modelId="{DF1D1D42-F325-4EC5-B930-618D31DE225B}" type="parTrans" cxnId="{B8C3EC3D-1310-414A-AD57-5ADC77A625E2}">
      <dgm:prSet/>
      <dgm:spPr/>
      <dgm:t>
        <a:bodyPr/>
        <a:lstStyle/>
        <a:p>
          <a:endParaRPr lang="en-IN"/>
        </a:p>
      </dgm:t>
    </dgm:pt>
    <dgm:pt modelId="{E8511918-7F94-4E5A-91B9-7C20A24DC352}" type="sibTrans" cxnId="{B8C3EC3D-1310-414A-AD57-5ADC77A625E2}">
      <dgm:prSet/>
      <dgm:spPr/>
      <dgm:t>
        <a:bodyPr/>
        <a:lstStyle/>
        <a:p>
          <a:endParaRPr lang="en-IN"/>
        </a:p>
      </dgm:t>
    </dgm:pt>
    <mc:AlternateContent xmlns:mc="http://schemas.openxmlformats.org/markup-compatibility/2006" xmlns:a14="http://schemas.microsoft.com/office/drawing/2010/main">
      <mc:Choice Requires="a14">
        <dgm:pt modelId="{C3D55EEB-218A-434F-B58F-6CADD96F03DF}">
          <dgm:prSet phldrT="[Text]" custT="1"/>
          <dgm:spPr/>
          <dgm:t>
            <a:bodyPr/>
            <a:lstStyle/>
            <a:p>
              <a:pPr/>
              <a14:m>
                <m:oMathPara xmlns:m="http://schemas.openxmlformats.org/officeDocument/2006/math">
                  <m:oMathParaPr>
                    <m:jc m:val="centerGroup"/>
                  </m:oMathParaPr>
                  <m:oMath xmlns:m="http://schemas.openxmlformats.org/officeDocument/2006/math">
                    <m:f>
                      <m:fPr>
                        <m:ctrlPr>
                          <a:rPr lang="en-IN" sz="900" b="1" i="1" smtClean="0">
                            <a:effectLst/>
                            <a:latin typeface="Cambria Math" panose="02040503050406030204" pitchFamily="18" charset="0"/>
                            <a:cs typeface="Times New Roman" panose="02020603050405020304" pitchFamily="18" charset="0"/>
                          </a:rPr>
                        </m:ctrlPr>
                      </m:fPr>
                      <m:num>
                        <m:r>
                          <a:rPr lang="en-US" sz="900" b="1" i="1" smtClean="0">
                            <a:effectLst/>
                            <a:latin typeface="Cambria Math" panose="02040503050406030204" pitchFamily="18" charset="0"/>
                            <a:cs typeface="Times New Roman" panose="02020603050405020304" pitchFamily="18" charset="0"/>
                          </a:rPr>
                          <m:t>𝟏</m:t>
                        </m:r>
                      </m:num>
                      <m:den>
                        <m:sSup>
                          <m:sSupPr>
                            <m:ctrlPr>
                              <a:rPr lang="en-IN" sz="900" b="1" i="1" smtClean="0">
                                <a:effectLst/>
                                <a:latin typeface="Cambria Math" panose="02040503050406030204" pitchFamily="18" charset="0"/>
                                <a:cs typeface="Times New Roman" panose="02020603050405020304" pitchFamily="18" charset="0"/>
                              </a:rPr>
                            </m:ctrlPr>
                          </m:sSupPr>
                          <m:e>
                            <m:r>
                              <a:rPr lang="en-US" sz="900" b="1" i="1" smtClean="0">
                                <a:effectLst/>
                                <a:latin typeface="Cambria Math" panose="02040503050406030204" pitchFamily="18" charset="0"/>
                                <a:cs typeface="Times New Roman" panose="02020603050405020304" pitchFamily="18" charset="0"/>
                              </a:rPr>
                              <m:t>𝒚</m:t>
                            </m:r>
                          </m:e>
                          <m:sup>
                            <m:r>
                              <a:rPr lang="en-US" sz="900" b="1" i="1" smtClean="0">
                                <a:effectLst/>
                                <a:latin typeface="Cambria Math" panose="02040503050406030204" pitchFamily="18" charset="0"/>
                                <a:cs typeface="Times New Roman" panose="02020603050405020304" pitchFamily="18" charset="0"/>
                              </a:rPr>
                              <m:t>𝒏</m:t>
                            </m:r>
                          </m:sup>
                        </m:sSup>
                      </m:den>
                    </m:f>
                    <m:f>
                      <m:fPr>
                        <m:ctrlPr>
                          <a:rPr lang="en-IN" sz="900" b="1" i="1" smtClean="0">
                            <a:effectLst/>
                            <a:latin typeface="Cambria Math" panose="02040503050406030204" pitchFamily="18" charset="0"/>
                            <a:cs typeface="Times New Roman" panose="02020603050405020304" pitchFamily="18" charset="0"/>
                          </a:rPr>
                        </m:ctrlPr>
                      </m:fPr>
                      <m:num>
                        <m:r>
                          <a:rPr lang="en-US" sz="900" b="1" i="1">
                            <a:effectLst/>
                            <a:latin typeface="Cambria Math" panose="02040503050406030204" pitchFamily="18" charset="0"/>
                            <a:ea typeface="Times New Roman" panose="02020603050405020304" pitchFamily="18" charset="0"/>
                            <a:cs typeface="Times New Roman" panose="02020603050405020304" pitchFamily="18" charset="0"/>
                          </a:rPr>
                          <m:t>𝐝𝐲</m:t>
                        </m:r>
                      </m:num>
                      <m:den>
                        <m:r>
                          <a:rPr lang="en-US" sz="900" b="1" i="1">
                            <a:effectLst/>
                            <a:latin typeface="Cambria Math" panose="02040503050406030204" pitchFamily="18" charset="0"/>
                            <a:ea typeface="Times New Roman" panose="02020603050405020304" pitchFamily="18" charset="0"/>
                            <a:cs typeface="Times New Roman" panose="02020603050405020304" pitchFamily="18" charset="0"/>
                          </a:rPr>
                          <m:t>𝐝𝐱</m:t>
                        </m:r>
                      </m:den>
                    </m:f>
                    <m:r>
                      <a:rPr lang="en-US" sz="900" b="1">
                        <a:effectLst/>
                        <a:latin typeface="Cambria Math" panose="02040503050406030204" pitchFamily="18" charset="0"/>
                        <a:ea typeface="Times New Roman" panose="02020603050405020304" pitchFamily="18" charset="0"/>
                        <a:cs typeface="Times New Roman" panose="02020603050405020304" pitchFamily="18" charset="0"/>
                      </a:rPr>
                      <m:t>+</m:t>
                    </m:r>
                    <m:r>
                      <a:rPr lang="en-US" sz="900" b="1" i="1">
                        <a:effectLst/>
                        <a:latin typeface="Cambria Math" panose="02040503050406030204" pitchFamily="18" charset="0"/>
                        <a:ea typeface="Times New Roman" panose="02020603050405020304" pitchFamily="18" charset="0"/>
                        <a:cs typeface="Times New Roman" panose="02020603050405020304" pitchFamily="18" charset="0"/>
                      </a:rPr>
                      <m:t>𝐏</m:t>
                    </m:r>
                    <m:f>
                      <m:fPr>
                        <m:ctrlPr>
                          <a:rPr lang="en-US" sz="900" b="1" i="1" smtClean="0">
                            <a:effectLst/>
                            <a:latin typeface="Cambria Math" panose="02040503050406030204" pitchFamily="18" charset="0"/>
                            <a:cs typeface="Times New Roman" panose="02020603050405020304" pitchFamily="18" charset="0"/>
                          </a:rPr>
                        </m:ctrlPr>
                      </m:fPr>
                      <m:num>
                        <m:r>
                          <a:rPr lang="en-US" sz="900" b="1" i="1" smtClean="0">
                            <a:effectLst/>
                            <a:latin typeface="Cambria Math" panose="02040503050406030204" pitchFamily="18" charset="0"/>
                            <a:cs typeface="Times New Roman" panose="02020603050405020304" pitchFamily="18" charset="0"/>
                          </a:rPr>
                          <m:t>𝟏</m:t>
                        </m:r>
                      </m:num>
                      <m:den>
                        <m:sSup>
                          <m:sSupPr>
                            <m:ctrlPr>
                              <a:rPr lang="en-US" sz="900" b="1" i="1" smtClean="0">
                                <a:effectLst/>
                                <a:latin typeface="Cambria Math" panose="02040503050406030204" pitchFamily="18" charset="0"/>
                                <a:cs typeface="Times New Roman" panose="02020603050405020304" pitchFamily="18" charset="0"/>
                              </a:rPr>
                            </m:ctrlPr>
                          </m:sSupPr>
                          <m:e>
                            <m:r>
                              <a:rPr lang="en-US" sz="900" b="1" i="1" smtClean="0">
                                <a:effectLst/>
                                <a:latin typeface="Cambria Math" panose="02040503050406030204" pitchFamily="18" charset="0"/>
                                <a:cs typeface="Times New Roman" panose="02020603050405020304" pitchFamily="18" charset="0"/>
                              </a:rPr>
                              <m:t>𝒚</m:t>
                            </m:r>
                          </m:e>
                          <m:sup>
                            <m:r>
                              <a:rPr lang="en-US" sz="900" b="1" i="1" smtClean="0">
                                <a:effectLst/>
                                <a:latin typeface="Cambria Math" panose="02040503050406030204" pitchFamily="18" charset="0"/>
                                <a:cs typeface="Times New Roman" panose="02020603050405020304" pitchFamily="18" charset="0"/>
                              </a:rPr>
                              <m:t>𝒏</m:t>
                            </m:r>
                            <m:r>
                              <a:rPr lang="en-US" sz="900" b="1" i="1" smtClean="0">
                                <a:effectLst/>
                                <a:latin typeface="Cambria Math" panose="02040503050406030204" pitchFamily="18" charset="0"/>
                                <a:cs typeface="Times New Roman" panose="02020603050405020304" pitchFamily="18" charset="0"/>
                              </a:rPr>
                              <m:t>−</m:t>
                            </m:r>
                            <m:r>
                              <a:rPr lang="en-US" sz="900" b="1" i="1" smtClean="0">
                                <a:effectLst/>
                                <a:latin typeface="Cambria Math" panose="02040503050406030204" pitchFamily="18" charset="0"/>
                                <a:cs typeface="Times New Roman" panose="02020603050405020304" pitchFamily="18" charset="0"/>
                              </a:rPr>
                              <m:t>𝟏</m:t>
                            </m:r>
                          </m:sup>
                        </m:sSup>
                      </m:den>
                    </m:f>
                    <m:r>
                      <a:rPr lang="en-US" sz="900" b="1">
                        <a:effectLst/>
                        <a:latin typeface="Cambria Math" panose="02040503050406030204" pitchFamily="18" charset="0"/>
                        <a:ea typeface="Times New Roman" panose="02020603050405020304" pitchFamily="18" charset="0"/>
                        <a:cs typeface="Times New Roman" panose="02020603050405020304" pitchFamily="18" charset="0"/>
                      </a:rPr>
                      <m:t>=</m:t>
                    </m:r>
                    <m:r>
                      <a:rPr lang="en-US" sz="900" b="1" i="1">
                        <a:effectLst/>
                        <a:latin typeface="Cambria Math" panose="02040503050406030204" pitchFamily="18" charset="0"/>
                        <a:ea typeface="Times New Roman" panose="02020603050405020304" pitchFamily="18" charset="0"/>
                        <a:cs typeface="Times New Roman" panose="02020603050405020304" pitchFamily="18" charset="0"/>
                      </a:rPr>
                      <m:t>𝐐</m:t>
                    </m:r>
                  </m:oMath>
                </m:oMathPara>
              </a14:m>
              <a:endParaRPr lang="en-IN" sz="900" dirty="0"/>
            </a:p>
          </dgm:t>
        </dgm:pt>
      </mc:Choice>
      <mc:Fallback xmlns="">
        <dgm:pt modelId="{C3D55EEB-218A-434F-B58F-6CADD96F03DF}">
          <dgm:prSet phldrT="[Text]" custT="1"/>
          <dgm:spPr/>
          <dgm:t>
            <a:bodyPr/>
            <a:lstStyle/>
            <a:p>
              <a:r>
                <a:rPr lang="en-US" sz="900" b="1" i="0">
                  <a:effectLst/>
                  <a:latin typeface="Cambria Math" panose="02040503050406030204" pitchFamily="18" charset="0"/>
                  <a:cs typeface="Times New Roman" panose="02020603050405020304" pitchFamily="18" charset="0"/>
                </a:rPr>
                <a:t>𝟏</a:t>
              </a:r>
              <a:r>
                <a:rPr lang="en-IN" sz="900" b="1" i="0">
                  <a:effectLst/>
                  <a:latin typeface="Cambria Math" panose="02040503050406030204" pitchFamily="18" charset="0"/>
                  <a:cs typeface="Times New Roman" panose="02020603050405020304" pitchFamily="18" charset="0"/>
                </a:rPr>
                <a:t>/</a:t>
              </a:r>
              <a:r>
                <a:rPr lang="en-US" sz="900" b="1" i="0">
                  <a:effectLst/>
                  <a:latin typeface="Cambria Math" panose="02040503050406030204" pitchFamily="18" charset="0"/>
                  <a:cs typeface="Times New Roman" panose="02020603050405020304" pitchFamily="18" charset="0"/>
                </a:rPr>
                <a:t>𝒚</a:t>
              </a:r>
              <a:r>
                <a:rPr lang="en-IN" sz="900" b="1" i="0">
                  <a:effectLst/>
                  <a:latin typeface="Cambria Math" panose="02040503050406030204" pitchFamily="18" charset="0"/>
                  <a:cs typeface="Times New Roman" panose="02020603050405020304" pitchFamily="18" charset="0"/>
                </a:rPr>
                <a:t>^</a:t>
              </a:r>
              <a:r>
                <a:rPr lang="en-US" sz="900" b="1" i="0">
                  <a:effectLst/>
                  <a:latin typeface="Cambria Math" panose="02040503050406030204" pitchFamily="18" charset="0"/>
                  <a:cs typeface="Times New Roman" panose="02020603050405020304" pitchFamily="18" charset="0"/>
                </a:rPr>
                <a:t>𝒏</a:t>
              </a:r>
              <a:r>
                <a:rPr lang="en-IN" sz="900" b="1" i="0">
                  <a:effectLst/>
                  <a:latin typeface="Cambria Math" panose="02040503050406030204" pitchFamily="18" charset="0"/>
                  <a:cs typeface="Times New Roman" panose="02020603050405020304" pitchFamily="18" charset="0"/>
                </a:rPr>
                <a:t>  </a:t>
              </a:r>
              <a:r>
                <a:rPr lang="en-US" sz="900" b="1" i="0">
                  <a:effectLst/>
                  <a:latin typeface="Cambria Math" panose="02040503050406030204" pitchFamily="18" charset="0"/>
                  <a:cs typeface="Times New Roman" panose="02020603050405020304" pitchFamily="18" charset="0"/>
                </a:rPr>
                <a:t> </a:t>
              </a:r>
              <a:r>
                <a:rPr lang="en-US" sz="900" b="1" i="0">
                  <a:effectLst/>
                  <a:latin typeface="Cambria Math" panose="02040503050406030204" pitchFamily="18" charset="0"/>
                  <a:ea typeface="Times New Roman" panose="02020603050405020304" pitchFamily="18" charset="0"/>
                  <a:cs typeface="Times New Roman" panose="02020603050405020304" pitchFamily="18" charset="0"/>
                </a:rPr>
                <a:t>𝐝𝐲</a:t>
              </a:r>
              <a:r>
                <a:rPr lang="en-IN" sz="900" b="1" i="0">
                  <a:effectLst/>
                  <a:latin typeface="Cambria Math" panose="02040503050406030204" pitchFamily="18" charset="0"/>
                  <a:ea typeface="Times New Roman" panose="02020603050405020304" pitchFamily="18" charset="0"/>
                  <a:cs typeface="Times New Roman" panose="02020603050405020304" pitchFamily="18" charset="0"/>
                </a:rPr>
                <a:t>/</a:t>
              </a:r>
              <a:r>
                <a:rPr lang="en-US" sz="900" b="1" i="0">
                  <a:effectLst/>
                  <a:latin typeface="Cambria Math" panose="02040503050406030204" pitchFamily="18" charset="0"/>
                  <a:ea typeface="Times New Roman" panose="02020603050405020304" pitchFamily="18" charset="0"/>
                  <a:cs typeface="Times New Roman" panose="02020603050405020304" pitchFamily="18" charset="0"/>
                </a:rPr>
                <a:t>𝐝𝐱+𝐏</a:t>
              </a:r>
              <a:r>
                <a:rPr lang="en-US" sz="900" b="1" i="0">
                  <a:effectLst/>
                  <a:latin typeface="Cambria Math" panose="02040503050406030204" pitchFamily="18" charset="0"/>
                  <a:cs typeface="Times New Roman" panose="02020603050405020304" pitchFamily="18" charset="0"/>
                </a:rPr>
                <a:t> 𝟏/𝒚^(𝒏−𝟏) </a:t>
              </a:r>
              <a:r>
                <a:rPr lang="en-US" sz="900" b="1" i="0">
                  <a:effectLst/>
                  <a:latin typeface="Cambria Math" panose="02040503050406030204" pitchFamily="18" charset="0"/>
                  <a:ea typeface="Times New Roman" panose="02020603050405020304" pitchFamily="18" charset="0"/>
                  <a:cs typeface="Times New Roman" panose="02020603050405020304" pitchFamily="18" charset="0"/>
                </a:rPr>
                <a:t>=𝐐</a:t>
              </a:r>
              <a:endParaRPr lang="en-IN" sz="900" dirty="0"/>
            </a:p>
          </dgm:t>
        </dgm:pt>
      </mc:Fallback>
    </mc:AlternateContent>
    <dgm:pt modelId="{AB84FE96-4032-4C62-A854-35444B40E523}" type="parTrans" cxnId="{A2EEE495-FC64-4067-8E91-7EAAA99FAC43}">
      <dgm:prSet/>
      <dgm:spPr/>
      <dgm:t>
        <a:bodyPr/>
        <a:lstStyle/>
        <a:p>
          <a:endParaRPr lang="en-IN"/>
        </a:p>
      </dgm:t>
    </dgm:pt>
    <dgm:pt modelId="{D84A88BC-F6DF-4070-BA11-0B6F14A4444F}" type="sibTrans" cxnId="{A2EEE495-FC64-4067-8E91-7EAAA99FAC43}">
      <dgm:prSet/>
      <dgm:spPr/>
      <dgm:t>
        <a:bodyPr/>
        <a:lstStyle/>
        <a:p>
          <a:endParaRPr lang="en-IN"/>
        </a:p>
      </dgm:t>
    </dgm:pt>
    <mc:AlternateContent xmlns:mc="http://schemas.openxmlformats.org/markup-compatibility/2006" xmlns:a14="http://schemas.microsoft.com/office/drawing/2010/main">
      <mc:Choice Requires="a14">
        <dgm:pt modelId="{696C3974-4AAB-4D58-B531-D489B2FCC155}">
          <dgm:prSet phldrT="[Text]"/>
          <dgm:spPr/>
          <dgm:t>
            <a:bodyPr/>
            <a:lstStyle/>
            <a:p>
              <a:r>
                <a:rPr lang="en-US" dirty="0"/>
                <a:t>Put </a:t>
              </a:r>
              <a14:m>
                <m:oMath xmlns:m="http://schemas.openxmlformats.org/officeDocument/2006/math">
                  <m:f>
                    <m:fPr>
                      <m:ctrlPr>
                        <a:rPr lang="en-US" b="1" i="1" smtClean="0">
                          <a:effectLst/>
                          <a:latin typeface="Cambria Math" panose="02040503050406030204" pitchFamily="18" charset="0"/>
                          <a:cs typeface="Times New Roman" panose="02020603050405020304" pitchFamily="18" charset="0"/>
                        </a:rPr>
                      </m:ctrlPr>
                    </m:fPr>
                    <m:num>
                      <m:r>
                        <a:rPr lang="en-US" b="1" i="1" smtClean="0">
                          <a:effectLst/>
                          <a:latin typeface="Cambria Math" panose="02040503050406030204" pitchFamily="18" charset="0"/>
                          <a:cs typeface="Times New Roman" panose="02020603050405020304" pitchFamily="18" charset="0"/>
                        </a:rPr>
                        <m:t>𝟏</m:t>
                      </m:r>
                    </m:num>
                    <m:den>
                      <m:sSup>
                        <m:sSupPr>
                          <m:ctrlPr>
                            <a:rPr lang="en-US" b="1" i="1" smtClean="0">
                              <a:effectLst/>
                              <a:latin typeface="Cambria Math" panose="02040503050406030204" pitchFamily="18" charset="0"/>
                              <a:cs typeface="Times New Roman" panose="02020603050405020304" pitchFamily="18" charset="0"/>
                            </a:rPr>
                          </m:ctrlPr>
                        </m:sSupPr>
                        <m:e>
                          <m:r>
                            <a:rPr lang="en-US" b="1" i="1" smtClean="0">
                              <a:effectLst/>
                              <a:latin typeface="Cambria Math" panose="02040503050406030204" pitchFamily="18" charset="0"/>
                              <a:cs typeface="Times New Roman" panose="02020603050405020304" pitchFamily="18" charset="0"/>
                            </a:rPr>
                            <m:t>𝒚</m:t>
                          </m:r>
                        </m:e>
                        <m:sup>
                          <m:r>
                            <a:rPr lang="en-US" b="1" i="1" smtClean="0">
                              <a:effectLst/>
                              <a:latin typeface="Cambria Math" panose="02040503050406030204" pitchFamily="18" charset="0"/>
                              <a:cs typeface="Times New Roman" panose="02020603050405020304" pitchFamily="18" charset="0"/>
                            </a:rPr>
                            <m:t>𝒏</m:t>
                          </m:r>
                          <m:r>
                            <a:rPr lang="en-US" b="1" i="1" smtClean="0">
                              <a:effectLst/>
                              <a:latin typeface="Cambria Math" panose="02040503050406030204" pitchFamily="18" charset="0"/>
                              <a:cs typeface="Times New Roman" panose="02020603050405020304" pitchFamily="18" charset="0"/>
                            </a:rPr>
                            <m:t>−</m:t>
                          </m:r>
                          <m:r>
                            <a:rPr lang="en-US" b="1" i="1" smtClean="0">
                              <a:effectLst/>
                              <a:latin typeface="Cambria Math" panose="02040503050406030204" pitchFamily="18" charset="0"/>
                              <a:cs typeface="Times New Roman" panose="02020603050405020304" pitchFamily="18" charset="0"/>
                            </a:rPr>
                            <m:t>𝟏</m:t>
                          </m:r>
                        </m:sup>
                      </m:sSup>
                    </m:den>
                  </m:f>
                </m:oMath>
              </a14:m>
              <a:r>
                <a:rPr lang="en-US" dirty="0"/>
                <a:t> = t ,</a:t>
              </a:r>
              <a14:m>
                <m:oMath xmlns:m="http://schemas.openxmlformats.org/officeDocument/2006/math">
                  <m:f>
                    <m:fPr>
                      <m:ctrlPr>
                        <a:rPr lang="en-IN" b="1" i="1" smtClean="0">
                          <a:effectLst/>
                          <a:latin typeface="Cambria Math" panose="02040503050406030204" pitchFamily="18" charset="0"/>
                          <a:cs typeface="Times New Roman" panose="02020603050405020304" pitchFamily="18" charset="0"/>
                        </a:rPr>
                      </m:ctrlPr>
                    </m:fPr>
                    <m:num>
                      <m:r>
                        <a:rPr lang="en-US" b="1" i="1" smtClean="0">
                          <a:effectLst/>
                          <a:latin typeface="Cambria Math" panose="02040503050406030204" pitchFamily="18" charset="0"/>
                          <a:cs typeface="Times New Roman" panose="02020603050405020304" pitchFamily="18" charset="0"/>
                        </a:rPr>
                        <m:t>𝟏</m:t>
                      </m:r>
                    </m:num>
                    <m:den>
                      <m:sSup>
                        <m:sSupPr>
                          <m:ctrlPr>
                            <a:rPr lang="en-IN" b="1" i="1" smtClean="0">
                              <a:effectLst/>
                              <a:latin typeface="Cambria Math" panose="02040503050406030204" pitchFamily="18" charset="0"/>
                              <a:cs typeface="Times New Roman" panose="02020603050405020304" pitchFamily="18" charset="0"/>
                            </a:rPr>
                          </m:ctrlPr>
                        </m:sSupPr>
                        <m:e>
                          <m:r>
                            <a:rPr lang="en-US" b="1" i="1" smtClean="0">
                              <a:effectLst/>
                              <a:latin typeface="Cambria Math" panose="02040503050406030204" pitchFamily="18" charset="0"/>
                              <a:cs typeface="Times New Roman" panose="02020603050405020304" pitchFamily="18" charset="0"/>
                            </a:rPr>
                            <m:t>𝒚</m:t>
                          </m:r>
                        </m:e>
                        <m:sup>
                          <m:r>
                            <a:rPr lang="en-US" b="1" i="1" smtClean="0">
                              <a:effectLst/>
                              <a:latin typeface="Cambria Math" panose="02040503050406030204" pitchFamily="18" charset="0"/>
                              <a:cs typeface="Times New Roman" panose="02020603050405020304" pitchFamily="18" charset="0"/>
                            </a:rPr>
                            <m:t>𝒏</m:t>
                          </m:r>
                        </m:sup>
                      </m:sSup>
                    </m:den>
                  </m:f>
                  <m:f>
                    <m:fPr>
                      <m:ctrlPr>
                        <a:rPr lang="en-IN" b="1" i="1" smtClean="0">
                          <a:effectLst/>
                          <a:latin typeface="Cambria Math" panose="02040503050406030204" pitchFamily="18" charset="0"/>
                          <a:cs typeface="Times New Roman" panose="02020603050405020304" pitchFamily="18" charset="0"/>
                        </a:rPr>
                      </m:ctrlPr>
                    </m:fPr>
                    <m:num>
                      <m:r>
                        <a:rPr lang="en-US" b="1" i="1">
                          <a:effectLst/>
                          <a:latin typeface="Cambria Math" panose="02040503050406030204" pitchFamily="18" charset="0"/>
                          <a:ea typeface="Times New Roman" panose="02020603050405020304" pitchFamily="18" charset="0"/>
                          <a:cs typeface="Times New Roman" panose="02020603050405020304" pitchFamily="18" charset="0"/>
                        </a:rPr>
                        <m:t>𝐝𝐲</m:t>
                      </m:r>
                    </m:num>
                    <m:den>
                      <m:r>
                        <a:rPr lang="en-US" b="1" i="1">
                          <a:effectLst/>
                          <a:latin typeface="Cambria Math" panose="02040503050406030204" pitchFamily="18" charset="0"/>
                          <a:ea typeface="Times New Roman" panose="02020603050405020304" pitchFamily="18" charset="0"/>
                          <a:cs typeface="Times New Roman" panose="02020603050405020304" pitchFamily="18" charset="0"/>
                        </a:rPr>
                        <m:t>𝐝𝐱</m:t>
                      </m:r>
                    </m:den>
                  </m:f>
                </m:oMath>
              </a14:m>
              <a:r>
                <a:rPr lang="en-IN" dirty="0"/>
                <a:t> =</a:t>
              </a:r>
              <a14:m>
                <m:oMath xmlns:m="http://schemas.openxmlformats.org/officeDocument/2006/math">
                  <m:f>
                    <m:fPr>
                      <m:ctrlPr>
                        <a:rPr lang="en-IN" b="1" i="1" smtClean="0">
                          <a:effectLst/>
                          <a:latin typeface="Cambria Math" panose="02040503050406030204" pitchFamily="18" charset="0"/>
                          <a:cs typeface="Times New Roman" panose="02020603050405020304" pitchFamily="18" charset="0"/>
                        </a:rPr>
                      </m:ctrlPr>
                    </m:fPr>
                    <m:num>
                      <m:r>
                        <a:rPr lang="en-US" b="1" i="1">
                          <a:effectLst/>
                          <a:latin typeface="Cambria Math" panose="02040503050406030204" pitchFamily="18" charset="0"/>
                          <a:ea typeface="Times New Roman" panose="02020603050405020304" pitchFamily="18" charset="0"/>
                          <a:cs typeface="Times New Roman" panose="02020603050405020304" pitchFamily="18" charset="0"/>
                        </a:rPr>
                        <m:t>𝐝</m:t>
                      </m:r>
                      <m:r>
                        <a:rPr lang="en-US" b="1" i="1" smtClean="0">
                          <a:effectLst/>
                          <a:latin typeface="Cambria Math" panose="02040503050406030204" pitchFamily="18" charset="0"/>
                          <a:ea typeface="Times New Roman" panose="02020603050405020304" pitchFamily="18" charset="0"/>
                          <a:cs typeface="Times New Roman" panose="02020603050405020304" pitchFamily="18" charset="0"/>
                        </a:rPr>
                        <m:t>𝒕</m:t>
                      </m:r>
                    </m:num>
                    <m:den>
                      <m:r>
                        <a:rPr lang="en-US" b="1" i="1">
                          <a:effectLst/>
                          <a:latin typeface="Cambria Math" panose="02040503050406030204" pitchFamily="18" charset="0"/>
                          <a:ea typeface="Times New Roman" panose="02020603050405020304" pitchFamily="18" charset="0"/>
                          <a:cs typeface="Times New Roman" panose="02020603050405020304" pitchFamily="18" charset="0"/>
                        </a:rPr>
                        <m:t>𝐝𝐱</m:t>
                      </m:r>
                    </m:den>
                  </m:f>
                </m:oMath>
              </a14:m>
              <a:r>
                <a:rPr lang="en-IN" dirty="0"/>
                <a:t>  </a:t>
              </a:r>
            </a:p>
          </dgm:t>
        </dgm:pt>
      </mc:Choice>
      <mc:Fallback xmlns="">
        <dgm:pt modelId="{696C3974-4AAB-4D58-B531-D489B2FCC155}">
          <dgm:prSet phldrT="[Text]"/>
          <dgm:spPr/>
          <dgm:t>
            <a:bodyPr/>
            <a:lstStyle/>
            <a:p>
              <a:r>
                <a:rPr lang="en-US" dirty="0"/>
                <a:t>Put </a:t>
              </a:r>
              <a:r>
                <a:rPr lang="en-US" b="1" i="0">
                  <a:effectLst/>
                  <a:latin typeface="Cambria Math" panose="02040503050406030204" pitchFamily="18" charset="0"/>
                  <a:cs typeface="Times New Roman" panose="02020603050405020304" pitchFamily="18" charset="0"/>
                </a:rPr>
                <a:t>𝟏/𝒚^(𝒏−𝟏) </a:t>
              </a:r>
              <a:r>
                <a:rPr lang="en-US" dirty="0"/>
                <a:t> = t ,</a:t>
              </a:r>
              <a:r>
                <a:rPr lang="en-US" b="1" i="0">
                  <a:effectLst/>
                  <a:latin typeface="Cambria Math" panose="02040503050406030204" pitchFamily="18" charset="0"/>
                  <a:cs typeface="Times New Roman" panose="02020603050405020304" pitchFamily="18" charset="0"/>
                </a:rPr>
                <a:t>𝟏</a:t>
              </a:r>
              <a:r>
                <a:rPr lang="en-IN" b="1" i="0">
                  <a:effectLst/>
                  <a:latin typeface="Cambria Math" panose="02040503050406030204" pitchFamily="18" charset="0"/>
                  <a:cs typeface="Times New Roman" panose="02020603050405020304" pitchFamily="18" charset="0"/>
                </a:rPr>
                <a:t>/</a:t>
              </a:r>
              <a:r>
                <a:rPr lang="en-US" b="1" i="0">
                  <a:effectLst/>
                  <a:latin typeface="Cambria Math" panose="02040503050406030204" pitchFamily="18" charset="0"/>
                  <a:cs typeface="Times New Roman" panose="02020603050405020304" pitchFamily="18" charset="0"/>
                </a:rPr>
                <a:t>𝒚</a:t>
              </a:r>
              <a:r>
                <a:rPr lang="en-IN" b="1" i="0">
                  <a:effectLst/>
                  <a:latin typeface="Cambria Math" panose="02040503050406030204" pitchFamily="18" charset="0"/>
                  <a:cs typeface="Times New Roman" panose="02020603050405020304" pitchFamily="18" charset="0"/>
                </a:rPr>
                <a:t>^</a:t>
              </a:r>
              <a:r>
                <a:rPr lang="en-US" b="1" i="0">
                  <a:effectLst/>
                  <a:latin typeface="Cambria Math" panose="02040503050406030204" pitchFamily="18" charset="0"/>
                  <a:cs typeface="Times New Roman" panose="02020603050405020304" pitchFamily="18" charset="0"/>
                </a:rPr>
                <a:t>𝒏</a:t>
              </a:r>
              <a:r>
                <a:rPr lang="en-IN" b="1" i="0">
                  <a:effectLst/>
                  <a:latin typeface="Cambria Math" panose="02040503050406030204" pitchFamily="18" charset="0"/>
                  <a:cs typeface="Times New Roman" panose="02020603050405020304" pitchFamily="18" charset="0"/>
                </a:rPr>
                <a:t>  </a:t>
              </a:r>
              <a:r>
                <a:rPr lang="en-US" b="1" i="0">
                  <a:effectLst/>
                  <a:latin typeface="Cambria Math" panose="02040503050406030204" pitchFamily="18" charset="0"/>
                  <a:cs typeface="Times New Roman" panose="02020603050405020304" pitchFamily="18" charset="0"/>
                </a:rPr>
                <a:t> </a:t>
              </a:r>
              <a:r>
                <a:rPr lang="en-US" b="1" i="0">
                  <a:effectLst/>
                  <a:latin typeface="Cambria Math" panose="02040503050406030204" pitchFamily="18" charset="0"/>
                  <a:ea typeface="Times New Roman" panose="02020603050405020304" pitchFamily="18" charset="0"/>
                  <a:cs typeface="Times New Roman" panose="02020603050405020304" pitchFamily="18" charset="0"/>
                </a:rPr>
                <a:t>𝐝𝐲</a:t>
              </a:r>
              <a:r>
                <a:rPr lang="en-IN" b="1" i="0">
                  <a:effectLst/>
                  <a:latin typeface="Cambria Math" panose="02040503050406030204" pitchFamily="18" charset="0"/>
                  <a:ea typeface="Times New Roman" panose="02020603050405020304" pitchFamily="18" charset="0"/>
                  <a:cs typeface="Times New Roman" panose="02020603050405020304" pitchFamily="18" charset="0"/>
                </a:rPr>
                <a:t>/</a:t>
              </a:r>
              <a:r>
                <a:rPr lang="en-US" b="1" i="0">
                  <a:effectLst/>
                  <a:latin typeface="Cambria Math" panose="02040503050406030204" pitchFamily="18" charset="0"/>
                  <a:ea typeface="Times New Roman" panose="02020603050405020304" pitchFamily="18" charset="0"/>
                  <a:cs typeface="Times New Roman" panose="02020603050405020304" pitchFamily="18" charset="0"/>
                </a:rPr>
                <a:t>𝐝𝐱</a:t>
              </a:r>
              <a:r>
                <a:rPr lang="en-IN" dirty="0"/>
                <a:t> =</a:t>
              </a:r>
              <a:r>
                <a:rPr lang="en-US" b="1" i="0">
                  <a:effectLst/>
                  <a:latin typeface="Cambria Math" panose="02040503050406030204" pitchFamily="18" charset="0"/>
                  <a:ea typeface="Times New Roman" panose="02020603050405020304" pitchFamily="18" charset="0"/>
                  <a:cs typeface="Times New Roman" panose="02020603050405020304" pitchFamily="18" charset="0"/>
                </a:rPr>
                <a:t>𝐝𝒕</a:t>
              </a:r>
              <a:r>
                <a:rPr lang="en-IN" b="1" i="0">
                  <a:effectLst/>
                  <a:latin typeface="Cambria Math" panose="02040503050406030204" pitchFamily="18" charset="0"/>
                  <a:ea typeface="Times New Roman" panose="02020603050405020304" pitchFamily="18" charset="0"/>
                  <a:cs typeface="Times New Roman" panose="02020603050405020304" pitchFamily="18" charset="0"/>
                </a:rPr>
                <a:t>/</a:t>
              </a:r>
              <a:r>
                <a:rPr lang="en-US" b="1" i="0">
                  <a:effectLst/>
                  <a:latin typeface="Cambria Math" panose="02040503050406030204" pitchFamily="18" charset="0"/>
                  <a:ea typeface="Times New Roman" panose="02020603050405020304" pitchFamily="18" charset="0"/>
                  <a:cs typeface="Times New Roman" panose="02020603050405020304" pitchFamily="18" charset="0"/>
                </a:rPr>
                <a:t>𝐝𝐱</a:t>
              </a:r>
              <a:r>
                <a:rPr lang="en-IN" dirty="0"/>
                <a:t>  </a:t>
              </a:r>
            </a:p>
          </dgm:t>
        </dgm:pt>
      </mc:Fallback>
    </mc:AlternateContent>
    <dgm:pt modelId="{93E70301-97DD-484A-A962-1B031327D2B8}" type="parTrans" cxnId="{8320BBBE-DA47-4234-9100-D5B9CC5D7330}">
      <dgm:prSet/>
      <dgm:spPr/>
      <dgm:t>
        <a:bodyPr/>
        <a:lstStyle/>
        <a:p>
          <a:endParaRPr lang="en-IN"/>
        </a:p>
      </dgm:t>
    </dgm:pt>
    <dgm:pt modelId="{845BCACA-98D5-4590-A0D0-B85EDCD38079}" type="sibTrans" cxnId="{8320BBBE-DA47-4234-9100-D5B9CC5D7330}">
      <dgm:prSet/>
      <dgm:spPr/>
      <dgm:t>
        <a:bodyPr/>
        <a:lstStyle/>
        <a:p>
          <a:endParaRPr lang="en-IN"/>
        </a:p>
      </dgm:t>
    </dgm:pt>
    <mc:AlternateContent xmlns:mc="http://schemas.openxmlformats.org/markup-compatibility/2006" xmlns:a14="http://schemas.microsoft.com/office/drawing/2010/main">
      <mc:Choice Requires="a14">
        <dgm:pt modelId="{0913FF40-92CE-4A8F-9353-1DED9D48271E}">
          <dgm:prSet phldrT="[Text]"/>
          <dgm:spPr/>
          <dgm:t>
            <a:bodyPr/>
            <a:lstStyle/>
            <a:p>
              <a:pPr/>
              <a14:m>
                <m:oMathPara xmlns:m="http://schemas.openxmlformats.org/officeDocument/2006/math">
                  <m:oMathParaPr>
                    <m:jc m:val="centerGroup"/>
                  </m:oMathParaPr>
                  <m:oMath xmlns:m="http://schemas.openxmlformats.org/officeDocument/2006/math">
                    <m:f>
                      <m:fPr>
                        <m:ctrlPr>
                          <a:rPr lang="en-IN" b="1" i="1" smtClean="0">
                            <a:effectLst/>
                            <a:latin typeface="Cambria Math" panose="02040503050406030204" pitchFamily="18" charset="0"/>
                            <a:cs typeface="Times New Roman" panose="02020603050405020304" pitchFamily="18" charset="0"/>
                          </a:rPr>
                        </m:ctrlPr>
                      </m:fPr>
                      <m:num>
                        <m:r>
                          <a:rPr lang="en-US" b="1" i="1">
                            <a:effectLst/>
                            <a:latin typeface="Cambria Math" panose="02040503050406030204" pitchFamily="18" charset="0"/>
                            <a:ea typeface="Times New Roman" panose="02020603050405020304" pitchFamily="18" charset="0"/>
                            <a:cs typeface="Times New Roman" panose="02020603050405020304" pitchFamily="18" charset="0"/>
                          </a:rPr>
                          <m:t>𝐝</m:t>
                        </m:r>
                        <m:r>
                          <a:rPr lang="en-US" b="1" i="1" smtClean="0">
                            <a:effectLst/>
                            <a:latin typeface="Cambria Math" panose="02040503050406030204" pitchFamily="18" charset="0"/>
                            <a:ea typeface="Times New Roman" panose="02020603050405020304" pitchFamily="18" charset="0"/>
                            <a:cs typeface="Times New Roman" panose="02020603050405020304" pitchFamily="18" charset="0"/>
                          </a:rPr>
                          <m:t>𝒕</m:t>
                        </m:r>
                      </m:num>
                      <m:den>
                        <m:r>
                          <a:rPr lang="en-US" b="1" i="1">
                            <a:effectLst/>
                            <a:latin typeface="Cambria Math" panose="02040503050406030204" pitchFamily="18" charset="0"/>
                            <a:ea typeface="Times New Roman" panose="02020603050405020304" pitchFamily="18" charset="0"/>
                            <a:cs typeface="Times New Roman" panose="02020603050405020304" pitchFamily="18" charset="0"/>
                          </a:rPr>
                          <m:t>𝐝𝐱</m:t>
                        </m:r>
                      </m:den>
                    </m:f>
                    <m:r>
                      <a:rPr lang="en-US" b="1">
                        <a:effectLst/>
                        <a:latin typeface="Cambria Math" panose="02040503050406030204" pitchFamily="18" charset="0"/>
                        <a:ea typeface="Times New Roman" panose="02020603050405020304" pitchFamily="18" charset="0"/>
                        <a:cs typeface="Times New Roman" panose="02020603050405020304" pitchFamily="18" charset="0"/>
                      </a:rPr>
                      <m:t>+</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𝐏</m:t>
                    </m:r>
                    <m:r>
                      <a:rPr lang="en-US" b="1" i="0" smtClean="0">
                        <a:effectLst/>
                        <a:latin typeface="Cambria Math" panose="02040503050406030204" pitchFamily="18" charset="0"/>
                        <a:ea typeface="Times New Roman" panose="02020603050405020304" pitchFamily="18" charset="0"/>
                        <a:cs typeface="Times New Roman" panose="02020603050405020304" pitchFamily="18" charset="0"/>
                      </a:rPr>
                      <m:t>𝐭</m:t>
                    </m:r>
                    <m:r>
                      <a:rPr lang="en-US" b="1">
                        <a:effectLst/>
                        <a:latin typeface="Cambria Math" panose="02040503050406030204" pitchFamily="18" charset="0"/>
                        <a:ea typeface="Times New Roman" panose="02020603050405020304" pitchFamily="18" charset="0"/>
                        <a:cs typeface="Times New Roman" panose="02020603050405020304" pitchFamily="18" charset="0"/>
                      </a:rPr>
                      <m:t>=</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𝐐</m:t>
                    </m:r>
                  </m:oMath>
                </m:oMathPara>
              </a14:m>
              <a:endParaRPr lang="en-IN" dirty="0"/>
            </a:p>
          </dgm:t>
        </dgm:pt>
      </mc:Choice>
      <mc:Fallback xmlns="">
        <dgm:pt modelId="{0913FF40-92CE-4A8F-9353-1DED9D48271E}">
          <dgm:prSet phldrT="[Text]"/>
          <dgm:spPr/>
          <dgm:t>
            <a:bodyPr/>
            <a:lstStyle/>
            <a:p>
              <a:r>
                <a:rPr lang="en-US" b="1" i="0">
                  <a:effectLst/>
                  <a:latin typeface="Cambria Math" panose="02040503050406030204" pitchFamily="18" charset="0"/>
                  <a:ea typeface="Times New Roman" panose="02020603050405020304" pitchFamily="18" charset="0"/>
                  <a:cs typeface="Times New Roman" panose="02020603050405020304" pitchFamily="18" charset="0"/>
                </a:rPr>
                <a:t>𝐝𝒕</a:t>
              </a:r>
              <a:r>
                <a:rPr lang="en-IN" b="1" i="0">
                  <a:effectLst/>
                  <a:latin typeface="Cambria Math" panose="02040503050406030204" pitchFamily="18" charset="0"/>
                  <a:ea typeface="Times New Roman" panose="02020603050405020304" pitchFamily="18" charset="0"/>
                  <a:cs typeface="Times New Roman" panose="02020603050405020304" pitchFamily="18" charset="0"/>
                </a:rPr>
                <a:t>/</a:t>
              </a:r>
              <a:r>
                <a:rPr lang="en-US" b="1" i="0">
                  <a:effectLst/>
                  <a:latin typeface="Cambria Math" panose="02040503050406030204" pitchFamily="18" charset="0"/>
                  <a:ea typeface="Times New Roman" panose="02020603050405020304" pitchFamily="18" charset="0"/>
                  <a:cs typeface="Times New Roman" panose="02020603050405020304" pitchFamily="18" charset="0"/>
                </a:rPr>
                <a:t>𝐝𝐱+𝐏𝐭=𝐐</a:t>
              </a:r>
              <a:endParaRPr lang="en-IN" dirty="0"/>
            </a:p>
          </dgm:t>
        </dgm:pt>
      </mc:Fallback>
    </mc:AlternateContent>
    <dgm:pt modelId="{30F44360-88F4-429C-BBDC-483FB6FA1A05}" type="parTrans" cxnId="{B6F54EB4-0E9D-4119-A7C9-EFBD3AD9C0A3}">
      <dgm:prSet/>
      <dgm:spPr/>
      <dgm:t>
        <a:bodyPr/>
        <a:lstStyle/>
        <a:p>
          <a:endParaRPr lang="en-IN"/>
        </a:p>
      </dgm:t>
    </dgm:pt>
    <dgm:pt modelId="{9A0DF211-53EA-4736-965D-4F581593C645}" type="sibTrans" cxnId="{B6F54EB4-0E9D-4119-A7C9-EFBD3AD9C0A3}">
      <dgm:prSet/>
      <dgm:spPr/>
      <dgm:t>
        <a:bodyPr/>
        <a:lstStyle/>
        <a:p>
          <a:endParaRPr lang="en-IN"/>
        </a:p>
      </dgm:t>
    </dgm:pt>
    <mc:AlternateContent xmlns:mc="http://schemas.openxmlformats.org/markup-compatibility/2006" xmlns:a14="http://schemas.microsoft.com/office/drawing/2010/main">
      <mc:Choice Requires="a14">
        <dgm:pt modelId="{5CF7ECE4-2B54-4309-8EDD-CA23956B9396}">
          <dgm:prSet phldrT="[Text]" custT="1"/>
          <dgm:spPr/>
          <dgm:t>
            <a:bodyPr/>
            <a:lstStyle/>
            <a:p>
              <a:r>
                <a:rPr lang="en-US" sz="1000" dirty="0"/>
                <a:t>LDE,</a:t>
              </a:r>
            </a:p>
            <a:p>
              <a:r>
                <a:rPr lang="en-US" sz="1050" dirty="0"/>
                <a:t> </a:t>
              </a:r>
              <a14:m>
                <m:oMath xmlns:m="http://schemas.openxmlformats.org/officeDocument/2006/math">
                  <m:f>
                    <m:fPr>
                      <m:ctrlPr>
                        <a:rPr lang="en-IN" sz="1050" b="1" i="1" smtClean="0">
                          <a:effectLst/>
                          <a:latin typeface="Cambria Math" panose="02040503050406030204" pitchFamily="18" charset="0"/>
                          <a:cs typeface="Times New Roman" panose="02020603050405020304" pitchFamily="18" charset="0"/>
                        </a:rPr>
                      </m:ctrlPr>
                    </m:fPr>
                    <m:num>
                      <m:r>
                        <a:rPr lang="en-US" sz="1050" b="1" i="1">
                          <a:effectLst/>
                          <a:latin typeface="Cambria Math" panose="02040503050406030204" pitchFamily="18" charset="0"/>
                          <a:ea typeface="Times New Roman" panose="02020603050405020304" pitchFamily="18" charset="0"/>
                          <a:cs typeface="Times New Roman" panose="02020603050405020304" pitchFamily="18" charset="0"/>
                        </a:rPr>
                        <m:t>𝐝</m:t>
                      </m:r>
                      <m:r>
                        <a:rPr lang="en-US" sz="1050" b="1" i="1" smtClean="0">
                          <a:effectLst/>
                          <a:latin typeface="Cambria Math" panose="02040503050406030204" pitchFamily="18" charset="0"/>
                          <a:ea typeface="Times New Roman" panose="02020603050405020304" pitchFamily="18" charset="0"/>
                          <a:cs typeface="Times New Roman" panose="02020603050405020304" pitchFamily="18" charset="0"/>
                        </a:rPr>
                        <m:t>𝒕</m:t>
                      </m:r>
                    </m:num>
                    <m:den>
                      <m:r>
                        <a:rPr lang="en-US" sz="1050" b="1" i="1">
                          <a:effectLst/>
                          <a:latin typeface="Cambria Math" panose="02040503050406030204" pitchFamily="18" charset="0"/>
                          <a:ea typeface="Times New Roman" panose="02020603050405020304" pitchFamily="18" charset="0"/>
                          <a:cs typeface="Times New Roman" panose="02020603050405020304" pitchFamily="18" charset="0"/>
                        </a:rPr>
                        <m:t>𝐝𝐱</m:t>
                      </m:r>
                    </m:den>
                  </m:f>
                  <m:r>
                    <a:rPr lang="en-US" sz="1050" b="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050" b="1" i="1">
                      <a:effectLst/>
                      <a:latin typeface="Cambria Math" panose="02040503050406030204" pitchFamily="18" charset="0"/>
                      <a:ea typeface="Times New Roman" panose="02020603050405020304" pitchFamily="18" charset="0"/>
                      <a:cs typeface="Times New Roman" panose="02020603050405020304" pitchFamily="18" charset="0"/>
                    </a:rPr>
                    <m:t>𝐏</m:t>
                  </m:r>
                  <m:r>
                    <a:rPr lang="en-US" sz="1050" b="1" i="0" smtClean="0">
                      <a:effectLst/>
                      <a:latin typeface="Cambria Math" panose="02040503050406030204" pitchFamily="18" charset="0"/>
                      <a:ea typeface="Times New Roman" panose="02020603050405020304" pitchFamily="18" charset="0"/>
                      <a:cs typeface="Times New Roman" panose="02020603050405020304" pitchFamily="18" charset="0"/>
                    </a:rPr>
                    <m:t>𝐭</m:t>
                  </m:r>
                  <m:r>
                    <a:rPr lang="en-US" sz="1050" b="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050" b="1" i="1">
                      <a:effectLst/>
                      <a:latin typeface="Cambria Math" panose="02040503050406030204" pitchFamily="18" charset="0"/>
                      <a:ea typeface="Times New Roman" panose="02020603050405020304" pitchFamily="18" charset="0"/>
                      <a:cs typeface="Times New Roman" panose="02020603050405020304" pitchFamily="18" charset="0"/>
                    </a:rPr>
                    <m:t>𝐐</m:t>
                  </m:r>
                </m:oMath>
              </a14:m>
              <a:endParaRPr lang="en-IN" sz="1050" dirty="0"/>
            </a:p>
          </dgm:t>
        </dgm:pt>
      </mc:Choice>
      <mc:Fallback xmlns="">
        <dgm:pt modelId="{5CF7ECE4-2B54-4309-8EDD-CA23956B9396}">
          <dgm:prSet phldrT="[Text]" custT="1"/>
          <dgm:spPr/>
          <dgm:t>
            <a:bodyPr/>
            <a:lstStyle/>
            <a:p>
              <a:r>
                <a:rPr lang="en-US" sz="1000" dirty="0"/>
                <a:t>LDE,</a:t>
              </a:r>
            </a:p>
            <a:p>
              <a:r>
                <a:rPr lang="en-US" sz="1050" dirty="0"/>
                <a:t> </a:t>
              </a:r>
              <a:r>
                <a:rPr lang="en-US" sz="1050" b="1" i="0">
                  <a:effectLst/>
                  <a:latin typeface="Cambria Math" panose="02040503050406030204" pitchFamily="18" charset="0"/>
                  <a:ea typeface="Times New Roman" panose="02020603050405020304" pitchFamily="18" charset="0"/>
                  <a:cs typeface="Times New Roman" panose="02020603050405020304" pitchFamily="18" charset="0"/>
                </a:rPr>
                <a:t>𝐝𝒕</a:t>
              </a:r>
              <a:r>
                <a:rPr lang="en-IN" sz="1050" b="1" i="0">
                  <a:effectLst/>
                  <a:latin typeface="Cambria Math" panose="02040503050406030204" pitchFamily="18" charset="0"/>
                  <a:ea typeface="Times New Roman" panose="02020603050405020304" pitchFamily="18" charset="0"/>
                  <a:cs typeface="Times New Roman" panose="02020603050405020304" pitchFamily="18" charset="0"/>
                </a:rPr>
                <a:t>/</a:t>
              </a:r>
              <a:r>
                <a:rPr lang="en-US" sz="1050" b="1" i="0">
                  <a:effectLst/>
                  <a:latin typeface="Cambria Math" panose="02040503050406030204" pitchFamily="18" charset="0"/>
                  <a:ea typeface="Times New Roman" panose="02020603050405020304" pitchFamily="18" charset="0"/>
                  <a:cs typeface="Times New Roman" panose="02020603050405020304" pitchFamily="18" charset="0"/>
                </a:rPr>
                <a:t>𝐝𝐱+𝐏𝐭=𝐐</a:t>
              </a:r>
              <a:endParaRPr lang="en-IN" sz="1050" dirty="0"/>
            </a:p>
          </dgm:t>
        </dgm:pt>
      </mc:Fallback>
    </mc:AlternateContent>
    <dgm:pt modelId="{EEFA37E2-E0C6-4007-88E6-AF31CCB6D9D4}" type="parTrans" cxnId="{FEDD5E8D-20F4-43F6-895A-59C87C633F32}">
      <dgm:prSet/>
      <dgm:spPr/>
      <dgm:t>
        <a:bodyPr/>
        <a:lstStyle/>
        <a:p>
          <a:endParaRPr lang="en-IN"/>
        </a:p>
      </dgm:t>
    </dgm:pt>
    <dgm:pt modelId="{EC926455-7DB3-4030-AA34-CEF86D544627}" type="sibTrans" cxnId="{FEDD5E8D-20F4-43F6-895A-59C87C633F32}">
      <dgm:prSet/>
      <dgm:spPr/>
      <dgm:t>
        <a:bodyPr/>
        <a:lstStyle/>
        <a:p>
          <a:endParaRPr lang="en-IN"/>
        </a:p>
      </dgm:t>
    </dgm:pt>
    <dgm:pt modelId="{BF3487BE-D59C-4BEA-8074-C8B5D810CA9E}">
      <dgm:prSet phldrT="[Text]"/>
      <dgm:spPr/>
      <dgm:t>
        <a:bodyPr/>
        <a:lstStyle/>
        <a:p>
          <a:r>
            <a:rPr lang="en-US" dirty="0"/>
            <a:t>P(x),Q(x)</a:t>
          </a:r>
          <a:endParaRPr lang="en-IN" dirty="0"/>
        </a:p>
      </dgm:t>
    </dgm:pt>
    <dgm:pt modelId="{FA036716-0EE2-449F-A923-B6656E6A64FC}" type="parTrans" cxnId="{8CB5FF7B-F6E7-47E5-A4EB-6D202FB02F8E}">
      <dgm:prSet/>
      <dgm:spPr/>
      <dgm:t>
        <a:bodyPr/>
        <a:lstStyle/>
        <a:p>
          <a:endParaRPr lang="en-IN"/>
        </a:p>
      </dgm:t>
    </dgm:pt>
    <dgm:pt modelId="{F2673115-085B-4E5D-BF2F-AA10369F3121}" type="sibTrans" cxnId="{8CB5FF7B-F6E7-47E5-A4EB-6D202FB02F8E}">
      <dgm:prSet/>
      <dgm:spPr/>
      <dgm:t>
        <a:bodyPr/>
        <a:lstStyle/>
        <a:p>
          <a:endParaRPr lang="en-IN"/>
        </a:p>
      </dgm:t>
    </dgm:pt>
    <dgm:pt modelId="{CDA6735B-BFF0-4CBE-A794-1D40DAC9B60D}">
      <dgm:prSet phldrT="[Text]"/>
      <dgm:spPr/>
      <dgm:t>
        <a:bodyPr/>
        <a:lstStyle/>
        <a:p>
          <a:r>
            <a:rPr lang="en-US" dirty="0"/>
            <a:t>G.S. is</a:t>
          </a:r>
          <a:endParaRPr lang="en-IN" dirty="0"/>
        </a:p>
      </dgm:t>
    </dgm:pt>
    <dgm:pt modelId="{AD06A3A3-AA7B-47B3-A689-8C4941A25170}" type="parTrans" cxnId="{6E10A20F-3799-4C6D-AE78-29D3BEAA8F25}">
      <dgm:prSet/>
      <dgm:spPr/>
      <dgm:t>
        <a:bodyPr/>
        <a:lstStyle/>
        <a:p>
          <a:endParaRPr lang="en-IN"/>
        </a:p>
      </dgm:t>
    </dgm:pt>
    <dgm:pt modelId="{BE01CBE2-BF09-4B66-8453-73015CA4AD6F}" type="sibTrans" cxnId="{6E10A20F-3799-4C6D-AE78-29D3BEAA8F25}">
      <dgm:prSet/>
      <dgm:spPr/>
      <dgm:t>
        <a:bodyPr/>
        <a:lstStyle/>
        <a:p>
          <a:endParaRPr lang="en-IN"/>
        </a:p>
      </dgm:t>
    </dgm:pt>
    <mc:AlternateContent xmlns:mc="http://schemas.openxmlformats.org/markup-compatibility/2006" xmlns:a14="http://schemas.microsoft.com/office/drawing/2010/main">
      <mc:Choice Requires="a14">
        <dgm:pt modelId="{185A7C81-9083-4F69-87CC-C218F9D70540}">
          <dgm:prSet phldrT="[Text]"/>
          <dgm:spPr/>
          <dgm:t>
            <a:bodyPr/>
            <a:lstStyle/>
            <a:p>
              <a:r>
                <a:rPr lang="en-US" b="1" dirty="0"/>
                <a:t>t.</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𝒆</m:t>
                      </m:r>
                    </m:e>
                    <m:sup>
                      <m:nary>
                        <m:naryPr>
                          <m:limLoc m:val="undOvr"/>
                          <m:subHide m:val="on"/>
                          <m:supHide m:val="on"/>
                          <m:ctrlPr>
                            <a:rPr lang="en-US" b="1" i="1" smtClean="0">
                              <a:latin typeface="Cambria Math" panose="02040503050406030204" pitchFamily="18" charset="0"/>
                            </a:rPr>
                          </m:ctrlPr>
                        </m:naryPr>
                        <m:sub/>
                        <m:sup/>
                        <m:e>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rPr>
                            <m:t>𝒅𝒙</m:t>
                          </m:r>
                        </m:e>
                      </m:nary>
                    </m:sup>
                  </m:sSup>
                  <m:r>
                    <a:rPr lang="en-US" b="1" i="1" smtClean="0">
                      <a:latin typeface="Cambria Math" panose="02040503050406030204" pitchFamily="18" charset="0"/>
                    </a:rPr>
                    <m:t>=</m:t>
                  </m:r>
                  <m:nary>
                    <m:naryPr>
                      <m:limLoc m:val="undOvr"/>
                      <m:subHide m:val="on"/>
                      <m:supHide m:val="on"/>
                      <m:ctrlPr>
                        <a:rPr lang="en-US" b="1" i="1" smtClean="0">
                          <a:latin typeface="Cambria Math" panose="02040503050406030204" pitchFamily="18" charset="0"/>
                        </a:rPr>
                      </m:ctrlPr>
                    </m:naryPr>
                    <m:sub/>
                    <m:sup/>
                    <m:e>
                      <m:r>
                        <a:rPr lang="en-US" b="1" i="1" smtClean="0">
                          <a:latin typeface="Cambria Math" panose="02040503050406030204" pitchFamily="18" charset="0"/>
                        </a:rPr>
                        <m:t>[</m:t>
                      </m:r>
                      <m:r>
                        <a:rPr lang="en-US" b="1" i="1" smtClean="0">
                          <a:latin typeface="Cambria Math" panose="02040503050406030204" pitchFamily="18" charset="0"/>
                        </a:rPr>
                        <m:t>𝑸</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𝒆</m:t>
                          </m:r>
                        </m:e>
                        <m:sup>
                          <m:nary>
                            <m:naryPr>
                              <m:limLoc m:val="undOvr"/>
                              <m:subHide m:val="on"/>
                              <m:supHide m:val="on"/>
                              <m:ctrlPr>
                                <a:rPr lang="en-US" b="1" i="1" smtClean="0">
                                  <a:latin typeface="Cambria Math" panose="02040503050406030204" pitchFamily="18" charset="0"/>
                                </a:rPr>
                              </m:ctrlPr>
                            </m:naryPr>
                            <m:sub/>
                            <m:sup/>
                            <m:e>
                              <m:r>
                                <a:rPr lang="en-US" b="1" i="1" smtClean="0">
                                  <a:latin typeface="Cambria Math" panose="02040503050406030204" pitchFamily="18" charset="0"/>
                                </a:rPr>
                                <m:t>𝑷</m:t>
                              </m:r>
                            </m:e>
                          </m:nary>
                          <m:r>
                            <a:rPr lang="en-US" b="1" i="1" smtClean="0">
                              <a:latin typeface="Cambria Math" panose="02040503050406030204" pitchFamily="18" charset="0"/>
                            </a:rPr>
                            <m:t>𝒅𝒙</m:t>
                          </m:r>
                        </m:sup>
                      </m:sSup>
                      <m:r>
                        <a:rPr lang="en-US" b="1" i="1" smtClean="0">
                          <a:latin typeface="Cambria Math" panose="02040503050406030204" pitchFamily="18" charset="0"/>
                        </a:rPr>
                        <m:t>]</m:t>
                      </m:r>
                      <m:r>
                        <a:rPr lang="en-US" b="1" i="1" smtClean="0">
                          <a:latin typeface="Cambria Math" panose="02040503050406030204" pitchFamily="18" charset="0"/>
                        </a:rPr>
                        <m:t>𝒅𝒙</m:t>
                      </m:r>
                    </m:e>
                  </m:nary>
                </m:oMath>
              </a14:m>
              <a:endParaRPr lang="en-IN" b="1" dirty="0"/>
            </a:p>
          </dgm:t>
        </dgm:pt>
      </mc:Choice>
      <mc:Fallback xmlns="">
        <dgm:pt modelId="{185A7C81-9083-4F69-87CC-C218F9D70540}">
          <dgm:prSet phldrT="[Text]"/>
          <dgm:spPr/>
          <dgm:t>
            <a:bodyPr/>
            <a:lstStyle/>
            <a:p>
              <a:r>
                <a:rPr lang="en-US" b="1" dirty="0"/>
                <a:t>t.</a:t>
              </a:r>
              <a:r>
                <a:rPr lang="en-US" b="1" i="0">
                  <a:latin typeface="Cambria Math" panose="02040503050406030204" pitchFamily="18" charset="0"/>
                </a:rPr>
                <a:t>𝒆^∫1▒〖𝑷 𝒅𝒙〗=∫1▒〖[𝑸𝒆^(∫1▒𝑷 𝒅𝒙)]𝒅𝒙〗</a:t>
              </a:r>
              <a:endParaRPr lang="en-IN" b="1" dirty="0"/>
            </a:p>
          </dgm:t>
        </dgm:pt>
      </mc:Fallback>
    </mc:AlternateContent>
    <dgm:pt modelId="{8B234206-046C-4227-956C-A40F1E730A16}" type="parTrans" cxnId="{0164C848-CF56-4D2F-8AF6-F73B44CB6DE5}">
      <dgm:prSet/>
      <dgm:spPr/>
      <dgm:t>
        <a:bodyPr/>
        <a:lstStyle/>
        <a:p>
          <a:endParaRPr lang="en-IN"/>
        </a:p>
      </dgm:t>
    </dgm:pt>
    <dgm:pt modelId="{DCBDB660-6EDD-4089-9E99-5BE31B1E62B8}" type="sibTrans" cxnId="{0164C848-CF56-4D2F-8AF6-F73B44CB6DE5}">
      <dgm:prSet/>
      <dgm:spPr/>
      <dgm:t>
        <a:bodyPr/>
        <a:lstStyle/>
        <a:p>
          <a:endParaRPr lang="en-IN"/>
        </a:p>
      </dgm:t>
    </dgm:pt>
    <dgm:pt modelId="{BF6F8327-9C05-488A-9138-5E72BB8215B9}" type="pres">
      <dgm:prSet presAssocID="{AE03030A-71C6-4E7F-972A-E620DFE6C604}" presName="linearFlow" presStyleCnt="0">
        <dgm:presLayoutVars>
          <dgm:dir/>
          <dgm:animLvl val="lvl"/>
          <dgm:resizeHandles val="exact"/>
        </dgm:presLayoutVars>
      </dgm:prSet>
      <dgm:spPr/>
    </dgm:pt>
    <dgm:pt modelId="{A106069C-00EF-4BBB-B401-5E0F1CF46B36}" type="pres">
      <dgm:prSet presAssocID="{B7F92D75-673F-4F82-A31A-CB5B370A606A}" presName="composite" presStyleCnt="0"/>
      <dgm:spPr/>
    </dgm:pt>
    <dgm:pt modelId="{F3AD9C0E-AE1A-4805-932C-9E7818C25758}" type="pres">
      <dgm:prSet presAssocID="{B7F92D75-673F-4F82-A31A-CB5B370A606A}" presName="parentText" presStyleLbl="alignNode1" presStyleIdx="0" presStyleCnt="3" custScaleX="126088">
        <dgm:presLayoutVars>
          <dgm:chMax val="1"/>
          <dgm:bulletEnabled val="1"/>
        </dgm:presLayoutVars>
      </dgm:prSet>
      <dgm:spPr/>
    </dgm:pt>
    <dgm:pt modelId="{BB3F810A-24B0-469F-8C4F-EA79BCA3F002}" type="pres">
      <dgm:prSet presAssocID="{B7F92D75-673F-4F82-A31A-CB5B370A606A}" presName="descendantText" presStyleLbl="alignAcc1" presStyleIdx="0" presStyleCnt="3">
        <dgm:presLayoutVars>
          <dgm:bulletEnabled val="1"/>
        </dgm:presLayoutVars>
      </dgm:prSet>
      <dgm:spPr/>
    </dgm:pt>
    <dgm:pt modelId="{C6147861-C4F1-4453-A8FB-176C9E705A13}" type="pres">
      <dgm:prSet presAssocID="{9E1138EC-DFBA-4B0A-B0A7-A0E0006BA2EF}" presName="sp" presStyleCnt="0"/>
      <dgm:spPr/>
    </dgm:pt>
    <dgm:pt modelId="{8B51F2D3-1A2E-44D2-8DA1-88ACABAACE66}" type="pres">
      <dgm:prSet presAssocID="{C3D55EEB-218A-434F-B58F-6CADD96F03DF}" presName="composite" presStyleCnt="0"/>
      <dgm:spPr/>
    </dgm:pt>
    <dgm:pt modelId="{1CD08128-1222-46B9-B206-40879FB551E0}" type="pres">
      <dgm:prSet presAssocID="{C3D55EEB-218A-434F-B58F-6CADD96F03DF}" presName="parentText" presStyleLbl="alignNode1" presStyleIdx="1" presStyleCnt="3" custScaleX="119716">
        <dgm:presLayoutVars>
          <dgm:chMax val="1"/>
          <dgm:bulletEnabled val="1"/>
        </dgm:presLayoutVars>
      </dgm:prSet>
      <dgm:spPr/>
    </dgm:pt>
    <dgm:pt modelId="{90508A16-3F3E-40BE-B38F-EB7703C84591}" type="pres">
      <dgm:prSet presAssocID="{C3D55EEB-218A-434F-B58F-6CADD96F03DF}" presName="descendantText" presStyleLbl="alignAcc1" presStyleIdx="1" presStyleCnt="3">
        <dgm:presLayoutVars>
          <dgm:bulletEnabled val="1"/>
        </dgm:presLayoutVars>
      </dgm:prSet>
      <dgm:spPr/>
    </dgm:pt>
    <dgm:pt modelId="{C73F52A3-8A4E-488E-87F7-BA884326E31D}" type="pres">
      <dgm:prSet presAssocID="{D84A88BC-F6DF-4070-BA11-0B6F14A4444F}" presName="sp" presStyleCnt="0"/>
      <dgm:spPr/>
    </dgm:pt>
    <dgm:pt modelId="{48F14971-A1FD-4AAA-ABBA-DE023CB052BD}" type="pres">
      <dgm:prSet presAssocID="{5CF7ECE4-2B54-4309-8EDD-CA23956B9396}" presName="composite" presStyleCnt="0"/>
      <dgm:spPr/>
    </dgm:pt>
    <dgm:pt modelId="{32E728F8-4FE3-4FBF-8C04-25232D5D4ECB}" type="pres">
      <dgm:prSet presAssocID="{5CF7ECE4-2B54-4309-8EDD-CA23956B9396}" presName="parentText" presStyleLbl="alignNode1" presStyleIdx="2" presStyleCnt="3">
        <dgm:presLayoutVars>
          <dgm:chMax val="1"/>
          <dgm:bulletEnabled val="1"/>
        </dgm:presLayoutVars>
      </dgm:prSet>
      <dgm:spPr/>
    </dgm:pt>
    <dgm:pt modelId="{6613E2F9-241F-46F7-9CBE-09D2CBAC3656}" type="pres">
      <dgm:prSet presAssocID="{5CF7ECE4-2B54-4309-8EDD-CA23956B9396}" presName="descendantText" presStyleLbl="alignAcc1" presStyleIdx="2" presStyleCnt="3" custScaleX="87303" custScaleY="86122" custLinFactNeighborX="-2681" custLinFactNeighborY="4160">
        <dgm:presLayoutVars>
          <dgm:bulletEnabled val="1"/>
        </dgm:presLayoutVars>
      </dgm:prSet>
      <dgm:spPr/>
    </dgm:pt>
  </dgm:ptLst>
  <dgm:cxnLst>
    <dgm:cxn modelId="{D44AC106-FB60-45F2-8301-8D697C3F967E}" type="presOf" srcId="{B7F92D75-673F-4F82-A31A-CB5B370A606A}" destId="{F3AD9C0E-AE1A-4805-932C-9E7818C25758}" srcOrd="0" destOrd="0" presId="urn:microsoft.com/office/officeart/2005/8/layout/chevron2"/>
    <dgm:cxn modelId="{6E10A20F-3799-4C6D-AE78-29D3BEAA8F25}" srcId="{5CF7ECE4-2B54-4309-8EDD-CA23956B9396}" destId="{CDA6735B-BFF0-4CBE-A794-1D40DAC9B60D}" srcOrd="1" destOrd="0" parTransId="{AD06A3A3-AA7B-47B3-A689-8C4941A25170}" sibTransId="{BE01CBE2-BF09-4B66-8453-73015CA4AD6F}"/>
    <dgm:cxn modelId="{42FE7121-E5B9-4A39-A4EA-8FA8BF4A5648}" type="presOf" srcId="{5CF7ECE4-2B54-4309-8EDD-CA23956B9396}" destId="{32E728F8-4FE3-4FBF-8C04-25232D5D4ECB}" srcOrd="0" destOrd="0" presId="urn:microsoft.com/office/officeart/2005/8/layout/chevron2"/>
    <dgm:cxn modelId="{B8C3EC3D-1310-414A-AD57-5ADC77A625E2}" srcId="{B7F92D75-673F-4F82-A31A-CB5B370A606A}" destId="{1A71BAB1-1339-4583-81C7-3C90C5C4A1DF}" srcOrd="1" destOrd="0" parTransId="{DF1D1D42-F325-4EC5-B930-618D31DE225B}" sibTransId="{E8511918-7F94-4E5A-91B9-7C20A24DC352}"/>
    <dgm:cxn modelId="{2518CE67-31B8-4B95-829C-34271063AFB7}" srcId="{B7F92D75-673F-4F82-A31A-CB5B370A606A}" destId="{5BE22FB4-B6BF-4BB4-A8CC-BC443866E926}" srcOrd="0" destOrd="0" parTransId="{DB0A6D3A-9623-4C4C-8341-DA9A52A1FF1B}" sibTransId="{F51A81C5-A1B0-4355-828C-6AE3BDFE5408}"/>
    <dgm:cxn modelId="{0164C848-CF56-4D2F-8AF6-F73B44CB6DE5}" srcId="{5CF7ECE4-2B54-4309-8EDD-CA23956B9396}" destId="{185A7C81-9083-4F69-87CC-C218F9D70540}" srcOrd="2" destOrd="0" parTransId="{8B234206-046C-4227-956C-A40F1E730A16}" sibTransId="{DCBDB660-6EDD-4089-9E99-5BE31B1E62B8}"/>
    <dgm:cxn modelId="{7335E04E-7744-4672-81C5-FBB254754246}" type="presOf" srcId="{185A7C81-9083-4F69-87CC-C218F9D70540}" destId="{6613E2F9-241F-46F7-9CBE-09D2CBAC3656}" srcOrd="0" destOrd="2" presId="urn:microsoft.com/office/officeart/2005/8/layout/chevron2"/>
    <dgm:cxn modelId="{2AE7EC51-7F61-430A-9EDC-50CB585AA131}" srcId="{AE03030A-71C6-4E7F-972A-E620DFE6C604}" destId="{B7F92D75-673F-4F82-A31A-CB5B370A606A}" srcOrd="0" destOrd="0" parTransId="{841A94F8-B3A6-4813-8DCA-A18EBEC79985}" sibTransId="{9E1138EC-DFBA-4B0A-B0A7-A0E0006BA2EF}"/>
    <dgm:cxn modelId="{8CB5FF7B-F6E7-47E5-A4EB-6D202FB02F8E}" srcId="{5CF7ECE4-2B54-4309-8EDD-CA23956B9396}" destId="{BF3487BE-D59C-4BEA-8074-C8B5D810CA9E}" srcOrd="0" destOrd="0" parTransId="{FA036716-0EE2-449F-A923-B6656E6A64FC}" sibTransId="{F2673115-085B-4E5D-BF2F-AA10369F3121}"/>
    <dgm:cxn modelId="{C34A777F-906C-4E60-8190-1D4B4D6E48E6}" type="presOf" srcId="{CDA6735B-BFF0-4CBE-A794-1D40DAC9B60D}" destId="{6613E2F9-241F-46F7-9CBE-09D2CBAC3656}" srcOrd="0" destOrd="1" presId="urn:microsoft.com/office/officeart/2005/8/layout/chevron2"/>
    <dgm:cxn modelId="{F246DE88-D354-4EDC-B392-5A66037486DB}" type="presOf" srcId="{1A71BAB1-1339-4583-81C7-3C90C5C4A1DF}" destId="{BB3F810A-24B0-469F-8C4F-EA79BCA3F002}" srcOrd="0" destOrd="1" presId="urn:microsoft.com/office/officeart/2005/8/layout/chevron2"/>
    <dgm:cxn modelId="{FEDD5E8D-20F4-43F6-895A-59C87C633F32}" srcId="{AE03030A-71C6-4E7F-972A-E620DFE6C604}" destId="{5CF7ECE4-2B54-4309-8EDD-CA23956B9396}" srcOrd="2" destOrd="0" parTransId="{EEFA37E2-E0C6-4007-88E6-AF31CCB6D9D4}" sibTransId="{EC926455-7DB3-4030-AA34-CEF86D544627}"/>
    <dgm:cxn modelId="{300DE88F-7B28-4DAE-ACD0-F3DD4BDD3FFF}" type="presOf" srcId="{C3D55EEB-218A-434F-B58F-6CADD96F03DF}" destId="{1CD08128-1222-46B9-B206-40879FB551E0}" srcOrd="0" destOrd="0" presId="urn:microsoft.com/office/officeart/2005/8/layout/chevron2"/>
    <dgm:cxn modelId="{A2EEE495-FC64-4067-8E91-7EAAA99FAC43}" srcId="{AE03030A-71C6-4E7F-972A-E620DFE6C604}" destId="{C3D55EEB-218A-434F-B58F-6CADD96F03DF}" srcOrd="1" destOrd="0" parTransId="{AB84FE96-4032-4C62-A854-35444B40E523}" sibTransId="{D84A88BC-F6DF-4070-BA11-0B6F14A4444F}"/>
    <dgm:cxn modelId="{A61363B3-6AFA-43E0-A3D6-CE99D31019D5}" type="presOf" srcId="{696C3974-4AAB-4D58-B531-D489B2FCC155}" destId="{90508A16-3F3E-40BE-B38F-EB7703C84591}" srcOrd="0" destOrd="0" presId="urn:microsoft.com/office/officeart/2005/8/layout/chevron2"/>
    <dgm:cxn modelId="{B6F54EB4-0E9D-4119-A7C9-EFBD3AD9C0A3}" srcId="{C3D55EEB-218A-434F-B58F-6CADD96F03DF}" destId="{0913FF40-92CE-4A8F-9353-1DED9D48271E}" srcOrd="1" destOrd="0" parTransId="{30F44360-88F4-429C-BBDC-483FB6FA1A05}" sibTransId="{9A0DF211-53EA-4736-965D-4F581593C645}"/>
    <dgm:cxn modelId="{8320BBBE-DA47-4234-9100-D5B9CC5D7330}" srcId="{C3D55EEB-218A-434F-B58F-6CADD96F03DF}" destId="{696C3974-4AAB-4D58-B531-D489B2FCC155}" srcOrd="0" destOrd="0" parTransId="{93E70301-97DD-484A-A962-1B031327D2B8}" sibTransId="{845BCACA-98D5-4590-A0D0-B85EDCD38079}"/>
    <dgm:cxn modelId="{003CF1C2-9979-48A7-BBD6-0264801A74AD}" type="presOf" srcId="{5BE22FB4-B6BF-4BB4-A8CC-BC443866E926}" destId="{BB3F810A-24B0-469F-8C4F-EA79BCA3F002}" srcOrd="0" destOrd="0" presId="urn:microsoft.com/office/officeart/2005/8/layout/chevron2"/>
    <dgm:cxn modelId="{70F378F3-385A-4D50-A417-A97F07F7D93E}" type="presOf" srcId="{AE03030A-71C6-4E7F-972A-E620DFE6C604}" destId="{BF6F8327-9C05-488A-9138-5E72BB8215B9}" srcOrd="0" destOrd="0" presId="urn:microsoft.com/office/officeart/2005/8/layout/chevron2"/>
    <dgm:cxn modelId="{F7F652F7-BB5C-45A2-B914-DF3511BC363F}" type="presOf" srcId="{0913FF40-92CE-4A8F-9353-1DED9D48271E}" destId="{90508A16-3F3E-40BE-B38F-EB7703C84591}" srcOrd="0" destOrd="1" presId="urn:microsoft.com/office/officeart/2005/8/layout/chevron2"/>
    <dgm:cxn modelId="{27D069FD-A0F1-4C61-9632-6F3F7DDD2481}" type="presOf" srcId="{BF3487BE-D59C-4BEA-8074-C8B5D810CA9E}" destId="{6613E2F9-241F-46F7-9CBE-09D2CBAC3656}" srcOrd="0" destOrd="0" presId="urn:microsoft.com/office/officeart/2005/8/layout/chevron2"/>
    <dgm:cxn modelId="{28311E92-FD9D-4EDD-A217-814559079A6F}" type="presParOf" srcId="{BF6F8327-9C05-488A-9138-5E72BB8215B9}" destId="{A106069C-00EF-4BBB-B401-5E0F1CF46B36}" srcOrd="0" destOrd="0" presId="urn:microsoft.com/office/officeart/2005/8/layout/chevron2"/>
    <dgm:cxn modelId="{4D266F1B-2B56-4863-B6DE-859A466541CF}" type="presParOf" srcId="{A106069C-00EF-4BBB-B401-5E0F1CF46B36}" destId="{F3AD9C0E-AE1A-4805-932C-9E7818C25758}" srcOrd="0" destOrd="0" presId="urn:microsoft.com/office/officeart/2005/8/layout/chevron2"/>
    <dgm:cxn modelId="{D3EF3598-10BD-4A2D-953F-BDDDDF464E12}" type="presParOf" srcId="{A106069C-00EF-4BBB-B401-5E0F1CF46B36}" destId="{BB3F810A-24B0-469F-8C4F-EA79BCA3F002}" srcOrd="1" destOrd="0" presId="urn:microsoft.com/office/officeart/2005/8/layout/chevron2"/>
    <dgm:cxn modelId="{32D37D2A-2006-4D87-8F65-06DD8A3D0495}" type="presParOf" srcId="{BF6F8327-9C05-488A-9138-5E72BB8215B9}" destId="{C6147861-C4F1-4453-A8FB-176C9E705A13}" srcOrd="1" destOrd="0" presId="urn:microsoft.com/office/officeart/2005/8/layout/chevron2"/>
    <dgm:cxn modelId="{28D7A37C-4DBC-4C13-BD24-44880E306CFA}" type="presParOf" srcId="{BF6F8327-9C05-488A-9138-5E72BB8215B9}" destId="{8B51F2D3-1A2E-44D2-8DA1-88ACABAACE66}" srcOrd="2" destOrd="0" presId="urn:microsoft.com/office/officeart/2005/8/layout/chevron2"/>
    <dgm:cxn modelId="{E55A4318-566A-4B64-A516-3908DC79B8A3}" type="presParOf" srcId="{8B51F2D3-1A2E-44D2-8DA1-88ACABAACE66}" destId="{1CD08128-1222-46B9-B206-40879FB551E0}" srcOrd="0" destOrd="0" presId="urn:microsoft.com/office/officeart/2005/8/layout/chevron2"/>
    <dgm:cxn modelId="{F35D1146-AAEC-4430-BF50-F940E1080BD8}" type="presParOf" srcId="{8B51F2D3-1A2E-44D2-8DA1-88ACABAACE66}" destId="{90508A16-3F3E-40BE-B38F-EB7703C84591}" srcOrd="1" destOrd="0" presId="urn:microsoft.com/office/officeart/2005/8/layout/chevron2"/>
    <dgm:cxn modelId="{5C92DAC7-B994-4895-959A-9FF7BD22FC81}" type="presParOf" srcId="{BF6F8327-9C05-488A-9138-5E72BB8215B9}" destId="{C73F52A3-8A4E-488E-87F7-BA884326E31D}" srcOrd="3" destOrd="0" presId="urn:microsoft.com/office/officeart/2005/8/layout/chevron2"/>
    <dgm:cxn modelId="{E335C596-3417-4068-948B-08FC1B3C223F}" type="presParOf" srcId="{BF6F8327-9C05-488A-9138-5E72BB8215B9}" destId="{48F14971-A1FD-4AAA-ABBA-DE023CB052BD}" srcOrd="4" destOrd="0" presId="urn:microsoft.com/office/officeart/2005/8/layout/chevron2"/>
    <dgm:cxn modelId="{15E56ED8-0653-44ED-BDF5-D007D49AB498}" type="presParOf" srcId="{48F14971-A1FD-4AAA-ABBA-DE023CB052BD}" destId="{32E728F8-4FE3-4FBF-8C04-25232D5D4ECB}" srcOrd="0" destOrd="0" presId="urn:microsoft.com/office/officeart/2005/8/layout/chevron2"/>
    <dgm:cxn modelId="{C972B4E0-5521-4858-8DA2-67F94C949042}" type="presParOf" srcId="{48F14971-A1FD-4AAA-ABBA-DE023CB052BD}" destId="{6613E2F9-241F-46F7-9CBE-09D2CBAC3656}" srcOrd="1" destOrd="0" presId="urn:microsoft.com/office/officeart/2005/8/layout/chevron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E03030A-71C6-4E7F-972A-E620DFE6C60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B7F92D75-673F-4F82-A31A-CB5B370A606A}">
      <dgm:prSet phldrT="[Text]" custT="1"/>
      <dgm:spPr>
        <a:blipFill>
          <a:blip xmlns:r="http://schemas.openxmlformats.org/officeDocument/2006/relationships" r:embed="rId1"/>
          <a:stretch>
            <a:fillRect/>
          </a:stretch>
        </a:blipFill>
      </dgm:spPr>
      <dgm:t>
        <a:bodyPr/>
        <a:lstStyle/>
        <a:p>
          <a:r>
            <a:rPr lang="en-IN">
              <a:noFill/>
            </a:rPr>
            <a:t> </a:t>
          </a:r>
        </a:p>
      </dgm:t>
    </dgm:pt>
    <dgm:pt modelId="{841A94F8-B3A6-4813-8DCA-A18EBEC79985}" type="parTrans" cxnId="{2AE7EC51-7F61-430A-9EDC-50CB585AA131}">
      <dgm:prSet/>
      <dgm:spPr/>
      <dgm:t>
        <a:bodyPr/>
        <a:lstStyle/>
        <a:p>
          <a:endParaRPr lang="en-IN"/>
        </a:p>
      </dgm:t>
    </dgm:pt>
    <dgm:pt modelId="{9E1138EC-DFBA-4B0A-B0A7-A0E0006BA2EF}" type="sibTrans" cxnId="{2AE7EC51-7F61-430A-9EDC-50CB585AA131}">
      <dgm:prSet/>
      <dgm:spPr/>
      <dgm:t>
        <a:bodyPr/>
        <a:lstStyle/>
        <a:p>
          <a:endParaRPr lang="en-IN"/>
        </a:p>
      </dgm:t>
    </dgm:pt>
    <dgm:pt modelId="{5BE22FB4-B6BF-4BB4-A8CC-BC443866E926}">
      <dgm:prSet phldrT="[Text]"/>
      <dgm:spPr>
        <a:blipFill>
          <a:blip xmlns:r="http://schemas.openxmlformats.org/officeDocument/2006/relationships" r:embed="rId2"/>
          <a:stretch>
            <a:fillRect/>
          </a:stretch>
        </a:blipFill>
      </dgm:spPr>
      <dgm:t>
        <a:bodyPr/>
        <a:lstStyle/>
        <a:p>
          <a:r>
            <a:rPr lang="en-IN">
              <a:noFill/>
            </a:rPr>
            <a:t> </a:t>
          </a:r>
        </a:p>
      </dgm:t>
    </dgm:pt>
    <dgm:pt modelId="{DB0A6D3A-9623-4C4C-8341-DA9A52A1FF1B}" type="parTrans" cxnId="{2518CE67-31B8-4B95-829C-34271063AFB7}">
      <dgm:prSet/>
      <dgm:spPr/>
      <dgm:t>
        <a:bodyPr/>
        <a:lstStyle/>
        <a:p>
          <a:endParaRPr lang="en-IN"/>
        </a:p>
      </dgm:t>
    </dgm:pt>
    <dgm:pt modelId="{F51A81C5-A1B0-4355-828C-6AE3BDFE5408}" type="sibTrans" cxnId="{2518CE67-31B8-4B95-829C-34271063AFB7}">
      <dgm:prSet/>
      <dgm:spPr/>
      <dgm:t>
        <a:bodyPr/>
        <a:lstStyle/>
        <a:p>
          <a:endParaRPr lang="en-IN"/>
        </a:p>
      </dgm:t>
    </dgm:pt>
    <dgm:pt modelId="{1A71BAB1-1339-4583-81C7-3C90C5C4A1DF}">
      <dgm:prSet phldrT="[Text]"/>
      <dgm:spPr/>
      <dgm:t>
        <a:bodyPr/>
        <a:lstStyle/>
        <a:p>
          <a:r>
            <a:rPr lang="en-IN">
              <a:noFill/>
            </a:rPr>
            <a:t> </a:t>
          </a:r>
        </a:p>
      </dgm:t>
    </dgm:pt>
    <dgm:pt modelId="{DF1D1D42-F325-4EC5-B930-618D31DE225B}" type="parTrans" cxnId="{B8C3EC3D-1310-414A-AD57-5ADC77A625E2}">
      <dgm:prSet/>
      <dgm:spPr/>
      <dgm:t>
        <a:bodyPr/>
        <a:lstStyle/>
        <a:p>
          <a:endParaRPr lang="en-IN"/>
        </a:p>
      </dgm:t>
    </dgm:pt>
    <dgm:pt modelId="{E8511918-7F94-4E5A-91B9-7C20A24DC352}" type="sibTrans" cxnId="{B8C3EC3D-1310-414A-AD57-5ADC77A625E2}">
      <dgm:prSet/>
      <dgm:spPr/>
      <dgm:t>
        <a:bodyPr/>
        <a:lstStyle/>
        <a:p>
          <a:endParaRPr lang="en-IN"/>
        </a:p>
      </dgm:t>
    </dgm:pt>
    <dgm:pt modelId="{C3D55EEB-218A-434F-B58F-6CADD96F03DF}">
      <dgm:prSet phldrT="[Text]" custT="1"/>
      <dgm:spPr>
        <a:blipFill>
          <a:blip xmlns:r="http://schemas.openxmlformats.org/officeDocument/2006/relationships" r:embed="rId3"/>
          <a:stretch>
            <a:fillRect/>
          </a:stretch>
        </a:blipFill>
      </dgm:spPr>
      <dgm:t>
        <a:bodyPr/>
        <a:lstStyle/>
        <a:p>
          <a:r>
            <a:rPr lang="en-IN">
              <a:noFill/>
            </a:rPr>
            <a:t> </a:t>
          </a:r>
        </a:p>
      </dgm:t>
    </dgm:pt>
    <dgm:pt modelId="{AB84FE96-4032-4C62-A854-35444B40E523}" type="parTrans" cxnId="{A2EEE495-FC64-4067-8E91-7EAAA99FAC43}">
      <dgm:prSet/>
      <dgm:spPr/>
      <dgm:t>
        <a:bodyPr/>
        <a:lstStyle/>
        <a:p>
          <a:endParaRPr lang="en-IN"/>
        </a:p>
      </dgm:t>
    </dgm:pt>
    <dgm:pt modelId="{D84A88BC-F6DF-4070-BA11-0B6F14A4444F}" type="sibTrans" cxnId="{A2EEE495-FC64-4067-8E91-7EAAA99FAC43}">
      <dgm:prSet/>
      <dgm:spPr/>
      <dgm:t>
        <a:bodyPr/>
        <a:lstStyle/>
        <a:p>
          <a:endParaRPr lang="en-IN"/>
        </a:p>
      </dgm:t>
    </dgm:pt>
    <dgm:pt modelId="{696C3974-4AAB-4D58-B531-D489B2FCC155}">
      <dgm:prSet phldrT="[Text]"/>
      <dgm:spPr>
        <a:blipFill>
          <a:blip xmlns:r="http://schemas.openxmlformats.org/officeDocument/2006/relationships" r:embed="rId4"/>
          <a:stretch>
            <a:fillRect/>
          </a:stretch>
        </a:blipFill>
      </dgm:spPr>
      <dgm:t>
        <a:bodyPr/>
        <a:lstStyle/>
        <a:p>
          <a:r>
            <a:rPr lang="en-IN">
              <a:noFill/>
            </a:rPr>
            <a:t> </a:t>
          </a:r>
        </a:p>
      </dgm:t>
    </dgm:pt>
    <dgm:pt modelId="{93E70301-97DD-484A-A962-1B031327D2B8}" type="parTrans" cxnId="{8320BBBE-DA47-4234-9100-D5B9CC5D7330}">
      <dgm:prSet/>
      <dgm:spPr/>
      <dgm:t>
        <a:bodyPr/>
        <a:lstStyle/>
        <a:p>
          <a:endParaRPr lang="en-IN"/>
        </a:p>
      </dgm:t>
    </dgm:pt>
    <dgm:pt modelId="{845BCACA-98D5-4590-A0D0-B85EDCD38079}" type="sibTrans" cxnId="{8320BBBE-DA47-4234-9100-D5B9CC5D7330}">
      <dgm:prSet/>
      <dgm:spPr/>
      <dgm:t>
        <a:bodyPr/>
        <a:lstStyle/>
        <a:p>
          <a:endParaRPr lang="en-IN"/>
        </a:p>
      </dgm:t>
    </dgm:pt>
    <dgm:pt modelId="{0913FF40-92CE-4A8F-9353-1DED9D48271E}">
      <dgm:prSet phldrT="[Text]"/>
      <dgm:spPr/>
      <dgm:t>
        <a:bodyPr/>
        <a:lstStyle/>
        <a:p>
          <a:r>
            <a:rPr lang="en-IN">
              <a:noFill/>
            </a:rPr>
            <a:t> </a:t>
          </a:r>
        </a:p>
      </dgm:t>
    </dgm:pt>
    <dgm:pt modelId="{30F44360-88F4-429C-BBDC-483FB6FA1A05}" type="parTrans" cxnId="{B6F54EB4-0E9D-4119-A7C9-EFBD3AD9C0A3}">
      <dgm:prSet/>
      <dgm:spPr/>
      <dgm:t>
        <a:bodyPr/>
        <a:lstStyle/>
        <a:p>
          <a:endParaRPr lang="en-IN"/>
        </a:p>
      </dgm:t>
    </dgm:pt>
    <dgm:pt modelId="{9A0DF211-53EA-4736-965D-4F581593C645}" type="sibTrans" cxnId="{B6F54EB4-0E9D-4119-A7C9-EFBD3AD9C0A3}">
      <dgm:prSet/>
      <dgm:spPr/>
      <dgm:t>
        <a:bodyPr/>
        <a:lstStyle/>
        <a:p>
          <a:endParaRPr lang="en-IN"/>
        </a:p>
      </dgm:t>
    </dgm:pt>
    <dgm:pt modelId="{5CF7ECE4-2B54-4309-8EDD-CA23956B9396}">
      <dgm:prSet phldrT="[Text]" custT="1"/>
      <dgm:spPr>
        <a:blipFill>
          <a:blip xmlns:r="http://schemas.openxmlformats.org/officeDocument/2006/relationships" r:embed="rId5"/>
          <a:stretch>
            <a:fillRect/>
          </a:stretch>
        </a:blipFill>
      </dgm:spPr>
      <dgm:t>
        <a:bodyPr/>
        <a:lstStyle/>
        <a:p>
          <a:r>
            <a:rPr lang="en-IN">
              <a:noFill/>
            </a:rPr>
            <a:t> </a:t>
          </a:r>
        </a:p>
      </dgm:t>
    </dgm:pt>
    <dgm:pt modelId="{EEFA37E2-E0C6-4007-88E6-AF31CCB6D9D4}" type="parTrans" cxnId="{FEDD5E8D-20F4-43F6-895A-59C87C633F32}">
      <dgm:prSet/>
      <dgm:spPr/>
      <dgm:t>
        <a:bodyPr/>
        <a:lstStyle/>
        <a:p>
          <a:endParaRPr lang="en-IN"/>
        </a:p>
      </dgm:t>
    </dgm:pt>
    <dgm:pt modelId="{EC926455-7DB3-4030-AA34-CEF86D544627}" type="sibTrans" cxnId="{FEDD5E8D-20F4-43F6-895A-59C87C633F32}">
      <dgm:prSet/>
      <dgm:spPr/>
      <dgm:t>
        <a:bodyPr/>
        <a:lstStyle/>
        <a:p>
          <a:endParaRPr lang="en-IN"/>
        </a:p>
      </dgm:t>
    </dgm:pt>
    <dgm:pt modelId="{BF3487BE-D59C-4BEA-8074-C8B5D810CA9E}">
      <dgm:prSet phldrT="[Text]"/>
      <dgm:spPr>
        <a:blipFill>
          <a:blip xmlns:r="http://schemas.openxmlformats.org/officeDocument/2006/relationships" r:embed="rId6"/>
          <a:stretch>
            <a:fillRect b="-51825"/>
          </a:stretch>
        </a:blipFill>
      </dgm:spPr>
      <dgm:t>
        <a:bodyPr/>
        <a:lstStyle/>
        <a:p>
          <a:r>
            <a:rPr lang="en-IN">
              <a:noFill/>
            </a:rPr>
            <a:t> </a:t>
          </a:r>
        </a:p>
      </dgm:t>
    </dgm:pt>
    <dgm:pt modelId="{FA036716-0EE2-449F-A923-B6656E6A64FC}" type="parTrans" cxnId="{8CB5FF7B-F6E7-47E5-A4EB-6D202FB02F8E}">
      <dgm:prSet/>
      <dgm:spPr/>
      <dgm:t>
        <a:bodyPr/>
        <a:lstStyle/>
        <a:p>
          <a:endParaRPr lang="en-IN"/>
        </a:p>
      </dgm:t>
    </dgm:pt>
    <dgm:pt modelId="{F2673115-085B-4E5D-BF2F-AA10369F3121}" type="sibTrans" cxnId="{8CB5FF7B-F6E7-47E5-A4EB-6D202FB02F8E}">
      <dgm:prSet/>
      <dgm:spPr/>
      <dgm:t>
        <a:bodyPr/>
        <a:lstStyle/>
        <a:p>
          <a:endParaRPr lang="en-IN"/>
        </a:p>
      </dgm:t>
    </dgm:pt>
    <dgm:pt modelId="{CDA6735B-BFF0-4CBE-A794-1D40DAC9B60D}">
      <dgm:prSet phldrT="[Text]"/>
      <dgm:spPr/>
      <dgm:t>
        <a:bodyPr/>
        <a:lstStyle/>
        <a:p>
          <a:r>
            <a:rPr lang="en-IN">
              <a:noFill/>
            </a:rPr>
            <a:t> </a:t>
          </a:r>
        </a:p>
      </dgm:t>
    </dgm:pt>
    <dgm:pt modelId="{AD06A3A3-AA7B-47B3-A689-8C4941A25170}" type="parTrans" cxnId="{6E10A20F-3799-4C6D-AE78-29D3BEAA8F25}">
      <dgm:prSet/>
      <dgm:spPr/>
      <dgm:t>
        <a:bodyPr/>
        <a:lstStyle/>
        <a:p>
          <a:endParaRPr lang="en-IN"/>
        </a:p>
      </dgm:t>
    </dgm:pt>
    <dgm:pt modelId="{BE01CBE2-BF09-4B66-8453-73015CA4AD6F}" type="sibTrans" cxnId="{6E10A20F-3799-4C6D-AE78-29D3BEAA8F25}">
      <dgm:prSet/>
      <dgm:spPr/>
      <dgm:t>
        <a:bodyPr/>
        <a:lstStyle/>
        <a:p>
          <a:endParaRPr lang="en-IN"/>
        </a:p>
      </dgm:t>
    </dgm:pt>
    <dgm:pt modelId="{185A7C81-9083-4F69-87CC-C218F9D70540}">
      <dgm:prSet phldrT="[Text]"/>
      <dgm:spPr/>
      <dgm:t>
        <a:bodyPr/>
        <a:lstStyle/>
        <a:p>
          <a:r>
            <a:rPr lang="en-IN">
              <a:noFill/>
            </a:rPr>
            <a:t> </a:t>
          </a:r>
        </a:p>
      </dgm:t>
    </dgm:pt>
    <dgm:pt modelId="{8B234206-046C-4227-956C-A40F1E730A16}" type="parTrans" cxnId="{0164C848-CF56-4D2F-8AF6-F73B44CB6DE5}">
      <dgm:prSet/>
      <dgm:spPr/>
      <dgm:t>
        <a:bodyPr/>
        <a:lstStyle/>
        <a:p>
          <a:endParaRPr lang="en-IN"/>
        </a:p>
      </dgm:t>
    </dgm:pt>
    <dgm:pt modelId="{DCBDB660-6EDD-4089-9E99-5BE31B1E62B8}" type="sibTrans" cxnId="{0164C848-CF56-4D2F-8AF6-F73B44CB6DE5}">
      <dgm:prSet/>
      <dgm:spPr/>
      <dgm:t>
        <a:bodyPr/>
        <a:lstStyle/>
        <a:p>
          <a:endParaRPr lang="en-IN"/>
        </a:p>
      </dgm:t>
    </dgm:pt>
    <dgm:pt modelId="{BF6F8327-9C05-488A-9138-5E72BB8215B9}" type="pres">
      <dgm:prSet presAssocID="{AE03030A-71C6-4E7F-972A-E620DFE6C604}" presName="linearFlow" presStyleCnt="0">
        <dgm:presLayoutVars>
          <dgm:dir/>
          <dgm:animLvl val="lvl"/>
          <dgm:resizeHandles val="exact"/>
        </dgm:presLayoutVars>
      </dgm:prSet>
      <dgm:spPr/>
    </dgm:pt>
    <dgm:pt modelId="{A106069C-00EF-4BBB-B401-5E0F1CF46B36}" type="pres">
      <dgm:prSet presAssocID="{B7F92D75-673F-4F82-A31A-CB5B370A606A}" presName="composite" presStyleCnt="0"/>
      <dgm:spPr/>
    </dgm:pt>
    <dgm:pt modelId="{F3AD9C0E-AE1A-4805-932C-9E7818C25758}" type="pres">
      <dgm:prSet presAssocID="{B7F92D75-673F-4F82-A31A-CB5B370A606A}" presName="parentText" presStyleLbl="alignNode1" presStyleIdx="0" presStyleCnt="3" custScaleX="126088">
        <dgm:presLayoutVars>
          <dgm:chMax val="1"/>
          <dgm:bulletEnabled val="1"/>
        </dgm:presLayoutVars>
      </dgm:prSet>
      <dgm:spPr/>
    </dgm:pt>
    <dgm:pt modelId="{BB3F810A-24B0-469F-8C4F-EA79BCA3F002}" type="pres">
      <dgm:prSet presAssocID="{B7F92D75-673F-4F82-A31A-CB5B370A606A}" presName="descendantText" presStyleLbl="alignAcc1" presStyleIdx="0" presStyleCnt="3">
        <dgm:presLayoutVars>
          <dgm:bulletEnabled val="1"/>
        </dgm:presLayoutVars>
      </dgm:prSet>
      <dgm:spPr/>
    </dgm:pt>
    <dgm:pt modelId="{C6147861-C4F1-4453-A8FB-176C9E705A13}" type="pres">
      <dgm:prSet presAssocID="{9E1138EC-DFBA-4B0A-B0A7-A0E0006BA2EF}" presName="sp" presStyleCnt="0"/>
      <dgm:spPr/>
    </dgm:pt>
    <dgm:pt modelId="{8B51F2D3-1A2E-44D2-8DA1-88ACABAACE66}" type="pres">
      <dgm:prSet presAssocID="{C3D55EEB-218A-434F-B58F-6CADD96F03DF}" presName="composite" presStyleCnt="0"/>
      <dgm:spPr/>
    </dgm:pt>
    <dgm:pt modelId="{1CD08128-1222-46B9-B206-40879FB551E0}" type="pres">
      <dgm:prSet presAssocID="{C3D55EEB-218A-434F-B58F-6CADD96F03DF}" presName="parentText" presStyleLbl="alignNode1" presStyleIdx="1" presStyleCnt="3" custScaleX="119716">
        <dgm:presLayoutVars>
          <dgm:chMax val="1"/>
          <dgm:bulletEnabled val="1"/>
        </dgm:presLayoutVars>
      </dgm:prSet>
      <dgm:spPr/>
    </dgm:pt>
    <dgm:pt modelId="{90508A16-3F3E-40BE-B38F-EB7703C84591}" type="pres">
      <dgm:prSet presAssocID="{C3D55EEB-218A-434F-B58F-6CADD96F03DF}" presName="descendantText" presStyleLbl="alignAcc1" presStyleIdx="1" presStyleCnt="3">
        <dgm:presLayoutVars>
          <dgm:bulletEnabled val="1"/>
        </dgm:presLayoutVars>
      </dgm:prSet>
      <dgm:spPr/>
    </dgm:pt>
    <dgm:pt modelId="{C73F52A3-8A4E-488E-87F7-BA884326E31D}" type="pres">
      <dgm:prSet presAssocID="{D84A88BC-F6DF-4070-BA11-0B6F14A4444F}" presName="sp" presStyleCnt="0"/>
      <dgm:spPr/>
    </dgm:pt>
    <dgm:pt modelId="{48F14971-A1FD-4AAA-ABBA-DE023CB052BD}" type="pres">
      <dgm:prSet presAssocID="{5CF7ECE4-2B54-4309-8EDD-CA23956B9396}" presName="composite" presStyleCnt="0"/>
      <dgm:spPr/>
    </dgm:pt>
    <dgm:pt modelId="{32E728F8-4FE3-4FBF-8C04-25232D5D4ECB}" type="pres">
      <dgm:prSet presAssocID="{5CF7ECE4-2B54-4309-8EDD-CA23956B9396}" presName="parentText" presStyleLbl="alignNode1" presStyleIdx="2" presStyleCnt="3">
        <dgm:presLayoutVars>
          <dgm:chMax val="1"/>
          <dgm:bulletEnabled val="1"/>
        </dgm:presLayoutVars>
      </dgm:prSet>
      <dgm:spPr/>
    </dgm:pt>
    <dgm:pt modelId="{6613E2F9-241F-46F7-9CBE-09D2CBAC3656}" type="pres">
      <dgm:prSet presAssocID="{5CF7ECE4-2B54-4309-8EDD-CA23956B9396}" presName="descendantText" presStyleLbl="alignAcc1" presStyleIdx="2" presStyleCnt="3" custScaleX="87303" custScaleY="86122" custLinFactNeighborX="-2681" custLinFactNeighborY="4160">
        <dgm:presLayoutVars>
          <dgm:bulletEnabled val="1"/>
        </dgm:presLayoutVars>
      </dgm:prSet>
      <dgm:spPr/>
    </dgm:pt>
  </dgm:ptLst>
  <dgm:cxnLst>
    <dgm:cxn modelId="{D44AC106-FB60-45F2-8301-8D697C3F967E}" type="presOf" srcId="{B7F92D75-673F-4F82-A31A-CB5B370A606A}" destId="{F3AD9C0E-AE1A-4805-932C-9E7818C25758}" srcOrd="0" destOrd="0" presId="urn:microsoft.com/office/officeart/2005/8/layout/chevron2"/>
    <dgm:cxn modelId="{6E10A20F-3799-4C6D-AE78-29D3BEAA8F25}" srcId="{5CF7ECE4-2B54-4309-8EDD-CA23956B9396}" destId="{CDA6735B-BFF0-4CBE-A794-1D40DAC9B60D}" srcOrd="1" destOrd="0" parTransId="{AD06A3A3-AA7B-47B3-A689-8C4941A25170}" sibTransId="{BE01CBE2-BF09-4B66-8453-73015CA4AD6F}"/>
    <dgm:cxn modelId="{42FE7121-E5B9-4A39-A4EA-8FA8BF4A5648}" type="presOf" srcId="{5CF7ECE4-2B54-4309-8EDD-CA23956B9396}" destId="{32E728F8-4FE3-4FBF-8C04-25232D5D4ECB}" srcOrd="0" destOrd="0" presId="urn:microsoft.com/office/officeart/2005/8/layout/chevron2"/>
    <dgm:cxn modelId="{B8C3EC3D-1310-414A-AD57-5ADC77A625E2}" srcId="{B7F92D75-673F-4F82-A31A-CB5B370A606A}" destId="{1A71BAB1-1339-4583-81C7-3C90C5C4A1DF}" srcOrd="1" destOrd="0" parTransId="{DF1D1D42-F325-4EC5-B930-618D31DE225B}" sibTransId="{E8511918-7F94-4E5A-91B9-7C20A24DC352}"/>
    <dgm:cxn modelId="{2518CE67-31B8-4B95-829C-34271063AFB7}" srcId="{B7F92D75-673F-4F82-A31A-CB5B370A606A}" destId="{5BE22FB4-B6BF-4BB4-A8CC-BC443866E926}" srcOrd="0" destOrd="0" parTransId="{DB0A6D3A-9623-4C4C-8341-DA9A52A1FF1B}" sibTransId="{F51A81C5-A1B0-4355-828C-6AE3BDFE5408}"/>
    <dgm:cxn modelId="{0164C848-CF56-4D2F-8AF6-F73B44CB6DE5}" srcId="{5CF7ECE4-2B54-4309-8EDD-CA23956B9396}" destId="{185A7C81-9083-4F69-87CC-C218F9D70540}" srcOrd="2" destOrd="0" parTransId="{8B234206-046C-4227-956C-A40F1E730A16}" sibTransId="{DCBDB660-6EDD-4089-9E99-5BE31B1E62B8}"/>
    <dgm:cxn modelId="{7335E04E-7744-4672-81C5-FBB254754246}" type="presOf" srcId="{185A7C81-9083-4F69-87CC-C218F9D70540}" destId="{6613E2F9-241F-46F7-9CBE-09D2CBAC3656}" srcOrd="0" destOrd="2" presId="urn:microsoft.com/office/officeart/2005/8/layout/chevron2"/>
    <dgm:cxn modelId="{2AE7EC51-7F61-430A-9EDC-50CB585AA131}" srcId="{AE03030A-71C6-4E7F-972A-E620DFE6C604}" destId="{B7F92D75-673F-4F82-A31A-CB5B370A606A}" srcOrd="0" destOrd="0" parTransId="{841A94F8-B3A6-4813-8DCA-A18EBEC79985}" sibTransId="{9E1138EC-DFBA-4B0A-B0A7-A0E0006BA2EF}"/>
    <dgm:cxn modelId="{8CB5FF7B-F6E7-47E5-A4EB-6D202FB02F8E}" srcId="{5CF7ECE4-2B54-4309-8EDD-CA23956B9396}" destId="{BF3487BE-D59C-4BEA-8074-C8B5D810CA9E}" srcOrd="0" destOrd="0" parTransId="{FA036716-0EE2-449F-A923-B6656E6A64FC}" sibTransId="{F2673115-085B-4E5D-BF2F-AA10369F3121}"/>
    <dgm:cxn modelId="{C34A777F-906C-4E60-8190-1D4B4D6E48E6}" type="presOf" srcId="{CDA6735B-BFF0-4CBE-A794-1D40DAC9B60D}" destId="{6613E2F9-241F-46F7-9CBE-09D2CBAC3656}" srcOrd="0" destOrd="1" presId="urn:microsoft.com/office/officeart/2005/8/layout/chevron2"/>
    <dgm:cxn modelId="{F246DE88-D354-4EDC-B392-5A66037486DB}" type="presOf" srcId="{1A71BAB1-1339-4583-81C7-3C90C5C4A1DF}" destId="{BB3F810A-24B0-469F-8C4F-EA79BCA3F002}" srcOrd="0" destOrd="1" presId="urn:microsoft.com/office/officeart/2005/8/layout/chevron2"/>
    <dgm:cxn modelId="{FEDD5E8D-20F4-43F6-895A-59C87C633F32}" srcId="{AE03030A-71C6-4E7F-972A-E620DFE6C604}" destId="{5CF7ECE4-2B54-4309-8EDD-CA23956B9396}" srcOrd="2" destOrd="0" parTransId="{EEFA37E2-E0C6-4007-88E6-AF31CCB6D9D4}" sibTransId="{EC926455-7DB3-4030-AA34-CEF86D544627}"/>
    <dgm:cxn modelId="{300DE88F-7B28-4DAE-ACD0-F3DD4BDD3FFF}" type="presOf" srcId="{C3D55EEB-218A-434F-B58F-6CADD96F03DF}" destId="{1CD08128-1222-46B9-B206-40879FB551E0}" srcOrd="0" destOrd="0" presId="urn:microsoft.com/office/officeart/2005/8/layout/chevron2"/>
    <dgm:cxn modelId="{A2EEE495-FC64-4067-8E91-7EAAA99FAC43}" srcId="{AE03030A-71C6-4E7F-972A-E620DFE6C604}" destId="{C3D55EEB-218A-434F-B58F-6CADD96F03DF}" srcOrd="1" destOrd="0" parTransId="{AB84FE96-4032-4C62-A854-35444B40E523}" sibTransId="{D84A88BC-F6DF-4070-BA11-0B6F14A4444F}"/>
    <dgm:cxn modelId="{A61363B3-6AFA-43E0-A3D6-CE99D31019D5}" type="presOf" srcId="{696C3974-4AAB-4D58-B531-D489B2FCC155}" destId="{90508A16-3F3E-40BE-B38F-EB7703C84591}" srcOrd="0" destOrd="0" presId="urn:microsoft.com/office/officeart/2005/8/layout/chevron2"/>
    <dgm:cxn modelId="{B6F54EB4-0E9D-4119-A7C9-EFBD3AD9C0A3}" srcId="{C3D55EEB-218A-434F-B58F-6CADD96F03DF}" destId="{0913FF40-92CE-4A8F-9353-1DED9D48271E}" srcOrd="1" destOrd="0" parTransId="{30F44360-88F4-429C-BBDC-483FB6FA1A05}" sibTransId="{9A0DF211-53EA-4736-965D-4F581593C645}"/>
    <dgm:cxn modelId="{8320BBBE-DA47-4234-9100-D5B9CC5D7330}" srcId="{C3D55EEB-218A-434F-B58F-6CADD96F03DF}" destId="{696C3974-4AAB-4D58-B531-D489B2FCC155}" srcOrd="0" destOrd="0" parTransId="{93E70301-97DD-484A-A962-1B031327D2B8}" sibTransId="{845BCACA-98D5-4590-A0D0-B85EDCD38079}"/>
    <dgm:cxn modelId="{003CF1C2-9979-48A7-BBD6-0264801A74AD}" type="presOf" srcId="{5BE22FB4-B6BF-4BB4-A8CC-BC443866E926}" destId="{BB3F810A-24B0-469F-8C4F-EA79BCA3F002}" srcOrd="0" destOrd="0" presId="urn:microsoft.com/office/officeart/2005/8/layout/chevron2"/>
    <dgm:cxn modelId="{70F378F3-385A-4D50-A417-A97F07F7D93E}" type="presOf" srcId="{AE03030A-71C6-4E7F-972A-E620DFE6C604}" destId="{BF6F8327-9C05-488A-9138-5E72BB8215B9}" srcOrd="0" destOrd="0" presId="urn:microsoft.com/office/officeart/2005/8/layout/chevron2"/>
    <dgm:cxn modelId="{F7F652F7-BB5C-45A2-B914-DF3511BC363F}" type="presOf" srcId="{0913FF40-92CE-4A8F-9353-1DED9D48271E}" destId="{90508A16-3F3E-40BE-B38F-EB7703C84591}" srcOrd="0" destOrd="1" presId="urn:microsoft.com/office/officeart/2005/8/layout/chevron2"/>
    <dgm:cxn modelId="{27D069FD-A0F1-4C61-9632-6F3F7DDD2481}" type="presOf" srcId="{BF3487BE-D59C-4BEA-8074-C8B5D810CA9E}" destId="{6613E2F9-241F-46F7-9CBE-09D2CBAC3656}" srcOrd="0" destOrd="0" presId="urn:microsoft.com/office/officeart/2005/8/layout/chevron2"/>
    <dgm:cxn modelId="{28311E92-FD9D-4EDD-A217-814559079A6F}" type="presParOf" srcId="{BF6F8327-9C05-488A-9138-5E72BB8215B9}" destId="{A106069C-00EF-4BBB-B401-5E0F1CF46B36}" srcOrd="0" destOrd="0" presId="urn:microsoft.com/office/officeart/2005/8/layout/chevron2"/>
    <dgm:cxn modelId="{4D266F1B-2B56-4863-B6DE-859A466541CF}" type="presParOf" srcId="{A106069C-00EF-4BBB-B401-5E0F1CF46B36}" destId="{F3AD9C0E-AE1A-4805-932C-9E7818C25758}" srcOrd="0" destOrd="0" presId="urn:microsoft.com/office/officeart/2005/8/layout/chevron2"/>
    <dgm:cxn modelId="{D3EF3598-10BD-4A2D-953F-BDDDDF464E12}" type="presParOf" srcId="{A106069C-00EF-4BBB-B401-5E0F1CF46B36}" destId="{BB3F810A-24B0-469F-8C4F-EA79BCA3F002}" srcOrd="1" destOrd="0" presId="urn:microsoft.com/office/officeart/2005/8/layout/chevron2"/>
    <dgm:cxn modelId="{32D37D2A-2006-4D87-8F65-06DD8A3D0495}" type="presParOf" srcId="{BF6F8327-9C05-488A-9138-5E72BB8215B9}" destId="{C6147861-C4F1-4453-A8FB-176C9E705A13}" srcOrd="1" destOrd="0" presId="urn:microsoft.com/office/officeart/2005/8/layout/chevron2"/>
    <dgm:cxn modelId="{28D7A37C-4DBC-4C13-BD24-44880E306CFA}" type="presParOf" srcId="{BF6F8327-9C05-488A-9138-5E72BB8215B9}" destId="{8B51F2D3-1A2E-44D2-8DA1-88ACABAACE66}" srcOrd="2" destOrd="0" presId="urn:microsoft.com/office/officeart/2005/8/layout/chevron2"/>
    <dgm:cxn modelId="{E55A4318-566A-4B64-A516-3908DC79B8A3}" type="presParOf" srcId="{8B51F2D3-1A2E-44D2-8DA1-88ACABAACE66}" destId="{1CD08128-1222-46B9-B206-40879FB551E0}" srcOrd="0" destOrd="0" presId="urn:microsoft.com/office/officeart/2005/8/layout/chevron2"/>
    <dgm:cxn modelId="{F35D1146-AAEC-4430-BF50-F940E1080BD8}" type="presParOf" srcId="{8B51F2D3-1A2E-44D2-8DA1-88ACABAACE66}" destId="{90508A16-3F3E-40BE-B38F-EB7703C84591}" srcOrd="1" destOrd="0" presId="urn:microsoft.com/office/officeart/2005/8/layout/chevron2"/>
    <dgm:cxn modelId="{5C92DAC7-B994-4895-959A-9FF7BD22FC81}" type="presParOf" srcId="{BF6F8327-9C05-488A-9138-5E72BB8215B9}" destId="{C73F52A3-8A4E-488E-87F7-BA884326E31D}" srcOrd="3" destOrd="0" presId="urn:microsoft.com/office/officeart/2005/8/layout/chevron2"/>
    <dgm:cxn modelId="{E335C596-3417-4068-948B-08FC1B3C223F}" type="presParOf" srcId="{BF6F8327-9C05-488A-9138-5E72BB8215B9}" destId="{48F14971-A1FD-4AAA-ABBA-DE023CB052BD}" srcOrd="4" destOrd="0" presId="urn:microsoft.com/office/officeart/2005/8/layout/chevron2"/>
    <dgm:cxn modelId="{15E56ED8-0653-44ED-BDF5-D007D49AB498}" type="presParOf" srcId="{48F14971-A1FD-4AAA-ABBA-DE023CB052BD}" destId="{32E728F8-4FE3-4FBF-8C04-25232D5D4ECB}" srcOrd="0" destOrd="0" presId="urn:microsoft.com/office/officeart/2005/8/layout/chevron2"/>
    <dgm:cxn modelId="{C972B4E0-5521-4858-8DA2-67F94C949042}" type="presParOf" srcId="{48F14971-A1FD-4AAA-ABBA-DE023CB052BD}" destId="{6613E2F9-241F-46F7-9CBE-09D2CBAC3656}"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CAC17-1C92-46A8-8053-50CB3634865D}">
      <dsp:nvSpPr>
        <dsp:cNvPr id="0" name=""/>
        <dsp:cNvSpPr/>
      </dsp:nvSpPr>
      <dsp:spPr>
        <a:xfrm>
          <a:off x="494060" y="419"/>
          <a:ext cx="1895449" cy="9477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14:m xmlns:a14="http://schemas.microsoft.com/office/drawing/2010/main">
            <m:oMath xmlns:m="http://schemas.openxmlformats.org/officeDocument/2006/math">
              <m:f>
                <m:fPr>
                  <m:ctrlPr>
                    <a:rPr lang="en-IN" sz="1900" i="1" kern="1200" smtClean="0">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IN" sz="1900" kern="1200">
                      <a:latin typeface="Cambria Math" panose="02040503050406030204" pitchFamily="18" charset="0"/>
                      <a:ea typeface="Times New Roman" panose="02020603050405020304" pitchFamily="18" charset="0"/>
                      <a:cs typeface="Times New Roman" panose="02020603050405020304" pitchFamily="18" charset="0"/>
                    </a:rPr>
                    <m:t>dy</m:t>
                  </m:r>
                </m:num>
                <m:den>
                  <m:r>
                    <m:rPr>
                      <m:sty m:val="p"/>
                    </m:rPr>
                    <a:rPr lang="en-IN" sz="1900" kern="1200">
                      <a:latin typeface="Cambria Math" panose="02040503050406030204" pitchFamily="18" charset="0"/>
                      <a:ea typeface="Times New Roman" panose="02020603050405020304" pitchFamily="18" charset="0"/>
                      <a:cs typeface="Times New Roman" panose="02020603050405020304" pitchFamily="18" charset="0"/>
                    </a:rPr>
                    <m:t>dx</m:t>
                  </m:r>
                </m:den>
              </m:f>
              <m:r>
                <a:rPr lang="en-IN" sz="1900" kern="120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900" kern="1200">
                  <a:latin typeface="Cambria Math" panose="02040503050406030204" pitchFamily="18" charset="0"/>
                  <a:ea typeface="Times New Roman" panose="02020603050405020304" pitchFamily="18" charset="0"/>
                  <a:cs typeface="Times New Roman" panose="02020603050405020304" pitchFamily="18" charset="0"/>
                </a:rPr>
                <m:t>Py</m:t>
              </m:r>
              <m:r>
                <a:rPr lang="en-IN" sz="1900" kern="120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900" kern="1200">
                  <a:latin typeface="Cambria Math" panose="02040503050406030204" pitchFamily="18" charset="0"/>
                  <a:ea typeface="Times New Roman" panose="02020603050405020304" pitchFamily="18" charset="0"/>
                  <a:cs typeface="Times New Roman" panose="02020603050405020304" pitchFamily="18" charset="0"/>
                </a:rPr>
                <m:t>Q</m:t>
              </m:r>
            </m:oMath>
          </a14:m>
          <a:r>
            <a:rPr lang="en-IN" sz="1900" kern="1200" dirty="0">
              <a:latin typeface="Times New Roman" panose="02020603050405020304" pitchFamily="18" charset="0"/>
              <a:ea typeface="Times New Roman" panose="02020603050405020304" pitchFamily="18" charset="0"/>
              <a:cs typeface="Times New Roman" panose="02020603050405020304" pitchFamily="18" charset="0"/>
            </a:rPr>
            <a:t>,</a:t>
          </a:r>
        </a:p>
        <a:p>
          <a:pPr marL="0" lvl="0" indent="0" algn="ctr" defTabSz="844550">
            <a:lnSpc>
              <a:spcPct val="90000"/>
            </a:lnSpc>
            <a:spcBef>
              <a:spcPct val="0"/>
            </a:spcBef>
            <a:spcAft>
              <a:spcPct val="35000"/>
            </a:spcAft>
            <a:buNone/>
          </a:pPr>
          <a:r>
            <a:rPr lang="en-IN" sz="1900" kern="1200" dirty="0">
              <a:latin typeface="Times New Roman" panose="02020603050405020304" pitchFamily="18" charset="0"/>
              <a:ea typeface="Times New Roman" panose="02020603050405020304" pitchFamily="18" charset="0"/>
              <a:cs typeface="Times New Roman" panose="02020603050405020304" pitchFamily="18" charset="0"/>
            </a:rPr>
            <a:t>P=P(x),Q=Q(x) </a:t>
          </a:r>
          <a:endParaRPr lang="en-IN" sz="1900" kern="1200" dirty="0"/>
        </a:p>
      </dsp:txBody>
      <dsp:txXfrm>
        <a:off x="521818" y="28177"/>
        <a:ext cx="1839933" cy="892208"/>
      </dsp:txXfrm>
    </dsp:sp>
    <dsp:sp modelId="{008B83B7-0F1C-48E2-9558-93CEFFC16F28}">
      <dsp:nvSpPr>
        <dsp:cNvPr id="0" name=""/>
        <dsp:cNvSpPr/>
      </dsp:nvSpPr>
      <dsp:spPr>
        <a:xfrm>
          <a:off x="683605" y="948143"/>
          <a:ext cx="199386" cy="710793"/>
        </a:xfrm>
        <a:custGeom>
          <a:avLst/>
          <a:gdLst/>
          <a:ahLst/>
          <a:cxnLst/>
          <a:rect l="0" t="0" r="0" b="0"/>
          <a:pathLst>
            <a:path>
              <a:moveTo>
                <a:pt x="0" y="0"/>
              </a:moveTo>
              <a:lnTo>
                <a:pt x="0" y="710793"/>
              </a:lnTo>
              <a:lnTo>
                <a:pt x="199386" y="71079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ED26D-5824-48EF-B05D-59DD36ADDFCB}">
      <dsp:nvSpPr>
        <dsp:cNvPr id="0" name=""/>
        <dsp:cNvSpPr/>
      </dsp:nvSpPr>
      <dsp:spPr>
        <a:xfrm>
          <a:off x="882991" y="1185075"/>
          <a:ext cx="1516359" cy="9477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I.F=</a:t>
          </a:r>
          <a14:m xmlns:a14="http://schemas.microsoft.com/office/drawing/2010/main">
            <m:oMath xmlns:m="http://schemas.openxmlformats.org/officeDocument/2006/math">
              <m:sSup>
                <m:sSupPr>
                  <m:ctrlPr>
                    <a:rPr lang="en-US" sz="1800" b="1" i="1" kern="1200" smtClean="0">
                      <a:latin typeface="Cambria Math" panose="02040503050406030204" pitchFamily="18" charset="0"/>
                    </a:rPr>
                  </m:ctrlPr>
                </m:sSupPr>
                <m:e>
                  <m:r>
                    <a:rPr lang="en-US" sz="1800" b="1" i="1" kern="1200" smtClean="0">
                      <a:latin typeface="Cambria Math" panose="02040503050406030204" pitchFamily="18" charset="0"/>
                    </a:rPr>
                    <m:t>𝒆</m:t>
                  </m:r>
                </m:e>
                <m:sup>
                  <m:nary>
                    <m:naryPr>
                      <m:limLoc m:val="undOvr"/>
                      <m:subHide m:val="on"/>
                      <m:supHide m:val="on"/>
                      <m:ctrlPr>
                        <a:rPr lang="en-US" sz="1800" b="1" i="1" kern="1200" smtClean="0">
                          <a:latin typeface="Cambria Math" panose="02040503050406030204" pitchFamily="18" charset="0"/>
                        </a:rPr>
                      </m:ctrlPr>
                    </m:naryPr>
                    <m:sub/>
                    <m:sup/>
                    <m:e>
                      <m:r>
                        <a:rPr lang="en-US" sz="1800" b="1" i="1" kern="1200" smtClean="0">
                          <a:latin typeface="Cambria Math" panose="02040503050406030204" pitchFamily="18" charset="0"/>
                        </a:rPr>
                        <m:t>𝒑𝒅𝒙</m:t>
                      </m:r>
                    </m:e>
                  </m:nary>
                </m:sup>
              </m:sSup>
            </m:oMath>
          </a14:m>
          <a:endParaRPr lang="en-IN" sz="1800" b="1" kern="1200" dirty="0"/>
        </a:p>
      </dsp:txBody>
      <dsp:txXfrm>
        <a:off x="910749" y="1212833"/>
        <a:ext cx="1460843" cy="892208"/>
      </dsp:txXfrm>
    </dsp:sp>
    <dsp:sp modelId="{8452AA53-D41E-4462-BBDC-D3AB380BAFA4}">
      <dsp:nvSpPr>
        <dsp:cNvPr id="0" name=""/>
        <dsp:cNvSpPr/>
      </dsp:nvSpPr>
      <dsp:spPr>
        <a:xfrm>
          <a:off x="683605" y="948143"/>
          <a:ext cx="189544" cy="1895868"/>
        </a:xfrm>
        <a:custGeom>
          <a:avLst/>
          <a:gdLst/>
          <a:ahLst/>
          <a:cxnLst/>
          <a:rect l="0" t="0" r="0" b="0"/>
          <a:pathLst>
            <a:path>
              <a:moveTo>
                <a:pt x="0" y="0"/>
              </a:moveTo>
              <a:lnTo>
                <a:pt x="0" y="1895868"/>
              </a:lnTo>
              <a:lnTo>
                <a:pt x="189544" y="18958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2FEC3F-F3F7-41E2-A9B5-3DB99B1101BA}">
      <dsp:nvSpPr>
        <dsp:cNvPr id="0" name=""/>
        <dsp:cNvSpPr/>
      </dsp:nvSpPr>
      <dsp:spPr>
        <a:xfrm>
          <a:off x="873150" y="2370150"/>
          <a:ext cx="1714714" cy="9477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General Solution is </a:t>
          </a:r>
          <a14:m xmlns:a14="http://schemas.microsoft.com/office/drawing/2010/main">
            <m:oMath xmlns:m="http://schemas.openxmlformats.org/officeDocument/2006/math">
              <m:r>
                <a:rPr lang="en-US" sz="1200" b="1" i="1" kern="1200" smtClean="0">
                  <a:latin typeface="Cambria Math" panose="02040503050406030204" pitchFamily="18" charset="0"/>
                </a:rPr>
                <m:t>𝒚</m:t>
              </m:r>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𝒑𝒅𝒙</m:t>
                      </m:r>
                    </m:e>
                  </m:nary>
                </m:sup>
              </m:sSup>
            </m:oMath>
          </a14:m>
          <a:r>
            <a:rPr lang="en-IN" sz="1200" b="1" kern="1200" dirty="0"/>
            <a:t>=</a:t>
          </a:r>
          <a14:m xmlns:a14="http://schemas.microsoft.com/office/drawing/2010/main">
            <m:oMath xmlns:m="http://schemas.openxmlformats.org/officeDocument/2006/math">
              <m:nary>
                <m:naryPr>
                  <m:limLoc m:val="undOvr"/>
                  <m:subHide m:val="on"/>
                  <m:supHide m:val="on"/>
                  <m:ctrlPr>
                    <a:rPr lang="en-IN" sz="1200" b="1" i="1" kern="1200" dirty="0" smtClean="0">
                      <a:latin typeface="Cambria Math" panose="02040503050406030204" pitchFamily="18" charset="0"/>
                    </a:rPr>
                  </m:ctrlPr>
                </m:naryPr>
                <m:sub/>
                <m:sup/>
                <m:e>
                  <m:r>
                    <a:rPr lang="en-US" sz="1200" b="1" i="1" kern="1200" dirty="0" smtClean="0">
                      <a:latin typeface="Cambria Math" panose="02040503050406030204" pitchFamily="18" charset="0"/>
                    </a:rPr>
                    <m:t>[</m:t>
                  </m:r>
                  <m:r>
                    <a:rPr lang="en-US" sz="1200" b="1" i="1" kern="1200" dirty="0" smtClean="0">
                      <a:latin typeface="Cambria Math" panose="02040503050406030204" pitchFamily="18" charset="0"/>
                    </a:rPr>
                    <m:t>𝑸</m:t>
                  </m:r>
                  <m:r>
                    <a:rPr lang="en-US" sz="1200" b="1" i="1" kern="1200" dirty="0" smtClean="0">
                      <a:latin typeface="Cambria Math" panose="02040503050406030204" pitchFamily="18" charset="0"/>
                    </a:rPr>
                    <m:t>.</m:t>
                  </m:r>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𝒑𝒅𝒙</m:t>
                          </m:r>
                        </m:e>
                      </m:nary>
                    </m:sup>
                  </m:sSup>
                  <m:r>
                    <a:rPr lang="en-US" sz="1200" b="1" i="1" kern="1200" smtClean="0">
                      <a:latin typeface="Cambria Math" panose="02040503050406030204" pitchFamily="18" charset="0"/>
                    </a:rPr>
                    <m:t>]</m:t>
                  </m:r>
                  <m:r>
                    <a:rPr lang="en-US" sz="1200" b="1" i="1" kern="1200" smtClean="0">
                      <a:latin typeface="Cambria Math" panose="02040503050406030204" pitchFamily="18" charset="0"/>
                    </a:rPr>
                    <m:t>𝒅𝒙</m:t>
                  </m:r>
                  <m:r>
                    <a:rPr lang="en-US" sz="1200" b="1" i="1" kern="1200" smtClean="0">
                      <a:latin typeface="Cambria Math" panose="02040503050406030204" pitchFamily="18" charset="0"/>
                    </a:rPr>
                    <m:t>+</m:t>
                  </m:r>
                  <m:r>
                    <a:rPr lang="en-US" sz="1200" b="1" i="1" kern="1200" smtClean="0">
                      <a:latin typeface="Cambria Math" panose="02040503050406030204" pitchFamily="18" charset="0"/>
                    </a:rPr>
                    <m:t>𝒄</m:t>
                  </m:r>
                </m:e>
              </m:nary>
            </m:oMath>
          </a14:m>
          <a:endParaRPr lang="en-IN" sz="1200" b="1" kern="1200" dirty="0"/>
        </a:p>
      </dsp:txBody>
      <dsp:txXfrm>
        <a:off x="900908" y="2397908"/>
        <a:ext cx="1659198" cy="892208"/>
      </dsp:txXfrm>
    </dsp:sp>
    <dsp:sp modelId="{213CC727-0F22-4DAA-A3F4-36DDDBCB7B51}">
      <dsp:nvSpPr>
        <dsp:cNvPr id="0" name=""/>
        <dsp:cNvSpPr/>
      </dsp:nvSpPr>
      <dsp:spPr>
        <a:xfrm>
          <a:off x="2863372" y="419"/>
          <a:ext cx="1895449" cy="9477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14:m xmlns:a14="http://schemas.microsoft.com/office/drawing/2010/main">
            <m:oMath xmlns:m="http://schemas.openxmlformats.org/officeDocument/2006/math">
              <m:f>
                <m:fPr>
                  <m:ctrlPr>
                    <a:rPr lang="en-IN" sz="1900" i="1" kern="1200" smtClean="0">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IN" sz="1900" kern="1200">
                      <a:latin typeface="Cambria Math" panose="02040503050406030204" pitchFamily="18" charset="0"/>
                      <a:ea typeface="Times New Roman" panose="02020603050405020304" pitchFamily="18" charset="0"/>
                      <a:cs typeface="Times New Roman" panose="02020603050405020304" pitchFamily="18" charset="0"/>
                    </a:rPr>
                    <m:t>d</m:t>
                  </m:r>
                  <m:r>
                    <m:rPr>
                      <m:sty m:val="p"/>
                    </m:rPr>
                    <a:rPr lang="en-US" sz="1900" b="0" i="0" kern="1200" smtClean="0">
                      <a:latin typeface="Cambria Math" panose="02040503050406030204" pitchFamily="18" charset="0"/>
                      <a:ea typeface="Times New Roman" panose="02020603050405020304" pitchFamily="18" charset="0"/>
                      <a:cs typeface="Times New Roman" panose="02020603050405020304" pitchFamily="18" charset="0"/>
                    </a:rPr>
                    <m:t>x</m:t>
                  </m:r>
                </m:num>
                <m:den>
                  <m:r>
                    <m:rPr>
                      <m:sty m:val="p"/>
                    </m:rPr>
                    <a:rPr lang="en-IN" sz="1900" kern="1200">
                      <a:latin typeface="Cambria Math" panose="02040503050406030204" pitchFamily="18" charset="0"/>
                      <a:ea typeface="Times New Roman" panose="02020603050405020304" pitchFamily="18" charset="0"/>
                      <a:cs typeface="Times New Roman" panose="02020603050405020304" pitchFamily="18" charset="0"/>
                    </a:rPr>
                    <m:t>d</m:t>
                  </m:r>
                  <m:r>
                    <a:rPr lang="en-US" sz="1900" b="0" i="1" kern="1200" smtClean="0">
                      <a:latin typeface="Cambria Math" panose="02040503050406030204" pitchFamily="18" charset="0"/>
                      <a:ea typeface="Times New Roman" panose="02020603050405020304" pitchFamily="18" charset="0"/>
                      <a:cs typeface="Times New Roman" panose="02020603050405020304" pitchFamily="18" charset="0"/>
                    </a:rPr>
                    <m:t>𝑦</m:t>
                  </m:r>
                </m:den>
              </m:f>
              <m:r>
                <a:rPr lang="en-IN" sz="1900" kern="120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900" kern="1200">
                  <a:latin typeface="Cambria Math" panose="02040503050406030204" pitchFamily="18" charset="0"/>
                  <a:ea typeface="Times New Roman" panose="02020603050405020304" pitchFamily="18" charset="0"/>
                  <a:cs typeface="Times New Roman" panose="02020603050405020304" pitchFamily="18" charset="0"/>
                </a:rPr>
                <m:t>Px</m:t>
              </m:r>
              <m:r>
                <a:rPr lang="en-IN" sz="1900" kern="120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900" kern="1200">
                  <a:latin typeface="Cambria Math" panose="02040503050406030204" pitchFamily="18" charset="0"/>
                  <a:ea typeface="Times New Roman" panose="02020603050405020304" pitchFamily="18" charset="0"/>
                  <a:cs typeface="Times New Roman" panose="02020603050405020304" pitchFamily="18" charset="0"/>
                </a:rPr>
                <m:t>Q</m:t>
              </m:r>
            </m:oMath>
          </a14:m>
          <a:r>
            <a:rPr lang="en-IN" sz="1900" kern="1200" dirty="0">
              <a:latin typeface="Times New Roman" panose="02020603050405020304" pitchFamily="18" charset="0"/>
              <a:ea typeface="Times New Roman" panose="02020603050405020304" pitchFamily="18" charset="0"/>
              <a:cs typeface="Times New Roman" panose="02020603050405020304" pitchFamily="18" charset="0"/>
            </a:rPr>
            <a:t>,</a:t>
          </a:r>
        </a:p>
        <a:p>
          <a:pPr marL="0" lvl="0" indent="0" algn="ctr" defTabSz="844550">
            <a:lnSpc>
              <a:spcPct val="90000"/>
            </a:lnSpc>
            <a:spcBef>
              <a:spcPct val="0"/>
            </a:spcBef>
            <a:spcAft>
              <a:spcPct val="35000"/>
            </a:spcAft>
            <a:buNone/>
          </a:pPr>
          <a:r>
            <a:rPr lang="en-IN" sz="1900" kern="1200" dirty="0">
              <a:latin typeface="Times New Roman" panose="02020603050405020304" pitchFamily="18" charset="0"/>
              <a:ea typeface="Times New Roman" panose="02020603050405020304" pitchFamily="18" charset="0"/>
              <a:cs typeface="Times New Roman" panose="02020603050405020304" pitchFamily="18" charset="0"/>
            </a:rPr>
            <a:t>P=P(y),Q=Q(y) </a:t>
          </a:r>
          <a:endParaRPr lang="en-IN" sz="1900" kern="1200" dirty="0"/>
        </a:p>
      </dsp:txBody>
      <dsp:txXfrm>
        <a:off x="2891130" y="28177"/>
        <a:ext cx="1839933" cy="892208"/>
      </dsp:txXfrm>
    </dsp:sp>
    <dsp:sp modelId="{24649DDD-B9A1-4ACA-867E-03924A06E3F1}">
      <dsp:nvSpPr>
        <dsp:cNvPr id="0" name=""/>
        <dsp:cNvSpPr/>
      </dsp:nvSpPr>
      <dsp:spPr>
        <a:xfrm>
          <a:off x="3052917" y="948143"/>
          <a:ext cx="179703" cy="759999"/>
        </a:xfrm>
        <a:custGeom>
          <a:avLst/>
          <a:gdLst/>
          <a:ahLst/>
          <a:cxnLst/>
          <a:rect l="0" t="0" r="0" b="0"/>
          <a:pathLst>
            <a:path>
              <a:moveTo>
                <a:pt x="0" y="0"/>
              </a:moveTo>
              <a:lnTo>
                <a:pt x="0" y="759999"/>
              </a:lnTo>
              <a:lnTo>
                <a:pt x="179703" y="75999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D6E9A-4B89-4D0F-BC56-A710AA62F0D2}">
      <dsp:nvSpPr>
        <dsp:cNvPr id="0" name=""/>
        <dsp:cNvSpPr/>
      </dsp:nvSpPr>
      <dsp:spPr>
        <a:xfrm>
          <a:off x="3232621" y="1234280"/>
          <a:ext cx="1516359" cy="9477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I.F=</a:t>
          </a:r>
          <a14:m xmlns:a14="http://schemas.microsoft.com/office/drawing/2010/main">
            <m:oMath xmlns:m="http://schemas.openxmlformats.org/officeDocument/2006/math">
              <m:sSup>
                <m:sSupPr>
                  <m:ctrlPr>
                    <a:rPr lang="en-US" sz="1800" b="1" i="1" kern="1200" smtClean="0">
                      <a:latin typeface="Cambria Math" panose="02040503050406030204" pitchFamily="18" charset="0"/>
                    </a:rPr>
                  </m:ctrlPr>
                </m:sSupPr>
                <m:e>
                  <m:r>
                    <a:rPr lang="en-US" sz="1800" b="1" i="1" kern="1200" smtClean="0">
                      <a:latin typeface="Cambria Math" panose="02040503050406030204" pitchFamily="18" charset="0"/>
                    </a:rPr>
                    <m:t>𝒆</m:t>
                  </m:r>
                </m:e>
                <m:sup>
                  <m:nary>
                    <m:naryPr>
                      <m:limLoc m:val="undOvr"/>
                      <m:subHide m:val="on"/>
                      <m:supHide m:val="on"/>
                      <m:ctrlPr>
                        <a:rPr lang="en-US" sz="1800" b="1" i="1" kern="1200" smtClean="0">
                          <a:latin typeface="Cambria Math" panose="02040503050406030204" pitchFamily="18" charset="0"/>
                        </a:rPr>
                      </m:ctrlPr>
                    </m:naryPr>
                    <m:sub/>
                    <m:sup/>
                    <m:e>
                      <m:r>
                        <a:rPr lang="en-US" sz="1800" b="1" i="1" kern="1200" smtClean="0">
                          <a:latin typeface="Cambria Math" panose="02040503050406030204" pitchFamily="18" charset="0"/>
                        </a:rPr>
                        <m:t>𝒑𝒅𝒚</m:t>
                      </m:r>
                    </m:e>
                  </m:nary>
                </m:sup>
              </m:sSup>
            </m:oMath>
          </a14:m>
          <a:endParaRPr lang="en-IN" sz="1800" b="1" kern="1200" dirty="0"/>
        </a:p>
      </dsp:txBody>
      <dsp:txXfrm>
        <a:off x="3260379" y="1262038"/>
        <a:ext cx="1460843" cy="892208"/>
      </dsp:txXfrm>
    </dsp:sp>
    <dsp:sp modelId="{D508991E-1397-41ED-93F2-922113421DCC}">
      <dsp:nvSpPr>
        <dsp:cNvPr id="0" name=""/>
        <dsp:cNvSpPr/>
      </dsp:nvSpPr>
      <dsp:spPr>
        <a:xfrm>
          <a:off x="3052917" y="948143"/>
          <a:ext cx="189544" cy="1895449"/>
        </a:xfrm>
        <a:custGeom>
          <a:avLst/>
          <a:gdLst/>
          <a:ahLst/>
          <a:cxnLst/>
          <a:rect l="0" t="0" r="0" b="0"/>
          <a:pathLst>
            <a:path>
              <a:moveTo>
                <a:pt x="0" y="0"/>
              </a:moveTo>
              <a:lnTo>
                <a:pt x="0" y="1895449"/>
              </a:lnTo>
              <a:lnTo>
                <a:pt x="189544" y="189544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A5C8E2-AA97-42E0-BCC7-DDEAE17B45C4}">
      <dsp:nvSpPr>
        <dsp:cNvPr id="0" name=""/>
        <dsp:cNvSpPr/>
      </dsp:nvSpPr>
      <dsp:spPr>
        <a:xfrm>
          <a:off x="3242462" y="2369731"/>
          <a:ext cx="1516359" cy="9477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General Solution is x</a:t>
          </a:r>
          <a14:m xmlns:a14="http://schemas.microsoft.com/office/drawing/2010/main">
            <m:oMath xmlns:m="http://schemas.openxmlformats.org/officeDocument/2006/math">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𝒑𝒅𝒚</m:t>
                      </m:r>
                    </m:e>
                  </m:nary>
                </m:sup>
              </m:sSup>
            </m:oMath>
          </a14:m>
          <a:r>
            <a:rPr lang="en-IN" sz="1200" b="1" kern="1200" dirty="0"/>
            <a:t>=</a:t>
          </a:r>
          <a14:m xmlns:a14="http://schemas.microsoft.com/office/drawing/2010/main">
            <m:oMath xmlns:m="http://schemas.openxmlformats.org/officeDocument/2006/math">
              <m:nary>
                <m:naryPr>
                  <m:limLoc m:val="undOvr"/>
                  <m:subHide m:val="on"/>
                  <m:supHide m:val="on"/>
                  <m:ctrlPr>
                    <a:rPr lang="en-IN" sz="1200" b="1" i="1" kern="1200" dirty="0" smtClean="0">
                      <a:latin typeface="Cambria Math" panose="02040503050406030204" pitchFamily="18" charset="0"/>
                    </a:rPr>
                  </m:ctrlPr>
                </m:naryPr>
                <m:sub/>
                <m:sup/>
                <m:e>
                  <m:r>
                    <a:rPr lang="en-US" sz="1200" b="1" i="1" kern="1200" dirty="0" smtClean="0">
                      <a:latin typeface="Cambria Math" panose="02040503050406030204" pitchFamily="18" charset="0"/>
                    </a:rPr>
                    <m:t>[</m:t>
                  </m:r>
                  <m:r>
                    <a:rPr lang="en-US" sz="1200" b="1" i="1" kern="1200" dirty="0" smtClean="0">
                      <a:latin typeface="Cambria Math" panose="02040503050406030204" pitchFamily="18" charset="0"/>
                    </a:rPr>
                    <m:t>𝑸</m:t>
                  </m:r>
                  <m:r>
                    <a:rPr lang="en-US" sz="1200" b="1" i="1" kern="1200" dirty="0" smtClean="0">
                      <a:latin typeface="Cambria Math" panose="02040503050406030204" pitchFamily="18" charset="0"/>
                    </a:rPr>
                    <m:t>.</m:t>
                  </m:r>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𝒑𝒅𝒚</m:t>
                          </m:r>
                        </m:e>
                      </m:nary>
                    </m:sup>
                  </m:sSup>
                  <m:r>
                    <a:rPr lang="en-US" sz="1200" b="1" i="1" kern="1200" smtClean="0">
                      <a:latin typeface="Cambria Math" panose="02040503050406030204" pitchFamily="18" charset="0"/>
                    </a:rPr>
                    <m:t>]</m:t>
                  </m:r>
                  <m:r>
                    <a:rPr lang="en-US" sz="1200" b="1" i="1" kern="1200" smtClean="0">
                      <a:latin typeface="Cambria Math" panose="02040503050406030204" pitchFamily="18" charset="0"/>
                    </a:rPr>
                    <m:t>𝒅𝒚</m:t>
                  </m:r>
                  <m:r>
                    <a:rPr lang="en-US" sz="1200" b="1" i="1" kern="1200" smtClean="0">
                      <a:latin typeface="Cambria Math" panose="02040503050406030204" pitchFamily="18" charset="0"/>
                    </a:rPr>
                    <m:t>+</m:t>
                  </m:r>
                  <m:r>
                    <a:rPr lang="en-US" sz="1200" b="1" i="1" kern="1200" smtClean="0">
                      <a:latin typeface="Cambria Math" panose="02040503050406030204" pitchFamily="18" charset="0"/>
                    </a:rPr>
                    <m:t>𝒄</m:t>
                  </m:r>
                </m:e>
              </m:nary>
            </m:oMath>
          </a14:m>
          <a:endParaRPr lang="en-IN" sz="1200" b="1" kern="1200" dirty="0"/>
        </a:p>
      </dsp:txBody>
      <dsp:txXfrm>
        <a:off x="3270220" y="2397489"/>
        <a:ext cx="1460843" cy="892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B7E00-AC18-4008-8316-0E3CC80829E1}">
      <dsp:nvSpPr>
        <dsp:cNvPr id="0" name=""/>
        <dsp:cNvSpPr/>
      </dsp:nvSpPr>
      <dsp:spPr>
        <a:xfrm>
          <a:off x="242831" y="42"/>
          <a:ext cx="1301493" cy="8131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 xmlns:m="http://schemas.openxmlformats.org/officeDocument/2006/math">
              <m:f>
                <m:fPr>
                  <m:ctrlPr>
                    <a:rPr lang="en-IN" sz="1400" b="1" i="1" kern="1200"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IN" sz="1400" b="1" i="1" kern="1200">
                      <a:latin typeface="Cambria Math" panose="02040503050406030204" pitchFamily="18" charset="0"/>
                      <a:ea typeface="Times New Roman" panose="02020603050405020304" pitchFamily="18" charset="0"/>
                      <a:cs typeface="Times New Roman" panose="02020603050405020304" pitchFamily="18" charset="0"/>
                    </a:rPr>
                    <m:t>𝐝</m:t>
                  </m:r>
                  <m:r>
                    <a:rPr lang="en-US" sz="1400" b="1" i="1" kern="1200" smtClean="0">
                      <a:latin typeface="Cambria Math" panose="02040503050406030204" pitchFamily="18" charset="0"/>
                      <a:ea typeface="Times New Roman" panose="02020603050405020304" pitchFamily="18" charset="0"/>
                      <a:cs typeface="Times New Roman" panose="02020603050405020304" pitchFamily="18" charset="0"/>
                    </a:rPr>
                    <m:t>𝒓</m:t>
                  </m:r>
                </m:num>
                <m:den>
                  <m:r>
                    <a:rPr lang="en-IN" sz="1400" b="1" i="1" kern="1200">
                      <a:latin typeface="Cambria Math" panose="02040503050406030204" pitchFamily="18" charset="0"/>
                      <a:ea typeface="Times New Roman" panose="02020603050405020304" pitchFamily="18" charset="0"/>
                      <a:cs typeface="Times New Roman" panose="02020603050405020304" pitchFamily="18" charset="0"/>
                    </a:rPr>
                    <m:t>𝐝</m:t>
                  </m:r>
                  <m:r>
                    <a:rPr lang="el-GR" sz="1400" b="1" i="1" kern="1200" smtClean="0">
                      <a:latin typeface="Cambria Math" panose="02040503050406030204" pitchFamily="18" charset="0"/>
                      <a:ea typeface="Cambria Math" panose="02040503050406030204" pitchFamily="18" charset="0"/>
                      <a:cs typeface="Times New Roman" panose="02020603050405020304" pitchFamily="18" charset="0"/>
                    </a:rPr>
                    <m:t>𝜽</m:t>
                  </m:r>
                </m:den>
              </m:f>
              <m:r>
                <a:rPr lang="en-IN" sz="1400" b="1" kern="1200">
                  <a:latin typeface="Cambria Math" panose="02040503050406030204" pitchFamily="18" charset="0"/>
                  <a:ea typeface="Times New Roman" panose="02020603050405020304" pitchFamily="18" charset="0"/>
                  <a:cs typeface="Times New Roman" panose="02020603050405020304" pitchFamily="18" charset="0"/>
                </a:rPr>
                <m:t>+</m:t>
              </m:r>
              <m:r>
                <a:rPr lang="en-IN" sz="1400" b="1" i="1" kern="1200">
                  <a:latin typeface="Cambria Math" panose="02040503050406030204" pitchFamily="18" charset="0"/>
                  <a:ea typeface="Times New Roman" panose="02020603050405020304" pitchFamily="18" charset="0"/>
                  <a:cs typeface="Times New Roman" panose="02020603050405020304" pitchFamily="18" charset="0"/>
                </a:rPr>
                <m:t>𝐏</m:t>
              </m:r>
              <m:r>
                <a:rPr lang="en-US" sz="1400" b="1" i="0" kern="1200" smtClean="0">
                  <a:latin typeface="Cambria Math" panose="02040503050406030204" pitchFamily="18" charset="0"/>
                  <a:ea typeface="Times New Roman" panose="02020603050405020304" pitchFamily="18" charset="0"/>
                  <a:cs typeface="Times New Roman" panose="02020603050405020304" pitchFamily="18" charset="0"/>
                </a:rPr>
                <m:t>𝐫</m:t>
              </m:r>
              <m:r>
                <a:rPr lang="en-IN" sz="1400" b="1" kern="1200">
                  <a:latin typeface="Cambria Math" panose="02040503050406030204" pitchFamily="18" charset="0"/>
                  <a:ea typeface="Times New Roman" panose="02020603050405020304" pitchFamily="18" charset="0"/>
                  <a:cs typeface="Times New Roman" panose="02020603050405020304" pitchFamily="18" charset="0"/>
                </a:rPr>
                <m:t>=</m:t>
              </m:r>
              <m:r>
                <a:rPr lang="en-IN" sz="1400" b="1" i="1" kern="1200">
                  <a:latin typeface="Cambria Math" panose="02040503050406030204" pitchFamily="18" charset="0"/>
                  <a:ea typeface="Times New Roman" panose="02020603050405020304" pitchFamily="18" charset="0"/>
                  <a:cs typeface="Times New Roman" panose="02020603050405020304" pitchFamily="18" charset="0"/>
                </a:rPr>
                <m:t>𝐐</m:t>
              </m:r>
            </m:oMath>
          </a14:m>
          <a:r>
            <a:rPr lang="en-IN" sz="1400" b="1" kern="1200" dirty="0">
              <a:latin typeface="Times New Roman" panose="02020603050405020304" pitchFamily="18" charset="0"/>
              <a:ea typeface="Times New Roman" panose="02020603050405020304" pitchFamily="18" charset="0"/>
              <a:cs typeface="Times New Roman" panose="02020603050405020304" pitchFamily="18" charset="0"/>
            </a:rPr>
            <a:t>,</a:t>
          </a:r>
        </a:p>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ea typeface="Times New Roman" panose="02020603050405020304" pitchFamily="18" charset="0"/>
              <a:cs typeface="Times New Roman" panose="02020603050405020304" pitchFamily="18" charset="0"/>
            </a:rPr>
            <a:t>P=P(</a:t>
          </a:r>
          <a14:m xmlns:a14="http://schemas.microsoft.com/office/drawing/2010/main">
            <m:oMath xmlns:m="http://schemas.openxmlformats.org/officeDocument/2006/math">
              <m:r>
                <a:rPr lang="en-IN" sz="1400" b="1" i="1" kern="1200" smtClean="0">
                  <a:latin typeface="Cambria Math" panose="02040503050406030204" pitchFamily="18" charset="0"/>
                  <a:ea typeface="Cambria Math" panose="02040503050406030204" pitchFamily="18" charset="0"/>
                  <a:cs typeface="Times New Roman" panose="02020603050405020304" pitchFamily="18" charset="0"/>
                </a:rPr>
                <m:t>𝜽</m:t>
              </m:r>
            </m:oMath>
          </a14:m>
          <a:r>
            <a:rPr lang="en-IN" sz="1400" b="1" kern="1200" dirty="0">
              <a:latin typeface="Times New Roman" panose="02020603050405020304" pitchFamily="18" charset="0"/>
              <a:ea typeface="Times New Roman" panose="02020603050405020304" pitchFamily="18" charset="0"/>
              <a:cs typeface="Times New Roman" panose="02020603050405020304" pitchFamily="18" charset="0"/>
            </a:rPr>
            <a:t>),Q=Q(</a:t>
          </a:r>
          <a14:m xmlns:a14="http://schemas.microsoft.com/office/drawing/2010/main">
            <m:oMath xmlns:m="http://schemas.openxmlformats.org/officeDocument/2006/math">
              <m:r>
                <a:rPr lang="en-IN" sz="1400" b="1" i="1" kern="1200" smtClean="0">
                  <a:latin typeface="Cambria Math" panose="02040503050406030204" pitchFamily="18" charset="0"/>
                  <a:ea typeface="Cambria Math" panose="02040503050406030204" pitchFamily="18" charset="0"/>
                  <a:cs typeface="Times New Roman" panose="02020603050405020304" pitchFamily="18" charset="0"/>
                </a:rPr>
                <m:t>𝜽</m:t>
              </m:r>
            </m:oMath>
          </a14:m>
          <a:r>
            <a:rPr lang="en-IN" sz="1400" b="1" kern="1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b="1" kern="1200" dirty="0"/>
        </a:p>
      </dsp:txBody>
      <dsp:txXfrm>
        <a:off x="266648" y="23859"/>
        <a:ext cx="1253859" cy="765525"/>
      </dsp:txXfrm>
    </dsp:sp>
    <dsp:sp modelId="{E55162B1-C3A7-4330-8F1A-9B59242730F5}">
      <dsp:nvSpPr>
        <dsp:cNvPr id="0" name=""/>
        <dsp:cNvSpPr/>
      </dsp:nvSpPr>
      <dsp:spPr>
        <a:xfrm>
          <a:off x="327260" y="813202"/>
          <a:ext cx="91440" cy="501511"/>
        </a:xfrm>
        <a:custGeom>
          <a:avLst/>
          <a:gdLst/>
          <a:ahLst/>
          <a:cxnLst/>
          <a:rect l="0" t="0" r="0" b="0"/>
          <a:pathLst>
            <a:path>
              <a:moveTo>
                <a:pt x="45720" y="0"/>
              </a:moveTo>
              <a:lnTo>
                <a:pt x="45720" y="501511"/>
              </a:lnTo>
              <a:lnTo>
                <a:pt x="123690" y="50151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FDDB0A-653E-4D3E-8E1D-4F50543F4283}">
      <dsp:nvSpPr>
        <dsp:cNvPr id="0" name=""/>
        <dsp:cNvSpPr/>
      </dsp:nvSpPr>
      <dsp:spPr>
        <a:xfrm>
          <a:off x="450950" y="943453"/>
          <a:ext cx="1447048" cy="74252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I.F=</a:t>
          </a:r>
          <a14:m xmlns:a14="http://schemas.microsoft.com/office/drawing/2010/main">
            <m:oMath xmlns:m="http://schemas.openxmlformats.org/officeDocument/2006/math">
              <m:sSup>
                <m:sSupPr>
                  <m:ctrlPr>
                    <a:rPr lang="en-US" sz="2200" b="1" i="1" kern="1200" smtClean="0">
                      <a:latin typeface="Cambria Math" panose="02040503050406030204" pitchFamily="18" charset="0"/>
                    </a:rPr>
                  </m:ctrlPr>
                </m:sSupPr>
                <m:e>
                  <m:r>
                    <a:rPr lang="en-US" sz="2200" b="1" i="1" kern="1200" smtClean="0">
                      <a:latin typeface="Cambria Math" panose="02040503050406030204" pitchFamily="18" charset="0"/>
                    </a:rPr>
                    <m:t>𝒆</m:t>
                  </m:r>
                </m:e>
                <m:sup>
                  <m:nary>
                    <m:naryPr>
                      <m:limLoc m:val="undOvr"/>
                      <m:subHide m:val="on"/>
                      <m:supHide m:val="on"/>
                      <m:ctrlPr>
                        <a:rPr lang="en-US" sz="2200" b="1" i="1" kern="1200" smtClean="0">
                          <a:latin typeface="Cambria Math" panose="02040503050406030204" pitchFamily="18" charset="0"/>
                        </a:rPr>
                      </m:ctrlPr>
                    </m:naryPr>
                    <m:sub/>
                    <m:sup/>
                    <m:e>
                      <m:r>
                        <a:rPr lang="en-US" sz="2200" b="1" i="1" kern="1200" smtClean="0">
                          <a:latin typeface="Cambria Math" panose="02040503050406030204" pitchFamily="18" charset="0"/>
                        </a:rPr>
                        <m:t>𝒑𝒅</m:t>
                      </m:r>
                      <m:r>
                        <a:rPr lang="en-IN" sz="2200" i="1" kern="1200" smtClean="0">
                          <a:latin typeface="Cambria Math" panose="02040503050406030204" pitchFamily="18" charset="0"/>
                          <a:ea typeface="Cambria Math" panose="02040503050406030204" pitchFamily="18" charset="0"/>
                          <a:cs typeface="Times New Roman" panose="02020603050405020304" pitchFamily="18" charset="0"/>
                        </a:rPr>
                        <m:t>𝜃</m:t>
                      </m:r>
                    </m:e>
                  </m:nary>
                </m:sup>
              </m:sSup>
            </m:oMath>
          </a14:m>
          <a:endParaRPr lang="en-IN" sz="2200" kern="1200" dirty="0"/>
        </a:p>
      </dsp:txBody>
      <dsp:txXfrm>
        <a:off x="472698" y="965201"/>
        <a:ext cx="1403552" cy="699025"/>
      </dsp:txXfrm>
    </dsp:sp>
    <dsp:sp modelId="{1FE90473-AD23-41DE-961E-0E5BF0A4F906}">
      <dsp:nvSpPr>
        <dsp:cNvPr id="0" name=""/>
        <dsp:cNvSpPr/>
      </dsp:nvSpPr>
      <dsp:spPr>
        <a:xfrm>
          <a:off x="372980" y="813202"/>
          <a:ext cx="112575" cy="1622942"/>
        </a:xfrm>
        <a:custGeom>
          <a:avLst/>
          <a:gdLst/>
          <a:ahLst/>
          <a:cxnLst/>
          <a:rect l="0" t="0" r="0" b="0"/>
          <a:pathLst>
            <a:path>
              <a:moveTo>
                <a:pt x="0" y="0"/>
              </a:moveTo>
              <a:lnTo>
                <a:pt x="0" y="1622942"/>
              </a:lnTo>
              <a:lnTo>
                <a:pt x="112575" y="162294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A92D9D-03E4-4910-9E85-1ED2BE5647C5}">
      <dsp:nvSpPr>
        <dsp:cNvPr id="0" name=""/>
        <dsp:cNvSpPr/>
      </dsp:nvSpPr>
      <dsp:spPr>
        <a:xfrm>
          <a:off x="485555" y="1815577"/>
          <a:ext cx="1261017" cy="124113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General Solution is r</a:t>
          </a:r>
          <a14:m xmlns:a14="http://schemas.microsoft.com/office/drawing/2010/main">
            <m:oMath xmlns:m="http://schemas.openxmlformats.org/officeDocument/2006/math">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𝒑𝒅</m:t>
                      </m:r>
                      <m:r>
                        <a:rPr lang="en-IN" sz="1200" b="1" i="1" kern="1200" smtClean="0">
                          <a:latin typeface="Cambria Math" panose="02040503050406030204" pitchFamily="18" charset="0"/>
                          <a:ea typeface="Cambria Math" panose="02040503050406030204" pitchFamily="18" charset="0"/>
                          <a:cs typeface="Times New Roman" panose="02020603050405020304" pitchFamily="18" charset="0"/>
                        </a:rPr>
                        <m:t>𝜽</m:t>
                      </m:r>
                    </m:e>
                  </m:nary>
                </m:sup>
              </m:sSup>
            </m:oMath>
          </a14:m>
          <a:r>
            <a:rPr lang="en-IN" sz="1200" b="1" kern="1200" dirty="0"/>
            <a:t>=</a:t>
          </a:r>
          <a14:m xmlns:a14="http://schemas.microsoft.com/office/drawing/2010/main">
            <m:oMath xmlns:m="http://schemas.openxmlformats.org/officeDocument/2006/math">
              <m:nary>
                <m:naryPr>
                  <m:limLoc m:val="undOvr"/>
                  <m:subHide m:val="on"/>
                  <m:supHide m:val="on"/>
                  <m:ctrlPr>
                    <a:rPr lang="en-IN" sz="1200" b="1" i="1" kern="1200" dirty="0" smtClean="0">
                      <a:latin typeface="Cambria Math" panose="02040503050406030204" pitchFamily="18" charset="0"/>
                    </a:rPr>
                  </m:ctrlPr>
                </m:naryPr>
                <m:sub/>
                <m:sup/>
                <m:e>
                  <m:r>
                    <a:rPr lang="en-US" sz="1200" b="1" i="1" kern="1200" dirty="0" smtClean="0">
                      <a:latin typeface="Cambria Math" panose="02040503050406030204" pitchFamily="18" charset="0"/>
                    </a:rPr>
                    <m:t>[</m:t>
                  </m:r>
                  <m:r>
                    <a:rPr lang="en-US" sz="1200" b="1" i="1" kern="1200" dirty="0" smtClean="0">
                      <a:latin typeface="Cambria Math" panose="02040503050406030204" pitchFamily="18" charset="0"/>
                    </a:rPr>
                    <m:t>𝑸</m:t>
                  </m:r>
                  <m:r>
                    <a:rPr lang="en-US" sz="1200" b="1" i="1" kern="1200" dirty="0" smtClean="0">
                      <a:latin typeface="Cambria Math" panose="02040503050406030204" pitchFamily="18" charset="0"/>
                    </a:rPr>
                    <m:t>.</m:t>
                  </m:r>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𝒑𝒅</m:t>
                          </m:r>
                          <m:r>
                            <a:rPr lang="en-IN" sz="1200" b="1" i="1" kern="1200" smtClean="0">
                              <a:latin typeface="Cambria Math" panose="02040503050406030204" pitchFamily="18" charset="0"/>
                              <a:ea typeface="Cambria Math" panose="02040503050406030204" pitchFamily="18" charset="0"/>
                              <a:cs typeface="Times New Roman" panose="02020603050405020304" pitchFamily="18" charset="0"/>
                            </a:rPr>
                            <m:t>𝜽</m:t>
                          </m:r>
                        </m:e>
                      </m:nary>
                    </m:sup>
                  </m:sSup>
                  <m:r>
                    <a:rPr lang="en-US" sz="1200" b="1" i="1" kern="1200" smtClean="0">
                      <a:latin typeface="Cambria Math" panose="02040503050406030204" pitchFamily="18" charset="0"/>
                    </a:rPr>
                    <m:t>]</m:t>
                  </m:r>
                  <m:r>
                    <a:rPr lang="en-US" sz="1200" b="1" i="1" kern="1200" smtClean="0">
                      <a:latin typeface="Cambria Math" panose="02040503050406030204" pitchFamily="18" charset="0"/>
                    </a:rPr>
                    <m:t>𝒅</m:t>
                  </m:r>
                  <m:r>
                    <a:rPr lang="en-IN" sz="1200" b="1" i="1" kern="1200" smtClean="0">
                      <a:latin typeface="Cambria Math" panose="02040503050406030204" pitchFamily="18" charset="0"/>
                      <a:ea typeface="Cambria Math" panose="02040503050406030204" pitchFamily="18" charset="0"/>
                      <a:cs typeface="Times New Roman" panose="02020603050405020304" pitchFamily="18" charset="0"/>
                    </a:rPr>
                    <m:t>𝜽</m:t>
                  </m:r>
                  <m:r>
                    <a:rPr lang="en-US" sz="1200" b="1" i="1" kern="1200" smtClean="0">
                      <a:latin typeface="Cambria Math" panose="02040503050406030204" pitchFamily="18" charset="0"/>
                    </a:rPr>
                    <m:t>+</m:t>
                  </m:r>
                  <m:r>
                    <a:rPr lang="en-US" sz="1200" b="1" i="1" kern="1200" smtClean="0">
                      <a:latin typeface="Cambria Math" panose="02040503050406030204" pitchFamily="18" charset="0"/>
                    </a:rPr>
                    <m:t>𝒄</m:t>
                  </m:r>
                </m:e>
              </m:nary>
            </m:oMath>
          </a14:m>
          <a:endParaRPr lang="en-IN" sz="1200" b="1" kern="1200" dirty="0"/>
        </a:p>
      </dsp:txBody>
      <dsp:txXfrm>
        <a:off x="521907" y="1851929"/>
        <a:ext cx="1188313" cy="1168430"/>
      </dsp:txXfrm>
    </dsp:sp>
    <dsp:sp modelId="{5BC01491-E3E2-49FD-8789-521C4D2D84D6}">
      <dsp:nvSpPr>
        <dsp:cNvPr id="0" name=""/>
        <dsp:cNvSpPr/>
      </dsp:nvSpPr>
      <dsp:spPr>
        <a:xfrm>
          <a:off x="1934066" y="690"/>
          <a:ext cx="1288719" cy="9218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 xmlns:m="http://schemas.openxmlformats.org/officeDocument/2006/math">
              <m:f>
                <m:fPr>
                  <m:ctrlPr>
                    <a:rPr lang="en-IN" sz="1400" b="1" i="1" kern="1200"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IN" sz="1400" b="1" i="1" kern="1200">
                      <a:latin typeface="Cambria Math" panose="02040503050406030204" pitchFamily="18" charset="0"/>
                      <a:ea typeface="Times New Roman" panose="02020603050405020304" pitchFamily="18" charset="0"/>
                      <a:cs typeface="Times New Roman" panose="02020603050405020304" pitchFamily="18" charset="0"/>
                    </a:rPr>
                    <m:t>𝐝</m:t>
                  </m:r>
                  <m:r>
                    <a:rPr lang="en-IN" sz="1400" b="1" i="1" kern="1200" smtClean="0">
                      <a:latin typeface="Cambria Math" panose="02040503050406030204" pitchFamily="18" charset="0"/>
                      <a:ea typeface="Cambria Math" panose="02040503050406030204" pitchFamily="18" charset="0"/>
                      <a:cs typeface="Times New Roman" panose="02020603050405020304" pitchFamily="18" charset="0"/>
                    </a:rPr>
                    <m:t>𝜽</m:t>
                  </m:r>
                </m:num>
                <m:den>
                  <m:r>
                    <a:rPr lang="en-IN" sz="1400" b="1" i="1" kern="1200">
                      <a:latin typeface="Cambria Math" panose="02040503050406030204" pitchFamily="18" charset="0"/>
                      <a:ea typeface="Times New Roman" panose="02020603050405020304" pitchFamily="18" charset="0"/>
                      <a:cs typeface="Times New Roman" panose="02020603050405020304" pitchFamily="18" charset="0"/>
                    </a:rPr>
                    <m:t>𝐝</m:t>
                  </m:r>
                  <m:r>
                    <a:rPr lang="en-US" sz="1400" b="1" i="0" kern="1200" smtClean="0">
                      <a:latin typeface="Cambria Math" panose="02040503050406030204" pitchFamily="18" charset="0"/>
                      <a:ea typeface="Times New Roman" panose="02020603050405020304" pitchFamily="18" charset="0"/>
                      <a:cs typeface="Times New Roman" panose="02020603050405020304" pitchFamily="18" charset="0"/>
                    </a:rPr>
                    <m:t>𝐫</m:t>
                  </m:r>
                </m:den>
              </m:f>
              <m:r>
                <a:rPr lang="en-IN" sz="1400" b="1" kern="1200">
                  <a:latin typeface="Cambria Math" panose="02040503050406030204" pitchFamily="18" charset="0"/>
                  <a:ea typeface="Times New Roman" panose="02020603050405020304" pitchFamily="18" charset="0"/>
                  <a:cs typeface="Times New Roman" panose="02020603050405020304" pitchFamily="18" charset="0"/>
                </a:rPr>
                <m:t>+</m:t>
              </m:r>
              <m:r>
                <a:rPr lang="en-IN" sz="1400" b="1" i="1" kern="1200">
                  <a:latin typeface="Cambria Math" panose="02040503050406030204" pitchFamily="18" charset="0"/>
                  <a:ea typeface="Times New Roman" panose="02020603050405020304" pitchFamily="18" charset="0"/>
                  <a:cs typeface="Times New Roman" panose="02020603050405020304" pitchFamily="18" charset="0"/>
                </a:rPr>
                <m:t>𝐏</m:t>
              </m:r>
              <m:r>
                <a:rPr lang="en-US" sz="1400" b="1" i="0" kern="1200" smtClean="0">
                  <a:latin typeface="Cambria Math" panose="02040503050406030204" pitchFamily="18" charset="0"/>
                  <a:ea typeface="Times New Roman" panose="02020603050405020304" pitchFamily="18" charset="0"/>
                  <a:cs typeface="Times New Roman" panose="02020603050405020304" pitchFamily="18" charset="0"/>
                </a:rPr>
                <m:t>𝐫</m:t>
              </m:r>
              <m:r>
                <a:rPr lang="en-IN" sz="1400" b="1" kern="1200">
                  <a:latin typeface="Cambria Math" panose="02040503050406030204" pitchFamily="18" charset="0"/>
                  <a:ea typeface="Times New Roman" panose="02020603050405020304" pitchFamily="18" charset="0"/>
                  <a:cs typeface="Times New Roman" panose="02020603050405020304" pitchFamily="18" charset="0"/>
                </a:rPr>
                <m:t>=</m:t>
              </m:r>
              <m:r>
                <a:rPr lang="en-IN" sz="1400" b="1" i="1" kern="1200">
                  <a:latin typeface="Cambria Math" panose="02040503050406030204" pitchFamily="18" charset="0"/>
                  <a:ea typeface="Times New Roman" panose="02020603050405020304" pitchFamily="18" charset="0"/>
                  <a:cs typeface="Times New Roman" panose="02020603050405020304" pitchFamily="18" charset="0"/>
                </a:rPr>
                <m:t>𝐐</m:t>
              </m:r>
            </m:oMath>
          </a14:m>
          <a:r>
            <a:rPr lang="en-IN" sz="1400" b="1" kern="1200" dirty="0">
              <a:latin typeface="Times New Roman" panose="02020603050405020304" pitchFamily="18" charset="0"/>
              <a:ea typeface="Times New Roman" panose="02020603050405020304" pitchFamily="18" charset="0"/>
              <a:cs typeface="Times New Roman" panose="02020603050405020304" pitchFamily="18" charset="0"/>
            </a:rPr>
            <a:t>,</a:t>
          </a:r>
        </a:p>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ea typeface="Times New Roman" panose="02020603050405020304" pitchFamily="18" charset="0"/>
              <a:cs typeface="Times New Roman" panose="02020603050405020304" pitchFamily="18" charset="0"/>
            </a:rPr>
            <a:t>P=P(r),Q=Q(r) </a:t>
          </a:r>
          <a:endParaRPr lang="en-IN" sz="1400" b="1" kern="1200" dirty="0"/>
        </a:p>
      </dsp:txBody>
      <dsp:txXfrm>
        <a:off x="1961066" y="27690"/>
        <a:ext cx="1234719" cy="867860"/>
      </dsp:txXfrm>
    </dsp:sp>
    <dsp:sp modelId="{B0D28818-7814-421D-8E08-73F9A9EFDE90}">
      <dsp:nvSpPr>
        <dsp:cNvPr id="0" name=""/>
        <dsp:cNvSpPr/>
      </dsp:nvSpPr>
      <dsp:spPr>
        <a:xfrm>
          <a:off x="2062938" y="922551"/>
          <a:ext cx="121746" cy="566538"/>
        </a:xfrm>
        <a:custGeom>
          <a:avLst/>
          <a:gdLst/>
          <a:ahLst/>
          <a:cxnLst/>
          <a:rect l="0" t="0" r="0" b="0"/>
          <a:pathLst>
            <a:path>
              <a:moveTo>
                <a:pt x="0" y="0"/>
              </a:moveTo>
              <a:lnTo>
                <a:pt x="0" y="566538"/>
              </a:lnTo>
              <a:lnTo>
                <a:pt x="121746" y="56653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4C343-FFF0-4C8F-886B-8DE0FEDBDB85}">
      <dsp:nvSpPr>
        <dsp:cNvPr id="0" name=""/>
        <dsp:cNvSpPr/>
      </dsp:nvSpPr>
      <dsp:spPr>
        <a:xfrm>
          <a:off x="2184685" y="1071853"/>
          <a:ext cx="1413621" cy="8344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I.F=</a:t>
          </a:r>
          <a14:m xmlns:a14="http://schemas.microsoft.com/office/drawing/2010/main">
            <m:oMath xmlns:m="http://schemas.openxmlformats.org/officeDocument/2006/math">
              <m:sSup>
                <m:sSupPr>
                  <m:ctrlPr>
                    <a:rPr lang="en-US" sz="2200" b="1" i="1" kern="1200" smtClean="0">
                      <a:latin typeface="Cambria Math" panose="02040503050406030204" pitchFamily="18" charset="0"/>
                    </a:rPr>
                  </m:ctrlPr>
                </m:sSupPr>
                <m:e>
                  <m:r>
                    <a:rPr lang="en-US" sz="2200" b="1" i="1" kern="1200" smtClean="0">
                      <a:latin typeface="Cambria Math" panose="02040503050406030204" pitchFamily="18" charset="0"/>
                    </a:rPr>
                    <m:t>𝒆</m:t>
                  </m:r>
                </m:e>
                <m:sup>
                  <m:nary>
                    <m:naryPr>
                      <m:limLoc m:val="undOvr"/>
                      <m:subHide m:val="on"/>
                      <m:supHide m:val="on"/>
                      <m:ctrlPr>
                        <a:rPr lang="en-US" sz="2200" b="1" i="1" kern="1200" smtClean="0">
                          <a:latin typeface="Cambria Math" panose="02040503050406030204" pitchFamily="18" charset="0"/>
                        </a:rPr>
                      </m:ctrlPr>
                    </m:naryPr>
                    <m:sub/>
                    <m:sup/>
                    <m:e>
                      <m:r>
                        <a:rPr lang="en-US" sz="2200" b="1" i="1" kern="1200" smtClean="0">
                          <a:latin typeface="Cambria Math" panose="02040503050406030204" pitchFamily="18" charset="0"/>
                        </a:rPr>
                        <m:t>𝒑𝒅𝒓</m:t>
                      </m:r>
                    </m:e>
                  </m:nary>
                </m:sup>
              </m:sSup>
            </m:oMath>
          </a14:m>
          <a:endParaRPr lang="en-IN" sz="2200" kern="1200" dirty="0"/>
        </a:p>
      </dsp:txBody>
      <dsp:txXfrm>
        <a:off x="2209126" y="1096294"/>
        <a:ext cx="1364739" cy="785589"/>
      </dsp:txXfrm>
    </dsp:sp>
    <dsp:sp modelId="{27857A91-40E4-4145-8B2C-2E96ED8AACCC}">
      <dsp:nvSpPr>
        <dsp:cNvPr id="0" name=""/>
        <dsp:cNvSpPr/>
      </dsp:nvSpPr>
      <dsp:spPr>
        <a:xfrm>
          <a:off x="2062938" y="922551"/>
          <a:ext cx="128871" cy="1352883"/>
        </a:xfrm>
        <a:custGeom>
          <a:avLst/>
          <a:gdLst/>
          <a:ahLst/>
          <a:cxnLst/>
          <a:rect l="0" t="0" r="0" b="0"/>
          <a:pathLst>
            <a:path>
              <a:moveTo>
                <a:pt x="0" y="0"/>
              </a:moveTo>
              <a:lnTo>
                <a:pt x="0" y="1352883"/>
              </a:lnTo>
              <a:lnTo>
                <a:pt x="128871" y="135288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CFCCDB-19CD-46F2-A04A-9C6AFF4179AC}">
      <dsp:nvSpPr>
        <dsp:cNvPr id="0" name=""/>
        <dsp:cNvSpPr/>
      </dsp:nvSpPr>
      <dsp:spPr>
        <a:xfrm>
          <a:off x="2191810" y="2016229"/>
          <a:ext cx="829458" cy="51841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dsp:txBody>
      <dsp:txXfrm>
        <a:off x="2206994" y="2031413"/>
        <a:ext cx="799090" cy="488043"/>
      </dsp:txXfrm>
    </dsp:sp>
    <dsp:sp modelId="{887F87B0-C8FD-459A-BB84-4FDF9E5E3B5D}">
      <dsp:nvSpPr>
        <dsp:cNvPr id="0" name=""/>
        <dsp:cNvSpPr/>
      </dsp:nvSpPr>
      <dsp:spPr>
        <a:xfrm>
          <a:off x="2062938" y="922551"/>
          <a:ext cx="133019" cy="1727806"/>
        </a:xfrm>
        <a:custGeom>
          <a:avLst/>
          <a:gdLst/>
          <a:ahLst/>
          <a:cxnLst/>
          <a:rect l="0" t="0" r="0" b="0"/>
          <a:pathLst>
            <a:path>
              <a:moveTo>
                <a:pt x="0" y="0"/>
              </a:moveTo>
              <a:lnTo>
                <a:pt x="0" y="1727806"/>
              </a:lnTo>
              <a:lnTo>
                <a:pt x="133019" y="172780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5CFACE-3A3A-4455-AE48-0C074B37E930}">
      <dsp:nvSpPr>
        <dsp:cNvPr id="0" name=""/>
        <dsp:cNvSpPr/>
      </dsp:nvSpPr>
      <dsp:spPr>
        <a:xfrm>
          <a:off x="2195957" y="2001625"/>
          <a:ext cx="1596948" cy="12974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General Solution is </a:t>
          </a:r>
          <a14:m xmlns:a14="http://schemas.microsoft.com/office/drawing/2010/main">
            <m:oMath xmlns:m="http://schemas.openxmlformats.org/officeDocument/2006/math">
              <m:r>
                <a:rPr lang="en-IN" sz="1200" b="1" i="1" kern="1200" smtClean="0">
                  <a:latin typeface="Cambria Math" panose="02040503050406030204" pitchFamily="18" charset="0"/>
                  <a:ea typeface="Cambria Math" panose="02040503050406030204" pitchFamily="18" charset="0"/>
                  <a:cs typeface="Times New Roman" panose="02020603050405020304" pitchFamily="18" charset="0"/>
                </a:rPr>
                <m:t>𝜽</m:t>
              </m:r>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𝒑𝒅𝒓</m:t>
                      </m:r>
                    </m:e>
                  </m:nary>
                </m:sup>
              </m:sSup>
            </m:oMath>
          </a14:m>
          <a:r>
            <a:rPr lang="en-IN" sz="1200" b="1" kern="1200" dirty="0"/>
            <a:t>=</a:t>
          </a:r>
          <a14:m xmlns:a14="http://schemas.microsoft.com/office/drawing/2010/main">
            <m:oMath xmlns:m="http://schemas.openxmlformats.org/officeDocument/2006/math">
              <m:nary>
                <m:naryPr>
                  <m:limLoc m:val="undOvr"/>
                  <m:subHide m:val="on"/>
                  <m:supHide m:val="on"/>
                  <m:ctrlPr>
                    <a:rPr lang="en-IN" sz="1200" b="1" i="1" kern="1200" dirty="0" smtClean="0">
                      <a:latin typeface="Cambria Math" panose="02040503050406030204" pitchFamily="18" charset="0"/>
                    </a:rPr>
                  </m:ctrlPr>
                </m:naryPr>
                <m:sub/>
                <m:sup/>
                <m:e>
                  <m:r>
                    <a:rPr lang="en-US" sz="1200" b="1" i="1" kern="1200" dirty="0" smtClean="0">
                      <a:latin typeface="Cambria Math" panose="02040503050406030204" pitchFamily="18" charset="0"/>
                    </a:rPr>
                    <m:t>[</m:t>
                  </m:r>
                  <m:r>
                    <a:rPr lang="en-US" sz="1200" b="1" i="1" kern="1200" dirty="0" smtClean="0">
                      <a:latin typeface="Cambria Math" panose="02040503050406030204" pitchFamily="18" charset="0"/>
                    </a:rPr>
                    <m:t>𝑸</m:t>
                  </m:r>
                  <m:r>
                    <a:rPr lang="en-US" sz="1200" b="1" i="1" kern="1200" dirty="0" smtClean="0">
                      <a:latin typeface="Cambria Math" panose="02040503050406030204" pitchFamily="18" charset="0"/>
                    </a:rPr>
                    <m:t>.</m:t>
                  </m:r>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𝒑𝒅𝒓</m:t>
                          </m:r>
                        </m:e>
                      </m:nary>
                    </m:sup>
                  </m:sSup>
                  <m:r>
                    <a:rPr lang="en-US" sz="1200" b="1" i="1" kern="1200" smtClean="0">
                      <a:latin typeface="Cambria Math" panose="02040503050406030204" pitchFamily="18" charset="0"/>
                    </a:rPr>
                    <m:t>]</m:t>
                  </m:r>
                  <m:r>
                    <a:rPr lang="en-US" sz="1200" b="1" i="1" kern="1200" smtClean="0">
                      <a:latin typeface="Cambria Math" panose="02040503050406030204" pitchFamily="18" charset="0"/>
                    </a:rPr>
                    <m:t>𝒅𝒓</m:t>
                  </m:r>
                  <m:r>
                    <a:rPr lang="en-US" sz="1200" b="1" i="1" kern="1200" smtClean="0">
                      <a:latin typeface="Cambria Math" panose="02040503050406030204" pitchFamily="18" charset="0"/>
                    </a:rPr>
                    <m:t>+</m:t>
                  </m:r>
                  <m:r>
                    <a:rPr lang="en-US" sz="1200" b="1" i="1" kern="1200" smtClean="0">
                      <a:latin typeface="Cambria Math" panose="02040503050406030204" pitchFamily="18" charset="0"/>
                    </a:rPr>
                    <m:t>𝒄</m:t>
                  </m:r>
                </m:e>
              </m:nary>
            </m:oMath>
          </a14:m>
          <a:endParaRPr lang="en-IN" sz="1200" b="1" kern="1200" dirty="0"/>
        </a:p>
      </dsp:txBody>
      <dsp:txXfrm>
        <a:off x="2233958" y="2039626"/>
        <a:ext cx="1520946" cy="1221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436E9-536E-434A-A0F5-BA53328B0D73}">
      <dsp:nvSpPr>
        <dsp:cNvPr id="0" name=""/>
        <dsp:cNvSpPr/>
      </dsp:nvSpPr>
      <dsp:spPr>
        <a:xfrm>
          <a:off x="1468197" y="0"/>
          <a:ext cx="2394738" cy="187227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939955-A4EF-4E3A-BA4B-C13561826DFB}">
      <dsp:nvSpPr>
        <dsp:cNvPr id="0" name=""/>
        <dsp:cNvSpPr/>
      </dsp:nvSpPr>
      <dsp:spPr>
        <a:xfrm>
          <a:off x="2143344" y="675946"/>
          <a:ext cx="1040226" cy="519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f>
                  <m:fPr>
                    <m:ctrlPr>
                      <a:rPr lang="en-IN" sz="1200" b="1" i="1" kern="1200" smtClean="0">
                        <a:effectLst/>
                        <a:latin typeface="Cambria Math" panose="02040503050406030204" pitchFamily="18" charset="0"/>
                        <a:cs typeface="Times New Roman" panose="02020603050405020304" pitchFamily="18" charset="0"/>
                      </a:rPr>
                    </m:ctrlPr>
                  </m:fPr>
                  <m:num>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𝐝𝐲</m:t>
                    </m:r>
                  </m:num>
                  <m:den>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𝐝𝐱</m:t>
                    </m:r>
                  </m:den>
                </m:f>
                <m:r>
                  <a:rPr lang="en-US" sz="1200" b="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𝐏𝐲</m:t>
                </m:r>
                <m:r>
                  <a:rPr lang="en-US" sz="1200" b="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𝐐</m:t>
                </m:r>
                <m:sSup>
                  <m:sSupPr>
                    <m:ctrlPr>
                      <a:rPr lang="en-IN" sz="1200" b="1" i="1" kern="1200">
                        <a:effectLst/>
                        <a:latin typeface="Cambria Math" panose="02040503050406030204" pitchFamily="18" charset="0"/>
                        <a:cs typeface="Times New Roman" panose="02020603050405020304" pitchFamily="18" charset="0"/>
                      </a:rPr>
                    </m:ctrlPr>
                  </m:sSupPr>
                  <m:e>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𝐲</m:t>
                    </m:r>
                  </m:e>
                  <m:sup>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𝐧</m:t>
                    </m:r>
                  </m:sup>
                </m:sSup>
              </m:oMath>
            </m:oMathPara>
          </a14:m>
          <a:endParaRPr lang="en-IN" sz="1200" kern="1200" dirty="0"/>
        </a:p>
      </dsp:txBody>
      <dsp:txXfrm>
        <a:off x="2143344" y="675946"/>
        <a:ext cx="1040226" cy="519988"/>
      </dsp:txXfrm>
    </dsp:sp>
    <dsp:sp modelId="{B03F555A-5129-4584-B9F4-A125675B3A7D}">
      <dsp:nvSpPr>
        <dsp:cNvPr id="0" name=""/>
        <dsp:cNvSpPr/>
      </dsp:nvSpPr>
      <dsp:spPr>
        <a:xfrm>
          <a:off x="937664" y="1075758"/>
          <a:ext cx="2415929" cy="187227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52759B-1C4A-482D-94C0-790ECB5BA774}">
      <dsp:nvSpPr>
        <dsp:cNvPr id="0" name=""/>
        <dsp:cNvSpPr/>
      </dsp:nvSpPr>
      <dsp:spPr>
        <a:xfrm>
          <a:off x="1402647" y="1757928"/>
          <a:ext cx="1485964" cy="519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LDE</a:t>
          </a:r>
          <a14:m xmlns:a14="http://schemas.microsoft.com/office/drawing/2010/main">
            <m:oMath xmlns:m="http://schemas.openxmlformats.org/officeDocument/2006/math">
              <m:r>
                <a:rPr lang="en-US" sz="1200" b="1" i="0" kern="1200" smtClean="0">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200" b="1" i="1" kern="1200"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b="1" i="1" kern="1200">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200" b="1" i="1" kern="1200">
                      <a:latin typeface="Cambria Math" panose="02040503050406030204" pitchFamily="18" charset="0"/>
                      <a:ea typeface="Times New Roman" panose="02020603050405020304" pitchFamily="18" charset="0"/>
                      <a:cs typeface="Times New Roman" panose="02020603050405020304" pitchFamily="18" charset="0"/>
                    </a:rPr>
                    <m:t>𝒅𝒙</m:t>
                  </m:r>
                </m:den>
              </m:f>
              <m:r>
                <a:rPr lang="en-IN" sz="1200" b="1" kern="1200">
                  <a:latin typeface="Cambria Math" panose="02040503050406030204" pitchFamily="18" charset="0"/>
                  <a:ea typeface="Times New Roman" panose="02020603050405020304" pitchFamily="18" charset="0"/>
                  <a:cs typeface="Times New Roman" panose="02020603050405020304" pitchFamily="18" charset="0"/>
                </a:rPr>
                <m:t>+</m:t>
              </m:r>
              <m:r>
                <a:rPr lang="en-IN" sz="1200" b="1" i="1" kern="1200">
                  <a:latin typeface="Cambria Math" panose="02040503050406030204" pitchFamily="18" charset="0"/>
                  <a:ea typeface="Times New Roman" panose="02020603050405020304" pitchFamily="18" charset="0"/>
                  <a:cs typeface="Times New Roman" panose="02020603050405020304" pitchFamily="18" charset="0"/>
                </a:rPr>
                <m:t>𝐏𝐲</m:t>
              </m:r>
              <m:r>
                <a:rPr lang="en-IN" sz="1200" b="1" kern="1200">
                  <a:latin typeface="Cambria Math" panose="02040503050406030204" pitchFamily="18" charset="0"/>
                  <a:ea typeface="Times New Roman" panose="02020603050405020304" pitchFamily="18" charset="0"/>
                  <a:cs typeface="Times New Roman" panose="02020603050405020304" pitchFamily="18" charset="0"/>
                </a:rPr>
                <m:t>=</m:t>
              </m:r>
              <m:r>
                <a:rPr lang="en-IN" sz="1200" b="1" i="1" kern="1200">
                  <a:latin typeface="Cambria Math" panose="02040503050406030204" pitchFamily="18" charset="0"/>
                  <a:ea typeface="Times New Roman" panose="02020603050405020304" pitchFamily="18" charset="0"/>
                  <a:cs typeface="Times New Roman" panose="02020603050405020304" pitchFamily="18" charset="0"/>
                </a:rPr>
                <m:t>𝐐</m:t>
              </m:r>
            </m:oMath>
          </a14:m>
          <a:r>
            <a:rPr lang="en-US" sz="1200" b="1" kern="1200" dirty="0"/>
            <a:t> </a:t>
          </a:r>
          <a:endParaRPr lang="en-IN" sz="1200" b="1" kern="1200" dirty="0"/>
        </a:p>
      </dsp:txBody>
      <dsp:txXfrm>
        <a:off x="1402647" y="1757928"/>
        <a:ext cx="1485964" cy="519988"/>
      </dsp:txXfrm>
    </dsp:sp>
    <dsp:sp modelId="{9FF91508-9D6A-46FC-B271-F3AD970695DE}">
      <dsp:nvSpPr>
        <dsp:cNvPr id="0" name=""/>
        <dsp:cNvSpPr/>
      </dsp:nvSpPr>
      <dsp:spPr>
        <a:xfrm>
          <a:off x="1496907" y="2280781"/>
          <a:ext cx="2340131" cy="1608971"/>
        </a:xfrm>
        <a:prstGeom prst="blockArc">
          <a:avLst>
            <a:gd name="adj1" fmla="val 13500000"/>
            <a:gd name="adj2" fmla="val 10800000"/>
            <a:gd name="adj3" fmla="val 127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844D8C-4FE6-4A79-8966-0D3310D1E0D5}">
      <dsp:nvSpPr>
        <dsp:cNvPr id="0" name=""/>
        <dsp:cNvSpPr/>
      </dsp:nvSpPr>
      <dsp:spPr>
        <a:xfrm>
          <a:off x="1590750" y="2841465"/>
          <a:ext cx="2150336" cy="519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General Solution</a:t>
          </a:r>
        </a:p>
        <a:p>
          <a:pPr marL="0" lvl="0" indent="0" algn="ctr" defTabSz="533400">
            <a:lnSpc>
              <a:spcPct val="90000"/>
            </a:lnSpc>
            <a:spcBef>
              <a:spcPct val="0"/>
            </a:spcBef>
            <a:spcAft>
              <a:spcPct val="35000"/>
            </a:spcAft>
            <a:buNone/>
          </a:pPr>
          <a14:m xmlns:a14="http://schemas.microsoft.com/office/drawing/2010/main">
            <m:oMath xmlns:m="http://schemas.openxmlformats.org/officeDocument/2006/math">
              <m:r>
                <a:rPr lang="en-US" sz="1200" b="1" i="1" kern="1200" smtClean="0">
                  <a:latin typeface="Cambria Math" panose="02040503050406030204" pitchFamily="18" charset="0"/>
                </a:rPr>
                <m:t>𝒚</m:t>
              </m:r>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𝒑𝒅𝒙</m:t>
                      </m:r>
                    </m:e>
                  </m:nary>
                </m:sup>
              </m:sSup>
            </m:oMath>
          </a14:m>
          <a:r>
            <a:rPr lang="en-IN" sz="1200" b="1" kern="1200" dirty="0"/>
            <a:t>=</a:t>
          </a:r>
          <a14:m xmlns:a14="http://schemas.microsoft.com/office/drawing/2010/main">
            <m:oMath xmlns:m="http://schemas.openxmlformats.org/officeDocument/2006/math">
              <m:nary>
                <m:naryPr>
                  <m:limLoc m:val="undOvr"/>
                  <m:subHide m:val="on"/>
                  <m:supHide m:val="on"/>
                  <m:ctrlPr>
                    <a:rPr lang="en-IN" sz="1200" b="1" i="1" kern="1200" dirty="0" smtClean="0">
                      <a:latin typeface="Cambria Math" panose="02040503050406030204" pitchFamily="18" charset="0"/>
                    </a:rPr>
                  </m:ctrlPr>
                </m:naryPr>
                <m:sub/>
                <m:sup/>
                <m:e>
                  <m:r>
                    <a:rPr lang="en-US" sz="1200" b="1" i="1" kern="1200" dirty="0" smtClean="0">
                      <a:latin typeface="Cambria Math" panose="02040503050406030204" pitchFamily="18" charset="0"/>
                    </a:rPr>
                    <m:t>[</m:t>
                  </m:r>
                  <m:r>
                    <a:rPr lang="en-US" sz="1200" b="1" i="1" kern="1200" dirty="0" smtClean="0">
                      <a:latin typeface="Cambria Math" panose="02040503050406030204" pitchFamily="18" charset="0"/>
                    </a:rPr>
                    <m:t>𝑸</m:t>
                  </m:r>
                  <m:r>
                    <a:rPr lang="en-US" sz="1200" b="1" i="1" kern="1200" dirty="0" smtClean="0">
                      <a:latin typeface="Cambria Math" panose="02040503050406030204" pitchFamily="18" charset="0"/>
                    </a:rPr>
                    <m:t>.</m:t>
                  </m:r>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𝒑𝒅𝒙</m:t>
                          </m:r>
                        </m:e>
                      </m:nary>
                    </m:sup>
                  </m:sSup>
                  <m:r>
                    <a:rPr lang="en-US" sz="1200" b="1" i="1" kern="1200" smtClean="0">
                      <a:latin typeface="Cambria Math" panose="02040503050406030204" pitchFamily="18" charset="0"/>
                    </a:rPr>
                    <m:t>]</m:t>
                  </m:r>
                  <m:r>
                    <a:rPr lang="en-US" sz="1200" b="1" i="1" kern="1200" smtClean="0">
                      <a:latin typeface="Cambria Math" panose="02040503050406030204" pitchFamily="18" charset="0"/>
                    </a:rPr>
                    <m:t>𝒅𝒙</m:t>
                  </m:r>
                  <m:r>
                    <a:rPr lang="en-US" sz="1200" b="1" i="1" kern="1200" smtClean="0">
                      <a:latin typeface="Cambria Math" panose="02040503050406030204" pitchFamily="18" charset="0"/>
                    </a:rPr>
                    <m:t>+</m:t>
                  </m:r>
                  <m:r>
                    <a:rPr lang="en-US" sz="1200" b="1" i="1" kern="1200" smtClean="0">
                      <a:latin typeface="Cambria Math" panose="02040503050406030204" pitchFamily="18" charset="0"/>
                    </a:rPr>
                    <m:t>𝒄</m:t>
                  </m:r>
                </m:e>
              </m:nary>
            </m:oMath>
          </a14:m>
          <a:endParaRPr lang="en-US" sz="1200" b="1" kern="1200" dirty="0"/>
        </a:p>
        <a:p>
          <a:pPr marL="0" lvl="0" indent="0" algn="ctr" defTabSz="533400">
            <a:lnSpc>
              <a:spcPct val="90000"/>
            </a:lnSpc>
            <a:spcBef>
              <a:spcPct val="0"/>
            </a:spcBef>
            <a:spcAft>
              <a:spcPct val="35000"/>
            </a:spcAft>
            <a:buNone/>
          </a:pPr>
          <a:endParaRPr lang="en-IN" sz="900" kern="1200" dirty="0"/>
        </a:p>
      </dsp:txBody>
      <dsp:txXfrm>
        <a:off x="1590750" y="2841465"/>
        <a:ext cx="2150336" cy="5199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D9C0E-AE1A-4805-932C-9E7818C25758}">
      <dsp:nvSpPr>
        <dsp:cNvPr id="0" name=""/>
        <dsp:cNvSpPr/>
      </dsp:nvSpPr>
      <dsp:spPr>
        <a:xfrm rot="5400000">
          <a:off x="-151762" y="88174"/>
          <a:ext cx="1454413" cy="128368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f>
                  <m:fPr>
                    <m:ctrlPr>
                      <a:rPr lang="en-IN" sz="1050" b="1" i="1" kern="1200" smtClean="0">
                        <a:effectLst/>
                        <a:latin typeface="Cambria Math" panose="02040503050406030204" pitchFamily="18" charset="0"/>
                        <a:cs typeface="Times New Roman" panose="02020603050405020304" pitchFamily="18" charset="0"/>
                      </a:rPr>
                    </m:ctrlPr>
                  </m:fPr>
                  <m:num>
                    <m:r>
                      <a:rPr lang="en-US" sz="1050" b="1" i="1" kern="1200">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US" sz="1050" b="1" i="1" kern="1200">
                        <a:effectLst/>
                        <a:latin typeface="Cambria Math" panose="02040503050406030204" pitchFamily="18" charset="0"/>
                        <a:ea typeface="Times New Roman" panose="02020603050405020304" pitchFamily="18" charset="0"/>
                        <a:cs typeface="Times New Roman" panose="02020603050405020304" pitchFamily="18" charset="0"/>
                      </a:rPr>
                      <m:t>𝒅𝒙</m:t>
                    </m:r>
                  </m:den>
                </m:f>
                <m:r>
                  <a:rPr lang="en-US" sz="1050" b="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050" b="1" i="1" kern="1200">
                    <a:effectLst/>
                    <a:latin typeface="Cambria Math" panose="02040503050406030204" pitchFamily="18" charset="0"/>
                    <a:ea typeface="Times New Roman" panose="02020603050405020304" pitchFamily="18" charset="0"/>
                    <a:cs typeface="Times New Roman" panose="02020603050405020304" pitchFamily="18" charset="0"/>
                  </a:rPr>
                  <m:t>𝑷𝒚</m:t>
                </m:r>
                <m:r>
                  <a:rPr lang="en-US" sz="1050" b="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050" b="1" i="1" kern="1200">
                    <a:effectLst/>
                    <a:latin typeface="Cambria Math" panose="02040503050406030204" pitchFamily="18" charset="0"/>
                    <a:ea typeface="Times New Roman" panose="02020603050405020304" pitchFamily="18" charset="0"/>
                    <a:cs typeface="Times New Roman" panose="02020603050405020304" pitchFamily="18" charset="0"/>
                  </a:rPr>
                  <m:t>𝑸</m:t>
                </m:r>
                <m:sSup>
                  <m:sSupPr>
                    <m:ctrlPr>
                      <a:rPr lang="en-IN" sz="1050" b="1" i="1" kern="1200">
                        <a:effectLst/>
                        <a:latin typeface="Cambria Math" panose="02040503050406030204" pitchFamily="18" charset="0"/>
                        <a:cs typeface="Times New Roman" panose="02020603050405020304" pitchFamily="18" charset="0"/>
                      </a:rPr>
                    </m:ctrlPr>
                  </m:sSupPr>
                  <m:e>
                    <m:r>
                      <a:rPr lang="en-US" sz="1050" b="1" i="1" kern="1200">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US" sz="1050" b="1" i="1" kern="1200">
                        <a:effectLst/>
                        <a:latin typeface="Cambria Math" panose="02040503050406030204" pitchFamily="18" charset="0"/>
                        <a:ea typeface="Times New Roman" panose="02020603050405020304" pitchFamily="18" charset="0"/>
                        <a:cs typeface="Times New Roman" panose="02020603050405020304" pitchFamily="18" charset="0"/>
                      </a:rPr>
                      <m:t>𝒏</m:t>
                    </m:r>
                  </m:sup>
                </m:sSup>
              </m:oMath>
            </m:oMathPara>
          </a14:m>
          <a:endParaRPr lang="en-IN" sz="1050" b="1" kern="1200" dirty="0"/>
        </a:p>
      </dsp:txBody>
      <dsp:txXfrm rot="-5400000">
        <a:off x="-66399" y="644655"/>
        <a:ext cx="1283688" cy="170725"/>
      </dsp:txXfrm>
    </dsp:sp>
    <dsp:sp modelId="{BB3F810A-24B0-469F-8C4F-EA79BCA3F002}">
      <dsp:nvSpPr>
        <dsp:cNvPr id="0" name=""/>
        <dsp:cNvSpPr/>
      </dsp:nvSpPr>
      <dsp:spPr>
        <a:xfrm rot="5400000">
          <a:off x="1711724" y="-624423"/>
          <a:ext cx="945865" cy="220033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Divide by </a:t>
          </a:r>
          <a14:m xmlns:a14="http://schemas.microsoft.com/office/drawing/2010/main">
            <m:oMath xmlns:m="http://schemas.openxmlformats.org/officeDocument/2006/math">
              <m:sSup>
                <m:sSupPr>
                  <m:ctrlPr>
                    <a:rPr lang="en-IN" sz="1200" b="1" i="1" kern="1200" smtClean="0">
                      <a:effectLst/>
                      <a:latin typeface="Cambria Math" panose="02040503050406030204" pitchFamily="18" charset="0"/>
                      <a:cs typeface="Times New Roman" panose="02020603050405020304" pitchFamily="18" charset="0"/>
                    </a:rPr>
                  </m:ctrlPr>
                </m:sSupPr>
                <m:e>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𝐲</m:t>
                  </m:r>
                </m:e>
                <m:sup>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𝐧</m:t>
                  </m:r>
                </m:sup>
              </m:sSup>
            </m:oMath>
          </a14:m>
          <a:endParaRPr lang="en-IN" sz="1200" kern="1200" dirty="0"/>
        </a:p>
        <a:p>
          <a:pPr marL="114300" lvl="1" indent="-114300" algn="l" defTabSz="533400">
            <a:lnSpc>
              <a:spcPct val="90000"/>
            </a:lnSpc>
            <a:spcBef>
              <a:spcPct val="0"/>
            </a:spcBef>
            <a:spcAft>
              <a:spcPct val="15000"/>
            </a:spcAft>
            <a:buChar char="•"/>
          </a:pPr>
          <a:r>
            <a:rPr lang="en-US" sz="1200" kern="1200" dirty="0"/>
            <a:t>.</a:t>
          </a:r>
          <a:endParaRPr lang="en-IN" sz="1200" kern="1200" dirty="0"/>
        </a:p>
      </dsp:txBody>
      <dsp:txXfrm rot="-5400000">
        <a:off x="1084489" y="48985"/>
        <a:ext cx="2154163" cy="853519"/>
      </dsp:txXfrm>
    </dsp:sp>
    <dsp:sp modelId="{1CD08128-1222-46B9-B206-40879FB551E0}">
      <dsp:nvSpPr>
        <dsp:cNvPr id="0" name=""/>
        <dsp:cNvSpPr/>
      </dsp:nvSpPr>
      <dsp:spPr>
        <a:xfrm rot="5400000">
          <a:off x="-184198" y="1373294"/>
          <a:ext cx="1454413" cy="121881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f>
                  <m:fPr>
                    <m:ctrlPr>
                      <a:rPr lang="en-IN" sz="900" b="1" i="1" kern="1200" smtClean="0">
                        <a:effectLst/>
                        <a:latin typeface="Cambria Math" panose="02040503050406030204" pitchFamily="18" charset="0"/>
                        <a:cs typeface="Times New Roman" panose="02020603050405020304" pitchFamily="18" charset="0"/>
                      </a:rPr>
                    </m:ctrlPr>
                  </m:fPr>
                  <m:num>
                    <m:r>
                      <a:rPr lang="en-US" sz="900" b="1" i="1" kern="1200" smtClean="0">
                        <a:effectLst/>
                        <a:latin typeface="Cambria Math" panose="02040503050406030204" pitchFamily="18" charset="0"/>
                        <a:cs typeface="Times New Roman" panose="02020603050405020304" pitchFamily="18" charset="0"/>
                      </a:rPr>
                      <m:t>𝟏</m:t>
                    </m:r>
                  </m:num>
                  <m:den>
                    <m:sSup>
                      <m:sSupPr>
                        <m:ctrlPr>
                          <a:rPr lang="en-IN" sz="900" b="1" i="1" kern="1200" smtClean="0">
                            <a:effectLst/>
                            <a:latin typeface="Cambria Math" panose="02040503050406030204" pitchFamily="18" charset="0"/>
                            <a:cs typeface="Times New Roman" panose="02020603050405020304" pitchFamily="18" charset="0"/>
                          </a:rPr>
                        </m:ctrlPr>
                      </m:sSupPr>
                      <m:e>
                        <m:r>
                          <a:rPr lang="en-US" sz="900" b="1" i="1" kern="1200" smtClean="0">
                            <a:effectLst/>
                            <a:latin typeface="Cambria Math" panose="02040503050406030204" pitchFamily="18" charset="0"/>
                            <a:cs typeface="Times New Roman" panose="02020603050405020304" pitchFamily="18" charset="0"/>
                          </a:rPr>
                          <m:t>𝒚</m:t>
                        </m:r>
                      </m:e>
                      <m:sup>
                        <m:r>
                          <a:rPr lang="en-US" sz="900" b="1" i="1" kern="1200" smtClean="0">
                            <a:effectLst/>
                            <a:latin typeface="Cambria Math" panose="02040503050406030204" pitchFamily="18" charset="0"/>
                            <a:cs typeface="Times New Roman" panose="02020603050405020304" pitchFamily="18" charset="0"/>
                          </a:rPr>
                          <m:t>𝒏</m:t>
                        </m:r>
                      </m:sup>
                    </m:sSup>
                  </m:den>
                </m:f>
                <m:f>
                  <m:fPr>
                    <m:ctrlPr>
                      <a:rPr lang="en-IN" sz="900" b="1" i="1" kern="1200" smtClean="0">
                        <a:effectLst/>
                        <a:latin typeface="Cambria Math" panose="02040503050406030204" pitchFamily="18" charset="0"/>
                        <a:cs typeface="Times New Roman" panose="02020603050405020304" pitchFamily="18" charset="0"/>
                      </a:rPr>
                    </m:ctrlPr>
                  </m:fPr>
                  <m:num>
                    <m:r>
                      <a:rPr lang="en-US" sz="900" b="1" i="1" kern="1200">
                        <a:effectLst/>
                        <a:latin typeface="Cambria Math" panose="02040503050406030204" pitchFamily="18" charset="0"/>
                        <a:ea typeface="Times New Roman" panose="02020603050405020304" pitchFamily="18" charset="0"/>
                        <a:cs typeface="Times New Roman" panose="02020603050405020304" pitchFamily="18" charset="0"/>
                      </a:rPr>
                      <m:t>𝐝𝐲</m:t>
                    </m:r>
                  </m:num>
                  <m:den>
                    <m:r>
                      <a:rPr lang="en-US" sz="900" b="1" i="1" kern="1200">
                        <a:effectLst/>
                        <a:latin typeface="Cambria Math" panose="02040503050406030204" pitchFamily="18" charset="0"/>
                        <a:ea typeface="Times New Roman" panose="02020603050405020304" pitchFamily="18" charset="0"/>
                        <a:cs typeface="Times New Roman" panose="02020603050405020304" pitchFamily="18" charset="0"/>
                      </a:rPr>
                      <m:t>𝐝𝐱</m:t>
                    </m:r>
                  </m:den>
                </m:f>
                <m:r>
                  <a:rPr lang="en-US" sz="900" b="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900" b="1" i="1" kern="1200">
                    <a:effectLst/>
                    <a:latin typeface="Cambria Math" panose="02040503050406030204" pitchFamily="18" charset="0"/>
                    <a:ea typeface="Times New Roman" panose="02020603050405020304" pitchFamily="18" charset="0"/>
                    <a:cs typeface="Times New Roman" panose="02020603050405020304" pitchFamily="18" charset="0"/>
                  </a:rPr>
                  <m:t>𝐏</m:t>
                </m:r>
                <m:f>
                  <m:fPr>
                    <m:ctrlPr>
                      <a:rPr lang="en-US" sz="900" b="1" i="1" kern="1200" smtClean="0">
                        <a:effectLst/>
                        <a:latin typeface="Cambria Math" panose="02040503050406030204" pitchFamily="18" charset="0"/>
                        <a:cs typeface="Times New Roman" panose="02020603050405020304" pitchFamily="18" charset="0"/>
                      </a:rPr>
                    </m:ctrlPr>
                  </m:fPr>
                  <m:num>
                    <m:r>
                      <a:rPr lang="en-US" sz="900" b="1" i="1" kern="1200" smtClean="0">
                        <a:effectLst/>
                        <a:latin typeface="Cambria Math" panose="02040503050406030204" pitchFamily="18" charset="0"/>
                        <a:cs typeface="Times New Roman" panose="02020603050405020304" pitchFamily="18" charset="0"/>
                      </a:rPr>
                      <m:t>𝟏</m:t>
                    </m:r>
                  </m:num>
                  <m:den>
                    <m:sSup>
                      <m:sSupPr>
                        <m:ctrlPr>
                          <a:rPr lang="en-US" sz="900" b="1" i="1" kern="1200" smtClean="0">
                            <a:effectLst/>
                            <a:latin typeface="Cambria Math" panose="02040503050406030204" pitchFamily="18" charset="0"/>
                            <a:cs typeface="Times New Roman" panose="02020603050405020304" pitchFamily="18" charset="0"/>
                          </a:rPr>
                        </m:ctrlPr>
                      </m:sSupPr>
                      <m:e>
                        <m:r>
                          <a:rPr lang="en-US" sz="900" b="1" i="1" kern="1200" smtClean="0">
                            <a:effectLst/>
                            <a:latin typeface="Cambria Math" panose="02040503050406030204" pitchFamily="18" charset="0"/>
                            <a:cs typeface="Times New Roman" panose="02020603050405020304" pitchFamily="18" charset="0"/>
                          </a:rPr>
                          <m:t>𝒚</m:t>
                        </m:r>
                      </m:e>
                      <m:sup>
                        <m:r>
                          <a:rPr lang="en-US" sz="900" b="1" i="1" kern="1200" smtClean="0">
                            <a:effectLst/>
                            <a:latin typeface="Cambria Math" panose="02040503050406030204" pitchFamily="18" charset="0"/>
                            <a:cs typeface="Times New Roman" panose="02020603050405020304" pitchFamily="18" charset="0"/>
                          </a:rPr>
                          <m:t>𝒏</m:t>
                        </m:r>
                        <m:r>
                          <a:rPr lang="en-US" sz="900" b="1" i="1" kern="1200" smtClean="0">
                            <a:effectLst/>
                            <a:latin typeface="Cambria Math" panose="02040503050406030204" pitchFamily="18" charset="0"/>
                            <a:cs typeface="Times New Roman" panose="02020603050405020304" pitchFamily="18" charset="0"/>
                          </a:rPr>
                          <m:t>−</m:t>
                        </m:r>
                        <m:r>
                          <a:rPr lang="en-US" sz="900" b="1" i="1" kern="1200" smtClean="0">
                            <a:effectLst/>
                            <a:latin typeface="Cambria Math" panose="02040503050406030204" pitchFamily="18" charset="0"/>
                            <a:cs typeface="Times New Roman" panose="02020603050405020304" pitchFamily="18" charset="0"/>
                          </a:rPr>
                          <m:t>𝟏</m:t>
                        </m:r>
                      </m:sup>
                    </m:sSup>
                  </m:den>
                </m:f>
                <m:r>
                  <a:rPr lang="en-US" sz="900" b="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900" b="1" i="1" kern="1200">
                    <a:effectLst/>
                    <a:latin typeface="Cambria Math" panose="02040503050406030204" pitchFamily="18" charset="0"/>
                    <a:ea typeface="Times New Roman" panose="02020603050405020304" pitchFamily="18" charset="0"/>
                    <a:cs typeface="Times New Roman" panose="02020603050405020304" pitchFamily="18" charset="0"/>
                  </a:rPr>
                  <m:t>𝐐</m:t>
                </m:r>
              </m:oMath>
            </m:oMathPara>
          </a14:m>
          <a:endParaRPr lang="en-IN" sz="900" kern="1200" dirty="0"/>
        </a:p>
      </dsp:txBody>
      <dsp:txXfrm rot="-5400000">
        <a:off x="-66398" y="1864903"/>
        <a:ext cx="1218815" cy="235598"/>
      </dsp:txXfrm>
    </dsp:sp>
    <dsp:sp modelId="{90508A16-3F3E-40BE-B38F-EB7703C84591}">
      <dsp:nvSpPr>
        <dsp:cNvPr id="0" name=""/>
        <dsp:cNvSpPr/>
      </dsp:nvSpPr>
      <dsp:spPr>
        <a:xfrm rot="5400000">
          <a:off x="1679536" y="628011"/>
          <a:ext cx="945368" cy="2200336"/>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Put </a:t>
          </a:r>
          <a14:m xmlns:a14="http://schemas.microsoft.com/office/drawing/2010/main">
            <m:oMath xmlns:m="http://schemas.openxmlformats.org/officeDocument/2006/math">
              <m:f>
                <m:fPr>
                  <m:ctrlPr>
                    <a:rPr lang="en-US" sz="1200" b="1" i="1" kern="1200" smtClean="0">
                      <a:effectLst/>
                      <a:latin typeface="Cambria Math" panose="02040503050406030204" pitchFamily="18" charset="0"/>
                      <a:cs typeface="Times New Roman" panose="02020603050405020304" pitchFamily="18" charset="0"/>
                    </a:rPr>
                  </m:ctrlPr>
                </m:fPr>
                <m:num>
                  <m:r>
                    <a:rPr lang="en-US" sz="1200" b="1" i="1" kern="1200" smtClean="0">
                      <a:effectLst/>
                      <a:latin typeface="Cambria Math" panose="02040503050406030204" pitchFamily="18" charset="0"/>
                      <a:cs typeface="Times New Roman" panose="02020603050405020304" pitchFamily="18" charset="0"/>
                    </a:rPr>
                    <m:t>𝟏</m:t>
                  </m:r>
                </m:num>
                <m:den>
                  <m:sSup>
                    <m:sSupPr>
                      <m:ctrlPr>
                        <a:rPr lang="en-US" sz="1200" b="1" i="1" kern="1200" smtClean="0">
                          <a:effectLst/>
                          <a:latin typeface="Cambria Math" panose="02040503050406030204" pitchFamily="18" charset="0"/>
                          <a:cs typeface="Times New Roman" panose="02020603050405020304" pitchFamily="18" charset="0"/>
                        </a:rPr>
                      </m:ctrlPr>
                    </m:sSupPr>
                    <m:e>
                      <m:r>
                        <a:rPr lang="en-US" sz="1200" b="1" i="1" kern="1200" smtClean="0">
                          <a:effectLst/>
                          <a:latin typeface="Cambria Math" panose="02040503050406030204" pitchFamily="18" charset="0"/>
                          <a:cs typeface="Times New Roman" panose="02020603050405020304" pitchFamily="18" charset="0"/>
                        </a:rPr>
                        <m:t>𝒚</m:t>
                      </m:r>
                    </m:e>
                    <m:sup>
                      <m:r>
                        <a:rPr lang="en-US" sz="1200" b="1" i="1" kern="1200" smtClean="0">
                          <a:effectLst/>
                          <a:latin typeface="Cambria Math" panose="02040503050406030204" pitchFamily="18" charset="0"/>
                          <a:cs typeface="Times New Roman" panose="02020603050405020304" pitchFamily="18" charset="0"/>
                        </a:rPr>
                        <m:t>𝒏</m:t>
                      </m:r>
                      <m:r>
                        <a:rPr lang="en-US" sz="1200" b="1" i="1" kern="1200" smtClean="0">
                          <a:effectLst/>
                          <a:latin typeface="Cambria Math" panose="02040503050406030204" pitchFamily="18" charset="0"/>
                          <a:cs typeface="Times New Roman" panose="02020603050405020304" pitchFamily="18" charset="0"/>
                        </a:rPr>
                        <m:t>−</m:t>
                      </m:r>
                      <m:r>
                        <a:rPr lang="en-US" sz="1200" b="1" i="1" kern="1200" smtClean="0">
                          <a:effectLst/>
                          <a:latin typeface="Cambria Math" panose="02040503050406030204" pitchFamily="18" charset="0"/>
                          <a:cs typeface="Times New Roman" panose="02020603050405020304" pitchFamily="18" charset="0"/>
                        </a:rPr>
                        <m:t>𝟏</m:t>
                      </m:r>
                    </m:sup>
                  </m:sSup>
                </m:den>
              </m:f>
            </m:oMath>
          </a14:m>
          <a:r>
            <a:rPr lang="en-US" sz="1200" kern="1200" dirty="0"/>
            <a:t> = t ,</a:t>
          </a:r>
          <a14:m xmlns:a14="http://schemas.microsoft.com/office/drawing/2010/main">
            <m:oMath xmlns:m="http://schemas.openxmlformats.org/officeDocument/2006/math">
              <m:f>
                <m:fPr>
                  <m:ctrlPr>
                    <a:rPr lang="en-IN" sz="1200" b="1" i="1" kern="1200" smtClean="0">
                      <a:effectLst/>
                      <a:latin typeface="Cambria Math" panose="02040503050406030204" pitchFamily="18" charset="0"/>
                      <a:cs typeface="Times New Roman" panose="02020603050405020304" pitchFamily="18" charset="0"/>
                    </a:rPr>
                  </m:ctrlPr>
                </m:fPr>
                <m:num>
                  <m:r>
                    <a:rPr lang="en-US" sz="1200" b="1" i="1" kern="1200" smtClean="0">
                      <a:effectLst/>
                      <a:latin typeface="Cambria Math" panose="02040503050406030204" pitchFamily="18" charset="0"/>
                      <a:cs typeface="Times New Roman" panose="02020603050405020304" pitchFamily="18" charset="0"/>
                    </a:rPr>
                    <m:t>𝟏</m:t>
                  </m:r>
                </m:num>
                <m:den>
                  <m:sSup>
                    <m:sSupPr>
                      <m:ctrlPr>
                        <a:rPr lang="en-IN" sz="1200" b="1" i="1" kern="1200" smtClean="0">
                          <a:effectLst/>
                          <a:latin typeface="Cambria Math" panose="02040503050406030204" pitchFamily="18" charset="0"/>
                          <a:cs typeface="Times New Roman" panose="02020603050405020304" pitchFamily="18" charset="0"/>
                        </a:rPr>
                      </m:ctrlPr>
                    </m:sSupPr>
                    <m:e>
                      <m:r>
                        <a:rPr lang="en-US" sz="1200" b="1" i="1" kern="1200" smtClean="0">
                          <a:effectLst/>
                          <a:latin typeface="Cambria Math" panose="02040503050406030204" pitchFamily="18" charset="0"/>
                          <a:cs typeface="Times New Roman" panose="02020603050405020304" pitchFamily="18" charset="0"/>
                        </a:rPr>
                        <m:t>𝒚</m:t>
                      </m:r>
                    </m:e>
                    <m:sup>
                      <m:r>
                        <a:rPr lang="en-US" sz="1200" b="1" i="1" kern="1200" smtClean="0">
                          <a:effectLst/>
                          <a:latin typeface="Cambria Math" panose="02040503050406030204" pitchFamily="18" charset="0"/>
                          <a:cs typeface="Times New Roman" panose="02020603050405020304" pitchFamily="18" charset="0"/>
                        </a:rPr>
                        <m:t>𝒏</m:t>
                      </m:r>
                    </m:sup>
                  </m:sSup>
                </m:den>
              </m:f>
              <m:f>
                <m:fPr>
                  <m:ctrlPr>
                    <a:rPr lang="en-IN" sz="1200" b="1" i="1" kern="1200" smtClean="0">
                      <a:effectLst/>
                      <a:latin typeface="Cambria Math" panose="02040503050406030204" pitchFamily="18" charset="0"/>
                      <a:cs typeface="Times New Roman" panose="02020603050405020304" pitchFamily="18" charset="0"/>
                    </a:rPr>
                  </m:ctrlPr>
                </m:fPr>
                <m:num>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𝐝𝐲</m:t>
                  </m:r>
                </m:num>
                <m:den>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𝐝𝐱</m:t>
                  </m:r>
                </m:den>
              </m:f>
            </m:oMath>
          </a14:m>
          <a:r>
            <a:rPr lang="en-IN" sz="1200" kern="1200" dirty="0"/>
            <a:t> =</a:t>
          </a:r>
          <a14:m xmlns:a14="http://schemas.microsoft.com/office/drawing/2010/main">
            <m:oMath xmlns:m="http://schemas.openxmlformats.org/officeDocument/2006/math">
              <m:f>
                <m:fPr>
                  <m:ctrlPr>
                    <a:rPr lang="en-IN" sz="1200" b="1" i="1" kern="1200" smtClean="0">
                      <a:effectLst/>
                      <a:latin typeface="Cambria Math" panose="02040503050406030204" pitchFamily="18" charset="0"/>
                      <a:cs typeface="Times New Roman" panose="02020603050405020304" pitchFamily="18" charset="0"/>
                    </a:rPr>
                  </m:ctrlPr>
                </m:fPr>
                <m:num>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𝐝</m:t>
                  </m:r>
                  <m:r>
                    <a:rPr lang="en-US" sz="1200" b="1" i="1" kern="1200" smtClean="0">
                      <a:effectLst/>
                      <a:latin typeface="Cambria Math" panose="02040503050406030204" pitchFamily="18" charset="0"/>
                      <a:ea typeface="Times New Roman" panose="02020603050405020304" pitchFamily="18" charset="0"/>
                      <a:cs typeface="Times New Roman" panose="02020603050405020304" pitchFamily="18" charset="0"/>
                    </a:rPr>
                    <m:t>𝒕</m:t>
                  </m:r>
                </m:num>
                <m:den>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𝐝𝐱</m:t>
                  </m:r>
                </m:den>
              </m:f>
            </m:oMath>
          </a14:m>
          <a:r>
            <a:rPr lang="en-IN" sz="1200" kern="1200" dirty="0"/>
            <a:t>  </a:t>
          </a:r>
        </a:p>
        <a:p>
          <a:pPr marL="114300" lvl="1" indent="-114300" algn="l" defTabSz="533400">
            <a:lnSpc>
              <a:spcPct val="90000"/>
            </a:lnSpc>
            <a:spcBef>
              <a:spcPct val="0"/>
            </a:spcBef>
            <a:spcAft>
              <a:spcPct val="15000"/>
            </a:spcAft>
            <a:buChar char="•"/>
          </a:pPr>
          <a14:m xmlns:a14="http://schemas.microsoft.com/office/drawing/2010/main">
            <m:oMath xmlns:m="http://schemas.openxmlformats.org/officeDocument/2006/math">
              <m:f>
                <m:fPr>
                  <m:ctrlPr>
                    <a:rPr lang="en-IN" sz="1200" b="1" i="1" kern="1200" smtClean="0">
                      <a:effectLst/>
                      <a:latin typeface="Cambria Math" panose="02040503050406030204" pitchFamily="18" charset="0"/>
                      <a:cs typeface="Times New Roman" panose="02020603050405020304" pitchFamily="18" charset="0"/>
                    </a:rPr>
                  </m:ctrlPr>
                </m:fPr>
                <m:num>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𝐝</m:t>
                  </m:r>
                  <m:r>
                    <a:rPr lang="en-US" sz="1200" b="1" i="1" kern="1200" smtClean="0">
                      <a:effectLst/>
                      <a:latin typeface="Cambria Math" panose="02040503050406030204" pitchFamily="18" charset="0"/>
                      <a:ea typeface="Times New Roman" panose="02020603050405020304" pitchFamily="18" charset="0"/>
                      <a:cs typeface="Times New Roman" panose="02020603050405020304" pitchFamily="18" charset="0"/>
                    </a:rPr>
                    <m:t>𝒕</m:t>
                  </m:r>
                </m:num>
                <m:den>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𝐝𝐱</m:t>
                  </m:r>
                </m:den>
              </m:f>
              <m:r>
                <a:rPr lang="en-US" sz="1200" b="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𝐏</m:t>
              </m:r>
              <m:r>
                <a:rPr lang="en-US" sz="1200" b="1" i="0" kern="1200" smtClean="0">
                  <a:effectLst/>
                  <a:latin typeface="Cambria Math" panose="02040503050406030204" pitchFamily="18" charset="0"/>
                  <a:ea typeface="Times New Roman" panose="02020603050405020304" pitchFamily="18" charset="0"/>
                  <a:cs typeface="Times New Roman" panose="02020603050405020304" pitchFamily="18" charset="0"/>
                </a:rPr>
                <m:t>𝐭</m:t>
              </m:r>
              <m:r>
                <a:rPr lang="en-US" sz="1200" b="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b="1" i="1" kern="1200">
                  <a:effectLst/>
                  <a:latin typeface="Cambria Math" panose="02040503050406030204" pitchFamily="18" charset="0"/>
                  <a:ea typeface="Times New Roman" panose="02020603050405020304" pitchFamily="18" charset="0"/>
                  <a:cs typeface="Times New Roman" panose="02020603050405020304" pitchFamily="18" charset="0"/>
                </a:rPr>
                <m:t>𝐐</m:t>
              </m:r>
            </m:oMath>
          </a14:m>
          <a:endParaRPr lang="en-IN" sz="1200" kern="1200" dirty="0"/>
        </a:p>
      </dsp:txBody>
      <dsp:txXfrm rot="-5400000">
        <a:off x="1052053" y="1301644"/>
        <a:ext cx="2154187" cy="853070"/>
      </dsp:txXfrm>
    </dsp:sp>
    <dsp:sp modelId="{32E728F8-4FE3-4FBF-8C04-25232D5D4ECB}">
      <dsp:nvSpPr>
        <dsp:cNvPr id="0" name=""/>
        <dsp:cNvSpPr/>
      </dsp:nvSpPr>
      <dsp:spPr>
        <a:xfrm rot="5400000">
          <a:off x="-284561" y="2726342"/>
          <a:ext cx="1454413" cy="1018089"/>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LDE,</a:t>
          </a:r>
        </a:p>
        <a:p>
          <a:pPr marL="0" lvl="0" indent="0" algn="ctr" defTabSz="444500">
            <a:lnSpc>
              <a:spcPct val="90000"/>
            </a:lnSpc>
            <a:spcBef>
              <a:spcPct val="0"/>
            </a:spcBef>
            <a:spcAft>
              <a:spcPct val="35000"/>
            </a:spcAft>
            <a:buNone/>
          </a:pPr>
          <a:r>
            <a:rPr lang="en-US" sz="1050" kern="1200" dirty="0"/>
            <a:t> </a:t>
          </a:r>
          <a14:m xmlns:a14="http://schemas.microsoft.com/office/drawing/2010/main">
            <m:oMath xmlns:m="http://schemas.openxmlformats.org/officeDocument/2006/math">
              <m:f>
                <m:fPr>
                  <m:ctrlPr>
                    <a:rPr lang="en-IN" sz="1050" b="1" i="1" kern="1200" smtClean="0">
                      <a:effectLst/>
                      <a:latin typeface="Cambria Math" panose="02040503050406030204" pitchFamily="18" charset="0"/>
                      <a:cs typeface="Times New Roman" panose="02020603050405020304" pitchFamily="18" charset="0"/>
                    </a:rPr>
                  </m:ctrlPr>
                </m:fPr>
                <m:num>
                  <m:r>
                    <a:rPr lang="en-US" sz="1050" b="1" i="1" kern="1200">
                      <a:effectLst/>
                      <a:latin typeface="Cambria Math" panose="02040503050406030204" pitchFamily="18" charset="0"/>
                      <a:ea typeface="Times New Roman" panose="02020603050405020304" pitchFamily="18" charset="0"/>
                      <a:cs typeface="Times New Roman" panose="02020603050405020304" pitchFamily="18" charset="0"/>
                    </a:rPr>
                    <m:t>𝐝</m:t>
                  </m:r>
                  <m:r>
                    <a:rPr lang="en-US" sz="1050" b="1" i="1" kern="1200" smtClean="0">
                      <a:effectLst/>
                      <a:latin typeface="Cambria Math" panose="02040503050406030204" pitchFamily="18" charset="0"/>
                      <a:ea typeface="Times New Roman" panose="02020603050405020304" pitchFamily="18" charset="0"/>
                      <a:cs typeface="Times New Roman" panose="02020603050405020304" pitchFamily="18" charset="0"/>
                    </a:rPr>
                    <m:t>𝒕</m:t>
                  </m:r>
                </m:num>
                <m:den>
                  <m:r>
                    <a:rPr lang="en-US" sz="1050" b="1" i="1" kern="1200">
                      <a:effectLst/>
                      <a:latin typeface="Cambria Math" panose="02040503050406030204" pitchFamily="18" charset="0"/>
                      <a:ea typeface="Times New Roman" panose="02020603050405020304" pitchFamily="18" charset="0"/>
                      <a:cs typeface="Times New Roman" panose="02020603050405020304" pitchFamily="18" charset="0"/>
                    </a:rPr>
                    <m:t>𝐝𝐱</m:t>
                  </m:r>
                </m:den>
              </m:f>
              <m:r>
                <a:rPr lang="en-US" sz="1050" b="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050" b="1" i="1" kern="1200">
                  <a:effectLst/>
                  <a:latin typeface="Cambria Math" panose="02040503050406030204" pitchFamily="18" charset="0"/>
                  <a:ea typeface="Times New Roman" panose="02020603050405020304" pitchFamily="18" charset="0"/>
                  <a:cs typeface="Times New Roman" panose="02020603050405020304" pitchFamily="18" charset="0"/>
                </a:rPr>
                <m:t>𝐏</m:t>
              </m:r>
              <m:r>
                <a:rPr lang="en-US" sz="1050" b="1" i="0" kern="1200" smtClean="0">
                  <a:effectLst/>
                  <a:latin typeface="Cambria Math" panose="02040503050406030204" pitchFamily="18" charset="0"/>
                  <a:ea typeface="Times New Roman" panose="02020603050405020304" pitchFamily="18" charset="0"/>
                  <a:cs typeface="Times New Roman" panose="02020603050405020304" pitchFamily="18" charset="0"/>
                </a:rPr>
                <m:t>𝐭</m:t>
              </m:r>
              <m:r>
                <a:rPr lang="en-US" sz="1050" b="1" kern="1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050" b="1" i="1" kern="1200">
                  <a:effectLst/>
                  <a:latin typeface="Cambria Math" panose="02040503050406030204" pitchFamily="18" charset="0"/>
                  <a:ea typeface="Times New Roman" panose="02020603050405020304" pitchFamily="18" charset="0"/>
                  <a:cs typeface="Times New Roman" panose="02020603050405020304" pitchFamily="18" charset="0"/>
                </a:rPr>
                <m:t>𝐐</m:t>
              </m:r>
            </m:oMath>
          </a14:m>
          <a:endParaRPr lang="en-IN" sz="1050" kern="1200" dirty="0"/>
        </a:p>
      </dsp:txBody>
      <dsp:txXfrm rot="-5400000">
        <a:off x="-66398" y="3017225"/>
        <a:ext cx="1018089" cy="436324"/>
      </dsp:txXfrm>
    </dsp:sp>
    <dsp:sp modelId="{6613E2F9-241F-46F7-9CBE-09D2CBAC3656}">
      <dsp:nvSpPr>
        <dsp:cNvPr id="0" name=""/>
        <dsp:cNvSpPr/>
      </dsp:nvSpPr>
      <dsp:spPr>
        <a:xfrm rot="5400000">
          <a:off x="1585781" y="2059711"/>
          <a:ext cx="814170" cy="1920960"/>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P(x),Q(x)</a:t>
          </a:r>
          <a:endParaRPr lang="en-IN" sz="1200" kern="1200" dirty="0"/>
        </a:p>
        <a:p>
          <a:pPr marL="114300" lvl="1" indent="-114300" algn="l" defTabSz="533400">
            <a:lnSpc>
              <a:spcPct val="90000"/>
            </a:lnSpc>
            <a:spcBef>
              <a:spcPct val="0"/>
            </a:spcBef>
            <a:spcAft>
              <a:spcPct val="15000"/>
            </a:spcAft>
            <a:buChar char="•"/>
          </a:pPr>
          <a:r>
            <a:rPr lang="en-US" sz="1200" kern="1200" dirty="0"/>
            <a:t>G.S. is</a:t>
          </a:r>
          <a:endParaRPr lang="en-IN" sz="1200" kern="1200" dirty="0"/>
        </a:p>
        <a:p>
          <a:pPr marL="114300" lvl="1" indent="-114300" algn="l" defTabSz="533400">
            <a:lnSpc>
              <a:spcPct val="90000"/>
            </a:lnSpc>
            <a:spcBef>
              <a:spcPct val="0"/>
            </a:spcBef>
            <a:spcAft>
              <a:spcPct val="15000"/>
            </a:spcAft>
            <a:buChar char="•"/>
          </a:pPr>
          <a:r>
            <a:rPr lang="en-US" sz="1200" b="1" kern="1200" dirty="0"/>
            <a:t>t.</a:t>
          </a:r>
          <a14:m xmlns:a14="http://schemas.microsoft.com/office/drawing/2010/main">
            <m:oMath xmlns:m="http://schemas.openxmlformats.org/officeDocument/2006/math">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𝑷</m:t>
                      </m:r>
                      <m:r>
                        <a:rPr lang="en-US" sz="1200" b="1" i="1" kern="1200" smtClean="0">
                          <a:latin typeface="Cambria Math" panose="02040503050406030204" pitchFamily="18" charset="0"/>
                        </a:rPr>
                        <m:t> </m:t>
                      </m:r>
                      <m:r>
                        <a:rPr lang="en-US" sz="1200" b="1" i="1" kern="1200" smtClean="0">
                          <a:latin typeface="Cambria Math" panose="02040503050406030204" pitchFamily="18" charset="0"/>
                        </a:rPr>
                        <m:t>𝒅𝒙</m:t>
                      </m:r>
                    </m:e>
                  </m:nary>
                </m:sup>
              </m:sSup>
              <m:r>
                <a:rPr lang="en-US" sz="1200" b="1" i="1" kern="1200" smtClean="0">
                  <a:latin typeface="Cambria Math" panose="02040503050406030204" pitchFamily="18" charset="0"/>
                </a:rPr>
                <m:t>=</m:t>
              </m:r>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m:t>
                  </m:r>
                  <m:r>
                    <a:rPr lang="en-US" sz="1200" b="1" i="1" kern="1200" smtClean="0">
                      <a:latin typeface="Cambria Math" panose="02040503050406030204" pitchFamily="18" charset="0"/>
                    </a:rPr>
                    <m:t>𝑸</m:t>
                  </m:r>
                  <m:sSup>
                    <m:sSupPr>
                      <m:ctrlPr>
                        <a:rPr lang="en-US" sz="1200" b="1" i="1" kern="1200" smtClean="0">
                          <a:latin typeface="Cambria Math" panose="02040503050406030204" pitchFamily="18" charset="0"/>
                        </a:rPr>
                      </m:ctrlPr>
                    </m:sSupPr>
                    <m:e>
                      <m:r>
                        <a:rPr lang="en-US" sz="1200" b="1" i="1" kern="1200" smtClean="0">
                          <a:latin typeface="Cambria Math" panose="02040503050406030204" pitchFamily="18" charset="0"/>
                        </a:rPr>
                        <m:t>𝒆</m:t>
                      </m:r>
                    </m:e>
                    <m:sup>
                      <m:nary>
                        <m:naryPr>
                          <m:limLoc m:val="undOvr"/>
                          <m:subHide m:val="on"/>
                          <m:supHide m:val="on"/>
                          <m:ctrlPr>
                            <a:rPr lang="en-US" sz="1200" b="1" i="1" kern="1200" smtClean="0">
                              <a:latin typeface="Cambria Math" panose="02040503050406030204" pitchFamily="18" charset="0"/>
                            </a:rPr>
                          </m:ctrlPr>
                        </m:naryPr>
                        <m:sub/>
                        <m:sup/>
                        <m:e>
                          <m:r>
                            <a:rPr lang="en-US" sz="1200" b="1" i="1" kern="1200" smtClean="0">
                              <a:latin typeface="Cambria Math" panose="02040503050406030204" pitchFamily="18" charset="0"/>
                            </a:rPr>
                            <m:t>𝑷</m:t>
                          </m:r>
                        </m:e>
                      </m:nary>
                      <m:r>
                        <a:rPr lang="en-US" sz="1200" b="1" i="1" kern="1200" smtClean="0">
                          <a:latin typeface="Cambria Math" panose="02040503050406030204" pitchFamily="18" charset="0"/>
                        </a:rPr>
                        <m:t>𝒅𝒙</m:t>
                      </m:r>
                    </m:sup>
                  </m:sSup>
                  <m:r>
                    <a:rPr lang="en-US" sz="1200" b="1" i="1" kern="1200" smtClean="0">
                      <a:latin typeface="Cambria Math" panose="02040503050406030204" pitchFamily="18" charset="0"/>
                    </a:rPr>
                    <m:t>]</m:t>
                  </m:r>
                  <m:r>
                    <a:rPr lang="en-US" sz="1200" b="1" i="1" kern="1200" smtClean="0">
                      <a:latin typeface="Cambria Math" panose="02040503050406030204" pitchFamily="18" charset="0"/>
                    </a:rPr>
                    <m:t>𝒅𝒙</m:t>
                  </m:r>
                </m:e>
              </m:nary>
            </m:oMath>
          </a14:m>
          <a:endParaRPr lang="en-IN" sz="1200" b="1" kern="1200" dirty="0"/>
        </a:p>
      </dsp:txBody>
      <dsp:txXfrm rot="-5400000">
        <a:off x="1032387" y="2652851"/>
        <a:ext cx="1881215" cy="7346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5-17T04:17:03.966"/>
    </inkml:context>
    <inkml:brush xml:id="br0">
      <inkml:brushProperty name="width" value="0.05292" units="cm"/>
      <inkml:brushProperty name="height" value="0.05292" units="cm"/>
      <inkml:brushProperty name="color" value="#FF0000"/>
    </inkml:brush>
  </inkml:definitions>
  <inkml:trace contextRef="#ctx0" brushRef="#br0">8096 7973 0,'-17'0'344,"17"17"-329,-18 36 1,18-35 0,0 0-1,-18-18 1,18 35-16,0-17 15,-17-1 1,17 18 0,0-17-1,0 0 1,0 17 0,0-17-1,0 17 1,0-17-16,0-1 31,0 1-15,0-1-16,0 1 15,0 0 17,0-1-17,0 1 1,0 0-1,17 17 1,1-17 0,-18 17-1,0 18 17,18-53-32,-18 17 31,0 1-31,17-18 15,-17 18 1,0-1 0,18-17 15,-18 18-15,18-18-16,-1 18 31,1-1 0,-1-17-15,1 0 15,-18 18-15,18-18-1</inkml:trace>
  <inkml:trace contextRef="#ctx0" brushRef="#br0" timeOffset="2196.77">7497 8273 0,'35'-18'234,"-18"18"-218,36 0-16,-17 0 15,-1 0 1,18 0-16,-36 0 16,19 0-1,-1 0-15,0 0 16,1 0-1,-19-18-15,71 18 32,-17 0 15,-53 0-16,17 0-16,-17 0 1,-1 0 0,1 0-16,-1 0 15,1 0 17,0 0-17,-1 0 1,1 0-1,0 0 17,-1 0-17,1 0 1,17 0-16,-17 0 16,-1 0-1,19 0-15,-36-17 16,17 17-1,1 0 1,0 0 0,-1 0-1,1 0 17,0 0-1,-1 0-16,-17-18 1,18 18 15,-1 0-15</inkml:trace>
  <inkml:trace contextRef="#ctx0" brushRef="#br0" timeOffset="177879.98">6209 10513 0,'0'35'360,"18"-35"-360,-18 18 15,0-1 1,0 1-16,0 17 16,0-17-16,0 0 15,0-1 1,0 1 0,0-1-1,0 19 32,17-19-31,-17 1-16,0 70 15,0-70 1,0 52 0,0-34-1,0-1-15,0-17 31,0-1-15,0 1-16,0-1 47,0 1-16</inkml:trace>
  <inkml:trace contextRef="#ctx0" brushRef="#br0" timeOffset="179799.72">6650 10672 0,'0'17'297,"0"1"-281,-18-1-16,18 19 15,-17-19 1,-1 1-16,18 17 16,-18-17-1,1 0-15,-1 17 16,0-18-16,18 1 16,-53 70 15,36-70-31,-18 70 31,-1-53 0,36 1-15,-17-19 0,17 1-1,-18-18 1,0 35 15,1-17-15,17 0 15,0-1-31,-18 18 16,0-17-1,18 0 1,-17-1-16,17 19 15,-18-19 17,1 1-17,-1 0 1,18-1 0,0 1 15,0-1 0</inkml:trace>
  <inkml:trace contextRef="#ctx0" brushRef="#br0" timeOffset="182924.17">5450 11712 0,'0'18'219,"0"-1"-188,0 1-31,0 0 16,18-1 0,-18 1-16,0 0 15,0-1 1,0 1-1,0 0 17,0 17-1,0-17 0,0-1-15,0 1-1,0-1 17,0 1-32,0 0 31,0-1 0,0 1 16,0 0-16</inkml:trace>
  <inkml:trace contextRef="#ctx0" brushRef="#br0" timeOffset="184613.14">5786 11765 0,'0'18'250,"-18"-18"-250,18 17 16,-18 1-1,18 0-15,0-1 16,0 1-1,0 0-15,-17 17 16,17-17-16,-18-18 16,18 35-1,-18-18-15,18 19 32,-17-1 14,-1-35-46,18 18 16,0-1 0,0 1-1,0 0 1,-18-1 0,-17 18-1,35-17 1,0 17-1,0-17 17,-17 0-17,17-1 1,-18 1 15,18 0-15,0-1 46,0 1-15</inkml:trace>
  <inkml:trace contextRef="#ctx0" brushRef="#br0" timeOffset="186826.54">5697 12788 0,'0'18'250,"0"17"-234,0-17-16,0-1 15,0 1 1,0 0-1,0-1 1,0 1-16,0 0 31,0-1-15,0 1 0,0-1 15,0 19-16,18-19 1,-18 1 0,0 0-1</inkml:trace>
  <inkml:trace contextRef="#ctx0" brushRef="#br0" timeOffset="189407.67">6403 12682 0,'-18'53'219,"-17"18"-219,0-18 16,17-18-1,-17 0 1,17 1-16,1-1 31,17-18-15,-18-17-1,18 18 17,0 0-17,-18-1 1,1 19 0,-1-36-16,0 53 15,1-36 16,17 1-31,-18 0 32,18-1 15,0 1-32,-18-18 1,1 17 15,17 1 0,0 0-15,0-1 46,0 1-30</inkml:trace>
  <inkml:trace contextRef="#ctx0" brushRef="#br0" timeOffset="192108.87">7197 13617 0,'0'18'578,"0"-1"-563,0 1 17,0 0-32,0-1 46,0 1-30,0 0 0,0-1 31,0 1-16,0 0 63,0-1-48,0 1 33,17-18-33</inkml:trace>
  <inkml:trace contextRef="#ctx0" brushRef="#br0" timeOffset="193813.09">7585 13423 0,'0'18'219,"-18"17"-203,0 0-1,1-17-15,17 35 16,-18-18-1,-17 0-15,17-17 16,1 17-16,-1 1 16,18-1-1,-18-17 1,-17 17 15,-36 88 0,54-105-15,-1 35-16,-17-18 16,-18 36-1,35-54 1,18 19 0,-17-1-1,17-17 1,-18-18 15,18 17-15,0 1-1</inkml:trace>
  <inkml:trace contextRef="#ctx0" brushRef="#br0" timeOffset="203487.48">11148 10089 0,'17'-17'407,"1"17"-407,0-18 15,-18 1 16,17 17-15,1 0 0,0-18 31,-1 18-32,19-18 32,-19 18-16,1 0 1,-1 0 14,-17 18 17,0 0-16,0-1-32,0 1 17,0-1-17,0 1-15,0 0 32,0-1-17,0 1 1,0 0 15,0-1-31,-17-17 16,17 18-1,-18 0-15,1-1 16,17 1 0,-18 17-1,-17-17 1,17-1-1,18 1 1,-18-18 0,1 0-1,17 18 1,-18-1 0,0-17 15,18 18-16,-17 0 1,17-1 15,-18-17 1,18 18-17,-18-18 1,18 17-1,0 1 79,18-18 0,0 0-94,-1 0 16,1 0-1,17 0-15,1 0 16,-19 0-1,1 0 1,0 0 15,-1 0-15,1 0 15,-1 0 0,1 0-31,0 0 32,-1 0-32,-17-18 31,18 18-31,0 0 16,-1 0 15</inkml:trace>
  <inkml:trace contextRef="#ctx0" brushRef="#br0" timeOffset="206950.79">11060 11024 0,'17'-17'516,"1"17"-500,-1 0-1,1 0 16,0 0 1,-18-18 15,17 18-32,1 0 1,0 0-1,-1 0 32,1 0-31,0 0 62,-1 0-62,1 0 46,-18 18-46,0-1-1,18-17 1,-18 18 0,0 0-1,0-1 17,0 1-17,0-1-15,0 1 16,0 0-1,0-1 17,-18 1-32,18 17 31,-18-17-31,1 0 16,-1-1-1,-17 54 1,-1-54-1,36 1 1,-17-18 0,17 18-1,-18-18 1,18 17-16,0 1 31,-18-18-15,1 35-1,-1-35 1,1 53 0,-1-53-1,0 35 1,1-17 0,-1 0-1,18-1 1,-18 1 15,18 0-15,0-1 46,0 1-31,18-18 16,0 0-31,-1 0 0,19 0-1,-19 0 1,1 0-1,-1 0 1,1 0 15,0 0-31,-18-18 16,35 18 0</inkml:trace>
  <inkml:trace contextRef="#ctx0" brushRef="#br0" timeOffset="210462.56">10795 12047 0,'0'-17'500,"18"17"-485,-1 0 16,1 0-31,0 0 16,-1-18 15,1 18-31,-1 0 32,1 0-1,0 0 0,17 0-15,-17 0 15,-1 0-15,1 0-1,0 0 32,-1 18-31,1-1-1,-1-17 1,-17 18 0,18 0-1,-18-1 16,0 1-15,0 0 0,0-1-1,0 18 1,0-17 15,0 0-31,0 35 16,0-36-1,-18 1 1,1 0 0,17-1 15,0 1-31,-35-1 31,-1 19-15,1-19-1,-36 36 1,1 0 0,52-53-1,1 18 1,-1 0 0,18-1-1,-18-17 16,1 0 1,-1 18-1,36-18 141,-1 0-157,1 0 1,0 0-16,-1 0 16,1 0-1,17 0 1,-17 0 15,-1 0-15,1 0-1,0 0 1,-1-18 0,36 18-16,35-35 15,54 0 1,-72 35 0,-35-18-1</inkml:trace>
  <inkml:trace contextRef="#ctx0" brushRef="#br0" timeOffset="214500.2">10336 13070 0,'0'-17'328,"0"-1"-313,0 0 1,0 1 15,18-1-15,0 1 31,-18-1-16,17 18-31,-17-18 16,18 18-1,0 0 1,-1-17-1,18-1 1,18 0 0,0 1-1,-35-1 17,0 18-32,-1 0 31,-17-18-16,18 18 1,0 0 62,-1 0-62,1 0 15,-18 18-15,17-18-1,-17 18 1,0-1 0,18 1-1,-18 0 1,0-1-1,0 1 1,0 0 0,0-1-1,0 18 1,0-17 0,-18 17-1,18-17 1,-17 0-1,17-1-15,0 1 32,-18 17-32,1-35 31,-1 18-31,0 17 31,-17 0 0,17-35-31,18 18 16,-17 0 0,-1-1-1,0-17 17,1 18-17,-1 0 1,0-18-16,1 0 15,-1 35 1,1-35 0,-1 18-1,0-18 1,1 17 0,-1-17-1,18 18 1,-18-18-1,1 17 17,-1 1-1,0 0 16,36-18 78,0 0-110,-1 0 1,1 0-16,17 0 16,-17 0-1,17 0 1,-17 0 0,-1 0-1,1 0 1,0 0 15,-1 0-15,1 0-1,0 0 17,-1 0-17,1 0 1,0 0-1,-1 0 1,1 0 15,0 0-15,-1 0 0,1-18-1,17 18-15,0-18 16,18 1-1,-17 17 1</inkml:trace>
  <inkml:trace contextRef="#ctx0" brushRef="#br0" timeOffset="-202334.34">9613 13529 0,'0'71'281,"0"-19"-265,-17 1-1,17 0-15,0-35 16,0 35-16,0-35 15,0-1 1,0 1-16,0-1 16,0 1 31,0 0-47,0 35 31,17-18-16,-17 0 1,18-35 0,-18 35-1,17 1-15,-17-1 16,18 0 0,0-17-1,-18 0 1,0-1-1,17 1 1,-17-1 0,18-17-1,0 18 1,-18 0 0,17-1 15,1-17-16,-18 18-15,18-18 16,-1 18 15,1-18-15,-1 0 15,1 17-15</inkml:trace>
  <inkml:trace contextRef="#ctx0" brushRef="#br0" timeOffset="-200038.3">12241 13652 0,'0'36'250,"0"-19"-234,18-17-16,0 36 16,-1-19-1,-17 1-15,18 0 16,0-1-16,-1 19 15,-17-19 1,18 1-16,-18-1 16,35 72 15,-35-54-15,0 0-16,0 18 15,18 53 1,-18-71-1,0 18 1,0-18 0,0-17-16,0 0 31,0-1 0,0 1-31,0 0 31,0-1 1</inkml:trace>
  <inkml:trace contextRef="#ctx0" brushRef="#br0" timeOffset="-196487.11">9172 13829 0,'0'-18'453,"18"1"-437,-18-1 15,0 0 16,17 1-16,1 17-15,0 0 15,-18-18-15,17 18 15,1-18-15,0 1 15,-1 17-16,1 0 1,0 0 31,-1-18-31,1 18 62,0 0-47,-1 0 0,1 0 16,-1 0-47,-17 18 16,0-1-1,18-17 1,-18 18 0,18 0-1,-18-1 1,17-17-1,-17 18 1,0 0-16,0-1 31,0 1-15,0 0-16,0-1 16,-35 36-1,0-18 1,17 1-1,1-19-15,-1 1 32,18 0-17,-18-18 1,1 17-16,-1 18 31,-17 1-15,17-19-16,-35 19 31,53-1-15,-18-35-16,1 0 15,-1 35 1,1-17 15,-1-1 0,18 1-15,-18-18 47,18 18-48,18-18 157,0 0-156,17 0-1,-18 0 1,1 0 15,0 0-31,-1 0 16,1 0-1,0 0 1,-1 0 0,36 0-1,-17-18 1,-19 18-16,1 0 16,17 0-1,-17 0 1,17-18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21F5B-7A2E-42F9-AC54-BAD82F282F0A}" type="datetimeFigureOut">
              <a:rPr lang="en-IN" smtClean="0"/>
              <a:t>17-05-2021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7FFFB-00B2-4597-A39A-A53BEE42508E}" type="slidenum">
              <a:rPr lang="en-IN" smtClean="0"/>
              <a:t>‹#›</a:t>
            </a:fld>
            <a:endParaRPr lang="en-IN"/>
          </a:p>
        </p:txBody>
      </p:sp>
    </p:spTree>
    <p:extLst>
      <p:ext uri="{BB962C8B-B14F-4D97-AF65-F5344CB8AC3E}">
        <p14:creationId xmlns:p14="http://schemas.microsoft.com/office/powerpoint/2010/main" val="2993237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47FFFB-00B2-4597-A39A-A53BEE42508E}" type="slidenum">
              <a:rPr lang="en-IN" smtClean="0"/>
              <a:t>46</a:t>
            </a:fld>
            <a:endParaRPr lang="en-IN"/>
          </a:p>
        </p:txBody>
      </p:sp>
    </p:spTree>
    <p:extLst>
      <p:ext uri="{BB962C8B-B14F-4D97-AF65-F5344CB8AC3E}">
        <p14:creationId xmlns:p14="http://schemas.microsoft.com/office/powerpoint/2010/main" val="1002544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2321BEC-5DA0-44DB-B096-13D552C8FD73}" type="datetime1">
              <a:rPr lang="en-IN" smtClean="0"/>
              <a:t>17-05-2021</a:t>
            </a:fld>
            <a:endParaRPr lang="en-IN"/>
          </a:p>
        </p:txBody>
      </p:sp>
      <p:sp>
        <p:nvSpPr>
          <p:cNvPr id="5" name="Footer Placeholder 4"/>
          <p:cNvSpPr>
            <a:spLocks noGrp="1"/>
          </p:cNvSpPr>
          <p:nvPr>
            <p:ph type="ftr" sz="quarter" idx="11"/>
          </p:nvPr>
        </p:nvSpPr>
        <p:spPr>
          <a:xfrm>
            <a:off x="2692397" y="5037663"/>
            <a:ext cx="5214635" cy="279400"/>
          </a:xfrm>
        </p:spPr>
        <p:txBody>
          <a:bodyPr/>
          <a:lstStyle/>
          <a:p>
            <a:r>
              <a:rPr lang="en-IN"/>
              <a:t>Prof.Vaishali A. Bokade</a:t>
            </a:r>
          </a:p>
        </p:txBody>
      </p:sp>
      <p:sp>
        <p:nvSpPr>
          <p:cNvPr id="6" name="Slide Number Placeholder 5"/>
          <p:cNvSpPr>
            <a:spLocks noGrp="1"/>
          </p:cNvSpPr>
          <p:nvPr>
            <p:ph type="sldNum" sz="quarter" idx="12"/>
          </p:nvPr>
        </p:nvSpPr>
        <p:spPr>
          <a:xfrm>
            <a:off x="8956900" y="5037663"/>
            <a:ext cx="551167" cy="279400"/>
          </a:xfrm>
        </p:spPr>
        <p:txBody>
          <a:bodyPr/>
          <a:lstStyle/>
          <a:p>
            <a:fld id="{3B0820F7-1709-420A-92F4-4A68696A85E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391664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082182-BB31-4377-91A9-1B0963B10C0C}" type="datetime1">
              <a:rPr lang="en-IN" smtClean="0"/>
              <a:t>17-05-2021</a:t>
            </a:fld>
            <a:endParaRPr lang="en-IN"/>
          </a:p>
        </p:txBody>
      </p:sp>
      <p:sp>
        <p:nvSpPr>
          <p:cNvPr id="6" name="Footer Placeholder 5"/>
          <p:cNvSpPr>
            <a:spLocks noGrp="1"/>
          </p:cNvSpPr>
          <p:nvPr>
            <p:ph type="ftr" sz="quarter" idx="11"/>
          </p:nvPr>
        </p:nvSpPr>
        <p:spPr/>
        <p:txBody>
          <a:bodyPr/>
          <a:lstStyle/>
          <a:p>
            <a:r>
              <a:rPr lang="en-IN"/>
              <a:t>Prof.Vaishali A. Bokade</a:t>
            </a:r>
          </a:p>
        </p:txBody>
      </p:sp>
      <p:sp>
        <p:nvSpPr>
          <p:cNvPr id="7" name="Slide Number Placeholder 6"/>
          <p:cNvSpPr>
            <a:spLocks noGrp="1"/>
          </p:cNvSpPr>
          <p:nvPr>
            <p:ph type="sldNum" sz="quarter" idx="12"/>
          </p:nvPr>
        </p:nvSpPr>
        <p:spPr/>
        <p:txBody>
          <a:bodyPr/>
          <a:lstStyle/>
          <a:p>
            <a:fld id="{3B0820F7-1709-420A-92F4-4A68696A85EC}" type="slidenum">
              <a:rPr lang="en-IN" smtClean="0"/>
              <a:t>‹#›</a:t>
            </a:fld>
            <a:endParaRPr lang="en-IN"/>
          </a:p>
        </p:txBody>
      </p:sp>
    </p:spTree>
    <p:extLst>
      <p:ext uri="{BB962C8B-B14F-4D97-AF65-F5344CB8AC3E}">
        <p14:creationId xmlns:p14="http://schemas.microsoft.com/office/powerpoint/2010/main" val="155005855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82182-BB31-4377-91A9-1B0963B10C0C}" type="datetime1">
              <a:rPr lang="en-IN" smtClean="0"/>
              <a:t>17-05-2021</a:t>
            </a:fld>
            <a:endParaRPr lang="en-IN"/>
          </a:p>
        </p:txBody>
      </p:sp>
      <p:sp>
        <p:nvSpPr>
          <p:cNvPr id="5" name="Footer Placeholder 4"/>
          <p:cNvSpPr>
            <a:spLocks noGrp="1"/>
          </p:cNvSpPr>
          <p:nvPr>
            <p:ph type="ftr" sz="quarter" idx="11"/>
          </p:nvPr>
        </p:nvSpPr>
        <p:spPr/>
        <p:txBody>
          <a:bodyPr/>
          <a:lstStyle/>
          <a:p>
            <a:r>
              <a:rPr lang="en-IN"/>
              <a:t>Prof.Vaishali A. Bokade</a:t>
            </a:r>
          </a:p>
        </p:txBody>
      </p:sp>
      <p:sp>
        <p:nvSpPr>
          <p:cNvPr id="6" name="Slide Number Placeholder 5"/>
          <p:cNvSpPr>
            <a:spLocks noGrp="1"/>
          </p:cNvSpPr>
          <p:nvPr>
            <p:ph type="sldNum" sz="quarter" idx="12"/>
          </p:nvPr>
        </p:nvSpPr>
        <p:spPr/>
        <p:txBody>
          <a:bodyPr/>
          <a:lstStyle/>
          <a:p>
            <a:fld id="{3B0820F7-1709-420A-92F4-4A68696A85E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81561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82182-BB31-4377-91A9-1B0963B10C0C}" type="datetime1">
              <a:rPr lang="en-IN" smtClean="0"/>
              <a:t>17-05-2021</a:t>
            </a:fld>
            <a:endParaRPr lang="en-IN"/>
          </a:p>
        </p:txBody>
      </p:sp>
      <p:sp>
        <p:nvSpPr>
          <p:cNvPr id="5" name="Footer Placeholder 4"/>
          <p:cNvSpPr>
            <a:spLocks noGrp="1"/>
          </p:cNvSpPr>
          <p:nvPr>
            <p:ph type="ftr" sz="quarter" idx="11"/>
          </p:nvPr>
        </p:nvSpPr>
        <p:spPr/>
        <p:txBody>
          <a:bodyPr/>
          <a:lstStyle/>
          <a:p>
            <a:r>
              <a:rPr lang="en-IN"/>
              <a:t>Prof.Vaishali A. Bokade</a:t>
            </a:r>
          </a:p>
        </p:txBody>
      </p:sp>
      <p:sp>
        <p:nvSpPr>
          <p:cNvPr id="6" name="Slide Number Placeholder 5"/>
          <p:cNvSpPr>
            <a:spLocks noGrp="1"/>
          </p:cNvSpPr>
          <p:nvPr>
            <p:ph type="sldNum" sz="quarter" idx="12"/>
          </p:nvPr>
        </p:nvSpPr>
        <p:spPr/>
        <p:txBody>
          <a:bodyPr/>
          <a:lstStyle/>
          <a:p>
            <a:fld id="{3B0820F7-1709-420A-92F4-4A68696A85E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864830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82182-BB31-4377-91A9-1B0963B10C0C}" type="datetime1">
              <a:rPr lang="en-IN" smtClean="0"/>
              <a:t>17-05-2021</a:t>
            </a:fld>
            <a:endParaRPr lang="en-IN"/>
          </a:p>
        </p:txBody>
      </p:sp>
      <p:sp>
        <p:nvSpPr>
          <p:cNvPr id="5" name="Footer Placeholder 4"/>
          <p:cNvSpPr>
            <a:spLocks noGrp="1"/>
          </p:cNvSpPr>
          <p:nvPr>
            <p:ph type="ftr" sz="quarter" idx="11"/>
          </p:nvPr>
        </p:nvSpPr>
        <p:spPr/>
        <p:txBody>
          <a:bodyPr/>
          <a:lstStyle/>
          <a:p>
            <a:r>
              <a:rPr lang="en-IN"/>
              <a:t>Prof.Vaishali A. Bokade</a:t>
            </a:r>
          </a:p>
        </p:txBody>
      </p:sp>
      <p:sp>
        <p:nvSpPr>
          <p:cNvPr id="6" name="Slide Number Placeholder 5"/>
          <p:cNvSpPr>
            <a:spLocks noGrp="1"/>
          </p:cNvSpPr>
          <p:nvPr>
            <p:ph type="sldNum" sz="quarter" idx="12"/>
          </p:nvPr>
        </p:nvSpPr>
        <p:spPr/>
        <p:txBody>
          <a:bodyPr/>
          <a:lstStyle/>
          <a:p>
            <a:fld id="{3B0820F7-1709-420A-92F4-4A68696A85EC}" type="slidenum">
              <a:rPr lang="en-IN" smtClean="0"/>
              <a:t>‹#›</a:t>
            </a:fld>
            <a:endParaRPr lang="en-IN"/>
          </a:p>
        </p:txBody>
      </p:sp>
    </p:spTree>
    <p:extLst>
      <p:ext uri="{BB962C8B-B14F-4D97-AF65-F5344CB8AC3E}">
        <p14:creationId xmlns:p14="http://schemas.microsoft.com/office/powerpoint/2010/main" val="425038260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82182-BB31-4377-91A9-1B0963B10C0C}" type="datetime1">
              <a:rPr lang="en-IN" smtClean="0"/>
              <a:t>17-05-2021</a:t>
            </a:fld>
            <a:endParaRPr lang="en-IN"/>
          </a:p>
        </p:txBody>
      </p:sp>
      <p:sp>
        <p:nvSpPr>
          <p:cNvPr id="5" name="Footer Placeholder 4"/>
          <p:cNvSpPr>
            <a:spLocks noGrp="1"/>
          </p:cNvSpPr>
          <p:nvPr>
            <p:ph type="ftr" sz="quarter" idx="11"/>
          </p:nvPr>
        </p:nvSpPr>
        <p:spPr/>
        <p:txBody>
          <a:bodyPr/>
          <a:lstStyle/>
          <a:p>
            <a:r>
              <a:rPr lang="en-IN"/>
              <a:t>Prof.Vaishali A. Bokade</a:t>
            </a:r>
          </a:p>
        </p:txBody>
      </p:sp>
      <p:sp>
        <p:nvSpPr>
          <p:cNvPr id="6" name="Slide Number Placeholder 5"/>
          <p:cNvSpPr>
            <a:spLocks noGrp="1"/>
          </p:cNvSpPr>
          <p:nvPr>
            <p:ph type="sldNum" sz="quarter" idx="12"/>
          </p:nvPr>
        </p:nvSpPr>
        <p:spPr/>
        <p:txBody>
          <a:bodyPr/>
          <a:lstStyle/>
          <a:p>
            <a:fld id="{3B0820F7-1709-420A-92F4-4A68696A85E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822768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082182-BB31-4377-91A9-1B0963B10C0C}" type="datetime1">
              <a:rPr lang="en-IN" smtClean="0"/>
              <a:t>17-05-2021</a:t>
            </a:fld>
            <a:endParaRPr lang="en-IN"/>
          </a:p>
        </p:txBody>
      </p:sp>
      <p:sp>
        <p:nvSpPr>
          <p:cNvPr id="5" name="Footer Placeholder 4"/>
          <p:cNvSpPr>
            <a:spLocks noGrp="1"/>
          </p:cNvSpPr>
          <p:nvPr>
            <p:ph type="ftr" sz="quarter" idx="11"/>
          </p:nvPr>
        </p:nvSpPr>
        <p:spPr/>
        <p:txBody>
          <a:bodyPr/>
          <a:lstStyle/>
          <a:p>
            <a:r>
              <a:rPr lang="en-IN"/>
              <a:t>Prof.Vaishali A. Bokade</a:t>
            </a:r>
          </a:p>
        </p:txBody>
      </p:sp>
      <p:sp>
        <p:nvSpPr>
          <p:cNvPr id="6" name="Slide Number Placeholder 5"/>
          <p:cNvSpPr>
            <a:spLocks noGrp="1"/>
          </p:cNvSpPr>
          <p:nvPr>
            <p:ph type="sldNum" sz="quarter" idx="12"/>
          </p:nvPr>
        </p:nvSpPr>
        <p:spPr/>
        <p:txBody>
          <a:bodyPr/>
          <a:lstStyle/>
          <a:p>
            <a:fld id="{3B0820F7-1709-420A-92F4-4A68696A85E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495318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82182-BB31-4377-91A9-1B0963B10C0C}" type="datetime1">
              <a:rPr lang="en-IN" smtClean="0"/>
              <a:t>17-05-2021</a:t>
            </a:fld>
            <a:endParaRPr lang="en-IN"/>
          </a:p>
        </p:txBody>
      </p:sp>
      <p:sp>
        <p:nvSpPr>
          <p:cNvPr id="5" name="Footer Placeholder 4"/>
          <p:cNvSpPr>
            <a:spLocks noGrp="1"/>
          </p:cNvSpPr>
          <p:nvPr>
            <p:ph type="ftr" sz="quarter" idx="11"/>
          </p:nvPr>
        </p:nvSpPr>
        <p:spPr/>
        <p:txBody>
          <a:bodyPr/>
          <a:lstStyle/>
          <a:p>
            <a:r>
              <a:rPr lang="en-IN"/>
              <a:t>Prof.Vaishali A. Bokade</a:t>
            </a:r>
          </a:p>
        </p:txBody>
      </p:sp>
      <p:sp>
        <p:nvSpPr>
          <p:cNvPr id="6" name="Slide Number Placeholder 5"/>
          <p:cNvSpPr>
            <a:spLocks noGrp="1"/>
          </p:cNvSpPr>
          <p:nvPr>
            <p:ph type="sldNum" sz="quarter" idx="12"/>
          </p:nvPr>
        </p:nvSpPr>
        <p:spPr/>
        <p:txBody>
          <a:bodyPr/>
          <a:lstStyle/>
          <a:p>
            <a:fld id="{3B0820F7-1709-420A-92F4-4A68696A85E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483688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82182-BB31-4377-91A9-1B0963B10C0C}" type="datetime1">
              <a:rPr lang="en-IN" smtClean="0"/>
              <a:t>17-05-2021</a:t>
            </a:fld>
            <a:endParaRPr lang="en-IN"/>
          </a:p>
        </p:txBody>
      </p:sp>
      <p:sp>
        <p:nvSpPr>
          <p:cNvPr id="5" name="Footer Placeholder 4"/>
          <p:cNvSpPr>
            <a:spLocks noGrp="1"/>
          </p:cNvSpPr>
          <p:nvPr>
            <p:ph type="ftr" sz="quarter" idx="11"/>
          </p:nvPr>
        </p:nvSpPr>
        <p:spPr/>
        <p:txBody>
          <a:bodyPr/>
          <a:lstStyle/>
          <a:p>
            <a:r>
              <a:rPr lang="en-IN"/>
              <a:t>Prof.Vaishali A. Bokade</a:t>
            </a:r>
          </a:p>
        </p:txBody>
      </p:sp>
      <p:sp>
        <p:nvSpPr>
          <p:cNvPr id="6" name="Slide Number Placeholder 5"/>
          <p:cNvSpPr>
            <a:spLocks noGrp="1"/>
          </p:cNvSpPr>
          <p:nvPr>
            <p:ph type="sldNum" sz="quarter" idx="12"/>
          </p:nvPr>
        </p:nvSpPr>
        <p:spPr/>
        <p:txBody>
          <a:bodyPr/>
          <a:lstStyle/>
          <a:p>
            <a:fld id="{3B0820F7-1709-420A-92F4-4A68696A85E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534306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82182-BB31-4377-91A9-1B0963B10C0C}" type="datetime1">
              <a:rPr lang="en-IN" smtClean="0"/>
              <a:t>17-05-2021</a:t>
            </a:fld>
            <a:endParaRPr lang="en-IN"/>
          </a:p>
        </p:txBody>
      </p:sp>
      <p:sp>
        <p:nvSpPr>
          <p:cNvPr id="5" name="Footer Placeholder 4"/>
          <p:cNvSpPr>
            <a:spLocks noGrp="1"/>
          </p:cNvSpPr>
          <p:nvPr>
            <p:ph type="ftr" sz="quarter" idx="11"/>
          </p:nvPr>
        </p:nvSpPr>
        <p:spPr/>
        <p:txBody>
          <a:bodyPr/>
          <a:lstStyle/>
          <a:p>
            <a:r>
              <a:rPr lang="en-IN"/>
              <a:t>Prof.Vaishali A. Bokade</a:t>
            </a:r>
          </a:p>
        </p:txBody>
      </p:sp>
      <p:sp>
        <p:nvSpPr>
          <p:cNvPr id="6" name="Slide Number Placeholder 5"/>
          <p:cNvSpPr>
            <a:spLocks noGrp="1"/>
          </p:cNvSpPr>
          <p:nvPr>
            <p:ph type="sldNum" sz="quarter" idx="12"/>
          </p:nvPr>
        </p:nvSpPr>
        <p:spPr/>
        <p:txBody>
          <a:bodyPr/>
          <a:lstStyle/>
          <a:p>
            <a:fld id="{3B0820F7-1709-420A-92F4-4A68696A85EC}" type="slidenum">
              <a:rPr lang="en-IN" smtClean="0"/>
              <a:t>‹#›</a:t>
            </a:fld>
            <a:endParaRPr lang="en-IN"/>
          </a:p>
        </p:txBody>
      </p:sp>
    </p:spTree>
    <p:extLst>
      <p:ext uri="{BB962C8B-B14F-4D97-AF65-F5344CB8AC3E}">
        <p14:creationId xmlns:p14="http://schemas.microsoft.com/office/powerpoint/2010/main" val="111261853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A674A2-5F47-4CDB-BE8A-43A95AE86DCF}" type="datetime1">
              <a:rPr lang="en-IN" smtClean="0"/>
              <a:t>17-05-2021</a:t>
            </a:fld>
            <a:endParaRPr lang="en-IN"/>
          </a:p>
        </p:txBody>
      </p:sp>
      <p:sp>
        <p:nvSpPr>
          <p:cNvPr id="5" name="Footer Placeholder 4"/>
          <p:cNvSpPr>
            <a:spLocks noGrp="1"/>
          </p:cNvSpPr>
          <p:nvPr>
            <p:ph type="ftr" sz="quarter" idx="11"/>
          </p:nvPr>
        </p:nvSpPr>
        <p:spPr/>
        <p:txBody>
          <a:bodyPr/>
          <a:lstStyle/>
          <a:p>
            <a:r>
              <a:rPr lang="en-IN"/>
              <a:t>Prof.Vaishali A. Bokade</a:t>
            </a:r>
          </a:p>
        </p:txBody>
      </p:sp>
      <p:sp>
        <p:nvSpPr>
          <p:cNvPr id="6" name="Slide Number Placeholder 5"/>
          <p:cNvSpPr>
            <a:spLocks noGrp="1"/>
          </p:cNvSpPr>
          <p:nvPr>
            <p:ph type="sldNum" sz="quarter" idx="12"/>
          </p:nvPr>
        </p:nvSpPr>
        <p:spPr/>
        <p:txBody>
          <a:bodyPr/>
          <a:lstStyle/>
          <a:p>
            <a:fld id="{3B0820F7-1709-420A-92F4-4A68696A85E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21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082182-BB31-4377-91A9-1B0963B10C0C}" type="datetime1">
              <a:rPr lang="en-IN" smtClean="0"/>
              <a:t>17-05-2021</a:t>
            </a:fld>
            <a:endParaRPr lang="en-IN"/>
          </a:p>
        </p:txBody>
      </p:sp>
      <p:sp>
        <p:nvSpPr>
          <p:cNvPr id="6" name="Footer Placeholder 5"/>
          <p:cNvSpPr>
            <a:spLocks noGrp="1"/>
          </p:cNvSpPr>
          <p:nvPr>
            <p:ph type="ftr" sz="quarter" idx="11"/>
          </p:nvPr>
        </p:nvSpPr>
        <p:spPr/>
        <p:txBody>
          <a:bodyPr/>
          <a:lstStyle/>
          <a:p>
            <a:r>
              <a:rPr lang="en-IN"/>
              <a:t>Prof.Vaishali A. Bokade</a:t>
            </a:r>
          </a:p>
        </p:txBody>
      </p:sp>
      <p:sp>
        <p:nvSpPr>
          <p:cNvPr id="7" name="Slide Number Placeholder 6"/>
          <p:cNvSpPr>
            <a:spLocks noGrp="1"/>
          </p:cNvSpPr>
          <p:nvPr>
            <p:ph type="sldNum" sz="quarter" idx="12"/>
          </p:nvPr>
        </p:nvSpPr>
        <p:spPr/>
        <p:txBody>
          <a:bodyPr/>
          <a:lstStyle/>
          <a:p>
            <a:fld id="{3B0820F7-1709-420A-92F4-4A68696A85EC}"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658263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082182-BB31-4377-91A9-1B0963B10C0C}" type="datetime1">
              <a:rPr lang="en-IN" smtClean="0"/>
              <a:t>17-05-2021</a:t>
            </a:fld>
            <a:endParaRPr lang="en-IN"/>
          </a:p>
        </p:txBody>
      </p:sp>
      <p:sp>
        <p:nvSpPr>
          <p:cNvPr id="8" name="Footer Placeholder 7"/>
          <p:cNvSpPr>
            <a:spLocks noGrp="1"/>
          </p:cNvSpPr>
          <p:nvPr>
            <p:ph type="ftr" sz="quarter" idx="11"/>
          </p:nvPr>
        </p:nvSpPr>
        <p:spPr/>
        <p:txBody>
          <a:bodyPr/>
          <a:lstStyle/>
          <a:p>
            <a:r>
              <a:rPr lang="en-IN"/>
              <a:t>Prof.Vaishali A. Bokade</a:t>
            </a:r>
          </a:p>
        </p:txBody>
      </p:sp>
      <p:sp>
        <p:nvSpPr>
          <p:cNvPr id="9" name="Slide Number Placeholder 8"/>
          <p:cNvSpPr>
            <a:spLocks noGrp="1"/>
          </p:cNvSpPr>
          <p:nvPr>
            <p:ph type="sldNum" sz="quarter" idx="12"/>
          </p:nvPr>
        </p:nvSpPr>
        <p:spPr/>
        <p:txBody>
          <a:bodyPr/>
          <a:lstStyle/>
          <a:p>
            <a:fld id="{3B0820F7-1709-420A-92F4-4A68696A85E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528406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F39DC0-491A-4043-82DF-9C8B6613D1F0}" type="datetime1">
              <a:rPr lang="en-IN" smtClean="0"/>
              <a:t>17-05-2021</a:t>
            </a:fld>
            <a:endParaRPr lang="en-IN"/>
          </a:p>
        </p:txBody>
      </p:sp>
      <p:sp>
        <p:nvSpPr>
          <p:cNvPr id="4" name="Footer Placeholder 3"/>
          <p:cNvSpPr>
            <a:spLocks noGrp="1"/>
          </p:cNvSpPr>
          <p:nvPr>
            <p:ph type="ftr" sz="quarter" idx="11"/>
          </p:nvPr>
        </p:nvSpPr>
        <p:spPr/>
        <p:txBody>
          <a:bodyPr/>
          <a:lstStyle/>
          <a:p>
            <a:r>
              <a:rPr lang="en-IN"/>
              <a:t>Prof.Vaishali A. Bokade</a:t>
            </a:r>
          </a:p>
        </p:txBody>
      </p:sp>
      <p:sp>
        <p:nvSpPr>
          <p:cNvPr id="5" name="Slide Number Placeholder 4"/>
          <p:cNvSpPr>
            <a:spLocks noGrp="1"/>
          </p:cNvSpPr>
          <p:nvPr>
            <p:ph type="sldNum" sz="quarter" idx="12"/>
          </p:nvPr>
        </p:nvSpPr>
        <p:spPr/>
        <p:txBody>
          <a:bodyPr/>
          <a:lstStyle/>
          <a:p>
            <a:fld id="{3B0820F7-1709-420A-92F4-4A68696A85E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119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21033-202B-4C4E-9785-AB0A5B1B279E}" type="datetime1">
              <a:rPr lang="en-IN" smtClean="0"/>
              <a:t>17-05-2021</a:t>
            </a:fld>
            <a:endParaRPr lang="en-IN"/>
          </a:p>
        </p:txBody>
      </p:sp>
      <p:sp>
        <p:nvSpPr>
          <p:cNvPr id="3" name="Footer Placeholder 2"/>
          <p:cNvSpPr>
            <a:spLocks noGrp="1"/>
          </p:cNvSpPr>
          <p:nvPr>
            <p:ph type="ftr" sz="quarter" idx="11"/>
          </p:nvPr>
        </p:nvSpPr>
        <p:spPr/>
        <p:txBody>
          <a:bodyPr/>
          <a:lstStyle/>
          <a:p>
            <a:r>
              <a:rPr lang="en-IN"/>
              <a:t>Prof.Vaishali A. Bokade</a:t>
            </a:r>
          </a:p>
        </p:txBody>
      </p:sp>
      <p:sp>
        <p:nvSpPr>
          <p:cNvPr id="4" name="Slide Number Placeholder 3"/>
          <p:cNvSpPr>
            <a:spLocks noGrp="1"/>
          </p:cNvSpPr>
          <p:nvPr>
            <p:ph type="sldNum" sz="quarter" idx="12"/>
          </p:nvPr>
        </p:nvSpPr>
        <p:spPr/>
        <p:txBody>
          <a:bodyPr/>
          <a:lstStyle/>
          <a:p>
            <a:fld id="{3B0820F7-1709-420A-92F4-4A68696A85EC}" type="slidenum">
              <a:rPr lang="en-IN" smtClean="0"/>
              <a:t>‹#›</a:t>
            </a:fld>
            <a:endParaRPr lang="en-IN"/>
          </a:p>
        </p:txBody>
      </p:sp>
    </p:spTree>
    <p:extLst>
      <p:ext uri="{BB962C8B-B14F-4D97-AF65-F5344CB8AC3E}">
        <p14:creationId xmlns:p14="http://schemas.microsoft.com/office/powerpoint/2010/main" val="15237145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082182-BB31-4377-91A9-1B0963B10C0C}" type="datetime1">
              <a:rPr lang="en-IN" smtClean="0"/>
              <a:t>17-05-2021</a:t>
            </a:fld>
            <a:endParaRPr lang="en-IN"/>
          </a:p>
        </p:txBody>
      </p:sp>
      <p:sp>
        <p:nvSpPr>
          <p:cNvPr id="6" name="Footer Placeholder 5"/>
          <p:cNvSpPr>
            <a:spLocks noGrp="1"/>
          </p:cNvSpPr>
          <p:nvPr>
            <p:ph type="ftr" sz="quarter" idx="11"/>
          </p:nvPr>
        </p:nvSpPr>
        <p:spPr/>
        <p:txBody>
          <a:bodyPr/>
          <a:lstStyle/>
          <a:p>
            <a:r>
              <a:rPr lang="en-IN"/>
              <a:t>Prof.Vaishali A. Bokade</a:t>
            </a:r>
          </a:p>
        </p:txBody>
      </p:sp>
      <p:sp>
        <p:nvSpPr>
          <p:cNvPr id="7" name="Slide Number Placeholder 6"/>
          <p:cNvSpPr>
            <a:spLocks noGrp="1"/>
          </p:cNvSpPr>
          <p:nvPr>
            <p:ph type="sldNum" sz="quarter" idx="12"/>
          </p:nvPr>
        </p:nvSpPr>
        <p:spPr/>
        <p:txBody>
          <a:bodyPr/>
          <a:lstStyle/>
          <a:p>
            <a:fld id="{3B0820F7-1709-420A-92F4-4A68696A85E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46755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F0C58-6F54-4C85-B961-7EBAB2A5EB3B}" type="datetime1">
              <a:rPr lang="en-IN" smtClean="0"/>
              <a:t>17-05-2021</a:t>
            </a:fld>
            <a:endParaRPr lang="en-IN"/>
          </a:p>
        </p:txBody>
      </p:sp>
      <p:sp>
        <p:nvSpPr>
          <p:cNvPr id="6" name="Footer Placeholder 5"/>
          <p:cNvSpPr>
            <a:spLocks noGrp="1"/>
          </p:cNvSpPr>
          <p:nvPr>
            <p:ph type="ftr" sz="quarter" idx="11"/>
          </p:nvPr>
        </p:nvSpPr>
        <p:spPr/>
        <p:txBody>
          <a:bodyPr/>
          <a:lstStyle/>
          <a:p>
            <a:r>
              <a:rPr lang="en-IN"/>
              <a:t>Prof.Vaishali A. Bokade</a:t>
            </a:r>
          </a:p>
        </p:txBody>
      </p:sp>
      <p:sp>
        <p:nvSpPr>
          <p:cNvPr id="7" name="Slide Number Placeholder 6"/>
          <p:cNvSpPr>
            <a:spLocks noGrp="1"/>
          </p:cNvSpPr>
          <p:nvPr>
            <p:ph type="sldNum" sz="quarter" idx="12"/>
          </p:nvPr>
        </p:nvSpPr>
        <p:spPr/>
        <p:txBody>
          <a:bodyPr/>
          <a:lstStyle/>
          <a:p>
            <a:fld id="{3B0820F7-1709-420A-92F4-4A68696A85EC}" type="slidenum">
              <a:rPr lang="en-IN" smtClean="0"/>
              <a:t>‹#›</a:t>
            </a:fld>
            <a:endParaRPr lang="en-IN"/>
          </a:p>
        </p:txBody>
      </p:sp>
    </p:spTree>
    <p:extLst>
      <p:ext uri="{BB962C8B-B14F-4D97-AF65-F5344CB8AC3E}">
        <p14:creationId xmlns:p14="http://schemas.microsoft.com/office/powerpoint/2010/main" val="104538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082182-BB31-4377-91A9-1B0963B10C0C}" type="datetime1">
              <a:rPr lang="en-IN" smtClean="0"/>
              <a:t>17-05-2021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a:t>Prof.Vaishali A. Bokade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0820F7-1709-420A-92F4-4A68696A85EC}" type="slidenum">
              <a:rPr lang="en-IN" smtClean="0"/>
              <a:t>‹#›</a:t>
            </a:fld>
            <a:endParaRPr lang="en-IN"/>
          </a:p>
        </p:txBody>
      </p:sp>
    </p:spTree>
    <p:extLst>
      <p:ext uri="{BB962C8B-B14F-4D97-AF65-F5344CB8AC3E}">
        <p14:creationId xmlns:p14="http://schemas.microsoft.com/office/powerpoint/2010/main" val="2013800660"/>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 id="2147484232" r:id="rId13"/>
    <p:sldLayoutId id="2147484233" r:id="rId14"/>
    <p:sldLayoutId id="2147484234" r:id="rId15"/>
    <p:sldLayoutId id="2147484235" r:id="rId16"/>
    <p:sldLayoutId id="2147484236"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QuickStyle" Target="../diagrams/quickStyle2.xml"/><Relationship Id="rId1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Layout" Target="../diagrams/layout2.xml"/><Relationship Id="rId17" Type="http://schemas.openxmlformats.org/officeDocument/2006/relationships/diagramLayout" Target="../diagrams/layout2.xml"/><Relationship Id="rId2" Type="http://schemas.openxmlformats.org/officeDocument/2006/relationships/diagramData" Target="../diagrams/data1.xml"/><Relationship Id="rId16"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diagramData" Target="../diagrams/data3.xml"/><Relationship Id="rId5" Type="http://schemas.openxmlformats.org/officeDocument/2006/relationships/diagramColors" Target="../diagrams/colors1.xml"/><Relationship Id="rId15" Type="http://schemas.microsoft.com/office/2007/relationships/diagramDrawing" Target="../diagrams/drawing2.xml"/><Relationship Id="rId10" Type="http://schemas.openxmlformats.org/officeDocument/2006/relationships/diagramColors" Target="../diagrams/colors1.xml"/><Relationship Id="rId19"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1.xml"/><Relationship Id="rId14" Type="http://schemas.openxmlformats.org/officeDocument/2006/relationships/diagramColors" Target="../diagrams/colors2.xml"/></Relationships>
</file>

<file path=ppt/slides/_rels/slide5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QuickStyle" Target="../diagrams/quickStyle4.xml"/><Relationship Id="rId18" Type="http://schemas.openxmlformats.org/officeDocument/2006/relationships/diagramQuickStyle" Target="../diagrams/quickStyle4.xml"/><Relationship Id="rId3" Type="http://schemas.openxmlformats.org/officeDocument/2006/relationships/diagramLayout" Target="../diagrams/layout3.xml"/><Relationship Id="rId7" Type="http://schemas.openxmlformats.org/officeDocument/2006/relationships/diagramData" Target="../diagrams/data6.xml"/><Relationship Id="rId12" Type="http://schemas.openxmlformats.org/officeDocument/2006/relationships/diagramLayout" Target="../diagrams/layout4.xml"/><Relationship Id="rId17" Type="http://schemas.openxmlformats.org/officeDocument/2006/relationships/diagramLayout" Target="../diagrams/layout4.xml"/><Relationship Id="rId2" Type="http://schemas.openxmlformats.org/officeDocument/2006/relationships/diagramData" Target="../diagrams/data5.xml"/><Relationship Id="rId16"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diagramData" Target="../diagrams/data7.xml"/><Relationship Id="rId5" Type="http://schemas.openxmlformats.org/officeDocument/2006/relationships/diagramColors" Target="../diagrams/colors3.xml"/><Relationship Id="rId15" Type="http://schemas.microsoft.com/office/2007/relationships/diagramDrawing" Target="../diagrams/drawing4.xml"/><Relationship Id="rId10" Type="http://schemas.openxmlformats.org/officeDocument/2006/relationships/diagramColors" Target="../diagrams/colors3.xml"/><Relationship Id="rId19"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3.xml"/><Relationship Id="rId14" Type="http://schemas.openxmlformats.org/officeDocument/2006/relationships/diagramColors" Target="../diagrams/colors4.xml"/></Relationships>
</file>

<file path=ppt/slides/_rels/slide5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5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65DA-C146-4879-BFD4-16545C5CB69A}"/>
              </a:ext>
            </a:extLst>
          </p:cNvPr>
          <p:cNvSpPr>
            <a:spLocks noGrp="1"/>
          </p:cNvSpPr>
          <p:nvPr>
            <p:ph type="ctrTitle"/>
          </p:nvPr>
        </p:nvSpPr>
        <p:spPr/>
        <p:txBody>
          <a:bodyPr>
            <a:normAutofit fontScale="90000"/>
          </a:bodyPr>
          <a:lstStyle/>
          <a:p>
            <a:r>
              <a:rPr lang="en-US" dirty="0"/>
              <a:t>FE – SEM-II-CBCS-C-SCHEME</a:t>
            </a:r>
            <a:endParaRPr lang="en-IN" dirty="0"/>
          </a:p>
        </p:txBody>
      </p:sp>
      <p:sp>
        <p:nvSpPr>
          <p:cNvPr id="3" name="Subtitle 2">
            <a:extLst>
              <a:ext uri="{FF2B5EF4-FFF2-40B4-BE49-F238E27FC236}">
                <a16:creationId xmlns:a16="http://schemas.microsoft.com/office/drawing/2014/main" id="{3CB486F9-E949-47AF-A3B2-CCBD2AEA10C2}"/>
              </a:ext>
            </a:extLst>
          </p:cNvPr>
          <p:cNvSpPr>
            <a:spLocks noGrp="1"/>
          </p:cNvSpPr>
          <p:nvPr>
            <p:ph type="subTitle" idx="1"/>
          </p:nvPr>
        </p:nvSpPr>
        <p:spPr/>
        <p:txBody>
          <a:bodyPr/>
          <a:lstStyle/>
          <a:p>
            <a:r>
              <a:rPr lang="en-US" dirty="0"/>
              <a:t>FEC-201 , ENGINEERING MATHEMATICS -II</a:t>
            </a:r>
            <a:endParaRPr lang="en-IN" dirty="0"/>
          </a:p>
        </p:txBody>
      </p:sp>
      <p:sp>
        <p:nvSpPr>
          <p:cNvPr id="4" name="Footer Placeholder 3">
            <a:extLst>
              <a:ext uri="{FF2B5EF4-FFF2-40B4-BE49-F238E27FC236}">
                <a16:creationId xmlns:a16="http://schemas.microsoft.com/office/drawing/2014/main" id="{CE8C8C43-7C08-4058-A7A8-5CE74F848441}"/>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E8CC53D4-0F83-4D3D-89A3-17AD494D27BA}"/>
              </a:ext>
            </a:extLst>
          </p:cNvPr>
          <p:cNvSpPr>
            <a:spLocks noGrp="1"/>
          </p:cNvSpPr>
          <p:nvPr>
            <p:ph type="sldNum" sz="quarter" idx="12"/>
          </p:nvPr>
        </p:nvSpPr>
        <p:spPr/>
        <p:txBody>
          <a:bodyPr/>
          <a:lstStyle/>
          <a:p>
            <a:fld id="{3B0820F7-1709-420A-92F4-4A68696A85EC}" type="slidenum">
              <a:rPr lang="en-IN" smtClean="0"/>
              <a:t>1</a:t>
            </a:fld>
            <a:endParaRPr lang="en-IN" dirty="0"/>
          </a:p>
        </p:txBody>
      </p:sp>
    </p:spTree>
    <p:extLst>
      <p:ext uri="{BB962C8B-B14F-4D97-AF65-F5344CB8AC3E}">
        <p14:creationId xmlns:p14="http://schemas.microsoft.com/office/powerpoint/2010/main" val="2006819047"/>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8CAB-BAB0-48B3-BBE2-0BFFCC664BF4}"/>
              </a:ext>
            </a:extLst>
          </p:cNvPr>
          <p:cNvSpPr>
            <a:spLocks noGrp="1"/>
          </p:cNvSpPr>
          <p:nvPr>
            <p:ph type="title"/>
          </p:nvPr>
        </p:nvSpPr>
        <p:spPr/>
        <p:txBody>
          <a:bodyPr>
            <a:normAutofit/>
          </a:bodyPr>
          <a:lstStyle/>
          <a:p>
            <a:r>
              <a:rPr lang="en-US" sz="2400" b="1" dirty="0">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Exact Differential Equation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Let M(</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be a first order and first degree differential equation where M and N are real valued functions for some x, y. Then the equation </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err="1">
                <a:effectLst/>
                <a:latin typeface="Times New Roman" panose="02020603050405020304" pitchFamily="18" charset="0"/>
                <a:ea typeface="Times New Roman" panose="02020603050405020304" pitchFamily="18" charset="0"/>
              </a:rPr>
              <a:t>Mdx</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Ndy</a:t>
            </a:r>
            <a:r>
              <a:rPr lang="en-US" sz="1800" dirty="0">
                <a:effectLst/>
                <a:latin typeface="Times New Roman" panose="02020603050405020304" pitchFamily="18" charset="0"/>
                <a:ea typeface="Times New Roman" panose="02020603050405020304" pitchFamily="18" charset="0"/>
              </a:rPr>
              <a:t> = 0  is said to be an exact differential equation if </a:t>
            </a:r>
            <a:r>
              <a:rPr lang="en-US" sz="1800" b="1" dirty="0">
                <a:effectLst/>
                <a:latin typeface="Times New Roman" panose="02020603050405020304" pitchFamily="18" charset="0"/>
                <a:ea typeface="Times New Roman" panose="02020603050405020304" pitchFamily="18" charset="0"/>
              </a:rPr>
              <a:t>∂M/∂y=∂N/∂x</a:t>
            </a:r>
            <a:r>
              <a:rPr lang="en-US" sz="1800" dirty="0">
                <a:effectLst/>
                <a:latin typeface="Times New Roman" panose="02020603050405020304" pitchFamily="18" charset="0"/>
                <a:ea typeface="Times New Roman" panose="02020603050405020304" pitchFamily="18" charset="0"/>
              </a:rPr>
              <a:t> .</a:t>
            </a:r>
            <a:endParaRPr lang="en-IN" sz="2400" dirty="0"/>
          </a:p>
        </p:txBody>
      </p:sp>
      <p:sp>
        <p:nvSpPr>
          <p:cNvPr id="3" name="Content Placeholder 2">
            <a:extLst>
              <a:ext uri="{FF2B5EF4-FFF2-40B4-BE49-F238E27FC236}">
                <a16:creationId xmlns:a16="http://schemas.microsoft.com/office/drawing/2014/main" id="{699807D0-AED1-41AC-86FB-EBA8831D9611}"/>
              </a:ext>
            </a:extLst>
          </p:cNvPr>
          <p:cNvSpPr>
            <a:spLocks noGrp="1"/>
          </p:cNvSpPr>
          <p:nvPr>
            <p:ph idx="1"/>
          </p:nvPr>
        </p:nvSpPr>
        <p:spPr/>
        <p:txBody>
          <a:bodyPr/>
          <a:lstStyle/>
          <a:p>
            <a:r>
              <a:rPr lang="en-US" sz="1800" dirty="0" err="1">
                <a:effectLst/>
                <a:latin typeface="Times New Roman" panose="02020603050405020304" pitchFamily="18" charset="0"/>
                <a:ea typeface="Times New Roman" panose="02020603050405020304" pitchFamily="18" charset="0"/>
              </a:rPr>
              <a:t>Mdx</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Ndy</a:t>
            </a:r>
            <a:r>
              <a:rPr lang="en-US" sz="1800" dirty="0">
                <a:effectLst/>
                <a:latin typeface="Times New Roman" panose="02020603050405020304" pitchFamily="18" charset="0"/>
                <a:ea typeface="Times New Roman" panose="02020603050405020304" pitchFamily="18" charset="0"/>
              </a:rPr>
              <a:t> = 0………………D.E.</a:t>
            </a:r>
          </a:p>
          <a:p>
            <a:r>
              <a:rPr lang="en-US" sz="1800" dirty="0">
                <a:effectLst/>
                <a:latin typeface="Times New Roman" panose="02020603050405020304" pitchFamily="18" charset="0"/>
                <a:ea typeface="Times New Roman" panose="02020603050405020304" pitchFamily="18" charset="0"/>
              </a:rPr>
              <a:t>if </a:t>
            </a:r>
            <a:r>
              <a:rPr lang="en-US" sz="1800" b="1" dirty="0">
                <a:effectLst/>
                <a:latin typeface="Times New Roman" panose="02020603050405020304" pitchFamily="18" charset="0"/>
                <a:ea typeface="Times New Roman" panose="02020603050405020304" pitchFamily="18" charset="0"/>
              </a:rPr>
              <a:t>∂M/∂y=∂N/∂x</a:t>
            </a:r>
            <a:r>
              <a:rPr lang="en-US"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The general solution of exact differential equation is</a:t>
            </a:r>
          </a:p>
          <a:p>
            <a:pPr marL="457200">
              <a:lnSpc>
                <a:spcPct val="115000"/>
              </a:lnSpc>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∫M dx                  +           ∫N </a:t>
            </a:r>
            <a:r>
              <a:rPr lang="en-US" sz="2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    c</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(keeping y as constant)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terms not containing x)</a:t>
            </a:r>
            <a:endParaRPr lang="en-IN" dirty="0"/>
          </a:p>
        </p:txBody>
      </p:sp>
      <p:sp>
        <p:nvSpPr>
          <p:cNvPr id="4" name="Footer Placeholder 3">
            <a:extLst>
              <a:ext uri="{FF2B5EF4-FFF2-40B4-BE49-F238E27FC236}">
                <a16:creationId xmlns:a16="http://schemas.microsoft.com/office/drawing/2014/main" id="{CF1FA71B-20D3-4BF2-8352-6034D55E6DF9}"/>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2873D71A-1851-49DF-B9B0-A859698BB7DF}"/>
              </a:ext>
            </a:extLst>
          </p:cNvPr>
          <p:cNvSpPr>
            <a:spLocks noGrp="1"/>
          </p:cNvSpPr>
          <p:nvPr>
            <p:ph type="sldNum" sz="quarter" idx="12"/>
          </p:nvPr>
        </p:nvSpPr>
        <p:spPr/>
        <p:txBody>
          <a:bodyPr/>
          <a:lstStyle/>
          <a:p>
            <a:fld id="{3B0820F7-1709-420A-92F4-4A68696A85EC}" type="slidenum">
              <a:rPr lang="en-IN" smtClean="0"/>
              <a:t>10</a:t>
            </a:fld>
            <a:endParaRPr lang="en-IN"/>
          </a:p>
        </p:txBody>
      </p:sp>
    </p:spTree>
    <p:extLst>
      <p:ext uri="{BB962C8B-B14F-4D97-AF65-F5344CB8AC3E}">
        <p14:creationId xmlns:p14="http://schemas.microsoft.com/office/powerpoint/2010/main" val="467079189"/>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2DB4-BCBA-46DD-985A-CDF889A96A9D}"/>
              </a:ext>
            </a:extLst>
          </p:cNvPr>
          <p:cNvSpPr>
            <a:spLocks noGrp="1"/>
          </p:cNvSpPr>
          <p:nvPr>
            <p:ph type="title"/>
          </p:nvPr>
        </p:nvSpPr>
        <p:spPr/>
        <p:txBody>
          <a:bodyPr>
            <a:normAutofit/>
          </a:bodyPr>
          <a:lstStyle/>
          <a:p>
            <a:r>
              <a:rPr lang="en-US" sz="2700" dirty="0" err="1"/>
              <a:t>Exa</a:t>
            </a:r>
            <a:r>
              <a:rPr lang="en-US" sz="2700" dirty="0"/>
              <a:t>. Solve </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2xy dx + (2 + x</a:t>
            </a:r>
            <a:r>
              <a:rPr lang="en-US" sz="27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2700" dirty="0">
                <a:effectLst/>
                <a:latin typeface="Times New Roman" panose="02020603050405020304" pitchFamily="18" charset="0"/>
                <a:ea typeface="Times New Roman" panose="02020603050405020304" pitchFamily="18" charset="0"/>
                <a:cs typeface="Times New Roman" panose="02020603050405020304" pitchFamily="18" charset="0"/>
              </a:rPr>
              <a:t> = 0</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Solution : Given D.E is </a:t>
            </a:r>
            <a:br>
              <a:rPr lang="en-IN" sz="2200" dirty="0">
                <a:effectLst/>
                <a:latin typeface="Calibri" panose="020F0502020204030204" pitchFamily="34" charset="0"/>
                <a:ea typeface="Times New Roman" panose="02020603050405020304" pitchFamily="18" charset="0"/>
                <a:cs typeface="Times New Roman" panose="02020603050405020304" pitchFamily="18" charset="0"/>
              </a:rPr>
            </a:b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2xy dx + (2 + x</a:t>
            </a:r>
            <a:r>
              <a:rPr lang="en-US" sz="2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IN" sz="2200" dirty="0"/>
          </a:p>
        </p:txBody>
      </p:sp>
      <p:sp>
        <p:nvSpPr>
          <p:cNvPr id="3" name="Content Placeholder 2">
            <a:extLst>
              <a:ext uri="{FF2B5EF4-FFF2-40B4-BE49-F238E27FC236}">
                <a16:creationId xmlns:a16="http://schemas.microsoft.com/office/drawing/2014/main" id="{A7DBCBD9-59B4-4F70-96ED-014DB8F42776}"/>
              </a:ext>
            </a:extLst>
          </p:cNvPr>
          <p:cNvSpPr>
            <a:spLocks noGrp="1"/>
          </p:cNvSpPr>
          <p:nvPr>
            <p:ph idx="1"/>
          </p:nvPr>
        </p:nvSpPr>
        <p:spPr/>
        <p:txBody>
          <a:bodyPr>
            <a:normAutofit fontScale="70000" lnSpcReduction="20000"/>
          </a:bodyPr>
          <a:lstStyle/>
          <a:p>
            <a:r>
              <a:rPr lang="en-US" dirty="0"/>
              <a:t>M =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2xy  ,  N = (2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800" b="1" dirty="0">
                <a:effectLst/>
                <a:latin typeface="Times New Roman" panose="02020603050405020304" pitchFamily="18" charset="0"/>
                <a:ea typeface="Times New Roman" panose="02020603050405020304" pitchFamily="18" charset="0"/>
              </a:rPr>
              <a:t>∂M/∂y= 2x , ∂N/∂x = 2x</a:t>
            </a:r>
          </a:p>
          <a:p>
            <a:r>
              <a:rPr lang="en-US" sz="1800" b="1" dirty="0">
                <a:effectLst/>
                <a:latin typeface="Times New Roman" panose="02020603050405020304" pitchFamily="18" charset="0"/>
                <a:ea typeface="Times New Roman" panose="02020603050405020304" pitchFamily="18" charset="0"/>
              </a:rPr>
              <a:t>∂M/∂y=∂N/∂x</a:t>
            </a:r>
            <a:endParaRPr lang="en-US"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Therefore</a:t>
            </a:r>
            <a:r>
              <a:rPr lang="en-US" sz="1800" dirty="0">
                <a:effectLst/>
                <a:latin typeface="Times New Roman" panose="02020603050405020304" pitchFamily="18" charset="0"/>
                <a:ea typeface="Times New Roman" panose="02020603050405020304" pitchFamily="18" charset="0"/>
              </a:rPr>
              <a:t> the equation is exact</a:t>
            </a:r>
            <a:r>
              <a:rPr lang="en-US" sz="1800" b="1" dirty="0">
                <a:effectLst/>
                <a:latin typeface="Times New Roman" panose="02020603050405020304" pitchFamily="18" charset="0"/>
                <a:ea typeface="Times New Roman" panose="02020603050405020304" pitchFamily="18" charset="0"/>
              </a:rPr>
              <a:t>.</a:t>
            </a:r>
          </a:p>
          <a:p>
            <a:pPr marL="45720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 general solution is given by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∫M dx                  +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Ndy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(keeping y as constant)        (terms not containing x) </a:t>
            </a:r>
          </a:p>
          <a:p>
            <a:pPr marL="457200">
              <a:lnSpc>
                <a:spcPct val="115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2xy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dx                  +              ∫</a:t>
            </a:r>
            <a:r>
              <a:rPr lang="en-US" b="1" dirty="0">
                <a:latin typeface="Times New Roman" panose="02020603050405020304" pitchFamily="18" charset="0"/>
                <a:ea typeface="Times New Roman" panose="02020603050405020304" pitchFamily="18" charset="0"/>
                <a:cs typeface="Times New Roman" panose="02020603050405020304" pitchFamily="18" charset="0"/>
              </a:rPr>
              <a:t>2</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dy                     =   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(keeping y as constant)        (terms not containing x)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F0089BEC-222F-48EF-B3AF-0B4CA09FA340}"/>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19927D4E-63A3-42AA-A105-EA24A1DFBDEC}"/>
              </a:ext>
            </a:extLst>
          </p:cNvPr>
          <p:cNvSpPr>
            <a:spLocks noGrp="1"/>
          </p:cNvSpPr>
          <p:nvPr>
            <p:ph type="sldNum" sz="quarter" idx="12"/>
          </p:nvPr>
        </p:nvSpPr>
        <p:spPr/>
        <p:txBody>
          <a:bodyPr/>
          <a:lstStyle/>
          <a:p>
            <a:fld id="{3B0820F7-1709-420A-92F4-4A68696A85EC}" type="slidenum">
              <a:rPr lang="en-IN" smtClean="0"/>
              <a:t>11</a:t>
            </a:fld>
            <a:endParaRPr lang="en-IN"/>
          </a:p>
        </p:txBody>
      </p:sp>
    </p:spTree>
    <p:extLst>
      <p:ext uri="{BB962C8B-B14F-4D97-AF65-F5344CB8AC3E}">
        <p14:creationId xmlns:p14="http://schemas.microsoft.com/office/powerpoint/2010/main" val="974532390"/>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67EC-6644-4869-8B17-F69D4B1BA2A7}"/>
              </a:ext>
            </a:extLst>
          </p:cNvPr>
          <p:cNvSpPr>
            <a:spLocks noGrp="1"/>
          </p:cNvSpPr>
          <p:nvPr>
            <p:ph type="title"/>
          </p:nvPr>
        </p:nvSpPr>
        <p:spPr/>
        <p:txBody>
          <a:bodyPr>
            <a:normAutofit/>
          </a:bodyPr>
          <a:lstStyle/>
          <a:p>
            <a:pPr marL="457200">
              <a:lnSpc>
                <a:spcPct val="115000"/>
              </a:lnSpc>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2xy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dx                             +              ∫</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2</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dy                     =   c</a:t>
            </a:r>
            <a:b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(keeping y as constant)        (terms not containing x) </a:t>
            </a:r>
            <a:endParaRPr lang="en-IN" sz="1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4432D4-4312-4227-98C8-FA1D5D1681E1}"/>
                  </a:ext>
                </a:extLst>
              </p:cNvPr>
              <p:cNvSpPr>
                <a:spLocks noGrp="1"/>
              </p:cNvSpPr>
              <p:nvPr>
                <p:ph idx="1"/>
              </p:nvPr>
            </p:nvSpPr>
            <p:spPr/>
            <p:txBody>
              <a:bodyPr>
                <a:normAutofit fontScale="70000" lnSpcReduction="20000"/>
              </a:bodyPr>
              <a:lstStyle/>
              <a:p>
                <a:r>
                  <a:rPr lang="en-US" dirty="0"/>
                  <a:t>2x</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IN" dirty="0"/>
              </a:p>
              <a:p>
                <a:r>
                  <a:rPr lang="en-IN" dirty="0"/>
                  <a:t>General solution for given D.E.  Is</a:t>
                </a:r>
              </a:p>
              <a:p>
                <a:r>
                  <a:rPr lang="en-IN" dirty="0"/>
                  <a:t>x</a:t>
                </a:r>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𝑦</m:t>
                        </m:r>
                      </m:e>
                      <m:sup>
                        <m:r>
                          <a:rPr lang="en-IN"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IN" dirty="0"/>
              </a:p>
              <a:p>
                <a:r>
                  <a:rPr lang="en-US" sz="1800" dirty="0" err="1">
                    <a:effectLst/>
                    <a:latin typeface="Times New Roman" panose="02020603050405020304" pitchFamily="18" charset="0"/>
                    <a:ea typeface="Times New Roman" panose="02020603050405020304" pitchFamily="18" charset="0"/>
                  </a:rPr>
                  <a:t>Exa</a:t>
                </a:r>
                <a:r>
                  <a:rPr lang="en-US" sz="1800" dirty="0">
                    <a:effectLst/>
                    <a:latin typeface="Times New Roman" panose="02020603050405020304" pitchFamily="18" charset="0"/>
                    <a:ea typeface="Times New Roman" panose="02020603050405020304" pitchFamily="18" charset="0"/>
                  </a:rPr>
                  <a:t>. Solve the equation  </a:t>
                </a:r>
                <a14:m>
                  <m:oMath xmlns:m="http://schemas.openxmlformats.org/officeDocument/2006/math">
                    <m:f>
                      <m:fPr>
                        <m:ctrlPr>
                          <a:rPr lang="en-IN" sz="1800"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func>
                          <m:funcPr>
                            <m:ctrlPr>
                              <a:rPr lang="en-IN" sz="1800" i="1">
                                <a:effectLst/>
                                <a:latin typeface="Cambria Math" panose="020405030504060302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fun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panose="020405030504060302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sin</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num>
                      <m:den>
                        <m:func>
                          <m:funcPr>
                            <m:ctrlPr>
                              <a:rPr lang="en-IN" sz="1800" i="1">
                                <a:effectLst/>
                                <a:latin typeface="Cambria Math" panose="020405030504060302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sin</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func>
                              <m:funcPr>
                                <m:ctrlPr>
                                  <a:rPr lang="en-IN" sz="1800" i="1">
                                    <a:effectLst/>
                                    <a:latin typeface="Cambria Math" panose="020405030504060302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func>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800" dirty="0">
                    <a:effectLst/>
                    <a:latin typeface="Times New Roman" panose="02020603050405020304" pitchFamily="18" charset="0"/>
                    <a:ea typeface="Times New Roman" panose="02020603050405020304" pitchFamily="18" charset="0"/>
                  </a:rPr>
                  <a:t> </a:t>
                </a:r>
              </a:p>
              <a:p>
                <a:pPr marL="457200" algn="just">
                  <a:lnSpc>
                    <a:spcPct val="150000"/>
                  </a:lnSpc>
                </a:pPr>
                <a:r>
                  <a:rPr lang="en-US" dirty="0">
                    <a:latin typeface="Times New Roman" panose="02020603050405020304" pitchFamily="18" charset="0"/>
                  </a:rPr>
                  <a:t>Solution :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write the equation of the form M(</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Cross multiplying, given equation can be written as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ycosx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siny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y)dx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sinx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xcosy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+x)</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is of the form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Mdx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where M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ycosx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siny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y, N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sinx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xcosy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8F4432D4-4312-4227-98C8-FA1D5D1681E1}"/>
                  </a:ext>
                </a:extLst>
              </p:cNvPr>
              <p:cNvSpPr>
                <a:spLocks noGrp="1" noRot="1" noChangeAspect="1" noMove="1" noResize="1" noEditPoints="1" noAdjustHandles="1" noChangeArrowheads="1" noChangeShapeType="1" noTextEdit="1"/>
              </p:cNvSpPr>
              <p:nvPr>
                <p:ph idx="1"/>
              </p:nvPr>
            </p:nvSpPr>
            <p:spPr>
              <a:blipFill>
                <a:blip r:embed="rId2"/>
                <a:stretch>
                  <a:fillRect l="-572" t="-55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6E8C908F-C863-4A04-8AED-C7E545D97DE2}"/>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85685422-ABC9-49DD-97E4-82FD67721196}"/>
              </a:ext>
            </a:extLst>
          </p:cNvPr>
          <p:cNvSpPr>
            <a:spLocks noGrp="1"/>
          </p:cNvSpPr>
          <p:nvPr>
            <p:ph type="sldNum" sz="quarter" idx="12"/>
          </p:nvPr>
        </p:nvSpPr>
        <p:spPr/>
        <p:txBody>
          <a:bodyPr/>
          <a:lstStyle/>
          <a:p>
            <a:fld id="{3B0820F7-1709-420A-92F4-4A68696A85EC}" type="slidenum">
              <a:rPr lang="en-IN" smtClean="0"/>
              <a:t>12</a:t>
            </a:fld>
            <a:endParaRPr lang="en-IN"/>
          </a:p>
        </p:txBody>
      </p:sp>
    </p:spTree>
    <p:extLst>
      <p:ext uri="{BB962C8B-B14F-4D97-AF65-F5344CB8AC3E}">
        <p14:creationId xmlns:p14="http://schemas.microsoft.com/office/powerpoint/2010/main" val="2315288289"/>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8C96-5C5C-49DE-B608-1D975B67AB1F}"/>
              </a:ext>
            </a:extLst>
          </p:cNvPr>
          <p:cNvSpPr>
            <a:spLocks noGrp="1"/>
          </p:cNvSpPr>
          <p:nvPr>
            <p:ph type="title"/>
          </p:nvPr>
        </p:nvSpPr>
        <p:spPr/>
        <p:txBody>
          <a:bodyPr>
            <a:normAutofit fontScale="90000"/>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ycosx</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siny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y)dx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sinx</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xcosy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+x)</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0</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Step II :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Verify the condition for exactness </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∂M/∂y=∂N/∂x</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4EE932-87F1-4962-BF76-9167048B4A2F}"/>
                  </a:ext>
                </a:extLst>
              </p:cNvPr>
              <p:cNvSpPr>
                <a:spLocks noGrp="1"/>
              </p:cNvSpPr>
              <p:nvPr>
                <p:ph idx="1"/>
              </p:nvPr>
            </p:nvSpPr>
            <p:spPr>
              <a:xfrm>
                <a:off x="1066800" y="1779639"/>
                <a:ext cx="10058400" cy="4435767"/>
              </a:xfrm>
            </p:spPr>
            <p:txBody>
              <a:bodyPr>
                <a:normAutofit fontScale="70000" lnSpcReduction="20000"/>
              </a:bodyPr>
              <a:lstStyle/>
              <a:p>
                <a:pPr marL="457200" algn="just">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M = </a:t>
                </a:r>
                <a:r>
                  <a:rPr lang="en-US" sz="2300" dirty="0" err="1">
                    <a:effectLst/>
                    <a:latin typeface="Times New Roman" panose="02020603050405020304" pitchFamily="18" charset="0"/>
                    <a:ea typeface="Times New Roman" panose="02020603050405020304" pitchFamily="18" charset="0"/>
                    <a:cs typeface="Times New Roman" panose="02020603050405020304" pitchFamily="18" charset="0"/>
                  </a:rPr>
                  <a:t>ycosx</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300" dirty="0" err="1">
                    <a:effectLst/>
                    <a:latin typeface="Times New Roman" panose="02020603050405020304" pitchFamily="18" charset="0"/>
                    <a:ea typeface="Times New Roman" panose="02020603050405020304" pitchFamily="18" charset="0"/>
                    <a:cs typeface="Times New Roman" panose="02020603050405020304" pitchFamily="18" charset="0"/>
                  </a:rPr>
                  <a:t>siny</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 y      </a:t>
                </a:r>
                <a14:m>
                  <m:oMath xmlns:m="http://schemas.openxmlformats.org/officeDocument/2006/math">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∂M/∂y = </a:t>
                </a:r>
                <a:r>
                  <a:rPr lang="en-US" sz="2300" b="1" dirty="0" err="1">
                    <a:effectLst/>
                    <a:latin typeface="Times New Roman" panose="02020603050405020304" pitchFamily="18" charset="0"/>
                    <a:ea typeface="Times New Roman" panose="02020603050405020304" pitchFamily="18" charset="0"/>
                    <a:cs typeface="Times New Roman" panose="02020603050405020304" pitchFamily="18" charset="0"/>
                  </a:rPr>
                  <a:t>cosx</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300" b="1" dirty="0" err="1">
                    <a:effectLst/>
                    <a:latin typeface="Times New Roman" panose="02020603050405020304" pitchFamily="18" charset="0"/>
                    <a:ea typeface="Times New Roman" panose="02020603050405020304" pitchFamily="18" charset="0"/>
                    <a:cs typeface="Times New Roman" panose="02020603050405020304" pitchFamily="18" charset="0"/>
                  </a:rPr>
                  <a:t>cosy</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+ 1………(1)</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200000"/>
                  </a:lnSpc>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N = </a:t>
                </a:r>
                <a:r>
                  <a:rPr lang="en-US" sz="2300" dirty="0" err="1">
                    <a:effectLst/>
                    <a:latin typeface="Times New Roman" panose="02020603050405020304" pitchFamily="18" charset="0"/>
                    <a:ea typeface="Times New Roman" panose="02020603050405020304" pitchFamily="18" charset="0"/>
                    <a:cs typeface="Times New Roman" panose="02020603050405020304" pitchFamily="18" charset="0"/>
                  </a:rPr>
                  <a:t>sinx</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300" dirty="0" err="1">
                    <a:effectLst/>
                    <a:latin typeface="Times New Roman" panose="02020603050405020304" pitchFamily="18" charset="0"/>
                    <a:ea typeface="Times New Roman" panose="02020603050405020304" pitchFamily="18" charset="0"/>
                    <a:cs typeface="Times New Roman" panose="02020603050405020304" pitchFamily="18" charset="0"/>
                  </a:rPr>
                  <a:t>xcosy</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+x      </a:t>
                </a:r>
                <a14:m>
                  <m:oMath xmlns:m="http://schemas.openxmlformats.org/officeDocument/2006/math">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∂N/∂x = </a:t>
                </a:r>
                <a:r>
                  <a:rPr lang="en-US" sz="2300" b="1" dirty="0" err="1">
                    <a:effectLst/>
                    <a:latin typeface="Times New Roman" panose="02020603050405020304" pitchFamily="18" charset="0"/>
                    <a:ea typeface="Times New Roman" panose="02020603050405020304" pitchFamily="18" charset="0"/>
                    <a:cs typeface="Times New Roman" panose="02020603050405020304" pitchFamily="18" charset="0"/>
                  </a:rPr>
                  <a:t>cosx</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300" b="1" dirty="0" err="1">
                    <a:effectLst/>
                    <a:latin typeface="Times New Roman" panose="02020603050405020304" pitchFamily="18" charset="0"/>
                    <a:ea typeface="Times New Roman" panose="02020603050405020304" pitchFamily="18" charset="0"/>
                    <a:cs typeface="Times New Roman" panose="02020603050405020304" pitchFamily="18" charset="0"/>
                  </a:rPr>
                  <a:t>cosy</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+ 1 ………(2)</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From (1) and (2) </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∂M/∂y=∂N/∂x Therefore</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the equation is exact</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Step III: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If the given equation is exact, then the general solution is given by </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∫M dx                  +              ∫</a:t>
                </a:r>
                <a:r>
                  <a:rPr lang="en-US" sz="2300" b="1" dirty="0" err="1">
                    <a:effectLst/>
                    <a:latin typeface="Times New Roman" panose="02020603050405020304" pitchFamily="18" charset="0"/>
                    <a:ea typeface="Times New Roman" panose="02020603050405020304" pitchFamily="18" charset="0"/>
                    <a:cs typeface="Times New Roman" panose="02020603050405020304" pitchFamily="18" charset="0"/>
                  </a:rPr>
                  <a:t>Ndy</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   c</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(keeping y as constant)        (terms not containing x) </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300" dirty="0" err="1">
                    <a:effectLst/>
                    <a:latin typeface="Times New Roman" panose="02020603050405020304" pitchFamily="18" charset="0"/>
                    <a:ea typeface="Times New Roman" panose="02020603050405020304" pitchFamily="18" charset="0"/>
                    <a:cs typeface="Times New Roman" panose="02020603050405020304" pitchFamily="18" charset="0"/>
                  </a:rPr>
                  <a:t>ycosx</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300" dirty="0" err="1">
                    <a:effectLst/>
                    <a:latin typeface="Times New Roman" panose="02020603050405020304" pitchFamily="18" charset="0"/>
                    <a:ea typeface="Times New Roman" panose="02020603050405020304" pitchFamily="18" charset="0"/>
                    <a:cs typeface="Times New Roman" panose="02020603050405020304" pitchFamily="18" charset="0"/>
                  </a:rPr>
                  <a:t>siny</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 y)  dx  </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   ∫0dy   =c [there is no term not containing x in N ]                        </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err="1">
                    <a:effectLst/>
                    <a:latin typeface="Times New Roman" panose="02020603050405020304" pitchFamily="18" charset="0"/>
                    <a:ea typeface="Times New Roman" panose="02020603050405020304" pitchFamily="18" charset="0"/>
                    <a:cs typeface="Times New Roman" panose="02020603050405020304" pitchFamily="18" charset="0"/>
                  </a:rPr>
                  <a:t>ysinx</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 x </a:t>
                </a:r>
                <a:r>
                  <a:rPr lang="en-US" sz="2300" dirty="0" err="1">
                    <a:effectLst/>
                    <a:latin typeface="Times New Roman" panose="02020603050405020304" pitchFamily="18" charset="0"/>
                    <a:ea typeface="Times New Roman" panose="02020603050405020304" pitchFamily="18" charset="0"/>
                    <a:cs typeface="Times New Roman" panose="02020603050405020304" pitchFamily="18" charset="0"/>
                  </a:rPr>
                  <a:t>siny</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3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 c. </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The general solution is </a:t>
                </a:r>
                <a:r>
                  <a:rPr lang="en-US" sz="2300" dirty="0" err="1">
                    <a:effectLst/>
                    <a:latin typeface="Times New Roman" panose="02020603050405020304" pitchFamily="18" charset="0"/>
                    <a:ea typeface="Times New Roman" panose="02020603050405020304" pitchFamily="18" charset="0"/>
                    <a:cs typeface="Times New Roman" panose="02020603050405020304" pitchFamily="18" charset="0"/>
                  </a:rPr>
                  <a:t>ysinx</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300" dirty="0" err="1">
                    <a:effectLst/>
                    <a:latin typeface="Times New Roman" panose="02020603050405020304" pitchFamily="18" charset="0"/>
                    <a:ea typeface="Times New Roman" panose="02020603050405020304" pitchFamily="18" charset="0"/>
                    <a:cs typeface="Times New Roman" panose="02020603050405020304" pitchFamily="18" charset="0"/>
                  </a:rPr>
                  <a:t>siny</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 y)x = c. </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164EE932-87F1-4962-BF76-9167048B4A2F}"/>
                  </a:ext>
                </a:extLst>
              </p:cNvPr>
              <p:cNvSpPr>
                <a:spLocks noGrp="1" noRot="1" noChangeAspect="1" noMove="1" noResize="1" noEditPoints="1" noAdjustHandles="1" noChangeArrowheads="1" noChangeShapeType="1" noTextEdit="1"/>
              </p:cNvSpPr>
              <p:nvPr>
                <p:ph idx="1"/>
              </p:nvPr>
            </p:nvSpPr>
            <p:spPr>
              <a:xfrm>
                <a:off x="1066800" y="1779639"/>
                <a:ext cx="10058400" cy="4435767"/>
              </a:xfrm>
              <a:blipFill>
                <a:blip r:embed="rId2"/>
                <a:stretch>
                  <a:fillRect l="-36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2EB2B178-C5E5-42CF-8D1A-30CD9ACBE2B0}"/>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F5284AC6-DAA5-41DB-BCD8-9538A7DD8C9B}"/>
              </a:ext>
            </a:extLst>
          </p:cNvPr>
          <p:cNvSpPr>
            <a:spLocks noGrp="1"/>
          </p:cNvSpPr>
          <p:nvPr>
            <p:ph type="sldNum" sz="quarter" idx="12"/>
          </p:nvPr>
        </p:nvSpPr>
        <p:spPr/>
        <p:txBody>
          <a:bodyPr/>
          <a:lstStyle/>
          <a:p>
            <a:fld id="{3B0820F7-1709-420A-92F4-4A68696A85EC}" type="slidenum">
              <a:rPr lang="en-IN" smtClean="0"/>
              <a:t>13</a:t>
            </a:fld>
            <a:endParaRPr lang="en-IN"/>
          </a:p>
        </p:txBody>
      </p:sp>
    </p:spTree>
    <p:extLst>
      <p:ext uri="{BB962C8B-B14F-4D97-AF65-F5344CB8AC3E}">
        <p14:creationId xmlns:p14="http://schemas.microsoft.com/office/powerpoint/2010/main" val="2005076056"/>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FB9A-39B5-4C24-92A6-B9C14D1E7768}"/>
              </a:ext>
            </a:extLst>
          </p:cNvPr>
          <p:cNvSpPr>
            <a:spLocks noGrp="1"/>
          </p:cNvSpPr>
          <p:nvPr>
            <p:ph type="title"/>
          </p:nvPr>
        </p:nvSpPr>
        <p:spPr/>
        <p:txBody>
          <a:bodyPr>
            <a:normAutofit fontScale="90000"/>
          </a:bodyPr>
          <a:lstStyle/>
          <a:p>
            <a:pPr marL="457200">
              <a:lnSpc>
                <a:spcPct val="115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Example 2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Solve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+ 4y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+ 12xy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2y)</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y(0) = 2</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Given equation is of the form M(</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where  M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+ 4y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N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+ 12xy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2y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D57D95-B8F0-4111-AF1C-398A772AAFA8}"/>
                  </a:ext>
                </a:extLst>
              </p:cNvPr>
              <p:cNvSpPr>
                <a:spLocks noGrp="1"/>
              </p:cNvSpPr>
              <p:nvPr>
                <p:ph idx="1"/>
              </p:nvPr>
            </p:nvSpPr>
            <p:spPr/>
            <p:txBody>
              <a:bodyPr>
                <a:normAutofit fontScale="85000" lnSpcReduction="10000"/>
              </a:bodyPr>
              <a:lstStyle/>
              <a:p>
                <a:pPr marL="457200" algn="just">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Verify the condition for exactness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∂M/∂y=∂N/∂x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+ 4y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+ 12xy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2y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∂N/∂x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………….(ii)</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From (1) and (2)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∂M/∂y=∂N/∂x Therefore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equation is exact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the given equation is exact, then the general solution is given by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∫M dx                  +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Ndy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(keeping y as constant)        (terms not containing x)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F4D57D95-B8F0-4111-AF1C-398A772AAFA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EA6A36F1-1255-485F-86C3-745C1D7A1E66}"/>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84D41E54-46ED-4F03-A5E7-E5850A043E04}"/>
              </a:ext>
            </a:extLst>
          </p:cNvPr>
          <p:cNvSpPr>
            <a:spLocks noGrp="1"/>
          </p:cNvSpPr>
          <p:nvPr>
            <p:ph type="sldNum" sz="quarter" idx="12"/>
          </p:nvPr>
        </p:nvSpPr>
        <p:spPr/>
        <p:txBody>
          <a:bodyPr/>
          <a:lstStyle/>
          <a:p>
            <a:fld id="{3B0820F7-1709-420A-92F4-4A68696A85EC}" type="slidenum">
              <a:rPr lang="en-IN" smtClean="0"/>
              <a:t>14</a:t>
            </a:fld>
            <a:endParaRPr lang="en-IN"/>
          </a:p>
        </p:txBody>
      </p:sp>
    </p:spTree>
    <p:extLst>
      <p:ext uri="{BB962C8B-B14F-4D97-AF65-F5344CB8AC3E}">
        <p14:creationId xmlns:p14="http://schemas.microsoft.com/office/powerpoint/2010/main" val="188517437"/>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E93F9B8-4496-4F5C-86CC-E62B50BAB5D8}"/>
                  </a:ext>
                </a:extLst>
              </p:cNvPr>
              <p:cNvSpPr>
                <a:spLocks noGrp="1"/>
              </p:cNvSpPr>
              <p:nvPr>
                <p:ph type="title"/>
              </p:nvPr>
            </p:nvSpPr>
            <p:spPr/>
            <p:txBody>
              <a:bodyPr>
                <a:normAutofit/>
              </a:bodyPr>
              <a:lstStyle/>
              <a:p>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ye</a:t>
                </a:r>
                <a:r>
                  <a:rPr lang="en-US" sz="1800" baseline="30000" dirty="0" err="1">
                    <a:effectLst/>
                    <a:latin typeface="Times New Roman" panose="02020603050405020304" pitchFamily="18" charset="0"/>
                    <a:ea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rPr>
                  <a:t> + 4y</a:t>
                </a:r>
                <a:r>
                  <a:rPr lang="en-US" sz="1800" baseline="30000" dirty="0">
                    <a:effectLst/>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)dx + (</a:t>
                </a:r>
                <a:r>
                  <a:rPr lang="en-US" sz="1800" dirty="0" err="1">
                    <a:effectLst/>
                    <a:latin typeface="Times New Roman" panose="02020603050405020304" pitchFamily="18" charset="0"/>
                    <a:ea typeface="Times New Roman" panose="02020603050405020304" pitchFamily="18" charset="0"/>
                  </a:rPr>
                  <a:t>xe</a:t>
                </a:r>
                <a:r>
                  <a:rPr lang="en-US" sz="1800" baseline="30000" dirty="0" err="1">
                    <a:effectLst/>
                    <a:latin typeface="Times New Roman" panose="02020603050405020304" pitchFamily="18" charset="0"/>
                    <a:ea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rPr>
                  <a:t> + 12xy</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 2y)</a:t>
                </a:r>
                <a:r>
                  <a:rPr lang="en-US" sz="1800" dirty="0" err="1">
                    <a:effectLst/>
                    <a:latin typeface="Times New Roman" panose="02020603050405020304" pitchFamily="18" charset="0"/>
                    <a:ea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rPr>
                  <a:t> = 0……….D.E.</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ye</a:t>
                </a:r>
                <a:r>
                  <a:rPr lang="en-US" sz="20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+ 4y</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dx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  ∫-2ydy   = c</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000" dirty="0"/>
              </a:p>
            </p:txBody>
          </p:sp>
        </mc:Choice>
        <mc:Fallback xmlns="">
          <p:sp>
            <p:nvSpPr>
              <p:cNvPr id="2" name="Title 1">
                <a:extLst>
                  <a:ext uri="{FF2B5EF4-FFF2-40B4-BE49-F238E27FC236}">
                    <a16:creationId xmlns:a16="http://schemas.microsoft.com/office/drawing/2014/main" id="{3E93F9B8-4496-4F5C-86CC-E62B50BAB5D8}"/>
                  </a:ext>
                </a:extLst>
              </p:cNvPr>
              <p:cNvSpPr>
                <a:spLocks noGrp="1" noRot="1" noChangeAspect="1" noMove="1" noResize="1" noEditPoints="1" noAdjustHandles="1" noChangeArrowheads="1" noChangeShapeType="1" noTextEdit="1"/>
              </p:cNvSpPr>
              <p:nvPr>
                <p:ph type="title"/>
              </p:nvPr>
            </p:nvSpPr>
            <p:spPr>
              <a:blipFill>
                <a:blip r:embed="rId2"/>
                <a:stretch>
                  <a:fillRect t="-4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A265F-3477-4347-B585-33146C1B032C}"/>
                  </a:ext>
                </a:extLst>
              </p:cNvPr>
              <p:cNvSpPr>
                <a:spLocks noGrp="1"/>
              </p:cNvSpPr>
              <p:nvPr>
                <p:ph idx="1"/>
              </p:nvPr>
            </p:nvSpPr>
            <p:spPr/>
            <p:txBody>
              <a:bodyPr/>
              <a:lstStyle/>
              <a:p>
                <a:pPr marL="457200" algn="just">
                  <a:lnSpc>
                    <a:spcPct val="150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+ 4y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x – 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c. </a:t>
                </a: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+ 4y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x – 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c ……..(3)</a:t>
                </a:r>
              </a:p>
              <a:p>
                <a:pPr marL="457200" algn="just">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Given y(0) = 2 .</a:t>
                </a: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put x = 0 and y = 2 in (3) 1 + 0 – 4 = c</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c = -3.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Therefore the general solution is given by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b="1"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+ 4y</a:t>
                </a:r>
                <a:r>
                  <a:rPr lang="en-US" sz="18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x – y</a:t>
                </a:r>
                <a:r>
                  <a:rPr lang="en-US" sz="18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endParaRPr lang="en-IN" dirty="0"/>
              </a:p>
            </p:txBody>
          </p:sp>
        </mc:Choice>
        <mc:Fallback xmlns="">
          <p:sp>
            <p:nvSpPr>
              <p:cNvPr id="3" name="Content Placeholder 2">
                <a:extLst>
                  <a:ext uri="{FF2B5EF4-FFF2-40B4-BE49-F238E27FC236}">
                    <a16:creationId xmlns:a16="http://schemas.microsoft.com/office/drawing/2014/main" id="{605A265F-3477-4347-B585-33146C1B032C}"/>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2EE23C61-523D-446B-B576-3CE268935C0D}"/>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3406B321-06A9-4295-B35C-DEE27413C9E4}"/>
              </a:ext>
            </a:extLst>
          </p:cNvPr>
          <p:cNvSpPr>
            <a:spLocks noGrp="1"/>
          </p:cNvSpPr>
          <p:nvPr>
            <p:ph type="sldNum" sz="quarter" idx="12"/>
          </p:nvPr>
        </p:nvSpPr>
        <p:spPr/>
        <p:txBody>
          <a:bodyPr/>
          <a:lstStyle/>
          <a:p>
            <a:fld id="{3B0820F7-1709-420A-92F4-4A68696A85EC}" type="slidenum">
              <a:rPr lang="en-IN" smtClean="0"/>
              <a:t>15</a:t>
            </a:fld>
            <a:endParaRPr lang="en-IN"/>
          </a:p>
        </p:txBody>
      </p:sp>
    </p:spTree>
    <p:extLst>
      <p:ext uri="{BB962C8B-B14F-4D97-AF65-F5344CB8AC3E}">
        <p14:creationId xmlns:p14="http://schemas.microsoft.com/office/powerpoint/2010/main" val="280716088"/>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5293-7792-476C-A24D-195982ACA666}"/>
              </a:ext>
            </a:extLst>
          </p:cNvPr>
          <p:cNvSpPr>
            <a:spLocks noGrp="1"/>
          </p:cNvSpPr>
          <p:nvPr>
            <p:ph type="title"/>
          </p:nvPr>
        </p:nvSpPr>
        <p:spPr/>
        <p:txBody>
          <a:bodyPr>
            <a:normAutofit fontScale="90000"/>
          </a:bodyPr>
          <a:lstStyle/>
          <a:p>
            <a:pPr>
              <a:lnSpc>
                <a:spcPct val="150000"/>
              </a:lnSpc>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Solve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[1 + e</a:t>
            </a:r>
            <a:r>
              <a:rPr lang="en-IN"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dx + e</a:t>
            </a:r>
            <a:r>
              <a:rPr lang="en-IN"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[1 – x/y]</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 0  given y(0)=4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[MU 2000]</a:t>
            </a: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Solution:  Step I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Given equation is of the form _________________________</a:t>
            </a:r>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80AB99-7801-43DD-B70E-5176A2FE1BB9}"/>
                  </a:ext>
                </a:extLst>
              </p:cNvPr>
              <p:cNvSpPr>
                <a:spLocks noGrp="1"/>
              </p:cNvSpPr>
              <p:nvPr>
                <p:ph idx="1"/>
              </p:nvPr>
            </p:nvSpPr>
            <p:spPr>
              <a:xfrm>
                <a:off x="1066800" y="1858297"/>
                <a:ext cx="10058400" cy="4176743"/>
              </a:xfrm>
            </p:spPr>
            <p:txBody>
              <a:bodyPr>
                <a:normAutofit/>
              </a:bodyPr>
              <a:lstStyle/>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where  M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 + 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N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 – x/y]</a:t>
                </a:r>
              </a:p>
              <a:p>
                <a:pPr>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a:t>
                </a: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∂M/∂y = </a:t>
                </a:r>
                <a14:m>
                  <m:oMath xmlns:m="http://schemas.openxmlformats.org/officeDocument/2006/math">
                    <m:f>
                      <m:fPr>
                        <m:ctrlPr>
                          <a:rPr lang="en-US" sz="1800" b="1" i="1" smtClean="0">
                            <a:solidFill>
                              <a:schemeClr val="tx1"/>
                            </a:solidFill>
                            <a:effectLst/>
                            <a:latin typeface="Cambria Math" panose="02040503050406030204" pitchFamily="18" charset="0"/>
                            <a:cs typeface="Times New Roman" panose="02020603050405020304" pitchFamily="18" charset="0"/>
                          </a:rPr>
                        </m:ctrlPr>
                      </m:fPr>
                      <m:num>
                        <m:r>
                          <a:rPr lang="en-US" sz="1800" b="1" i="1" smtClean="0">
                            <a:solidFill>
                              <a:schemeClr val="tx1"/>
                            </a:solidFill>
                            <a:effectLst/>
                            <a:latin typeface="Cambria Math" panose="02040503050406030204" pitchFamily="18" charset="0"/>
                            <a:cs typeface="Times New Roman" panose="02020603050405020304" pitchFamily="18" charset="0"/>
                          </a:rPr>
                          <m:t>−</m:t>
                        </m:r>
                        <m:r>
                          <a:rPr lang="en-US" sz="1800" b="1" i="1" smtClean="0">
                            <a:solidFill>
                              <a:schemeClr val="tx1"/>
                            </a:solidFill>
                            <a:effectLst/>
                            <a:latin typeface="Cambria Math" panose="02040503050406030204" pitchFamily="18" charset="0"/>
                            <a:cs typeface="Times New Roman" panose="02020603050405020304" pitchFamily="18" charset="0"/>
                          </a:rPr>
                          <m:t>𝒙</m:t>
                        </m:r>
                      </m:num>
                      <m:den>
                        <m:sSup>
                          <m:sSupPr>
                            <m:ctrlPr>
                              <a:rPr lang="en-US" sz="1800" b="1" i="1" smtClean="0">
                                <a:solidFill>
                                  <a:schemeClr val="tx1"/>
                                </a:solidFill>
                                <a:effectLst/>
                                <a:latin typeface="Cambria Math" panose="02040503050406030204" pitchFamily="18" charset="0"/>
                                <a:cs typeface="Times New Roman" panose="02020603050405020304" pitchFamily="18" charset="0"/>
                              </a:rPr>
                            </m:ctrlPr>
                          </m:sSupPr>
                          <m:e>
                            <m:r>
                              <a:rPr lang="en-US" sz="1800" b="1" i="1" smtClean="0">
                                <a:solidFill>
                                  <a:schemeClr val="tx1"/>
                                </a:solidFill>
                                <a:effectLst/>
                                <a:latin typeface="Cambria Math" panose="02040503050406030204" pitchFamily="18" charset="0"/>
                                <a:cs typeface="Times New Roman" panose="02020603050405020304" pitchFamily="18" charset="0"/>
                              </a:rPr>
                              <m:t>𝒚</m:t>
                            </m:r>
                          </m:e>
                          <m:sup>
                            <m:r>
                              <a:rPr lang="en-US" sz="1800" b="1" i="1" smtClean="0">
                                <a:solidFill>
                                  <a:schemeClr val="tx1"/>
                                </a:solidFill>
                                <a:effectLst/>
                                <a:latin typeface="Cambria Math" panose="02040503050406030204" pitchFamily="18" charset="0"/>
                                <a:cs typeface="Times New Roman" panose="02020603050405020304" pitchFamily="18" charset="0"/>
                              </a:rPr>
                              <m:t>𝟐</m:t>
                            </m:r>
                          </m:sup>
                        </m:sSup>
                      </m:den>
                    </m:f>
                  </m:oMath>
                </a14:m>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IN" sz="1800" b="1"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15000"/>
                  </a:lnSpc>
                  <a:buFont typeface="Arial" panose="020B0604020202020204" pitchFamily="34" charset="0"/>
                  <a:buChar char="•"/>
                  <a:tabLst>
                    <a:tab pos="457200" algn="l"/>
                  </a:tabLs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∂N/∂x = </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IN" sz="1800" b="1"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(x/y)</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(-1/y)+ e</a:t>
                </a:r>
                <a:r>
                  <a:rPr lang="en-IN" sz="1800" b="1"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(x/y)</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(1/y)[1 – x/y]</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ctr">
                  <a:lnSpc>
                    <a:spcPct val="115000"/>
                  </a:lnSpc>
                  <a:spcAft>
                    <a:spcPts val="1000"/>
                  </a:spcAft>
                  <a:tabLst>
                    <a:tab pos="457200" algn="l"/>
                  </a:tabLs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f>
                      <m:fPr>
                        <m:ctrlPr>
                          <a:rPr lang="en-US" sz="1800" b="1" i="1" smtClean="0">
                            <a:solidFill>
                              <a:schemeClr val="tx1"/>
                            </a:solidFill>
                            <a:effectLst/>
                            <a:latin typeface="Cambria Math" panose="02040503050406030204" pitchFamily="18" charset="0"/>
                            <a:cs typeface="Times New Roman" panose="02020603050405020304" pitchFamily="18" charset="0"/>
                          </a:rPr>
                        </m:ctrlPr>
                      </m:fPr>
                      <m:num>
                        <m:r>
                          <a:rPr lang="en-US" sz="1800" b="1" i="1" smtClean="0">
                            <a:solidFill>
                              <a:schemeClr val="tx1"/>
                            </a:solidFill>
                            <a:effectLst/>
                            <a:latin typeface="Cambria Math" panose="02040503050406030204" pitchFamily="18" charset="0"/>
                            <a:cs typeface="Times New Roman" panose="02020603050405020304" pitchFamily="18" charset="0"/>
                          </a:rPr>
                          <m:t>−</m:t>
                        </m:r>
                        <m:r>
                          <a:rPr lang="en-US" sz="1800" b="1" i="1" smtClean="0">
                            <a:solidFill>
                              <a:schemeClr val="tx1"/>
                            </a:solidFill>
                            <a:effectLst/>
                            <a:latin typeface="Cambria Math" panose="02040503050406030204" pitchFamily="18" charset="0"/>
                            <a:cs typeface="Times New Roman" panose="02020603050405020304" pitchFamily="18" charset="0"/>
                          </a:rPr>
                          <m:t>𝒙</m:t>
                        </m:r>
                      </m:num>
                      <m:den>
                        <m:sSup>
                          <m:sSupPr>
                            <m:ctrlPr>
                              <a:rPr lang="en-US" sz="1800" b="1" i="1" smtClean="0">
                                <a:solidFill>
                                  <a:schemeClr val="tx1"/>
                                </a:solidFill>
                                <a:effectLst/>
                                <a:latin typeface="Cambria Math" panose="02040503050406030204" pitchFamily="18" charset="0"/>
                                <a:cs typeface="Times New Roman" panose="02020603050405020304" pitchFamily="18" charset="0"/>
                              </a:rPr>
                            </m:ctrlPr>
                          </m:sSupPr>
                          <m:e>
                            <m:r>
                              <a:rPr lang="en-US" sz="1800" b="1" i="1" smtClean="0">
                                <a:solidFill>
                                  <a:schemeClr val="tx1"/>
                                </a:solidFill>
                                <a:effectLst/>
                                <a:latin typeface="Cambria Math" panose="02040503050406030204" pitchFamily="18" charset="0"/>
                                <a:cs typeface="Times New Roman" panose="02020603050405020304" pitchFamily="18" charset="0"/>
                              </a:rPr>
                              <m:t>𝒚</m:t>
                            </m:r>
                          </m:e>
                          <m:sup>
                            <m:r>
                              <a:rPr lang="en-US" sz="1800" b="1" i="1" smtClean="0">
                                <a:solidFill>
                                  <a:schemeClr val="tx1"/>
                                </a:solidFill>
                                <a:effectLst/>
                                <a:latin typeface="Cambria Math" panose="02040503050406030204" pitchFamily="18" charset="0"/>
                                <a:cs typeface="Times New Roman" panose="02020603050405020304" pitchFamily="18" charset="0"/>
                              </a:rPr>
                              <m:t>𝟐</m:t>
                            </m:r>
                          </m:sup>
                        </m:sSup>
                      </m:den>
                    </m:f>
                  </m:oMath>
                </a14:m>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IN" sz="1800" b="1"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15000"/>
                  </a:lnSpc>
                  <a:spcAft>
                    <a:spcPts val="1000"/>
                  </a:spcAft>
                  <a:buFont typeface="Arial" panose="020B0604020202020204" pitchFamily="34" charset="0"/>
                  <a:buChar char="•"/>
                  <a:tabLst>
                    <a:tab pos="457200" algn="l"/>
                  </a:tabLs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∂M/∂y=∂N/∂x Therefore the equation is exact.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endParaRPr lang="en-IN" dirty="0"/>
              </a:p>
            </p:txBody>
          </p:sp>
        </mc:Choice>
        <mc:Fallback xmlns="">
          <p:sp>
            <p:nvSpPr>
              <p:cNvPr id="3" name="Content Placeholder 2">
                <a:extLst>
                  <a:ext uri="{FF2B5EF4-FFF2-40B4-BE49-F238E27FC236}">
                    <a16:creationId xmlns:a16="http://schemas.microsoft.com/office/drawing/2014/main" id="{D880AB99-7801-43DD-B70E-5176A2FE1BB9}"/>
                  </a:ext>
                </a:extLst>
              </p:cNvPr>
              <p:cNvSpPr>
                <a:spLocks noGrp="1" noRot="1" noChangeAspect="1" noMove="1" noResize="1" noEditPoints="1" noAdjustHandles="1" noChangeArrowheads="1" noChangeShapeType="1" noTextEdit="1"/>
              </p:cNvSpPr>
              <p:nvPr>
                <p:ph idx="1"/>
              </p:nvPr>
            </p:nvSpPr>
            <p:spPr>
              <a:xfrm>
                <a:off x="1066800" y="1858297"/>
                <a:ext cx="10058400" cy="4176743"/>
              </a:xfrm>
              <a:blipFill>
                <a:blip r:embed="rId2"/>
                <a:stretch>
                  <a:fillRect l="-36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B63008A5-936C-4D23-9371-EDE39693AE34}"/>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4BC3C8A6-3484-418C-922F-75255BB5D6C3}"/>
              </a:ext>
            </a:extLst>
          </p:cNvPr>
          <p:cNvSpPr>
            <a:spLocks noGrp="1"/>
          </p:cNvSpPr>
          <p:nvPr>
            <p:ph type="sldNum" sz="quarter" idx="12"/>
          </p:nvPr>
        </p:nvSpPr>
        <p:spPr/>
        <p:txBody>
          <a:bodyPr/>
          <a:lstStyle/>
          <a:p>
            <a:fld id="{3B0820F7-1709-420A-92F4-4A68696A85EC}" type="slidenum">
              <a:rPr lang="en-IN" smtClean="0"/>
              <a:t>16</a:t>
            </a:fld>
            <a:endParaRPr lang="en-IN"/>
          </a:p>
        </p:txBody>
      </p:sp>
    </p:spTree>
    <p:extLst>
      <p:ext uri="{BB962C8B-B14F-4D97-AF65-F5344CB8AC3E}">
        <p14:creationId xmlns:p14="http://schemas.microsoft.com/office/powerpoint/2010/main" val="1892428325"/>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3E56-C1B9-4773-A40D-162848B9115F}"/>
              </a:ext>
            </a:extLst>
          </p:cNvPr>
          <p:cNvSpPr>
            <a:spLocks noGrp="1"/>
          </p:cNvSpPr>
          <p:nvPr>
            <p:ph type="title"/>
          </p:nvPr>
        </p:nvSpPr>
        <p:spPr/>
        <p:txBody>
          <a:bodyPr/>
          <a:lstStyle/>
          <a:p>
            <a:r>
              <a:rPr lang="en-US" sz="4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General Solution is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5FA511-1C0C-41B8-B996-88F4B20C37DE}"/>
                  </a:ext>
                </a:extLst>
              </p:cNvPr>
              <p:cNvSpPr>
                <a:spLocks noGrp="1"/>
              </p:cNvSpPr>
              <p:nvPr>
                <p:ph idx="1"/>
              </p:nvPr>
            </p:nvSpPr>
            <p:spPr/>
            <p:txBody>
              <a:bodyPr>
                <a:normAutofit/>
              </a:bodyPr>
              <a:lstStyle/>
              <a:p>
                <a:pPr marL="457200">
                  <a:lnSpc>
                    <a:spcPct val="115000"/>
                  </a:lnSpc>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dx                  +              ∫</a:t>
                </a:r>
                <a:r>
                  <a:rPr lang="en-US"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Ndy</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c</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15000"/>
                  </a:lnSpc>
                  <a:buFont typeface="Arial" panose="020B0604020202020204" pitchFamily="34" charset="0"/>
                  <a:buChar char="•"/>
                  <a:tabLst>
                    <a:tab pos="457200" algn="l"/>
                  </a:tabLs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(keeping y as constant)        (terms not containing x)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15000"/>
                  </a:lnSpc>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 e</a:t>
                </a:r>
                <a:r>
                  <a:rPr lang="en-IN" sz="1800" b="1"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(x/y)]</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dx     +           ∫0 </a:t>
                </a:r>
                <a:r>
                  <a:rPr lang="en-US"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dy</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c</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74320" indent="0" algn="ctr">
                  <a:lnSpc>
                    <a:spcPct val="115000"/>
                  </a:lnSpc>
                  <a:buNone/>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t>
                </a:r>
                <a14:m>
                  <m:oMath xmlns:m="http://schemas.openxmlformats.org/officeDocument/2006/math">
                    <m:f>
                      <m:fPr>
                        <m:ctrlPr>
                          <a:rPr lang="en-IN" sz="1800" b="1" i="1" baseline="300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𝒆</m:t>
                            </m:r>
                          </m:e>
                          <m:sup>
                            <m:f>
                              <m:fPr>
                                <m:ctrlP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num>
                              <m:den>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𝒚</m:t>
                                </m:r>
                              </m:den>
                            </m:f>
                          </m:sup>
                        </m:sSup>
                      </m:num>
                      <m:den>
                        <m:r>
                          <a:rPr lang="en-IN" sz="1800" b="1" i="1" baseline="300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baseline="300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baseline="300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𝒚</m:t>
                        </m:r>
                      </m:den>
                    </m:f>
                    <m:r>
                      <a:rPr lang="en-IN" sz="1800" b="1" i="1" baseline="300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baseline="300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𝒄</m:t>
                    </m:r>
                  </m:oMath>
                </a14:m>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15000"/>
                  </a:lnSpc>
                </a:pPr>
                <a14:m>
                  <m:oMath xmlns:m="http://schemas.openxmlformats.org/officeDocument/2006/math">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𝒚</m:t>
                    </m:r>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𝒆</m:t>
                        </m:r>
                      </m:e>
                      <m:sup>
                        <m:f>
                          <m:fPr>
                            <m:ctrlP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𝒙</m:t>
                            </m:r>
                          </m:num>
                          <m:den>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𝒚</m:t>
                            </m:r>
                          </m:den>
                        </m:f>
                      </m:sup>
                    </m:sSup>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𝒄</m:t>
                    </m:r>
                  </m:oMath>
                </a14:m>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25FA511-1C0C-41B8-B996-88F4B20C37DE}"/>
                  </a:ext>
                </a:extLst>
              </p:cNvPr>
              <p:cNvSpPr>
                <a:spLocks noGrp="1" noRot="1" noChangeAspect="1" noMove="1" noResize="1" noEditPoints="1" noAdjustHandles="1" noChangeArrowheads="1" noChangeShapeType="1" noTextEdit="1"/>
              </p:cNvSpPr>
              <p:nvPr>
                <p:ph idx="1"/>
              </p:nvPr>
            </p:nvSpPr>
            <p:spPr>
              <a:blipFill>
                <a:blip r:embed="rId2"/>
                <a:stretch>
                  <a:fillRect t="-33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63BD5987-87F1-480B-9828-3894C0B51E6F}"/>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14676764-04C9-40F8-ABB7-C0F6AC67258E}"/>
              </a:ext>
            </a:extLst>
          </p:cNvPr>
          <p:cNvSpPr>
            <a:spLocks noGrp="1"/>
          </p:cNvSpPr>
          <p:nvPr>
            <p:ph type="sldNum" sz="quarter" idx="12"/>
          </p:nvPr>
        </p:nvSpPr>
        <p:spPr/>
        <p:txBody>
          <a:bodyPr/>
          <a:lstStyle/>
          <a:p>
            <a:fld id="{3B0820F7-1709-420A-92F4-4A68696A85EC}" type="slidenum">
              <a:rPr lang="en-IN" smtClean="0"/>
              <a:t>17</a:t>
            </a:fld>
            <a:endParaRPr lang="en-IN"/>
          </a:p>
        </p:txBody>
      </p:sp>
    </p:spTree>
    <p:extLst>
      <p:ext uri="{BB962C8B-B14F-4D97-AF65-F5344CB8AC3E}">
        <p14:creationId xmlns:p14="http://schemas.microsoft.com/office/powerpoint/2010/main" val="2458857826"/>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8C89-979D-4B7D-863A-AADCC70F41F2}"/>
              </a:ext>
            </a:extLst>
          </p:cNvPr>
          <p:cNvSpPr>
            <a:spLocks noGrp="1"/>
          </p:cNvSpPr>
          <p:nvPr>
            <p:ph type="title"/>
          </p:nvPr>
        </p:nvSpPr>
        <p:spPr>
          <a:xfrm>
            <a:off x="680321" y="432619"/>
            <a:ext cx="9613861" cy="1936955"/>
          </a:xfrm>
        </p:spPr>
        <p:txBody>
          <a:bodyPr>
            <a:normAutofit fontScale="90000"/>
          </a:bodyPr>
          <a:lstStyle/>
          <a:p>
            <a:pPr>
              <a:lnSpc>
                <a:spcPct val="115000"/>
              </a:lnSpc>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Equations reduced to Exact Differential Equations [By Integral Factors]</a:t>
            </a:r>
            <a:b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Sometimes a differential equation is not exact but can be made exact differential equation by multiplying with suitable function. The function is known as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Integral Factor [I.F]</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.After multiplying the given equation by Integral factor, the equations becomes exact and can be solved. </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D52A55-B4D8-41EA-A5F8-0023009E68FC}"/>
                  </a:ext>
                </a:extLst>
              </p:cNvPr>
              <p:cNvSpPr>
                <a:spLocks noGrp="1"/>
              </p:cNvSpPr>
              <p:nvPr>
                <p:ph idx="1"/>
              </p:nvPr>
            </p:nvSpPr>
            <p:spPr>
              <a:xfrm>
                <a:off x="680321" y="2094271"/>
                <a:ext cx="9613861" cy="3861581"/>
              </a:xfrm>
            </p:spPr>
            <p:txBody>
              <a:bodyPr>
                <a:normAutofit fontScale="32500" lnSpcReduction="20000"/>
              </a:bodyPr>
              <a:lstStyle/>
              <a:p>
                <a:pPr marL="0" indent="0">
                  <a:buNone/>
                </a:pPr>
                <a:r>
                  <a:rPr lang="en-US" sz="5500" b="1" u="sng" dirty="0">
                    <a:effectLst/>
                    <a:latin typeface="Times New Roman" panose="02020603050405020304" pitchFamily="18" charset="0"/>
                    <a:ea typeface="Times New Roman" panose="02020603050405020304" pitchFamily="18" charset="0"/>
                    <a:cs typeface="Times New Roman" panose="02020603050405020304" pitchFamily="18" charset="0"/>
                  </a:rPr>
                  <a:t>Types of </a:t>
                </a:r>
                <a:r>
                  <a:rPr lang="en-US" sz="5500" b="1" u="sng" dirty="0" err="1">
                    <a:effectLst/>
                    <a:latin typeface="Times New Roman" panose="02020603050405020304" pitchFamily="18" charset="0"/>
                    <a:ea typeface="Times New Roman" panose="02020603050405020304" pitchFamily="18" charset="0"/>
                    <a:cs typeface="Times New Roman" panose="02020603050405020304" pitchFamily="18" charset="0"/>
                  </a:rPr>
                  <a:t>Intergral</a:t>
                </a:r>
                <a:r>
                  <a:rPr lang="en-US" sz="5500" b="1" u="sng" dirty="0">
                    <a:effectLst/>
                    <a:latin typeface="Times New Roman" panose="02020603050405020304" pitchFamily="18" charset="0"/>
                    <a:ea typeface="Times New Roman" panose="02020603050405020304" pitchFamily="18" charset="0"/>
                    <a:cs typeface="Times New Roman" panose="02020603050405020304" pitchFamily="18" charset="0"/>
                  </a:rPr>
                  <a:t> Factors</a:t>
                </a:r>
                <a:r>
                  <a:rPr lang="en-US" sz="5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4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TYPE I:</a:t>
                </a: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If </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𝑴</m:t>
                            </m:r>
                          </m:num>
                          <m:den>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r>
                          <a:rPr lang="en-US" sz="4300" b="1"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4300" b="1" i="1" smtClea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𝑵</m:t>
                            </m:r>
                          </m:num>
                          <m:den>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num>
                      <m:den>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𝑵</m:t>
                        </m:r>
                      </m:den>
                    </m:f>
                  </m:oMath>
                </a14:m>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 = f(x)</a:t>
                </a: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a function of x only then the Integrating Factor is </a:t>
                </a:r>
                <a14:m>
                  <m:oMath xmlns:m="http://schemas.openxmlformats.org/officeDocument/2006/math">
                    <m:sSup>
                      <m:sSupPr>
                        <m:ctrlP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𝒙</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𝒅𝒙</m:t>
                            </m:r>
                          </m:e>
                        </m:nary>
                      </m:sup>
                    </m:sSup>
                  </m:oMath>
                </a14:m>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TYPE II</a:t>
                </a: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If </a:t>
                </a:r>
                <a14:m>
                  <m:oMath xmlns:m="http://schemas.openxmlformats.org/officeDocument/2006/math">
                    <m:f>
                      <m:fPr>
                        <m:ctrlP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𝑵</m:t>
                            </m:r>
                          </m:num>
                          <m:den>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r>
                          <a:rPr lang="en-US" sz="4300" b="1"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4300" b="1" i="1" smtClea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𝑴</m:t>
                            </m:r>
                          </m:num>
                          <m:den>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num>
                      <m:den>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𝑴</m:t>
                        </m:r>
                      </m:den>
                    </m:f>
                  </m:oMath>
                </a14:m>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 = f(y)</a:t>
                </a: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a function of y only then the Integrating Factor is </a:t>
                </a:r>
                <a14:m>
                  <m:oMath xmlns:m="http://schemas.openxmlformats.org/officeDocument/2006/math">
                    <m:sSup>
                      <m:sSupPr>
                        <m:ctrlP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𝒚</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𝒅𝒚</m:t>
                            </m:r>
                          </m:e>
                        </m:nary>
                      </m:sup>
                    </m:sSup>
                  </m:oMath>
                </a14:m>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TYPE III</a:t>
                </a: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 If the equation is of the form </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yf</a:t>
                </a:r>
                <a:r>
                  <a:rPr lang="en-IN" sz="43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4300" b="1"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)dx + x f</a:t>
                </a:r>
                <a:r>
                  <a:rPr lang="en-IN" sz="43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4300" b="1"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43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 = 0</a:t>
                </a: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Mx – Ny </a:t>
                </a:r>
                <a14:m>
                  <m:oMath xmlns:m="http://schemas.openxmlformats.org/officeDocument/2006/math">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 0</a:t>
                </a: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then   </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1/[Mx –Ny] </a:t>
                </a: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is the Integrating Factor.</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TYPE IV</a:t>
                </a: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If the equation is HOMOGENOUS  equation and </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Mx  + Ny </a:t>
                </a:r>
                <a14:m>
                  <m:oMath xmlns:m="http://schemas.openxmlformats.org/officeDocument/2006/math">
                    <m:r>
                      <a:rPr lang="en-IN" sz="43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 0</a:t>
                </a: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then </a:t>
                </a:r>
                <a:r>
                  <a:rPr lang="en-IN" sz="4300" b="1" dirty="0">
                    <a:effectLst/>
                    <a:latin typeface="Times New Roman" panose="02020603050405020304" pitchFamily="18" charset="0"/>
                    <a:ea typeface="Times New Roman" panose="02020603050405020304" pitchFamily="18" charset="0"/>
                    <a:cs typeface="Times New Roman" panose="02020603050405020304" pitchFamily="18" charset="0"/>
                  </a:rPr>
                  <a:t>1/[Mx +Ny]</a:t>
                </a:r>
                <a:r>
                  <a:rPr lang="en-IN" sz="4300" dirty="0">
                    <a:effectLst/>
                    <a:latin typeface="Times New Roman" panose="02020603050405020304" pitchFamily="18" charset="0"/>
                    <a:ea typeface="Times New Roman" panose="02020603050405020304" pitchFamily="18" charset="0"/>
                    <a:cs typeface="Times New Roman" panose="02020603050405020304" pitchFamily="18" charset="0"/>
                  </a:rPr>
                  <a:t> is the Integrating factor.</a:t>
                </a:r>
                <a:endParaRPr lang="en-IN" sz="4300" dirty="0"/>
              </a:p>
            </p:txBody>
          </p:sp>
        </mc:Choice>
        <mc:Fallback xmlns="">
          <p:sp>
            <p:nvSpPr>
              <p:cNvPr id="3" name="Content Placeholder 2">
                <a:extLst>
                  <a:ext uri="{FF2B5EF4-FFF2-40B4-BE49-F238E27FC236}">
                    <a16:creationId xmlns:a16="http://schemas.microsoft.com/office/drawing/2014/main" id="{07D52A55-B4D8-41EA-A5F8-0023009E68FC}"/>
                  </a:ext>
                </a:extLst>
              </p:cNvPr>
              <p:cNvSpPr>
                <a:spLocks noGrp="1" noRot="1" noChangeAspect="1" noMove="1" noResize="1" noEditPoints="1" noAdjustHandles="1" noChangeArrowheads="1" noChangeShapeType="1" noTextEdit="1"/>
              </p:cNvSpPr>
              <p:nvPr>
                <p:ph idx="1"/>
              </p:nvPr>
            </p:nvSpPr>
            <p:spPr>
              <a:xfrm>
                <a:off x="680321" y="2094271"/>
                <a:ext cx="9613861" cy="3861581"/>
              </a:xfrm>
              <a:blipFill>
                <a:blip r:embed="rId2"/>
                <a:stretch>
                  <a:fillRect l="-571" t="-237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08CAC077-1E23-49E9-86E3-E9DD313243E8}"/>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D0E8A624-6E52-4DE8-BDF4-BAE09986BECA}"/>
              </a:ext>
            </a:extLst>
          </p:cNvPr>
          <p:cNvSpPr>
            <a:spLocks noGrp="1"/>
          </p:cNvSpPr>
          <p:nvPr>
            <p:ph type="sldNum" sz="quarter" idx="12"/>
          </p:nvPr>
        </p:nvSpPr>
        <p:spPr/>
        <p:txBody>
          <a:bodyPr/>
          <a:lstStyle/>
          <a:p>
            <a:fld id="{3B0820F7-1709-420A-92F4-4A68696A85EC}" type="slidenum">
              <a:rPr lang="en-IN" smtClean="0"/>
              <a:t>18</a:t>
            </a:fld>
            <a:endParaRPr lang="en-IN"/>
          </a:p>
        </p:txBody>
      </p:sp>
    </p:spTree>
    <p:extLst>
      <p:ext uri="{BB962C8B-B14F-4D97-AF65-F5344CB8AC3E}">
        <p14:creationId xmlns:p14="http://schemas.microsoft.com/office/powerpoint/2010/main" val="2989370327"/>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599F8BC-D633-4C36-AA61-FF7FCC38A1A1}"/>
                  </a:ext>
                </a:extLst>
              </p:cNvPr>
              <p:cNvSpPr>
                <a:spLocks noGrp="1"/>
              </p:cNvSpPr>
              <p:nvPr>
                <p:ph type="title"/>
              </p:nvPr>
            </p:nvSpPr>
            <p:spPr/>
            <p:txBody>
              <a:bodyPr>
                <a:normAutofit fontScale="90000"/>
              </a:bodyPr>
              <a:lstStyle/>
              <a:p>
                <a:pPr>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TYPE IV</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If the equation is HOMOGENOUS  equation and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Mx  + Ny </a:t>
                </a:r>
                <a14:m>
                  <m:oMath xmlns:m="http://schemas.openxmlformats.org/officeDocument/2006/math">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0</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then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1/[Mx +Ny]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the Integrating factor</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8599F8BC-D633-4C36-AA61-FF7FCC38A1A1}"/>
                  </a:ext>
                </a:extLst>
              </p:cNvPr>
              <p:cNvSpPr>
                <a:spLocks noGrp="1" noRot="1" noChangeAspect="1" noMove="1" noResize="1" noEditPoints="1" noAdjustHandles="1" noChangeArrowheads="1" noChangeShapeType="1" noTextEdit="1"/>
              </p:cNvSpPr>
              <p:nvPr>
                <p:ph type="title"/>
              </p:nvPr>
            </p:nvSpPr>
            <p:spPr>
              <a:blipFill>
                <a:blip r:embed="rId2"/>
                <a:stretch>
                  <a:fillRect l="-380" t="-124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05E239-2A24-4583-97CD-28A48B0720D1}"/>
                  </a:ext>
                </a:extLst>
              </p:cNvPr>
              <p:cNvSpPr>
                <a:spLocks noGrp="1"/>
              </p:cNvSpPr>
              <p:nvPr>
                <p:ph idx="1"/>
              </p:nvPr>
            </p:nvSpPr>
            <p:spPr>
              <a:xfrm>
                <a:off x="680321" y="2015612"/>
                <a:ext cx="9613861" cy="4089159"/>
              </a:xfrm>
            </p:spPr>
            <p:txBody>
              <a:bodyPr>
                <a:normAutofit fontScale="85000" lnSpcReduction="20000"/>
              </a:bodyPr>
              <a:lstStyle/>
              <a:p>
                <a:pPr>
                  <a:lnSpc>
                    <a:spcPct val="115000"/>
                  </a:lnSpc>
                  <a:spcAft>
                    <a:spcPts val="1000"/>
                  </a:spcAft>
                </a:pPr>
                <a:r>
                  <a:rPr lang="en-IN" sz="2300" b="1" u="sng" dirty="0">
                    <a:effectLst/>
                    <a:latin typeface="Times New Roman" panose="02020603050405020304" pitchFamily="18" charset="0"/>
                    <a:ea typeface="Times New Roman" panose="02020603050405020304" pitchFamily="18" charset="0"/>
                    <a:cs typeface="Times New Roman" panose="02020603050405020304" pitchFamily="18" charset="0"/>
                  </a:rPr>
                  <a:t>Example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Solve  (x</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y – 2xy</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)dx – (x</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 3x</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23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 0 </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b="1" u="sng" dirty="0">
                    <a:effectLst/>
                    <a:latin typeface="Times New Roman" panose="02020603050405020304" pitchFamily="18" charset="0"/>
                    <a:ea typeface="Times New Roman" panose="02020603050405020304" pitchFamily="18" charset="0"/>
                    <a:cs typeface="Times New Roman" panose="02020603050405020304" pitchFamily="18" charset="0"/>
                  </a:rPr>
                  <a:t>Solution: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Given equation Can be rewrite (x</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y – 2xy</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)dx +( 3x</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3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300" b="1" dirty="0">
                    <a:effectLst/>
                    <a:latin typeface="Times New Roman" panose="02020603050405020304" pitchFamily="18" charset="0"/>
                    <a:ea typeface="Times New Roman" panose="02020603050405020304" pitchFamily="18" charset="0"/>
                    <a:cs typeface="Times New Roman" panose="02020603050405020304" pitchFamily="18" charset="0"/>
                  </a:rPr>
                  <a:t>Step I:</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Given    M = x</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y – 2xy</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and N = 3x</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IN"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∂M/∂y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x</a:t>
                </a:r>
                <a:r>
                  <a:rPr lang="en-US"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 4xy</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∂N/∂x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6xy – 3x</a:t>
                </a:r>
                <a:r>
                  <a:rPr lang="en-US" sz="23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Therefore </a:t>
                </a: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∂M/∂y </a:t>
                </a:r>
                <a14:m>
                  <m:oMath xmlns:m="http://schemas.openxmlformats.org/officeDocument/2006/math">
                    <m:r>
                      <a:rPr lang="en-US" sz="23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∂N/∂x       Equation is not Exact.</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300" b="1" dirty="0">
                    <a:effectLst/>
                    <a:latin typeface="Times New Roman" panose="02020603050405020304" pitchFamily="18" charset="0"/>
                    <a:ea typeface="Times New Roman" panose="02020603050405020304" pitchFamily="18" charset="0"/>
                    <a:cs typeface="Times New Roman" panose="02020603050405020304" pitchFamily="18" charset="0"/>
                  </a:rPr>
                  <a:t>Step II: </a:t>
                </a: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Given equation is homogenous equation. </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                       Therefore </a:t>
                </a:r>
                <a14:m>
                  <m:oMath xmlns:m="http://schemas.openxmlformats.org/officeDocument/2006/math">
                    <m:f>
                      <m:fPr>
                        <m:ctrlPr>
                          <a:rPr lang="en-IN" sz="23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𝑀𝑥</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𝑁𝑦</m:t>
                        </m:r>
                      </m:den>
                    </m:f>
                  </m:oMath>
                </a14:m>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is integral factor provided Mx + Ny </a:t>
                </a:r>
                <a14:m>
                  <m:oMath xmlns:m="http://schemas.openxmlformats.org/officeDocument/2006/math">
                    <m:r>
                      <a:rPr lang="en-US" sz="23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805E239-2A24-4583-97CD-28A48B0720D1}"/>
                  </a:ext>
                </a:extLst>
              </p:cNvPr>
              <p:cNvSpPr>
                <a:spLocks noGrp="1" noRot="1" noChangeAspect="1" noMove="1" noResize="1" noEditPoints="1" noAdjustHandles="1" noChangeArrowheads="1" noChangeShapeType="1" noTextEdit="1"/>
              </p:cNvSpPr>
              <p:nvPr>
                <p:ph idx="1"/>
              </p:nvPr>
            </p:nvSpPr>
            <p:spPr>
              <a:xfrm>
                <a:off x="680321" y="2015612"/>
                <a:ext cx="9613861" cy="4089159"/>
              </a:xfrm>
              <a:blipFill>
                <a:blip r:embed="rId3"/>
                <a:stretch>
                  <a:fillRect l="-761" t="-194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29BA2947-FEF1-4EE0-85BE-E80B2BB1ACDE}"/>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39C0420E-52ED-4F5F-B2F4-8D59B7F630E7}"/>
              </a:ext>
            </a:extLst>
          </p:cNvPr>
          <p:cNvSpPr>
            <a:spLocks noGrp="1"/>
          </p:cNvSpPr>
          <p:nvPr>
            <p:ph type="sldNum" sz="quarter" idx="12"/>
          </p:nvPr>
        </p:nvSpPr>
        <p:spPr/>
        <p:txBody>
          <a:bodyPr/>
          <a:lstStyle/>
          <a:p>
            <a:fld id="{3B0820F7-1709-420A-92F4-4A68696A85EC}" type="slidenum">
              <a:rPr lang="en-IN" smtClean="0"/>
              <a:t>19</a:t>
            </a:fld>
            <a:endParaRPr lang="en-IN"/>
          </a:p>
        </p:txBody>
      </p:sp>
    </p:spTree>
    <p:extLst>
      <p:ext uri="{BB962C8B-B14F-4D97-AF65-F5344CB8AC3E}">
        <p14:creationId xmlns:p14="http://schemas.microsoft.com/office/powerpoint/2010/main" val="1480920982"/>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B5B8-730F-4D8C-AAF0-932C6C3B3597}"/>
              </a:ext>
            </a:extLst>
          </p:cNvPr>
          <p:cNvSpPr>
            <a:spLocks noGrp="1"/>
          </p:cNvSpPr>
          <p:nvPr>
            <p:ph type="title"/>
          </p:nvPr>
        </p:nvSpPr>
        <p:spPr/>
        <p:txBody>
          <a:bodyPr/>
          <a:lstStyle/>
          <a:p>
            <a:r>
              <a:rPr lang="en-US" dirty="0"/>
              <a:t>ENGINEERING MATHEMATICS -II</a:t>
            </a:r>
            <a:endParaRPr lang="en-IN" dirty="0"/>
          </a:p>
        </p:txBody>
      </p:sp>
      <p:sp>
        <p:nvSpPr>
          <p:cNvPr id="3" name="Content Placeholder 2">
            <a:extLst>
              <a:ext uri="{FF2B5EF4-FFF2-40B4-BE49-F238E27FC236}">
                <a16:creationId xmlns:a16="http://schemas.microsoft.com/office/drawing/2014/main" id="{F18B4EAC-D067-4BEB-8F4B-28531FF3F06A}"/>
              </a:ext>
            </a:extLst>
          </p:cNvPr>
          <p:cNvSpPr>
            <a:spLocks noGrp="1"/>
          </p:cNvSpPr>
          <p:nvPr>
            <p:ph idx="1"/>
          </p:nvPr>
        </p:nvSpPr>
        <p:spPr/>
        <p:txBody>
          <a:bodyPr>
            <a:normAutofit fontScale="85000" lnSpcReduction="20000"/>
          </a:bodyPr>
          <a:lstStyle/>
          <a:p>
            <a:r>
              <a:rPr lang="en-US" dirty="0"/>
              <a:t>Syllabus – 6 Modules</a:t>
            </a:r>
          </a:p>
          <a:p>
            <a:r>
              <a:rPr lang="en-US" b="1" dirty="0"/>
              <a:t>Module 1 :Differential Equations of First Order and First Degree</a:t>
            </a:r>
          </a:p>
          <a:p>
            <a:r>
              <a:rPr lang="en-US" dirty="0"/>
              <a:t>1.2 Exact differential Equations, Equations reducible to exact form by using integrating factors. 1.2 Linear differential equations (Review), equation reducible to linear form, Bernoulli’s equation.</a:t>
            </a:r>
          </a:p>
          <a:p>
            <a:r>
              <a:rPr lang="en-US" b="1" dirty="0"/>
              <a:t>Module 2:Linear Differential Equations With Constant Coefficients and Variable Coefficients Of Higher Order</a:t>
            </a:r>
          </a:p>
          <a:p>
            <a:r>
              <a:rPr lang="en-IN" dirty="0"/>
              <a:t>2.1. Linear Differential Equation with constant coefficient‐ complementary function, particular integrals of differential equation of the type f(D)y = X where X is 𝑒 𝑎𝑥 , sin(𝑎𝑥 + 𝑏) , cos (𝑎𝑥 + 𝑏), 𝑥 𝑛 , 𝑒 𝑎𝑥𝑉, 𝑥 𝑉. 2.2. Method of variation of parameters.</a:t>
            </a:r>
            <a:endParaRPr lang="en-US" dirty="0"/>
          </a:p>
        </p:txBody>
      </p:sp>
      <p:sp>
        <p:nvSpPr>
          <p:cNvPr id="4" name="Footer Placeholder 3">
            <a:extLst>
              <a:ext uri="{FF2B5EF4-FFF2-40B4-BE49-F238E27FC236}">
                <a16:creationId xmlns:a16="http://schemas.microsoft.com/office/drawing/2014/main" id="{0E26D244-9DB9-41BD-AD13-7E66A6F3FF9F}"/>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8F2DBBBE-CC56-4AB7-B5AA-A8961516B762}"/>
              </a:ext>
            </a:extLst>
          </p:cNvPr>
          <p:cNvSpPr>
            <a:spLocks noGrp="1"/>
          </p:cNvSpPr>
          <p:nvPr>
            <p:ph type="sldNum" sz="quarter" idx="12"/>
          </p:nvPr>
        </p:nvSpPr>
        <p:spPr/>
        <p:txBody>
          <a:bodyPr/>
          <a:lstStyle/>
          <a:p>
            <a:fld id="{3B0820F7-1709-420A-92F4-4A68696A85EC}" type="slidenum">
              <a:rPr lang="en-IN" smtClean="0"/>
              <a:t>2</a:t>
            </a:fld>
            <a:endParaRPr lang="en-IN"/>
          </a:p>
        </p:txBody>
      </p:sp>
    </p:spTree>
    <p:extLst>
      <p:ext uri="{BB962C8B-B14F-4D97-AF65-F5344CB8AC3E}">
        <p14:creationId xmlns:p14="http://schemas.microsoft.com/office/powerpoint/2010/main" val="3539464284"/>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2566-93CA-4162-AB8A-D7806E3C2F23}"/>
              </a:ext>
            </a:extLst>
          </p:cNvPr>
          <p:cNvSpPr>
            <a:spLocks noGrp="1"/>
          </p:cNvSpPr>
          <p:nvPr>
            <p:ph type="title"/>
          </p:nvPr>
        </p:nvSpPr>
        <p:spPr>
          <a:xfrm>
            <a:off x="680321" y="753228"/>
            <a:ext cx="9613861" cy="721611"/>
          </a:xfrm>
        </p:spPr>
        <p:txBody>
          <a:bodyPr>
            <a:normAutofit fontScale="90000"/>
          </a:bodyPr>
          <a:lstStyle/>
          <a:p>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M = x</a:t>
            </a:r>
            <a:r>
              <a:rPr lang="en-IN" sz="3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y – 2xy</a:t>
            </a:r>
            <a:r>
              <a:rPr lang="en-IN" sz="3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 and N = 3x</a:t>
            </a:r>
            <a:r>
              <a:rPr lang="en-IN" sz="3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IN" sz="3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br>
              <a:rPr lang="en-IN" sz="36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5C185A-7407-4776-8D04-24EDB21EE7B4}"/>
                  </a:ext>
                </a:extLst>
              </p:cNvPr>
              <p:cNvSpPr>
                <a:spLocks noGrp="1"/>
              </p:cNvSpPr>
              <p:nvPr>
                <p:ph idx="1"/>
              </p:nvPr>
            </p:nvSpPr>
            <p:spPr>
              <a:xfrm>
                <a:off x="680321" y="1946787"/>
                <a:ext cx="9613861" cy="4354526"/>
              </a:xfrm>
            </p:spPr>
            <p:txBody>
              <a:bodyPr>
                <a:normAutofit fontScale="77500" lnSpcReduction="20000"/>
              </a:bodyPr>
              <a:lstStyle/>
              <a:p>
                <a:pPr>
                  <a:lnSpc>
                    <a:spcPct val="115000"/>
                  </a:lnSpc>
                  <a:spcAft>
                    <a:spcPts val="1000"/>
                  </a:spcAft>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Mx + Ny =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y – 2xy</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 y (3x</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y  - 2x</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+ 3x</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 yx</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6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en-IN" sz="2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Therefore Integral Factor</a:t>
                </a: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endParaRPr lang="en-IN" sz="2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600" b="1" u="sng" dirty="0">
                    <a:effectLst/>
                    <a:latin typeface="Times New Roman" panose="02020603050405020304" pitchFamily="18" charset="0"/>
                    <a:ea typeface="Times New Roman" panose="02020603050405020304" pitchFamily="18" charset="0"/>
                    <a:cs typeface="Times New Roman" panose="02020603050405020304" pitchFamily="18" charset="0"/>
                  </a:rPr>
                  <a:t>Step III:</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Multiply the given equation by I.F. </a:t>
                </a:r>
                <a14:m>
                  <m:oMath xmlns:m="http://schemas.openxmlformats.org/officeDocument/2006/math">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endParaRPr lang="en-IN" sz="2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y – 2xy</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)dx +  </a:t>
                </a:r>
                <a14:m>
                  <m:oMath xmlns:m="http://schemas.openxmlformats.org/officeDocument/2006/math">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( 3x</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IN" sz="2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6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IN" sz="2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d>
                      <m:d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𝑥</m:t>
                            </m:r>
                          </m:den>
                        </m:f>
                      </m:e>
                    </m:d>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𝑥</m:t>
                            </m:r>
                          </m:num>
                          <m:den>
                            <m:sSup>
                              <m:sSup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𝑑𝑦</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2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Here M = </a:t>
                </a:r>
                <a14:m>
                  <m:oMath xmlns:m="http://schemas.openxmlformats.org/officeDocument/2006/math">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𝑥</m:t>
                        </m:r>
                      </m:den>
                    </m:f>
                  </m:oMath>
                </a14:m>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and  N = </a:t>
                </a:r>
                <a14:m>
                  <m:oMath xmlns:m="http://schemas.openxmlformats.org/officeDocument/2006/math">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𝑥</m:t>
                        </m:r>
                      </m:num>
                      <m:den>
                        <m:sSup>
                          <m:sSup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endParaRPr lang="en-IN" sz="2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75C185A-7407-4776-8D04-24EDB21EE7B4}"/>
                  </a:ext>
                </a:extLst>
              </p:cNvPr>
              <p:cNvSpPr>
                <a:spLocks noGrp="1" noRot="1" noChangeAspect="1" noMove="1" noResize="1" noEditPoints="1" noAdjustHandles="1" noChangeArrowheads="1" noChangeShapeType="1" noTextEdit="1"/>
              </p:cNvSpPr>
              <p:nvPr>
                <p:ph idx="1"/>
              </p:nvPr>
            </p:nvSpPr>
            <p:spPr>
              <a:xfrm>
                <a:off x="680321" y="1946787"/>
                <a:ext cx="9613861" cy="4354526"/>
              </a:xfrm>
              <a:blipFill>
                <a:blip r:embed="rId2"/>
                <a:stretch>
                  <a:fillRect l="-761" t="-167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A87A1F24-9342-49AE-91B9-D815ADA3548B}"/>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9AF6A4B9-F853-4770-BC9A-B5598C383413}"/>
              </a:ext>
            </a:extLst>
          </p:cNvPr>
          <p:cNvSpPr>
            <a:spLocks noGrp="1"/>
          </p:cNvSpPr>
          <p:nvPr>
            <p:ph type="sldNum" sz="quarter" idx="12"/>
          </p:nvPr>
        </p:nvSpPr>
        <p:spPr/>
        <p:txBody>
          <a:bodyPr/>
          <a:lstStyle/>
          <a:p>
            <a:fld id="{3B0820F7-1709-420A-92F4-4A68696A85EC}" type="slidenum">
              <a:rPr lang="en-IN" smtClean="0"/>
              <a:t>20</a:t>
            </a:fld>
            <a:endParaRPr lang="en-IN"/>
          </a:p>
        </p:txBody>
      </p:sp>
    </p:spTree>
    <p:extLst>
      <p:ext uri="{BB962C8B-B14F-4D97-AF65-F5344CB8AC3E}">
        <p14:creationId xmlns:p14="http://schemas.microsoft.com/office/powerpoint/2010/main" val="3014672217"/>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DAEBCAF-7278-4991-AA4D-60B11D25DBE2}"/>
                  </a:ext>
                </a:extLst>
              </p:cNvPr>
              <p:cNvSpPr>
                <a:spLocks noGrp="1"/>
              </p:cNvSpPr>
              <p:nvPr>
                <p:ph type="title"/>
              </p:nvPr>
            </p:nvSpPr>
            <p:spPr>
              <a:xfrm>
                <a:off x="680321" y="753228"/>
                <a:ext cx="9613861" cy="888759"/>
              </a:xfrm>
            </p:spPr>
            <p:txBody>
              <a:bodyPr>
                <a:normAutofit fontScale="90000"/>
              </a:bodyPr>
              <a:lstStyle/>
              <a:p>
                <a:pPr>
                  <a:lnSpc>
                    <a:spcPct val="115000"/>
                  </a:lnSpc>
                  <a:spcAft>
                    <a:spcPts val="1000"/>
                  </a:spcAft>
                </a:pP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and     ∂N/∂x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 ∂N/∂x</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Equation (A) is exact.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BDAEBCAF-7278-4991-AA4D-60B11D25DBE2}"/>
                  </a:ext>
                </a:extLst>
              </p:cNvPr>
              <p:cNvSpPr>
                <a:spLocks noGrp="1" noRot="1" noChangeAspect="1" noMove="1" noResize="1" noEditPoints="1" noAdjustHandles="1" noChangeArrowheads="1" noChangeShapeType="1" noTextEdit="1"/>
              </p:cNvSpPr>
              <p:nvPr>
                <p:ph type="title"/>
              </p:nvPr>
            </p:nvSpPr>
            <p:spPr>
              <a:xfrm>
                <a:off x="680321" y="753228"/>
                <a:ext cx="9613861" cy="888759"/>
              </a:xfrm>
              <a:blipFill>
                <a:blip r:embed="rId2"/>
                <a:stretch>
                  <a:fillRect t="-144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DB2BCD-932C-47B9-B5F3-96FC3DB71A37}"/>
                  </a:ext>
                </a:extLst>
              </p:cNvPr>
              <p:cNvSpPr>
                <a:spLocks noGrp="1"/>
              </p:cNvSpPr>
              <p:nvPr>
                <p:ph idx="1"/>
              </p:nvPr>
            </p:nvSpPr>
            <p:spPr>
              <a:xfrm>
                <a:off x="680321" y="1917290"/>
                <a:ext cx="9613861" cy="4018899"/>
              </a:xfrm>
            </p:spPr>
            <p:txBody>
              <a:bodyPr>
                <a:normAutofit/>
              </a:bodyPr>
              <a:lstStyle/>
              <a:p>
                <a:pPr>
                  <a:lnSpc>
                    <a:spcPct val="115000"/>
                  </a:lnSpc>
                  <a:spcAft>
                    <a:spcPts val="100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Step IV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Since the</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given equation is exact, then the general solution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given by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∫M dx                  +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Ndy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c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(keeping y as constant)        (terms not containing x)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e>
                    </m:d>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dx    +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c.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func>
                          </m:e>
                        </m:func>
                      </m:e>
                    </m:fun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which is general solution.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mc:Choice>
        <mc:Fallback xmlns="">
          <p:sp>
            <p:nvSpPr>
              <p:cNvPr id="3" name="Content Placeholder 2">
                <a:extLst>
                  <a:ext uri="{FF2B5EF4-FFF2-40B4-BE49-F238E27FC236}">
                    <a16:creationId xmlns:a16="http://schemas.microsoft.com/office/drawing/2014/main" id="{79DB2BCD-932C-47B9-B5F3-96FC3DB71A37}"/>
                  </a:ext>
                </a:extLst>
              </p:cNvPr>
              <p:cNvSpPr>
                <a:spLocks noGrp="1" noRot="1" noChangeAspect="1" noMove="1" noResize="1" noEditPoints="1" noAdjustHandles="1" noChangeArrowheads="1" noChangeShapeType="1" noTextEdit="1"/>
              </p:cNvSpPr>
              <p:nvPr>
                <p:ph idx="1"/>
              </p:nvPr>
            </p:nvSpPr>
            <p:spPr>
              <a:xfrm>
                <a:off x="680321" y="1917290"/>
                <a:ext cx="9613861" cy="4018899"/>
              </a:xfrm>
              <a:blipFill>
                <a:blip r:embed="rId3"/>
                <a:stretch>
                  <a:fillRect l="-444" t="-455"/>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F64AED49-9D8C-40A0-86D4-61ED028C37B3}"/>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C050DE3E-61C6-40D3-880A-C876FD4839BE}"/>
              </a:ext>
            </a:extLst>
          </p:cNvPr>
          <p:cNvSpPr>
            <a:spLocks noGrp="1"/>
          </p:cNvSpPr>
          <p:nvPr>
            <p:ph type="sldNum" sz="quarter" idx="12"/>
          </p:nvPr>
        </p:nvSpPr>
        <p:spPr/>
        <p:txBody>
          <a:bodyPr/>
          <a:lstStyle/>
          <a:p>
            <a:fld id="{3B0820F7-1709-420A-92F4-4A68696A85EC}" type="slidenum">
              <a:rPr lang="en-IN" smtClean="0"/>
              <a:t>21</a:t>
            </a:fld>
            <a:endParaRPr lang="en-IN"/>
          </a:p>
        </p:txBody>
      </p:sp>
    </p:spTree>
    <p:extLst>
      <p:ext uri="{BB962C8B-B14F-4D97-AF65-F5344CB8AC3E}">
        <p14:creationId xmlns:p14="http://schemas.microsoft.com/office/powerpoint/2010/main" val="913834874"/>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980D786-65B3-4D7A-8A6D-99376DA28A3E}"/>
                  </a:ext>
                </a:extLst>
              </p:cNvPr>
              <p:cNvSpPr>
                <a:spLocks noGrp="1"/>
              </p:cNvSpPr>
              <p:nvPr>
                <p:ph type="title"/>
              </p:nvPr>
            </p:nvSpPr>
            <p:spPr/>
            <p:txBody>
              <a:bodyPr>
                <a:normAutofit/>
              </a:bodyPr>
              <a:lstStyle/>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TYPE III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If the equation is of the form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yf</a:t>
                </a:r>
                <a:r>
                  <a:rPr lang="en-IN"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)dx + x f</a:t>
                </a:r>
                <a:r>
                  <a:rPr lang="en-IN"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0</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Mx – Ny </a:t>
                </a:r>
                <a14:m>
                  <m:oMath xmlns:m="http://schemas.openxmlformats.org/officeDocument/2006/math">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0</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then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1/[Mx –Ny]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the Integrating Factor</a:t>
                </a:r>
                <a:endParaRPr lang="en-IN" sz="2000" dirty="0"/>
              </a:p>
            </p:txBody>
          </p:sp>
        </mc:Choice>
        <mc:Fallback xmlns="">
          <p:sp>
            <p:nvSpPr>
              <p:cNvPr id="2" name="Title 1">
                <a:extLst>
                  <a:ext uri="{FF2B5EF4-FFF2-40B4-BE49-F238E27FC236}">
                    <a16:creationId xmlns:a16="http://schemas.microsoft.com/office/drawing/2014/main" id="{A980D786-65B3-4D7A-8A6D-99376DA28A3E}"/>
                  </a:ext>
                </a:extLst>
              </p:cNvPr>
              <p:cNvSpPr>
                <a:spLocks noGrp="1" noRot="1" noChangeAspect="1" noMove="1" noResize="1" noEditPoints="1" noAdjustHandles="1" noChangeArrowheads="1" noChangeShapeType="1" noTextEdit="1"/>
              </p:cNvSpPr>
              <p:nvPr>
                <p:ph type="title"/>
              </p:nvPr>
            </p:nvSpPr>
            <p:spPr>
              <a:blipFill>
                <a:blip r:embed="rId2"/>
                <a:stretch>
                  <a:fillRect l="-5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BDEDD5-23C0-4F42-9CB2-6AF05127219F}"/>
                  </a:ext>
                </a:extLst>
              </p:cNvPr>
              <p:cNvSpPr>
                <a:spLocks noGrp="1"/>
              </p:cNvSpPr>
              <p:nvPr>
                <p:ph idx="1"/>
              </p:nvPr>
            </p:nvSpPr>
            <p:spPr/>
            <p:txBody>
              <a:bodyPr>
                <a:normAutofit lnSpcReduction="10000"/>
              </a:bodyPr>
              <a:lstStyle/>
              <a:p>
                <a:pPr>
                  <a:lnSpc>
                    <a:spcPct val="115000"/>
                  </a:lnSpc>
                  <a:spcAft>
                    <a:spcPts val="1000"/>
                  </a:spcAft>
                </a:pP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Example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Solve  y(1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)dx + x(1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Step 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Here M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 xy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N = x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+ 2xy + 3x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∂N/∂x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 – 2xy + 3x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∂N/∂x       Equation is not Exact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Given equation is of the type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yf</a:t>
                </a:r>
                <a:r>
                  <a:rPr lang="en-IN"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)dx + x f</a:t>
                </a:r>
                <a:r>
                  <a:rPr lang="en-IN"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Integral Factor is given by [1/(Mx – Ny)] provided Mx – Ny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dirty="0"/>
              </a:p>
            </p:txBody>
          </p:sp>
        </mc:Choice>
        <mc:Fallback xmlns="">
          <p:sp>
            <p:nvSpPr>
              <p:cNvPr id="3" name="Content Placeholder 2">
                <a:extLst>
                  <a:ext uri="{FF2B5EF4-FFF2-40B4-BE49-F238E27FC236}">
                    <a16:creationId xmlns:a16="http://schemas.microsoft.com/office/drawing/2014/main" id="{5EBDEDD5-23C0-4F42-9CB2-6AF05127219F}"/>
                  </a:ext>
                </a:extLst>
              </p:cNvPr>
              <p:cNvSpPr>
                <a:spLocks noGrp="1" noRot="1" noChangeAspect="1" noMove="1" noResize="1" noEditPoints="1" noAdjustHandles="1" noChangeArrowheads="1" noChangeShapeType="1" noTextEdit="1"/>
              </p:cNvSpPr>
              <p:nvPr>
                <p:ph idx="1"/>
              </p:nvPr>
            </p:nvSpPr>
            <p:spPr>
              <a:blipFill>
                <a:blip r:embed="rId3"/>
                <a:stretch>
                  <a:fillRect l="-635" t="-165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B4D55E4F-5541-4ED3-A791-7CE6B24D49D9}"/>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3431F0EA-F716-4E94-956C-B7DA4E19C93F}"/>
              </a:ext>
            </a:extLst>
          </p:cNvPr>
          <p:cNvSpPr>
            <a:spLocks noGrp="1"/>
          </p:cNvSpPr>
          <p:nvPr>
            <p:ph type="sldNum" sz="quarter" idx="12"/>
          </p:nvPr>
        </p:nvSpPr>
        <p:spPr/>
        <p:txBody>
          <a:bodyPr/>
          <a:lstStyle/>
          <a:p>
            <a:fld id="{3B0820F7-1709-420A-92F4-4A68696A85EC}" type="slidenum">
              <a:rPr lang="en-IN" smtClean="0"/>
              <a:t>22</a:t>
            </a:fld>
            <a:endParaRPr lang="en-IN"/>
          </a:p>
        </p:txBody>
      </p:sp>
    </p:spTree>
    <p:extLst>
      <p:ext uri="{BB962C8B-B14F-4D97-AF65-F5344CB8AC3E}">
        <p14:creationId xmlns:p14="http://schemas.microsoft.com/office/powerpoint/2010/main" val="325236980"/>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EAEA-EBA3-4F52-A3D8-1F2B28C3DE0C}"/>
              </a:ext>
            </a:extLst>
          </p:cNvPr>
          <p:cNvSpPr>
            <a:spLocks noGrp="1"/>
          </p:cNvSpPr>
          <p:nvPr>
            <p:ph type="title"/>
          </p:nvPr>
        </p:nvSpPr>
        <p:spPr/>
        <p:txBody>
          <a:bodyPr>
            <a:normAutofit/>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Here M = y + xy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N = x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Therefore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Mx – Ny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 xy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y(  x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49D7FC-009E-44EB-87D4-D3D339D44E39}"/>
                  </a:ext>
                </a:extLst>
              </p:cNvPr>
              <p:cNvSpPr>
                <a:spLocks noGrp="1"/>
              </p:cNvSpPr>
              <p:nvPr>
                <p:ph idx="1"/>
              </p:nvPr>
            </p:nvSpPr>
            <p:spPr>
              <a:xfrm>
                <a:off x="680321" y="1976284"/>
                <a:ext cx="9613861" cy="3959905"/>
              </a:xfrm>
            </p:spPr>
            <p:txBody>
              <a:bodyPr>
                <a:normAutofit fontScale="25000" lnSpcReduction="20000"/>
              </a:bodyPr>
              <a:lstStyle/>
              <a:p>
                <a:pPr>
                  <a:lnSpc>
                    <a:spcPct val="115000"/>
                  </a:lnSpc>
                  <a:spcAft>
                    <a:spcPts val="1000"/>
                  </a:spcAft>
                </a:pP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64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64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6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 2x</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14:m>
                  <m:oMath xmlns:m="http://schemas.openxmlformats.org/officeDocument/2006/math">
                    <m:r>
                      <a:rPr lang="en-US" sz="64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en-IN" sz="6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Therefore I. F.</a:t>
                </a: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𝑴𝒙</m:t>
                        </m:r>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𝑵𝒚</m:t>
                        </m:r>
                      </m:den>
                    </m:f>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𝟐</m:t>
                        </m:r>
                        <m:sSup>
                          <m:sSupPr>
                            <m:ctrlP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sSup>
                          <m:sSupPr>
                            <m:ctrlP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r>
                  <a:rPr lang="en-IN" sz="6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6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6400" b="1" u="sng" dirty="0">
                    <a:effectLst/>
                    <a:latin typeface="Times New Roman" panose="02020603050405020304" pitchFamily="18" charset="0"/>
                    <a:ea typeface="Times New Roman" panose="02020603050405020304" pitchFamily="18" charset="0"/>
                    <a:cs typeface="Times New Roman" panose="02020603050405020304" pitchFamily="18" charset="0"/>
                  </a:rPr>
                  <a:t>Step II:</a:t>
                </a: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 Multiply given equation by Integral Factor ,</a:t>
                </a:r>
                <a:endParaRPr lang="en-IN" sz="6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𝟐</m:t>
                        </m:r>
                        <m:sSup>
                          <m:sSupPr>
                            <m:ctrlP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sSup>
                          <m:sSupPr>
                            <m:ctrlP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r>
                  <a:rPr lang="en-IN" sz="64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y + xy</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𝟐</m:t>
                        </m:r>
                        <m:sSup>
                          <m:sSupPr>
                            <m:ctrlP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sSup>
                          <m:sSupPr>
                            <m:ctrlP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64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(x – x</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6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 0 ………(A)</a:t>
                </a:r>
                <a:endParaRPr lang="en-IN" sz="6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Here M = </a:t>
                </a:r>
                <a14:m>
                  <m:oMath xmlns:m="http://schemas.openxmlformats.org/officeDocument/2006/math">
                    <m:d>
                      <m:d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𝑦</m:t>
                            </m:r>
                          </m:num>
                          <m:den>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a14:m>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and N = </a:t>
                </a:r>
                <a14:m>
                  <m:oMath xmlns:m="http://schemas.openxmlformats.org/officeDocument/2006/math">
                    <m:d>
                      <m:d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𝑥</m:t>
                            </m:r>
                            <m:sSup>
                              <m:sSup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a14:m>
                <a:endParaRPr lang="en-IN" sz="6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6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∂M/∂y = </a:t>
                </a:r>
                <a14:m>
                  <m:oMath xmlns:m="http://schemas.openxmlformats.org/officeDocument/2006/math">
                    <m:f>
                      <m:f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∂N/∂x = </a:t>
                </a:r>
                <a14:m>
                  <m:oMath xmlns:m="http://schemas.openxmlformats.org/officeDocument/2006/math">
                    <m:f>
                      <m:f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6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64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6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∂M/∂y = ∂N/∂x</a:t>
                </a:r>
                <a:endParaRPr lang="en-IN" sz="6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6400" dirty="0">
                    <a:effectLst/>
                    <a:latin typeface="Times New Roman" panose="02020603050405020304" pitchFamily="18" charset="0"/>
                    <a:ea typeface="Times New Roman" panose="02020603050405020304" pitchFamily="18" charset="0"/>
                    <a:cs typeface="Times New Roman" panose="02020603050405020304" pitchFamily="18" charset="0"/>
                  </a:rPr>
                  <a:t>         		    Equation (A) is exact.  </a:t>
                </a:r>
                <a:endParaRPr lang="en-IN" sz="6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F449D7FC-009E-44EB-87D4-D3D339D44E39}"/>
                  </a:ext>
                </a:extLst>
              </p:cNvPr>
              <p:cNvSpPr>
                <a:spLocks noGrp="1" noRot="1" noChangeAspect="1" noMove="1" noResize="1" noEditPoints="1" noAdjustHandles="1" noChangeArrowheads="1" noChangeShapeType="1" noTextEdit="1"/>
              </p:cNvSpPr>
              <p:nvPr>
                <p:ph idx="1"/>
              </p:nvPr>
            </p:nvSpPr>
            <p:spPr>
              <a:xfrm>
                <a:off x="680321" y="1976284"/>
                <a:ext cx="9613861" cy="3959905"/>
              </a:xfrm>
              <a:blipFill>
                <a:blip r:embed="rId2"/>
                <a:stretch>
                  <a:fillRect l="-254" t="-923" b="-15077"/>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745BA2E9-8B4A-4596-A094-EC9E8330F14C}"/>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7F3404F7-1DEA-4938-B892-AE78188BE867}"/>
              </a:ext>
            </a:extLst>
          </p:cNvPr>
          <p:cNvSpPr>
            <a:spLocks noGrp="1"/>
          </p:cNvSpPr>
          <p:nvPr>
            <p:ph type="sldNum" sz="quarter" idx="12"/>
          </p:nvPr>
        </p:nvSpPr>
        <p:spPr/>
        <p:txBody>
          <a:bodyPr/>
          <a:lstStyle/>
          <a:p>
            <a:fld id="{3B0820F7-1709-420A-92F4-4A68696A85EC}" type="slidenum">
              <a:rPr lang="en-IN" smtClean="0"/>
              <a:t>23</a:t>
            </a:fld>
            <a:endParaRPr lang="en-IN"/>
          </a:p>
        </p:txBody>
      </p:sp>
    </p:spTree>
    <p:extLst>
      <p:ext uri="{BB962C8B-B14F-4D97-AF65-F5344CB8AC3E}">
        <p14:creationId xmlns:p14="http://schemas.microsoft.com/office/powerpoint/2010/main" val="2421003385"/>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D7C0-6059-4973-BBC7-BCB22CB8977E}"/>
              </a:ext>
            </a:extLst>
          </p:cNvPr>
          <p:cNvSpPr>
            <a:spLocks noGrp="1"/>
          </p:cNvSpPr>
          <p:nvPr>
            <p:ph type="title"/>
          </p:nvPr>
        </p:nvSpPr>
        <p:spPr/>
        <p:txBody>
          <a:bodyPr>
            <a:normAutofit fontScale="90000"/>
          </a:bodyPr>
          <a:lstStyle/>
          <a:p>
            <a:pPr>
              <a:lnSpc>
                <a:spcPct val="115000"/>
              </a:lnSpc>
              <a:spcAft>
                <a:spcPts val="100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Step III: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Since the</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given equation is exact, then the general solution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given by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∫M dx                  +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Ndy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c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(keeping y as constant)        (terms not containing x)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6B739F-7789-400D-A806-713359B7E48C}"/>
                  </a:ext>
                </a:extLst>
              </p:cNvPr>
              <p:cNvSpPr>
                <a:spLocks noGrp="1"/>
              </p:cNvSpPr>
              <p:nvPr>
                <p:ph idx="1"/>
              </p:nvPr>
            </p:nvSpPr>
            <p:spPr/>
            <p:txBody>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Here M = </a:t>
                </a:r>
                <a14:m>
                  <m:oMath xmlns:m="http://schemas.openxmlformats.org/officeDocument/2006/math">
                    <m:d>
                      <m:d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𝑦</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N = </a:t>
                </a:r>
                <a14:m>
                  <m:oMath xmlns:m="http://schemas.openxmlformats.org/officeDocument/2006/math">
                    <m:d>
                      <m:d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a14:m>
                <a:endParaRPr lang="en-IN" dirty="0"/>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dx +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c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𝑥𝑦</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fun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e>
                    </m:func>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general solution is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𝑥𝑦</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e>
                    </m:fun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oMath>
                </a14:m>
                <a:endParaRPr lang="en-IN" dirty="0"/>
              </a:p>
            </p:txBody>
          </p:sp>
        </mc:Choice>
        <mc:Fallback xmlns="">
          <p:sp>
            <p:nvSpPr>
              <p:cNvPr id="3" name="Content Placeholder 2">
                <a:extLst>
                  <a:ext uri="{FF2B5EF4-FFF2-40B4-BE49-F238E27FC236}">
                    <a16:creationId xmlns:a16="http://schemas.microsoft.com/office/drawing/2014/main" id="{7B6B739F-7789-400D-A806-713359B7E48C}"/>
                  </a:ext>
                </a:extLst>
              </p:cNvPr>
              <p:cNvSpPr>
                <a:spLocks noGrp="1" noRot="1" noChangeAspect="1" noMove="1" noResize="1" noEditPoints="1" noAdjustHandles="1" noChangeArrowheads="1" noChangeShapeType="1" noTextEdit="1"/>
              </p:cNvSpPr>
              <p:nvPr>
                <p:ph idx="1"/>
              </p:nvPr>
            </p:nvSpPr>
            <p:spPr>
              <a:blipFill>
                <a:blip r:embed="rId2"/>
                <a:stretch>
                  <a:fillRect l="-88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04462469-8B96-45F3-9BA8-FF3EC5E54AE1}"/>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E53C8EF3-866F-4B16-9CF5-0D7BD43BD8AB}"/>
              </a:ext>
            </a:extLst>
          </p:cNvPr>
          <p:cNvSpPr>
            <a:spLocks noGrp="1"/>
          </p:cNvSpPr>
          <p:nvPr>
            <p:ph type="sldNum" sz="quarter" idx="12"/>
          </p:nvPr>
        </p:nvSpPr>
        <p:spPr/>
        <p:txBody>
          <a:bodyPr/>
          <a:lstStyle/>
          <a:p>
            <a:fld id="{3B0820F7-1709-420A-92F4-4A68696A85EC}" type="slidenum">
              <a:rPr lang="en-IN" smtClean="0"/>
              <a:t>24</a:t>
            </a:fld>
            <a:endParaRPr lang="en-IN"/>
          </a:p>
        </p:txBody>
      </p:sp>
    </p:spTree>
    <p:extLst>
      <p:ext uri="{BB962C8B-B14F-4D97-AF65-F5344CB8AC3E}">
        <p14:creationId xmlns:p14="http://schemas.microsoft.com/office/powerpoint/2010/main" val="1083785556"/>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FEF7F10-276A-479F-8B07-0C249ACE15DE}"/>
                  </a:ext>
                </a:extLst>
              </p:cNvPr>
              <p:cNvSpPr>
                <a:spLocks noGrp="1"/>
              </p:cNvSpPr>
              <p:nvPr>
                <p:ph type="title"/>
              </p:nvPr>
            </p:nvSpPr>
            <p:spPr>
              <a:xfrm>
                <a:off x="680321" y="639097"/>
                <a:ext cx="9613861" cy="943897"/>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Type I: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𝑴</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f(x)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function of x only then the Integrating Factor is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FFEF7F10-276A-479F-8B07-0C249ACE15DE}"/>
                  </a:ext>
                </a:extLst>
              </p:cNvPr>
              <p:cNvSpPr>
                <a:spLocks noGrp="1" noRot="1" noChangeAspect="1" noMove="1" noResize="1" noEditPoints="1" noAdjustHandles="1" noChangeArrowheads="1" noChangeShapeType="1" noTextEdit="1"/>
              </p:cNvSpPr>
              <p:nvPr>
                <p:ph type="title"/>
              </p:nvPr>
            </p:nvSpPr>
            <p:spPr>
              <a:xfrm>
                <a:off x="680321" y="639097"/>
                <a:ext cx="9613861" cy="943897"/>
              </a:xfrm>
              <a:blipFill>
                <a:blip r:embed="rId2"/>
                <a:stretch>
                  <a:fillRect l="-3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A8C306-C954-4FF4-9518-A345E7520003}"/>
                  </a:ext>
                </a:extLst>
              </p:cNvPr>
              <p:cNvSpPr>
                <a:spLocks noGrp="1"/>
              </p:cNvSpPr>
              <p:nvPr>
                <p:ph idx="1"/>
              </p:nvPr>
            </p:nvSpPr>
            <p:spPr>
              <a:xfrm>
                <a:off x="680321" y="1946787"/>
                <a:ext cx="9613861" cy="3989402"/>
              </a:xfrm>
            </p:spPr>
            <p:txBody>
              <a:bodyPr>
                <a:normAutofit lnSpcReduction="10000"/>
              </a:bodyPr>
              <a:lstStyle/>
              <a:p>
                <a:pPr>
                  <a:lnSpc>
                    <a:spcPct val="150000"/>
                  </a:lnSpc>
                  <a:spcAft>
                    <a:spcPts val="100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Example 1</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Solve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 dx – 2xy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Solution: Step 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Write the given equation in the standard for  M(</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Given equation can be rewrite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 dx + (- 2xy)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which is of the form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where M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 and N = - 2xy</a:t>
                </a:r>
              </a:p>
              <a:p>
                <a:pPr>
                  <a:lnSpc>
                    <a:spcPct val="150000"/>
                  </a:lnSpc>
                  <a:spcAft>
                    <a:spcPts val="100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Step II: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verify whether the equation is exact or not by checking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∂M/∂y=∂N/∂x</a:t>
                </a:r>
                <a:endParaRPr lang="en-IN" sz="1800" b="1" dirty="0">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  2y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  - 2xy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∂N/∂x =   -2y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………….(ii)</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CBA8C306-C954-4FF4-9518-A345E7520003}"/>
                  </a:ext>
                </a:extLst>
              </p:cNvPr>
              <p:cNvSpPr>
                <a:spLocks noGrp="1" noRot="1" noChangeAspect="1" noMove="1" noResize="1" noEditPoints="1" noAdjustHandles="1" noChangeArrowheads="1" noChangeShapeType="1" noTextEdit="1"/>
              </p:cNvSpPr>
              <p:nvPr>
                <p:ph idx="1"/>
              </p:nvPr>
            </p:nvSpPr>
            <p:spPr>
              <a:xfrm>
                <a:off x="680321" y="1946787"/>
                <a:ext cx="9613861" cy="3989402"/>
              </a:xfrm>
              <a:blipFill>
                <a:blip r:embed="rId3"/>
                <a:stretch>
                  <a:fillRect l="-6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45A4BFC6-66FE-4AE3-BF6F-D7D01542912C}"/>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836EF4A8-A8D7-40D1-8193-FACE9A23A82A}"/>
              </a:ext>
            </a:extLst>
          </p:cNvPr>
          <p:cNvSpPr>
            <a:spLocks noGrp="1"/>
          </p:cNvSpPr>
          <p:nvPr>
            <p:ph type="sldNum" sz="quarter" idx="12"/>
          </p:nvPr>
        </p:nvSpPr>
        <p:spPr/>
        <p:txBody>
          <a:bodyPr/>
          <a:lstStyle/>
          <a:p>
            <a:fld id="{3B0820F7-1709-420A-92F4-4A68696A85EC}" type="slidenum">
              <a:rPr lang="en-IN" smtClean="0"/>
              <a:t>25</a:t>
            </a:fld>
            <a:endParaRPr lang="en-IN"/>
          </a:p>
        </p:txBody>
      </p:sp>
    </p:spTree>
    <p:extLst>
      <p:ext uri="{BB962C8B-B14F-4D97-AF65-F5344CB8AC3E}">
        <p14:creationId xmlns:p14="http://schemas.microsoft.com/office/powerpoint/2010/main" val="371434008"/>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4064EF5-C1EC-46CB-AD76-9B7001F8971A}"/>
                  </a:ext>
                </a:extLst>
              </p:cNvPr>
              <p:cNvSpPr>
                <a:spLocks noGrp="1"/>
              </p:cNvSpPr>
              <p:nvPr>
                <p:ph type="title"/>
              </p:nvPr>
            </p:nvSpPr>
            <p:spPr>
              <a:xfrm>
                <a:off x="680321" y="753228"/>
                <a:ext cx="9613861" cy="790437"/>
              </a:xfrm>
            </p:spPr>
            <p:txBody>
              <a:bodyPr>
                <a:normAutofit fontScale="9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∂N/∂x         Equation is not Exact.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24064EF5-C1EC-46CB-AD76-9B7001F8971A}"/>
                  </a:ext>
                </a:extLst>
              </p:cNvPr>
              <p:cNvSpPr>
                <a:spLocks noGrp="1" noRot="1" noChangeAspect="1" noMove="1" noResize="1" noEditPoints="1" noAdjustHandles="1" noChangeArrowheads="1" noChangeShapeType="1" noTextEdit="1"/>
              </p:cNvSpPr>
              <p:nvPr>
                <p:ph type="title"/>
              </p:nvPr>
            </p:nvSpPr>
            <p:spPr>
              <a:xfrm>
                <a:off x="680321" y="753228"/>
                <a:ext cx="9613861" cy="790437"/>
              </a:xfrm>
              <a:blipFill>
                <a:blip r:embed="rId2"/>
                <a:stretch>
                  <a:fillRect l="-380" t="-38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8E0820-6495-471C-9DF6-0E6BC51640D2}"/>
                  </a:ext>
                </a:extLst>
              </p:cNvPr>
              <p:cNvSpPr>
                <a:spLocks noGrp="1"/>
              </p:cNvSpPr>
              <p:nvPr>
                <p:ph idx="1"/>
              </p:nvPr>
            </p:nvSpPr>
            <p:spPr>
              <a:xfrm>
                <a:off x="680321" y="1986116"/>
                <a:ext cx="9613861" cy="3950073"/>
              </a:xfrm>
            </p:spPr>
            <p:txBody>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find the integral factor;  find the value of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𝑴</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𝑴</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d>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𝒙𝒚</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𝒙𝒚</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=f(x) [function of x only]</a:t>
                </a:r>
              </a:p>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the Integral Factor [I.F] =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func>
                          <m:func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𝐥𝐨𝐠</m:t>
                            </m:r>
                          </m:fName>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func>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func>
                          <m:func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𝐥𝐨𝐠</m:t>
                            </m:r>
                          </m:fName>
                          <m:e>
                            <m:d>
                              <m:d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e>
                            </m:d>
                          </m:e>
                        </m:func>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which is the integral factor.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F38E0820-6495-471C-9DF6-0E6BC51640D2}"/>
                  </a:ext>
                </a:extLst>
              </p:cNvPr>
              <p:cNvSpPr>
                <a:spLocks noGrp="1" noRot="1" noChangeAspect="1" noMove="1" noResize="1" noEditPoints="1" noAdjustHandles="1" noChangeArrowheads="1" noChangeShapeType="1" noTextEdit="1"/>
              </p:cNvSpPr>
              <p:nvPr>
                <p:ph idx="1"/>
              </p:nvPr>
            </p:nvSpPr>
            <p:spPr>
              <a:xfrm>
                <a:off x="680321" y="1986116"/>
                <a:ext cx="9613861" cy="3950073"/>
              </a:xfrm>
              <a:blipFill>
                <a:blip r:embed="rId3"/>
                <a:stretch>
                  <a:fillRect l="-444" b="-617"/>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6ACE29A5-6E07-456F-AB89-11CD258F001F}"/>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3CF86FDC-875B-4550-96F8-C0B809F83C39}"/>
              </a:ext>
            </a:extLst>
          </p:cNvPr>
          <p:cNvSpPr>
            <a:spLocks noGrp="1"/>
          </p:cNvSpPr>
          <p:nvPr>
            <p:ph type="sldNum" sz="quarter" idx="12"/>
          </p:nvPr>
        </p:nvSpPr>
        <p:spPr/>
        <p:txBody>
          <a:bodyPr/>
          <a:lstStyle/>
          <a:p>
            <a:fld id="{3B0820F7-1709-420A-92F4-4A68696A85EC}" type="slidenum">
              <a:rPr lang="en-IN" smtClean="0"/>
              <a:t>26</a:t>
            </a:fld>
            <a:endParaRPr lang="en-IN"/>
          </a:p>
        </p:txBody>
      </p:sp>
    </p:spTree>
    <p:extLst>
      <p:ext uri="{BB962C8B-B14F-4D97-AF65-F5344CB8AC3E}">
        <p14:creationId xmlns:p14="http://schemas.microsoft.com/office/powerpoint/2010/main" val="2720674612"/>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A389FD-498D-4D40-B89F-F33AA6925519}"/>
                  </a:ext>
                </a:extLst>
              </p:cNvPr>
              <p:cNvSpPr>
                <a:spLocks noGrp="1"/>
              </p:cNvSpPr>
              <p:nvPr>
                <p:ph type="title"/>
              </p:nvPr>
            </p:nvSpPr>
            <p:spPr>
              <a:xfrm>
                <a:off x="680321" y="743377"/>
                <a:ext cx="9613861" cy="1090789"/>
              </a:xfrm>
            </p:spPr>
            <p:txBody>
              <a:bodyPr>
                <a:normAutofit fontScale="90000"/>
              </a:bodyPr>
              <a:lstStyle/>
              <a:p>
                <a:pPr>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IV:</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Multiply the given equation by IF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+ 1) dx + (-2xy)</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41A389FD-498D-4D40-B89F-F33AA6925519}"/>
                  </a:ext>
                </a:extLst>
              </p:cNvPr>
              <p:cNvSpPr>
                <a:spLocks noGrp="1" noRot="1" noChangeAspect="1" noMove="1" noResize="1" noEditPoints="1" noAdjustHandles="1" noChangeArrowheads="1" noChangeShapeType="1" noTextEdit="1"/>
              </p:cNvSpPr>
              <p:nvPr>
                <p:ph type="title"/>
              </p:nvPr>
            </p:nvSpPr>
            <p:spPr>
              <a:xfrm>
                <a:off x="680321" y="743377"/>
                <a:ext cx="9613861" cy="1090789"/>
              </a:xfrm>
              <a:blipFill>
                <a:blip r:embed="rId2"/>
                <a:stretch>
                  <a:fillRect l="-380" t="-195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A9F1D4-3412-490C-BCA5-010005AF8DBC}"/>
                  </a:ext>
                </a:extLst>
              </p:cNvPr>
              <p:cNvSpPr>
                <a:spLocks noGrp="1"/>
              </p:cNvSpPr>
              <p:nvPr>
                <p:ph idx="1"/>
              </p:nvPr>
            </p:nvSpPr>
            <p:spPr>
              <a:xfrm>
                <a:off x="680321" y="1995948"/>
                <a:ext cx="9613861" cy="3940241"/>
              </a:xfrm>
            </p:spPr>
            <p:txBody>
              <a:bodyPr>
                <a:normAutofit/>
              </a:bodyPr>
              <a:lstStyle/>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Equation (A) is of the form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)dx + N(</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0  where M =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∂N/∂x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Therefore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∂M/∂y=∂N/∂x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Equation (A) is exact.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V: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the</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given equation is exact, then the general solution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given by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∫M dx                  +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Ndy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c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(keeping y as constant)        (terms not containing x)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3A9F1D4-3412-490C-BCA5-010005AF8DBC}"/>
                  </a:ext>
                </a:extLst>
              </p:cNvPr>
              <p:cNvSpPr>
                <a:spLocks noGrp="1" noRot="1" noChangeAspect="1" noMove="1" noResize="1" noEditPoints="1" noAdjustHandles="1" noChangeArrowheads="1" noChangeShapeType="1" noTextEdit="1"/>
              </p:cNvSpPr>
              <p:nvPr>
                <p:ph idx="1"/>
              </p:nvPr>
            </p:nvSpPr>
            <p:spPr>
              <a:xfrm>
                <a:off x="680321" y="1995948"/>
                <a:ext cx="9613861" cy="3940241"/>
              </a:xfrm>
              <a:blipFill>
                <a:blip r:embed="rId3"/>
                <a:stretch>
                  <a:fillRect l="-6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A8C09A4F-9135-4863-8039-61E59046C0C9}"/>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68712AEF-58CC-485C-A85E-70E328FC785C}"/>
              </a:ext>
            </a:extLst>
          </p:cNvPr>
          <p:cNvSpPr>
            <a:spLocks noGrp="1"/>
          </p:cNvSpPr>
          <p:nvPr>
            <p:ph type="sldNum" sz="quarter" idx="12"/>
          </p:nvPr>
        </p:nvSpPr>
        <p:spPr/>
        <p:txBody>
          <a:bodyPr/>
          <a:lstStyle/>
          <a:p>
            <a:fld id="{3B0820F7-1709-420A-92F4-4A68696A85EC}" type="slidenum">
              <a:rPr lang="en-IN" smtClean="0"/>
              <a:t>27</a:t>
            </a:fld>
            <a:endParaRPr lang="en-IN"/>
          </a:p>
        </p:txBody>
      </p:sp>
    </p:spTree>
    <p:extLst>
      <p:ext uri="{BB962C8B-B14F-4D97-AF65-F5344CB8AC3E}">
        <p14:creationId xmlns:p14="http://schemas.microsoft.com/office/powerpoint/2010/main" val="3181303529"/>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171CC7C-1AE5-4E84-A79A-185E2D5D8D1B}"/>
                  </a:ext>
                </a:extLst>
              </p:cNvPr>
              <p:cNvSpPr>
                <a:spLocks noGrp="1"/>
              </p:cNvSpPr>
              <p:nvPr>
                <p:ph type="title"/>
              </p:nvPr>
            </p:nvSpPr>
            <p:spPr/>
            <p:txBody>
              <a:bodyPr>
                <a:normAutofit fontScale="90000"/>
              </a:bodyPr>
              <a:lstStyle/>
              <a:p>
                <a:pPr marL="457200">
                  <a:lnSpc>
                    <a:spcPct val="150000"/>
                  </a:lnSpc>
                </a:pP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dx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∫0dy   = c</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[x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 C. General solution is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x -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D171CC7C-1AE5-4E84-A79A-185E2D5D8D1B}"/>
                  </a:ext>
                </a:extLst>
              </p:cNvPr>
              <p:cNvSpPr>
                <a:spLocks noGrp="1" noRot="1" noChangeAspect="1" noMove="1" noResize="1" noEditPoints="1" noAdjustHandles="1" noChangeArrowheads="1" noChangeShapeType="1" noTextEdit="1"/>
              </p:cNvSpPr>
              <p:nvPr>
                <p:ph type="title"/>
              </p:nvPr>
            </p:nvSpPr>
            <p:spPr>
              <a:blipFill>
                <a:blip r:embed="rId2"/>
                <a:stretch>
                  <a:fillRect t="-192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DB4D35-C0E3-47D2-8607-9F38D78B11A5}"/>
                  </a:ext>
                </a:extLst>
              </p:cNvPr>
              <p:cNvSpPr>
                <a:spLocks noGrp="1"/>
              </p:cNvSpPr>
              <p:nvPr>
                <p:ph idx="1"/>
              </p:nvPr>
            </p:nvSpPr>
            <p:spPr>
              <a:xfrm>
                <a:off x="680321" y="2133600"/>
                <a:ext cx="9613861" cy="3802589"/>
              </a:xfrm>
            </p:spPr>
            <p:txBody>
              <a:bodyPr>
                <a:normAutofit fontScale="85000" lnSpcReduction="10000"/>
              </a:bodyPr>
              <a:lstStyle/>
              <a:p>
                <a:r>
                  <a:rPr lang="en-IN" sz="1800" b="1" dirty="0">
                    <a:effectLst/>
                    <a:latin typeface="Times New Roman" panose="02020603050405020304" pitchFamily="18" charset="0"/>
                    <a:ea typeface="Times New Roman" panose="02020603050405020304" pitchFamily="18" charset="0"/>
                  </a:rPr>
                  <a:t>TYPE II</a:t>
                </a:r>
                <a:r>
                  <a:rPr lang="en-IN" sz="1800" dirty="0">
                    <a:effectLst/>
                    <a:latin typeface="Times New Roman" panose="02020603050405020304" pitchFamily="18" charset="0"/>
                    <a:ea typeface="Times New Roman" panose="02020603050405020304" pitchFamily="18" charset="0"/>
                  </a:rPr>
                  <a:t> : </a:t>
                </a:r>
                <a:r>
                  <a:rPr lang="en-IN" sz="1800" b="1" dirty="0">
                    <a:effectLst/>
                    <a:latin typeface="Times New Roman" panose="02020603050405020304" pitchFamily="18" charset="0"/>
                    <a:ea typeface="Times New Roman" panose="02020603050405020304" pitchFamily="18" charset="0"/>
                  </a:rPr>
                  <a:t>If </a:t>
                </a:r>
                <a14:m>
                  <m:oMath xmlns:m="http://schemas.openxmlformats.org/officeDocument/2006/math">
                    <m:f>
                      <m:fPr>
                        <m:ctrlPr>
                          <a:rPr lang="en-IN" sz="1800" b="1" i="1">
                            <a:effectLst/>
                            <a:latin typeface="Cambria Math" panose="02040503050406030204" pitchFamily="18" charset="0"/>
                            <a:cs typeface="Times New Roman" panose="02020603050405020304" pitchFamily="18" charset="0"/>
                          </a:rPr>
                        </m:ctrlPr>
                      </m:fPr>
                      <m:num>
                        <m:f>
                          <m:fPr>
                            <m:ctrlPr>
                              <a:rPr lang="en-IN" sz="1800" b="1" i="1">
                                <a:effectLst/>
                                <a:latin typeface="Cambria Math" panose="020405030504060302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𝑴</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𝑴</m:t>
                        </m:r>
                      </m:den>
                    </m:f>
                  </m:oMath>
                </a14:m>
                <a:r>
                  <a:rPr lang="en-IN" sz="1800" b="1" dirty="0">
                    <a:effectLst/>
                    <a:latin typeface="Times New Roman" panose="02020603050405020304" pitchFamily="18" charset="0"/>
                    <a:ea typeface="Times New Roman" panose="02020603050405020304" pitchFamily="18" charset="0"/>
                  </a:rPr>
                  <a:t> = f(y)</a:t>
                </a:r>
                <a:r>
                  <a:rPr lang="en-IN" sz="1800" dirty="0">
                    <a:effectLst/>
                    <a:latin typeface="Times New Roman" panose="02020603050405020304" pitchFamily="18" charset="0"/>
                    <a:ea typeface="Times New Roman" panose="02020603050405020304" pitchFamily="18" charset="0"/>
                  </a:rPr>
                  <a:t> a function of y only then the Integrating Factor is </a:t>
                </a:r>
                <a14:m>
                  <m:oMath xmlns:m="http://schemas.openxmlformats.org/officeDocument/2006/math">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e>
                        </m:nary>
                      </m:sup>
                    </m:sSup>
                  </m:oMath>
                </a14:m>
                <a:r>
                  <a:rPr lang="en-IN" sz="1800" b="1" dirty="0">
                    <a:effectLst/>
                    <a:latin typeface="Times New Roman" panose="02020603050405020304" pitchFamily="18" charset="0"/>
                    <a:ea typeface="Times New Roman" panose="02020603050405020304" pitchFamily="18" charset="0"/>
                  </a:rPr>
                  <a:t>.</a:t>
                </a:r>
              </a:p>
              <a:p>
                <a:pPr>
                  <a:lnSpc>
                    <a:spcPct val="150000"/>
                  </a:lnSpc>
                  <a:spcAft>
                    <a:spcPts val="1000"/>
                  </a:spcAft>
                </a:pP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Example 1</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Solve [2xy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+ 2xy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y]dx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-3x]</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Given equation in the standard for  M(</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where M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2xy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+ 2xy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y and N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-3x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verify whether the equation is exact or not by checking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∂M/∂y=∂N/∂x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2xy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+ 2xy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y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  8xy</a:t>
                </a:r>
                <a:r>
                  <a:rPr lang="en-US" sz="18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2xy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+6xy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-3x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∂N/∂x =   2x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2x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…………….….(ii)</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Therefore </a:t>
                </a:r>
                <a:r>
                  <a:rPr lang="en-US" sz="1800" b="1" dirty="0">
                    <a:effectLst/>
                    <a:latin typeface="Times New Roman" panose="02020603050405020304" pitchFamily="18" charset="0"/>
                    <a:ea typeface="Times New Roman" panose="02020603050405020304" pitchFamily="18" charset="0"/>
                  </a:rPr>
                  <a:t>∂M/∂y </a:t>
                </a:r>
                <a14:m>
                  <m:oMath xmlns:m="http://schemas.openxmlformats.org/officeDocument/2006/math">
                    <m:r>
                      <a:rPr lang="en-US" sz="1800" b="1" i="1">
                        <a:effectLst/>
                        <a:latin typeface="Cambria Math" panose="02040503050406030204" pitchFamily="18" charset="0"/>
                        <a:ea typeface="Times New Roman" panose="02020603050405020304" pitchFamily="18" charset="0"/>
                      </a:rPr>
                      <m:t>≠</m:t>
                    </m:r>
                  </m:oMath>
                </a14:m>
                <a:r>
                  <a:rPr lang="en-US" sz="1800" b="1" dirty="0">
                    <a:effectLst/>
                    <a:latin typeface="Times New Roman" panose="02020603050405020304" pitchFamily="18" charset="0"/>
                    <a:ea typeface="Times New Roman" panose="02020603050405020304" pitchFamily="18" charset="0"/>
                  </a:rPr>
                  <a:t> ∂N/∂x         Equation is </a:t>
                </a:r>
                <a:endParaRPr lang="en-IN" dirty="0"/>
              </a:p>
            </p:txBody>
          </p:sp>
        </mc:Choice>
        <mc:Fallback xmlns="">
          <p:sp>
            <p:nvSpPr>
              <p:cNvPr id="3" name="Content Placeholder 2">
                <a:extLst>
                  <a:ext uri="{FF2B5EF4-FFF2-40B4-BE49-F238E27FC236}">
                    <a16:creationId xmlns:a16="http://schemas.microsoft.com/office/drawing/2014/main" id="{14DB4D35-C0E3-47D2-8607-9F38D78B11A5}"/>
                  </a:ext>
                </a:extLst>
              </p:cNvPr>
              <p:cNvSpPr>
                <a:spLocks noGrp="1" noRot="1" noChangeAspect="1" noMove="1" noResize="1" noEditPoints="1" noAdjustHandles="1" noChangeArrowheads="1" noChangeShapeType="1" noTextEdit="1"/>
              </p:cNvSpPr>
              <p:nvPr>
                <p:ph idx="1"/>
              </p:nvPr>
            </p:nvSpPr>
            <p:spPr>
              <a:xfrm>
                <a:off x="680321" y="2133600"/>
                <a:ext cx="9613861" cy="3802589"/>
              </a:xfrm>
              <a:blipFill>
                <a:blip r:embed="rId3"/>
                <a:stretch>
                  <a:fillRect l="-380" b="-16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137F517B-BC09-4156-9D2A-89FD388421F6}"/>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523A1B76-27FF-4E48-B3C7-D1C4750A63B2}"/>
              </a:ext>
            </a:extLst>
          </p:cNvPr>
          <p:cNvSpPr>
            <a:spLocks noGrp="1"/>
          </p:cNvSpPr>
          <p:nvPr>
            <p:ph type="sldNum" sz="quarter" idx="12"/>
          </p:nvPr>
        </p:nvSpPr>
        <p:spPr/>
        <p:txBody>
          <a:bodyPr/>
          <a:lstStyle/>
          <a:p>
            <a:fld id="{3B0820F7-1709-420A-92F4-4A68696A85EC}" type="slidenum">
              <a:rPr lang="en-IN" smtClean="0"/>
              <a:t>28</a:t>
            </a:fld>
            <a:endParaRPr lang="en-IN"/>
          </a:p>
        </p:txBody>
      </p:sp>
    </p:spTree>
    <p:extLst>
      <p:ext uri="{BB962C8B-B14F-4D97-AF65-F5344CB8AC3E}">
        <p14:creationId xmlns:p14="http://schemas.microsoft.com/office/powerpoint/2010/main" val="3384001048"/>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B55896F-D79F-412F-8673-5B60A05E7E6F}"/>
                  </a:ext>
                </a:extLst>
              </p:cNvPr>
              <p:cNvSpPr>
                <a:spLocks noGrp="1"/>
              </p:cNvSpPr>
              <p:nvPr>
                <p:ph type="title"/>
              </p:nvPr>
            </p:nvSpPr>
            <p:spPr>
              <a:xfrm>
                <a:off x="680321" y="556687"/>
                <a:ext cx="9613861" cy="1203287"/>
              </a:xfrm>
            </p:spPr>
            <p:txBody>
              <a:bodyPr>
                <a:normAutofit fontScale="90000"/>
              </a:bodyPr>
              <a:lstStyle/>
              <a:p>
                <a:pPr>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III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find the integral factor;  find the value of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𝑴</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𝑴</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cs typeface="Times New Roman" panose="02020603050405020304" pitchFamily="18" charset="0"/>
                          </a:rPr>
                        </m:ctrlPr>
                      </m:fPr>
                      <m:num>
                        <m:f>
                          <m:fPr>
                            <m:ctrlPr>
                              <a:rPr lang="en-IN" sz="1800" b="1" i="1">
                                <a:effectLst/>
                                <a:latin typeface="Cambria Math" panose="020405030504060302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𝑴</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𝑴</m:t>
                        </m:r>
                      </m:den>
                    </m:f>
                  </m:oMath>
                </a14:m>
                <a:r>
                  <a:rPr lang="en-IN" sz="1800" b="1" dirty="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IN" sz="1800" b="1" i="1">
                            <a:effectLst/>
                            <a:latin typeface="Cambria Math" panose="02040503050406030204" pitchFamily="18" charset="0"/>
                            <a:cs typeface="Times New Roman" panose="02020603050405020304" pitchFamily="18" charset="0"/>
                          </a:rPr>
                        </m:ctrlPr>
                      </m:fPr>
                      <m:num>
                        <m:d>
                          <m:dPr>
                            <m:ctrlPr>
                              <a:rPr lang="en-IN" sz="1800" b="1" i="1">
                                <a:effectLst/>
                                <a:latin typeface="Cambria Math" panose="02040503050406030204" pitchFamily="18" charset="0"/>
                                <a:cs typeface="Times New Roman" panose="020206030504050203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sup>
                            </m:sSup>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800" b="1" i="1">
                                <a:effectLst/>
                                <a:latin typeface="Cambria Math" panose="02040503050406030204" pitchFamily="18" charset="0"/>
                                <a:cs typeface="Times New Roman" panose="020206030504050203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𝟖</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sup>
                            </m:sSup>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𝟔</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sup>
                        </m:sSup>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oMath>
                </a14:m>
                <a:endParaRPr lang="en-IN" sz="1200" dirty="0"/>
              </a:p>
            </p:txBody>
          </p:sp>
        </mc:Choice>
        <mc:Fallback xmlns="">
          <p:sp>
            <p:nvSpPr>
              <p:cNvPr id="2" name="Title 1">
                <a:extLst>
                  <a:ext uri="{FF2B5EF4-FFF2-40B4-BE49-F238E27FC236}">
                    <a16:creationId xmlns:a16="http://schemas.microsoft.com/office/drawing/2014/main" id="{9B55896F-D79F-412F-8673-5B60A05E7E6F}"/>
                  </a:ext>
                </a:extLst>
              </p:cNvPr>
              <p:cNvSpPr>
                <a:spLocks noGrp="1" noRot="1" noChangeAspect="1" noMove="1" noResize="1" noEditPoints="1" noAdjustHandles="1" noChangeArrowheads="1" noChangeShapeType="1" noTextEdit="1"/>
              </p:cNvSpPr>
              <p:nvPr>
                <p:ph type="title"/>
              </p:nvPr>
            </p:nvSpPr>
            <p:spPr>
              <a:xfrm>
                <a:off x="680321" y="556687"/>
                <a:ext cx="9613861" cy="1203287"/>
              </a:xfrm>
              <a:blipFill>
                <a:blip r:embed="rId2"/>
                <a:stretch>
                  <a:fillRect l="-380" b="-116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31994-EE1C-4B3B-BDF4-8BEEE02E1AB9}"/>
                  </a:ext>
                </a:extLst>
              </p:cNvPr>
              <p:cNvSpPr>
                <a:spLocks noGrp="1"/>
              </p:cNvSpPr>
              <p:nvPr>
                <p:ph idx="1"/>
              </p:nvPr>
            </p:nvSpPr>
            <p:spPr>
              <a:xfrm>
                <a:off x="680321" y="1986116"/>
                <a:ext cx="9613861" cy="3950073"/>
              </a:xfrm>
            </p:spPr>
            <p:txBody>
              <a:bodyPr>
                <a:normAutofit lnSpcReduction="10000"/>
              </a:bodyPr>
              <a:lstStyle/>
              <a:p>
                <a:pPr>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𝟖</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𝟖</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
                          <m:d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d>
                          <m:d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
                          <m:d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which is function of y only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Therefore the Integral Factor [I.F] =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func>
                          <m:func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𝐥𝐨𝐠</m:t>
                            </m:r>
                          </m:fName>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func>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func>
                          <m:func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𝐥𝐨𝐠</m:t>
                            </m:r>
                          </m:fName>
                          <m:e>
                            <m:d>
                              <m:d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sup>
                                    </m:sSup>
                                  </m:den>
                                </m:f>
                              </m:e>
                            </m:d>
                          </m:e>
                        </m:func>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sup>
                        </m:sSup>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which is the integral factor.</a:t>
                </a: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IV: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Multiply the given equation by Integral Factor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sup>
                        </m:sSup>
                      </m:den>
                    </m:f>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sup>
                        </m:sSup>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2xy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+ 2xy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y)dx +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𝟒</m:t>
                            </m:r>
                          </m:sup>
                        </m:sSup>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-3x)</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8831994-EE1C-4B3B-BDF4-8BEEE02E1AB9}"/>
                  </a:ext>
                </a:extLst>
              </p:cNvPr>
              <p:cNvSpPr>
                <a:spLocks noGrp="1" noRot="1" noChangeAspect="1" noMove="1" noResize="1" noEditPoints="1" noAdjustHandles="1" noChangeArrowheads="1" noChangeShapeType="1" noTextEdit="1"/>
              </p:cNvSpPr>
              <p:nvPr>
                <p:ph idx="1"/>
              </p:nvPr>
            </p:nvSpPr>
            <p:spPr>
              <a:xfrm>
                <a:off x="680321" y="1986116"/>
                <a:ext cx="9613861" cy="3950073"/>
              </a:xfrm>
              <a:blipFill>
                <a:blip r:embed="rId3"/>
                <a:stretch>
                  <a:fillRect l="-6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395F9606-EA66-4539-889D-AB5A399ED7D7}"/>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2BAAABCE-3C12-4F2E-84EF-E34DF45BEFCC}"/>
              </a:ext>
            </a:extLst>
          </p:cNvPr>
          <p:cNvSpPr>
            <a:spLocks noGrp="1"/>
          </p:cNvSpPr>
          <p:nvPr>
            <p:ph type="sldNum" sz="quarter" idx="12"/>
          </p:nvPr>
        </p:nvSpPr>
        <p:spPr/>
        <p:txBody>
          <a:bodyPr/>
          <a:lstStyle/>
          <a:p>
            <a:fld id="{3B0820F7-1709-420A-92F4-4A68696A85EC}" type="slidenum">
              <a:rPr lang="en-IN" smtClean="0"/>
              <a:t>29</a:t>
            </a:fld>
            <a:endParaRPr lang="en-IN"/>
          </a:p>
        </p:txBody>
      </p:sp>
    </p:spTree>
    <p:extLst>
      <p:ext uri="{BB962C8B-B14F-4D97-AF65-F5344CB8AC3E}">
        <p14:creationId xmlns:p14="http://schemas.microsoft.com/office/powerpoint/2010/main" val="3661458713"/>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F232-80DF-4CDC-9F41-4AE0241507E3}"/>
              </a:ext>
            </a:extLst>
          </p:cNvPr>
          <p:cNvSpPr>
            <a:spLocks noGrp="1"/>
          </p:cNvSpPr>
          <p:nvPr>
            <p:ph type="title"/>
          </p:nvPr>
        </p:nvSpPr>
        <p:spPr/>
        <p:txBody>
          <a:bodyPr>
            <a:normAutofit/>
          </a:bodyPr>
          <a:lstStyle/>
          <a:p>
            <a:r>
              <a:rPr lang="en-US" sz="1800" b="1" dirty="0"/>
              <a:t>Module 3: Beta and Gamma Function, Differentiation under Integral sign and Rectification</a:t>
            </a:r>
            <a:br>
              <a:rPr lang="en-US" sz="1800" dirty="0"/>
            </a:br>
            <a:r>
              <a:rPr lang="en-US" sz="1800" dirty="0"/>
              <a:t>3.1 Beta and Gamma functions and its properties. </a:t>
            </a:r>
            <a:br>
              <a:rPr lang="en-US" sz="1800" dirty="0"/>
            </a:br>
            <a:r>
              <a:rPr lang="en-US" sz="1800" dirty="0"/>
              <a:t>3.2 Differentiation under integral sign with constant limits of integration. </a:t>
            </a:r>
            <a:br>
              <a:rPr lang="en-US" sz="1800" dirty="0"/>
            </a:br>
            <a:r>
              <a:rPr lang="en-US" sz="1800" dirty="0"/>
              <a:t>3.3 Rectification of plane curves.(Cartesian and polar)</a:t>
            </a:r>
            <a:endParaRPr lang="en-IN" sz="1800" dirty="0"/>
          </a:p>
        </p:txBody>
      </p:sp>
      <p:sp>
        <p:nvSpPr>
          <p:cNvPr id="3" name="Content Placeholder 2">
            <a:extLst>
              <a:ext uri="{FF2B5EF4-FFF2-40B4-BE49-F238E27FC236}">
                <a16:creationId xmlns:a16="http://schemas.microsoft.com/office/drawing/2014/main" id="{ADF1F459-BFC1-4C22-836D-F9AACB92391D}"/>
              </a:ext>
            </a:extLst>
          </p:cNvPr>
          <p:cNvSpPr>
            <a:spLocks noGrp="1"/>
          </p:cNvSpPr>
          <p:nvPr>
            <p:ph idx="1"/>
          </p:nvPr>
        </p:nvSpPr>
        <p:spPr/>
        <p:txBody>
          <a:bodyPr>
            <a:normAutofit fontScale="85000" lnSpcReduction="20000"/>
          </a:bodyPr>
          <a:lstStyle/>
          <a:p>
            <a:endParaRPr lang="en-US" dirty="0"/>
          </a:p>
          <a:p>
            <a:r>
              <a:rPr lang="en-US" sz="1800" b="1" dirty="0"/>
              <a:t>Module 4 : Multiple Integration-1 </a:t>
            </a:r>
          </a:p>
          <a:p>
            <a:r>
              <a:rPr lang="en-US" sz="1800" dirty="0"/>
              <a:t>4.1. Double integration‐definition, Evaluation of Double Integrals.(Cartesian &amp; Polar) 4.2. Evaluation of double integrals by changing the order of integration. 4.3. Evaluation of integrals over the given region.(Cartesian &amp; Polar</a:t>
            </a:r>
            <a:r>
              <a:rPr lang="en-US" sz="1200" dirty="0"/>
              <a:t>)</a:t>
            </a:r>
            <a:endParaRPr lang="en-US" dirty="0"/>
          </a:p>
          <a:p>
            <a:endParaRPr lang="en-US" dirty="0"/>
          </a:p>
          <a:p>
            <a:r>
              <a:rPr lang="en-US" b="1" dirty="0"/>
              <a:t>Module 5 : Multiple Integration-2 </a:t>
            </a:r>
          </a:p>
          <a:p>
            <a:r>
              <a:rPr lang="en-US" dirty="0"/>
              <a:t>5.1. Evaluation of double integrals by changing to polar coordinates. </a:t>
            </a:r>
          </a:p>
          <a:p>
            <a:r>
              <a:rPr lang="en-US" dirty="0"/>
              <a:t>5.2. Application of double integrals to compute Area </a:t>
            </a:r>
          </a:p>
          <a:p>
            <a:r>
              <a:rPr lang="en-US" dirty="0"/>
              <a:t>5.3.Triple integration definition and evaluation (Cartesian, cylindrical and spherical polar coordinates). </a:t>
            </a:r>
            <a:endParaRPr lang="en-IN" dirty="0"/>
          </a:p>
        </p:txBody>
      </p:sp>
      <p:sp>
        <p:nvSpPr>
          <p:cNvPr id="4" name="Footer Placeholder 3">
            <a:extLst>
              <a:ext uri="{FF2B5EF4-FFF2-40B4-BE49-F238E27FC236}">
                <a16:creationId xmlns:a16="http://schemas.microsoft.com/office/drawing/2014/main" id="{494CD3CB-0007-4D1E-ADCA-5990BE601FB2}"/>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87B097AB-F371-46CD-B428-A4EB22C4C35A}"/>
              </a:ext>
            </a:extLst>
          </p:cNvPr>
          <p:cNvSpPr>
            <a:spLocks noGrp="1"/>
          </p:cNvSpPr>
          <p:nvPr>
            <p:ph type="sldNum" sz="quarter" idx="12"/>
          </p:nvPr>
        </p:nvSpPr>
        <p:spPr/>
        <p:txBody>
          <a:bodyPr/>
          <a:lstStyle/>
          <a:p>
            <a:fld id="{3B0820F7-1709-420A-92F4-4A68696A85EC}" type="slidenum">
              <a:rPr lang="en-IN" smtClean="0"/>
              <a:t>3</a:t>
            </a:fld>
            <a:endParaRPr lang="en-IN"/>
          </a:p>
        </p:txBody>
      </p:sp>
    </p:spTree>
    <p:extLst>
      <p:ext uri="{BB962C8B-B14F-4D97-AF65-F5344CB8AC3E}">
        <p14:creationId xmlns:p14="http://schemas.microsoft.com/office/powerpoint/2010/main" val="972396913"/>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2384C51-DA11-4AD1-908B-2A50CB985C64}"/>
                  </a:ext>
                </a:extLst>
              </p:cNvPr>
              <p:cNvSpPr>
                <a:spLocks noGrp="1"/>
              </p:cNvSpPr>
              <p:nvPr>
                <p:ph type="title"/>
              </p:nvPr>
            </p:nvSpPr>
            <p:spPr/>
            <p:txBody>
              <a:bodyPr>
                <a:normAutofit/>
              </a:bodyPr>
              <a:lstStyle/>
              <a:p>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d>
                      <m:d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𝑥</m:t>
                        </m:r>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𝑦</m:t>
                            </m:r>
                          </m:sup>
                        </m:s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e>
                    </m:d>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𝑦</m:t>
                            </m:r>
                          </m:sup>
                        </m:s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3</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𝑥</m:t>
                            </m:r>
                          </m:num>
                          <m:den>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4</m:t>
                                </m:r>
                              </m:sup>
                            </m:sSup>
                          </m:den>
                        </m:f>
                      </m:e>
                    </m:d>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𝑑𝑦</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p>
            </p:txBody>
          </p:sp>
        </mc:Choice>
        <mc:Fallback xmlns="">
          <p:sp>
            <p:nvSpPr>
              <p:cNvPr id="2" name="Title 1">
                <a:extLst>
                  <a:ext uri="{FF2B5EF4-FFF2-40B4-BE49-F238E27FC236}">
                    <a16:creationId xmlns:a16="http://schemas.microsoft.com/office/drawing/2014/main" id="{02384C51-DA11-4AD1-908B-2A50CB985C6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706F61-B9DD-4582-8B2A-B19D0DB17FBF}"/>
                  </a:ext>
                </a:extLst>
              </p:cNvPr>
              <p:cNvSpPr>
                <a:spLocks noGrp="1"/>
              </p:cNvSpPr>
              <p:nvPr>
                <p:ph idx="1"/>
              </p:nvPr>
            </p:nvSpPr>
            <p:spPr>
              <a:xfrm>
                <a:off x="680321" y="2035277"/>
                <a:ext cx="9613861" cy="3900912"/>
              </a:xfrm>
            </p:spPr>
            <p:txBody>
              <a:bodyPr/>
              <a:lstStyle/>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Equation (A) is of the form M(</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Where M =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N =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den>
                    </m:f>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∂N/∂x = 2x</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den>
                    </m:f>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Therefore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 ∂N/∂x   Equation (A) is exact. </a:t>
                </a:r>
                <a:endParaRPr lang="en-IN" dirty="0"/>
              </a:p>
            </p:txBody>
          </p:sp>
        </mc:Choice>
        <mc:Fallback xmlns="">
          <p:sp>
            <p:nvSpPr>
              <p:cNvPr id="3" name="Content Placeholder 2">
                <a:extLst>
                  <a:ext uri="{FF2B5EF4-FFF2-40B4-BE49-F238E27FC236}">
                    <a16:creationId xmlns:a16="http://schemas.microsoft.com/office/drawing/2014/main" id="{9A706F61-B9DD-4582-8B2A-B19D0DB17FBF}"/>
                  </a:ext>
                </a:extLst>
              </p:cNvPr>
              <p:cNvSpPr>
                <a:spLocks noGrp="1" noRot="1" noChangeAspect="1" noMove="1" noResize="1" noEditPoints="1" noAdjustHandles="1" noChangeArrowheads="1" noChangeShapeType="1" noTextEdit="1"/>
              </p:cNvSpPr>
              <p:nvPr>
                <p:ph idx="1"/>
              </p:nvPr>
            </p:nvSpPr>
            <p:spPr>
              <a:xfrm>
                <a:off x="680321" y="2035277"/>
                <a:ext cx="9613861" cy="3900912"/>
              </a:xfrm>
              <a:blipFill>
                <a:blip r:embed="rId3"/>
                <a:stretch>
                  <a:fillRect l="-44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2069B7DA-3B5C-4AFD-A39B-5D76C0627A65}"/>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D5686042-A126-4D68-B79E-6CA1AB0902B4}"/>
              </a:ext>
            </a:extLst>
          </p:cNvPr>
          <p:cNvSpPr>
            <a:spLocks noGrp="1"/>
          </p:cNvSpPr>
          <p:nvPr>
            <p:ph type="sldNum" sz="quarter" idx="12"/>
          </p:nvPr>
        </p:nvSpPr>
        <p:spPr/>
        <p:txBody>
          <a:bodyPr/>
          <a:lstStyle/>
          <a:p>
            <a:fld id="{3B0820F7-1709-420A-92F4-4A68696A85EC}" type="slidenum">
              <a:rPr lang="en-IN" smtClean="0"/>
              <a:t>30</a:t>
            </a:fld>
            <a:endParaRPr lang="en-IN"/>
          </a:p>
        </p:txBody>
      </p:sp>
    </p:spTree>
    <p:extLst>
      <p:ext uri="{BB962C8B-B14F-4D97-AF65-F5344CB8AC3E}">
        <p14:creationId xmlns:p14="http://schemas.microsoft.com/office/powerpoint/2010/main" val="116419608"/>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5B83013-D8F9-4A55-AC1F-81E7C9234D34}"/>
                  </a:ext>
                </a:extLst>
              </p:cNvPr>
              <p:cNvSpPr>
                <a:spLocks noGrp="1"/>
              </p:cNvSpPr>
              <p:nvPr>
                <p:ph type="title"/>
              </p:nvPr>
            </p:nvSpPr>
            <p:spPr/>
            <p:txBody>
              <a:bodyPr/>
              <a:lstStyle/>
              <a:p>
                <a14:m>
                  <m:oMath xmlns:m="http://schemas.openxmlformats.org/officeDocument/2006/math">
                    <m:d>
                      <m:d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den>
                        </m:f>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𝑑𝑦</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45B83013-D8F9-4A55-AC1F-81E7C9234D3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C8AC1B-4D7B-495B-B146-EC977F6454C5}"/>
                  </a:ext>
                </a:extLst>
              </p:cNvPr>
              <p:cNvSpPr>
                <a:spLocks noGrp="1"/>
              </p:cNvSpPr>
              <p:nvPr>
                <p:ph idx="1"/>
              </p:nvPr>
            </p:nvSpPr>
            <p:spPr/>
            <p:txBody>
              <a:bodyPr>
                <a:normAutofit lnSpcReduction="10000"/>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Step V: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the</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given equation is exact, then the general solution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given by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∫M dx                  +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Ndy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c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(keeping y as constant)        (terms not containing x)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e>
                    </m:d>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dx + ∫0dy  = c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integrating,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which is the complete solution.</a:t>
                </a:r>
                <a:endParaRPr lang="en-IN" dirty="0"/>
              </a:p>
            </p:txBody>
          </p:sp>
        </mc:Choice>
        <mc:Fallback xmlns="">
          <p:sp>
            <p:nvSpPr>
              <p:cNvPr id="3" name="Content Placeholder 2">
                <a:extLst>
                  <a:ext uri="{FF2B5EF4-FFF2-40B4-BE49-F238E27FC236}">
                    <a16:creationId xmlns:a16="http://schemas.microsoft.com/office/drawing/2014/main" id="{03C8AC1B-4D7B-495B-B146-EC977F6454C5}"/>
                  </a:ext>
                </a:extLst>
              </p:cNvPr>
              <p:cNvSpPr>
                <a:spLocks noGrp="1" noRot="1" noChangeAspect="1" noMove="1" noResize="1" noEditPoints="1" noAdjustHandles="1" noChangeArrowheads="1" noChangeShapeType="1" noTextEdit="1"/>
              </p:cNvSpPr>
              <p:nvPr>
                <p:ph idx="1"/>
              </p:nvPr>
            </p:nvSpPr>
            <p:spPr>
              <a:blipFill>
                <a:blip r:embed="rId3"/>
                <a:stretch>
                  <a:fillRect l="-635" t="-165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0602B8BD-C0E8-4A7C-8B8E-713E127E8DBF}"/>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7F6C6AF8-35B6-4801-8894-BBCEF017A5FB}"/>
              </a:ext>
            </a:extLst>
          </p:cNvPr>
          <p:cNvSpPr>
            <a:spLocks noGrp="1"/>
          </p:cNvSpPr>
          <p:nvPr>
            <p:ph type="sldNum" sz="quarter" idx="12"/>
          </p:nvPr>
        </p:nvSpPr>
        <p:spPr/>
        <p:txBody>
          <a:bodyPr/>
          <a:lstStyle/>
          <a:p>
            <a:fld id="{3B0820F7-1709-420A-92F4-4A68696A85EC}" type="slidenum">
              <a:rPr lang="en-IN" smtClean="0"/>
              <a:t>31</a:t>
            </a:fld>
            <a:endParaRPr lang="en-IN"/>
          </a:p>
        </p:txBody>
      </p:sp>
    </p:spTree>
    <p:extLst>
      <p:ext uri="{BB962C8B-B14F-4D97-AF65-F5344CB8AC3E}">
        <p14:creationId xmlns:p14="http://schemas.microsoft.com/office/powerpoint/2010/main" val="3234005266"/>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E985096-C461-4F3C-8D9D-386792D115A5}"/>
                  </a:ext>
                </a:extLst>
              </p:cNvPr>
              <p:cNvSpPr>
                <a:spLocks noGrp="1"/>
              </p:cNvSpPr>
              <p:nvPr>
                <p:ph type="title"/>
              </p:nvPr>
            </p:nvSpPr>
            <p:spPr>
              <a:xfrm>
                <a:off x="677334" y="609600"/>
                <a:ext cx="8596668" cy="1022555"/>
              </a:xfrm>
            </p:spPr>
            <p:txBody>
              <a:bodyPr>
                <a:normAutofit fontScale="90000"/>
              </a:bodyPr>
              <a:lstStyle/>
              <a:p>
                <a:pPr>
                  <a:lnSpc>
                    <a:spcPct val="115000"/>
                  </a:lnSpc>
                  <a:spcAft>
                    <a:spcPts val="1000"/>
                  </a:spcAft>
                </a:pPr>
                <a:r>
                  <a:rPr lang="en-US" dirty="0"/>
                  <a:t>Q.</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If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an integrating factor of </a:t>
                </a:r>
                <a14:m>
                  <m:oMath xmlns:m="http://schemas.openxmlformats.org/officeDocument/2006/math">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𝑥𝑦</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then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find n and solve the equation completely.</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FE985096-C461-4F3C-8D9D-386792D115A5}"/>
                  </a:ext>
                </a:extLst>
              </p:cNvPr>
              <p:cNvSpPr>
                <a:spLocks noGrp="1" noRot="1" noChangeAspect="1" noMove="1" noResize="1" noEditPoints="1" noAdjustHandles="1" noChangeArrowheads="1" noChangeShapeType="1" noTextEdit="1"/>
              </p:cNvSpPr>
              <p:nvPr>
                <p:ph type="title"/>
              </p:nvPr>
            </p:nvSpPr>
            <p:spPr>
              <a:xfrm>
                <a:off x="677334" y="609600"/>
                <a:ext cx="8596668" cy="1022555"/>
              </a:xfrm>
              <a:blipFill>
                <a:blip r:embed="rId2"/>
                <a:stretch>
                  <a:fillRect l="-1773" t="-53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4CBA82-F878-4211-887D-1FB4B1D3A7CB}"/>
                  </a:ext>
                </a:extLst>
              </p:cNvPr>
              <p:cNvSpPr>
                <a:spLocks noGrp="1"/>
              </p:cNvSpPr>
              <p:nvPr>
                <p:ph idx="1"/>
              </p:nvPr>
            </p:nvSpPr>
            <p:spPr>
              <a:xfrm>
                <a:off x="677334" y="1632155"/>
                <a:ext cx="8596668" cy="4409207"/>
              </a:xfrm>
            </p:spPr>
            <p:txBody>
              <a:bodyPr>
                <a:normAutofit fontScale="85000" lnSpcReduction="10000"/>
              </a:bodyPr>
              <a:lstStyle/>
              <a:p>
                <a:r>
                  <a:rPr lang="en-US" dirty="0"/>
                  <a:t>Solution. Given D.E. is </a:t>
                </a:r>
                <a14:m>
                  <m:oMath xmlns:m="http://schemas.openxmlformats.org/officeDocument/2006/math">
                    <m:d>
                      <m:d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𝑥𝑦</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14:m>
                  <m:oMath xmlns:m="http://schemas.openxmlformats.org/officeDocument/2006/math">
                    <m:d>
                      <m:d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𝑥𝑦</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IN" dirty="0"/>
              </a:p>
              <a:p>
                <a:r>
                  <a:rPr lang="en-IN" dirty="0"/>
                  <a:t>M =</a:t>
                </a:r>
                <a:r>
                  <a:rPr lang="en-IN" sz="1800" dirty="0">
                    <a:effectLst/>
                    <a:ea typeface="Times New Roman" panose="02020603050405020304" pitchFamily="18" charset="0"/>
                    <a:cs typeface="Times New Roman" panose="02020603050405020304" pitchFamily="18" charset="0"/>
                  </a:rPr>
                  <a:t> </a:t>
                </a:r>
                <a14:m>
                  <m:oMath xmlns:m="http://schemas.openxmlformats.org/officeDocument/2006/math">
                    <m:d>
                      <m:d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d>
                  </m:oMath>
                </a14:m>
                <a:r>
                  <a:rPr lang="en-IN" dirty="0"/>
                  <a:t>,N = </a:t>
                </a: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𝑥</m:t>
                    </m:r>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−1+</m:t>
                        </m:r>
                        <m:r>
                          <a:rPr lang="en-US" i="1">
                            <a:latin typeface="Cambria Math" panose="02040503050406030204" pitchFamily="18" charset="0"/>
                            <a:ea typeface="Times New Roman" panose="02020603050405020304" pitchFamily="18" charset="0"/>
                            <a:cs typeface="Times New Roman" panose="02020603050405020304" pitchFamily="18" charset="0"/>
                          </a:rPr>
                          <m:t>𝑥𝑦</m:t>
                        </m:r>
                      </m:e>
                    </m:d>
                  </m:oMath>
                </a14:m>
                <a:r>
                  <a:rPr lang="en-IN" dirty="0"/>
                  <a:t>=-x +</a:t>
                </a:r>
                <a:r>
                  <a:rPr lang="en-IN" dirty="0">
                    <a:ea typeface="Times New Roman" panose="02020603050405020304" pitchFamily="18" charset="0"/>
                    <a:cs typeface="Times New Roman" panose="02020603050405020304" pitchFamily="18" charset="0"/>
                  </a:rPr>
                  <a:t> </a:t>
                </a:r>
                <a14:m>
                  <m:oMath xmlns:m="http://schemas.openxmlformats.org/officeDocument/2006/math">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latin typeface="Cambria Math" panose="02040503050406030204" pitchFamily="18" charset="0"/>
                            <a:ea typeface="Times New Roman" panose="02020603050405020304" pitchFamily="18" charset="0"/>
                            <a:cs typeface="Times New Roman" panose="02020603050405020304" pitchFamily="18" charset="0"/>
                          </a:rPr>
                          <m:t>𝑥</m:t>
                        </m:r>
                      </m:e>
                      <m:sup>
                        <m:r>
                          <a:rPr lang="en-US"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i="1">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n-IN" dirty="0"/>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 = 1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∂N/∂x = -1 +2xy</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Given D.E. is non-exact </a:t>
                </a:r>
              </a:p>
              <a:p>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𝑴</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en>
                        </m:f>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den>
                    </m:f>
                  </m:oMath>
                </a14:m>
                <a:r>
                  <a:rPr lang="en-IN" dirty="0"/>
                  <a:t> = </a:t>
                </a:r>
                <a14:m>
                  <m:oMath xmlns:m="http://schemas.openxmlformats.org/officeDocument/2006/math">
                    <m:f>
                      <m:fPr>
                        <m:ctrlPr>
                          <a:rPr lang="en-IN" b="1" i="1">
                            <a:latin typeface="Cambria Math" panose="02040503050406030204" pitchFamily="18" charset="0"/>
                            <a:ea typeface="Times New Roman" panose="02020603050405020304" pitchFamily="18" charset="0"/>
                            <a:cs typeface="Times New Roman" panose="02020603050405020304" pitchFamily="18" charset="0"/>
                          </a:rPr>
                        </m:ctrlPr>
                      </m:fPr>
                      <m:num>
                        <m:r>
                          <a:rPr lang="en-US" b="1" i="1" smtClean="0">
                            <a:latin typeface="Cambria Math" panose="02040503050406030204" pitchFamily="18" charset="0"/>
                            <a:ea typeface="Times New Roman" panose="02020603050405020304" pitchFamily="18" charset="0"/>
                            <a:cs typeface="Times New Roman" panose="02020603050405020304" pitchFamily="18" charset="0"/>
                          </a:rPr>
                          <m:t>𝟐</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𝟐</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𝒙𝒚</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𝑥</m:t>
                        </m:r>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−1+</m:t>
                            </m:r>
                            <m:r>
                              <a:rPr lang="en-US" i="1">
                                <a:latin typeface="Cambria Math" panose="02040503050406030204" pitchFamily="18" charset="0"/>
                                <a:ea typeface="Times New Roman" panose="02020603050405020304" pitchFamily="18" charset="0"/>
                                <a:cs typeface="Times New Roman" panose="02020603050405020304" pitchFamily="18" charset="0"/>
                              </a:rPr>
                              <m:t>𝑥𝑦</m:t>
                            </m:r>
                          </m:e>
                        </m:d>
                      </m:den>
                    </m:f>
                  </m:oMath>
                </a14:m>
                <a:r>
                  <a:rPr lang="en-IN" dirty="0"/>
                  <a:t>=</a:t>
                </a:r>
                <a:r>
                  <a:rPr lang="en-IN" b="1" dirty="0">
                    <a:ea typeface="Times New Roman" panose="02020603050405020304" pitchFamily="18" charset="0"/>
                    <a:cs typeface="Times New Roman" panose="02020603050405020304" pitchFamily="18" charset="0"/>
                  </a:rPr>
                  <a:t> </a:t>
                </a:r>
                <a14:m>
                  <m:oMath xmlns:m="http://schemas.openxmlformats.org/officeDocument/2006/math">
                    <m:f>
                      <m:fPr>
                        <m:ctrlPr>
                          <a:rPr lang="en-IN" b="1" i="1">
                            <a:latin typeface="Cambria Math" panose="02040503050406030204" pitchFamily="18" charset="0"/>
                            <a:ea typeface="Times New Roman" panose="02020603050405020304" pitchFamily="18" charset="0"/>
                            <a:cs typeface="Times New Roman" panose="02020603050405020304" pitchFamily="18" charset="0"/>
                          </a:rPr>
                        </m:ctrlPr>
                      </m:fPr>
                      <m:num>
                        <m:r>
                          <a:rPr lang="en-US" b="1" i="1" smtClean="0">
                            <a:latin typeface="Cambria Math" panose="02040503050406030204" pitchFamily="18" charset="0"/>
                            <a:ea typeface="Times New Roman" panose="02020603050405020304" pitchFamily="18" charset="0"/>
                            <a:cs typeface="Times New Roman" panose="02020603050405020304" pitchFamily="18" charset="0"/>
                          </a:rPr>
                          <m:t>−</m:t>
                        </m:r>
                        <m:r>
                          <a:rPr lang="en-US" b="1" i="1">
                            <a:latin typeface="Cambria Math" panose="02040503050406030204" pitchFamily="18" charset="0"/>
                            <a:ea typeface="Times New Roman" panose="02020603050405020304" pitchFamily="18" charset="0"/>
                            <a:cs typeface="Times New Roman" panose="02020603050405020304" pitchFamily="18" charset="0"/>
                          </a:rPr>
                          <m:t>𝟐</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𝑥</m:t>
                        </m:r>
                      </m:den>
                    </m:f>
                  </m:oMath>
                </a14:m>
                <a:r>
                  <a:rPr lang="en-IN" dirty="0"/>
                  <a:t>=f(x)</a:t>
                </a:r>
              </a:p>
              <a:p>
                <a:pPr>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the Integral Factor [I.F] =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ea typeface="Times New Roman" panose="02020603050405020304" pitchFamily="18" charset="0"/>
                    <a:cs typeface="Times New Roman" panose="02020603050405020304" pitchFamily="18" charset="0"/>
                  </a:rPr>
                  <a:t> </a:t>
                </a:r>
                <a14:m>
                  <m:oMath xmlns:m="http://schemas.openxmlformats.org/officeDocument/2006/math">
                    <m:sSup>
                      <m:sSup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pPr>
                      <m:e>
                        <m:r>
                          <a:rPr lang="en-IN" b="1" i="1">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b="1" i="1">
                                <a:latin typeface="Cambria Math" panose="02040503050406030204" pitchFamily="18" charset="0"/>
                                <a:ea typeface="Times New Roman" panose="02020603050405020304" pitchFamily="18" charset="0"/>
                                <a:cs typeface="Times New Roman" panose="02020603050405020304" pitchFamily="18" charset="0"/>
                              </a:rPr>
                            </m:ctrlPr>
                          </m:naryPr>
                          <m:sub/>
                          <m:sup/>
                          <m:e>
                            <m:f>
                              <m:fPr>
                                <m:ctrlPr>
                                  <a:rPr lang="en-IN" b="1" i="1">
                                    <a:latin typeface="Cambria Math" panose="02040503050406030204" pitchFamily="18" charset="0"/>
                                    <a:ea typeface="Times New Roman" panose="02020603050405020304" pitchFamily="18" charset="0"/>
                                    <a:cs typeface="Times New Roman" panose="02020603050405020304" pitchFamily="18" charset="0"/>
                                  </a:rPr>
                                </m:ctrlPr>
                              </m:fPr>
                              <m:num>
                                <m:r>
                                  <a:rPr lang="en-US" b="1" i="1">
                                    <a:latin typeface="Cambria Math" panose="02040503050406030204" pitchFamily="18" charset="0"/>
                                    <a:ea typeface="Times New Roman" panose="02020603050405020304" pitchFamily="18" charset="0"/>
                                    <a:cs typeface="Times New Roman" panose="02020603050405020304" pitchFamily="18" charset="0"/>
                                  </a:rPr>
                                  <m:t>−</m:t>
                                </m:r>
                                <m:r>
                                  <a:rPr lang="en-US" b="1" i="1">
                                    <a:latin typeface="Cambria Math" panose="02040503050406030204" pitchFamily="18" charset="0"/>
                                    <a:ea typeface="Times New Roman" panose="02020603050405020304" pitchFamily="18" charset="0"/>
                                    <a:cs typeface="Times New Roman" panose="02020603050405020304" pitchFamily="18" charset="0"/>
                                  </a:rPr>
                                  <m:t>𝟐</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𝑥</m:t>
                                </m:r>
                              </m:den>
                            </m:f>
                            <m:r>
                              <a:rPr lang="en-IN" b="1" i="1">
                                <a:latin typeface="Cambria Math" panose="02040503050406030204" pitchFamily="18" charset="0"/>
                                <a:ea typeface="Times New Roman" panose="02020603050405020304" pitchFamily="18" charset="0"/>
                                <a:cs typeface="Times New Roman" panose="02020603050405020304" pitchFamily="18" charset="0"/>
                              </a:rPr>
                              <m:t>𝒅𝒙</m:t>
                            </m:r>
                          </m:e>
                        </m:nary>
                      </m:sup>
                    </m:sSup>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IN" b="1" dirty="0">
                    <a:ea typeface="Times New Roman" panose="02020603050405020304" pitchFamily="18" charset="0"/>
                    <a:cs typeface="Times New Roman" panose="02020603050405020304" pitchFamily="18" charset="0"/>
                  </a:rPr>
                  <a:t> </a:t>
                </a:r>
                <a14:m>
                  <m:oMath xmlns:m="http://schemas.openxmlformats.org/officeDocument/2006/math">
                    <m:sSup>
                      <m:sSup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pPr>
                      <m:e>
                        <m:r>
                          <a:rPr lang="en-IN" b="1" i="1">
                            <a:latin typeface="Cambria Math" panose="02040503050406030204" pitchFamily="18" charset="0"/>
                            <a:ea typeface="Times New Roman" panose="02020603050405020304" pitchFamily="18" charset="0"/>
                            <a:cs typeface="Times New Roman" panose="02020603050405020304" pitchFamily="18" charset="0"/>
                          </a:rPr>
                          <m:t>𝒆</m:t>
                        </m:r>
                      </m:e>
                      <m:sup>
                        <m:r>
                          <a:rPr lang="en-US" b="1" i="1" smtClean="0">
                            <a:latin typeface="Cambria Math" panose="02040503050406030204" pitchFamily="18" charset="0"/>
                            <a:ea typeface="Times New Roman" panose="02020603050405020304" pitchFamily="18" charset="0"/>
                            <a:cs typeface="Times New Roman" panose="02020603050405020304" pitchFamily="18" charset="0"/>
                          </a:rPr>
                          <m:t>−</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𝟐</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𝒍𝒐𝒈𝒙</m:t>
                        </m:r>
                      </m:sup>
                    </m:sSup>
                    <m:r>
                      <a:rPr lang="en-US" b="1" i="1" smtClea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𝒙</m:t>
                        </m:r>
                      </m:e>
                      <m:sup>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𝟐</m:t>
                        </m:r>
                      </m:sup>
                    </m:sSup>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1800" dirty="0">
                    <a:effectLst/>
                    <a:ea typeface="Times New Roman" panose="02020603050405020304" pitchFamily="18" charset="0"/>
                    <a:cs typeface="Times New Roman" panose="02020603050405020304" pitchFamily="18" charset="0"/>
                  </a:rPr>
                  <a:t>But,</a:t>
                </a:r>
                <a14:m>
                  <m:oMath xmlns:m="http://schemas.openxmlformats.org/officeDocument/2006/math">
                    <m:sSup>
                      <m:sSup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an integrating factor of </a:t>
                </a:r>
                <a14:m>
                  <m:oMath xmlns:m="http://schemas.openxmlformats.org/officeDocument/2006/math">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𝑥𝑦</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dirty="0">
                    <a:latin typeface="Calibri" panose="020F0502020204030204" pitchFamily="34" charset="0"/>
                    <a:ea typeface="Times New Roman" panose="02020603050405020304" pitchFamily="18" charset="0"/>
                    <a:cs typeface="Times New Roman" panose="02020603050405020304" pitchFamily="18" charset="0"/>
                  </a:rPr>
                  <a:t>Hence, 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-2</a:t>
                </a:r>
              </a:p>
              <a:p>
                <a:pPr>
                  <a:lnSpc>
                    <a:spcPct val="150000"/>
                  </a:lnSpc>
                  <a:spcAft>
                    <a:spcPts val="1000"/>
                  </a:spcAft>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2D4CBA82-F878-4211-887D-1FB4B1D3A7CB}"/>
                  </a:ext>
                </a:extLst>
              </p:cNvPr>
              <p:cNvSpPr>
                <a:spLocks noGrp="1" noRot="1" noChangeAspect="1" noMove="1" noResize="1" noEditPoints="1" noAdjustHandles="1" noChangeArrowheads="1" noChangeShapeType="1" noTextEdit="1"/>
              </p:cNvSpPr>
              <p:nvPr>
                <p:ph idx="1"/>
              </p:nvPr>
            </p:nvSpPr>
            <p:spPr>
              <a:xfrm>
                <a:off x="677334" y="1632155"/>
                <a:ext cx="8596668" cy="4409207"/>
              </a:xfrm>
              <a:blipFill>
                <a:blip r:embed="rId3"/>
                <a:stretch>
                  <a:fillRect l="-851" t="-2213"/>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B6EC30CD-FF6A-47F5-9627-57050A615857}"/>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59D9DF3A-E027-42E7-B5B0-4B38639D7F20}"/>
              </a:ext>
            </a:extLst>
          </p:cNvPr>
          <p:cNvSpPr>
            <a:spLocks noGrp="1"/>
          </p:cNvSpPr>
          <p:nvPr>
            <p:ph type="sldNum" sz="quarter" idx="12"/>
          </p:nvPr>
        </p:nvSpPr>
        <p:spPr/>
        <p:txBody>
          <a:bodyPr/>
          <a:lstStyle/>
          <a:p>
            <a:fld id="{3B0820F7-1709-420A-92F4-4A68696A85EC}" type="slidenum">
              <a:rPr lang="en-IN" smtClean="0"/>
              <a:t>32</a:t>
            </a:fld>
            <a:endParaRPr lang="en-IN"/>
          </a:p>
        </p:txBody>
      </p:sp>
    </p:spTree>
    <p:extLst>
      <p:ext uri="{BB962C8B-B14F-4D97-AF65-F5344CB8AC3E}">
        <p14:creationId xmlns:p14="http://schemas.microsoft.com/office/powerpoint/2010/main" val="2898875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EBED-2932-47AF-802F-25257A8FB100}"/>
              </a:ext>
            </a:extLst>
          </p:cNvPr>
          <p:cNvSpPr>
            <a:spLocks noGrp="1"/>
          </p:cNvSpPr>
          <p:nvPr>
            <p:ph type="title"/>
          </p:nvPr>
        </p:nvSpPr>
        <p:spPr>
          <a:xfrm>
            <a:off x="677334" y="609600"/>
            <a:ext cx="8596668" cy="1185864"/>
          </a:xfrm>
        </p:spPr>
        <p:txBody>
          <a:bodyPr>
            <a:normAutofit fontScale="90000"/>
          </a:bodyPr>
          <a:lstStyle/>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Linear differential equations (Review), equation reducible to linear form, Bernoulli’s equation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LINEAR DIFFERENTIAL EQUATIONS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differential equation is said to be linear if the dependent variable and its derivatives appear only in the first degree.</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F742E6-6E0F-4C39-80B2-B9ADD515D98C}"/>
                  </a:ext>
                </a:extLst>
              </p:cNvPr>
              <p:cNvSpPr>
                <a:spLocks noGrp="1"/>
              </p:cNvSpPr>
              <p:nvPr>
                <p:ph idx="1"/>
              </p:nvPr>
            </p:nvSpPr>
            <p:spPr>
              <a:xfrm>
                <a:off x="677334" y="1897627"/>
                <a:ext cx="8596668" cy="4143736"/>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 equation which is of the form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Py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Q</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where P,Q are functions of x only is called Linear Differential Equation .The general solution is given by </a:t>
                </a:r>
              </a:p>
              <a:p>
                <a:r>
                  <a:rPr lang="en-IN"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y</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𝑸</m:t>
                        </m:r>
                      </m:e>
                    </m:nary>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dx + C</a:t>
                </a: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Other form of Linear differential equation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 equation is of the form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Px = Q</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where P,Q are functions of y only is also called  LDE and the G S is given by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x</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𝑸</m:t>
                        </m:r>
                      </m:e>
                    </m:nary>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5F742E6-6E0F-4C39-80B2-B9ADD515D98C}"/>
                  </a:ext>
                </a:extLst>
              </p:cNvPr>
              <p:cNvSpPr>
                <a:spLocks noGrp="1" noRot="1" noChangeAspect="1" noMove="1" noResize="1" noEditPoints="1" noAdjustHandles="1" noChangeArrowheads="1" noChangeShapeType="1" noTextEdit="1"/>
              </p:cNvSpPr>
              <p:nvPr>
                <p:ph idx="1"/>
              </p:nvPr>
            </p:nvSpPr>
            <p:spPr>
              <a:xfrm>
                <a:off x="677334" y="1897627"/>
                <a:ext cx="8596668" cy="4143736"/>
              </a:xfrm>
              <a:blipFill>
                <a:blip r:embed="rId2"/>
                <a:stretch>
                  <a:fillRect l="-142" r="-1489"/>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FD605B80-52CA-4D18-830C-217352527295}"/>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DFBA1B9F-8A0F-4914-A97C-DF79D84ED845}"/>
              </a:ext>
            </a:extLst>
          </p:cNvPr>
          <p:cNvSpPr>
            <a:spLocks noGrp="1"/>
          </p:cNvSpPr>
          <p:nvPr>
            <p:ph type="sldNum" sz="quarter" idx="12"/>
          </p:nvPr>
        </p:nvSpPr>
        <p:spPr/>
        <p:txBody>
          <a:bodyPr/>
          <a:lstStyle/>
          <a:p>
            <a:fld id="{3B0820F7-1709-420A-92F4-4A68696A85EC}" type="slidenum">
              <a:rPr lang="en-IN" smtClean="0"/>
              <a:t>33</a:t>
            </a:fld>
            <a:endParaRPr lang="en-IN"/>
          </a:p>
        </p:txBody>
      </p:sp>
    </p:spTree>
    <p:extLst>
      <p:ext uri="{BB962C8B-B14F-4D97-AF65-F5344CB8AC3E}">
        <p14:creationId xmlns:p14="http://schemas.microsoft.com/office/powerpoint/2010/main" val="1425944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CBA4AB3-76E6-422E-8F1D-7C00BB6BF9B0}"/>
                  </a:ext>
                </a:extLst>
              </p:cNvPr>
              <p:cNvSpPr>
                <a:spLocks noGrp="1"/>
              </p:cNvSpPr>
              <p:nvPr>
                <p:ph type="title"/>
              </p:nvPr>
            </p:nvSpPr>
            <p:spPr>
              <a:xfrm>
                <a:off x="677334" y="609600"/>
                <a:ext cx="8596668" cy="668594"/>
              </a:xfrm>
            </p:spPr>
            <p:txBody>
              <a:bodyPr/>
              <a:lstStyle/>
              <a:p>
                <a:r>
                  <a:rPr lang="en-IN" sz="1800" b="1" dirty="0">
                    <a:effectLst/>
                    <a:latin typeface="Times New Roman" panose="02020603050405020304" pitchFamily="18" charset="0"/>
                    <a:ea typeface="Times New Roman" panose="02020603050405020304" pitchFamily="18" charset="0"/>
                  </a:rPr>
                  <a:t>Example : </a:t>
                </a:r>
                <a:r>
                  <a:rPr lang="en-IN" sz="1800" dirty="0">
                    <a:effectLst/>
                    <a:latin typeface="Times New Roman" panose="02020603050405020304" pitchFamily="18" charset="0"/>
                    <a:ea typeface="Times New Roman" panose="02020603050405020304" pitchFamily="18" charset="0"/>
                  </a:rPr>
                  <a:t>Solve </a:t>
                </a:r>
                <a14:m>
                  <m:oMath xmlns:m="http://schemas.openxmlformats.org/officeDocument/2006/math">
                    <m:f>
                      <m:fPr>
                        <m:ctrlPr>
                          <a:rPr lang="en-IN" sz="1800" i="1">
                            <a:effectLst/>
                            <a:latin typeface="Cambria Math" panose="020405030504060302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cs typeface="Times New Roman" panose="02020603050405020304" pitchFamily="18" charset="0"/>
                          </a:rPr>
                        </m:ctrlPr>
                      </m:fPr>
                      <m:num>
                        <m:func>
                          <m:funcPr>
                            <m:ctrlPr>
                              <a:rPr lang="en-IN" sz="1800" i="1">
                                <a:effectLst/>
                                <a:latin typeface="Cambria Math" panose="02040503050406030204" pitchFamily="18" charset="0"/>
                                <a:cs typeface="Times New Roman" panose="02020603050405020304" pitchFamily="18" charset="0"/>
                              </a:rPr>
                            </m:ctrlPr>
                          </m:funcPr>
                          <m:fNa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sin</m:t>
                            </m:r>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func>
                      </m:num>
                      <m:den>
                        <m:sSup>
                          <m:sSupPr>
                            <m:ctrlPr>
                              <a:rPr lang="en-IN" sz="1800" i="1">
                                <a:effectLst/>
                                <a:latin typeface="Cambria Math" panose="020405030504060302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oMath>
                </a14:m>
                <a:endParaRPr lang="en-IN" dirty="0"/>
              </a:p>
            </p:txBody>
          </p:sp>
        </mc:Choice>
        <mc:Fallback xmlns="">
          <p:sp>
            <p:nvSpPr>
              <p:cNvPr id="2" name="Title 1">
                <a:extLst>
                  <a:ext uri="{FF2B5EF4-FFF2-40B4-BE49-F238E27FC236}">
                    <a16:creationId xmlns:a16="http://schemas.microsoft.com/office/drawing/2014/main" id="{2CBA4AB3-76E6-422E-8F1D-7C00BB6BF9B0}"/>
                  </a:ext>
                </a:extLst>
              </p:cNvPr>
              <p:cNvSpPr>
                <a:spLocks noGrp="1" noRot="1" noChangeAspect="1" noMove="1" noResize="1" noEditPoints="1" noAdjustHandles="1" noChangeArrowheads="1" noChangeShapeType="1" noTextEdit="1"/>
              </p:cNvSpPr>
              <p:nvPr>
                <p:ph type="title"/>
              </p:nvPr>
            </p:nvSpPr>
            <p:spPr>
              <a:xfrm>
                <a:off x="677334" y="609600"/>
                <a:ext cx="8596668" cy="668594"/>
              </a:xfrm>
              <a:blipFill>
                <a:blip r:embed="rId2"/>
                <a:stretch>
                  <a:fillRect l="-5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949AAD-8FBE-4846-A197-A8B385A97868}"/>
                  </a:ext>
                </a:extLst>
              </p:cNvPr>
              <p:cNvSpPr>
                <a:spLocks noGrp="1"/>
              </p:cNvSpPr>
              <p:nvPr>
                <p:ph idx="1"/>
              </p:nvPr>
            </p:nvSpPr>
            <p:spPr>
              <a:xfrm>
                <a:off x="677334" y="1189703"/>
                <a:ext cx="8596668" cy="4851659"/>
              </a:xfrm>
            </p:spPr>
            <p:txBody>
              <a:bodyPr/>
              <a:lstStyle/>
              <a:p>
                <a:pPr>
                  <a:lnSpc>
                    <a:spcPct val="115000"/>
                  </a:lnSpc>
                  <a:spcAft>
                    <a:spcPts val="1000"/>
                  </a:spcAft>
                </a:pPr>
                <a:r>
                  <a:rPr lang="en-US" dirty="0"/>
                  <a:t>Solution :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Step I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Given Equation is of the form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Py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Q where</a:t>
                </a:r>
              </a:p>
              <a:p>
                <a:pPr>
                  <a:lnSpc>
                    <a:spcPct val="115000"/>
                  </a:lnSpc>
                  <a:spcAft>
                    <a:spcPts val="10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P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Q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sin</m:t>
                            </m:r>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func>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Therefore Integral Factor is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e>
                        </m:nary>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func>
                          <m:func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𝐥𝐨𝐠</m:t>
                            </m:r>
                          </m:fName>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func>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func>
                          <m:func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𝐥𝐨𝐠</m:t>
                            </m:r>
                          </m:fName>
                          <m:e>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e>
                        </m:func>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Step II: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general solution is given by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y</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𝑸</m:t>
                        </m:r>
                      </m:e>
                    </m:nary>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dx + C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y</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sin</m:t>
                                </m:r>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func>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e>
                    </m:nary>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dx + C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func>
                          <m:func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𝐬𝐢𝐧</m:t>
                            </m:r>
                          </m:fName>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𝒙𝒅𝒙</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𝐜𝐨𝐬</m:t>
                                </m:r>
                              </m:fName>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𝒄</m:t>
                                </m:r>
                              </m:e>
                            </m:func>
                          </m:e>
                        </m:func>
                      </m:e>
                    </m:nary>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Therefore G.S. is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cosx</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c.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cosx</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c.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6949AAD-8FBE-4846-A197-A8B385A97868}"/>
                  </a:ext>
                </a:extLst>
              </p:cNvPr>
              <p:cNvSpPr>
                <a:spLocks noGrp="1" noRot="1" noChangeAspect="1" noMove="1" noResize="1" noEditPoints="1" noAdjustHandles="1" noChangeArrowheads="1" noChangeShapeType="1" noTextEdit="1"/>
              </p:cNvSpPr>
              <p:nvPr>
                <p:ph idx="1"/>
              </p:nvPr>
            </p:nvSpPr>
            <p:spPr>
              <a:xfrm>
                <a:off x="677334" y="1189703"/>
                <a:ext cx="8596668" cy="4851659"/>
              </a:xfrm>
              <a:blipFill>
                <a:blip r:embed="rId3"/>
                <a:stretch>
                  <a:fillRect l="-14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F2C85B35-941E-4070-8864-08153F21A7C3}"/>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D0C9FBDF-A087-46F7-9709-6422257E770B}"/>
              </a:ext>
            </a:extLst>
          </p:cNvPr>
          <p:cNvSpPr>
            <a:spLocks noGrp="1"/>
          </p:cNvSpPr>
          <p:nvPr>
            <p:ph type="sldNum" sz="quarter" idx="12"/>
          </p:nvPr>
        </p:nvSpPr>
        <p:spPr/>
        <p:txBody>
          <a:bodyPr/>
          <a:lstStyle/>
          <a:p>
            <a:fld id="{3B0820F7-1709-420A-92F4-4A68696A85EC}" type="slidenum">
              <a:rPr lang="en-IN" smtClean="0"/>
              <a:t>34</a:t>
            </a:fld>
            <a:endParaRPr lang="en-IN"/>
          </a:p>
        </p:txBody>
      </p:sp>
    </p:spTree>
    <p:extLst>
      <p:ext uri="{BB962C8B-B14F-4D97-AF65-F5344CB8AC3E}">
        <p14:creationId xmlns:p14="http://schemas.microsoft.com/office/powerpoint/2010/main" val="1484228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619F690-C53F-4B5F-9CF5-2CDACB2B0A86}"/>
                  </a:ext>
                </a:extLst>
              </p:cNvPr>
              <p:cNvSpPr>
                <a:spLocks noGrp="1"/>
              </p:cNvSpPr>
              <p:nvPr>
                <p:ph type="title"/>
              </p:nvPr>
            </p:nvSpPr>
            <p:spPr>
              <a:xfrm>
                <a:off x="677334" y="609600"/>
                <a:ext cx="8596668" cy="580103"/>
              </a:xfrm>
            </p:spPr>
            <p:txBody>
              <a:bodyPr>
                <a:normAutofit fontScale="90000"/>
              </a:bodyPr>
              <a:lstStyle/>
              <a:p>
                <a:r>
                  <a:rPr lang="en-US" sz="3600" dirty="0" err="1">
                    <a:effectLst/>
                    <a:latin typeface="Times New Roman" panose="02020603050405020304" pitchFamily="18" charset="0"/>
                    <a:ea typeface="Times New Roman" panose="02020603050405020304" pitchFamily="18" charset="0"/>
                    <a:cs typeface="Times New Roman" panose="02020603050405020304" pitchFamily="18" charset="0"/>
                  </a:rPr>
                  <a:t>Q.Solve</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x(x-1)</a:t>
                </a:r>
                <a14:m>
                  <m:oMath xmlns:m="http://schemas.openxmlformats.org/officeDocument/2006/math">
                    <m:r>
                      <a:rPr lang="en-US" sz="36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3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36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IN" sz="36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oMath>
                </a14:m>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 – (x-2)y = x</a:t>
                </a:r>
                <a:r>
                  <a:rPr lang="en-IN" sz="3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(2x-1)</a:t>
                </a:r>
                <a:endParaRPr lang="en-IN" dirty="0"/>
              </a:p>
            </p:txBody>
          </p:sp>
        </mc:Choice>
        <mc:Fallback xmlns="">
          <p:sp>
            <p:nvSpPr>
              <p:cNvPr id="2" name="Title 1">
                <a:extLst>
                  <a:ext uri="{FF2B5EF4-FFF2-40B4-BE49-F238E27FC236}">
                    <a16:creationId xmlns:a16="http://schemas.microsoft.com/office/drawing/2014/main" id="{E619F690-C53F-4B5F-9CF5-2CDACB2B0A86}"/>
                  </a:ext>
                </a:extLst>
              </p:cNvPr>
              <p:cNvSpPr>
                <a:spLocks noGrp="1" noRot="1" noChangeAspect="1" noMove="1" noResize="1" noEditPoints="1" noAdjustHandles="1" noChangeArrowheads="1" noChangeShapeType="1" noTextEdit="1"/>
              </p:cNvSpPr>
              <p:nvPr>
                <p:ph type="title"/>
              </p:nvPr>
            </p:nvSpPr>
            <p:spPr>
              <a:xfrm>
                <a:off x="677334" y="609600"/>
                <a:ext cx="8596668" cy="580103"/>
              </a:xfrm>
              <a:blipFill>
                <a:blip r:embed="rId2"/>
                <a:stretch>
                  <a:fillRect l="-1773" b="-5157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AC178-C1EA-471B-B871-DBF330648D81}"/>
                  </a:ext>
                </a:extLst>
              </p:cNvPr>
              <p:cNvSpPr>
                <a:spLocks noGrp="1"/>
              </p:cNvSpPr>
              <p:nvPr>
                <p:ph idx="1"/>
              </p:nvPr>
            </p:nvSpPr>
            <p:spPr>
              <a:xfrm>
                <a:off x="677334" y="1720645"/>
                <a:ext cx="8596668" cy="4320717"/>
              </a:xfrm>
            </p:spPr>
            <p:txBody>
              <a:bodyPr>
                <a:normAutofit fontScale="85000" lnSpcReduction="20000"/>
              </a:bodyPr>
              <a:lstStyle/>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Step 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Rewrite the equation in the standard form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Py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Q</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Divide the equation by x(x-1)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Equation can be written as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e>
                        </m:d>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d>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d>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d>
                      </m:den>
                    </m:f>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Here P =</a:t>
                </a:r>
                <a:r>
                  <a:rPr lang="en-IN" sz="1800" dirty="0">
                    <a:effectLst/>
                    <a:ea typeface="Times New Roman" panose="02020603050405020304" pitchFamily="18" charset="0"/>
                    <a:cs typeface="Times New Roman" panose="02020603050405020304" pitchFamily="18" charset="0"/>
                  </a:rPr>
                  <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e>
                        </m:d>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d>
                      </m:den>
                    </m:f>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IN" i="1">
                                <a:latin typeface="Cambria Math" panose="02040503050406030204" pitchFamily="18" charset="0"/>
                                <a:ea typeface="Times New Roman" panose="02020603050405020304" pitchFamily="18" charset="0"/>
                                <a:cs typeface="Times New Roman" panose="02020603050405020304" pitchFamily="18" charset="0"/>
                              </a:rPr>
                              <m:t>𝑥</m:t>
                            </m:r>
                            <m:r>
                              <a:rPr lang="en-IN" i="1">
                                <a:latin typeface="Cambria Math" panose="02040503050406030204" pitchFamily="18" charset="0"/>
                                <a:ea typeface="Times New Roman" panose="02020603050405020304" pitchFamily="18" charset="0"/>
                                <a:cs typeface="Times New Roman" panose="02020603050405020304" pitchFamily="18" charset="0"/>
                              </a:rPr>
                              <m:t>−1−1</m:t>
                            </m:r>
                          </m:e>
                        </m:d>
                      </m:num>
                      <m:den>
                        <m:r>
                          <a:rPr lang="en-IN" i="1">
                            <a:latin typeface="Cambria Math" panose="02040503050406030204" pitchFamily="18" charset="0"/>
                            <a:ea typeface="Times New Roman" panose="02020603050405020304" pitchFamily="18" charset="0"/>
                            <a:cs typeface="Times New Roman" panose="02020603050405020304" pitchFamily="18" charset="0"/>
                          </a:rPr>
                          <m:t>𝑥</m:t>
                        </m:r>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IN" i="1">
                                <a:latin typeface="Cambria Math" panose="02040503050406030204" pitchFamily="18" charset="0"/>
                                <a:ea typeface="Times New Roman" panose="02020603050405020304" pitchFamily="18" charset="0"/>
                                <a:cs typeface="Times New Roman" panose="02020603050405020304" pitchFamily="18" charset="0"/>
                              </a:rPr>
                              <m:t>𝑥</m:t>
                            </m:r>
                            <m:r>
                              <a:rPr lang="en-IN" i="1">
                                <a:latin typeface="Cambria Math" panose="02040503050406030204" pitchFamily="18" charset="0"/>
                                <a:ea typeface="Times New Roman" panose="02020603050405020304" pitchFamily="18" charset="0"/>
                                <a:cs typeface="Times New Roman" panose="02020603050405020304" pitchFamily="18" charset="0"/>
                              </a:rPr>
                              <m:t>−1</m:t>
                            </m:r>
                          </m:e>
                        </m:d>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a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b="0" i="1" smtClean="0">
                            <a:latin typeface="Cambria Math" panose="02040503050406030204" pitchFamily="18" charset="0"/>
                            <a:ea typeface="Times New Roman" panose="02020603050405020304" pitchFamily="18" charset="0"/>
                            <a:cs typeface="Times New Roman" panose="02020603050405020304" pitchFamily="18" charset="0"/>
                          </a:rPr>
                          <m:t>1</m:t>
                        </m:r>
                      </m:num>
                      <m:den>
                        <m:r>
                          <a:rPr lang="en-IN" i="1">
                            <a:latin typeface="Cambria Math" panose="02040503050406030204" pitchFamily="18" charset="0"/>
                            <a:ea typeface="Times New Roman" panose="02020603050405020304" pitchFamily="18" charset="0"/>
                            <a:cs typeface="Times New Roman" panose="02020603050405020304" pitchFamily="18" charset="0"/>
                          </a:rPr>
                          <m:t>𝑥</m:t>
                        </m:r>
                      </m:den>
                    </m:f>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m:t>
                        </m:r>
                      </m:num>
                      <m:den>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−1)</m:t>
                        </m:r>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Q =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US" b="0" i="1" smtClean="0">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IN" i="1">
                                <a:latin typeface="Cambria Math" panose="02040503050406030204" pitchFamily="18" charset="0"/>
                                <a:ea typeface="Times New Roman" panose="02020603050405020304" pitchFamily="18" charset="0"/>
                                <a:cs typeface="Times New Roman" panose="02020603050405020304" pitchFamily="18" charset="0"/>
                              </a:rPr>
                              <m:t>2</m:t>
                            </m:r>
                            <m:r>
                              <a:rPr lang="en-IN" i="1">
                                <a:latin typeface="Cambria Math" panose="02040503050406030204" pitchFamily="18" charset="0"/>
                                <a:ea typeface="Times New Roman" panose="02020603050405020304" pitchFamily="18" charset="0"/>
                                <a:cs typeface="Times New Roman" panose="02020603050405020304" pitchFamily="18" charset="0"/>
                              </a:rPr>
                              <m:t>𝑥</m:t>
                            </m:r>
                            <m:r>
                              <a:rPr lang="en-IN" i="1">
                                <a:latin typeface="Cambria Math" panose="02040503050406030204" pitchFamily="18" charset="0"/>
                                <a:ea typeface="Times New Roman" panose="02020603050405020304" pitchFamily="18" charset="0"/>
                                <a:cs typeface="Times New Roman" panose="02020603050405020304" pitchFamily="18" charset="0"/>
                              </a:rPr>
                              <m:t>−1</m:t>
                            </m:r>
                          </m:e>
                        </m:d>
                      </m:num>
                      <m:den>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IN" i="1">
                                <a:latin typeface="Cambria Math" panose="02040503050406030204" pitchFamily="18" charset="0"/>
                                <a:ea typeface="Times New Roman" panose="02020603050405020304" pitchFamily="18" charset="0"/>
                                <a:cs typeface="Times New Roman" panose="02020603050405020304" pitchFamily="18" charset="0"/>
                              </a:rPr>
                              <m:t>𝑥</m:t>
                            </m:r>
                            <m:r>
                              <a:rPr lang="en-IN" i="1">
                                <a:latin typeface="Cambria Math" panose="02040503050406030204" pitchFamily="18" charset="0"/>
                                <a:ea typeface="Times New Roman" panose="02020603050405020304" pitchFamily="18" charset="0"/>
                                <a:cs typeface="Times New Roman" panose="02020603050405020304" pitchFamily="18" charset="0"/>
                              </a:rPr>
                              <m:t>−1</m:t>
                            </m:r>
                          </m:e>
                        </m:d>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[hint: to evaluate </a:t>
                </a:r>
                <a14:m>
                  <m:oMath xmlns:m="http://schemas.openxmlformats.org/officeDocument/2006/math">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𝑝𝑑𝑥</m:t>
                        </m:r>
                      </m:e>
                    </m:nary>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evaluate by partial fraction]  </a:t>
                </a:r>
              </a:p>
              <a:p>
                <a:pPr>
                  <a:lnSpc>
                    <a:spcPct val="115000"/>
                  </a:lnSpc>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P = </a:t>
                </a:r>
                <a14:m>
                  <m:oMath xmlns:m="http://schemas.openxmlformats.org/officeDocument/2006/math">
                    <m:r>
                      <a:rPr lang="en-IN"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b="0" i="1" smtClean="0">
                            <a:latin typeface="Cambria Math" panose="02040503050406030204" pitchFamily="18" charset="0"/>
                            <a:ea typeface="Times New Roman" panose="02020603050405020304" pitchFamily="18" charset="0"/>
                            <a:cs typeface="Times New Roman" panose="02020603050405020304" pitchFamily="18" charset="0"/>
                          </a:rPr>
                          <m:t>1</m:t>
                        </m:r>
                      </m:num>
                      <m:den>
                        <m:r>
                          <a:rPr lang="en-IN" i="1">
                            <a:latin typeface="Cambria Math" panose="02040503050406030204" pitchFamily="18" charset="0"/>
                            <a:ea typeface="Times New Roman" panose="02020603050405020304" pitchFamily="18" charset="0"/>
                            <a:cs typeface="Times New Roman" panose="02020603050405020304" pitchFamily="18" charset="0"/>
                          </a:rPr>
                          <m:t>𝑥</m:t>
                        </m:r>
                      </m:den>
                    </m:f>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m:t>
                        </m:r>
                      </m:num>
                      <m:den>
                        <m:r>
                          <a:rPr lang="en-US" b="0" i="1" smtClean="0">
                            <a:latin typeface="Cambria Math" panose="02040503050406030204" pitchFamily="18" charset="0"/>
                            <a:cs typeface="Times New Roman" panose="02020603050405020304" pitchFamily="18" charset="0"/>
                          </a:rPr>
                          <m:t>𝑥</m:t>
                        </m:r>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m:t>
                        </m:r>
                      </m:num>
                      <m:den>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−1</m:t>
                            </m:r>
                          </m:e>
                        </m:d>
                      </m:den>
                    </m:f>
                    <m:r>
                      <a:rPr lang="en-US" b="0" i="1" smtClean="0">
                        <a:latin typeface="Cambria Math" panose="020405030504060302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3</m:t>
                        </m:r>
                      </m:num>
                      <m:den>
                        <m:r>
                          <a:rPr lang="en-US" i="1">
                            <a:latin typeface="Cambria Math" panose="02040503050406030204" pitchFamily="18" charset="0"/>
                            <a:cs typeface="Times New Roman" panose="02020603050405020304" pitchFamily="18" charset="0"/>
                          </a:rPr>
                          <m:t>𝑥</m:t>
                        </m:r>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2</m:t>
                        </m:r>
                      </m:num>
                      <m:den>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−1</m:t>
                            </m:r>
                          </m:e>
                        </m:d>
                      </m:den>
                    </m:f>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pPr>
                      <m:e>
                        <m:r>
                          <a:rPr lang="en-IN" b="1" i="1">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b="1" i="1">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3</m:t>
                                </m:r>
                              </m:num>
                              <m:den>
                                <m:r>
                                  <a:rPr lang="en-US" i="1">
                                    <a:latin typeface="Cambria Math" panose="02040503050406030204" pitchFamily="18" charset="0"/>
                                    <a:cs typeface="Times New Roman" panose="02020603050405020304" pitchFamily="18" charset="0"/>
                                  </a:rPr>
                                  <m:t>𝑥</m:t>
                                </m:r>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2</m:t>
                                </m:r>
                              </m:num>
                              <m:den>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−1</m:t>
                                    </m:r>
                                  </m:e>
                                </m:d>
                              </m:den>
                            </m:f>
                            <m:r>
                              <a:rPr lang="en-IN" b="1" i="1">
                                <a:latin typeface="Cambria Math" panose="02040503050406030204" pitchFamily="18" charset="0"/>
                                <a:ea typeface="Times New Roman" panose="02020603050405020304" pitchFamily="18" charset="0"/>
                                <a:cs typeface="Times New Roman" panose="02020603050405020304" pitchFamily="18" charset="0"/>
                              </a:rPr>
                              <m:t>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F0AAC178-C1EA-471B-B871-DBF330648D81}"/>
                  </a:ext>
                </a:extLst>
              </p:cNvPr>
              <p:cNvSpPr>
                <a:spLocks noGrp="1" noRot="1" noChangeAspect="1" noMove="1" noResize="1" noEditPoints="1" noAdjustHandles="1" noChangeArrowheads="1" noChangeShapeType="1" noTextEdit="1"/>
              </p:cNvSpPr>
              <p:nvPr>
                <p:ph idx="1"/>
              </p:nvPr>
            </p:nvSpPr>
            <p:spPr>
              <a:xfrm>
                <a:off x="677334" y="1720645"/>
                <a:ext cx="8596668" cy="4320717"/>
              </a:xfrm>
              <a:blipFill>
                <a:blip r:embed="rId3"/>
                <a:stretch>
                  <a:fillRect l="-42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BB23E7F9-4941-49F8-B4BC-A9189D7CCFD9}"/>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28CB1136-A296-40D3-B5DD-1CA2E12460D8}"/>
              </a:ext>
            </a:extLst>
          </p:cNvPr>
          <p:cNvSpPr>
            <a:spLocks noGrp="1"/>
          </p:cNvSpPr>
          <p:nvPr>
            <p:ph type="sldNum" sz="quarter" idx="12"/>
          </p:nvPr>
        </p:nvSpPr>
        <p:spPr/>
        <p:txBody>
          <a:bodyPr/>
          <a:lstStyle/>
          <a:p>
            <a:fld id="{3B0820F7-1709-420A-92F4-4A68696A85EC}" type="slidenum">
              <a:rPr lang="en-IN" smtClean="0"/>
              <a:t>35</a:t>
            </a:fld>
            <a:endParaRPr lang="en-IN"/>
          </a:p>
        </p:txBody>
      </p:sp>
    </p:spTree>
    <p:extLst>
      <p:ext uri="{BB962C8B-B14F-4D97-AF65-F5344CB8AC3E}">
        <p14:creationId xmlns:p14="http://schemas.microsoft.com/office/powerpoint/2010/main" val="3905313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0F68C50-FAB5-4F16-93CE-C079177A7D34}"/>
                  </a:ext>
                </a:extLst>
              </p:cNvPr>
              <p:cNvSpPr>
                <a:spLocks noGrp="1"/>
              </p:cNvSpPr>
              <p:nvPr>
                <p:ph type="title"/>
              </p:nvPr>
            </p:nvSpPr>
            <p:spPr/>
            <p:txBody>
              <a:bodyPr>
                <a:normAutofit fontScale="90000"/>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nary>
                      <m:naryPr>
                        <m:limLoc m:val="undOvr"/>
                        <m:subHide m:val="on"/>
                        <m:supHide m:val="on"/>
                        <m:ctrlPr>
                          <a:rPr lang="en-IN" sz="1800" b="1" i="1" smtClean="0">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sz="1800" b="1"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r>
                              <a:rPr lang="en-US" sz="1800" i="1">
                                <a:latin typeface="Cambria Math" panose="02040503050406030204" pitchFamily="18" charset="0"/>
                                <a:cs typeface="Times New Roman" panose="02020603050405020304" pitchFamily="18" charset="0"/>
                              </a:rPr>
                              <m:t>3</m:t>
                            </m:r>
                          </m:num>
                          <m:den>
                            <m:r>
                              <a:rPr lang="en-US" sz="1800" i="1">
                                <a:latin typeface="Cambria Math" panose="02040503050406030204" pitchFamily="18" charset="0"/>
                                <a:cs typeface="Times New Roman" panose="02020603050405020304" pitchFamily="18" charset="0"/>
                              </a:rPr>
                              <m:t>𝑥</m:t>
                            </m:r>
                          </m:den>
                        </m:f>
                        <m:r>
                          <a:rPr lang="en-US" sz="1800" i="1">
                            <a:latin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r>
                              <a:rPr lang="en-US" sz="1800" i="1">
                                <a:latin typeface="Cambria Math" panose="02040503050406030204" pitchFamily="18" charset="0"/>
                                <a:cs typeface="Times New Roman" panose="02020603050405020304" pitchFamily="18" charset="0"/>
                              </a:rPr>
                              <m:t>2</m:t>
                            </m:r>
                          </m:num>
                          <m:den>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−1</m:t>
                                </m:r>
                              </m:e>
                            </m:d>
                          </m:den>
                        </m:f>
                        <m:r>
                          <a:rPr lang="en-US" sz="1800" b="1" i="1" smtClean="0">
                            <a:latin typeface="Cambria Math" panose="02040503050406030204" pitchFamily="18" charset="0"/>
                            <a:cs typeface="Times New Roman" panose="02020603050405020304" pitchFamily="18" charset="0"/>
                          </a:rPr>
                          <m:t>]</m:t>
                        </m:r>
                        <m:r>
                          <a:rPr lang="en-IN" sz="1800" b="1" i="1">
                            <a:latin typeface="Cambria Math" panose="02040503050406030204" pitchFamily="18" charset="0"/>
                            <a:ea typeface="Times New Roman" panose="02020603050405020304" pitchFamily="18" charset="0"/>
                            <a:cs typeface="Times New Roman" panose="02020603050405020304" pitchFamily="18" charset="0"/>
                          </a:rPr>
                          <m:t>𝒅𝒙</m:t>
                        </m:r>
                      </m:e>
                    </m:nary>
                  </m:oMath>
                </a14:m>
                <a:r>
                  <a:rPr lang="en-IN" sz="1800" dirty="0"/>
                  <a:t> = -3logx  +2 log(x-1)</a:t>
                </a:r>
                <a:br>
                  <a:rPr lang="en-IN" sz="1800" dirty="0"/>
                </a:br>
                <a:r>
                  <a:rPr lang="en-IN" sz="1800" dirty="0"/>
                  <a:t>                             = log[</a:t>
                </a:r>
                <a14:m>
                  <m:oMath xmlns:m="http://schemas.openxmlformats.org/officeDocument/2006/math">
                    <m:f>
                      <m:fPr>
                        <m:ctrlPr>
                          <a:rPr lang="en-IN" sz="1800" i="1" smtClean="0">
                            <a:latin typeface="Cambria Math" panose="02040503050406030204" pitchFamily="18" charset="0"/>
                          </a:rPr>
                        </m:ctrlPr>
                      </m:fPr>
                      <m:num>
                        <m:sSup>
                          <m:sSupPr>
                            <m:ctrlPr>
                              <a:rPr lang="en-IN" sz="1800" i="1" smtClean="0">
                                <a:latin typeface="Cambria Math" panose="02040503050406030204" pitchFamily="18" charset="0"/>
                              </a:rPr>
                            </m:ctrlPr>
                          </m:sSupPr>
                          <m:e>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−1)</m:t>
                            </m:r>
                          </m:e>
                          <m:sup>
                            <m:r>
                              <a:rPr lang="en-US" sz="1800" b="0" i="1" smtClean="0">
                                <a:latin typeface="Cambria Math" panose="02040503050406030204" pitchFamily="18" charset="0"/>
                              </a:rPr>
                              <m:t>2</m:t>
                            </m:r>
                          </m:sup>
                        </m:sSup>
                      </m:num>
                      <m:den>
                        <m:sSup>
                          <m:sSupPr>
                            <m:ctrlPr>
                              <a:rPr lang="en-IN" sz="180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3</m:t>
                            </m:r>
                          </m:sup>
                        </m:sSup>
                      </m:den>
                    </m:f>
                    <m:r>
                      <a:rPr lang="en-US" sz="1800" b="0" i="1" smtClean="0">
                        <a:latin typeface="Cambria Math" panose="02040503050406030204" pitchFamily="18" charset="0"/>
                      </a:rPr>
                      <m:t>]</m:t>
                    </m:r>
                  </m:oMath>
                </a14:m>
                <a:br>
                  <a:rPr lang="en-IN" sz="1800" dirty="0"/>
                </a:br>
                <a14:m>
                  <m:oMath xmlns:m="http://schemas.openxmlformats.org/officeDocument/2006/math">
                    <m:sSup>
                      <m:sSupPr>
                        <m:ctrlPr>
                          <a:rPr lang="en-IN" sz="1800" b="1" i="1" smtClean="0">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r>
                                  <a:rPr lang="en-US" sz="1800" i="1">
                                    <a:latin typeface="Cambria Math" panose="02040503050406030204" pitchFamily="18" charset="0"/>
                                    <a:cs typeface="Times New Roman" panose="02020603050405020304" pitchFamily="18" charset="0"/>
                                  </a:rPr>
                                  <m:t>3</m:t>
                                </m:r>
                              </m:num>
                              <m:den>
                                <m:r>
                                  <a:rPr lang="en-US" sz="1800" i="1">
                                    <a:latin typeface="Cambria Math" panose="02040503050406030204" pitchFamily="18" charset="0"/>
                                    <a:cs typeface="Times New Roman" panose="02020603050405020304" pitchFamily="18" charset="0"/>
                                  </a:rPr>
                                  <m:t>𝑥</m:t>
                                </m:r>
                              </m:den>
                            </m:f>
                            <m:r>
                              <a:rPr lang="en-US" sz="1800" i="1">
                                <a:latin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cs typeface="Times New Roman" panose="02020603050405020304" pitchFamily="18" charset="0"/>
                                  </a:rPr>
                                </m:ctrlPr>
                              </m:fPr>
                              <m:num>
                                <m:r>
                                  <a:rPr lang="en-US" sz="1800" i="1">
                                    <a:latin typeface="Cambria Math" panose="02040503050406030204" pitchFamily="18" charset="0"/>
                                    <a:cs typeface="Times New Roman" panose="02020603050405020304" pitchFamily="18" charset="0"/>
                                  </a:rPr>
                                  <m:t>2</m:t>
                                </m:r>
                              </m:num>
                              <m:den>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−1</m:t>
                                    </m:r>
                                  </m:e>
                                </m:d>
                              </m:den>
                            </m:f>
                            <m:r>
                              <a:rPr lang="en-IN" sz="1800" b="1" i="1">
                                <a:latin typeface="Cambria Math" panose="02040503050406030204" pitchFamily="18" charset="0"/>
                                <a:ea typeface="Times New Roman" panose="02020603050405020304" pitchFamily="18" charset="0"/>
                                <a:cs typeface="Times New Roman" panose="02020603050405020304" pitchFamily="18" charset="0"/>
                              </a:rPr>
                              <m:t>𝒅𝒙</m:t>
                            </m:r>
                          </m:e>
                        </m:nary>
                      </m:sup>
                    </m:sSup>
                  </m:oMath>
                </a14:m>
                <a:r>
                  <a:rPr lang="en-IN" sz="1800" dirty="0"/>
                  <a:t> = </a:t>
                </a:r>
                <a14:m>
                  <m:oMath xmlns:m="http://schemas.openxmlformats.org/officeDocument/2006/math">
                    <m:sSup>
                      <m:sSupPr>
                        <m:ctrlPr>
                          <a:rPr lang="en-IN" sz="1800" b="1"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latin typeface="Cambria Math" panose="02040503050406030204" pitchFamily="18" charset="0"/>
                            <a:ea typeface="Times New Roman" panose="02020603050405020304" pitchFamily="18" charset="0"/>
                            <a:cs typeface="Times New Roman" panose="02020603050405020304" pitchFamily="18" charset="0"/>
                          </a:rPr>
                          <m:t>𝒆</m:t>
                        </m:r>
                      </m:e>
                      <m:sup>
                        <m:r>
                          <m:rPr>
                            <m:nor/>
                          </m:rPr>
                          <a:rPr lang="en-IN" sz="1800" dirty="0"/>
                          <m:t>log</m:t>
                        </m:r>
                        <m:r>
                          <m:rPr>
                            <m:nor/>
                          </m:rPr>
                          <a:rPr lang="en-IN" sz="1800" dirty="0"/>
                          <m:t>[</m:t>
                        </m:r>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−1)</m:t>
                                </m:r>
                              </m:e>
                              <m:sup>
                                <m:r>
                                  <a:rPr lang="en-US" sz="1800" i="1">
                                    <a:latin typeface="Cambria Math" panose="02040503050406030204" pitchFamily="18" charset="0"/>
                                  </a:rPr>
                                  <m:t>2</m:t>
                                </m:r>
                              </m:sup>
                            </m:sSup>
                          </m:num>
                          <m:den>
                            <m:sSup>
                              <m:sSupPr>
                                <m:ctrlPr>
                                  <a:rPr lang="en-IN"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3</m:t>
                                </m:r>
                              </m:sup>
                            </m:sSup>
                          </m:den>
                        </m:f>
                        <m:r>
                          <a:rPr lang="en-US" sz="1800" i="1">
                            <a:latin typeface="Cambria Math" panose="02040503050406030204" pitchFamily="18" charset="0"/>
                          </a:rPr>
                          <m:t>]</m:t>
                        </m:r>
                        <m:r>
                          <m:rPr>
                            <m:nor/>
                          </m:rPr>
                          <a:rPr lang="en-IN" sz="1800" dirty="0"/>
                          <m:t> </m:t>
                        </m:r>
                      </m:sup>
                    </m:sSup>
                    <m:r>
                      <a:rPr lang="en-US" sz="1800" b="1" i="1" smtClean="0">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dirty="0"/>
                  <a:t> </a:t>
                </a:r>
                <a14:m>
                  <m:oMath xmlns:m="http://schemas.openxmlformats.org/officeDocument/2006/math">
                    <m:f>
                      <m:fPr>
                        <m:ctrlPr>
                          <a:rPr lang="en-IN" sz="1800" i="1">
                            <a:latin typeface="Cambria Math" panose="02040503050406030204" pitchFamily="18" charset="0"/>
                          </a:rPr>
                        </m:ctrlPr>
                      </m:fPr>
                      <m:num>
                        <m:sSup>
                          <m:sSupPr>
                            <m:ctrlPr>
                              <a:rPr lang="en-IN" sz="1800" i="1">
                                <a:latin typeface="Cambria Math" panose="02040503050406030204" pitchFamily="18" charset="0"/>
                              </a:rPr>
                            </m:ctrlPr>
                          </m:sSupPr>
                          <m:e>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−1)</m:t>
                            </m:r>
                          </m:e>
                          <m:sup>
                            <m:r>
                              <a:rPr lang="en-US" sz="1800" i="1">
                                <a:latin typeface="Cambria Math" panose="02040503050406030204" pitchFamily="18" charset="0"/>
                              </a:rPr>
                              <m:t>2</m:t>
                            </m:r>
                          </m:sup>
                        </m:sSup>
                      </m:num>
                      <m:den>
                        <m:sSup>
                          <m:sSupPr>
                            <m:ctrlPr>
                              <a:rPr lang="en-IN"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3</m:t>
                            </m:r>
                          </m:sup>
                        </m:sSup>
                      </m:den>
                    </m:f>
                  </m:oMath>
                </a14:m>
                <a:endParaRPr lang="en-IN" sz="1800" dirty="0"/>
              </a:p>
            </p:txBody>
          </p:sp>
        </mc:Choice>
        <mc:Fallback xmlns="">
          <p:sp>
            <p:nvSpPr>
              <p:cNvPr id="2" name="Title 1">
                <a:extLst>
                  <a:ext uri="{FF2B5EF4-FFF2-40B4-BE49-F238E27FC236}">
                    <a16:creationId xmlns:a16="http://schemas.microsoft.com/office/drawing/2014/main" id="{00F68C50-FAB5-4F16-93CE-C079177A7D34}"/>
                  </a:ext>
                </a:extLst>
              </p:cNvPr>
              <p:cNvSpPr>
                <a:spLocks noGrp="1" noRot="1" noChangeAspect="1" noMove="1" noResize="1" noEditPoints="1" noAdjustHandles="1" noChangeArrowheads="1" noChangeShapeType="1" noTextEdit="1"/>
              </p:cNvSpPr>
              <p:nvPr>
                <p:ph type="title"/>
              </p:nvPr>
            </p:nvSpPr>
            <p:spPr>
              <a:blipFill>
                <a:blip r:embed="rId2"/>
                <a:stretch>
                  <a:fillRect b="-2757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5FBE81-FA1C-4DF9-94C0-4D534ED991FA}"/>
                  </a:ext>
                </a:extLst>
              </p:cNvPr>
              <p:cNvSpPr>
                <a:spLocks noGrp="1"/>
              </p:cNvSpPr>
              <p:nvPr>
                <p:ph idx="1"/>
              </p:nvPr>
            </p:nvSpPr>
            <p:spPr>
              <a:xfrm>
                <a:off x="677334" y="2005781"/>
                <a:ext cx="8596668" cy="4035581"/>
              </a:xfrm>
            </p:spPr>
            <p:txBody>
              <a:bodyPr/>
              <a:lstStyle/>
              <a:p>
                <a:pPr marL="0" indent="0">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General solution is given by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y</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𝑸</m:t>
                        </m:r>
                      </m:e>
                    </m:nary>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dx + C</a:t>
                </a: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dirty="0"/>
                  <a:t>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−1)</m:t>
                            </m:r>
                          </m:e>
                          <m:sup>
                            <m:r>
                              <a:rPr lang="en-US" i="1">
                                <a:latin typeface="Cambria Math" panose="02040503050406030204" pitchFamily="18" charset="0"/>
                              </a:rPr>
                              <m:t>2</m:t>
                            </m:r>
                          </m:sup>
                        </m:sSup>
                      </m:num>
                      <m:den>
                        <m:sSup>
                          <m:sSupPr>
                            <m:ctrlPr>
                              <a:rPr lang="en-IN"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den>
                    </m:f>
                    <m:r>
                      <a:rPr lang="en-US" i="1">
                        <a:latin typeface="Cambria Math" panose="02040503050406030204" pitchFamily="18" charset="0"/>
                      </a:rPr>
                      <m:t> </m:t>
                    </m:r>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US" i="1">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IN" i="1">
                                    <a:latin typeface="Cambria Math" panose="02040503050406030204" pitchFamily="18" charset="0"/>
                                    <a:ea typeface="Times New Roman" panose="02020603050405020304" pitchFamily="18" charset="0"/>
                                    <a:cs typeface="Times New Roman" panose="02020603050405020304" pitchFamily="18" charset="0"/>
                                  </a:rPr>
                                  <m:t>2</m:t>
                                </m:r>
                                <m:r>
                                  <a:rPr lang="en-IN" i="1">
                                    <a:latin typeface="Cambria Math" panose="02040503050406030204" pitchFamily="18" charset="0"/>
                                    <a:ea typeface="Times New Roman" panose="02020603050405020304" pitchFamily="18" charset="0"/>
                                    <a:cs typeface="Times New Roman" panose="02020603050405020304" pitchFamily="18" charset="0"/>
                                  </a:rPr>
                                  <m:t>𝑥</m:t>
                                </m:r>
                                <m:r>
                                  <a:rPr lang="en-IN" i="1">
                                    <a:latin typeface="Cambria Math" panose="02040503050406030204" pitchFamily="18" charset="0"/>
                                    <a:ea typeface="Times New Roman" panose="02020603050405020304" pitchFamily="18" charset="0"/>
                                    <a:cs typeface="Times New Roman" panose="02020603050405020304" pitchFamily="18" charset="0"/>
                                  </a:rPr>
                                  <m:t>−1</m:t>
                                </m:r>
                              </m:e>
                            </m:d>
                          </m:num>
                          <m:den>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IN" i="1">
                                    <a:latin typeface="Cambria Math" panose="02040503050406030204" pitchFamily="18" charset="0"/>
                                    <a:ea typeface="Times New Roman" panose="02020603050405020304" pitchFamily="18" charset="0"/>
                                    <a:cs typeface="Times New Roman" panose="02020603050405020304" pitchFamily="18" charset="0"/>
                                  </a:rPr>
                                  <m:t>𝑥</m:t>
                                </m:r>
                                <m:r>
                                  <a:rPr lang="en-IN" i="1">
                                    <a:latin typeface="Cambria Math" panose="02040503050406030204" pitchFamily="18" charset="0"/>
                                    <a:ea typeface="Times New Roman" panose="02020603050405020304" pitchFamily="18" charset="0"/>
                                    <a:cs typeface="Times New Roman" panose="02020603050405020304" pitchFamily="18" charset="0"/>
                                  </a:rPr>
                                  <m:t>−1</m:t>
                                </m:r>
                              </m:e>
                            </m:d>
                          </m:den>
                        </m:f>
                      </m:e>
                    </m:nary>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−1)</m:t>
                                </m:r>
                              </m:e>
                              <m:sup>
                                <m:r>
                                  <a:rPr lang="en-US" i="1">
                                    <a:latin typeface="Cambria Math" panose="02040503050406030204" pitchFamily="18" charset="0"/>
                                  </a:rPr>
                                  <m:t>2</m:t>
                                </m:r>
                              </m:sup>
                            </m:sSup>
                          </m:num>
                          <m:den>
                            <m:sSup>
                              <m:sSupPr>
                                <m:ctrlPr>
                                  <a:rPr lang="en-IN"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den>
                        </m:f>
                        <m:r>
                          <a:rPr lang="en-US" b="1" i="1" smtClean="0">
                            <a:latin typeface="Cambria Math" panose="02040503050406030204" pitchFamily="18" charset="0"/>
                          </a:rPr>
                          <m:t>.</m:t>
                        </m:r>
                      </m:e>
                      <m:sup>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dx + C</a:t>
                </a:r>
              </a:p>
              <a:p>
                <a:pPr marL="0" indent="0">
                  <a:buNone/>
                </a:pPr>
                <a:r>
                  <a:rPr lang="en-IN" b="1" dirty="0">
                    <a:latin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b="1" i="1" smtClean="0">
                            <a:latin typeface="Cambria Math" panose="02040503050406030204" pitchFamily="18" charset="0"/>
                            <a:cs typeface="Times New Roman" panose="02020603050405020304" pitchFamily="18" charset="0"/>
                          </a:rPr>
                        </m:ctrlPr>
                      </m:naryPr>
                      <m:sub/>
                      <m:sup/>
                      <m:e>
                        <m:r>
                          <a:rPr lang="en-US" b="1" i="1" smtClean="0">
                            <a:latin typeface="Cambria Math" panose="02040503050406030204" pitchFamily="18" charset="0"/>
                            <a:cs typeface="Times New Roman" panose="02020603050405020304" pitchFamily="18" charset="0"/>
                          </a:rPr>
                          <m:t>(</m:t>
                        </m:r>
                        <m:f>
                          <m:fPr>
                            <m:ctrlPr>
                              <a:rPr lang="en-IN" b="1" i="1" smtClean="0">
                                <a:latin typeface="Cambria Math" panose="02040503050406030204" pitchFamily="18" charset="0"/>
                                <a:cs typeface="Times New Roman" panose="02020603050405020304" pitchFamily="18" charset="0"/>
                              </a:rPr>
                            </m:ctrlPr>
                          </m:fPr>
                          <m:num>
                            <m:r>
                              <a:rPr lang="en-US" b="1" i="1" smtClean="0">
                                <a:latin typeface="Cambria Math" panose="02040503050406030204" pitchFamily="18" charset="0"/>
                                <a:cs typeface="Times New Roman" panose="02020603050405020304" pitchFamily="18" charset="0"/>
                              </a:rPr>
                              <m:t>𝟏</m:t>
                            </m:r>
                          </m:num>
                          <m:den>
                            <m:r>
                              <a:rPr lang="en-US" b="1" i="1" smtClean="0">
                                <a:latin typeface="Cambria Math" panose="02040503050406030204" pitchFamily="18" charset="0"/>
                                <a:cs typeface="Times New Roman" panose="02020603050405020304" pitchFamily="18" charset="0"/>
                              </a:rPr>
                              <m:t>𝒙</m:t>
                            </m:r>
                          </m:den>
                        </m:f>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𝟐</m:t>
                        </m:r>
                        <m:r>
                          <a:rPr lang="en-US" b="1" i="1" smtClean="0">
                            <a:latin typeface="Cambria Math" panose="02040503050406030204" pitchFamily="18" charset="0"/>
                            <a:cs typeface="Times New Roman" panose="02020603050405020304" pitchFamily="18" charset="0"/>
                          </a:rPr>
                          <m:t>𝒙</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𝟑</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𝒅𝒙</m:t>
                        </m:r>
                      </m:e>
                    </m:nary>
                  </m:oMath>
                </a14:m>
                <a:r>
                  <a:rPr lang="en-IN" dirty="0"/>
                  <a:t> +c</a:t>
                </a:r>
              </a:p>
              <a:p>
                <a:pPr marL="0" indent="0">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en-IN" dirty="0"/>
                  <a:t> </a:t>
                </a:r>
                <a14:m>
                  <m:oMath xmlns:m="http://schemas.openxmlformats.org/officeDocument/2006/math">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−1)</m:t>
                            </m:r>
                          </m:e>
                          <m:sup>
                            <m:r>
                              <a:rPr lang="en-US" i="1">
                                <a:latin typeface="Cambria Math" panose="02040503050406030204" pitchFamily="18" charset="0"/>
                              </a:rPr>
                              <m:t>2</m:t>
                            </m:r>
                          </m:sup>
                        </m:sSup>
                      </m:num>
                      <m:den>
                        <m:sSup>
                          <m:sSupPr>
                            <m:ctrlPr>
                              <a:rPr lang="en-IN"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den>
                    </m:f>
                    <m:r>
                      <a:rPr lang="en-US" b="0" i="1" smtClean="0">
                        <a:latin typeface="Cambria Math" panose="02040503050406030204" pitchFamily="18" charset="0"/>
                      </a:rPr>
                      <m:t>=</m:t>
                    </m:r>
                    <m:r>
                      <a:rPr lang="en-US" b="0" i="1" smtClean="0">
                        <a:latin typeface="Cambria Math" panose="02040503050406030204" pitchFamily="18" charset="0"/>
                      </a:rPr>
                      <m:t>𝑙𝑜𝑔𝑥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IN" dirty="0"/>
              </a:p>
            </p:txBody>
          </p:sp>
        </mc:Choice>
        <mc:Fallback xmlns="">
          <p:sp>
            <p:nvSpPr>
              <p:cNvPr id="3" name="Content Placeholder 2">
                <a:extLst>
                  <a:ext uri="{FF2B5EF4-FFF2-40B4-BE49-F238E27FC236}">
                    <a16:creationId xmlns:a16="http://schemas.microsoft.com/office/drawing/2014/main" id="{C65FBE81-FA1C-4DF9-94C0-4D534ED991FA}"/>
                  </a:ext>
                </a:extLst>
              </p:cNvPr>
              <p:cNvSpPr>
                <a:spLocks noGrp="1" noRot="1" noChangeAspect="1" noMove="1" noResize="1" noEditPoints="1" noAdjustHandles="1" noChangeArrowheads="1" noChangeShapeType="1" noTextEdit="1"/>
              </p:cNvSpPr>
              <p:nvPr>
                <p:ph idx="1"/>
              </p:nvPr>
            </p:nvSpPr>
            <p:spPr>
              <a:xfrm>
                <a:off x="677334" y="2005781"/>
                <a:ext cx="8596668" cy="4035581"/>
              </a:xfrm>
              <a:blipFill>
                <a:blip r:embed="rId3"/>
                <a:stretch>
                  <a:fillRect l="-567" t="-12387"/>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E07F187-FCC8-463F-A28A-F4FE20EDB91F}"/>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95A7B0DB-C85A-487B-A435-B6FACC4869DB}"/>
              </a:ext>
            </a:extLst>
          </p:cNvPr>
          <p:cNvSpPr>
            <a:spLocks noGrp="1"/>
          </p:cNvSpPr>
          <p:nvPr>
            <p:ph type="sldNum" sz="quarter" idx="12"/>
          </p:nvPr>
        </p:nvSpPr>
        <p:spPr/>
        <p:txBody>
          <a:bodyPr/>
          <a:lstStyle/>
          <a:p>
            <a:fld id="{3B0820F7-1709-420A-92F4-4A68696A85EC}" type="slidenum">
              <a:rPr lang="en-IN" smtClean="0"/>
              <a:t>36</a:t>
            </a:fld>
            <a:endParaRPr lang="en-IN"/>
          </a:p>
        </p:txBody>
      </p:sp>
    </p:spTree>
    <p:extLst>
      <p:ext uri="{BB962C8B-B14F-4D97-AF65-F5344CB8AC3E}">
        <p14:creationId xmlns:p14="http://schemas.microsoft.com/office/powerpoint/2010/main" val="4002562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3976109-33A5-4544-8ACD-C13793445BDE}"/>
                  </a:ext>
                </a:extLst>
              </p:cNvPr>
              <p:cNvSpPr>
                <a:spLocks noGrp="1"/>
              </p:cNvSpPr>
              <p:nvPr>
                <p:ph type="title"/>
              </p:nvPr>
            </p:nvSpPr>
            <p:spPr/>
            <p:txBody>
              <a:bodyPr/>
              <a:lstStyle/>
              <a:p>
                <a:r>
                  <a:rPr lang="en-IN" sz="1800" dirty="0">
                    <a:effectLst/>
                    <a:latin typeface="Times New Roman" panose="02020603050405020304" pitchFamily="18" charset="0"/>
                    <a:ea typeface="Times New Roman" panose="02020603050405020304" pitchFamily="18" charset="0"/>
                  </a:rPr>
                  <a:t>An equation is of the form  </a:t>
                </a:r>
                <a14:m>
                  <m:oMath xmlns:m="http://schemas.openxmlformats.org/officeDocument/2006/math">
                    <m:f>
                      <m:fPr>
                        <m:ctrlPr>
                          <a:rPr lang="en-IN" sz="1800" b="1" i="1">
                            <a:effectLst/>
                            <a:latin typeface="Cambria Math" panose="020405030504060302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den>
                    </m:f>
                  </m:oMath>
                </a14:m>
                <a:r>
                  <a:rPr lang="en-IN" sz="1800" b="1" dirty="0">
                    <a:effectLst/>
                    <a:latin typeface="Times New Roman" panose="02020603050405020304" pitchFamily="18" charset="0"/>
                    <a:ea typeface="Times New Roman" panose="02020603050405020304" pitchFamily="18" charset="0"/>
                  </a:rPr>
                  <a:t> + Px = Q</a:t>
                </a:r>
                <a:r>
                  <a:rPr lang="en-IN" sz="1800" dirty="0">
                    <a:effectLst/>
                    <a:latin typeface="Times New Roman" panose="02020603050405020304" pitchFamily="18" charset="0"/>
                    <a:ea typeface="Times New Roman" panose="02020603050405020304" pitchFamily="18" charset="0"/>
                  </a:rPr>
                  <a:t> where P,Q are functions of y only is also called  LDE and the G S is given by </a:t>
                </a:r>
                <a:r>
                  <a:rPr lang="en-IN" sz="1800" b="1" dirty="0">
                    <a:effectLst/>
                    <a:latin typeface="Times New Roman" panose="02020603050405020304" pitchFamily="18" charset="0"/>
                    <a:ea typeface="Times New Roman" panose="02020603050405020304" pitchFamily="18" charset="0"/>
                  </a:rPr>
                  <a:t>x</a:t>
                </a:r>
                <a14:m>
                  <m:oMath xmlns:m="http://schemas.openxmlformats.org/officeDocument/2006/math">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a:effectLst/>
                    <a:latin typeface="Times New Roman" panose="02020603050405020304" pitchFamily="18" charset="0"/>
                    <a:ea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𝑸</m:t>
                        </m:r>
                      </m:e>
                    </m:nary>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err="1">
                    <a:effectLst/>
                    <a:latin typeface="Times New Roman" panose="02020603050405020304" pitchFamily="18" charset="0"/>
                    <a:ea typeface="Times New Roman" panose="02020603050405020304" pitchFamily="18" charset="0"/>
                  </a:rPr>
                  <a:t>dy</a:t>
                </a:r>
                <a:r>
                  <a:rPr lang="en-IN" sz="1800" b="1" dirty="0">
                    <a:effectLst/>
                    <a:latin typeface="Times New Roman" panose="02020603050405020304" pitchFamily="18" charset="0"/>
                    <a:ea typeface="Times New Roman" panose="02020603050405020304" pitchFamily="18" charset="0"/>
                  </a:rPr>
                  <a:t> + C.</a:t>
                </a:r>
                <a:endParaRPr lang="en-IN" dirty="0"/>
              </a:p>
            </p:txBody>
          </p:sp>
        </mc:Choice>
        <mc:Fallback xmlns="">
          <p:sp>
            <p:nvSpPr>
              <p:cNvPr id="2" name="Title 1">
                <a:extLst>
                  <a:ext uri="{FF2B5EF4-FFF2-40B4-BE49-F238E27FC236}">
                    <a16:creationId xmlns:a16="http://schemas.microsoft.com/office/drawing/2014/main" id="{C3976109-33A5-4544-8ACD-C13793445BDE}"/>
                  </a:ext>
                </a:extLst>
              </p:cNvPr>
              <p:cNvSpPr>
                <a:spLocks noGrp="1" noRot="1" noChangeAspect="1" noMove="1" noResize="1" noEditPoints="1" noAdjustHandles="1" noChangeArrowheads="1" noChangeShapeType="1" noTextEdit="1"/>
              </p:cNvSpPr>
              <p:nvPr>
                <p:ph type="title"/>
              </p:nvPr>
            </p:nvSpPr>
            <p:spPr>
              <a:blipFill>
                <a:blip r:embed="rId2"/>
                <a:stretch>
                  <a:fillRect l="-567" t="-5069" b="-276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B041B1-4F9A-4079-959E-A5FCBDDF356E}"/>
                  </a:ext>
                </a:extLst>
              </p:cNvPr>
              <p:cNvSpPr>
                <a:spLocks noGrp="1"/>
              </p:cNvSpPr>
              <p:nvPr>
                <p:ph idx="1"/>
              </p:nvPr>
            </p:nvSpPr>
            <p:spPr/>
            <p:txBody>
              <a:bodyPr>
                <a:normAutofit lnSpcReduction="10000"/>
              </a:bodyPr>
              <a:lstStyle/>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Example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Solve (1+y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)dx = (tan</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Solution: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Step 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Rewriting the equation </a:t>
                </a:r>
                <a14:m>
                  <m:oMath xmlns:m="http://schemas.openxmlformats.org/officeDocument/2006/math">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𝐭𝐚𝐧</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sup>
                        </m:sSup>
                      </m:fName>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func>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𝑑𝑦</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which is of the form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Px = Q</a:t>
                </a: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 P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Q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I.F . =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sup>
                    </m:sSup>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3B041B1-4F9A-4079-959E-A5FCBDDF356E}"/>
                  </a:ext>
                </a:extLst>
              </p:cNvPr>
              <p:cNvSpPr>
                <a:spLocks noGrp="1" noRot="1" noChangeAspect="1" noMove="1" noResize="1" noEditPoints="1" noAdjustHandles="1" noChangeArrowheads="1" noChangeShapeType="1" noTextEdit="1"/>
              </p:cNvSpPr>
              <p:nvPr>
                <p:ph idx="1"/>
              </p:nvPr>
            </p:nvSpPr>
            <p:spPr>
              <a:blipFill>
                <a:blip r:embed="rId3"/>
                <a:stretch>
                  <a:fillRect l="-635" t="-165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1E0F0698-A777-4DE6-8608-D77BE7E540BA}"/>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D051B6F0-05B8-40A0-845A-3E6D8EE37C2A}"/>
              </a:ext>
            </a:extLst>
          </p:cNvPr>
          <p:cNvSpPr>
            <a:spLocks noGrp="1"/>
          </p:cNvSpPr>
          <p:nvPr>
            <p:ph type="sldNum" sz="quarter" idx="12"/>
          </p:nvPr>
        </p:nvSpPr>
        <p:spPr/>
        <p:txBody>
          <a:bodyPr/>
          <a:lstStyle/>
          <a:p>
            <a:fld id="{3B0820F7-1709-420A-92F4-4A68696A85EC}" type="slidenum">
              <a:rPr lang="en-IN" smtClean="0"/>
              <a:t>37</a:t>
            </a:fld>
            <a:endParaRPr lang="en-IN"/>
          </a:p>
        </p:txBody>
      </p:sp>
    </p:spTree>
    <p:extLst>
      <p:ext uri="{BB962C8B-B14F-4D97-AF65-F5344CB8AC3E}">
        <p14:creationId xmlns:p14="http://schemas.microsoft.com/office/powerpoint/2010/main" val="2443511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C6AB205-42BB-4EC5-B313-070B13C5ADF5}"/>
                  </a:ext>
                </a:extLst>
              </p:cNvPr>
              <p:cNvSpPr>
                <a:spLocks noGrp="1"/>
              </p:cNvSpPr>
              <p:nvPr>
                <p:ph type="title"/>
              </p:nvPr>
            </p:nvSpPr>
            <p:spPr>
              <a:xfrm>
                <a:off x="677334" y="609600"/>
                <a:ext cx="8596668" cy="943897"/>
              </a:xfrm>
            </p:spPr>
            <p:txBody>
              <a:bodyPr>
                <a:normAutofit fontScale="90000"/>
              </a:bodyPr>
              <a:lstStyle/>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general solution is given by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x</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𝑸</m:t>
                        </m:r>
                      </m:e>
                    </m:nary>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C</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x</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nary>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sup>
                    </m:sSup>
                  </m:oMath>
                </a14:m>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  ……….(A)</a:t>
                </a:r>
                <a:endParaRPr lang="en-IN" dirty="0"/>
              </a:p>
            </p:txBody>
          </p:sp>
        </mc:Choice>
        <mc:Fallback xmlns="">
          <p:sp>
            <p:nvSpPr>
              <p:cNvPr id="2" name="Title 1">
                <a:extLst>
                  <a:ext uri="{FF2B5EF4-FFF2-40B4-BE49-F238E27FC236}">
                    <a16:creationId xmlns:a16="http://schemas.microsoft.com/office/drawing/2014/main" id="{0C6AB205-42BB-4EC5-B313-070B13C5ADF5}"/>
                  </a:ext>
                </a:extLst>
              </p:cNvPr>
              <p:cNvSpPr>
                <a:spLocks noGrp="1" noRot="1" noChangeAspect="1" noMove="1" noResize="1" noEditPoints="1" noAdjustHandles="1" noChangeArrowheads="1" noChangeShapeType="1" noTextEdit="1"/>
              </p:cNvSpPr>
              <p:nvPr>
                <p:ph type="title"/>
              </p:nvPr>
            </p:nvSpPr>
            <p:spPr>
              <a:xfrm>
                <a:off x="677334" y="609600"/>
                <a:ext cx="8596668" cy="943897"/>
              </a:xfrm>
              <a:blipFill>
                <a:blip r:embed="rId2"/>
                <a:stretch>
                  <a:fillRect l="-355" t="-41935" b="-670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EE456D-D47C-4E28-B068-FC7079FD5846}"/>
                  </a:ext>
                </a:extLst>
              </p:cNvPr>
              <p:cNvSpPr>
                <a:spLocks noGrp="1"/>
              </p:cNvSpPr>
              <p:nvPr>
                <p:ph idx="1"/>
              </p:nvPr>
            </p:nvSpPr>
            <p:spPr>
              <a:xfrm>
                <a:off x="677334" y="1553497"/>
                <a:ext cx="8596668" cy="4487865"/>
              </a:xfrm>
            </p:spPr>
            <p:txBody>
              <a:bodyPr>
                <a:normAutofit/>
              </a:bodyPr>
              <a:lstStyle/>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Consider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nary>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sup>
                    </m:sSup>
                  </m:oMath>
                </a14:m>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put tan</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 = 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dt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𝑑𝑦</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nary>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sup>
                    </m:sSup>
                  </m:oMath>
                </a14:m>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e>
                    </m:nary>
                  </m:oMath>
                </a14:m>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te</a:t>
                </a:r>
                <a:r>
                  <a:rPr lang="en-IN"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[by integration by parts]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From Equation (A) x</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(t- 1) + 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a:latin typeface="Times New Roman" panose="02020603050405020304" pitchFamily="18" charset="0"/>
                    <a:ea typeface="Times New Roman" panose="02020603050405020304" pitchFamily="18" charset="0"/>
                    <a:cs typeface="Times New Roman" panose="02020603050405020304" pitchFamily="18" charset="0"/>
                  </a:rPr>
                  <a:t>  </a:t>
                </a: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tan</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 - 1) + C [put the value of t = tan</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General Solution is x = tan</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 – 1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sup>
                        </m:sSup>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 tan</a:t>
                </a:r>
                <a:r>
                  <a:rPr lang="en-IN" sz="1800" baseline="30000" dirty="0">
                    <a:effectLst/>
                    <a:latin typeface="Times New Roman" panose="02020603050405020304" pitchFamily="18" charset="0"/>
                    <a:ea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rPr>
                  <a:t>y – 1 + c </a:t>
                </a:r>
                <a14:m>
                  <m:oMath xmlns:m="http://schemas.openxmlformats.org/officeDocument/2006/math">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func>
                          <m:funcPr>
                            <m:ctrlPr>
                              <a:rPr lang="en-IN" sz="1800" i="1">
                                <a:effectLst/>
                                <a:latin typeface="Cambria Math" panose="02040503050406030204" pitchFamily="18" charset="0"/>
                                <a:cs typeface="Times New Roman" panose="02020603050405020304" pitchFamily="18" charset="0"/>
                              </a:rPr>
                            </m:ctrlPr>
                          </m:funcPr>
                          <m:fName>
                            <m:sSup>
                              <m:sSupPr>
                                <m:ctrlPr>
                                  <a:rPr lang="en-IN" sz="1800" i="1">
                                    <a:effectLst/>
                                    <a:latin typeface="Cambria Math" panose="020405030504060302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e>
                        </m:func>
                      </m:sup>
                    </m:sSup>
                  </m:oMath>
                </a14:m>
                <a:endParaRPr lang="en-IN" dirty="0"/>
              </a:p>
            </p:txBody>
          </p:sp>
        </mc:Choice>
        <mc:Fallback xmlns="">
          <p:sp>
            <p:nvSpPr>
              <p:cNvPr id="3" name="Content Placeholder 2">
                <a:extLst>
                  <a:ext uri="{FF2B5EF4-FFF2-40B4-BE49-F238E27FC236}">
                    <a16:creationId xmlns:a16="http://schemas.microsoft.com/office/drawing/2014/main" id="{4CEE456D-D47C-4E28-B068-FC7079FD5846}"/>
                  </a:ext>
                </a:extLst>
              </p:cNvPr>
              <p:cNvSpPr>
                <a:spLocks noGrp="1" noRot="1" noChangeAspect="1" noMove="1" noResize="1" noEditPoints="1" noAdjustHandles="1" noChangeArrowheads="1" noChangeShapeType="1" noTextEdit="1"/>
              </p:cNvSpPr>
              <p:nvPr>
                <p:ph idx="1"/>
              </p:nvPr>
            </p:nvSpPr>
            <p:spPr>
              <a:xfrm>
                <a:off x="677334" y="1553497"/>
                <a:ext cx="8596668" cy="4487865"/>
              </a:xfrm>
              <a:blipFill>
                <a:blip r:embed="rId3"/>
                <a:stretch>
                  <a:fillRect l="-63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E45568DF-1A3E-4F0E-92DC-406BE894CA35}"/>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00ABB6EA-E654-4B56-84E8-CBF190C8A1D1}"/>
              </a:ext>
            </a:extLst>
          </p:cNvPr>
          <p:cNvSpPr>
            <a:spLocks noGrp="1"/>
          </p:cNvSpPr>
          <p:nvPr>
            <p:ph type="sldNum" sz="quarter" idx="12"/>
          </p:nvPr>
        </p:nvSpPr>
        <p:spPr/>
        <p:txBody>
          <a:bodyPr/>
          <a:lstStyle/>
          <a:p>
            <a:fld id="{3B0820F7-1709-420A-92F4-4A68696A85EC}" type="slidenum">
              <a:rPr lang="en-IN" smtClean="0"/>
              <a:t>38</a:t>
            </a:fld>
            <a:endParaRPr lang="en-IN"/>
          </a:p>
        </p:txBody>
      </p:sp>
    </p:spTree>
    <p:extLst>
      <p:ext uri="{BB962C8B-B14F-4D97-AF65-F5344CB8AC3E}">
        <p14:creationId xmlns:p14="http://schemas.microsoft.com/office/powerpoint/2010/main" val="3181409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903E455-FA14-4F19-9F98-6BD95A63E7FA}"/>
                  </a:ext>
                </a:extLst>
              </p:cNvPr>
              <p:cNvSpPr>
                <a:spLocks noGrp="1"/>
              </p:cNvSpPr>
              <p:nvPr>
                <p:ph type="title"/>
              </p:nvPr>
            </p:nvSpPr>
            <p:spPr>
              <a:xfrm>
                <a:off x="677334" y="353961"/>
                <a:ext cx="8596668" cy="1576439"/>
              </a:xfrm>
            </p:spPr>
            <p:txBody>
              <a:bodyPr>
                <a:normAutofit fontScale="90000"/>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Q.Solve (1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siny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(2ycosy – x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secy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xtany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br>
                  <a:rPr lang="en-IN" sz="1800" dirty="0">
                    <a:latin typeface="Calibri" panose="020F0502020204030204" pitchFamily="34" charset="0"/>
                    <a:ea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Rewrite the equation in the standard form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Px = Q</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f>
                        <m:fPr>
                          <m:ctrlPr>
                            <a:rPr lang="en-IN" sz="2200" b="1" i="1">
                              <a:latin typeface="Cambria Math" panose="02040503050406030204" pitchFamily="18" charset="0"/>
                              <a:ea typeface="Times New Roman" panose="02020603050405020304" pitchFamily="18" charset="0"/>
                              <a:cs typeface="Times New Roman" panose="02020603050405020304" pitchFamily="18" charset="0"/>
                            </a:rPr>
                          </m:ctrlPr>
                        </m:fPr>
                        <m:num>
                          <m:r>
                            <a:rPr lang="en-IN" sz="2200" b="1" i="1">
                              <a:latin typeface="Cambria Math" panose="02040503050406030204" pitchFamily="18" charset="0"/>
                              <a:ea typeface="Times New Roman" panose="02020603050405020304" pitchFamily="18" charset="0"/>
                              <a:cs typeface="Times New Roman" panose="02020603050405020304" pitchFamily="18" charset="0"/>
                            </a:rPr>
                            <m:t>𝒅𝒙</m:t>
                          </m:r>
                        </m:num>
                        <m:den>
                          <m:r>
                            <a:rPr lang="en-IN" sz="2200" b="1" i="1">
                              <a:latin typeface="Cambria Math" panose="02040503050406030204" pitchFamily="18" charset="0"/>
                              <a:ea typeface="Times New Roman" panose="02020603050405020304" pitchFamily="18" charset="0"/>
                              <a:cs typeface="Times New Roman" panose="02020603050405020304" pitchFamily="18" charset="0"/>
                            </a:rPr>
                            <m:t>𝒅𝒚</m:t>
                          </m:r>
                        </m:den>
                      </m:f>
                      <m:r>
                        <a:rPr lang="en-US" sz="2200" b="1"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200" b="1" i="1" smtClean="0">
                              <a:latin typeface="Cambria Math" panose="02040503050406030204" pitchFamily="18" charset="0"/>
                              <a:cs typeface="Times New Roman" panose="02020603050405020304" pitchFamily="18" charset="0"/>
                            </a:rPr>
                          </m:ctrlPr>
                        </m:fPr>
                        <m:num>
                          <m:r>
                            <a:rPr lang="en-US" sz="2200" b="1" i="1" smtClean="0">
                              <a:latin typeface="Cambria Math" panose="02040503050406030204" pitchFamily="18" charset="0"/>
                              <a:cs typeface="Times New Roman" panose="02020603050405020304" pitchFamily="18" charset="0"/>
                            </a:rPr>
                            <m:t>(</m:t>
                          </m:r>
                          <m:r>
                            <a:rPr lang="en-US" sz="2200" b="1" i="1" smtClean="0">
                              <a:latin typeface="Cambria Math" panose="02040503050406030204" pitchFamily="18" charset="0"/>
                              <a:cs typeface="Times New Roman" panose="02020603050405020304" pitchFamily="18" charset="0"/>
                            </a:rPr>
                            <m:t>𝒔𝒆𝒄𝒚</m:t>
                          </m:r>
                          <m:r>
                            <a:rPr lang="en-US" sz="2200" b="1" i="1" smtClean="0">
                              <a:latin typeface="Cambria Math" panose="02040503050406030204" pitchFamily="18" charset="0"/>
                              <a:cs typeface="Times New Roman" panose="02020603050405020304" pitchFamily="18" charset="0"/>
                            </a:rPr>
                            <m:t>+</m:t>
                          </m:r>
                          <m:r>
                            <a:rPr lang="en-US" sz="2200" b="1" i="1" smtClean="0">
                              <a:latin typeface="Cambria Math" panose="02040503050406030204" pitchFamily="18" charset="0"/>
                              <a:cs typeface="Times New Roman" panose="02020603050405020304" pitchFamily="18" charset="0"/>
                            </a:rPr>
                            <m:t>𝒕𝒂𝒏𝒚</m:t>
                          </m:r>
                          <m:r>
                            <a:rPr lang="en-US" sz="2200" b="1" i="1" smtClean="0">
                              <a:latin typeface="Cambria Math" panose="02040503050406030204" pitchFamily="18" charset="0"/>
                              <a:cs typeface="Times New Roman" panose="02020603050405020304" pitchFamily="18" charset="0"/>
                            </a:rPr>
                            <m:t>)</m:t>
                          </m:r>
                        </m:num>
                        <m:den>
                          <m:r>
                            <a:rPr lang="en-US" sz="2200" b="1" i="1" smtClean="0">
                              <a:latin typeface="Cambria Math" panose="02040503050406030204" pitchFamily="18" charset="0"/>
                              <a:cs typeface="Times New Roman" panose="02020603050405020304" pitchFamily="18" charset="0"/>
                            </a:rPr>
                            <m:t>(</m:t>
                          </m:r>
                          <m:r>
                            <a:rPr lang="en-US" sz="2200" b="1" i="1" smtClean="0">
                              <a:latin typeface="Cambria Math" panose="02040503050406030204" pitchFamily="18" charset="0"/>
                              <a:cs typeface="Times New Roman" panose="02020603050405020304" pitchFamily="18" charset="0"/>
                            </a:rPr>
                            <m:t>𝟏</m:t>
                          </m:r>
                          <m:r>
                            <a:rPr lang="en-US" sz="2200" b="1" i="1" smtClean="0">
                              <a:latin typeface="Cambria Math" panose="02040503050406030204" pitchFamily="18" charset="0"/>
                              <a:cs typeface="Times New Roman" panose="02020603050405020304" pitchFamily="18" charset="0"/>
                            </a:rPr>
                            <m:t>+</m:t>
                          </m:r>
                          <m:r>
                            <a:rPr lang="en-US" sz="2200" b="1" i="1" smtClean="0">
                              <a:latin typeface="Cambria Math" panose="02040503050406030204" pitchFamily="18" charset="0"/>
                              <a:cs typeface="Times New Roman" panose="02020603050405020304" pitchFamily="18" charset="0"/>
                            </a:rPr>
                            <m:t>𝒔𝒊𝒏𝒚</m:t>
                          </m:r>
                          <m:r>
                            <a:rPr lang="en-US" sz="2200" b="1" i="1" smtClean="0">
                              <a:latin typeface="Cambria Math" panose="02040503050406030204" pitchFamily="18" charset="0"/>
                              <a:cs typeface="Times New Roman" panose="02020603050405020304" pitchFamily="18" charset="0"/>
                            </a:rPr>
                            <m:t>)</m:t>
                          </m:r>
                        </m:den>
                      </m:f>
                      <m:r>
                        <a:rPr lang="en-US" sz="2200" b="1" i="1" smtClean="0">
                          <a:latin typeface="Cambria Math" panose="02040503050406030204" pitchFamily="18" charset="0"/>
                          <a:cs typeface="Times New Roman" panose="02020603050405020304" pitchFamily="18" charset="0"/>
                        </a:rPr>
                        <m:t>𝑿</m:t>
                      </m:r>
                      <m:r>
                        <a:rPr lang="en-US" sz="2200" b="1" i="1" smtClean="0">
                          <a:latin typeface="Cambria Math" panose="02040503050406030204" pitchFamily="18" charset="0"/>
                          <a:cs typeface="Times New Roman" panose="02020603050405020304" pitchFamily="18" charset="0"/>
                        </a:rPr>
                        <m:t>=</m:t>
                      </m:r>
                      <m:f>
                        <m:fPr>
                          <m:ctrlPr>
                            <a:rPr lang="en-US" sz="2200" b="1" i="1" smtClean="0">
                              <a:latin typeface="Cambria Math" panose="02040503050406030204" pitchFamily="18" charset="0"/>
                              <a:cs typeface="Times New Roman" panose="02020603050405020304" pitchFamily="18" charset="0"/>
                            </a:rPr>
                          </m:ctrlPr>
                        </m:fPr>
                        <m:num>
                          <m:r>
                            <a:rPr lang="en-US" sz="2200" b="1" i="1" smtClean="0">
                              <a:latin typeface="Cambria Math" panose="02040503050406030204" pitchFamily="18" charset="0"/>
                              <a:cs typeface="Times New Roman" panose="02020603050405020304" pitchFamily="18" charset="0"/>
                            </a:rPr>
                            <m:t>𝟐</m:t>
                          </m:r>
                          <m:r>
                            <a:rPr lang="en-US" sz="2200" b="1" i="1" smtClean="0">
                              <a:latin typeface="Cambria Math" panose="02040503050406030204" pitchFamily="18" charset="0"/>
                              <a:cs typeface="Times New Roman" panose="02020603050405020304" pitchFamily="18" charset="0"/>
                            </a:rPr>
                            <m:t>𝒚𝒄𝒐𝒔𝒚</m:t>
                          </m:r>
                        </m:num>
                        <m:den>
                          <m:r>
                            <a:rPr lang="en-US" sz="2200" b="1" i="1" smtClean="0">
                              <a:latin typeface="Cambria Math" panose="02040503050406030204" pitchFamily="18" charset="0"/>
                              <a:cs typeface="Times New Roman" panose="02020603050405020304" pitchFamily="18" charset="0"/>
                            </a:rPr>
                            <m:t>𝟏</m:t>
                          </m:r>
                          <m:r>
                            <a:rPr lang="en-US" sz="2200" b="1" i="1" smtClean="0">
                              <a:latin typeface="Cambria Math" panose="02040503050406030204" pitchFamily="18" charset="0"/>
                              <a:cs typeface="Times New Roman" panose="02020603050405020304" pitchFamily="18" charset="0"/>
                            </a:rPr>
                            <m:t>+</m:t>
                          </m:r>
                          <m:r>
                            <a:rPr lang="en-US" sz="2200" b="1" i="1" smtClean="0">
                              <a:latin typeface="Cambria Math" panose="02040503050406030204" pitchFamily="18" charset="0"/>
                              <a:cs typeface="Times New Roman" panose="02020603050405020304" pitchFamily="18" charset="0"/>
                            </a:rPr>
                            <m:t>𝒔𝒊𝒏𝒚</m:t>
                          </m:r>
                        </m:den>
                      </m:f>
                    </m:oMath>
                  </m:oMathPara>
                </a14:m>
                <a:endParaRPr lang="en-IN" sz="2200" dirty="0"/>
              </a:p>
            </p:txBody>
          </p:sp>
        </mc:Choice>
        <mc:Fallback xmlns="">
          <p:sp>
            <p:nvSpPr>
              <p:cNvPr id="2" name="Title 1">
                <a:extLst>
                  <a:ext uri="{FF2B5EF4-FFF2-40B4-BE49-F238E27FC236}">
                    <a16:creationId xmlns:a16="http://schemas.microsoft.com/office/drawing/2014/main" id="{4903E455-FA14-4F19-9F98-6BD95A63E7FA}"/>
                  </a:ext>
                </a:extLst>
              </p:cNvPr>
              <p:cNvSpPr>
                <a:spLocks noGrp="1" noRot="1" noChangeAspect="1" noMove="1" noResize="1" noEditPoints="1" noAdjustHandles="1" noChangeArrowheads="1" noChangeShapeType="1" noTextEdit="1"/>
              </p:cNvSpPr>
              <p:nvPr>
                <p:ph type="title"/>
              </p:nvPr>
            </p:nvSpPr>
            <p:spPr>
              <a:xfrm>
                <a:off x="677334" y="353961"/>
                <a:ext cx="8596668" cy="1576439"/>
              </a:xfrm>
              <a:blipFill>
                <a:blip r:embed="rId2"/>
                <a:stretch>
                  <a:fillRect l="-3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3E3329-47CB-4FDA-B538-994FDDCB07D7}"/>
                  </a:ext>
                </a:extLst>
              </p:cNvPr>
              <p:cNvSpPr>
                <a:spLocks noGrp="1"/>
              </p:cNvSpPr>
              <p:nvPr>
                <p:ph idx="1"/>
              </p:nvPr>
            </p:nvSpPr>
            <p:spPr/>
            <p:txBody>
              <a:bodyPr>
                <a:normAutofit fontScale="85000" lnSpcReduction="20000"/>
              </a:bodyPr>
              <a:lstStyle/>
              <a:p>
                <a14:m>
                  <m:oMath xmlns:m="http://schemas.openxmlformats.org/officeDocument/2006/math">
                    <m:f>
                      <m:fPr>
                        <m:ctrlPr>
                          <a:rPr lang="en-IN" sz="1800" b="1"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latin typeface="Cambria Math" panose="02040503050406030204" pitchFamily="18" charset="0"/>
                            <a:ea typeface="Times New Roman" panose="02020603050405020304" pitchFamily="18" charset="0"/>
                            <a:cs typeface="Times New Roman" panose="02020603050405020304" pitchFamily="18" charset="0"/>
                          </a:rPr>
                          <m:t>𝒅𝒙</m:t>
                        </m:r>
                      </m:num>
                      <m:den>
                        <m:r>
                          <a:rPr lang="en-IN" sz="1800" b="1" i="1">
                            <a:latin typeface="Cambria Math" panose="02040503050406030204" pitchFamily="18" charset="0"/>
                            <a:ea typeface="Times New Roman" panose="02020603050405020304" pitchFamily="18" charset="0"/>
                            <a:cs typeface="Times New Roman" panose="02020603050405020304" pitchFamily="18" charset="0"/>
                          </a:rPr>
                          <m:t>𝒅𝒚</m:t>
                        </m:r>
                      </m:den>
                    </m:f>
                    <m:r>
                      <a:rPr lang="en-US" sz="1800" b="1"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smtClean="0">
                            <a:latin typeface="Cambria Math" panose="02040503050406030204" pitchFamily="18" charset="0"/>
                            <a:cs typeface="Times New Roman" panose="02020603050405020304" pitchFamily="18" charset="0"/>
                          </a:rPr>
                        </m:ctrlPr>
                      </m:fPr>
                      <m:num>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𝟏</m:t>
                        </m:r>
                        <m:r>
                          <a:rPr lang="en-US" sz="1800" b="1" i="1" smtClean="0">
                            <a:latin typeface="Cambria Math" panose="02040503050406030204" pitchFamily="18" charset="0"/>
                            <a:cs typeface="Times New Roman" panose="02020603050405020304" pitchFamily="18" charset="0"/>
                          </a:rPr>
                          <m:t>)</m:t>
                        </m:r>
                      </m:num>
                      <m:den>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𝒄𝒐𝒔𝒚</m:t>
                        </m:r>
                        <m:r>
                          <a:rPr lang="en-US" sz="1800" b="1" i="1" smtClean="0">
                            <a:latin typeface="Cambria Math" panose="02040503050406030204" pitchFamily="18" charset="0"/>
                            <a:cs typeface="Times New Roman" panose="02020603050405020304" pitchFamily="18" charset="0"/>
                          </a:rPr>
                          <m:t>)</m:t>
                        </m:r>
                      </m:den>
                    </m:f>
                    <m:r>
                      <a:rPr lang="en-US" sz="1800" b="1" i="1" smtClean="0">
                        <a:latin typeface="Cambria Math" panose="02040503050406030204" pitchFamily="18" charset="0"/>
                        <a:cs typeface="Times New Roman" panose="02020603050405020304" pitchFamily="18" charset="0"/>
                      </a:rPr>
                      <m:t>𝑿</m:t>
                    </m:r>
                    <m:r>
                      <a:rPr lang="en-US" sz="1800" b="1" i="1" smtClean="0">
                        <a:latin typeface="Cambria Math" panose="02040503050406030204" pitchFamily="18" charset="0"/>
                        <a:cs typeface="Times New Roman" panose="02020603050405020304" pitchFamily="18" charset="0"/>
                      </a:rPr>
                      <m:t>=</m:t>
                    </m:r>
                    <m:f>
                      <m:fPr>
                        <m:ctrlPr>
                          <a:rPr lang="en-US" sz="1800" b="1" i="1" smtClean="0">
                            <a:latin typeface="Cambria Math" panose="02040503050406030204" pitchFamily="18" charset="0"/>
                            <a:cs typeface="Times New Roman" panose="02020603050405020304" pitchFamily="18" charset="0"/>
                          </a:rPr>
                        </m:ctrlPr>
                      </m:fPr>
                      <m:num>
                        <m:r>
                          <a:rPr lang="en-US" sz="1800" b="1" i="1" smtClean="0">
                            <a:latin typeface="Cambria Math" panose="02040503050406030204" pitchFamily="18" charset="0"/>
                            <a:cs typeface="Times New Roman" panose="02020603050405020304" pitchFamily="18" charset="0"/>
                          </a:rPr>
                          <m:t>𝟐</m:t>
                        </m:r>
                        <m:r>
                          <a:rPr lang="en-US" sz="1800" b="1" i="1" smtClean="0">
                            <a:latin typeface="Cambria Math" panose="02040503050406030204" pitchFamily="18" charset="0"/>
                            <a:cs typeface="Times New Roman" panose="02020603050405020304" pitchFamily="18" charset="0"/>
                          </a:rPr>
                          <m:t>𝒚𝒄𝒐𝒔𝒚</m:t>
                        </m:r>
                      </m:num>
                      <m:den>
                        <m:r>
                          <a:rPr lang="en-US" sz="1800" b="1" i="1" smtClean="0">
                            <a:latin typeface="Cambria Math" panose="02040503050406030204" pitchFamily="18" charset="0"/>
                            <a:cs typeface="Times New Roman" panose="02020603050405020304" pitchFamily="18" charset="0"/>
                          </a:rPr>
                          <m:t>𝟏</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𝒔𝒊𝒏𝒚</m:t>
                        </m:r>
                      </m:den>
                    </m:f>
                  </m:oMath>
                </a14:m>
                <a:r>
                  <a:rPr lang="en-IN" dirty="0"/>
                  <a:t>……………….LDE</a:t>
                </a:r>
              </a:p>
              <a:p>
                <a:r>
                  <a:rPr lang="en-IN" dirty="0"/>
                  <a:t>P= </a:t>
                </a:r>
                <a:r>
                  <a:rPr lang="en-IN" dirty="0" err="1"/>
                  <a:t>secy</a:t>
                </a:r>
                <a:r>
                  <a:rPr lang="en-IN" dirty="0"/>
                  <a:t>     Q=</a:t>
                </a:r>
                <a:r>
                  <a:rPr lang="en-US" sz="1800" b="1" dirty="0">
                    <a:cs typeface="Times New Roman" panose="02020603050405020304" pitchFamily="18" charset="0"/>
                  </a:rPr>
                  <a:t> </a:t>
                </a:r>
                <a14:m>
                  <m:oMath xmlns:m="http://schemas.openxmlformats.org/officeDocument/2006/math">
                    <m:f>
                      <m:fPr>
                        <m:ctrlPr>
                          <a:rPr lang="en-US" sz="1800" b="1" i="1" smtClean="0">
                            <a:latin typeface="Cambria Math" panose="02040503050406030204" pitchFamily="18" charset="0"/>
                            <a:cs typeface="Times New Roman" panose="02020603050405020304" pitchFamily="18" charset="0"/>
                          </a:rPr>
                        </m:ctrlPr>
                      </m:fPr>
                      <m:num>
                        <m:r>
                          <a:rPr lang="en-US" sz="1800" b="1" i="1" smtClean="0">
                            <a:latin typeface="Cambria Math" panose="02040503050406030204" pitchFamily="18" charset="0"/>
                            <a:cs typeface="Times New Roman" panose="02020603050405020304" pitchFamily="18" charset="0"/>
                          </a:rPr>
                          <m:t>𝟐</m:t>
                        </m:r>
                        <m:r>
                          <a:rPr lang="en-US" sz="1800" b="1" i="1" smtClean="0">
                            <a:latin typeface="Cambria Math" panose="02040503050406030204" pitchFamily="18" charset="0"/>
                            <a:cs typeface="Times New Roman" panose="02020603050405020304" pitchFamily="18" charset="0"/>
                          </a:rPr>
                          <m:t>𝒚𝒄𝒐𝒔𝒚</m:t>
                        </m:r>
                      </m:num>
                      <m:den>
                        <m:r>
                          <a:rPr lang="en-US" sz="1800" b="1" i="1" smtClean="0">
                            <a:latin typeface="Cambria Math" panose="02040503050406030204" pitchFamily="18" charset="0"/>
                            <a:cs typeface="Times New Roman" panose="02020603050405020304" pitchFamily="18" charset="0"/>
                          </a:rPr>
                          <m:t>𝟏</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𝒔𝒊𝒏𝒚</m:t>
                        </m:r>
                      </m:den>
                    </m:f>
                  </m:oMath>
                </a14:m>
                <a:endParaRPr lang="en-IN" dirty="0"/>
              </a:p>
              <a:p>
                <a:r>
                  <a:rPr lang="en-IN" dirty="0"/>
                  <a:t>I.F.=</a:t>
                </a:r>
                <a:r>
                  <a:rPr lang="en-IN" sz="1800" b="1" dirty="0">
                    <a:effectLst/>
                    <a:cs typeface="Times New Roman" panose="02020603050405020304" pitchFamily="18" charset="0"/>
                  </a:rPr>
                  <a:t> </a:t>
                </a:r>
                <a14:m>
                  <m:oMath xmlns:m="http://schemas.openxmlformats.org/officeDocument/2006/math">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a:effectLst/>
                    <a:latin typeface="Times New Roman" panose="02020603050405020304" pitchFamily="18" charset="0"/>
                    <a:ea typeface="Times New Roman" panose="02020603050405020304" pitchFamily="18" charset="0"/>
                  </a:rPr>
                  <a:t> = </a:t>
                </a:r>
                <a14:m>
                  <m:oMath xmlns:m="http://schemas.openxmlformats.org/officeDocument/2006/math">
                    <m:sSup>
                      <m:sSupPr>
                        <m:ctrlPr>
                          <a:rPr lang="en-IN" b="1" i="1">
                            <a:latin typeface="Cambria Math" panose="02040503050406030204" pitchFamily="18" charset="0"/>
                          </a:rPr>
                        </m:ctrlPr>
                      </m:sSupPr>
                      <m:e>
                        <m:r>
                          <a:rPr lang="en-IN" b="1" i="1">
                            <a:latin typeface="Cambria Math" panose="02040503050406030204" pitchFamily="18" charset="0"/>
                          </a:rPr>
                          <m:t>𝒆</m:t>
                        </m:r>
                      </m:e>
                      <m:sup>
                        <m:nary>
                          <m:naryPr>
                            <m:limLoc m:val="undOvr"/>
                            <m:subHide m:val="on"/>
                            <m:supHide m:val="on"/>
                            <m:ctrlPr>
                              <a:rPr lang="en-IN" b="1" i="1">
                                <a:latin typeface="Cambria Math" panose="02040503050406030204" pitchFamily="18" charset="0"/>
                              </a:rPr>
                            </m:ctrlPr>
                          </m:naryPr>
                          <m:sub/>
                          <m:sup/>
                          <m:e>
                            <m:r>
                              <a:rPr lang="en-US" b="1" i="1" smtClean="0">
                                <a:latin typeface="Cambria Math" panose="02040503050406030204" pitchFamily="18" charset="0"/>
                              </a:rPr>
                              <m:t>𝒔𝒆𝒄𝒚</m:t>
                            </m:r>
                            <m:r>
                              <a:rPr lang="en-US" b="1" i="1" smtClean="0">
                                <a:latin typeface="Cambria Math" panose="02040503050406030204" pitchFamily="18" charset="0"/>
                              </a:rPr>
                              <m:t> </m:t>
                            </m:r>
                            <m:r>
                              <a:rPr lang="en-IN" b="1" i="1">
                                <a:latin typeface="Cambria Math" panose="02040503050406030204" pitchFamily="18" charset="0"/>
                              </a:rPr>
                              <m:t>𝒅𝒚</m:t>
                            </m:r>
                          </m:e>
                        </m:nary>
                      </m:sup>
                    </m:sSup>
                  </m:oMath>
                </a14:m>
                <a:r>
                  <a:rPr lang="en-IN" b="1" dirty="0"/>
                  <a:t> =</a:t>
                </a:r>
                <a:r>
                  <a:rPr lang="en-IN" b="1" dirty="0">
                    <a:cs typeface="Times New Roman" panose="02020603050405020304" pitchFamily="18" charset="0"/>
                  </a:rPr>
                  <a:t> </a:t>
                </a:r>
                <a14:m>
                  <m:oMath xmlns:m="http://schemas.openxmlformats.org/officeDocument/2006/math">
                    <m:sSup>
                      <m:sSupPr>
                        <m:ctrlPr>
                          <a:rPr lang="en-IN" b="1" i="1">
                            <a:latin typeface="Cambria Math" panose="02040503050406030204" pitchFamily="18" charset="0"/>
                            <a:cs typeface="Times New Roman" panose="02020603050405020304" pitchFamily="18" charset="0"/>
                          </a:rPr>
                        </m:ctrlPr>
                      </m:sSupPr>
                      <m:e>
                        <m:r>
                          <a:rPr lang="en-IN" b="1" i="1">
                            <a:latin typeface="Cambria Math" panose="02040503050406030204" pitchFamily="18" charset="0"/>
                            <a:ea typeface="Times New Roman" panose="02020603050405020304" pitchFamily="18" charset="0"/>
                            <a:cs typeface="Times New Roman" panose="02020603050405020304" pitchFamily="18" charset="0"/>
                          </a:rPr>
                          <m:t>𝒆</m:t>
                        </m:r>
                      </m:e>
                      <m:sup>
                        <m:r>
                          <a:rPr lang="en-US" b="1" i="1" smtClean="0">
                            <a:latin typeface="Cambria Math" panose="02040503050406030204" pitchFamily="18" charset="0"/>
                            <a:ea typeface="Times New Roman" panose="02020603050405020304" pitchFamily="18" charset="0"/>
                            <a:cs typeface="Times New Roman" panose="02020603050405020304" pitchFamily="18" charset="0"/>
                          </a:rPr>
                          <m:t>𝒍𝒐𝒈</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𝒔𝒆𝒄𝒚</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𝒕𝒂𝒏𝒚</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 </m:t>
                        </m:r>
                      </m:sup>
                    </m:sSup>
                    <m:r>
                      <a:rPr lang="en-US" b="1" i="1" smtClean="0">
                        <a:latin typeface="Cambria Math" panose="02040503050406030204" pitchFamily="18" charset="0"/>
                        <a:ea typeface="Times New Roman" panose="02020603050405020304" pitchFamily="18" charset="0"/>
                        <a:cs typeface="Times New Roman" panose="02020603050405020304" pitchFamily="18" charset="0"/>
                      </a:rPr>
                      <m:t>=</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𝒔𝒆𝒄𝒚</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𝒕𝒂𝒏𝒚</m:t>
                    </m:r>
                  </m:oMath>
                </a14:m>
                <a:r>
                  <a:rPr lang="en-IN" b="1" dirty="0"/>
                  <a:t> </a:t>
                </a:r>
              </a:p>
              <a:p>
                <a:r>
                  <a:rPr lang="en-IN" b="1" dirty="0"/>
                  <a:t>     I.F.= </a:t>
                </a:r>
                <a14:m>
                  <m:oMath xmlns:m="http://schemas.openxmlformats.org/officeDocument/2006/math">
                    <m:f>
                      <m:fPr>
                        <m:ctrlPr>
                          <a:rPr lang="en-IN" b="1" i="1" smtClean="0">
                            <a:latin typeface="Cambria Math" panose="02040503050406030204" pitchFamily="18" charset="0"/>
                          </a:rPr>
                        </m:ctrlPr>
                      </m:fPr>
                      <m:num>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𝒔𝒊𝒏𝒚</m:t>
                        </m:r>
                      </m:num>
                      <m:den>
                        <m:r>
                          <a:rPr lang="en-US" b="1" i="1" smtClean="0">
                            <a:latin typeface="Cambria Math" panose="02040503050406030204" pitchFamily="18" charset="0"/>
                          </a:rPr>
                          <m:t>𝒄𝒐𝒔𝒚</m:t>
                        </m:r>
                      </m:den>
                    </m:f>
                  </m:oMath>
                </a14:m>
                <a:endParaRPr lang="en-IN" dirty="0"/>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General Solution is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x</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𝑸</m:t>
                        </m:r>
                      </m:e>
                    </m:nary>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t>x</a:t>
                </a:r>
                <a:r>
                  <a:rPr lang="en-IN" b="1" dirty="0"/>
                  <a:t> </a:t>
                </a:r>
                <a14:m>
                  <m:oMath xmlns:m="http://schemas.openxmlformats.org/officeDocument/2006/math">
                    <m:f>
                      <m:fPr>
                        <m:ctrlPr>
                          <a:rPr lang="en-IN" b="1" i="1" smtClean="0">
                            <a:latin typeface="Cambria Math" panose="02040503050406030204" pitchFamily="18" charset="0"/>
                          </a:rPr>
                        </m:ctrlPr>
                      </m:fPr>
                      <m:num>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𝒔𝒊𝒏𝒚</m:t>
                        </m:r>
                      </m:num>
                      <m:den>
                        <m:r>
                          <a:rPr lang="en-US" b="1" i="1" smtClean="0">
                            <a:latin typeface="Cambria Math" panose="02040503050406030204" pitchFamily="18" charset="0"/>
                          </a:rPr>
                          <m:t>𝒄𝒐𝒔𝒚</m:t>
                        </m:r>
                      </m:den>
                    </m:f>
                  </m:oMath>
                </a14:m>
                <a:r>
                  <a:rPr lang="en-IN" dirty="0"/>
                  <a:t> = </a:t>
                </a:r>
                <a14:m>
                  <m:oMath xmlns:m="http://schemas.openxmlformats.org/officeDocument/2006/math">
                    <m:nary>
                      <m:naryPr>
                        <m:limLoc m:val="undOvr"/>
                        <m:subHide m:val="on"/>
                        <m:supHide m:val="on"/>
                        <m:ctrlPr>
                          <a:rPr lang="en-IN" b="1" i="1">
                            <a:latin typeface="Cambria Math" panose="02040503050406030204" pitchFamily="18" charset="0"/>
                            <a:ea typeface="Times New Roman" panose="02020603050405020304" pitchFamily="18" charset="0"/>
                            <a:cs typeface="Times New Roman" panose="02020603050405020304" pitchFamily="18" charset="0"/>
                          </a:rPr>
                        </m:ctrlPr>
                      </m:naryPr>
                      <m:sub/>
                      <m:sup/>
                      <m:e>
                        <m:f>
                          <m:fPr>
                            <m:ctrlPr>
                              <a:rPr lang="en-US" b="1" i="1">
                                <a:latin typeface="Cambria Math" panose="02040503050406030204" pitchFamily="18" charset="0"/>
                                <a:cs typeface="Times New Roman" panose="02020603050405020304" pitchFamily="18" charset="0"/>
                              </a:rPr>
                            </m:ctrlPr>
                          </m:fPr>
                          <m:num>
                            <m:r>
                              <a:rPr lang="en-US" b="1" i="1">
                                <a:latin typeface="Cambria Math" panose="02040503050406030204" pitchFamily="18" charset="0"/>
                                <a:cs typeface="Times New Roman" panose="02020603050405020304" pitchFamily="18" charset="0"/>
                              </a:rPr>
                              <m:t>𝟐</m:t>
                            </m:r>
                            <m:r>
                              <a:rPr lang="en-US" b="1" i="1">
                                <a:latin typeface="Cambria Math" panose="02040503050406030204" pitchFamily="18" charset="0"/>
                                <a:cs typeface="Times New Roman" panose="02020603050405020304" pitchFamily="18" charset="0"/>
                              </a:rPr>
                              <m:t>𝒚𝒄𝒐𝒔𝒚</m:t>
                            </m:r>
                          </m:num>
                          <m:den>
                            <m:r>
                              <a:rPr lang="en-US" b="1" i="1">
                                <a:latin typeface="Cambria Math" panose="02040503050406030204" pitchFamily="18" charset="0"/>
                                <a:cs typeface="Times New Roman" panose="02020603050405020304" pitchFamily="18" charset="0"/>
                              </a:rPr>
                              <m:t>𝟏</m:t>
                            </m:r>
                            <m:r>
                              <a:rPr lang="en-US" b="1" i="1">
                                <a:latin typeface="Cambria Math" panose="02040503050406030204" pitchFamily="18" charset="0"/>
                                <a:cs typeface="Times New Roman" panose="02020603050405020304" pitchFamily="18" charset="0"/>
                              </a:rPr>
                              <m:t>+</m:t>
                            </m:r>
                            <m:r>
                              <a:rPr lang="en-US" b="1" i="1">
                                <a:latin typeface="Cambria Math" panose="02040503050406030204" pitchFamily="18" charset="0"/>
                                <a:cs typeface="Times New Roman" panose="02020603050405020304" pitchFamily="18" charset="0"/>
                              </a:rPr>
                              <m:t>𝒔𝒊𝒏𝒚</m:t>
                            </m:r>
                          </m:den>
                        </m:f>
                      </m:e>
                    </m:nary>
                  </m:oMath>
                </a14:m>
                <a:r>
                  <a:rPr lang="en-IN" b="1" dirty="0"/>
                  <a:t> </a:t>
                </a:r>
                <a14:m>
                  <m:oMath xmlns:m="http://schemas.openxmlformats.org/officeDocument/2006/math">
                    <m:f>
                      <m:fPr>
                        <m:ctrlPr>
                          <a:rPr lang="en-IN" b="1" i="1">
                            <a:latin typeface="Cambria Math" panose="02040503050406030204" pitchFamily="18" charset="0"/>
                          </a:rPr>
                        </m:ctrlPr>
                      </m:fPr>
                      <m:num>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𝒔𝒊𝒏𝒚</m:t>
                        </m:r>
                      </m:num>
                      <m:den>
                        <m:r>
                          <a:rPr lang="en-US" b="1" i="1">
                            <a:latin typeface="Cambria Math" panose="02040503050406030204" pitchFamily="18" charset="0"/>
                          </a:rPr>
                          <m:t>𝒄𝒐𝒔𝒚</m:t>
                        </m:r>
                      </m:den>
                    </m:f>
                    <m:r>
                      <a:rPr lang="en-US" b="1" i="1">
                        <a:latin typeface="Cambria Math" panose="02040503050406030204" pitchFamily="18" charset="0"/>
                      </a:rPr>
                      <m:t> </m:t>
                    </m:r>
                  </m:oMath>
                </a14:m>
                <a:r>
                  <a:rPr lang="en-IN" b="1" dirty="0" err="1">
                    <a:latin typeface="Times New Roman" panose="02020603050405020304" pitchFamily="18" charset="0"/>
                    <a:ea typeface="Times New Roman" panose="02020603050405020304" pitchFamily="18" charset="0"/>
                    <a:cs typeface="Times New Roman" panose="02020603050405020304" pitchFamily="18" charset="0"/>
                  </a:rPr>
                  <a:t>dy</a:t>
                </a:r>
                <a:r>
                  <a:rPr lang="en-IN" b="1" dirty="0">
                    <a:latin typeface="Times New Roman" panose="02020603050405020304" pitchFamily="18" charset="0"/>
                    <a:ea typeface="Times New Roman" panose="02020603050405020304" pitchFamily="18" charset="0"/>
                    <a:cs typeface="Times New Roman" panose="02020603050405020304" pitchFamily="18" charset="0"/>
                  </a:rPr>
                  <a:t> + C</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r>
                  <a:rPr lang="en-IN" dirty="0"/>
                  <a:t> x</a:t>
                </a:r>
                <a:r>
                  <a:rPr lang="en-IN" b="1" dirty="0"/>
                  <a:t> </a:t>
                </a:r>
                <a14:m>
                  <m:oMath xmlns:m="http://schemas.openxmlformats.org/officeDocument/2006/math">
                    <m:f>
                      <m:fPr>
                        <m:ctrlPr>
                          <a:rPr lang="en-IN" b="1" i="1" smtClean="0">
                            <a:latin typeface="Cambria Math" panose="02040503050406030204" pitchFamily="18" charset="0"/>
                          </a:rPr>
                        </m:ctrlPr>
                      </m:fPr>
                      <m:num>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𝒔𝒊𝒏𝒚</m:t>
                        </m:r>
                      </m:num>
                      <m:den>
                        <m:r>
                          <a:rPr lang="en-US" b="1" i="1" smtClean="0">
                            <a:latin typeface="Cambria Math" panose="02040503050406030204" pitchFamily="18" charset="0"/>
                          </a:rPr>
                          <m:t>𝒄𝒐𝒔𝒚</m:t>
                        </m:r>
                      </m:den>
                    </m:f>
                  </m:oMath>
                </a14:m>
                <a:r>
                  <a:rPr lang="en-IN" dirty="0"/>
                  <a:t> = </a:t>
                </a:r>
                <a14:m>
                  <m:oMath xmlns:m="http://schemas.openxmlformats.org/officeDocument/2006/math">
                    <m:nary>
                      <m:naryPr>
                        <m:limLoc m:val="undOvr"/>
                        <m:subHide m:val="on"/>
                        <m:supHide m:val="on"/>
                        <m:ctrlPr>
                          <a:rPr lang="en-IN" b="1" i="1">
                            <a:latin typeface="Cambria Math" panose="02040503050406030204" pitchFamily="18" charset="0"/>
                            <a:ea typeface="Times New Roman" panose="02020603050405020304" pitchFamily="18" charset="0"/>
                            <a:cs typeface="Times New Roman" panose="02020603050405020304" pitchFamily="18" charset="0"/>
                          </a:rPr>
                        </m:ctrlPr>
                      </m:naryPr>
                      <m:sub/>
                      <m:sup/>
                      <m:e>
                        <m:f>
                          <m:fPr>
                            <m:ctrlPr>
                              <a:rPr lang="en-US" b="1" i="1">
                                <a:latin typeface="Cambria Math" panose="02040503050406030204" pitchFamily="18" charset="0"/>
                                <a:cs typeface="Times New Roman" panose="02020603050405020304" pitchFamily="18" charset="0"/>
                              </a:rPr>
                            </m:ctrlPr>
                          </m:fPr>
                          <m:num>
                            <m:r>
                              <a:rPr lang="en-US" b="1" i="1">
                                <a:latin typeface="Cambria Math" panose="02040503050406030204" pitchFamily="18" charset="0"/>
                                <a:cs typeface="Times New Roman" panose="02020603050405020304" pitchFamily="18" charset="0"/>
                              </a:rPr>
                              <m:t>𝟐</m:t>
                            </m:r>
                            <m:r>
                              <a:rPr lang="en-US" b="1" i="1">
                                <a:latin typeface="Cambria Math" panose="02040503050406030204" pitchFamily="18" charset="0"/>
                                <a:cs typeface="Times New Roman" panose="02020603050405020304" pitchFamily="18" charset="0"/>
                              </a:rPr>
                              <m:t>𝒚</m:t>
                            </m:r>
                          </m:num>
                          <m:den>
                            <m:r>
                              <a:rPr lang="en-US" b="1" i="1">
                                <a:latin typeface="Cambria Math" panose="02040503050406030204" pitchFamily="18" charset="0"/>
                                <a:cs typeface="Times New Roman" panose="02020603050405020304" pitchFamily="18" charset="0"/>
                              </a:rPr>
                              <m:t>𝟏</m:t>
                            </m:r>
                          </m:den>
                        </m:f>
                        <m:r>
                          <a:rPr lang="en-US" b="1" i="1" smtClean="0">
                            <a:latin typeface="Cambria Math" panose="02040503050406030204" pitchFamily="18" charset="0"/>
                            <a:cs typeface="Times New Roman" panose="02020603050405020304" pitchFamily="18" charset="0"/>
                          </a:rPr>
                          <m:t>𝒅𝒚</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𝒄</m:t>
                        </m:r>
                      </m:e>
                    </m:nary>
                    <m:r>
                      <a:rPr lang="en-US" b="1" i="1" smtClean="0">
                        <a:latin typeface="Cambria Math" panose="02040503050406030204" pitchFamily="18" charset="0"/>
                        <a:cs typeface="Times New Roman" panose="02020603050405020304" pitchFamily="18" charset="0"/>
                      </a:rPr>
                      <m:t>= </m:t>
                    </m:r>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𝒚</m:t>
                        </m:r>
                      </m:e>
                      <m:sup>
                        <m:r>
                          <a:rPr lang="en-US" b="1" i="1" smtClean="0">
                            <a:latin typeface="Cambria Math" panose="02040503050406030204" pitchFamily="18" charset="0"/>
                            <a:cs typeface="Times New Roman" panose="02020603050405020304" pitchFamily="18" charset="0"/>
                          </a:rPr>
                          <m:t>𝟐</m:t>
                        </m:r>
                      </m:sup>
                    </m:sSup>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𝒄</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𝒈𝒆𝒏𝒆𝒓𝒂𝒍</m:t>
                    </m:r>
                    <m:r>
                      <a:rPr lang="en-US" b="1" i="1"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𝒔𝒐𝒍𝒖𝒕𝒊𝒐𝒏</m:t>
                    </m:r>
                  </m:oMath>
                </a14:m>
                <a:endParaRPr lang="en-IN" dirty="0"/>
              </a:p>
            </p:txBody>
          </p:sp>
        </mc:Choice>
        <mc:Fallback xmlns="">
          <p:sp>
            <p:nvSpPr>
              <p:cNvPr id="3" name="Content Placeholder 2">
                <a:extLst>
                  <a:ext uri="{FF2B5EF4-FFF2-40B4-BE49-F238E27FC236}">
                    <a16:creationId xmlns:a16="http://schemas.microsoft.com/office/drawing/2014/main" id="{FA3E3329-47CB-4FDA-B538-994FDDCB07D7}"/>
                  </a:ext>
                </a:extLst>
              </p:cNvPr>
              <p:cNvSpPr>
                <a:spLocks noGrp="1" noRot="1" noChangeAspect="1" noMove="1" noResize="1" noEditPoints="1" noAdjustHandles="1" noChangeArrowheads="1" noChangeShapeType="1" noTextEdit="1"/>
              </p:cNvSpPr>
              <p:nvPr>
                <p:ph idx="1"/>
              </p:nvPr>
            </p:nvSpPr>
            <p:spPr>
              <a:blipFill>
                <a:blip r:embed="rId3"/>
                <a:stretch>
                  <a:fillRect l="-762" t="-2385" b="-183"/>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406593E5-100A-4A52-A304-D7C7894E0F2F}"/>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3391A425-354C-49DA-B7C5-A6B89CB4FC4A}"/>
              </a:ext>
            </a:extLst>
          </p:cNvPr>
          <p:cNvSpPr>
            <a:spLocks noGrp="1"/>
          </p:cNvSpPr>
          <p:nvPr>
            <p:ph type="sldNum" sz="quarter" idx="12"/>
          </p:nvPr>
        </p:nvSpPr>
        <p:spPr/>
        <p:txBody>
          <a:bodyPr/>
          <a:lstStyle/>
          <a:p>
            <a:fld id="{3B0820F7-1709-420A-92F4-4A68696A85EC}" type="slidenum">
              <a:rPr lang="en-IN" smtClean="0"/>
              <a:t>39</a:t>
            </a:fld>
            <a:endParaRPr lang="en-IN"/>
          </a:p>
        </p:txBody>
      </p:sp>
    </p:spTree>
    <p:extLst>
      <p:ext uri="{BB962C8B-B14F-4D97-AF65-F5344CB8AC3E}">
        <p14:creationId xmlns:p14="http://schemas.microsoft.com/office/powerpoint/2010/main" val="2040979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941-A02E-4F22-99D5-8ADB5706C479}"/>
              </a:ext>
            </a:extLst>
          </p:cNvPr>
          <p:cNvSpPr>
            <a:spLocks noGrp="1"/>
          </p:cNvSpPr>
          <p:nvPr>
            <p:ph type="title"/>
          </p:nvPr>
        </p:nvSpPr>
        <p:spPr/>
        <p:txBody>
          <a:bodyPr>
            <a:normAutofit/>
          </a:bodyPr>
          <a:lstStyle/>
          <a:p>
            <a:r>
              <a:rPr lang="en-US" sz="2000" dirty="0"/>
              <a:t>Module 6 : </a:t>
            </a:r>
            <a:r>
              <a:rPr lang="en-US" sz="2400" dirty="0"/>
              <a:t>Numerical solution of ordinary differential equations of first order and first degree, and , Numerical Integration </a:t>
            </a:r>
            <a:endParaRPr lang="en-IN" sz="2400" dirty="0"/>
          </a:p>
        </p:txBody>
      </p:sp>
      <p:sp>
        <p:nvSpPr>
          <p:cNvPr id="3" name="Content Placeholder 2">
            <a:extLst>
              <a:ext uri="{FF2B5EF4-FFF2-40B4-BE49-F238E27FC236}">
                <a16:creationId xmlns:a16="http://schemas.microsoft.com/office/drawing/2014/main" id="{9616807C-1603-4D05-A968-661F89EDB639}"/>
              </a:ext>
            </a:extLst>
          </p:cNvPr>
          <p:cNvSpPr>
            <a:spLocks noGrp="1"/>
          </p:cNvSpPr>
          <p:nvPr>
            <p:ph idx="1"/>
          </p:nvPr>
        </p:nvSpPr>
        <p:spPr/>
        <p:txBody>
          <a:bodyPr/>
          <a:lstStyle/>
          <a:p>
            <a:r>
              <a:rPr lang="en-US" dirty="0"/>
              <a:t>6.1. Numerical solution of ordinary differential equation using (a) Euler’s method (b) Modified Euler method, (c) Runge‐</a:t>
            </a:r>
            <a:r>
              <a:rPr lang="en-US" dirty="0" err="1"/>
              <a:t>Kutta</a:t>
            </a:r>
            <a:r>
              <a:rPr lang="en-US" dirty="0"/>
              <a:t> fourth order method </a:t>
            </a:r>
          </a:p>
          <a:p>
            <a:r>
              <a:rPr lang="en-US" dirty="0"/>
              <a:t>6.2. Numerical integration‐ by (a) Trapezoidal (b) Simpson’s 1/3rd (c) Simpson’s 3/8th rule (all with proof). </a:t>
            </a:r>
            <a:endParaRPr lang="en-IN" dirty="0"/>
          </a:p>
        </p:txBody>
      </p:sp>
      <p:sp>
        <p:nvSpPr>
          <p:cNvPr id="4" name="Footer Placeholder 3">
            <a:extLst>
              <a:ext uri="{FF2B5EF4-FFF2-40B4-BE49-F238E27FC236}">
                <a16:creationId xmlns:a16="http://schemas.microsoft.com/office/drawing/2014/main" id="{E8758656-BBA7-4A9E-8480-8914CAACCEEB}"/>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C56BA281-492D-43DF-8FE1-0487094BA1B4}"/>
              </a:ext>
            </a:extLst>
          </p:cNvPr>
          <p:cNvSpPr>
            <a:spLocks noGrp="1"/>
          </p:cNvSpPr>
          <p:nvPr>
            <p:ph type="sldNum" sz="quarter" idx="12"/>
          </p:nvPr>
        </p:nvSpPr>
        <p:spPr/>
        <p:txBody>
          <a:bodyPr/>
          <a:lstStyle/>
          <a:p>
            <a:fld id="{3B0820F7-1709-420A-92F4-4A68696A85EC}" type="slidenum">
              <a:rPr lang="en-IN" smtClean="0"/>
              <a:t>4</a:t>
            </a:fld>
            <a:endParaRPr lang="en-IN"/>
          </a:p>
        </p:txBody>
      </p:sp>
    </p:spTree>
    <p:extLst>
      <p:ext uri="{BB962C8B-B14F-4D97-AF65-F5344CB8AC3E}">
        <p14:creationId xmlns:p14="http://schemas.microsoft.com/office/powerpoint/2010/main" val="3873878047"/>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3F81159-59BE-470B-B1DC-8078F89F06CD}"/>
                  </a:ext>
                </a:extLst>
              </p:cNvPr>
              <p:cNvSpPr>
                <a:spLocks noGrp="1"/>
              </p:cNvSpPr>
              <p:nvPr>
                <p:ph type="title"/>
              </p:nvPr>
            </p:nvSpPr>
            <p:spPr>
              <a:xfrm>
                <a:off x="677334" y="609600"/>
                <a:ext cx="8596668" cy="717755"/>
              </a:xfrm>
            </p:spPr>
            <p:txBody>
              <a:bodyPr>
                <a:normAutofit fontScale="9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 Solve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Try for LDE</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A3F81159-59BE-470B-B1DC-8078F89F06CD}"/>
                  </a:ext>
                </a:extLst>
              </p:cNvPr>
              <p:cNvSpPr>
                <a:spLocks noGrp="1" noRot="1" noChangeAspect="1" noMove="1" noResize="1" noEditPoints="1" noAdjustHandles="1" noChangeArrowheads="1" noChangeShapeType="1" noTextEdit="1"/>
              </p:cNvSpPr>
              <p:nvPr>
                <p:ph type="title"/>
              </p:nvPr>
            </p:nvSpPr>
            <p:spPr>
              <a:xfrm>
                <a:off x="677334" y="609600"/>
                <a:ext cx="8596668" cy="717755"/>
              </a:xfrm>
              <a:blipFill>
                <a:blip r:embed="rId2"/>
                <a:stretch>
                  <a:fillRect l="-355" b="-67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B1E79A-D1B6-4718-93B7-645F6012849A}"/>
                  </a:ext>
                </a:extLst>
              </p:cNvPr>
              <p:cNvSpPr>
                <a:spLocks noGrp="1"/>
              </p:cNvSpPr>
              <p:nvPr>
                <p:ph idx="1"/>
              </p:nvPr>
            </p:nvSpPr>
            <p:spPr>
              <a:xfrm>
                <a:off x="677334" y="1327355"/>
                <a:ext cx="8596668" cy="4714007"/>
              </a:xfrm>
            </p:spPr>
            <p:txBody>
              <a:bodyPr>
                <a:normAutofit fontScale="92500" lnSpcReduction="10000"/>
              </a:bodyPr>
              <a:lstStyle/>
              <a:p>
                <a:r>
                  <a:rPr lang="en-US" dirty="0"/>
                  <a:t>Solution : Given D.E. is </a:t>
                </a:r>
                <a14:m>
                  <m:oMath xmlns:m="http://schemas.openxmlformats.org/officeDocument/2006/math">
                    <m:sSup>
                      <m:sSup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i="1">
                        <a:latin typeface="Cambria Math" panose="02040503050406030204" pitchFamily="18" charset="0"/>
                        <a:ea typeface="Times New Roman" panose="02020603050405020304" pitchFamily="18" charset="0"/>
                        <a:cs typeface="Times New Roman" panose="02020603050405020304" pitchFamily="18" charset="0"/>
                      </a:rPr>
                      <m:t>=3</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1−2</m:t>
                        </m:r>
                        <m:r>
                          <a:rPr lang="en-US" b="0" i="1" smtClean="0">
                            <a:latin typeface="Cambria Math" panose="02040503050406030204" pitchFamily="18" charset="0"/>
                            <a:cs typeface="Times New Roman" panose="02020603050405020304" pitchFamily="18" charset="0"/>
                          </a:rPr>
                          <m:t>𝑥𝑦</m:t>
                        </m:r>
                      </m:num>
                      <m:den>
                        <m:sSup>
                          <m:sSupPr>
                            <m:ctrlPr>
                              <a:rPr lang="en-US" i="1" smtClean="0">
                                <a:latin typeface="Cambria Math" panose="02040503050406030204" pitchFamily="18" charset="0"/>
                                <a:cs typeface="Times New Roman" panose="02020603050405020304" pitchFamily="18" charset="0"/>
                              </a:rPr>
                            </m:ctrlPr>
                          </m:sSupPr>
                          <m:e>
                            <m:r>
                              <a:rPr lang="en-US" i="1" smtClean="0">
                                <a:latin typeface="Cambria Math" panose="02040503050406030204" pitchFamily="18" charset="0"/>
                                <a:cs typeface="Times New Roman" panose="02020603050405020304" pitchFamily="18" charset="0"/>
                              </a:rPr>
                              <m:t>𝑥</m:t>
                            </m:r>
                          </m:e>
                          <m:sup>
                            <m:r>
                              <a:rPr lang="en-US" i="1" smtClean="0">
                                <a:latin typeface="Cambria Math" panose="02040503050406030204" pitchFamily="18" charset="0"/>
                                <a:cs typeface="Times New Roman" panose="02020603050405020304" pitchFamily="18" charset="0"/>
                              </a:rPr>
                              <m:t>2</m:t>
                            </m:r>
                          </m:sup>
                        </m:sSup>
                      </m:den>
                    </m:f>
                  </m:oMath>
                </a14:m>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br>
                  <a:rPr lang="en-IN" dirty="0">
                    <a:latin typeface="Calibri" panose="020F0502020204030204" pitchFamily="34" charset="0"/>
                    <a:ea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i="1">
                          <a:latin typeface="Cambria Math" panose="02040503050406030204" pitchFamily="18" charset="0"/>
                          <a:ea typeface="Times New Roman" panose="02020603050405020304" pitchFamily="18" charset="0"/>
                          <a:cs typeface="Times New Roman" panose="02020603050405020304" pitchFamily="18" charset="0"/>
                        </a:rPr>
                        <m:t>=3</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sSup>
                            <m:sSupPr>
                              <m:ctrlPr>
                                <a:rPr lang="en-US" i="1" smtClean="0">
                                  <a:latin typeface="Cambria Math" panose="02040503050406030204" pitchFamily="18" charset="0"/>
                                  <a:cs typeface="Times New Roman" panose="02020603050405020304" pitchFamily="18" charset="0"/>
                                </a:rPr>
                              </m:ctrlPr>
                            </m:sSupPr>
                            <m:e>
                              <m:r>
                                <a:rPr lang="en-US" i="1" smtClean="0">
                                  <a:latin typeface="Cambria Math" panose="02040503050406030204" pitchFamily="18" charset="0"/>
                                  <a:cs typeface="Times New Roman" panose="02020603050405020304" pitchFamily="18" charset="0"/>
                                </a:rPr>
                                <m:t>𝑥</m:t>
                              </m:r>
                            </m:e>
                            <m:sup>
                              <m:r>
                                <a:rPr lang="en-US" i="1" smtClean="0">
                                  <a:latin typeface="Cambria Math" panose="02040503050406030204" pitchFamily="18" charset="0"/>
                                  <a:cs typeface="Times New Roman" panose="02020603050405020304" pitchFamily="18" charset="0"/>
                                </a:rPr>
                                <m:t>2</m:t>
                              </m:r>
                            </m:sup>
                          </m:sSup>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𝑦</m:t>
                          </m:r>
                        </m:num>
                        <m:den>
                          <m:r>
                            <a:rPr lang="en-US" b="0" i="1" smtClean="0">
                              <a:latin typeface="Cambria Math" panose="02040503050406030204" pitchFamily="18" charset="0"/>
                              <a:cs typeface="Times New Roman" panose="02020603050405020304" pitchFamily="18" charset="0"/>
                            </a:rPr>
                            <m:t>𝑥</m:t>
                          </m:r>
                        </m:den>
                      </m:f>
                    </m:oMath>
                  </m:oMathPara>
                </a14:m>
                <a:endParaRPr lang="en-IN" dirty="0"/>
              </a:p>
              <a:p>
                <a:pPr marL="0" indent="0">
                  <a:buNone/>
                </a:pPr>
                <a:r>
                  <a:rPr lang="en-IN" dirty="0"/>
                  <a:t>              </a:t>
                </a:r>
                <a14:m>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𝑑𝑦</m:t>
                        </m:r>
                      </m:num>
                      <m:den>
                        <m:r>
                          <a:rPr lang="en-IN"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𝑦</m:t>
                        </m:r>
                      </m:num>
                      <m:den>
                        <m:r>
                          <a:rPr lang="en-US" b="0" i="1" smtClean="0">
                            <a:latin typeface="Cambria Math" panose="02040503050406030204" pitchFamily="18" charset="0"/>
                          </a:rPr>
                          <m:t>𝑥</m:t>
                        </m:r>
                      </m:den>
                    </m:f>
                    <m:r>
                      <a:rPr lang="en-US" b="0" i="1" smtClean="0">
                        <a:latin typeface="Cambria Math" panose="02040503050406030204" pitchFamily="18" charset="0"/>
                      </a:rPr>
                      <m:t>=3+</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𝐿𝐷𝐸</m:t>
                    </m:r>
                  </m:oMath>
                </a14:m>
                <a:r>
                  <a:rPr lang="en-IN" dirty="0"/>
                  <a:t> </a:t>
                </a:r>
                <a14:m>
                  <m:oMath xmlns:m="http://schemas.openxmlformats.org/officeDocument/2006/math">
                    <m:f>
                      <m:fPr>
                        <m:ctrlPr>
                          <a:rPr lang="en-IN" b="1" i="1">
                            <a:latin typeface="Cambria Math" panose="02040503050406030204" pitchFamily="18" charset="0"/>
                            <a:ea typeface="Times New Roman" panose="02020603050405020304" pitchFamily="18" charset="0"/>
                            <a:cs typeface="Times New Roman" panose="02020603050405020304" pitchFamily="18" charset="0"/>
                          </a:rPr>
                        </m:ctrlPr>
                      </m:fPr>
                      <m:num>
                        <m:r>
                          <a:rPr lang="en-IN" b="1" i="1">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b="1" i="1">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b="1" dirty="0">
                    <a:latin typeface="Times New Roman" panose="02020603050405020304" pitchFamily="18" charset="0"/>
                    <a:ea typeface="Times New Roman" panose="02020603050405020304" pitchFamily="18" charset="0"/>
                    <a:cs typeface="Times New Roman" panose="02020603050405020304" pitchFamily="18" charset="0"/>
                  </a:rPr>
                  <a:t> + </a:t>
                </a:r>
                <a:r>
                  <a:rPr lang="en-IN" b="1" dirty="0" err="1">
                    <a:latin typeface="Times New Roman" panose="02020603050405020304" pitchFamily="18" charset="0"/>
                    <a:ea typeface="Times New Roman" panose="02020603050405020304" pitchFamily="18" charset="0"/>
                    <a:cs typeface="Times New Roman" panose="02020603050405020304" pitchFamily="18" charset="0"/>
                  </a:rPr>
                  <a:t>Py</a:t>
                </a:r>
                <a:r>
                  <a:rPr lang="en-IN" b="1" dirty="0">
                    <a:latin typeface="Times New Roman" panose="02020603050405020304" pitchFamily="18" charset="0"/>
                    <a:ea typeface="Times New Roman" panose="02020603050405020304" pitchFamily="18" charset="0"/>
                    <a:cs typeface="Times New Roman" panose="02020603050405020304" pitchFamily="18" charset="0"/>
                  </a:rPr>
                  <a:t> = Q</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a:p>
                <a:pPr marL="0" indent="0">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P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𝑥</m:t>
                        </m:r>
                      </m:den>
                    </m:f>
                    <m:r>
                      <a:rPr lang="en-US" b="0" i="1" smtClean="0">
                        <a:latin typeface="Cambria Math" panose="02040503050406030204" pitchFamily="18" charset="0"/>
                      </a:rPr>
                      <m:t>,  </m:t>
                    </m:r>
                    <m:r>
                      <a:rPr lang="en-US" b="0" i="1" smtClean="0">
                        <a:latin typeface="Cambria Math" panose="02040503050406030204" pitchFamily="18" charset="0"/>
                      </a:rPr>
                      <m:t>𝑄</m:t>
                    </m:r>
                    <m:r>
                      <a:rPr lang="en-US" b="0" i="1" smtClean="0">
                        <a:latin typeface="Cambria Math" panose="02040503050406030204" pitchFamily="18" charset="0"/>
                      </a:rPr>
                      <m:t>=3+</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oMath>
                </a14:m>
                <a:endParaRPr lang="en-IN" dirty="0"/>
              </a:p>
              <a:p>
                <a:pPr marL="0" indent="0">
                  <a:buNone/>
                </a:pPr>
                <a:r>
                  <a:rPr lang="en-IN" dirty="0"/>
                  <a:t>I.F.=</a:t>
                </a:r>
                <a:r>
                  <a:rPr lang="en-IN" sz="1800" b="1" dirty="0">
                    <a:effectLst/>
                    <a:cs typeface="Times New Roman" panose="02020603050405020304" pitchFamily="18" charset="0"/>
                  </a:rPr>
                  <a:t> </a:t>
                </a:r>
                <a14:m>
                  <m:oMath xmlns:m="http://schemas.openxmlformats.org/officeDocument/2006/math">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cs typeface="Times New Roman" panose="02020603050405020304" pitchFamily="18" charset="0"/>
                              </a:rPr>
                            </m:ctrlPr>
                          </m:naryPr>
                          <m:sub/>
                          <m:sup/>
                          <m:e>
                            <m:r>
                              <a:rPr lang="en-US" sz="1800" b="1" i="1" smtClean="0">
                                <a:effectLst/>
                                <a:latin typeface="Cambria Math" panose="02040503050406030204" pitchFamily="18" charset="0"/>
                                <a:cs typeface="Times New Roman" panose="02020603050405020304" pitchFamily="18" charset="0"/>
                              </a:rPr>
                              <m:t>𝒑</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nary>
                      </m:sup>
                    </m:sSup>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m:rPr>
                        <m:nor/>
                      </m:rPr>
                      <a:rPr lang="en-IN" b="1" dirty="0">
                        <a:cs typeface="Times New Roman" panose="02020603050405020304" pitchFamily="18" charset="0"/>
                      </a:rPr>
                      <m:t> </m:t>
                    </m:r>
                    <m:sSup>
                      <m:sSupPr>
                        <m:ctrlPr>
                          <a:rPr lang="en-IN" b="1" i="1">
                            <a:latin typeface="Cambria Math" panose="02040503050406030204" pitchFamily="18" charset="0"/>
                            <a:cs typeface="Times New Roman" panose="02020603050405020304" pitchFamily="18" charset="0"/>
                          </a:rPr>
                        </m:ctrlPr>
                      </m:sSupPr>
                      <m:e>
                        <m:r>
                          <a:rPr lang="en-IN" b="1" i="1">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b="1" i="1">
                                <a:latin typeface="Cambria Math" panose="02040503050406030204" pitchFamily="18" charset="0"/>
                                <a:cs typeface="Times New Roman" panose="02020603050405020304" pitchFamily="18" charset="0"/>
                              </a:rPr>
                            </m:ctrlPr>
                          </m:naryPr>
                          <m:sub/>
                          <m:sup/>
                          <m:e>
                            <m:r>
                              <a:rPr lang="en-US" b="1" i="1" smtClean="0">
                                <a:latin typeface="Cambria Math" panose="02040503050406030204" pitchFamily="18" charset="0"/>
                                <a:cs typeface="Times New Roman" panose="02020603050405020304" pitchFamily="18" charset="0"/>
                              </a:rPr>
                              <m:t>𝟐</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𝒙𝒅𝒙</m:t>
                            </m:r>
                          </m:e>
                        </m:nary>
                      </m:sup>
                    </m:sSup>
                    <m:r>
                      <a:rPr lang="en-US" b="1" i="1" smtClea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𝒆</m:t>
                        </m:r>
                      </m:e>
                      <m:sup>
                        <m:r>
                          <a:rPr lang="en-US" b="1" i="1" smtClean="0">
                            <a:latin typeface="Cambria Math" panose="02040503050406030204" pitchFamily="18" charset="0"/>
                            <a:cs typeface="Times New Roman" panose="02020603050405020304" pitchFamily="18" charset="0"/>
                          </a:rPr>
                          <m:t>𝒍𝒐𝒈</m:t>
                        </m:r>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𝒙</m:t>
                            </m:r>
                          </m:e>
                          <m:sup>
                            <m:r>
                              <a:rPr lang="en-US" b="1" i="1" smtClean="0">
                                <a:latin typeface="Cambria Math" panose="02040503050406030204" pitchFamily="18" charset="0"/>
                                <a:cs typeface="Times New Roman" panose="02020603050405020304" pitchFamily="18" charset="0"/>
                              </a:rPr>
                              <m:t>𝟐</m:t>
                            </m:r>
                          </m:sup>
                        </m:sSup>
                      </m:sup>
                    </m:sSup>
                    <m:r>
                      <a:rPr lang="en-US" b="1" i="1" smtClean="0">
                        <a:latin typeface="Cambria Math" panose="02040503050406030204" pitchFamily="18" charset="0"/>
                        <a:cs typeface="Times New Roman" panose="02020603050405020304" pitchFamily="18" charset="0"/>
                      </a:rPr>
                      <m:t>=</m:t>
                    </m:r>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𝒙</m:t>
                        </m:r>
                      </m:e>
                      <m:sup>
                        <m:r>
                          <a:rPr lang="en-US" b="1" i="1" smtClean="0">
                            <a:latin typeface="Cambria Math" panose="02040503050406030204" pitchFamily="18" charset="0"/>
                            <a:cs typeface="Times New Roman" panose="02020603050405020304" pitchFamily="18" charset="0"/>
                          </a:rPr>
                          <m:t>𝟐</m:t>
                        </m:r>
                      </m:sup>
                    </m:sSup>
                  </m:oMath>
                </a14:m>
                <a:endParaRPr lang="en-IN" dirty="0"/>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general solution is given by </a:t>
                </a:r>
              </a:p>
              <a:p>
                <a:r>
                  <a:rPr lang="en-IN"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y</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𝑸</m:t>
                        </m:r>
                      </m:e>
                    </m:nary>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dx + C</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F5B1E79A-D1B6-4718-93B7-645F6012849A}"/>
                  </a:ext>
                </a:extLst>
              </p:cNvPr>
              <p:cNvSpPr>
                <a:spLocks noGrp="1" noRot="1" noChangeAspect="1" noMove="1" noResize="1" noEditPoints="1" noAdjustHandles="1" noChangeArrowheads="1" noChangeShapeType="1" noTextEdit="1"/>
              </p:cNvSpPr>
              <p:nvPr>
                <p:ph idx="1"/>
              </p:nvPr>
            </p:nvSpPr>
            <p:spPr>
              <a:xfrm>
                <a:off x="677334" y="1327355"/>
                <a:ext cx="8596668" cy="4714007"/>
              </a:xfrm>
              <a:blipFill>
                <a:blip r:embed="rId3"/>
                <a:stretch>
                  <a:fillRect l="-1064" t="-2199" b="-1151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3130215E-E266-4847-B122-CAD7269FD2C4}"/>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518C64C1-E562-4ED8-B0AE-7D71181BB041}"/>
              </a:ext>
            </a:extLst>
          </p:cNvPr>
          <p:cNvSpPr>
            <a:spLocks noGrp="1"/>
          </p:cNvSpPr>
          <p:nvPr>
            <p:ph type="sldNum" sz="quarter" idx="12"/>
          </p:nvPr>
        </p:nvSpPr>
        <p:spPr/>
        <p:txBody>
          <a:bodyPr/>
          <a:lstStyle/>
          <a:p>
            <a:fld id="{3B0820F7-1709-420A-92F4-4A68696A85EC}" type="slidenum">
              <a:rPr lang="en-IN" smtClean="0"/>
              <a:t>40</a:t>
            </a:fld>
            <a:endParaRPr lang="en-IN"/>
          </a:p>
        </p:txBody>
      </p:sp>
    </p:spTree>
    <p:extLst>
      <p:ext uri="{BB962C8B-B14F-4D97-AF65-F5344CB8AC3E}">
        <p14:creationId xmlns:p14="http://schemas.microsoft.com/office/powerpoint/2010/main" val="271032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B8F5F28-1A81-40E1-96BB-8C81B73E80B4}"/>
                  </a:ext>
                </a:extLst>
              </p:cNvPr>
              <p:cNvSpPr>
                <a:spLocks noGrp="1"/>
              </p:cNvSpPr>
              <p:nvPr>
                <p:ph type="title"/>
              </p:nvPr>
            </p:nvSpPr>
            <p:spPr/>
            <p:txBody>
              <a:bodyPr>
                <a:normAutofit fontScale="90000"/>
              </a:bodyPr>
              <a:lstStyle/>
              <a:p>
                <a:r>
                  <a:rPr lang="en-IN"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y</a:t>
                </a:r>
                <a14:m>
                  <m:oMath xmlns:m="http://schemas.openxmlformats.org/officeDocument/2006/math">
                    <m:sSup>
                      <m:sSupPr>
                        <m:ctrlPr>
                          <a:rPr lang="en-IN" sz="36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36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36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36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36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3600" b="1" i="1">
                            <a:effectLst/>
                            <a:latin typeface="Cambria Math" panose="02040503050406030204" pitchFamily="18" charset="0"/>
                            <a:ea typeface="Times New Roman" panose="02020603050405020304" pitchFamily="18" charset="0"/>
                            <a:cs typeface="Times New Roman" panose="02020603050405020304" pitchFamily="18" charset="0"/>
                          </a:rPr>
                          <m:t>𝑸</m:t>
                        </m:r>
                      </m:e>
                    </m:nary>
                    <m:sSup>
                      <m:sSupPr>
                        <m:ctrlPr>
                          <a:rPr lang="en-IN" sz="36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36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36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3600" b="1" i="1">
                                <a:effectLst/>
                                <a:latin typeface="Cambria Math" panose="02040503050406030204" pitchFamily="18" charset="0"/>
                                <a:ea typeface="Times New Roman" panose="02020603050405020304" pitchFamily="18" charset="0"/>
                                <a:cs typeface="Times New Roman" panose="02020603050405020304" pitchFamily="18" charset="0"/>
                              </a:rPr>
                              <m:t>𝑷𝒅𝒙</m:t>
                            </m:r>
                          </m:e>
                        </m:nary>
                      </m:sup>
                    </m:sSup>
                  </m:oMath>
                </a14:m>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dx + </a:t>
                </a:r>
                <a:r>
                  <a:rPr lang="en-IN" b="1" dirty="0">
                    <a:latin typeface="Times New Roman" panose="02020603050405020304" pitchFamily="18" charset="0"/>
                    <a:ea typeface="Times New Roman" panose="02020603050405020304" pitchFamily="18" charset="0"/>
                    <a:cs typeface="Times New Roman" panose="02020603050405020304" pitchFamily="18" charset="0"/>
                  </a:rPr>
                  <a:t>C</a:t>
                </a:r>
                <a:br>
                  <a:rPr lang="en-IN" b="1" dirty="0">
                    <a:latin typeface="Times New Roman" panose="02020603050405020304" pitchFamily="18" charset="0"/>
                    <a:ea typeface="Times New Roman" panose="02020603050405020304" pitchFamily="18" charset="0"/>
                    <a:cs typeface="Times New Roman" panose="02020603050405020304" pitchFamily="18" charset="0"/>
                  </a:rPr>
                </a:br>
                <a:r>
                  <a:rPr lang="en-IN" b="1" dirty="0">
                    <a:latin typeface="Times New Roman" panose="02020603050405020304" pitchFamily="18" charset="0"/>
                    <a:ea typeface="Times New Roman" panose="02020603050405020304" pitchFamily="18" charset="0"/>
                    <a:cs typeface="Times New Roman" panose="02020603050405020304" pitchFamily="18" charset="0"/>
                  </a:rPr>
                  <a:t>P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𝑥</m:t>
                        </m:r>
                      </m:den>
                    </m:f>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=3+</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 </m:t>
                    </m:r>
                  </m:oMath>
                </a14:m>
                <a:br>
                  <a:rPr lang="en-IN" dirty="0"/>
                </a:br>
                <a:endParaRPr lang="en-IN" dirty="0"/>
              </a:p>
            </p:txBody>
          </p:sp>
        </mc:Choice>
        <mc:Fallback xmlns="">
          <p:sp>
            <p:nvSpPr>
              <p:cNvPr id="2" name="Title 1">
                <a:extLst>
                  <a:ext uri="{FF2B5EF4-FFF2-40B4-BE49-F238E27FC236}">
                    <a16:creationId xmlns:a16="http://schemas.microsoft.com/office/drawing/2014/main" id="{5B8F5F28-1A81-40E1-96BB-8C81B73E80B4}"/>
                  </a:ext>
                </a:extLst>
              </p:cNvPr>
              <p:cNvSpPr>
                <a:spLocks noGrp="1" noRot="1" noChangeAspect="1" noMove="1" noResize="1" noEditPoints="1" noAdjustHandles="1" noChangeArrowheads="1" noChangeShapeType="1" noTextEdit="1"/>
              </p:cNvSpPr>
              <p:nvPr>
                <p:ph type="title"/>
              </p:nvPr>
            </p:nvSpPr>
            <p:spPr>
              <a:blipFill>
                <a:blip r:embed="rId2"/>
                <a:stretch>
                  <a:fillRect l="-1773" b="-1428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6362A8-6C54-402D-967D-C2319B6FD30F}"/>
                  </a:ext>
                </a:extLst>
              </p:cNvPr>
              <p:cNvSpPr>
                <a:spLocks noGrp="1"/>
              </p:cNvSpPr>
              <p:nvPr>
                <p:ph idx="1"/>
              </p:nvPr>
            </p:nvSpPr>
            <p:spPr/>
            <p:txBody>
              <a:bodyPr>
                <a:normAutofit fontScale="55000" lnSpcReduction="20000"/>
              </a:bodyPr>
              <a:lstStyle/>
              <a:p>
                <a:r>
                  <a:rPr lang="en-US" dirty="0"/>
                  <a:t>Y</a:t>
                </a:r>
                <a:r>
                  <a:rPr lang="en-US" b="1" dirty="0">
                    <a:cs typeface="Times New Roman" panose="02020603050405020304" pitchFamily="18" charset="0"/>
                  </a:rPr>
                  <a:t> </a:t>
                </a:r>
                <a14:m>
                  <m:oMath xmlns:m="http://schemas.openxmlformats.org/officeDocument/2006/math">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𝒙</m:t>
                        </m:r>
                      </m:e>
                      <m:sup>
                        <m:r>
                          <a:rPr lang="en-US" b="1" i="1" smtClean="0">
                            <a:latin typeface="Cambria Math" panose="02040503050406030204" pitchFamily="18" charset="0"/>
                            <a:cs typeface="Times New Roman" panose="02020603050405020304" pitchFamily="18" charset="0"/>
                          </a:rPr>
                          <m:t>𝟐</m:t>
                        </m:r>
                      </m:sup>
                    </m:sSup>
                  </m:oMath>
                </a14:m>
                <a:r>
                  <a:rPr lang="en-IN" dirty="0"/>
                  <a:t>=</a:t>
                </a:r>
                <a14:m>
                  <m:oMath xmlns:m="http://schemas.openxmlformats.org/officeDocument/2006/math">
                    <m:nary>
                      <m:naryPr>
                        <m:limLoc m:val="undOvr"/>
                        <m:subHide m:val="on"/>
                        <m:supHide m:val="on"/>
                        <m:ctrlPr>
                          <a:rPr lang="en-IN" b="1" i="1">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b="1" i="1" smtClean="0">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rPr>
                          <m:t>3+</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b="1" i="1" smtClean="0">
                            <a:latin typeface="Cambria Math" panose="02040503050406030204" pitchFamily="18" charset="0"/>
                          </a:rPr>
                          <m:t>)</m:t>
                        </m:r>
                      </m:e>
                    </m:nary>
                  </m:oMath>
                </a14:m>
                <a:r>
                  <a:rPr lang="en-US" b="1" dirty="0">
                    <a:cs typeface="Times New Roman" panose="02020603050405020304" pitchFamily="18" charset="0"/>
                  </a:rPr>
                  <a:t> </a:t>
                </a:r>
                <a14:m>
                  <m:oMath xmlns:m="http://schemas.openxmlformats.org/officeDocument/2006/math">
                    <m:sSup>
                      <m:sSupPr>
                        <m:ctrlPr>
                          <a:rPr lang="en-US" b="1" i="1">
                            <a:latin typeface="Cambria Math" panose="02040503050406030204" pitchFamily="18" charset="0"/>
                            <a:cs typeface="Times New Roman" panose="02020603050405020304" pitchFamily="18" charset="0"/>
                          </a:rPr>
                        </m:ctrlPr>
                      </m:sSupPr>
                      <m:e>
                        <m:r>
                          <a:rPr lang="en-US" b="1" i="1">
                            <a:latin typeface="Cambria Math" panose="02040503050406030204" pitchFamily="18" charset="0"/>
                            <a:cs typeface="Times New Roman" panose="02020603050405020304" pitchFamily="18" charset="0"/>
                          </a:rPr>
                          <m:t>𝒙</m:t>
                        </m:r>
                      </m:e>
                      <m:sup>
                        <m:r>
                          <a:rPr lang="en-US" b="1" i="1">
                            <a:latin typeface="Cambria Math" panose="02040503050406030204" pitchFamily="18" charset="0"/>
                            <a:cs typeface="Times New Roman" panose="02020603050405020304" pitchFamily="18" charset="0"/>
                          </a:rPr>
                          <m:t>𝟐</m:t>
                        </m:r>
                      </m:sup>
                    </m:sSup>
                    <m:r>
                      <a:rPr lang="en-US" b="1" i="1">
                        <a:latin typeface="Cambria Math" panose="02040503050406030204" pitchFamily="18" charset="0"/>
                        <a:cs typeface="Times New Roman" panose="02020603050405020304" pitchFamily="18" charset="0"/>
                      </a:rPr>
                      <m:t> </m:t>
                    </m:r>
                  </m:oMath>
                </a14:m>
                <a:r>
                  <a:rPr lang="en-IN" b="1" dirty="0">
                    <a:latin typeface="Times New Roman" panose="02020603050405020304" pitchFamily="18" charset="0"/>
                    <a:ea typeface="Times New Roman" panose="02020603050405020304" pitchFamily="18" charset="0"/>
                    <a:cs typeface="Times New Roman" panose="02020603050405020304" pitchFamily="18" charset="0"/>
                  </a:rPr>
                  <a:t>dx + C</a:t>
                </a:r>
                <a:br>
                  <a:rPr lang="en-IN" b="1" dirty="0">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sSup>
                      <m:sSupPr>
                        <m:ctrlPr>
                          <a:rPr lang="en-IN" b="1" i="1" smtClean="0">
                            <a:latin typeface="Cambria Math" panose="02040503050406030204" pitchFamily="18" charset="0"/>
                            <a:ea typeface="Times New Roman" panose="02020603050405020304" pitchFamily="18" charset="0"/>
                            <a:cs typeface="Times New Roman" panose="02020603050405020304" pitchFamily="18" charset="0"/>
                          </a:rPr>
                        </m:ctrlPr>
                      </m:sSupPr>
                      <m:e>
                        <m:r>
                          <a:rPr lang="en-IN" b="1" i="1" smtClean="0">
                            <a:latin typeface="Cambria Math" panose="02040503050406030204" pitchFamily="18" charset="0"/>
                            <a:ea typeface="Times New Roman" panose="02020603050405020304" pitchFamily="18" charset="0"/>
                            <a:cs typeface="Times New Roman" panose="02020603050405020304" pitchFamily="18" charset="0"/>
                          </a:rPr>
                          <m:t>𝒙</m:t>
                        </m:r>
                      </m:e>
                      <m:sup>
                        <m:r>
                          <a:rPr lang="en-IN" b="1" i="1" smtClean="0">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b="1" i="1" smtClean="0">
                        <a:latin typeface="Cambria Math" panose="02040503050406030204" pitchFamily="18" charset="0"/>
                        <a:ea typeface="Times New Roman" panose="02020603050405020304" pitchFamily="18" charset="0"/>
                        <a:cs typeface="Times New Roman" panose="02020603050405020304" pitchFamily="18" charset="0"/>
                      </a:rPr>
                      <m:t>𝒚</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𝒙</m:t>
                        </m:r>
                      </m:e>
                      <m:sup>
                        <m:r>
                          <a:rPr lang="en-US" b="1" i="1" smtClean="0">
                            <a:latin typeface="Cambria Math" panose="02040503050406030204" pitchFamily="18" charset="0"/>
                            <a:cs typeface="Times New Roman" panose="02020603050405020304" pitchFamily="18" charset="0"/>
                          </a:rPr>
                          <m:t>𝟑</m:t>
                        </m:r>
                      </m:sup>
                    </m:sSup>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𝒙</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𝒄</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𝒔𝒐𝒍𝒖𝒕𝒊𝒐𝒏</m:t>
                    </m:r>
                  </m:oMath>
                </a14:m>
                <a:endParaRPr lang="en-IN" dirty="0"/>
              </a:p>
              <a:p>
                <a:pPr>
                  <a:lnSpc>
                    <a:spcPct val="115000"/>
                  </a:lnSpc>
                  <a:spcAft>
                    <a:spcPts val="1000"/>
                  </a:spcAft>
                </a:pPr>
                <a:r>
                  <a:rPr lang="en-IN" dirty="0"/>
                  <a:t>Q.</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Solve (1 + x + xy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(y + 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[Hint: Given equation can be rewrite as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e>
                        </m:d>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den>
                    </m:f>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dirty="0">
                    <a:latin typeface="Calibri" panose="020F0502020204030204" pitchFamily="34" charset="0"/>
                    <a:ea typeface="Times New Roman" panose="02020603050405020304" pitchFamily="18" charset="0"/>
                    <a:cs typeface="Times New Roman" panose="02020603050405020304" pitchFamily="18" charset="0"/>
                  </a:rPr>
                  <a:t>Solution : Given D.E. is </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 x (1+ 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y(1 + y</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0</a:t>
                </a:r>
              </a:p>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[1 + x (1+ y</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n-US" dirty="0">
                    <a:latin typeface="Times New Roman" panose="02020603050405020304" pitchFamily="18" charset="0"/>
                    <a:ea typeface="Times New Roman" panose="02020603050405020304" pitchFamily="18" charset="0"/>
                    <a:cs typeface="Times New Roman" panose="02020603050405020304" pitchFamily="18" charset="0"/>
                  </a:rPr>
                  <a:t>)] = - y(1 + y</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den>
                    </m:f>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1000"/>
                  </a:spcAft>
                </a:pPr>
                <a14:m>
                  <m:oMath xmlns:m="http://schemas.openxmlformats.org/officeDocument/2006/math">
                    <m:f>
                      <m:f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e>
                        </m:d>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den>
                    </m:f>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----------------------LDE</a:t>
                </a:r>
                <a14:m>
                  <m:oMath xmlns:m="http://schemas.openxmlformats.org/officeDocument/2006/math">
                    <m:f>
                      <m:fPr>
                        <m:ctrlPr>
                          <a:rPr lang="en-IN" b="1" i="1">
                            <a:latin typeface="Cambria Math" panose="02040503050406030204" pitchFamily="18" charset="0"/>
                            <a:ea typeface="Times New Roman" panose="02020603050405020304" pitchFamily="18" charset="0"/>
                            <a:cs typeface="Times New Roman" panose="02020603050405020304" pitchFamily="18" charset="0"/>
                          </a:rPr>
                        </m:ctrlPr>
                      </m:fPr>
                      <m:num>
                        <m:r>
                          <a:rPr lang="en-IN" b="1" i="1">
                            <a:latin typeface="Cambria Math" panose="02040503050406030204" pitchFamily="18" charset="0"/>
                            <a:ea typeface="Times New Roman" panose="02020603050405020304" pitchFamily="18" charset="0"/>
                            <a:cs typeface="Times New Roman" panose="02020603050405020304" pitchFamily="18" charset="0"/>
                          </a:rPr>
                          <m:t>𝒅𝒙</m:t>
                        </m:r>
                      </m:num>
                      <m:den>
                        <m:r>
                          <a:rPr lang="en-IN" b="1" i="1">
                            <a:latin typeface="Cambria Math" panose="02040503050406030204" pitchFamily="18" charset="0"/>
                            <a:ea typeface="Times New Roman" panose="02020603050405020304" pitchFamily="18" charset="0"/>
                            <a:cs typeface="Times New Roman" panose="02020603050405020304" pitchFamily="18" charset="0"/>
                          </a:rPr>
                          <m:t>𝒅𝒚</m:t>
                        </m:r>
                      </m:den>
                    </m:f>
                  </m:oMath>
                </a14:m>
                <a:r>
                  <a:rPr lang="en-IN" b="1" dirty="0">
                    <a:latin typeface="Times New Roman" panose="02020603050405020304" pitchFamily="18" charset="0"/>
                    <a:ea typeface="Times New Roman" panose="02020603050405020304" pitchFamily="18" charset="0"/>
                    <a:cs typeface="Times New Roman" panose="02020603050405020304" pitchFamily="18" charset="0"/>
                  </a:rPr>
                  <a:t> + Px = Q</a:t>
                </a:r>
                <a:br>
                  <a:rPr lang="en-IN" dirty="0">
                    <a:latin typeface="Calibri" panose="020F0502020204030204" pitchFamily="34" charset="0"/>
                    <a:ea typeface="Times New Roman" panose="02020603050405020304" pitchFamily="18" charset="0"/>
                    <a:cs typeface="Times New Roman" panose="02020603050405020304" pitchFamily="18" charset="0"/>
                  </a:rPr>
                </a:b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8F6362A8-6C54-402D-967D-C2319B6FD30F}"/>
                  </a:ext>
                </a:extLst>
              </p:cNvPr>
              <p:cNvSpPr>
                <a:spLocks noGrp="1" noRot="1" noChangeAspect="1" noMove="1" noResize="1" noEditPoints="1" noAdjustHandles="1" noChangeArrowheads="1" noChangeShapeType="1" noTextEdit="1"/>
              </p:cNvSpPr>
              <p:nvPr>
                <p:ph idx="1"/>
              </p:nvPr>
            </p:nvSpPr>
            <p:spPr>
              <a:blipFill>
                <a:blip r:embed="rId3"/>
                <a:stretch>
                  <a:fillRect l="-191" t="-1211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E0E06951-3153-4D3C-9B9B-C0EC8988D317}"/>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C71C6296-C427-40FB-A424-85BBA2F1648D}"/>
              </a:ext>
            </a:extLst>
          </p:cNvPr>
          <p:cNvSpPr>
            <a:spLocks noGrp="1"/>
          </p:cNvSpPr>
          <p:nvPr>
            <p:ph type="sldNum" sz="quarter" idx="12"/>
          </p:nvPr>
        </p:nvSpPr>
        <p:spPr/>
        <p:txBody>
          <a:bodyPr/>
          <a:lstStyle/>
          <a:p>
            <a:fld id="{3B0820F7-1709-420A-92F4-4A68696A85EC}" type="slidenum">
              <a:rPr lang="en-IN" smtClean="0"/>
              <a:t>41</a:t>
            </a:fld>
            <a:endParaRPr lang="en-IN"/>
          </a:p>
        </p:txBody>
      </p:sp>
    </p:spTree>
    <p:extLst>
      <p:ext uri="{BB962C8B-B14F-4D97-AF65-F5344CB8AC3E}">
        <p14:creationId xmlns:p14="http://schemas.microsoft.com/office/powerpoint/2010/main" val="1526568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8ADC85D-F9C5-4ECE-A220-D468994D31A2}"/>
                  </a:ext>
                </a:extLst>
              </p:cNvPr>
              <p:cNvSpPr>
                <a:spLocks noGrp="1"/>
              </p:cNvSpPr>
              <p:nvPr>
                <p:ph type="title"/>
              </p:nvPr>
            </p:nvSpPr>
            <p:spPr/>
            <p:txBody>
              <a:bodyPr>
                <a:normAutofit fontScale="90000"/>
              </a:bodyPr>
              <a:lstStyle/>
              <a:p>
                <a:pPr/>
                <a14:m>
                  <m:oMathPara xmlns:m="http://schemas.openxmlformats.org/officeDocument/2006/math">
                    <m:oMathParaPr>
                      <m:jc m:val="centerGroup"/>
                    </m:oMathParaPr>
                    <m:oMath xmlns:m="http://schemas.openxmlformats.org/officeDocument/2006/math">
                      <m:f>
                        <m:fPr>
                          <m:ctrlP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𝑑𝑥</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𝑑𝑦</m:t>
                          </m:r>
                        </m:den>
                      </m:f>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e>
                          </m:d>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den>
                      </m:f>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den>
                      </m:f>
                    </m:oMath>
                  </m:oMathPara>
                </a14:m>
                <a:br>
                  <a:rPr lang="en-IN" dirty="0"/>
                </a:br>
                <a:r>
                  <a:rPr lang="en-IN" dirty="0"/>
                  <a:t>P=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1</m:t>
                            </m:r>
                          </m:e>
                        </m:d>
                      </m:num>
                      <m:den>
                        <m:r>
                          <a:rPr lang="en-US" i="1">
                            <a:latin typeface="Cambria Math" panose="02040503050406030204" pitchFamily="18" charset="0"/>
                            <a:ea typeface="Times New Roman" panose="02020603050405020304" pitchFamily="18" charset="0"/>
                            <a:cs typeface="Times New Roman" panose="02020603050405020304" pitchFamily="18" charset="0"/>
                          </a:rPr>
                          <m:t>𝑦</m:t>
                        </m:r>
                      </m:den>
                    </m:f>
                    <m:r>
                      <a:rPr lang="en-US" i="1">
                        <a:latin typeface="Cambria Math" panose="02040503050406030204" pitchFamily="18" charset="0"/>
                        <a:ea typeface="Times New Roman" panose="02020603050405020304" pitchFamily="18" charset="0"/>
                        <a:cs typeface="Times New Roman" panose="02020603050405020304" pitchFamily="18" charset="0"/>
                      </a:rPr>
                      <m:t> </m:t>
                    </m:r>
                  </m:oMath>
                </a14:m>
                <a:r>
                  <a:rPr lang="en-IN" dirty="0"/>
                  <a:t>,	Q= </a:t>
                </a: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𝑦</m:t>
                        </m:r>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latin typeface="Cambria Math" panose="02040503050406030204" pitchFamily="18" charset="0"/>
                                    <a:ea typeface="Times New Roman" panose="02020603050405020304" pitchFamily="18" charset="0"/>
                                    <a:cs typeface="Times New Roman" panose="02020603050405020304" pitchFamily="18" charset="0"/>
                                  </a:rPr>
                                  <m:t>𝑦</m:t>
                                </m:r>
                              </m:e>
                              <m:sup>
                                <m:r>
                                  <a:rPr lang="en-US" i="1">
                                    <a:latin typeface="Cambria Math" panose="02040503050406030204" pitchFamily="18" charset="0"/>
                                    <a:ea typeface="Times New Roman" panose="02020603050405020304" pitchFamily="18" charset="0"/>
                                    <a:cs typeface="Times New Roman" panose="02020603050405020304" pitchFamily="18" charset="0"/>
                                  </a:rPr>
                                  <m:t>2</m:t>
                                </m:r>
                              </m:sup>
                            </m:sSup>
                          </m:e>
                        </m:d>
                      </m:den>
                    </m:f>
                  </m:oMath>
                </a14:m>
                <a:br>
                  <a:rPr lang="en-IN" dirty="0"/>
                </a:br>
                <a:endParaRPr lang="en-IN" dirty="0"/>
              </a:p>
            </p:txBody>
          </p:sp>
        </mc:Choice>
        <mc:Fallback xmlns="">
          <p:sp>
            <p:nvSpPr>
              <p:cNvPr id="2" name="Title 1">
                <a:extLst>
                  <a:ext uri="{FF2B5EF4-FFF2-40B4-BE49-F238E27FC236}">
                    <a16:creationId xmlns:a16="http://schemas.microsoft.com/office/drawing/2014/main" id="{48ADC85D-F9C5-4ECE-A220-D468994D31A2}"/>
                  </a:ext>
                </a:extLst>
              </p:cNvPr>
              <p:cNvSpPr>
                <a:spLocks noGrp="1" noRot="1" noChangeAspect="1" noMove="1" noResize="1" noEditPoints="1" noAdjustHandles="1" noChangeArrowheads="1" noChangeShapeType="1" noTextEdit="1"/>
              </p:cNvSpPr>
              <p:nvPr>
                <p:ph type="title"/>
              </p:nvPr>
            </p:nvSpPr>
            <p:spPr>
              <a:blipFill>
                <a:blip r:embed="rId2"/>
                <a:stretch>
                  <a:fillRect l="-1773" b="-119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B60CDB-FE20-4473-BB56-E3FC04E5D89D}"/>
                  </a:ext>
                </a:extLst>
              </p:cNvPr>
              <p:cNvSpPr>
                <a:spLocks noGrp="1"/>
              </p:cNvSpPr>
              <p:nvPr>
                <p:ph idx="1"/>
              </p:nvPr>
            </p:nvSpPr>
            <p:spPr/>
            <p:txBody>
              <a:bodyPr/>
              <a:lstStyle/>
              <a:p>
                <a:r>
                  <a:rPr lang="en-IN" dirty="0"/>
                  <a:t>I.F.=</a:t>
                </a:r>
                <a:r>
                  <a:rPr lang="en-IN" sz="1800" b="1" dirty="0">
                    <a:effectLst/>
                    <a:cs typeface="Times New Roman" panose="02020603050405020304" pitchFamily="18" charset="0"/>
                  </a:rPr>
                  <a:t> </a:t>
                </a:r>
                <a14:m>
                  <m:oMath xmlns:m="http://schemas.openxmlformats.org/officeDocument/2006/math">
                    <m:sSup>
                      <m:sSupPr>
                        <m:ctrlPr>
                          <a:rPr lang="en-IN" sz="1800" b="1" i="1">
                            <a:effectLst/>
                            <a:latin typeface="Cambria Math" panose="020405030504060302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a:effectLst/>
                    <a:latin typeface="Times New Roman" panose="02020603050405020304" pitchFamily="18" charset="0"/>
                    <a:ea typeface="Times New Roman" panose="02020603050405020304" pitchFamily="18" charset="0"/>
                  </a:rPr>
                  <a:t> =</a:t>
                </a:r>
                <a:r>
                  <a:rPr lang="en-IN" b="1" dirty="0">
                    <a:cs typeface="Times New Roman" panose="02020603050405020304" pitchFamily="18" charset="0"/>
                  </a:rPr>
                  <a:t> </a:t>
                </a:r>
                <a14:m>
                  <m:oMath xmlns:m="http://schemas.openxmlformats.org/officeDocument/2006/math">
                    <m:sSup>
                      <m:sSupPr>
                        <m:ctrlPr>
                          <a:rPr lang="en-IN" b="1" i="1">
                            <a:latin typeface="Cambria Math" panose="02040503050406030204" pitchFamily="18" charset="0"/>
                            <a:cs typeface="Times New Roman" panose="02020603050405020304" pitchFamily="18" charset="0"/>
                          </a:rPr>
                        </m:ctrlPr>
                      </m:sSupPr>
                      <m:e>
                        <m:r>
                          <a:rPr lang="en-IN" b="1" i="1">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b="1" i="1">
                                <a:latin typeface="Cambria Math" panose="02040503050406030204" pitchFamily="18" charset="0"/>
                                <a:cs typeface="Times New Roman" panose="02020603050405020304" pitchFamily="18" charset="0"/>
                              </a:rPr>
                            </m:ctrlPr>
                          </m:naryPr>
                          <m:sub/>
                          <m:sup/>
                          <m:e>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1</m:t>
                                    </m:r>
                                  </m:e>
                                </m:d>
                              </m:num>
                              <m:den>
                                <m:r>
                                  <a:rPr lang="en-US" i="1">
                                    <a:latin typeface="Cambria Math" panose="02040503050406030204" pitchFamily="18" charset="0"/>
                                    <a:ea typeface="Times New Roman" panose="02020603050405020304" pitchFamily="18" charset="0"/>
                                    <a:cs typeface="Times New Roman" panose="02020603050405020304" pitchFamily="18" charset="0"/>
                                  </a:rPr>
                                  <m:t>𝑦</m:t>
                                </m:r>
                              </m:den>
                            </m:f>
                            <m:r>
                              <a:rPr lang="en-IN" b="1" i="1">
                                <a:latin typeface="Cambria Math" panose="02040503050406030204" pitchFamily="18" charset="0"/>
                                <a:ea typeface="Times New Roman" panose="02020603050405020304" pitchFamily="18" charset="0"/>
                                <a:cs typeface="Times New Roman" panose="02020603050405020304" pitchFamily="18" charset="0"/>
                              </a:rPr>
                              <m:t>𝒅𝒚</m:t>
                            </m:r>
                          </m:e>
                        </m:nary>
                      </m:sup>
                    </m:sSup>
                  </m:oMath>
                </a14:m>
                <a:r>
                  <a:rPr lang="en-IN" dirty="0"/>
                  <a:t>=</a:t>
                </a:r>
                <a14:m>
                  <m:oMath xmlns:m="http://schemas.openxmlformats.org/officeDocument/2006/math">
                    <m:sSup>
                      <m:sSupPr>
                        <m:ctrlPr>
                          <a:rPr lang="en-IN"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𝑙𝑜𝑔𝑦</m:t>
                        </m:r>
                      </m:sup>
                    </m:sSup>
                    <m:r>
                      <a:rPr lang="en-US" b="0" i="1" dirty="0" smtClean="0">
                        <a:latin typeface="Cambria Math" panose="02040503050406030204" pitchFamily="18" charset="0"/>
                      </a:rPr>
                      <m:t>=</m:t>
                    </m:r>
                    <m:r>
                      <a:rPr lang="en-US" b="0" i="1" dirty="0" smtClean="0">
                        <a:latin typeface="Cambria Math" panose="02040503050406030204" pitchFamily="18" charset="0"/>
                      </a:rPr>
                      <m:t>𝑦</m:t>
                    </m:r>
                  </m:oMath>
                </a14:m>
                <a:endParaRPr lang="en-IN" dirty="0"/>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General Solution is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x</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𝑸</m:t>
                        </m:r>
                      </m:e>
                    </m:nary>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𝑷𝒅𝒚</m:t>
                            </m:r>
                          </m:e>
                        </m:nary>
                      </m:sup>
                    </m:sSup>
                  </m:oMath>
                </a14:m>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General Solution is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𝑦</m:t>
                                </m:r>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latin typeface="Cambria Math" panose="02040503050406030204" pitchFamily="18" charset="0"/>
                                            <a:ea typeface="Times New Roman" panose="02020603050405020304" pitchFamily="18" charset="0"/>
                                            <a:cs typeface="Times New Roman" panose="02020603050405020304" pitchFamily="18" charset="0"/>
                                          </a:rPr>
                                          <m:t>𝑦</m:t>
                                        </m:r>
                                      </m:e>
                                      <m:sup>
                                        <m:r>
                                          <a:rPr lang="en-US" i="1">
                                            <a:latin typeface="Cambria Math" panose="02040503050406030204" pitchFamily="18" charset="0"/>
                                            <a:ea typeface="Times New Roman" panose="02020603050405020304" pitchFamily="18" charset="0"/>
                                            <a:cs typeface="Times New Roman" panose="02020603050405020304" pitchFamily="18" charset="0"/>
                                          </a:rPr>
                                          <m:t>2</m:t>
                                        </m:r>
                                      </m:sup>
                                    </m:sSup>
                                  </m:e>
                                </m:d>
                              </m:den>
                            </m:f>
                          </m:e>
                        </m:d>
                        <m:r>
                          <a:rPr lang="en-US" b="1" i="1" smtClean="0">
                            <a:latin typeface="Cambria Math" panose="02040503050406030204" pitchFamily="18" charset="0"/>
                            <a:ea typeface="Times New Roman" panose="02020603050405020304" pitchFamily="18" charset="0"/>
                            <a:cs typeface="Times New Roman" panose="02020603050405020304" pitchFamily="18" charset="0"/>
                          </a:rPr>
                          <m:t>𝒚</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 </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𝒅𝒚</m:t>
                        </m:r>
                      </m:e>
                    </m:nary>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C</a:t>
                </a:r>
              </a:p>
              <a:p>
                <a:r>
                  <a:rPr lang="en-IN" b="1" dirty="0" err="1">
                    <a:latin typeface="Times New Roman" panose="02020603050405020304" pitchFamily="18" charset="0"/>
                    <a:ea typeface="Times New Roman" panose="02020603050405020304" pitchFamily="18" charset="0"/>
                    <a:cs typeface="Times New Roman" panose="02020603050405020304" pitchFamily="18" charset="0"/>
                  </a:rPr>
                  <a:t>X.y</a:t>
                </a:r>
                <a:r>
                  <a:rPr lang="en-IN" b="1" dirty="0">
                    <a:latin typeface="Times New Roman" panose="02020603050405020304" pitchFamily="18" charset="0"/>
                    <a:ea typeface="Times New Roman" panose="02020603050405020304" pitchFamily="18" charset="0"/>
                    <a:cs typeface="Times New Roman" panose="02020603050405020304" pitchFamily="18" charset="0"/>
                  </a:rPr>
                  <a:t> = -</a:t>
                </a:r>
                <a:r>
                  <a:rPr lang="en-IN" sz="1800" b="1" dirty="0">
                    <a:effectLst/>
                    <a:ea typeface="Times New Roman" panose="02020603050405020304" pitchFamily="18" charset="0"/>
                    <a:cs typeface="Times New Roman" panose="02020603050405020304" pitchFamily="18" charset="0"/>
                  </a:rPr>
                  <a:t> </a:t>
                </a:r>
                <a14:m>
                  <m:oMath xmlns:m="http://schemas.openxmlformats.org/officeDocument/2006/math">
                    <m:func>
                      <m:func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b="0" i="0" smtClean="0">
                                <a:effectLst/>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p>
                        </m:sSup>
                      </m:fName>
                      <m:e>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func>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a:t>
                </a:r>
              </a:p>
              <a:p>
                <a:r>
                  <a:rPr lang="en-IN" dirty="0"/>
                  <a:t>Q.</a:t>
                </a:r>
                <a:r>
                  <a:rPr lang="en-US" dirty="0">
                    <a:latin typeface="Times New Roman" panose="02020603050405020304" pitchFamily="18" charset="0"/>
                    <a:ea typeface="Times New Roman" panose="02020603050405020304" pitchFamily="18" charset="0"/>
                    <a:cs typeface="Times New Roman" panose="02020603050405020304" pitchFamily="18" charset="0"/>
                  </a:rPr>
                  <a:t> Solve (1 + x + xy</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dy</a:t>
                </a:r>
                <a:r>
                  <a:rPr lang="en-US" dirty="0">
                    <a:latin typeface="Times New Roman" panose="02020603050405020304" pitchFamily="18" charset="0"/>
                    <a:ea typeface="Times New Roman" panose="02020603050405020304" pitchFamily="18" charset="0"/>
                    <a:cs typeface="Times New Roman" panose="02020603050405020304" pitchFamily="18" charset="0"/>
                  </a:rPr>
                  <a:t> + (y + y</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3</a:t>
                </a:r>
                <a:r>
                  <a:rPr lang="en-US" dirty="0">
                    <a:latin typeface="Times New Roman" panose="02020603050405020304" pitchFamily="18" charset="0"/>
                    <a:ea typeface="Times New Roman" panose="02020603050405020304" pitchFamily="18" charset="0"/>
                    <a:cs typeface="Times New Roman" panose="02020603050405020304" pitchFamily="18" charset="0"/>
                  </a:rPr>
                  <a:t>)dx = 0…………..Another way is</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FB60CDB-FE20-4473-BB56-E3FC04E5D89D}"/>
                  </a:ext>
                </a:extLst>
              </p:cNvPr>
              <p:cNvSpPr>
                <a:spLocks noGrp="1" noRot="1" noChangeAspect="1" noMove="1" noResize="1" noEditPoints="1" noAdjustHandles="1" noChangeArrowheads="1" noChangeShapeType="1" noTextEdit="1"/>
              </p:cNvSpPr>
              <p:nvPr>
                <p:ph idx="1"/>
              </p:nvPr>
            </p:nvSpPr>
            <p:spPr>
              <a:blipFill>
                <a:blip r:embed="rId3"/>
                <a:stretch>
                  <a:fillRect l="-14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79E8835-6CE1-433D-8153-895983DCBADF}"/>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629B38D3-A302-4E60-A157-B75B3DB7F58D}"/>
              </a:ext>
            </a:extLst>
          </p:cNvPr>
          <p:cNvSpPr>
            <a:spLocks noGrp="1"/>
          </p:cNvSpPr>
          <p:nvPr>
            <p:ph type="sldNum" sz="quarter" idx="12"/>
          </p:nvPr>
        </p:nvSpPr>
        <p:spPr/>
        <p:txBody>
          <a:bodyPr/>
          <a:lstStyle/>
          <a:p>
            <a:fld id="{3B0820F7-1709-420A-92F4-4A68696A85EC}" type="slidenum">
              <a:rPr lang="en-IN" smtClean="0"/>
              <a:t>42</a:t>
            </a:fld>
            <a:endParaRPr lang="en-IN"/>
          </a:p>
        </p:txBody>
      </p:sp>
    </p:spTree>
    <p:extLst>
      <p:ext uri="{BB962C8B-B14F-4D97-AF65-F5344CB8AC3E}">
        <p14:creationId xmlns:p14="http://schemas.microsoft.com/office/powerpoint/2010/main" val="1454826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ED95-9972-4B6F-9A73-DD3467E2BC47}"/>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E11FBA61-38D7-4886-8315-51522254B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381" y="771994"/>
            <a:ext cx="6297612" cy="5270032"/>
          </a:xfrm>
          <a:prstGeom prst="rect">
            <a:avLst/>
          </a:prstGeom>
        </p:spPr>
      </p:pic>
      <p:sp>
        <p:nvSpPr>
          <p:cNvPr id="4" name="Footer Placeholder 3">
            <a:extLst>
              <a:ext uri="{FF2B5EF4-FFF2-40B4-BE49-F238E27FC236}">
                <a16:creationId xmlns:a16="http://schemas.microsoft.com/office/drawing/2014/main" id="{4F425A11-09C7-4938-8F3E-B17E4C3DD706}"/>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8194915A-4240-47C7-8C42-F56DA0246E1A}"/>
              </a:ext>
            </a:extLst>
          </p:cNvPr>
          <p:cNvSpPr>
            <a:spLocks noGrp="1"/>
          </p:cNvSpPr>
          <p:nvPr>
            <p:ph type="sldNum" sz="quarter" idx="12"/>
          </p:nvPr>
        </p:nvSpPr>
        <p:spPr/>
        <p:txBody>
          <a:bodyPr/>
          <a:lstStyle/>
          <a:p>
            <a:fld id="{3B0820F7-1709-420A-92F4-4A68696A85EC}" type="slidenum">
              <a:rPr lang="en-IN" smtClean="0"/>
              <a:t>43</a:t>
            </a:fld>
            <a:endParaRPr lang="en-IN"/>
          </a:p>
        </p:txBody>
      </p:sp>
    </p:spTree>
    <p:extLst>
      <p:ext uri="{BB962C8B-B14F-4D97-AF65-F5344CB8AC3E}">
        <p14:creationId xmlns:p14="http://schemas.microsoft.com/office/powerpoint/2010/main" val="3137903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CCE6-E75D-46E5-9A70-6E9793AEA8E5}"/>
              </a:ext>
            </a:extLst>
          </p:cNvPr>
          <p:cNvSpPr>
            <a:spLocks noGrp="1"/>
          </p:cNvSpPr>
          <p:nvPr>
            <p:ph type="title"/>
          </p:nvPr>
        </p:nvSpPr>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Equations reduced to Linear Differential Equation.</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If the given equation if not linear differential equations, it can be reduced to linear differential equation and then solved.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DA946C-C0A6-4531-BB4F-36C323A2AA7C}"/>
                  </a:ext>
                </a:extLst>
              </p:cNvPr>
              <p:cNvSpPr>
                <a:spLocks noGrp="1"/>
              </p:cNvSpPr>
              <p:nvPr>
                <p:ph idx="1"/>
              </p:nvPr>
            </p:nvSpPr>
            <p:spPr>
              <a:xfrm>
                <a:off x="677334" y="1553497"/>
                <a:ext cx="8596668" cy="4487865"/>
              </a:xfrm>
            </p:spPr>
            <p:txBody>
              <a:bodyPr>
                <a:normAutofit lnSpcReduction="10000"/>
              </a:bodyPr>
              <a:lstStyle/>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Example 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Solve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xsin2y = x</a:t>
                </a:r>
                <a:r>
                  <a:rPr lang="en-IN" sz="18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cos</a:t>
                </a:r>
                <a:r>
                  <a:rPr lang="en-IN" sz="18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Solution:  Step 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Divide the equation by cos</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func>
                          <m:func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𝐬𝐢𝐧</m:t>
                            </m:r>
                          </m:fName>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func>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𝒔𝒊𝒏𝒚𝒄𝒐𝒔𝒚</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𝑦</m:t>
                        </m:r>
                      </m:den>
                    </m:f>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𝒔𝒊𝒏𝒚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𝒄𝒐𝒔𝒚</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sec</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tany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which is of the form f’(y)</a:t>
                </a:r>
                <a14:m>
                  <m:oMath xmlns:m="http://schemas.openxmlformats.org/officeDocument/2006/math">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 f(y) = Q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Where f(y)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tany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f’(y)</a:t>
                </a:r>
                <a14:m>
                  <m:oMath xmlns:m="http://schemas.openxmlformats.org/officeDocument/2006/math">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sec</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45DA946C-C0A6-4531-BB4F-36C323A2AA7C}"/>
                  </a:ext>
                </a:extLst>
              </p:cNvPr>
              <p:cNvSpPr>
                <a:spLocks noGrp="1" noRot="1" noChangeAspect="1" noMove="1" noResize="1" noEditPoints="1" noAdjustHandles="1" noChangeArrowheads="1" noChangeShapeType="1" noTextEdit="1"/>
              </p:cNvSpPr>
              <p:nvPr>
                <p:ph idx="1"/>
              </p:nvPr>
            </p:nvSpPr>
            <p:spPr>
              <a:xfrm>
                <a:off x="677334" y="1553497"/>
                <a:ext cx="8596668" cy="4487865"/>
              </a:xfrm>
              <a:blipFill>
                <a:blip r:embed="rId2"/>
                <a:stretch>
                  <a:fillRect l="-638" r="-213"/>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B2B3615E-D68F-4FBE-8EA0-BFCD2FC18083}"/>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F99DE72D-8AFD-4552-B146-146E744A99F0}"/>
              </a:ext>
            </a:extLst>
          </p:cNvPr>
          <p:cNvSpPr>
            <a:spLocks noGrp="1"/>
          </p:cNvSpPr>
          <p:nvPr>
            <p:ph type="sldNum" sz="quarter" idx="12"/>
          </p:nvPr>
        </p:nvSpPr>
        <p:spPr/>
        <p:txBody>
          <a:bodyPr/>
          <a:lstStyle/>
          <a:p>
            <a:fld id="{3B0820F7-1709-420A-92F4-4A68696A85EC}" type="slidenum">
              <a:rPr lang="en-IN" smtClean="0"/>
              <a:t>44</a:t>
            </a:fld>
            <a:endParaRPr lang="en-IN"/>
          </a:p>
        </p:txBody>
      </p:sp>
    </p:spTree>
    <p:extLst>
      <p:ext uri="{BB962C8B-B14F-4D97-AF65-F5344CB8AC3E}">
        <p14:creationId xmlns:p14="http://schemas.microsoft.com/office/powerpoint/2010/main" val="526161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1CB69DE-9251-4191-ADD3-AC9E8FBDCD55}"/>
                  </a:ext>
                </a:extLst>
              </p:cNvPr>
              <p:cNvSpPr>
                <a:spLocks noGrp="1"/>
              </p:cNvSpPr>
              <p:nvPr>
                <p:ph type="title"/>
              </p:nvPr>
            </p:nvSpPr>
            <p:spPr>
              <a:xfrm>
                <a:off x="677334" y="609600"/>
                <a:ext cx="8596668" cy="501445"/>
              </a:xfrm>
            </p:spPr>
            <p:txBody>
              <a:bodyPr/>
              <a:lstStyle/>
              <a:p>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sec</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y</a:t>
                </a:r>
                <a14:m>
                  <m:oMath xmlns:m="http://schemas.openxmlformats.org/officeDocument/2006/math">
                    <m:f>
                      <m:fPr>
                        <m:ctrlPr>
                          <a:rPr lang="en-IN" sz="1800" b="1" i="1">
                            <a:effectLst/>
                            <a:latin typeface="Cambria Math" panose="020405030504060302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+ 2 </a:t>
                </a:r>
                <a:r>
                  <a:rPr lang="en-IN" sz="1800" dirty="0" err="1">
                    <a:effectLst/>
                    <a:latin typeface="Times New Roman" panose="02020603050405020304" pitchFamily="18" charset="0"/>
                    <a:ea typeface="Times New Roman" panose="02020603050405020304" pitchFamily="18" charset="0"/>
                  </a:rPr>
                  <a:t>tany</a:t>
                </a:r>
                <a:r>
                  <a:rPr lang="en-IN" sz="1800" dirty="0">
                    <a:effectLst/>
                    <a:latin typeface="Times New Roman" panose="02020603050405020304" pitchFamily="18" charset="0"/>
                    <a:ea typeface="Times New Roman" panose="02020603050405020304" pitchFamily="18" charset="0"/>
                  </a:rPr>
                  <a:t> = x</a:t>
                </a:r>
                <a:r>
                  <a:rPr lang="en-IN" sz="1800" baseline="30000" dirty="0">
                    <a:effectLst/>
                    <a:latin typeface="Times New Roman" panose="02020603050405020304" pitchFamily="18" charset="0"/>
                    <a:ea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rPr>
                  <a:t>……….(A)</a:t>
                </a:r>
                <a:endParaRPr lang="en-IN" dirty="0"/>
              </a:p>
            </p:txBody>
          </p:sp>
        </mc:Choice>
        <mc:Fallback xmlns="">
          <p:sp>
            <p:nvSpPr>
              <p:cNvPr id="2" name="Title 1">
                <a:extLst>
                  <a:ext uri="{FF2B5EF4-FFF2-40B4-BE49-F238E27FC236}">
                    <a16:creationId xmlns:a16="http://schemas.microsoft.com/office/drawing/2014/main" id="{51CB69DE-9251-4191-ADD3-AC9E8FBDCD55}"/>
                  </a:ext>
                </a:extLst>
              </p:cNvPr>
              <p:cNvSpPr>
                <a:spLocks noGrp="1" noRot="1" noChangeAspect="1" noMove="1" noResize="1" noEditPoints="1" noAdjustHandles="1" noChangeArrowheads="1" noChangeShapeType="1" noTextEdit="1"/>
              </p:cNvSpPr>
              <p:nvPr>
                <p:ph type="title"/>
              </p:nvPr>
            </p:nvSpPr>
            <p:spPr>
              <a:xfrm>
                <a:off x="677334" y="609600"/>
                <a:ext cx="8596668" cy="501445"/>
              </a:xfrm>
              <a:blipFill>
                <a:blip r:embed="rId2"/>
                <a:stretch>
                  <a:fillRect l="-567" b="-60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FC49A8-6BD2-4022-A86F-3E63122CB2CF}"/>
                  </a:ext>
                </a:extLst>
              </p:cNvPr>
              <p:cNvSpPr>
                <a:spLocks noGrp="1"/>
              </p:cNvSpPr>
              <p:nvPr>
                <p:ph idx="1"/>
              </p:nvPr>
            </p:nvSpPr>
            <p:spPr>
              <a:xfrm>
                <a:off x="677334" y="1288027"/>
                <a:ext cx="8596668" cy="4753336"/>
              </a:xfrm>
            </p:spPr>
            <p:txBody>
              <a:bodyPr>
                <a:normAutofit fontScale="85000" lnSpcReduction="10000"/>
              </a:bodyPr>
              <a:lstStyle/>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Step II: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Let v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tany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𝒅𝒗</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sec</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Substituting these values in equation  (A)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𝒅𝒗</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2vx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………(B)which is linear differential equation is of the form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dy</m:t>
                        </m:r>
                      </m:num>
                      <m:den>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dx</m:t>
                        </m:r>
                      </m:den>
                    </m:f>
                    <m:r>
                      <a:rPr lang="en-IN" sz="18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Py</m:t>
                    </m:r>
                    <m:r>
                      <a:rPr lang="en-IN" sz="18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Q</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where P =2x ,Q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I.F.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𝑥𝑑𝑥</m:t>
                            </m:r>
                          </m:e>
                        </m:nary>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solution of equation (B) is given by v</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e>
                    </m:nary>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oMath>
                </a14:m>
                <a:endParaRPr lang="en-IN" dirty="0"/>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Consider </a:t>
                </a:r>
                <a14:m>
                  <m:oMath xmlns:m="http://schemas.openxmlformats.org/officeDocument/2006/math">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e>
                    </m:nary>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Put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 .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2xdx = dt.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xdx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dt</m:t>
                        </m:r>
                      </m:num>
                      <m:den>
                        <m:r>
                          <a:rPr lang="en-IN" sz="1800">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e>
                    </m:nary>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den>
                        </m:f>
                      </m:e>
                    </m:nary>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den>
                    </m:f>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e>
                    </m:d>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[by integral by parts]                                                    </a:t>
                </a:r>
                <a:endParaRPr lang="en-IN" dirty="0"/>
              </a:p>
            </p:txBody>
          </p:sp>
        </mc:Choice>
        <mc:Fallback xmlns="">
          <p:sp>
            <p:nvSpPr>
              <p:cNvPr id="3" name="Content Placeholder 2">
                <a:extLst>
                  <a:ext uri="{FF2B5EF4-FFF2-40B4-BE49-F238E27FC236}">
                    <a16:creationId xmlns:a16="http://schemas.microsoft.com/office/drawing/2014/main" id="{2EFC49A8-6BD2-4022-A86F-3E63122CB2CF}"/>
                  </a:ext>
                </a:extLst>
              </p:cNvPr>
              <p:cNvSpPr>
                <a:spLocks noGrp="1" noRot="1" noChangeAspect="1" noMove="1" noResize="1" noEditPoints="1" noAdjustHandles="1" noChangeArrowheads="1" noChangeShapeType="1" noTextEdit="1"/>
              </p:cNvSpPr>
              <p:nvPr>
                <p:ph idx="1"/>
              </p:nvPr>
            </p:nvSpPr>
            <p:spPr>
              <a:xfrm>
                <a:off x="677334" y="1288027"/>
                <a:ext cx="8596668" cy="4753336"/>
              </a:xfrm>
              <a:blipFill>
                <a:blip r:embed="rId3"/>
                <a:stretch>
                  <a:fillRect l="-42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624DCB15-5BC0-4E0C-B4D9-FD4807CF3F71}"/>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CA0C29F7-3190-4FAA-B659-3E1576BDAAE8}"/>
              </a:ext>
            </a:extLst>
          </p:cNvPr>
          <p:cNvSpPr>
            <a:spLocks noGrp="1"/>
          </p:cNvSpPr>
          <p:nvPr>
            <p:ph type="sldNum" sz="quarter" idx="12"/>
          </p:nvPr>
        </p:nvSpPr>
        <p:spPr/>
        <p:txBody>
          <a:bodyPr/>
          <a:lstStyle/>
          <a:p>
            <a:fld id="{3B0820F7-1709-420A-92F4-4A68696A85EC}" type="slidenum">
              <a:rPr lang="en-IN" smtClean="0"/>
              <a:t>45</a:t>
            </a:fld>
            <a:endParaRPr lang="en-IN"/>
          </a:p>
        </p:txBody>
      </p:sp>
    </p:spTree>
    <p:extLst>
      <p:ext uri="{BB962C8B-B14F-4D97-AF65-F5344CB8AC3E}">
        <p14:creationId xmlns:p14="http://schemas.microsoft.com/office/powerpoint/2010/main" val="2792458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EFFCE46-0340-40C1-AC8B-8A91166E9BD8}"/>
                  </a:ext>
                </a:extLst>
              </p:cNvPr>
              <p:cNvSpPr>
                <a:spLocks noGrp="1"/>
              </p:cNvSpPr>
              <p:nvPr>
                <p:ph type="title"/>
              </p:nvPr>
            </p:nvSpPr>
            <p:spPr/>
            <p:txBody>
              <a:bodyPr>
                <a:noAutofit/>
              </a:bodyPr>
              <a:lstStyle/>
              <a:p>
                <a:pPr>
                  <a:lnSpc>
                    <a:spcPct val="115000"/>
                  </a:lnSpc>
                  <a:spcAft>
                    <a:spcPts val="1000"/>
                  </a:spcAft>
                </a:pPr>
                <a14:m>
                  <m:oMath xmlns:m="http://schemas.openxmlformats.org/officeDocument/2006/math">
                    <m:nary>
                      <m:naryPr>
                        <m:limLoc m:val="undOvr"/>
                        <m:subHide m:val="on"/>
                        <m:supHide m:val="on"/>
                        <m:ctrlP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p>
                        </m:sSup>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e>
                    </m:nary>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𝑑𝑥</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𝑡</m:t>
                            </m:r>
                          </m:num>
                          <m:den>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den>
                        </m:f>
                      </m:e>
                    </m:nary>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𝑑𝑡</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den>
                    </m:f>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𝑡</m:t>
                        </m:r>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e>
                    </m:d>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[by integral by parts]</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den>
                    </m:f>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[replace t = x</a:t>
                </a:r>
                <a:r>
                  <a:rPr lang="en-IN"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000" dirty="0"/>
              </a:p>
            </p:txBody>
          </p:sp>
        </mc:Choice>
        <mc:Fallback xmlns="">
          <p:sp>
            <p:nvSpPr>
              <p:cNvPr id="2" name="Title 1">
                <a:extLst>
                  <a:ext uri="{FF2B5EF4-FFF2-40B4-BE49-F238E27FC236}">
                    <a16:creationId xmlns:a16="http://schemas.microsoft.com/office/drawing/2014/main" id="{0EFFCE46-0340-40C1-AC8B-8A91166E9BD8}"/>
                  </a:ext>
                </a:extLst>
              </p:cNvPr>
              <p:cNvSpPr>
                <a:spLocks noGrp="1" noRot="1" noChangeAspect="1" noMove="1" noResize="1" noEditPoints="1" noAdjustHandles="1" noChangeArrowheads="1" noChangeShapeType="1" noTextEdit="1"/>
              </p:cNvSpPr>
              <p:nvPr>
                <p:ph type="title"/>
              </p:nvPr>
            </p:nvSpPr>
            <p:spPr>
              <a:blipFill>
                <a:blip r:embed="rId3"/>
                <a:stretch>
                  <a:fillRect l="-5461" t="-38710" b="-101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4C8C60-4637-486A-A11B-C1E9E7907570}"/>
                  </a:ext>
                </a:extLst>
              </p:cNvPr>
              <p:cNvSpPr>
                <a:spLocks noGrp="1"/>
              </p:cNvSpPr>
              <p:nvPr>
                <p:ph idx="1"/>
              </p:nvPr>
            </p:nvSpPr>
            <p:spPr/>
            <p:txBody>
              <a:bodyPr>
                <a:normAutofit lnSpcReduction="10000"/>
              </a:bodyPr>
              <a:lstStyle/>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III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General solution is v</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Put v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tany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tany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tany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den>
                    </m:f>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64C8C60-4637-486A-A11B-C1E9E7907570}"/>
                  </a:ext>
                </a:extLst>
              </p:cNvPr>
              <p:cNvSpPr>
                <a:spLocks noGrp="1" noRot="1" noChangeAspect="1" noMove="1" noResize="1" noEditPoints="1" noAdjustHandles="1" noChangeArrowheads="1" noChangeShapeType="1" noTextEdit="1"/>
              </p:cNvSpPr>
              <p:nvPr>
                <p:ph idx="1"/>
              </p:nvPr>
            </p:nvSpPr>
            <p:spPr>
              <a:blipFill>
                <a:blip r:embed="rId4"/>
                <a:stretch>
                  <a:fillRect l="-635"/>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92E190C3-1481-4324-9458-EF2BE91D30DD}"/>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7697DEE2-7C6C-49FD-A0D2-9C37E2957FAF}"/>
              </a:ext>
            </a:extLst>
          </p:cNvPr>
          <p:cNvSpPr>
            <a:spLocks noGrp="1"/>
          </p:cNvSpPr>
          <p:nvPr>
            <p:ph type="sldNum" sz="quarter" idx="12"/>
          </p:nvPr>
        </p:nvSpPr>
        <p:spPr/>
        <p:txBody>
          <a:bodyPr/>
          <a:lstStyle/>
          <a:p>
            <a:fld id="{3B0820F7-1709-420A-92F4-4A68696A85EC}" type="slidenum">
              <a:rPr lang="en-IN" smtClean="0"/>
              <a:t>46</a:t>
            </a:fld>
            <a:endParaRPr lang="en-IN"/>
          </a:p>
        </p:txBody>
      </p:sp>
    </p:spTree>
    <p:extLst>
      <p:ext uri="{BB962C8B-B14F-4D97-AF65-F5344CB8AC3E}">
        <p14:creationId xmlns:p14="http://schemas.microsoft.com/office/powerpoint/2010/main" val="12600400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793EDB3-152B-4F9A-A2B2-314688118E8A}"/>
                  </a:ext>
                </a:extLst>
              </p:cNvPr>
              <p:cNvSpPr>
                <a:spLocks noGrp="1"/>
              </p:cNvSpPr>
              <p:nvPr>
                <p:ph type="title"/>
              </p:nvPr>
            </p:nvSpPr>
            <p:spPr/>
            <p:txBody>
              <a:bodyPr>
                <a:normAutofit fontScale="90000"/>
              </a:bodyPr>
              <a:lstStyle/>
              <a:p>
                <a:pPr marL="457200">
                  <a:lnSpc>
                    <a:spcPct val="115000"/>
                  </a:lnSpc>
                  <a:spcAft>
                    <a:spcPts val="1000"/>
                  </a:spcAft>
                </a:pPr>
                <a:r>
                  <a:rPr lang="en-IN" sz="1800" b="1" dirty="0">
                    <a:ea typeface="Times New Roman" panose="02020603050405020304" pitchFamily="18" charset="0"/>
                    <a:cs typeface="Times New Roman" panose="02020603050405020304" pitchFamily="18" charset="0"/>
                  </a:rPr>
                  <a:t>Q</a:t>
                </a:r>
                <a14:m>
                  <m:oMath xmlns:m="http://schemas.openxmlformats.org/officeDocument/2006/math">
                    <m:r>
                      <a:rPr lang="en-US" sz="1800" b="1" i="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0" smtClean="0">
                        <a:effectLst/>
                        <a:latin typeface="Cambria Math" panose="02040503050406030204" pitchFamily="18" charset="0"/>
                        <a:ea typeface="Times New Roman" panose="02020603050405020304" pitchFamily="18" charset="0"/>
                        <a:cs typeface="Times New Roman" panose="02020603050405020304" pitchFamily="18" charset="0"/>
                      </a:rPr>
                      <m:t>𝐒𝐨𝐥𝐯𝐞</m:t>
                    </m:r>
                    <m:r>
                      <a:rPr lang="en-US" sz="1800" b="1" i="0" smtClea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d>
                      <m:d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e>
                    </m:d>
                  </m:oMath>
                </a14:m>
                <a:b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Solution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Step 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consider the equation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d>
                      <m:d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e>
                    </m:d>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up>
                        </m:sSup>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den>
                    </m:f>
                    <m:d>
                      <m:d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sup>
                        </m:s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𝒚</m:t>
                            </m:r>
                          </m:sup>
                        </m:sSup>
                      </m:e>
                    </m:d>
                  </m:oMath>
                </a14:m>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t>Multiply by </a:t>
                </a:r>
                <a:r>
                  <a:rPr lang="en-IN" sz="1800" dirty="0" err="1"/>
                  <a:t>e</a:t>
                </a:r>
                <a:r>
                  <a:rPr lang="en-IN" sz="1800" baseline="30000" dirty="0" err="1"/>
                  <a:t>y</a:t>
                </a:r>
                <a:r>
                  <a:rPr lang="en-IN" sz="1800" dirty="0"/>
                  <a:t> , </a:t>
                </a:r>
                <a14:m>
                  <m:oMath xmlns:m="http://schemas.openxmlformats.org/officeDocument/2006/math">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𝒚</m:t>
                        </m:r>
                      </m:sup>
                    </m:sSup>
                    <m:f>
                      <m:fPr>
                        <m:ctrlPr>
                          <a:rPr lang="en-IN" sz="1800" b="1" i="1">
                            <a:latin typeface="Cambria Math" panose="02040503050406030204" pitchFamily="18" charset="0"/>
                          </a:rPr>
                        </m:ctrlPr>
                      </m:fPr>
                      <m:num>
                        <m:r>
                          <a:rPr lang="en-IN" sz="1800" b="1" i="1">
                            <a:latin typeface="Cambria Math" panose="02040503050406030204" pitchFamily="18" charset="0"/>
                          </a:rPr>
                          <m:t>𝒅𝒚</m:t>
                        </m:r>
                      </m:num>
                      <m:den>
                        <m:r>
                          <a:rPr lang="en-IN" sz="1800" b="1" i="1">
                            <a:latin typeface="Cambria Math" panose="02040503050406030204" pitchFamily="18" charset="0"/>
                          </a:rPr>
                          <m:t>𝒅𝒙</m:t>
                        </m:r>
                      </m:den>
                    </m:f>
                    <m:r>
                      <a:rPr lang="en-IN" sz="1800" b="1" i="1">
                        <a:latin typeface="Cambria Math" panose="02040503050406030204" pitchFamily="18" charset="0"/>
                      </a:rPr>
                      <m:t>=</m:t>
                    </m:r>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𝒙</m:t>
                        </m:r>
                      </m:sup>
                    </m:sSup>
                    <m:d>
                      <m:dPr>
                        <m:ctrlPr>
                          <a:rPr lang="en-IN" sz="1800" b="1" i="1">
                            <a:latin typeface="Cambria Math" panose="02040503050406030204" pitchFamily="18" charset="0"/>
                          </a:rPr>
                        </m:ctrlPr>
                      </m:dPr>
                      <m:e>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𝒙</m:t>
                            </m:r>
                          </m:sup>
                        </m:sSup>
                        <m:r>
                          <a:rPr lang="en-IN" sz="1800" b="1" i="1">
                            <a:latin typeface="Cambria Math" panose="02040503050406030204" pitchFamily="18" charset="0"/>
                          </a:rPr>
                          <m:t>−</m:t>
                        </m:r>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𝒚</m:t>
                            </m:r>
                          </m:sup>
                        </m:sSup>
                      </m:e>
                    </m:d>
                    <m:r>
                      <a:rPr lang="en-IN" sz="1800" b="1" i="1">
                        <a:latin typeface="Cambria Math" panose="02040503050406030204" pitchFamily="18" charset="0"/>
                      </a:rPr>
                      <m:t>=</m:t>
                    </m:r>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𝟐</m:t>
                        </m:r>
                        <m:r>
                          <a:rPr lang="en-IN" sz="1800" b="1" i="1">
                            <a:latin typeface="Cambria Math" panose="02040503050406030204" pitchFamily="18" charset="0"/>
                          </a:rPr>
                          <m:t>𝒙</m:t>
                        </m:r>
                      </m:sup>
                    </m:sSup>
                    <m:r>
                      <a:rPr lang="en-IN" sz="1800" b="1" i="1">
                        <a:latin typeface="Cambria Math" panose="02040503050406030204" pitchFamily="18" charset="0"/>
                      </a:rPr>
                      <m:t>−</m:t>
                    </m:r>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𝒙</m:t>
                        </m:r>
                      </m:sup>
                    </m:sSup>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𝒚</m:t>
                        </m:r>
                      </m:sup>
                    </m:sSup>
                  </m:oMath>
                </a14:m>
                <a:br>
                  <a:rPr lang="en-IN" dirty="0"/>
                </a:br>
                <a:endParaRPr lang="en-IN" dirty="0"/>
              </a:p>
            </p:txBody>
          </p:sp>
        </mc:Choice>
        <mc:Fallback xmlns="">
          <p:sp>
            <p:nvSpPr>
              <p:cNvPr id="2" name="Title 1">
                <a:extLst>
                  <a:ext uri="{FF2B5EF4-FFF2-40B4-BE49-F238E27FC236}">
                    <a16:creationId xmlns:a16="http://schemas.microsoft.com/office/drawing/2014/main" id="{5793EDB3-152B-4F9A-A2B2-314688118E8A}"/>
                  </a:ext>
                </a:extLst>
              </p:cNvPr>
              <p:cNvSpPr>
                <a:spLocks noGrp="1" noRot="1" noChangeAspect="1" noMove="1" noResize="1" noEditPoints="1" noAdjustHandles="1" noChangeArrowheads="1" noChangeShapeType="1" noTextEdit="1"/>
              </p:cNvSpPr>
              <p:nvPr>
                <p:ph type="title"/>
              </p:nvPr>
            </p:nvSpPr>
            <p:spPr>
              <a:blipFill>
                <a:blip r:embed="rId2"/>
                <a:stretch>
                  <a:fillRect b="-18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05A26-0C91-4C16-ACDE-B2F6A2B88328}"/>
                  </a:ext>
                </a:extLst>
              </p:cNvPr>
              <p:cNvSpPr>
                <a:spLocks noGrp="1"/>
              </p:cNvSpPr>
              <p:nvPr>
                <p:ph idx="1"/>
              </p:nvPr>
            </p:nvSpPr>
            <p:spPr/>
            <p:txBody>
              <a:bodyPr>
                <a:normAutofit fontScale="85000" lnSpcReduction="20000"/>
              </a:bodyPr>
              <a:lstStyle/>
              <a:p>
                <a14:m>
                  <m:oMath xmlns:m="http://schemas.openxmlformats.org/officeDocument/2006/math">
                    <m:sSup>
                      <m:sSupPr>
                        <m:ctrlPr>
                          <a:rPr lang="en-IN" sz="1800" b="1" i="1" smtClean="0">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𝒚</m:t>
                        </m:r>
                      </m:sup>
                    </m:sSup>
                    <m:f>
                      <m:fPr>
                        <m:ctrlPr>
                          <a:rPr lang="en-IN" sz="1800" b="1" i="1">
                            <a:latin typeface="Cambria Math" panose="02040503050406030204" pitchFamily="18" charset="0"/>
                          </a:rPr>
                        </m:ctrlPr>
                      </m:fPr>
                      <m:num>
                        <m:r>
                          <a:rPr lang="en-IN" sz="1800" b="1" i="1">
                            <a:latin typeface="Cambria Math" panose="02040503050406030204" pitchFamily="18" charset="0"/>
                          </a:rPr>
                          <m:t>𝒅𝒚</m:t>
                        </m:r>
                      </m:num>
                      <m:den>
                        <m:r>
                          <a:rPr lang="en-IN" sz="1800" b="1" i="1">
                            <a:latin typeface="Cambria Math" panose="02040503050406030204" pitchFamily="18" charset="0"/>
                          </a:rPr>
                          <m:t>𝒅𝒙</m:t>
                        </m:r>
                      </m:den>
                    </m:f>
                    <m:r>
                      <a:rPr lang="en-IN" sz="1800" b="1" i="1">
                        <a:latin typeface="Cambria Math" panose="02040503050406030204" pitchFamily="18" charset="0"/>
                      </a:rPr>
                      <m:t>=</m:t>
                    </m:r>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𝟐</m:t>
                        </m:r>
                        <m:r>
                          <a:rPr lang="en-IN" sz="1800" b="1" i="1">
                            <a:latin typeface="Cambria Math" panose="02040503050406030204" pitchFamily="18" charset="0"/>
                          </a:rPr>
                          <m:t>𝒙</m:t>
                        </m:r>
                      </m:sup>
                    </m:sSup>
                    <m:r>
                      <a:rPr lang="en-IN" sz="1800" b="1" i="1">
                        <a:latin typeface="Cambria Math" panose="02040503050406030204" pitchFamily="18" charset="0"/>
                      </a:rPr>
                      <m:t>−</m:t>
                    </m:r>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𝒙</m:t>
                        </m:r>
                      </m:sup>
                    </m:sSup>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𝒚</m:t>
                        </m:r>
                      </m:sup>
                    </m:sSup>
                  </m:oMath>
                </a14:m>
                <a:endParaRPr lang="en-US" dirty="0"/>
              </a:p>
              <a:p>
                <a:r>
                  <a:rPr lang="en-US" dirty="0"/>
                  <a:t>Put </a:t>
                </a:r>
                <a:r>
                  <a:rPr lang="en-IN" sz="1800" dirty="0"/>
                  <a:t>, </a:t>
                </a:r>
                <a14:m>
                  <m:oMath xmlns:m="http://schemas.openxmlformats.org/officeDocument/2006/math">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𝒚</m:t>
                        </m:r>
                      </m:sup>
                    </m:sSup>
                  </m:oMath>
                </a14:m>
                <a:r>
                  <a:rPr lang="en-IN" dirty="0"/>
                  <a:t> = t</a:t>
                </a:r>
              </a:p>
              <a:p>
                <a14:m>
                  <m:oMath xmlns:m="http://schemas.openxmlformats.org/officeDocument/2006/math">
                    <m:sSup>
                      <m:sSupPr>
                        <m:ctrlPr>
                          <a:rPr lang="en-IN" sz="1800" b="1" i="1" smtClean="0">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𝒚</m:t>
                        </m:r>
                      </m:sup>
                    </m:sSup>
                    <m:f>
                      <m:fPr>
                        <m:ctrlPr>
                          <a:rPr lang="en-IN" sz="1800" b="1" i="1">
                            <a:latin typeface="Cambria Math" panose="02040503050406030204" pitchFamily="18" charset="0"/>
                          </a:rPr>
                        </m:ctrlPr>
                      </m:fPr>
                      <m:num>
                        <m:r>
                          <a:rPr lang="en-IN" sz="1800" b="1" i="1">
                            <a:latin typeface="Cambria Math" panose="02040503050406030204" pitchFamily="18" charset="0"/>
                          </a:rPr>
                          <m:t>𝒅𝒚</m:t>
                        </m:r>
                      </m:num>
                      <m:den>
                        <m:r>
                          <a:rPr lang="en-IN" sz="1800" b="1" i="1">
                            <a:latin typeface="Cambria Math" panose="02040503050406030204" pitchFamily="18" charset="0"/>
                          </a:rPr>
                          <m:t>𝒅𝒙</m:t>
                        </m:r>
                      </m:den>
                    </m:f>
                  </m:oMath>
                </a14:m>
                <a:r>
                  <a:rPr lang="en-IN" dirty="0"/>
                  <a:t> = </a:t>
                </a:r>
                <a14:m>
                  <m:oMath xmlns:m="http://schemas.openxmlformats.org/officeDocument/2006/math">
                    <m:f>
                      <m:fPr>
                        <m:ctrlPr>
                          <a:rPr lang="en-IN" b="1" i="1">
                            <a:latin typeface="Cambria Math" panose="02040503050406030204" pitchFamily="18" charset="0"/>
                          </a:rPr>
                        </m:ctrlPr>
                      </m:fPr>
                      <m:num>
                        <m:r>
                          <a:rPr lang="en-IN" b="1" i="1">
                            <a:latin typeface="Cambria Math" panose="02040503050406030204" pitchFamily="18" charset="0"/>
                          </a:rPr>
                          <m:t>𝒅</m:t>
                        </m:r>
                        <m:r>
                          <a:rPr lang="en-US" b="1" i="1" smtClean="0">
                            <a:latin typeface="Cambria Math" panose="02040503050406030204" pitchFamily="18" charset="0"/>
                          </a:rPr>
                          <m:t>𝒕</m:t>
                        </m:r>
                      </m:num>
                      <m:den>
                        <m:r>
                          <a:rPr lang="en-IN" b="1" i="1">
                            <a:latin typeface="Cambria Math" panose="02040503050406030204" pitchFamily="18" charset="0"/>
                          </a:rPr>
                          <m:t>𝒅𝒙</m:t>
                        </m:r>
                      </m:den>
                    </m:f>
                  </m:oMath>
                </a14:m>
                <a:r>
                  <a:rPr lang="en-IN" dirty="0"/>
                  <a:t> </a:t>
                </a:r>
              </a:p>
              <a:p>
                <a14:m>
                  <m:oMath xmlns:m="http://schemas.openxmlformats.org/officeDocument/2006/math">
                    <m:f>
                      <m:fPr>
                        <m:ctrlPr>
                          <a:rPr lang="en-IN" b="1" i="1">
                            <a:latin typeface="Cambria Math" panose="02040503050406030204" pitchFamily="18" charset="0"/>
                          </a:rPr>
                        </m:ctrlPr>
                      </m:fPr>
                      <m:num>
                        <m:r>
                          <a:rPr lang="en-IN" b="1" i="1">
                            <a:latin typeface="Cambria Math" panose="02040503050406030204" pitchFamily="18" charset="0"/>
                          </a:rPr>
                          <m:t>𝒅</m:t>
                        </m:r>
                        <m:r>
                          <a:rPr lang="en-US" b="1" i="1">
                            <a:latin typeface="Cambria Math" panose="02040503050406030204" pitchFamily="18" charset="0"/>
                          </a:rPr>
                          <m:t>𝒕</m:t>
                        </m:r>
                      </m:num>
                      <m:den>
                        <m:r>
                          <a:rPr lang="en-IN" b="1" i="1">
                            <a:latin typeface="Cambria Math" panose="02040503050406030204" pitchFamily="18" charset="0"/>
                          </a:rPr>
                          <m:t>𝒅𝒙</m:t>
                        </m:r>
                      </m:den>
                    </m:f>
                    <m:r>
                      <a:rPr lang="en-IN" b="1" i="1">
                        <a:latin typeface="Cambria Math" panose="02040503050406030204" pitchFamily="18" charset="0"/>
                      </a:rPr>
                      <m:t> </m:t>
                    </m:r>
                    <m:r>
                      <a:rPr lang="en-IN" sz="1800" b="1" i="1">
                        <a:latin typeface="Cambria Math" panose="02040503050406030204" pitchFamily="18" charset="0"/>
                      </a:rPr>
                      <m:t>=</m:t>
                    </m:r>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𝟐</m:t>
                        </m:r>
                        <m:r>
                          <a:rPr lang="en-IN" sz="1800" b="1" i="1">
                            <a:latin typeface="Cambria Math" panose="02040503050406030204" pitchFamily="18" charset="0"/>
                          </a:rPr>
                          <m:t>𝒙</m:t>
                        </m:r>
                      </m:sup>
                    </m:sSup>
                    <m:r>
                      <a:rPr lang="en-IN" sz="1800" b="1" i="1">
                        <a:latin typeface="Cambria Math" panose="02040503050406030204" pitchFamily="18" charset="0"/>
                      </a:rPr>
                      <m:t>−</m:t>
                    </m:r>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𝒙</m:t>
                        </m:r>
                      </m:sup>
                    </m:sSup>
                  </m:oMath>
                </a14:m>
                <a:r>
                  <a:rPr lang="en-IN" dirty="0"/>
                  <a:t> t</a:t>
                </a:r>
              </a:p>
              <a:p>
                <a14:m>
                  <m:oMath xmlns:m="http://schemas.openxmlformats.org/officeDocument/2006/math">
                    <m:f>
                      <m:fPr>
                        <m:ctrlPr>
                          <a:rPr lang="en-IN" b="1" i="1" smtClean="0">
                            <a:latin typeface="Cambria Math" panose="02040503050406030204" pitchFamily="18" charset="0"/>
                          </a:rPr>
                        </m:ctrlPr>
                      </m:fPr>
                      <m:num>
                        <m:r>
                          <a:rPr lang="en-IN" b="1" i="1">
                            <a:latin typeface="Cambria Math" panose="02040503050406030204" pitchFamily="18" charset="0"/>
                          </a:rPr>
                          <m:t>𝒅</m:t>
                        </m:r>
                        <m:r>
                          <a:rPr lang="en-US" b="1" i="1">
                            <a:latin typeface="Cambria Math" panose="02040503050406030204" pitchFamily="18" charset="0"/>
                          </a:rPr>
                          <m:t>𝒕</m:t>
                        </m:r>
                      </m:num>
                      <m:den>
                        <m:r>
                          <a:rPr lang="en-IN" b="1" i="1">
                            <a:latin typeface="Cambria Math" panose="02040503050406030204" pitchFamily="18" charset="0"/>
                          </a:rPr>
                          <m:t>𝒅𝒙</m:t>
                        </m:r>
                      </m:den>
                    </m:f>
                    <m:r>
                      <a:rPr lang="en-US" b="1" i="1" smtClean="0">
                        <a:latin typeface="Cambria Math" panose="02040503050406030204" pitchFamily="18" charset="0"/>
                      </a:rPr>
                      <m:t>+</m:t>
                    </m:r>
                    <m:sSup>
                      <m:sSupPr>
                        <m:ctrlPr>
                          <a:rPr lang="en-IN" b="1" i="1">
                            <a:latin typeface="Cambria Math" panose="02040503050406030204" pitchFamily="18" charset="0"/>
                          </a:rPr>
                        </m:ctrlPr>
                      </m:sSupPr>
                      <m:e>
                        <m:r>
                          <a:rPr lang="en-IN" b="1" i="1">
                            <a:latin typeface="Cambria Math" panose="02040503050406030204" pitchFamily="18" charset="0"/>
                          </a:rPr>
                          <m:t>𝒆</m:t>
                        </m:r>
                      </m:e>
                      <m:sup>
                        <m:r>
                          <a:rPr lang="en-IN" b="1" i="1">
                            <a:latin typeface="Cambria Math" panose="02040503050406030204" pitchFamily="18" charset="0"/>
                          </a:rPr>
                          <m:t>𝒙</m:t>
                        </m:r>
                      </m:sup>
                    </m:sSup>
                    <m:r>
                      <m:rPr>
                        <m:nor/>
                      </m:rPr>
                      <a:rPr lang="en-IN" dirty="0"/>
                      <m:t> </m:t>
                    </m:r>
                    <m:r>
                      <m:rPr>
                        <m:nor/>
                      </m:rPr>
                      <a:rPr lang="en-IN" dirty="0"/>
                      <m:t>t</m:t>
                    </m:r>
                    <m:r>
                      <a:rPr lang="en-IN" sz="1800" b="1" i="1">
                        <a:latin typeface="Cambria Math" panose="02040503050406030204" pitchFamily="18" charset="0"/>
                      </a:rPr>
                      <m:t>=</m:t>
                    </m:r>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𝟐</m:t>
                        </m:r>
                        <m:r>
                          <a:rPr lang="en-IN" sz="1800" b="1" i="1">
                            <a:latin typeface="Cambria Math" panose="02040503050406030204" pitchFamily="18" charset="0"/>
                          </a:rPr>
                          <m:t>𝒙</m:t>
                        </m:r>
                      </m:sup>
                    </m:sSup>
                  </m:oMath>
                </a14:m>
                <a:r>
                  <a:rPr lang="en-IN" dirty="0"/>
                  <a:t>………….LDE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dy</m:t>
                        </m:r>
                      </m:num>
                      <m:den>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dx</m:t>
                        </m:r>
                      </m:den>
                    </m:f>
                    <m:r>
                      <a:rPr lang="en-IN" sz="18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Py</m:t>
                    </m:r>
                    <m:r>
                      <a:rPr lang="en-IN" sz="18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Q</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where P =</a:t>
                </a:r>
                <a:r>
                  <a:rPr lang="en-IN" b="1" dirty="0"/>
                  <a:t> </a:t>
                </a:r>
                <a14:m>
                  <m:oMath xmlns:m="http://schemas.openxmlformats.org/officeDocument/2006/math">
                    <m:sSup>
                      <m:sSupPr>
                        <m:ctrlPr>
                          <a:rPr lang="en-IN" b="1" i="1">
                            <a:latin typeface="Cambria Math" panose="02040503050406030204" pitchFamily="18" charset="0"/>
                          </a:rPr>
                        </m:ctrlPr>
                      </m:sSupPr>
                      <m:e>
                        <m:r>
                          <a:rPr lang="en-IN" b="1" i="1">
                            <a:latin typeface="Cambria Math" panose="02040503050406030204" pitchFamily="18" charset="0"/>
                          </a:rPr>
                          <m:t>𝒆</m:t>
                        </m:r>
                      </m:e>
                      <m:sup>
                        <m:r>
                          <a:rPr lang="en-IN" b="1" i="1">
                            <a:latin typeface="Cambria Math" panose="02040503050406030204" pitchFamily="18" charset="0"/>
                          </a:rPr>
                          <m:t>𝒙</m:t>
                        </m:r>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,Q = </a:t>
                </a:r>
                <a14:m>
                  <m:oMath xmlns:m="http://schemas.openxmlformats.org/officeDocument/2006/math">
                    <m:sSup>
                      <m:sSupPr>
                        <m:ctrlPr>
                          <a:rPr lang="en-IN" b="1" i="1">
                            <a:latin typeface="Cambria Math" panose="02040503050406030204" pitchFamily="18" charset="0"/>
                          </a:rPr>
                        </m:ctrlPr>
                      </m:sSupPr>
                      <m:e>
                        <m:r>
                          <a:rPr lang="en-IN" b="1" i="1">
                            <a:latin typeface="Cambria Math" panose="02040503050406030204" pitchFamily="18" charset="0"/>
                          </a:rPr>
                          <m:t>𝒆</m:t>
                        </m:r>
                      </m:e>
                      <m:sup>
                        <m:r>
                          <a:rPr lang="en-US" b="1" i="1" smtClean="0">
                            <a:latin typeface="Cambria Math" panose="02040503050406030204" pitchFamily="18" charset="0"/>
                          </a:rPr>
                          <m:t>𝟐</m:t>
                        </m:r>
                        <m:r>
                          <a:rPr lang="en-IN" b="1" i="1">
                            <a:latin typeface="Cambria Math" panose="02040503050406030204" pitchFamily="18" charset="0"/>
                          </a:rPr>
                          <m:t>𝒙</m:t>
                        </m:r>
                      </m:sup>
                    </m:sSup>
                    <m:r>
                      <m:rPr>
                        <m:nor/>
                      </m:rPr>
                      <a:rPr lang="en-IN" dirty="0"/>
                      <m:t> </m:t>
                    </m:r>
                  </m:oMath>
                </a14:m>
                <a:endParaRPr lang="en-IN" dirty="0"/>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e>
                        </m:nary>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dirty="0">
                    <a:ea typeface="Times New Roman" panose="02020603050405020304" pitchFamily="18" charset="0"/>
                    <a:cs typeface="Times New Roman" panose="02020603050405020304" pitchFamily="18" charset="0"/>
                  </a:rPr>
                  <a:t> </a:t>
                </a:r>
                <a14:m>
                  <m:oMath xmlns:m="http://schemas.openxmlformats.org/officeDocument/2006/math">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nary>
                          <m:naryPr>
                            <m:limLoc m:val="undOvr"/>
                            <m:subHide m:val="on"/>
                            <m:supHide m:val="on"/>
                            <m:ctrlPr>
                              <a:rPr lang="en-IN" i="1">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b="1" i="1">
                                    <a:latin typeface="Cambria Math" panose="02040503050406030204" pitchFamily="18" charset="0"/>
                                  </a:rPr>
                                </m:ctrlPr>
                              </m:sSupPr>
                              <m:e>
                                <m:r>
                                  <a:rPr lang="en-IN" b="1" i="1">
                                    <a:latin typeface="Cambria Math" panose="02040503050406030204" pitchFamily="18" charset="0"/>
                                  </a:rPr>
                                  <m:t>𝒆</m:t>
                                </m:r>
                              </m:e>
                              <m:sup>
                                <m:r>
                                  <a:rPr lang="en-IN" b="1" i="1">
                                    <a:latin typeface="Cambria Math" panose="02040503050406030204" pitchFamily="18" charset="0"/>
                                  </a:rPr>
                                  <m:t>𝒙</m:t>
                                </m:r>
                              </m:sup>
                            </m:sSup>
                            <m:r>
                              <a:rPr lang="en-IN" i="1">
                                <a:latin typeface="Cambria Math" panose="02040503050406030204" pitchFamily="18" charset="0"/>
                                <a:ea typeface="Times New Roman" panose="02020603050405020304" pitchFamily="18" charset="0"/>
                                <a:cs typeface="Times New Roman" panose="02020603050405020304" pitchFamily="18" charset="0"/>
                              </a:rPr>
                              <m:t>𝑑𝑥</m:t>
                            </m:r>
                          </m:e>
                        </m:nary>
                      </m:sup>
                    </m:sSup>
                  </m:oMath>
                </a14:m>
                <a:endParaRPr lang="en-IN" dirty="0"/>
              </a:p>
            </p:txBody>
          </p:sp>
        </mc:Choice>
        <mc:Fallback xmlns="">
          <p:sp>
            <p:nvSpPr>
              <p:cNvPr id="3" name="Content Placeholder 2">
                <a:extLst>
                  <a:ext uri="{FF2B5EF4-FFF2-40B4-BE49-F238E27FC236}">
                    <a16:creationId xmlns:a16="http://schemas.microsoft.com/office/drawing/2014/main" id="{0D505A26-0C91-4C16-ACDE-B2F6A2B88328}"/>
                  </a:ext>
                </a:extLst>
              </p:cNvPr>
              <p:cNvSpPr>
                <a:spLocks noGrp="1" noRot="1" noChangeAspect="1" noMove="1" noResize="1" noEditPoints="1" noAdjustHandles="1" noChangeArrowheads="1" noChangeShapeType="1" noTextEdit="1"/>
              </p:cNvSpPr>
              <p:nvPr>
                <p:ph idx="1"/>
              </p:nvPr>
            </p:nvSpPr>
            <p:spPr>
              <a:blipFill>
                <a:blip r:embed="rId3"/>
                <a:stretch>
                  <a:fillRect l="-762" b="-1266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A407C3FB-D724-4356-A0F7-8145CA86F8FD}"/>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08802F35-69F7-4EC5-AA72-3C33E367BFDA}"/>
              </a:ext>
            </a:extLst>
          </p:cNvPr>
          <p:cNvSpPr>
            <a:spLocks noGrp="1"/>
          </p:cNvSpPr>
          <p:nvPr>
            <p:ph type="sldNum" sz="quarter" idx="12"/>
          </p:nvPr>
        </p:nvSpPr>
        <p:spPr/>
        <p:txBody>
          <a:bodyPr/>
          <a:lstStyle/>
          <a:p>
            <a:fld id="{3B0820F7-1709-420A-92F4-4A68696A85EC}" type="slidenum">
              <a:rPr lang="en-IN" smtClean="0"/>
              <a:t>47</a:t>
            </a:fld>
            <a:endParaRPr lang="en-IN"/>
          </a:p>
        </p:txBody>
      </p:sp>
    </p:spTree>
    <p:extLst>
      <p:ext uri="{BB962C8B-B14F-4D97-AF65-F5344CB8AC3E}">
        <p14:creationId xmlns:p14="http://schemas.microsoft.com/office/powerpoint/2010/main" val="27754938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D0C918D-8ABD-41D6-9C9B-F6D16241BA74}"/>
                  </a:ext>
                </a:extLst>
              </p:cNvPr>
              <p:cNvSpPr>
                <a:spLocks noGrp="1"/>
              </p:cNvSpPr>
              <p:nvPr>
                <p:ph type="title"/>
              </p:nvPr>
            </p:nvSpPr>
            <p:spPr/>
            <p:txBody>
              <a:bodyPr>
                <a:normAutofit fontScale="90000"/>
              </a:bodyPr>
              <a:lstStyle/>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I.F. =</a:t>
                </a:r>
                <a14:m>
                  <m:oMath xmlns:m="http://schemas.openxmlformats.org/officeDocument/2006/math">
                    <m:sSup>
                      <m:s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nary>
                          <m:naryPr>
                            <m:limLoc m:val="undOvr"/>
                            <m:subHide m:val="on"/>
                            <m:supHide m:val="on"/>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𝑑𝑥</m:t>
                            </m:r>
                          </m:e>
                        </m:nary>
                      </m:sup>
                    </m:s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ea typeface="Times New Roman" panose="02020603050405020304" pitchFamily="18" charset="0"/>
                    <a:cs typeface="Times New Roman" panose="02020603050405020304" pitchFamily="18" charset="0"/>
                  </a:rPr>
                  <a:t> </a:t>
                </a:r>
                <a14:m>
                  <m:oMath xmlns:m="http://schemas.openxmlformats.org/officeDocument/2006/math">
                    <m:sSup>
                      <m:sSup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latin typeface="Cambria Math" panose="02040503050406030204" pitchFamily="18" charset="0"/>
                            <a:ea typeface="Times New Roman" panose="02020603050405020304" pitchFamily="18" charset="0"/>
                            <a:cs typeface="Times New Roman" panose="02020603050405020304" pitchFamily="18" charset="0"/>
                          </a:rPr>
                          <m:t>𝑒</m:t>
                        </m:r>
                      </m:e>
                      <m:sup>
                        <m:nary>
                          <m:naryPr>
                            <m:limLoc m:val="undOvr"/>
                            <m:subHide m:val="on"/>
                            <m:supHide m:val="on"/>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2000" b="1" i="1">
                                    <a:latin typeface="Cambria Math" panose="02040503050406030204" pitchFamily="18" charset="0"/>
                                  </a:rPr>
                                </m:ctrlPr>
                              </m:sSupPr>
                              <m:e>
                                <m:r>
                                  <a:rPr lang="en-IN" sz="2000" b="1" i="1">
                                    <a:latin typeface="Cambria Math" panose="02040503050406030204" pitchFamily="18" charset="0"/>
                                  </a:rPr>
                                  <m:t>𝒆</m:t>
                                </m:r>
                              </m:e>
                              <m:sup>
                                <m:r>
                                  <a:rPr lang="en-IN" sz="2000" b="1" i="1">
                                    <a:latin typeface="Cambria Math" panose="02040503050406030204" pitchFamily="18" charset="0"/>
                                  </a:rPr>
                                  <m:t>𝒙</m:t>
                                </m:r>
                              </m:sup>
                            </m:sSup>
                            <m:r>
                              <a:rPr lang="en-IN" sz="2000" i="1">
                                <a:latin typeface="Cambria Math" panose="02040503050406030204" pitchFamily="18" charset="0"/>
                                <a:ea typeface="Times New Roman" panose="02020603050405020304" pitchFamily="18" charset="0"/>
                                <a:cs typeface="Times New Roman" panose="02020603050405020304" pitchFamily="18" charset="0"/>
                              </a:rPr>
                              <m:t>𝑑𝑥</m:t>
                            </m:r>
                          </m:e>
                        </m:nary>
                      </m:sup>
                    </m:sSup>
                  </m:oMath>
                </a14:m>
                <a:r>
                  <a:rPr lang="en-IN" sz="2000" dirty="0"/>
                  <a:t>=</a:t>
                </a:r>
                <a:r>
                  <a:rPr lang="en-IN" sz="2000" b="1" dirty="0"/>
                  <a:t> </a:t>
                </a:r>
                <a14:m>
                  <m:oMath xmlns:m="http://schemas.openxmlformats.org/officeDocument/2006/math">
                    <m:sSup>
                      <m:sSupPr>
                        <m:ctrlPr>
                          <a:rPr lang="en-IN" sz="2000" b="1" i="1">
                            <a:latin typeface="Cambria Math" panose="02040503050406030204" pitchFamily="18" charset="0"/>
                          </a:rPr>
                        </m:ctrlPr>
                      </m:sSupPr>
                      <m:e>
                        <m:r>
                          <a:rPr lang="en-IN" sz="2000" b="1" i="1">
                            <a:latin typeface="Cambria Math" panose="02040503050406030204" pitchFamily="18" charset="0"/>
                          </a:rPr>
                          <m:t>𝒆</m:t>
                        </m:r>
                      </m:e>
                      <m:sup>
                        <m:sSup>
                          <m:sSupPr>
                            <m:ctrlPr>
                              <a:rPr lang="en-IN" sz="2000" b="1" i="1" smtClean="0">
                                <a:latin typeface="Cambria Math" panose="02040503050406030204" pitchFamily="18" charset="0"/>
                              </a:rPr>
                            </m:ctrlPr>
                          </m:sSupPr>
                          <m:e>
                            <m:r>
                              <a:rPr lang="en-US" sz="2000" b="1" i="1" smtClean="0">
                                <a:latin typeface="Cambria Math" panose="02040503050406030204" pitchFamily="18" charset="0"/>
                              </a:rPr>
                              <m:t>𝒆</m:t>
                            </m:r>
                          </m:e>
                          <m:sup>
                            <m:r>
                              <a:rPr lang="en-US" sz="2000" b="1" i="1" smtClean="0">
                                <a:latin typeface="Cambria Math" panose="02040503050406030204" pitchFamily="18" charset="0"/>
                              </a:rPr>
                              <m:t>𝒙</m:t>
                            </m:r>
                          </m:sup>
                        </m:sSup>
                      </m:sup>
                    </m:sSup>
                  </m:oMath>
                </a14:m>
                <a:br>
                  <a:rPr lang="en-IN" sz="2000" dirty="0"/>
                </a:b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solution of equation is given by </a:t>
                </a:r>
                <a14:m>
                  <m:oMath xmlns:m="http://schemas.openxmlformats.org/officeDocument/2006/math">
                    <m:r>
                      <m:rPr>
                        <m:sty m:val="p"/>
                      </m:rPr>
                      <a:rPr lang="en-US" sz="2000" b="0" i="0" smtClean="0">
                        <a:latin typeface="Cambria Math" panose="02040503050406030204" pitchFamily="18" charset="0"/>
                        <a:ea typeface="Times New Roman" panose="02020603050405020304" pitchFamily="18" charset="0"/>
                        <a:cs typeface="Times New Roman" panose="02020603050405020304" pitchFamily="18" charset="0"/>
                      </a:rPr>
                      <m:t>t</m:t>
                    </m:r>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IN" sz="2000" b="1" i="1">
                            <a:latin typeface="Cambria Math" panose="02040503050406030204" pitchFamily="18" charset="0"/>
                          </a:rPr>
                        </m:ctrlPr>
                      </m:sSupPr>
                      <m:e>
                        <m:r>
                          <a:rPr lang="en-IN" sz="2000" b="1" i="1">
                            <a:latin typeface="Cambria Math" panose="02040503050406030204" pitchFamily="18" charset="0"/>
                          </a:rPr>
                          <m:t>𝒆</m:t>
                        </m:r>
                      </m:e>
                      <m:sup>
                        <m:sSup>
                          <m:sSupPr>
                            <m:ctrlPr>
                              <a:rPr lang="en-IN" sz="2000" b="1" i="1">
                                <a:latin typeface="Cambria Math" panose="02040503050406030204" pitchFamily="18" charset="0"/>
                              </a:rPr>
                            </m:ctrlPr>
                          </m:sSupPr>
                          <m:e>
                            <m:r>
                              <a:rPr lang="en-US" sz="2000" b="1" i="1">
                                <a:latin typeface="Cambria Math" panose="02040503050406030204" pitchFamily="18" charset="0"/>
                              </a:rPr>
                              <m:t>𝒆</m:t>
                            </m:r>
                          </m:e>
                          <m:sup>
                            <m:r>
                              <a:rPr lang="en-US" sz="2000" b="1" i="1">
                                <a:latin typeface="Cambria Math" panose="02040503050406030204" pitchFamily="18" charset="0"/>
                              </a:rPr>
                              <m:t>𝒙</m:t>
                            </m:r>
                          </m:sup>
                        </m:sSup>
                      </m:sup>
                    </m:sSup>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2000" b="1" i="1">
                                <a:latin typeface="Cambria Math" panose="02040503050406030204" pitchFamily="18" charset="0"/>
                              </a:rPr>
                            </m:ctrlPr>
                          </m:sSupPr>
                          <m:e>
                            <m:r>
                              <a:rPr lang="en-IN" sz="2000" b="1" i="1">
                                <a:latin typeface="Cambria Math" panose="02040503050406030204" pitchFamily="18" charset="0"/>
                              </a:rPr>
                              <m:t>𝒆</m:t>
                            </m:r>
                          </m:e>
                          <m:sup>
                            <m:r>
                              <a:rPr lang="en-US" sz="2000" b="1" i="1">
                                <a:latin typeface="Cambria Math" panose="02040503050406030204" pitchFamily="18" charset="0"/>
                              </a:rPr>
                              <m:t>𝟐</m:t>
                            </m:r>
                            <m:r>
                              <a:rPr lang="en-IN" sz="2000" b="1" i="1">
                                <a:latin typeface="Cambria Math" panose="02040503050406030204" pitchFamily="18" charset="0"/>
                              </a:rPr>
                              <m:t>𝒙</m:t>
                            </m:r>
                          </m:sup>
                        </m:sSup>
                        <m:r>
                          <a:rPr lang="en-US" sz="2000" b="1" i="1" smtClean="0">
                            <a:latin typeface="Cambria Math" panose="02040503050406030204" pitchFamily="18" charset="0"/>
                          </a:rPr>
                          <m:t>.</m:t>
                        </m:r>
                        <m:sSup>
                          <m:sSupPr>
                            <m:ctrlPr>
                              <a:rPr lang="en-IN" sz="2000" b="1" i="1">
                                <a:latin typeface="Cambria Math" panose="02040503050406030204" pitchFamily="18" charset="0"/>
                              </a:rPr>
                            </m:ctrlPr>
                          </m:sSupPr>
                          <m:e>
                            <m:r>
                              <a:rPr lang="en-IN" sz="2000" b="1" i="1">
                                <a:latin typeface="Cambria Math" panose="02040503050406030204" pitchFamily="18" charset="0"/>
                              </a:rPr>
                              <m:t>𝒆</m:t>
                            </m:r>
                          </m:e>
                          <m:sup>
                            <m:sSup>
                              <m:sSupPr>
                                <m:ctrlPr>
                                  <a:rPr lang="en-IN" sz="2000" b="1" i="1">
                                    <a:latin typeface="Cambria Math" panose="02040503050406030204" pitchFamily="18" charset="0"/>
                                  </a:rPr>
                                </m:ctrlPr>
                              </m:sSupPr>
                              <m:e>
                                <m:r>
                                  <a:rPr lang="en-US" sz="2000" b="1" i="1">
                                    <a:latin typeface="Cambria Math" panose="02040503050406030204" pitchFamily="18" charset="0"/>
                                  </a:rPr>
                                  <m:t>𝒆</m:t>
                                </m:r>
                              </m:e>
                              <m:sup>
                                <m:r>
                                  <a:rPr lang="en-US" sz="2000" b="1" i="1">
                                    <a:latin typeface="Cambria Math" panose="02040503050406030204" pitchFamily="18" charset="0"/>
                                  </a:rPr>
                                  <m:t>𝒙</m:t>
                                </m:r>
                              </m:sup>
                            </m:sSup>
                          </m:sup>
                        </m:sSup>
                      </m:e>
                    </m:nary>
                    <m:r>
                      <a:rPr lang="en-IN" sz="2000" i="1">
                        <a:latin typeface="Cambria Math" panose="02040503050406030204" pitchFamily="18" charset="0"/>
                        <a:ea typeface="Times New Roman" panose="02020603050405020304" pitchFamily="18" charset="0"/>
                        <a:cs typeface="Times New Roman" panose="02020603050405020304" pitchFamily="18" charset="0"/>
                      </a:rPr>
                      <m:t>𝑑𝑥</m:t>
                    </m:r>
                    <m:r>
                      <a:rPr lang="en-IN" sz="2000" i="1">
                        <a:latin typeface="Cambria Math" panose="02040503050406030204" pitchFamily="18" charset="0"/>
                        <a:ea typeface="Times New Roman" panose="02020603050405020304" pitchFamily="18" charset="0"/>
                        <a:cs typeface="Times New Roman" panose="02020603050405020304" pitchFamily="18" charset="0"/>
                      </a:rPr>
                      <m:t>+</m:t>
                    </m:r>
                    <m:r>
                      <a:rPr lang="en-IN" sz="2000" i="1">
                        <a:latin typeface="Cambria Math" panose="02040503050406030204" pitchFamily="18" charset="0"/>
                        <a:ea typeface="Times New Roman" panose="02020603050405020304" pitchFamily="18" charset="0"/>
                        <a:cs typeface="Times New Roman" panose="02020603050405020304" pitchFamily="18" charset="0"/>
                      </a:rPr>
                      <m:t>𝑐</m:t>
                    </m:r>
                  </m:oMath>
                </a14:m>
                <a:br>
                  <a:rPr lang="en-IN" sz="2000" dirty="0"/>
                </a:br>
                <a14:m>
                  <m:oMath xmlns:m="http://schemas.openxmlformats.org/officeDocument/2006/math">
                    <m:r>
                      <m:rPr>
                        <m:sty m:val="p"/>
                      </m:rPr>
                      <a:rPr lang="en-US" sz="2000">
                        <a:latin typeface="Cambria Math" panose="02040503050406030204" pitchFamily="18" charset="0"/>
                        <a:ea typeface="Times New Roman" panose="02020603050405020304" pitchFamily="18" charset="0"/>
                        <a:cs typeface="Times New Roman" panose="02020603050405020304" pitchFamily="18" charset="0"/>
                      </a:rPr>
                      <m:t>t</m:t>
                    </m:r>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IN" sz="2000" b="1" i="1">
                            <a:latin typeface="Cambria Math" panose="02040503050406030204" pitchFamily="18" charset="0"/>
                          </a:rPr>
                        </m:ctrlPr>
                      </m:sSupPr>
                      <m:e>
                        <m:r>
                          <a:rPr lang="en-IN" sz="2000" b="1" i="1">
                            <a:latin typeface="Cambria Math" panose="02040503050406030204" pitchFamily="18" charset="0"/>
                          </a:rPr>
                          <m:t>𝒆</m:t>
                        </m:r>
                      </m:e>
                      <m:sup>
                        <m:sSup>
                          <m:sSupPr>
                            <m:ctrlPr>
                              <a:rPr lang="en-IN" sz="2000" b="1" i="1">
                                <a:latin typeface="Cambria Math" panose="02040503050406030204" pitchFamily="18" charset="0"/>
                              </a:rPr>
                            </m:ctrlPr>
                          </m:sSupPr>
                          <m:e>
                            <m:r>
                              <a:rPr lang="en-US" sz="2000" b="1" i="1">
                                <a:latin typeface="Cambria Math" panose="02040503050406030204" pitchFamily="18" charset="0"/>
                              </a:rPr>
                              <m:t>𝒆</m:t>
                            </m:r>
                          </m:e>
                          <m:sup>
                            <m:r>
                              <a:rPr lang="en-US" sz="2000" b="1" i="1">
                                <a:latin typeface="Cambria Math" panose="02040503050406030204" pitchFamily="18" charset="0"/>
                              </a:rPr>
                              <m:t>𝒙</m:t>
                            </m:r>
                          </m:sup>
                        </m:sSup>
                      </m:sup>
                    </m:sSup>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2000" b="1" i="1">
                                <a:latin typeface="Cambria Math" panose="02040503050406030204" pitchFamily="18" charset="0"/>
                              </a:rPr>
                            </m:ctrlPr>
                          </m:sSupPr>
                          <m:e>
                            <m:r>
                              <a:rPr lang="en-IN" sz="2000" b="1" i="1">
                                <a:latin typeface="Cambria Math" panose="02040503050406030204" pitchFamily="18" charset="0"/>
                              </a:rPr>
                              <m:t>𝒆</m:t>
                            </m:r>
                          </m:e>
                          <m:sup>
                            <m:r>
                              <a:rPr lang="en-IN" sz="2000" b="1" i="1">
                                <a:latin typeface="Cambria Math" panose="02040503050406030204" pitchFamily="18" charset="0"/>
                              </a:rPr>
                              <m:t>𝒙</m:t>
                            </m:r>
                          </m:sup>
                        </m:sSup>
                        <m:r>
                          <a:rPr lang="en-US" sz="2000" b="1" i="1">
                            <a:latin typeface="Cambria Math" panose="02040503050406030204" pitchFamily="18" charset="0"/>
                          </a:rPr>
                          <m:t>.</m:t>
                        </m:r>
                        <m:sSup>
                          <m:sSupPr>
                            <m:ctrlPr>
                              <a:rPr lang="en-IN" sz="2000" b="1" i="1">
                                <a:latin typeface="Cambria Math" panose="02040503050406030204" pitchFamily="18" charset="0"/>
                              </a:rPr>
                            </m:ctrlPr>
                          </m:sSupPr>
                          <m:e>
                            <m:r>
                              <a:rPr lang="en-IN" sz="2000" b="1" i="1">
                                <a:latin typeface="Cambria Math" panose="02040503050406030204" pitchFamily="18" charset="0"/>
                              </a:rPr>
                              <m:t>𝒆</m:t>
                            </m:r>
                          </m:e>
                          <m:sup>
                            <m:r>
                              <a:rPr lang="en-IN" sz="2000" b="1" i="1">
                                <a:latin typeface="Cambria Math" panose="02040503050406030204" pitchFamily="18" charset="0"/>
                              </a:rPr>
                              <m:t>𝒙</m:t>
                            </m:r>
                          </m:sup>
                        </m:sSup>
                        <m:sSup>
                          <m:sSupPr>
                            <m:ctrlPr>
                              <a:rPr lang="en-IN" sz="2000" b="1" i="1">
                                <a:latin typeface="Cambria Math" panose="02040503050406030204" pitchFamily="18" charset="0"/>
                              </a:rPr>
                            </m:ctrlPr>
                          </m:sSupPr>
                          <m:e>
                            <m:r>
                              <a:rPr lang="en-IN" sz="2000" b="1" i="1">
                                <a:latin typeface="Cambria Math" panose="02040503050406030204" pitchFamily="18" charset="0"/>
                              </a:rPr>
                              <m:t>𝒆</m:t>
                            </m:r>
                          </m:e>
                          <m:sup>
                            <m:sSup>
                              <m:sSupPr>
                                <m:ctrlPr>
                                  <a:rPr lang="en-IN" sz="2000" b="1" i="1">
                                    <a:latin typeface="Cambria Math" panose="02040503050406030204" pitchFamily="18" charset="0"/>
                                  </a:rPr>
                                </m:ctrlPr>
                              </m:sSupPr>
                              <m:e>
                                <m:r>
                                  <a:rPr lang="en-US" sz="2000" b="1" i="1">
                                    <a:latin typeface="Cambria Math" panose="02040503050406030204" pitchFamily="18" charset="0"/>
                                  </a:rPr>
                                  <m:t>𝒆</m:t>
                                </m:r>
                              </m:e>
                              <m:sup>
                                <m:r>
                                  <a:rPr lang="en-US" sz="2000" b="1" i="1">
                                    <a:latin typeface="Cambria Math" panose="02040503050406030204" pitchFamily="18" charset="0"/>
                                  </a:rPr>
                                  <m:t>𝒙</m:t>
                                </m:r>
                              </m:sup>
                            </m:sSup>
                          </m:sup>
                        </m:sSup>
                      </m:e>
                    </m:nary>
                    <m:r>
                      <a:rPr lang="en-IN" sz="2000" i="1">
                        <a:latin typeface="Cambria Math" panose="02040503050406030204" pitchFamily="18" charset="0"/>
                        <a:ea typeface="Times New Roman" panose="02020603050405020304" pitchFamily="18" charset="0"/>
                        <a:cs typeface="Times New Roman" panose="02020603050405020304" pitchFamily="18" charset="0"/>
                      </a:rPr>
                      <m:t>𝑑𝑥</m:t>
                    </m:r>
                    <m:r>
                      <a:rPr lang="en-IN" sz="2000" i="1">
                        <a:latin typeface="Cambria Math" panose="02040503050406030204" pitchFamily="18" charset="0"/>
                        <a:ea typeface="Times New Roman" panose="02020603050405020304" pitchFamily="18" charset="0"/>
                        <a:cs typeface="Times New Roman" panose="02020603050405020304" pitchFamily="18" charset="0"/>
                      </a:rPr>
                      <m:t>+</m:t>
                    </m:r>
                    <m:r>
                      <a:rPr lang="en-IN" sz="2000" i="1">
                        <a:latin typeface="Cambria Math" panose="02040503050406030204" pitchFamily="18" charset="0"/>
                        <a:ea typeface="Times New Roman" panose="02020603050405020304" pitchFamily="18" charset="0"/>
                        <a:cs typeface="Times New Roman" panose="02020603050405020304" pitchFamily="18" charset="0"/>
                      </a:rPr>
                      <m:t>𝑐</m:t>
                    </m:r>
                  </m:oMath>
                </a14:m>
                <a:br>
                  <a:rPr lang="en-IN" sz="2000" dirty="0"/>
                </a:br>
                <a:br>
                  <a:rPr lang="en-IN" sz="2000" dirty="0"/>
                </a:br>
                <a:endParaRPr lang="en-IN" sz="2000" dirty="0"/>
              </a:p>
            </p:txBody>
          </p:sp>
        </mc:Choice>
        <mc:Fallback xmlns="">
          <p:sp>
            <p:nvSpPr>
              <p:cNvPr id="2" name="Title 1">
                <a:extLst>
                  <a:ext uri="{FF2B5EF4-FFF2-40B4-BE49-F238E27FC236}">
                    <a16:creationId xmlns:a16="http://schemas.microsoft.com/office/drawing/2014/main" id="{5D0C918D-8ABD-41D6-9C9B-F6D16241BA74}"/>
                  </a:ext>
                </a:extLst>
              </p:cNvPr>
              <p:cNvSpPr>
                <a:spLocks noGrp="1" noRot="1" noChangeAspect="1" noMove="1" noResize="1" noEditPoints="1" noAdjustHandles="1" noChangeArrowheads="1" noChangeShapeType="1" noTextEdit="1"/>
              </p:cNvSpPr>
              <p:nvPr>
                <p:ph type="title"/>
              </p:nvPr>
            </p:nvSpPr>
            <p:spPr>
              <a:blipFill>
                <a:blip r:embed="rId2"/>
                <a:stretch>
                  <a:fillRect l="-567" t="-29954" b="-428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F51FC6-0A4E-456C-AB2F-D08BF73B0F0F}"/>
                  </a:ext>
                </a:extLst>
              </p:cNvPr>
              <p:cNvSpPr>
                <a:spLocks noGrp="1"/>
              </p:cNvSpPr>
              <p:nvPr>
                <p:ph idx="1"/>
              </p:nvPr>
            </p:nvSpPr>
            <p:spPr/>
            <p:txBody>
              <a:bodyPr>
                <a:normAutofit fontScale="85000" lnSpcReduction="20000"/>
              </a:bodyPr>
              <a:lstStyle/>
              <a:p>
                <a14:m>
                  <m:oMath xmlns:m="http://schemas.openxmlformats.org/officeDocument/2006/math">
                    <m:sSup>
                      <m:sSupPr>
                        <m:ctrlPr>
                          <a:rPr lang="en-IN" sz="1800" b="1" i="1" smtClean="0">
                            <a:latin typeface="Cambria Math" panose="02040503050406030204" pitchFamily="18" charset="0"/>
                          </a:rPr>
                        </m:ctrlPr>
                      </m:sSupPr>
                      <m:e>
                        <m:nary>
                          <m:naryPr>
                            <m:limLoc m:val="undOvr"/>
                            <m:subHide m:val="on"/>
                            <m:supHide m:val="on"/>
                            <m:ctrlPr>
                              <a:rPr lang="en-IN" i="1">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b="1" i="1">
                                    <a:latin typeface="Cambria Math" panose="02040503050406030204" pitchFamily="18" charset="0"/>
                                  </a:rPr>
                                </m:ctrlPr>
                              </m:sSupPr>
                              <m:e>
                                <m:r>
                                  <a:rPr lang="en-IN" b="1" i="1">
                                    <a:latin typeface="Cambria Math" panose="02040503050406030204" pitchFamily="18" charset="0"/>
                                  </a:rPr>
                                  <m:t>𝒆</m:t>
                                </m:r>
                              </m:e>
                              <m:sup>
                                <m:r>
                                  <a:rPr lang="en-IN" b="1" i="1">
                                    <a:latin typeface="Cambria Math" panose="02040503050406030204" pitchFamily="18" charset="0"/>
                                  </a:rPr>
                                  <m:t>𝒙</m:t>
                                </m:r>
                              </m:sup>
                            </m:sSup>
                            <m:r>
                              <a:rPr lang="en-US" b="1" i="1">
                                <a:latin typeface="Cambria Math" panose="02040503050406030204" pitchFamily="18" charset="0"/>
                              </a:rPr>
                              <m:t>.</m:t>
                            </m:r>
                            <m:sSup>
                              <m:sSupPr>
                                <m:ctrlPr>
                                  <a:rPr lang="en-IN" b="1" i="1">
                                    <a:latin typeface="Cambria Math" panose="02040503050406030204" pitchFamily="18" charset="0"/>
                                  </a:rPr>
                                </m:ctrlPr>
                              </m:sSupPr>
                              <m:e>
                                <m:r>
                                  <a:rPr lang="en-IN" b="1" i="1">
                                    <a:latin typeface="Cambria Math" panose="02040503050406030204" pitchFamily="18" charset="0"/>
                                  </a:rPr>
                                  <m:t>𝒆</m:t>
                                </m:r>
                              </m:e>
                              <m:sup>
                                <m:r>
                                  <a:rPr lang="en-IN" b="1" i="1">
                                    <a:latin typeface="Cambria Math" panose="02040503050406030204" pitchFamily="18" charset="0"/>
                                  </a:rPr>
                                  <m:t>𝒙</m:t>
                                </m:r>
                              </m:sup>
                            </m:sSup>
                            <m:sSup>
                              <m:sSupPr>
                                <m:ctrlPr>
                                  <a:rPr lang="en-IN" b="1" i="1">
                                    <a:latin typeface="Cambria Math" panose="02040503050406030204" pitchFamily="18" charset="0"/>
                                  </a:rPr>
                                </m:ctrlPr>
                              </m:sSupPr>
                              <m:e>
                                <m:r>
                                  <a:rPr lang="en-IN" b="1" i="1">
                                    <a:latin typeface="Cambria Math" panose="02040503050406030204" pitchFamily="18" charset="0"/>
                                  </a:rPr>
                                  <m:t>𝒆</m:t>
                                </m:r>
                              </m:e>
                              <m:sup>
                                <m:sSup>
                                  <m:sSupPr>
                                    <m:ctrlPr>
                                      <a:rPr lang="en-IN" b="1" i="1">
                                        <a:latin typeface="Cambria Math" panose="02040503050406030204" pitchFamily="18" charset="0"/>
                                      </a:rPr>
                                    </m:ctrlPr>
                                  </m:sSupPr>
                                  <m:e>
                                    <m:r>
                                      <a:rPr lang="en-US" b="1" i="1">
                                        <a:latin typeface="Cambria Math" panose="02040503050406030204" pitchFamily="18" charset="0"/>
                                      </a:rPr>
                                      <m:t>𝒆</m:t>
                                    </m:r>
                                  </m:e>
                                  <m:sup>
                                    <m:r>
                                      <a:rPr lang="en-US" b="1" i="1">
                                        <a:latin typeface="Cambria Math" panose="02040503050406030204" pitchFamily="18" charset="0"/>
                                      </a:rPr>
                                      <m:t>𝒙</m:t>
                                    </m:r>
                                  </m:sup>
                                </m:sSup>
                              </m:sup>
                            </m:sSup>
                          </m:e>
                        </m:nary>
                        <m:r>
                          <a:rPr lang="en-IN" i="1">
                            <a:latin typeface="Cambria Math" panose="02040503050406030204" pitchFamily="18" charset="0"/>
                            <a:ea typeface="Times New Roman" panose="02020603050405020304" pitchFamily="18" charset="0"/>
                            <a:cs typeface="Times New Roman" panose="02020603050405020304" pitchFamily="18" charset="0"/>
                          </a:rPr>
                          <m:t>𝑑𝑥</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smtClean="0">
                            <a:latin typeface="Cambria Math" panose="02040503050406030204" pitchFamily="18" charset="0"/>
                          </a:rPr>
                          <m:t>.</m:t>
                        </m:r>
                      </m:e>
                      <m:sup>
                        <m:r>
                          <a:rPr lang="en-US" sz="1800" b="1" i="1" smtClean="0">
                            <a:latin typeface="Cambria Math" panose="02040503050406030204" pitchFamily="18" charset="0"/>
                          </a:rPr>
                          <m:t>.</m:t>
                        </m:r>
                      </m:sup>
                    </m:sSup>
                  </m:oMath>
                </a14:m>
                <a:endParaRPr lang="en-US" sz="1800" b="1" dirty="0"/>
              </a:p>
              <a:p>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 </m:t>
                    </m:r>
                    <m:sSup>
                      <m:sSupPr>
                        <m:ctrlPr>
                          <a:rPr lang="en-IN"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r>
                      <a:rPr lang="en-US" b="0" i="1" smtClean="0">
                        <a:latin typeface="Cambria Math" panose="02040503050406030204" pitchFamily="18" charset="0"/>
                      </a:rPr>
                      <m:t>𝑑𝑥</m:t>
                    </m:r>
                    <m:r>
                      <a:rPr lang="en-US" i="1">
                        <a:latin typeface="Cambria Math" panose="02040503050406030204" pitchFamily="18" charset="0"/>
                      </a:rPr>
                      <m:t>=</m:t>
                    </m:r>
                    <m:r>
                      <a:rPr lang="en-US" b="0" i="1" smtClean="0">
                        <a:latin typeface="Cambria Math" panose="02040503050406030204" pitchFamily="18" charset="0"/>
                      </a:rPr>
                      <m:t>𝑑</m:t>
                    </m:r>
                    <m:r>
                      <a:rPr lang="en-US" i="1">
                        <a:latin typeface="Cambria Math" panose="02040503050406030204" pitchFamily="18" charset="0"/>
                      </a:rPr>
                      <m:t>𝑣</m:t>
                    </m:r>
                    <m:r>
                      <a:rPr lang="en-US" i="1">
                        <a:latin typeface="Cambria Math" panose="02040503050406030204" pitchFamily="18" charset="0"/>
                      </a:rPr>
                      <m:t>, </m:t>
                    </m:r>
                  </m:oMath>
                </a14:m>
                <a:endParaRPr lang="en-IN" dirty="0"/>
              </a:p>
              <a:p>
                <a14:m>
                  <m:oMath xmlns:m="http://schemas.openxmlformats.org/officeDocument/2006/math">
                    <m:nary>
                      <m:naryPr>
                        <m:limLoc m:val="undOvr"/>
                        <m:subHide m:val="on"/>
                        <m:supHide m:val="on"/>
                        <m:ctrlPr>
                          <a:rPr lang="en-IN" i="1" smtClean="0">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b="1" i="1" smtClean="0">
                            <a:latin typeface="Cambria Math" panose="02040503050406030204" pitchFamily="18" charset="0"/>
                            <a:ea typeface="Times New Roman" panose="02020603050405020304" pitchFamily="18" charset="0"/>
                            <a:cs typeface="Times New Roman" panose="02020603050405020304" pitchFamily="18" charset="0"/>
                          </a:rPr>
                          <m:t>𝒗</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b="1" i="1">
                                <a:latin typeface="Cambria Math" panose="02040503050406030204" pitchFamily="18" charset="0"/>
                              </a:rPr>
                            </m:ctrlPr>
                          </m:sSupPr>
                          <m:e>
                            <m:r>
                              <a:rPr lang="en-IN" b="1" i="1">
                                <a:latin typeface="Cambria Math" panose="02040503050406030204" pitchFamily="18" charset="0"/>
                              </a:rPr>
                              <m:t>𝒆</m:t>
                            </m:r>
                          </m:e>
                          <m:sup>
                            <m:r>
                              <a:rPr lang="en-US" b="1" i="1" smtClean="0">
                                <a:latin typeface="Cambria Math" panose="02040503050406030204" pitchFamily="18" charset="0"/>
                              </a:rPr>
                              <m:t>𝒗</m:t>
                            </m:r>
                          </m:sup>
                        </m:sSup>
                      </m:e>
                    </m:nary>
                    <m:r>
                      <a:rPr lang="en-IN" i="1">
                        <a:latin typeface="Cambria Math" panose="02040503050406030204" pitchFamily="18" charset="0"/>
                        <a:ea typeface="Times New Roman" panose="02020603050405020304" pitchFamily="18" charset="0"/>
                        <a:cs typeface="Times New Roman" panose="02020603050405020304" pitchFamily="18" charset="0"/>
                      </a:rPr>
                      <m:t>𝑑</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𝑣</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 </m:t>
                    </m:r>
                  </m:oMath>
                </a14:m>
                <a:r>
                  <a:rPr lang="en-IN" dirty="0"/>
                  <a:t>v</a:t>
                </a:r>
                <a:r>
                  <a:rPr lang="en-IN" b="1" dirty="0"/>
                  <a:t> </a:t>
                </a:r>
                <a14:m>
                  <m:oMath xmlns:m="http://schemas.openxmlformats.org/officeDocument/2006/math">
                    <m:sSup>
                      <m:sSupPr>
                        <m:ctrlPr>
                          <a:rPr lang="en-IN" b="1" i="1">
                            <a:latin typeface="Cambria Math" panose="02040503050406030204" pitchFamily="18" charset="0"/>
                          </a:rPr>
                        </m:ctrlPr>
                      </m:sSupPr>
                      <m:e>
                        <m:r>
                          <a:rPr lang="en-IN" b="1" i="1">
                            <a:latin typeface="Cambria Math" panose="02040503050406030204" pitchFamily="18" charset="0"/>
                          </a:rPr>
                          <m:t>𝒆</m:t>
                        </m:r>
                      </m:e>
                      <m:sup>
                        <m:r>
                          <a:rPr lang="en-US" b="1" i="1">
                            <a:latin typeface="Cambria Math" panose="02040503050406030204" pitchFamily="18" charset="0"/>
                          </a:rPr>
                          <m:t>𝒗</m:t>
                        </m:r>
                      </m:sup>
                    </m:sSup>
                  </m:oMath>
                </a14:m>
                <a:r>
                  <a:rPr lang="en-IN" dirty="0"/>
                  <a:t> - 1.</a:t>
                </a:r>
                <a:r>
                  <a:rPr lang="en-IN" b="1" dirty="0"/>
                  <a:t> </a:t>
                </a:r>
                <a14:m>
                  <m:oMath xmlns:m="http://schemas.openxmlformats.org/officeDocument/2006/math">
                    <m:sSup>
                      <m:sSupPr>
                        <m:ctrlPr>
                          <a:rPr lang="en-IN" b="1" i="1">
                            <a:latin typeface="Cambria Math" panose="02040503050406030204" pitchFamily="18" charset="0"/>
                          </a:rPr>
                        </m:ctrlPr>
                      </m:sSupPr>
                      <m:e>
                        <m:r>
                          <a:rPr lang="en-IN" b="1" i="1">
                            <a:latin typeface="Cambria Math" panose="02040503050406030204" pitchFamily="18" charset="0"/>
                          </a:rPr>
                          <m:t>𝒆</m:t>
                        </m:r>
                      </m:e>
                      <m:sup>
                        <m:r>
                          <a:rPr lang="en-US" b="1" i="1">
                            <a:latin typeface="Cambria Math" panose="02040503050406030204" pitchFamily="18" charset="0"/>
                          </a:rPr>
                          <m:t>𝒗</m:t>
                        </m:r>
                      </m:sup>
                    </m:sSup>
                  </m:oMath>
                </a14:m>
                <a:endParaRPr lang="en-IN" dirty="0"/>
              </a:p>
              <a:p>
                <a:r>
                  <a:rPr lang="en-IN" dirty="0"/>
                  <a:t>                = (</a:t>
                </a:r>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oMath>
                </a14:m>
                <a:r>
                  <a:rPr lang="en-IN" dirty="0"/>
                  <a:t>-1)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𝑒</m:t>
                        </m:r>
                      </m:e>
                      <m:sup>
                        <m:sSup>
                          <m:sSupPr>
                            <m:ctrlPr>
                              <a:rPr lang="en-IN"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sup>
                    </m:sSup>
                  </m:oMath>
                </a14:m>
                <a:endParaRPr lang="en-IN" dirty="0"/>
              </a:p>
              <a:p>
                <a:r>
                  <a:rPr lang="en-IN" dirty="0"/>
                  <a:t>Now </a:t>
                </a:r>
                <a14:m>
                  <m:oMath xmlns:m="http://schemas.openxmlformats.org/officeDocument/2006/math">
                    <m:r>
                      <m:rPr>
                        <m:sty m:val="p"/>
                      </m:rPr>
                      <a:rPr lang="en-US" sz="1800" smtClean="0">
                        <a:latin typeface="Cambria Math" panose="02040503050406030204" pitchFamily="18" charset="0"/>
                        <a:ea typeface="Times New Roman" panose="02020603050405020304" pitchFamily="18" charset="0"/>
                        <a:cs typeface="Times New Roman" panose="02020603050405020304" pitchFamily="18" charset="0"/>
                      </a:rPr>
                      <m:t>t</m:t>
                    </m:r>
                  </m:oMath>
                </a14:m>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IN" sz="1800" b="1" i="1" smtClean="0">
                            <a:latin typeface="Cambria Math" panose="02040503050406030204" pitchFamily="18" charset="0"/>
                          </a:rPr>
                        </m:ctrlPr>
                      </m:sSupPr>
                      <m:e>
                        <m:r>
                          <a:rPr lang="en-IN" sz="1800" b="1" i="1">
                            <a:latin typeface="Cambria Math" panose="02040503050406030204" pitchFamily="18" charset="0"/>
                          </a:rPr>
                          <m:t>𝒆</m:t>
                        </m:r>
                      </m:e>
                      <m:sup>
                        <m:sSup>
                          <m:sSupPr>
                            <m:ctrlPr>
                              <a:rPr lang="en-IN" sz="1800" b="1" i="1">
                                <a:latin typeface="Cambria Math" panose="02040503050406030204" pitchFamily="18" charset="0"/>
                              </a:rPr>
                            </m:ctrlPr>
                          </m:sSupPr>
                          <m:e>
                            <m:r>
                              <a:rPr lang="en-US" sz="1800" b="1" i="1">
                                <a:latin typeface="Cambria Math" panose="02040503050406030204" pitchFamily="18" charset="0"/>
                              </a:rPr>
                              <m:t>𝒆</m:t>
                            </m:r>
                          </m:e>
                          <m:sup>
                            <m:r>
                              <a:rPr lang="en-US" sz="1800" b="1" i="1">
                                <a:latin typeface="Cambria Math" panose="02040503050406030204" pitchFamily="18" charset="0"/>
                              </a:rPr>
                              <m:t>𝒙</m:t>
                            </m:r>
                          </m:sup>
                        </m:sSup>
                      </m:sup>
                    </m:sSup>
                  </m:oMath>
                </a14:m>
                <a:r>
                  <a:rPr lang="en-IN" sz="1800"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i="1">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𝒙</m:t>
                            </m:r>
                          </m:sup>
                        </m:sSup>
                        <m:r>
                          <a:rPr lang="en-US" sz="1800" b="1" i="1">
                            <a:latin typeface="Cambria Math" panose="02040503050406030204" pitchFamily="18" charset="0"/>
                          </a:rPr>
                          <m:t>.</m:t>
                        </m:r>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𝒙</m:t>
                            </m:r>
                          </m:sup>
                        </m:sSup>
                        <m:sSup>
                          <m:sSupPr>
                            <m:ctrlPr>
                              <a:rPr lang="en-IN" sz="1800" b="1" i="1">
                                <a:latin typeface="Cambria Math" panose="02040503050406030204" pitchFamily="18" charset="0"/>
                              </a:rPr>
                            </m:ctrlPr>
                          </m:sSupPr>
                          <m:e>
                            <m:r>
                              <a:rPr lang="en-IN" sz="1800" b="1" i="1">
                                <a:latin typeface="Cambria Math" panose="02040503050406030204" pitchFamily="18" charset="0"/>
                              </a:rPr>
                              <m:t>𝒆</m:t>
                            </m:r>
                          </m:e>
                          <m:sup>
                            <m:sSup>
                              <m:sSupPr>
                                <m:ctrlPr>
                                  <a:rPr lang="en-IN" sz="1800" b="1" i="1">
                                    <a:latin typeface="Cambria Math" panose="02040503050406030204" pitchFamily="18" charset="0"/>
                                  </a:rPr>
                                </m:ctrlPr>
                              </m:sSupPr>
                              <m:e>
                                <m:r>
                                  <a:rPr lang="en-US" sz="1800" b="1" i="1">
                                    <a:latin typeface="Cambria Math" panose="02040503050406030204" pitchFamily="18" charset="0"/>
                                  </a:rPr>
                                  <m:t>𝒆</m:t>
                                </m:r>
                              </m:e>
                              <m:sup>
                                <m:r>
                                  <a:rPr lang="en-US" sz="1800" b="1" i="1">
                                    <a:latin typeface="Cambria Math" panose="02040503050406030204" pitchFamily="18" charset="0"/>
                                  </a:rPr>
                                  <m:t>𝒙</m:t>
                                </m:r>
                              </m:sup>
                            </m:sSup>
                          </m:sup>
                        </m:sSup>
                      </m:e>
                    </m:nary>
                    <m:r>
                      <a:rPr lang="en-IN" sz="1800" i="1">
                        <a:latin typeface="Cambria Math" panose="02040503050406030204" pitchFamily="18" charset="0"/>
                        <a:ea typeface="Times New Roman" panose="02020603050405020304" pitchFamily="18" charset="0"/>
                        <a:cs typeface="Times New Roman" panose="02020603050405020304" pitchFamily="18" charset="0"/>
                      </a:rPr>
                      <m:t>𝑑𝑥</m:t>
                    </m:r>
                    <m:r>
                      <a:rPr lang="en-IN" sz="1800" i="1">
                        <a:latin typeface="Cambria Math" panose="02040503050406030204" pitchFamily="18" charset="0"/>
                        <a:ea typeface="Times New Roman" panose="02020603050405020304" pitchFamily="18" charset="0"/>
                        <a:cs typeface="Times New Roman" panose="02020603050405020304" pitchFamily="18" charset="0"/>
                      </a:rPr>
                      <m:t>+</m:t>
                    </m:r>
                    <m:r>
                      <a:rPr lang="en-IN" sz="1800" i="1">
                        <a:latin typeface="Cambria Math" panose="02040503050406030204" pitchFamily="18" charset="0"/>
                        <a:ea typeface="Times New Roman" panose="02020603050405020304" pitchFamily="18" charset="0"/>
                        <a:cs typeface="Times New Roman" panose="02020603050405020304" pitchFamily="18" charset="0"/>
                      </a:rPr>
                      <m:t>𝑐</m:t>
                    </m:r>
                  </m:oMath>
                </a14:m>
                <a:endParaRPr lang="en-IN" sz="1800" dirty="0"/>
              </a:p>
              <a:p>
                <a:r>
                  <a:rPr lang="en-IN" dirty="0"/>
                  <a:t>               = (</a:t>
                </a:r>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oMath>
                </a14:m>
                <a:r>
                  <a:rPr lang="en-IN" dirty="0"/>
                  <a:t>-1)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𝑒</m:t>
                        </m:r>
                      </m:e>
                      <m:sup>
                        <m:sSup>
                          <m:sSupPr>
                            <m:ctrlPr>
                              <a:rPr lang="en-IN"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sup>
                    </m:sSup>
                  </m:oMath>
                </a14:m>
                <a:r>
                  <a:rPr lang="en-IN" sz="1800" dirty="0"/>
                  <a:t>+c</a:t>
                </a:r>
              </a:p>
              <a:p>
                <a14:m>
                  <m:oMath xmlns:m="http://schemas.openxmlformats.org/officeDocument/2006/math">
                    <m:sSup>
                      <m:sSupPr>
                        <m:ctrlPr>
                          <a:rPr lang="en-IN" sz="1800" b="1" i="1" smtClean="0">
                            <a:latin typeface="Cambria Math" panose="02040503050406030204" pitchFamily="18" charset="0"/>
                          </a:rPr>
                        </m:ctrlPr>
                      </m:sSupPr>
                      <m:e>
                        <m:r>
                          <a:rPr lang="en-IN" sz="1800" b="1" i="1">
                            <a:latin typeface="Cambria Math" panose="02040503050406030204" pitchFamily="18" charset="0"/>
                          </a:rPr>
                          <m:t>𝒆</m:t>
                        </m:r>
                      </m:e>
                      <m:sup>
                        <m:r>
                          <a:rPr lang="en-IN" sz="1800" b="1" i="1">
                            <a:latin typeface="Cambria Math" panose="02040503050406030204" pitchFamily="18" charset="0"/>
                          </a:rPr>
                          <m:t>𝒚</m:t>
                        </m:r>
                      </m:sup>
                    </m:sSup>
                  </m:oMath>
                </a14:m>
                <a:r>
                  <a:rPr lang="en-IN" b="1" dirty="0"/>
                  <a:t> </a:t>
                </a:r>
                <a14:m>
                  <m:oMath xmlns:m="http://schemas.openxmlformats.org/officeDocument/2006/math">
                    <m:sSup>
                      <m:sSupPr>
                        <m:ctrlPr>
                          <a:rPr lang="en-IN" b="1" i="1">
                            <a:latin typeface="Cambria Math" panose="02040503050406030204" pitchFamily="18" charset="0"/>
                          </a:rPr>
                        </m:ctrlPr>
                      </m:sSupPr>
                      <m:e>
                        <m:r>
                          <a:rPr lang="en-IN" b="1" i="1">
                            <a:latin typeface="Cambria Math" panose="02040503050406030204" pitchFamily="18" charset="0"/>
                          </a:rPr>
                          <m:t>𝒆</m:t>
                        </m:r>
                      </m:e>
                      <m:sup>
                        <m:sSup>
                          <m:sSupPr>
                            <m:ctrlPr>
                              <a:rPr lang="en-IN" b="1" i="1">
                                <a:latin typeface="Cambria Math" panose="02040503050406030204" pitchFamily="18" charset="0"/>
                              </a:rPr>
                            </m:ctrlPr>
                          </m:sSupPr>
                          <m:e>
                            <m:r>
                              <a:rPr lang="en-US" b="1" i="1">
                                <a:latin typeface="Cambria Math" panose="02040503050406030204" pitchFamily="18" charset="0"/>
                              </a:rPr>
                              <m:t>𝒆</m:t>
                            </m:r>
                          </m:e>
                          <m:sup>
                            <m:r>
                              <a:rPr lang="en-US" b="1" i="1">
                                <a:latin typeface="Cambria Math" panose="02040503050406030204" pitchFamily="18" charset="0"/>
                              </a:rPr>
                              <m:t>𝒙</m:t>
                            </m:r>
                          </m:sup>
                        </m:sSup>
                      </m:sup>
                    </m:sSup>
                  </m:oMath>
                </a14:m>
                <a:r>
                  <a:rPr lang="en-IN" dirty="0"/>
                  <a:t>=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oMath>
                </a14:m>
                <a:r>
                  <a:rPr lang="en-IN" dirty="0"/>
                  <a:t>-1)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𝑒</m:t>
                        </m:r>
                      </m:e>
                      <m:sup>
                        <m:sSup>
                          <m:sSupPr>
                            <m:ctrlPr>
                              <a:rPr lang="en-IN"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sup>
                    </m:sSup>
                  </m:oMath>
                </a14:m>
                <a:r>
                  <a:rPr lang="en-IN" dirty="0"/>
                  <a:t>+c---------------------Solution</a:t>
                </a:r>
                <a:br>
                  <a:rPr lang="en-IN" sz="1800" dirty="0"/>
                </a:br>
                <a:endParaRPr lang="en-IN" dirty="0"/>
              </a:p>
            </p:txBody>
          </p:sp>
        </mc:Choice>
        <mc:Fallback xmlns="">
          <p:sp>
            <p:nvSpPr>
              <p:cNvPr id="3" name="Content Placeholder 2">
                <a:extLst>
                  <a:ext uri="{FF2B5EF4-FFF2-40B4-BE49-F238E27FC236}">
                    <a16:creationId xmlns:a16="http://schemas.microsoft.com/office/drawing/2014/main" id="{B7F51FC6-0A4E-456C-AB2F-D08BF73B0F0F}"/>
                  </a:ext>
                </a:extLst>
              </p:cNvPr>
              <p:cNvSpPr>
                <a:spLocks noGrp="1" noRot="1" noChangeAspect="1" noMove="1" noResize="1" noEditPoints="1" noAdjustHandles="1" noChangeArrowheads="1" noChangeShapeType="1" noTextEdit="1"/>
              </p:cNvSpPr>
              <p:nvPr>
                <p:ph idx="1"/>
              </p:nvPr>
            </p:nvSpPr>
            <p:spPr>
              <a:blipFill>
                <a:blip r:embed="rId3"/>
                <a:stretch>
                  <a:fillRect l="-1970" t="-18899"/>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77A70E-FB39-4E64-A4D8-A1DAD8815D12}"/>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7DDB4C2B-2527-4242-9A01-B88730B401FE}"/>
              </a:ext>
            </a:extLst>
          </p:cNvPr>
          <p:cNvSpPr>
            <a:spLocks noGrp="1"/>
          </p:cNvSpPr>
          <p:nvPr>
            <p:ph type="sldNum" sz="quarter" idx="12"/>
          </p:nvPr>
        </p:nvSpPr>
        <p:spPr/>
        <p:txBody>
          <a:bodyPr/>
          <a:lstStyle/>
          <a:p>
            <a:fld id="{3B0820F7-1709-420A-92F4-4A68696A85EC}" type="slidenum">
              <a:rPr lang="en-IN" smtClean="0"/>
              <a:t>48</a:t>
            </a:fld>
            <a:endParaRPr lang="en-IN"/>
          </a:p>
        </p:txBody>
      </p:sp>
    </p:spTree>
    <p:extLst>
      <p:ext uri="{BB962C8B-B14F-4D97-AF65-F5344CB8AC3E}">
        <p14:creationId xmlns:p14="http://schemas.microsoft.com/office/powerpoint/2010/main" val="22790309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B759698-CEDD-4AEA-8DE5-4F58E1D2BECB}"/>
                  </a:ext>
                </a:extLst>
              </p:cNvPr>
              <p:cNvSpPr>
                <a:spLocks noGrp="1"/>
              </p:cNvSpPr>
              <p:nvPr>
                <p:ph type="title"/>
              </p:nvPr>
            </p:nvSpPr>
            <p:spPr/>
            <p:txBody>
              <a:bodyPr>
                <a:normAutofit fontScale="90000"/>
              </a:bodyPr>
              <a:lstStyle/>
              <a:p>
                <a:pPr>
                  <a:lnSpc>
                    <a:spcPct val="115000"/>
                  </a:lnSpc>
                  <a:spcAft>
                    <a:spcPts val="1000"/>
                  </a:spcAft>
                </a:pPr>
                <a:r>
                  <a:rPr lang="en-US" sz="2000" dirty="0"/>
                  <a:t>Q.</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Solve</a:t>
                </a:r>
                <a14:m>
                  <m:oMath xmlns:m="http://schemas.openxmlformats.org/officeDocument/2006/math">
                    <m:f>
                      <m:f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(2xtan</a:t>
                </a:r>
                <a:r>
                  <a:rPr lang="en-IN"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IN"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)(1+y</a:t>
                </a:r>
                <a:r>
                  <a:rPr lang="en-IN"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 0</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latin typeface="Times New Roman" panose="02020603050405020304" pitchFamily="18" charset="0"/>
                    <a:ea typeface="Times New Roman" panose="02020603050405020304" pitchFamily="18" charset="0"/>
                    <a:cs typeface="Times New Roman" panose="02020603050405020304" pitchFamily="18" charset="0"/>
                  </a:rPr>
                  <a:t>[Hint; Given equation can be rewrite </a:t>
                </a:r>
                <a14:m>
                  <m:oMath xmlns:m="http://schemas.openxmlformats.org/officeDocument/2006/math">
                    <m:f>
                      <m:f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IN" sz="2000" i="1">
                            <a:latin typeface="Cambria Math" panose="02040503050406030204" pitchFamily="18" charset="0"/>
                            <a:ea typeface="Times New Roman" panose="02020603050405020304" pitchFamily="18" charset="0"/>
                            <a:cs typeface="Times New Roman" panose="02020603050405020304" pitchFamily="18" charset="0"/>
                          </a:rPr>
                          <m:t>1</m:t>
                        </m:r>
                      </m:num>
                      <m:den>
                        <m:r>
                          <a:rPr lang="en-IN" sz="20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latin typeface="Cambria Math" panose="02040503050406030204" pitchFamily="18" charset="0"/>
                                <a:ea typeface="Times New Roman" panose="02020603050405020304" pitchFamily="18" charset="0"/>
                                <a:cs typeface="Times New Roman" panose="02020603050405020304" pitchFamily="18" charset="0"/>
                              </a:rPr>
                              <m:t>𝑦</m:t>
                            </m:r>
                          </m:e>
                          <m:sup>
                            <m:r>
                              <a:rPr lang="en-IN" sz="2000" i="1">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IN" sz="2000" b="1" i="1">
                            <a:latin typeface="Cambria Math" panose="02040503050406030204" pitchFamily="18" charset="0"/>
                            <a:ea typeface="Times New Roman" panose="02020603050405020304" pitchFamily="18" charset="0"/>
                            <a:cs typeface="Times New Roman" panose="02020603050405020304" pitchFamily="18" charset="0"/>
                          </a:rPr>
                        </m:ctrlPr>
                      </m:fPr>
                      <m:num>
                        <m:r>
                          <a:rPr lang="en-IN" sz="2000" b="1" i="1">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2000" b="1" i="1">
                            <a:latin typeface="Cambria Math" panose="02040503050406030204" pitchFamily="18" charset="0"/>
                            <a:ea typeface="Times New Roman" panose="02020603050405020304" pitchFamily="18" charset="0"/>
                            <a:cs typeface="Times New Roman" panose="02020603050405020304" pitchFamily="18" charset="0"/>
                          </a:rPr>
                          <m:t>𝒅𝒙</m:t>
                        </m:r>
                      </m:den>
                    </m:f>
                    <m:r>
                      <a:rPr lang="en-IN" sz="2000" b="1" i="1">
                        <a:latin typeface="Cambria Math" panose="02040503050406030204" pitchFamily="18" charset="0"/>
                        <a:ea typeface="Times New Roman" panose="02020603050405020304" pitchFamily="18" charset="0"/>
                        <a:cs typeface="Times New Roman" panose="02020603050405020304" pitchFamily="18" charset="0"/>
                      </a:rPr>
                      <m:t>+</m:t>
                    </m:r>
                    <m:r>
                      <a:rPr lang="en-IN" sz="2000" b="1" i="1">
                        <a:latin typeface="Cambria Math" panose="02040503050406030204" pitchFamily="18" charset="0"/>
                        <a:ea typeface="Times New Roman" panose="02020603050405020304" pitchFamily="18" charset="0"/>
                        <a:cs typeface="Times New Roman" panose="02020603050405020304" pitchFamily="18" charset="0"/>
                      </a:rPr>
                      <m:t>𝟐</m:t>
                    </m:r>
                    <m:r>
                      <a:rPr lang="en-IN" sz="2000" i="1">
                        <a:latin typeface="Cambria Math" panose="02040503050406030204" pitchFamily="18" charset="0"/>
                        <a:ea typeface="Times New Roman" panose="02020603050405020304" pitchFamily="18" charset="0"/>
                        <a:cs typeface="Times New Roman" panose="02020603050405020304" pitchFamily="18" charset="0"/>
                      </a:rPr>
                      <m:t>𝑥</m:t>
                    </m:r>
                    <m:func>
                      <m:func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2000">
                                <a:latin typeface="Cambria Math" panose="02040503050406030204" pitchFamily="18" charset="0"/>
                                <a:ea typeface="Times New Roman" panose="02020603050405020304" pitchFamily="18" charset="0"/>
                                <a:cs typeface="Times New Roman" panose="02020603050405020304" pitchFamily="18" charset="0"/>
                              </a:rPr>
                              <m:t>tan</m:t>
                            </m:r>
                          </m:e>
                          <m:sup>
                            <m:r>
                              <a:rPr lang="en-IN" sz="2000" i="1">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2000" i="1">
                            <a:latin typeface="Cambria Math" panose="02040503050406030204" pitchFamily="18" charset="0"/>
                            <a:ea typeface="Times New Roman" panose="02020603050405020304" pitchFamily="18" charset="0"/>
                            <a:cs typeface="Times New Roman" panose="02020603050405020304" pitchFamily="18" charset="0"/>
                          </a:rPr>
                          <m:t>𝑦</m:t>
                        </m:r>
                        <m:r>
                          <a:rPr lang="en-IN"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sz="2000" i="1">
                                <a:latin typeface="Cambria Math" panose="02040503050406030204" pitchFamily="18" charset="0"/>
                                <a:ea typeface="Times New Roman" panose="02020603050405020304" pitchFamily="18" charset="0"/>
                                <a:cs typeface="Times New Roman" panose="02020603050405020304" pitchFamily="18" charset="0"/>
                              </a:rPr>
                              <m:t>3</m:t>
                            </m:r>
                          </m:sup>
                        </m:sSup>
                      </m:e>
                    </m:func>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which is of the form</a:t>
                </a:r>
                <a:br>
                  <a:rPr lang="en-IN" sz="2000" dirty="0">
                    <a:latin typeface="Calibri" panose="020F0502020204030204" pitchFamily="34" charset="0"/>
                    <a:ea typeface="Times New Roman" panose="02020603050405020304" pitchFamily="18" charset="0"/>
                    <a:cs typeface="Times New Roman" panose="02020603050405020304" pitchFamily="18" charset="0"/>
                  </a:rPr>
                </a:br>
                <a:r>
                  <a:rPr lang="en-IN" sz="2000" dirty="0">
                    <a:latin typeface="Times New Roman" panose="02020603050405020304" pitchFamily="18" charset="0"/>
                    <a:ea typeface="Times New Roman" panose="02020603050405020304" pitchFamily="18" charset="0"/>
                    <a:cs typeface="Times New Roman" panose="02020603050405020304" pitchFamily="18" charset="0"/>
                  </a:rPr>
                  <a:t>        f’(y)</a:t>
                </a:r>
                <a14:m>
                  <m:oMath xmlns:m="http://schemas.openxmlformats.org/officeDocument/2006/math">
                    <m:r>
                      <a:rPr lang="en-IN" sz="2000" b="1" i="1">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000" b="1" i="1">
                            <a:latin typeface="Cambria Math" panose="02040503050406030204" pitchFamily="18" charset="0"/>
                            <a:ea typeface="Times New Roman" panose="02020603050405020304" pitchFamily="18" charset="0"/>
                            <a:cs typeface="Times New Roman" panose="02020603050405020304" pitchFamily="18" charset="0"/>
                          </a:rPr>
                        </m:ctrlPr>
                      </m:fPr>
                      <m:num>
                        <m:r>
                          <a:rPr lang="en-IN" sz="2000" b="1" i="1">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2000" b="1" i="1">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p f(y) = Q   where f(y) = </a:t>
                </a:r>
                <a14:m>
                  <m:oMath xmlns:m="http://schemas.openxmlformats.org/officeDocument/2006/math">
                    <m:func>
                      <m:func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2000">
                                <a:latin typeface="Cambria Math" panose="02040503050406030204" pitchFamily="18" charset="0"/>
                                <a:ea typeface="Times New Roman" panose="02020603050405020304" pitchFamily="18" charset="0"/>
                                <a:cs typeface="Times New Roman" panose="02020603050405020304" pitchFamily="18" charset="0"/>
                              </a:rPr>
                              <m:t>tan</m:t>
                            </m:r>
                          </m:e>
                          <m:sup>
                            <m:r>
                              <a:rPr lang="en-IN" sz="2000" i="1">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2000" i="1">
                            <a:latin typeface="Cambria Math" panose="02040503050406030204" pitchFamily="18" charset="0"/>
                            <a:ea typeface="Times New Roman" panose="02020603050405020304" pitchFamily="18" charset="0"/>
                            <a:cs typeface="Times New Roman" panose="02020603050405020304" pitchFamily="18" charset="0"/>
                          </a:rPr>
                          <m:t>𝑦</m:t>
                        </m:r>
                      </m:e>
                    </m:func>
                  </m:oMath>
                </a14:m>
                <a:r>
                  <a:rPr lang="en-IN" sz="2000" dirty="0">
                    <a:latin typeface="Times New Roman" panose="02020603050405020304" pitchFamily="18" charset="0"/>
                    <a:ea typeface="Times New Roman" panose="02020603050405020304" pitchFamily="18" charset="0"/>
                    <a:cs typeface="Times New Roman" panose="02020603050405020304" pitchFamily="18" charset="0"/>
                  </a:rPr>
                  <a:t> and f’(y) = </a:t>
                </a:r>
                <a14:m>
                  <m:oMath xmlns:m="http://schemas.openxmlformats.org/officeDocument/2006/math">
                    <m:f>
                      <m:f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IN" sz="2000" i="1">
                            <a:latin typeface="Cambria Math" panose="02040503050406030204" pitchFamily="18" charset="0"/>
                            <a:ea typeface="Times New Roman" panose="02020603050405020304" pitchFamily="18" charset="0"/>
                            <a:cs typeface="Times New Roman" panose="02020603050405020304" pitchFamily="18" charset="0"/>
                          </a:rPr>
                          <m:t>1</m:t>
                        </m:r>
                      </m:num>
                      <m:den>
                        <m:r>
                          <a:rPr lang="en-IN" sz="20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latin typeface="Cambria Math" panose="02040503050406030204" pitchFamily="18" charset="0"/>
                                <a:ea typeface="Times New Roman" panose="02020603050405020304" pitchFamily="18" charset="0"/>
                                <a:cs typeface="Times New Roman" panose="02020603050405020304" pitchFamily="18" charset="0"/>
                              </a:rPr>
                              <m:t>𝑦</m:t>
                            </m:r>
                          </m:e>
                          <m:sup>
                            <m:r>
                              <a:rPr lang="en-IN" sz="2000" i="1">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000" dirty="0"/>
              </a:p>
            </p:txBody>
          </p:sp>
        </mc:Choice>
        <mc:Fallback xmlns="">
          <p:sp>
            <p:nvSpPr>
              <p:cNvPr id="2" name="Title 1">
                <a:extLst>
                  <a:ext uri="{FF2B5EF4-FFF2-40B4-BE49-F238E27FC236}">
                    <a16:creationId xmlns:a16="http://schemas.microsoft.com/office/drawing/2014/main" id="{6B759698-CEDD-4AEA-8DE5-4F58E1D2BECB}"/>
                  </a:ext>
                </a:extLst>
              </p:cNvPr>
              <p:cNvSpPr>
                <a:spLocks noGrp="1" noRot="1" noChangeAspect="1" noMove="1" noResize="1" noEditPoints="1" noAdjustHandles="1" noChangeArrowheads="1" noChangeShapeType="1" noTextEdit="1"/>
              </p:cNvSpPr>
              <p:nvPr>
                <p:ph type="title"/>
              </p:nvPr>
            </p:nvSpPr>
            <p:spPr>
              <a:blipFill>
                <a:blip r:embed="rId2"/>
                <a:stretch>
                  <a:fillRect l="-567" b="-170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955B2F-5DE7-4A4B-AFDF-66D94D9DE0E6}"/>
                  </a:ext>
                </a:extLst>
              </p:cNvPr>
              <p:cNvSpPr>
                <a:spLocks noGrp="1"/>
              </p:cNvSpPr>
              <p:nvPr>
                <p:ph idx="1"/>
              </p:nvPr>
            </p:nvSpPr>
            <p:spPr/>
            <p:txBody>
              <a:bodyPr>
                <a:normAutofit fontScale="62500" lnSpcReduction="20000"/>
              </a:bodyPr>
              <a:lstStyle/>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Solution. We have D.E. is </a:t>
                </a:r>
                <a14:m>
                  <m:oMath xmlns:m="http://schemas.openxmlformats.org/officeDocument/2006/math">
                    <m:f>
                      <m:f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(2xtan</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)(1+y</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0</a:t>
                </a:r>
              </a:p>
              <a:p>
                <a:pPr>
                  <a:lnSpc>
                    <a:spcPct val="115000"/>
                  </a:lnSpc>
                  <a:spcAft>
                    <a:spcPts val="1000"/>
                  </a:spcAft>
                </a:pP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1</m:t>
                        </m:r>
                      </m:num>
                      <m:den>
                        <m:r>
                          <a:rPr lang="en-IN"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𝑦</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(2xtan</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0</a:t>
                </a:r>
              </a:p>
              <a:p>
                <a:pPr>
                  <a:lnSpc>
                    <a:spcPct val="115000"/>
                  </a:lnSpc>
                  <a:spcAft>
                    <a:spcPts val="1000"/>
                  </a:spcAft>
                </a:pPr>
                <a14:m>
                  <m:oMath xmlns:m="http://schemas.openxmlformats.org/officeDocument/2006/math">
                    <m:f>
                      <m:fPr>
                        <m:ctrlPr>
                          <a:rPr lang="en-IN" sz="1800"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a:latin typeface="Cambria Math" panose="02040503050406030204" pitchFamily="18" charset="0"/>
                            <a:ea typeface="Times New Roman" panose="02020603050405020304" pitchFamily="18" charset="0"/>
                            <a:cs typeface="Times New Roman" panose="02020603050405020304" pitchFamily="18" charset="0"/>
                          </a:rPr>
                          <m:t>1</m:t>
                        </m:r>
                      </m:num>
                      <m:den>
                        <m:r>
                          <a:rPr lang="en-IN" sz="18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latin typeface="Cambria Math" panose="02040503050406030204" pitchFamily="18" charset="0"/>
                                <a:ea typeface="Times New Roman" panose="02020603050405020304" pitchFamily="18" charset="0"/>
                                <a:cs typeface="Times New Roman" panose="02020603050405020304" pitchFamily="18" charset="0"/>
                              </a:rPr>
                              <m:t>𝑦</m:t>
                            </m:r>
                          </m:e>
                          <m:sup>
                            <m:r>
                              <a:rPr lang="en-IN" sz="1800" i="1">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IN" sz="1800" b="1" i="1">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sz="1800" b="1" i="1">
                            <a:latin typeface="Cambria Math" panose="02040503050406030204" pitchFamily="18" charset="0"/>
                            <a:ea typeface="Times New Roman" panose="02020603050405020304" pitchFamily="18" charset="0"/>
                            <a:cs typeface="Times New Roman" panose="02020603050405020304" pitchFamily="18" charset="0"/>
                          </a:rPr>
                          <m:t>𝒅𝒙</m:t>
                        </m:r>
                      </m:den>
                    </m:f>
                    <m:r>
                      <a:rPr lang="en-IN" sz="1800" b="1" i="1">
                        <a:latin typeface="Cambria Math" panose="02040503050406030204" pitchFamily="18" charset="0"/>
                        <a:ea typeface="Times New Roman" panose="02020603050405020304" pitchFamily="18" charset="0"/>
                        <a:cs typeface="Times New Roman" panose="02020603050405020304" pitchFamily="18" charset="0"/>
                      </a:rPr>
                      <m:t>+</m:t>
                    </m:r>
                    <m:r>
                      <a:rPr lang="en-IN" sz="1800" b="1" i="1">
                        <a:latin typeface="Cambria Math" panose="02040503050406030204" pitchFamily="18" charset="0"/>
                        <a:ea typeface="Times New Roman" panose="02020603050405020304" pitchFamily="18" charset="0"/>
                        <a:cs typeface="Times New Roman" panose="02020603050405020304" pitchFamily="18" charset="0"/>
                      </a:rPr>
                      <m:t>𝟐</m:t>
                    </m:r>
                    <m:r>
                      <a:rPr lang="en-IN" sz="1800" i="1">
                        <a:latin typeface="Cambria Math" panose="02040503050406030204" pitchFamily="18" charset="0"/>
                        <a:ea typeface="Times New Roman" panose="02020603050405020304" pitchFamily="18" charset="0"/>
                        <a:cs typeface="Times New Roman" panose="02020603050405020304" pitchFamily="18" charset="0"/>
                      </a:rPr>
                      <m:t>𝑥</m:t>
                    </m:r>
                    <m:func>
                      <m:funcPr>
                        <m:ctrlPr>
                          <a:rPr lang="en-IN" sz="1800" i="1">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latin typeface="Cambria Math" panose="02040503050406030204" pitchFamily="18" charset="0"/>
                            <a:ea typeface="Times New Roman" panose="02020603050405020304" pitchFamily="18" charset="0"/>
                            <a:cs typeface="Times New Roman" panose="02020603050405020304" pitchFamily="18" charset="0"/>
                          </a:rPr>
                          <m:t>𝑦</m:t>
                        </m:r>
                        <m:r>
                          <a:rPr lang="en-IN"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latin typeface="Cambria Math" panose="02040503050406030204" pitchFamily="18" charset="0"/>
                                <a:ea typeface="Times New Roman" panose="02020603050405020304" pitchFamily="18" charset="0"/>
                                <a:cs typeface="Times New Roman" panose="02020603050405020304" pitchFamily="18" charset="0"/>
                              </a:rPr>
                              <m:t>3</m:t>
                            </m:r>
                          </m:sup>
                        </m:sSup>
                      </m:e>
                    </m:func>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Put, </a:t>
                </a:r>
                <a14:m>
                  <m:oMath xmlns:m="http://schemas.openxmlformats.org/officeDocument/2006/math">
                    <m:func>
                      <m:funcPr>
                        <m:ctrlPr>
                          <a:rPr lang="en-IN" sz="1800" i="1" smtClean="0">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latin typeface="Cambria Math" panose="02040503050406030204" pitchFamily="18" charset="0"/>
                            <a:ea typeface="Times New Roman" panose="02020603050405020304" pitchFamily="18" charset="0"/>
                            <a:cs typeface="Times New Roman" panose="02020603050405020304" pitchFamily="18" charset="0"/>
                          </a:rPr>
                          <m:t>𝑦</m:t>
                        </m:r>
                        <m:r>
                          <a:rPr lang="en-IN"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latin typeface="Cambria Math" panose="02040503050406030204" pitchFamily="18" charset="0"/>
                            <a:ea typeface="Times New Roman" panose="02020603050405020304" pitchFamily="18" charset="0"/>
                            <a:cs typeface="Times New Roman" panose="02020603050405020304" pitchFamily="18" charset="0"/>
                          </a:rPr>
                          <m:t>𝑣</m:t>
                        </m:r>
                      </m:e>
                    </m:func>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dirty="0">
                    <a:ea typeface="Times New Roman" panose="02020603050405020304" pitchFamily="18" charset="0"/>
                    <a:cs typeface="Times New Roman" panose="02020603050405020304" pitchFamily="18" charset="0"/>
                  </a:rPr>
                  <a:t> </a:t>
                </a:r>
              </a:p>
              <a:p>
                <a:pPr>
                  <a:lnSpc>
                    <a:spcPct val="115000"/>
                  </a:lnSpc>
                  <a:spcAft>
                    <a:spcPts val="1000"/>
                  </a:spcAft>
                </a:pP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1</m:t>
                        </m:r>
                      </m:num>
                      <m:den>
                        <m:r>
                          <a:rPr lang="en-IN"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𝑦</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den>
                    </m:f>
                    <m:f>
                      <m:fPr>
                        <m:ctrlPr>
                          <a:rPr lang="en-IN" b="1" i="1">
                            <a:latin typeface="Cambria Math" panose="02040503050406030204" pitchFamily="18" charset="0"/>
                            <a:ea typeface="Times New Roman" panose="02020603050405020304" pitchFamily="18" charset="0"/>
                            <a:cs typeface="Times New Roman" panose="02020603050405020304" pitchFamily="18" charset="0"/>
                          </a:rPr>
                        </m:ctrlPr>
                      </m:fPr>
                      <m:num>
                        <m:r>
                          <a:rPr lang="en-IN" b="1" i="1">
                            <a:latin typeface="Cambria Math" panose="02040503050406030204" pitchFamily="18" charset="0"/>
                            <a:ea typeface="Times New Roman" panose="02020603050405020304" pitchFamily="18" charset="0"/>
                            <a:cs typeface="Times New Roman" panose="02020603050405020304" pitchFamily="18" charset="0"/>
                          </a:rPr>
                          <m:t>𝒅𝒚</m:t>
                        </m:r>
                      </m:num>
                      <m:den>
                        <m:r>
                          <a:rPr lang="en-IN" b="1" i="1">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b="1" i="1">
                            <a:latin typeface="Cambria Math" panose="02040503050406030204" pitchFamily="18" charset="0"/>
                            <a:ea typeface="Times New Roman" panose="02020603050405020304" pitchFamily="18" charset="0"/>
                            <a:cs typeface="Times New Roman" panose="02020603050405020304" pitchFamily="18" charset="0"/>
                          </a:rPr>
                        </m:ctrlPr>
                      </m:fPr>
                      <m:num>
                        <m:r>
                          <a:rPr lang="en-IN" b="1" i="1">
                            <a:latin typeface="Cambria Math" panose="02040503050406030204" pitchFamily="18" charset="0"/>
                            <a:ea typeface="Times New Roman" panose="02020603050405020304" pitchFamily="18" charset="0"/>
                            <a:cs typeface="Times New Roman" panose="02020603050405020304" pitchFamily="18" charset="0"/>
                          </a:rPr>
                          <m:t>𝒅</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𝒗</m:t>
                        </m:r>
                      </m:num>
                      <m:den>
                        <m:r>
                          <a:rPr lang="en-IN" b="1" i="1">
                            <a:latin typeface="Cambria Math" panose="02040503050406030204" pitchFamily="18" charset="0"/>
                            <a:ea typeface="Times New Roman" panose="02020603050405020304" pitchFamily="18" charset="0"/>
                            <a:cs typeface="Times New Roman" panose="02020603050405020304" pitchFamily="18" charset="0"/>
                          </a:rPr>
                          <m:t>𝒅𝒙</m:t>
                        </m:r>
                      </m:den>
                    </m:f>
                  </m:oMath>
                </a14:m>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14:m>
                  <m:oMath xmlns:m="http://schemas.openxmlformats.org/officeDocument/2006/math">
                    <m:f>
                      <m:fPr>
                        <m:ctrlPr>
                          <a:rPr lang="en-IN" b="1"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IN" b="1" i="1">
                            <a:latin typeface="Cambria Math" panose="02040503050406030204" pitchFamily="18" charset="0"/>
                            <a:ea typeface="Times New Roman" panose="02020603050405020304" pitchFamily="18" charset="0"/>
                            <a:cs typeface="Times New Roman" panose="02020603050405020304" pitchFamily="18" charset="0"/>
                          </a:rPr>
                          <m:t>𝒅</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𝒗</m:t>
                        </m:r>
                      </m:num>
                      <m:den>
                        <m:r>
                          <a:rPr lang="en-IN" b="1" i="1">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+2xv=</a:t>
                </a:r>
                <a:r>
                  <a:rPr lang="en-IN" dirty="0">
                    <a:ea typeface="Times New Roman" panose="02020603050405020304" pitchFamily="18" charset="0"/>
                    <a:cs typeface="Times New Roman" panose="02020603050405020304" pitchFamily="18" charset="0"/>
                  </a:rPr>
                  <a:t> </a:t>
                </a:r>
                <a14:m>
                  <m:oMath xmlns:m="http://schemas.openxmlformats.org/officeDocument/2006/math">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3</m:t>
                        </m:r>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x,v</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…LDE</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8955B2F-5DE7-4A4B-AFDF-66D94D9DE0E6}"/>
                  </a:ext>
                </a:extLst>
              </p:cNvPr>
              <p:cNvSpPr>
                <a:spLocks noGrp="1" noRot="1" noChangeAspect="1" noMove="1" noResize="1" noEditPoints="1" noAdjustHandles="1" noChangeArrowheads="1" noChangeShapeType="1" noTextEdit="1"/>
              </p:cNvSpPr>
              <p:nvPr>
                <p:ph idx="1"/>
              </p:nvPr>
            </p:nvSpPr>
            <p:spPr>
              <a:blipFill>
                <a:blip r:embed="rId3"/>
                <a:stretch>
                  <a:fillRect l="-38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725EB6E4-0558-47CE-BF63-02263CDD9B11}"/>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A8DE3373-353F-41C6-8696-F950D537DC32}"/>
              </a:ext>
            </a:extLst>
          </p:cNvPr>
          <p:cNvSpPr>
            <a:spLocks noGrp="1"/>
          </p:cNvSpPr>
          <p:nvPr>
            <p:ph type="sldNum" sz="quarter" idx="12"/>
          </p:nvPr>
        </p:nvSpPr>
        <p:spPr/>
        <p:txBody>
          <a:bodyPr/>
          <a:lstStyle/>
          <a:p>
            <a:fld id="{3B0820F7-1709-420A-92F4-4A68696A85EC}" type="slidenum">
              <a:rPr lang="en-IN" smtClean="0"/>
              <a:t>49</a:t>
            </a:fld>
            <a:endParaRPr lang="en-IN"/>
          </a:p>
        </p:txBody>
      </p:sp>
    </p:spTree>
    <p:extLst>
      <p:ext uri="{BB962C8B-B14F-4D97-AF65-F5344CB8AC3E}">
        <p14:creationId xmlns:p14="http://schemas.microsoft.com/office/powerpoint/2010/main" val="2932527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7365-F6F4-4182-9E7B-0C074F0B5A7C}"/>
              </a:ext>
            </a:extLst>
          </p:cNvPr>
          <p:cNvSpPr>
            <a:spLocks noGrp="1"/>
          </p:cNvSpPr>
          <p:nvPr>
            <p:ph type="title"/>
          </p:nvPr>
        </p:nvSpPr>
        <p:spPr/>
        <p:txBody>
          <a:bodyPr>
            <a:normAutofit/>
          </a:bodyPr>
          <a:lstStyle/>
          <a:p>
            <a:r>
              <a:rPr lang="en-US" dirty="0"/>
              <a:t>Test – 1,2</a:t>
            </a:r>
            <a:br>
              <a:rPr lang="en-US" dirty="0"/>
            </a:br>
            <a:r>
              <a:rPr lang="en-US" sz="2700" dirty="0"/>
              <a:t>Assignments</a:t>
            </a:r>
            <a:endParaRPr lang="en-IN" sz="2700" dirty="0"/>
          </a:p>
        </p:txBody>
      </p:sp>
      <p:sp>
        <p:nvSpPr>
          <p:cNvPr id="3" name="Content Placeholder 2">
            <a:extLst>
              <a:ext uri="{FF2B5EF4-FFF2-40B4-BE49-F238E27FC236}">
                <a16:creationId xmlns:a16="http://schemas.microsoft.com/office/drawing/2014/main" id="{3CABD60C-90E2-4248-AB49-D906AE5230D0}"/>
              </a:ext>
            </a:extLst>
          </p:cNvPr>
          <p:cNvSpPr>
            <a:spLocks noGrp="1"/>
          </p:cNvSpPr>
          <p:nvPr>
            <p:ph idx="1"/>
          </p:nvPr>
        </p:nvSpPr>
        <p:spPr/>
        <p:txBody>
          <a:bodyPr/>
          <a:lstStyle/>
          <a:p>
            <a:r>
              <a:rPr lang="en-US" sz="2000" dirty="0"/>
              <a:t>TERM WORK </a:t>
            </a:r>
            <a:r>
              <a:rPr lang="en-US" dirty="0"/>
              <a:t>– Tutorials</a:t>
            </a:r>
          </a:p>
          <a:p>
            <a:r>
              <a:rPr lang="en-US" dirty="0"/>
              <a:t>Theory + Test + Term Work = 80 + 20 +25 =125</a:t>
            </a:r>
          </a:p>
        </p:txBody>
      </p:sp>
      <p:sp>
        <p:nvSpPr>
          <p:cNvPr id="4" name="Footer Placeholder 3">
            <a:extLst>
              <a:ext uri="{FF2B5EF4-FFF2-40B4-BE49-F238E27FC236}">
                <a16:creationId xmlns:a16="http://schemas.microsoft.com/office/drawing/2014/main" id="{8453A357-EA20-4D2D-8E64-AC69D095BE1C}"/>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D75622AC-042B-4EAF-947B-46B28C21AE09}"/>
              </a:ext>
            </a:extLst>
          </p:cNvPr>
          <p:cNvSpPr>
            <a:spLocks noGrp="1"/>
          </p:cNvSpPr>
          <p:nvPr>
            <p:ph type="sldNum" sz="quarter" idx="12"/>
          </p:nvPr>
        </p:nvSpPr>
        <p:spPr/>
        <p:txBody>
          <a:bodyPr/>
          <a:lstStyle/>
          <a:p>
            <a:fld id="{3B0820F7-1709-420A-92F4-4A68696A85EC}" type="slidenum">
              <a:rPr lang="en-IN" smtClean="0"/>
              <a:t>5</a:t>
            </a:fld>
            <a:endParaRPr lang="en-IN"/>
          </a:p>
        </p:txBody>
      </p:sp>
    </p:spTree>
    <p:extLst>
      <p:ext uri="{BB962C8B-B14F-4D97-AF65-F5344CB8AC3E}">
        <p14:creationId xmlns:p14="http://schemas.microsoft.com/office/powerpoint/2010/main" val="3227988231"/>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B25F5C8-5819-45B2-836A-1CF367F382B6}"/>
                  </a:ext>
                </a:extLst>
              </p:cNvPr>
              <p:cNvSpPr>
                <a:spLocks noGrp="1"/>
              </p:cNvSpPr>
              <p:nvPr>
                <p:ph type="title"/>
              </p:nvPr>
            </p:nvSpPr>
            <p:spPr>
              <a:xfrm>
                <a:off x="1295402" y="982133"/>
                <a:ext cx="9601196" cy="836836"/>
              </a:xfrm>
            </p:spPr>
            <p:txBody>
              <a:bodyPr>
                <a:normAutofit fontScale="90000"/>
              </a:bodyPr>
              <a:lstStyle/>
              <a:p>
                <a14:m>
                  <m:oMath xmlns:m="http://schemas.openxmlformats.org/officeDocument/2006/math">
                    <m:f>
                      <m:fPr>
                        <m:ctrlPr>
                          <a:rPr lang="en-IN" sz="3100" b="1"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IN" sz="3100" b="1" i="1">
                            <a:latin typeface="Cambria Math" panose="02040503050406030204" pitchFamily="18" charset="0"/>
                            <a:ea typeface="Times New Roman" panose="02020603050405020304" pitchFamily="18" charset="0"/>
                            <a:cs typeface="Times New Roman" panose="02020603050405020304" pitchFamily="18" charset="0"/>
                          </a:rPr>
                          <m:t>𝒅</m:t>
                        </m:r>
                        <m:r>
                          <a:rPr lang="en-US" sz="3100" b="1" i="1" smtClean="0">
                            <a:latin typeface="Cambria Math" panose="02040503050406030204" pitchFamily="18" charset="0"/>
                            <a:ea typeface="Times New Roman" panose="02020603050405020304" pitchFamily="18" charset="0"/>
                            <a:cs typeface="Times New Roman" panose="02020603050405020304" pitchFamily="18" charset="0"/>
                          </a:rPr>
                          <m:t>𝒗</m:t>
                        </m:r>
                      </m:num>
                      <m:den>
                        <m:r>
                          <a:rPr lang="en-IN" sz="3100" b="1" i="1">
                            <a:latin typeface="Cambria Math" panose="02040503050406030204" pitchFamily="18" charset="0"/>
                            <a:ea typeface="Times New Roman" panose="02020603050405020304" pitchFamily="18" charset="0"/>
                            <a:cs typeface="Times New Roman" panose="02020603050405020304" pitchFamily="18" charset="0"/>
                          </a:rPr>
                          <m:t>𝒅𝒙</m:t>
                        </m:r>
                      </m:den>
                    </m:f>
                  </m:oMath>
                </a14:m>
                <a:r>
                  <a:rPr lang="en-IN" sz="3100" dirty="0">
                    <a:effectLst/>
                    <a:latin typeface="Times New Roman" panose="02020603050405020304" pitchFamily="18" charset="0"/>
                    <a:ea typeface="Times New Roman" panose="02020603050405020304" pitchFamily="18" charset="0"/>
                    <a:cs typeface="Times New Roman" panose="02020603050405020304" pitchFamily="18" charset="0"/>
                  </a:rPr>
                  <a:t>+2xv=</a:t>
                </a:r>
                <a:r>
                  <a:rPr lang="en-IN" sz="3100" dirty="0">
                    <a:ea typeface="Times New Roman" panose="02020603050405020304" pitchFamily="18" charset="0"/>
                    <a:cs typeface="Times New Roman" panose="02020603050405020304" pitchFamily="18" charset="0"/>
                  </a:rPr>
                  <a:t> </a:t>
                </a:r>
                <a14:m>
                  <m:oMath xmlns:m="http://schemas.openxmlformats.org/officeDocument/2006/math">
                    <m:sSup>
                      <m:sSupPr>
                        <m:ctrlPr>
                          <a:rPr lang="en-IN" sz="31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3100"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sz="3100" i="1">
                            <a:latin typeface="Cambria Math" panose="02040503050406030204" pitchFamily="18" charset="0"/>
                            <a:ea typeface="Times New Roman" panose="02020603050405020304" pitchFamily="18" charset="0"/>
                            <a:cs typeface="Times New Roman" panose="02020603050405020304" pitchFamily="18" charset="0"/>
                          </a:rPr>
                          <m:t>3</m:t>
                        </m:r>
                      </m:sup>
                    </m:sSup>
                  </m:oMath>
                </a14:m>
                <a:br>
                  <a:rPr lang="en-IN" sz="3100" dirty="0"/>
                </a:br>
                <a14:m>
                  <m:oMath xmlns:m="http://schemas.openxmlformats.org/officeDocument/2006/math">
                    <m:f>
                      <m:fPr>
                        <m:ctrlPr>
                          <a:rPr lang="en-IN" sz="3100" i="1">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IN" sz="3100">
                            <a:latin typeface="Cambria Math" panose="02040503050406030204" pitchFamily="18" charset="0"/>
                            <a:ea typeface="Times New Roman" panose="02020603050405020304" pitchFamily="18" charset="0"/>
                            <a:cs typeface="Times New Roman" panose="02020603050405020304" pitchFamily="18" charset="0"/>
                          </a:rPr>
                          <m:t>dy</m:t>
                        </m:r>
                      </m:num>
                      <m:den>
                        <m:r>
                          <m:rPr>
                            <m:sty m:val="p"/>
                          </m:rPr>
                          <a:rPr lang="en-IN" sz="3100">
                            <a:latin typeface="Cambria Math" panose="02040503050406030204" pitchFamily="18" charset="0"/>
                            <a:ea typeface="Times New Roman" panose="02020603050405020304" pitchFamily="18" charset="0"/>
                            <a:cs typeface="Times New Roman" panose="02020603050405020304" pitchFamily="18" charset="0"/>
                          </a:rPr>
                          <m:t>dx</m:t>
                        </m:r>
                      </m:den>
                    </m:f>
                    <m:r>
                      <a:rPr lang="en-IN" sz="310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3100">
                        <a:latin typeface="Cambria Math" panose="02040503050406030204" pitchFamily="18" charset="0"/>
                        <a:ea typeface="Times New Roman" panose="02020603050405020304" pitchFamily="18" charset="0"/>
                        <a:cs typeface="Times New Roman" panose="02020603050405020304" pitchFamily="18" charset="0"/>
                      </a:rPr>
                      <m:t>Py</m:t>
                    </m:r>
                    <m:r>
                      <a:rPr lang="en-IN" sz="310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3100">
                        <a:latin typeface="Cambria Math" panose="02040503050406030204" pitchFamily="18" charset="0"/>
                        <a:ea typeface="Times New Roman" panose="02020603050405020304" pitchFamily="18" charset="0"/>
                        <a:cs typeface="Times New Roman" panose="02020603050405020304" pitchFamily="18" charset="0"/>
                      </a:rPr>
                      <m:t>Q</m:t>
                    </m:r>
                  </m:oMath>
                </a14:m>
                <a:r>
                  <a:rPr lang="en-IN" sz="3100" dirty="0">
                    <a:latin typeface="Times New Roman" panose="02020603050405020304" pitchFamily="18" charset="0"/>
                    <a:ea typeface="Times New Roman" panose="02020603050405020304" pitchFamily="18" charset="0"/>
                    <a:cs typeface="Times New Roman" panose="02020603050405020304" pitchFamily="18" charset="0"/>
                  </a:rPr>
                  <a:t>    where P =2x,Q = </a:t>
                </a:r>
                <a14:m>
                  <m:oMath xmlns:m="http://schemas.openxmlformats.org/officeDocument/2006/math">
                    <m:sSup>
                      <m:sSupPr>
                        <m:ctrlPr>
                          <a:rPr lang="en-IN" sz="3100" b="1" i="1">
                            <a:latin typeface="Cambria Math" panose="02040503050406030204" pitchFamily="18" charset="0"/>
                          </a:rPr>
                        </m:ctrlPr>
                      </m:sSupPr>
                      <m:e>
                        <m:r>
                          <a:rPr lang="en-US" sz="3100" b="1" i="1" smtClean="0">
                            <a:latin typeface="Cambria Math" panose="02040503050406030204" pitchFamily="18" charset="0"/>
                          </a:rPr>
                          <m:t>𝒙</m:t>
                        </m:r>
                      </m:e>
                      <m:sup>
                        <m:r>
                          <a:rPr lang="en-US" sz="3100" b="1" i="1" smtClean="0">
                            <a:latin typeface="Cambria Math" panose="02040503050406030204" pitchFamily="18" charset="0"/>
                          </a:rPr>
                          <m:t>𝟑</m:t>
                        </m:r>
                      </m:sup>
                    </m:sSup>
                  </m:oMath>
                </a14:m>
                <a:br>
                  <a:rPr lang="en-IN" dirty="0"/>
                </a:br>
                <a:endParaRPr lang="en-IN" dirty="0"/>
              </a:p>
            </p:txBody>
          </p:sp>
        </mc:Choice>
        <mc:Fallback xmlns="">
          <p:sp>
            <p:nvSpPr>
              <p:cNvPr id="2" name="Title 1">
                <a:extLst>
                  <a:ext uri="{FF2B5EF4-FFF2-40B4-BE49-F238E27FC236}">
                    <a16:creationId xmlns:a16="http://schemas.microsoft.com/office/drawing/2014/main" id="{5B25F5C8-5819-45B2-836A-1CF367F382B6}"/>
                  </a:ext>
                </a:extLst>
              </p:cNvPr>
              <p:cNvSpPr>
                <a:spLocks noGrp="1" noRot="1" noChangeAspect="1" noMove="1" noResize="1" noEditPoints="1" noAdjustHandles="1" noChangeArrowheads="1" noChangeShapeType="1" noTextEdit="1"/>
              </p:cNvSpPr>
              <p:nvPr>
                <p:ph type="title"/>
              </p:nvPr>
            </p:nvSpPr>
            <p:spPr>
              <a:xfrm>
                <a:off x="1295402" y="982133"/>
                <a:ext cx="9601196" cy="836836"/>
              </a:xfrm>
              <a:blipFill>
                <a:blip r:embed="rId2"/>
                <a:stretch>
                  <a:fillRect t="-62774" b="-29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FCC344-E74A-4FF4-98F3-40B46F3D6C11}"/>
                  </a:ext>
                </a:extLst>
              </p:cNvPr>
              <p:cNvSpPr>
                <a:spLocks noGrp="1"/>
              </p:cNvSpPr>
              <p:nvPr>
                <p:ph idx="1"/>
              </p:nvPr>
            </p:nvSpPr>
            <p:spPr>
              <a:xfrm>
                <a:off x="1295401" y="2379405"/>
                <a:ext cx="9601196" cy="3496463"/>
              </a:xfrm>
            </p:spPr>
            <p:txBody>
              <a:bodyPr>
                <a:normAutofit fontScale="55000" lnSpcReduction="20000"/>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𝑃</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e>
                        </m:nary>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dirty="0">
                    <a:ea typeface="Times New Roman" panose="02020603050405020304" pitchFamily="18" charset="0"/>
                    <a:cs typeface="Times New Roman" panose="02020603050405020304" pitchFamily="18" charset="0"/>
                  </a:rPr>
                  <a:t> </a:t>
                </a:r>
                <a14:m>
                  <m:oMath xmlns:m="http://schemas.openxmlformats.org/officeDocument/2006/math">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nary>
                          <m:naryPr>
                            <m:limLoc m:val="undOvr"/>
                            <m:subHide m:val="on"/>
                            <m:supHide m:val="on"/>
                            <m:ctrlPr>
                              <a:rPr lang="en-IN" i="1">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b="0" i="1" smtClean="0">
                                <a:latin typeface="Cambria Math" panose="02040503050406030204" pitchFamily="18" charset="0"/>
                                <a:ea typeface="Times New Roman" panose="02020603050405020304" pitchFamily="18" charset="0"/>
                                <a:cs typeface="Times New Roman" panose="02020603050405020304" pitchFamily="18" charset="0"/>
                              </a:rPr>
                              <m:t>2</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𝑥𝑑𝑥</m:t>
                            </m:r>
                          </m:e>
                        </m:nary>
                      </m:sup>
                    </m:sSup>
                  </m:oMath>
                </a14:m>
                <a:r>
                  <a:rPr lang="en-IN" dirty="0"/>
                  <a:t>=</a:t>
                </a:r>
                <a14:m>
                  <m:oMath xmlns:m="http://schemas.openxmlformats.org/officeDocument/2006/math">
                    <m:sSup>
                      <m:sSupPr>
                        <m:ctrlPr>
                          <a:rPr lang="en-IN" i="1" dirty="0" smtClean="0">
                            <a:latin typeface="Cambria Math" panose="02040503050406030204" pitchFamily="18" charset="0"/>
                          </a:rPr>
                        </m:ctrlPr>
                      </m:sSupPr>
                      <m:e>
                        <m:r>
                          <a:rPr lang="en-US" b="0" i="1" dirty="0" smtClean="0">
                            <a:latin typeface="Cambria Math" panose="02040503050406030204" pitchFamily="18" charset="0"/>
                          </a:rPr>
                          <m:t>𝑒</m:t>
                        </m:r>
                      </m:e>
                      <m:sup>
                        <m:sSup>
                          <m:sSupPr>
                            <m:ctrlPr>
                              <a:rPr lang="en-IN" i="1" dirty="0" smtClean="0">
                                <a:latin typeface="Cambria Math" panose="02040503050406030204" pitchFamily="18" charset="0"/>
                              </a:rPr>
                            </m:ctrlPr>
                          </m:sSupPr>
                          <m:e>
                            <m:r>
                              <a:rPr lang="en-IN" i="1" dirty="0" smtClean="0">
                                <a:latin typeface="Cambria Math" panose="02040503050406030204" pitchFamily="18" charset="0"/>
                              </a:rPr>
                              <m:t>𝑥</m:t>
                            </m:r>
                          </m:e>
                          <m:sup>
                            <m:r>
                              <a:rPr lang="en-IN" i="1" dirty="0" smtClean="0">
                                <a:latin typeface="Cambria Math" panose="02040503050406030204" pitchFamily="18" charset="0"/>
                              </a:rPr>
                              <m:t>2</m:t>
                            </m:r>
                          </m:sup>
                        </m:sSup>
                      </m:sup>
                    </m:sSup>
                  </m:oMath>
                </a14:m>
                <a:endParaRPr lang="en-IN" dirty="0"/>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General solution is v</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i="1" smtClean="0">
                            <a:effectLst/>
                            <a:latin typeface="Cambria Math" panose="02040503050406030204" pitchFamily="18" charset="0"/>
                            <a:cs typeface="Times New Roman" panose="02020603050405020304" pitchFamily="18" charset="0"/>
                          </a:rPr>
                        </m:ctrlPr>
                      </m:naryPr>
                      <m:sub/>
                      <m:sup/>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sup>
                        </m:sSup>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US" i="1">
                                    <a:latin typeface="Cambria Math" panose="02040503050406030204" pitchFamily="18" charset="0"/>
                                    <a:ea typeface="Times New Roman" panose="02020603050405020304" pitchFamily="18" charset="0"/>
                                    <a:cs typeface="Times New Roman" panose="02020603050405020304" pitchFamily="18" charset="0"/>
                                  </a:rPr>
                                  <m:t>3</m:t>
                                </m:r>
                              </m:sup>
                            </m:sSup>
                          </m:e>
                        </m:d>
                      </m:e>
                    </m:nary>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dx   + c</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Put </a:t>
                </a:r>
                <a14:m>
                  <m:oMath xmlns:m="http://schemas.openxmlformats.org/officeDocument/2006/math">
                    <m:sSup>
                      <m:sSupPr>
                        <m:ctrlPr>
                          <a:rPr lang="en-IN" i="1" smtClean="0">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3</m:t>
                        </m:r>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a:t>
                </a:r>
              </a:p>
              <a:p>
                <a14:m>
                  <m:oMath xmlns:m="http://schemas.openxmlformats.org/officeDocument/2006/math">
                    <m:nary>
                      <m:naryPr>
                        <m:limLoc m:val="undOvr"/>
                        <m:subHide m:val="on"/>
                        <m:supHide m:val="on"/>
                        <m:ctrlPr>
                          <a:rPr lang="en-IN" i="1">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3</m:t>
                            </m:r>
                          </m:sup>
                        </m:sSup>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sup>
                        </m:sSup>
                      </m:e>
                    </m:nary>
                    <m:r>
                      <a:rPr lang="en-IN" i="1">
                        <a:latin typeface="Cambria Math" panose="02040503050406030204" pitchFamily="18" charset="0"/>
                        <a:ea typeface="Times New Roman" panose="02020603050405020304" pitchFamily="18" charset="0"/>
                        <a:cs typeface="Times New Roman" panose="02020603050405020304" pitchFamily="18" charset="0"/>
                      </a:rPr>
                      <m:t>𝑑𝑥</m:t>
                    </m:r>
                  </m:oMath>
                </a14:m>
                <a:r>
                  <a:rPr lang="en-IN"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i="1">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r>
                              <a:rPr lang="en-IN" i="1">
                                <a:latin typeface="Cambria Math" panose="02040503050406030204" pitchFamily="18" charset="0"/>
                                <a:ea typeface="Times New Roman" panose="02020603050405020304" pitchFamily="18" charset="0"/>
                                <a:cs typeface="Times New Roman" panose="02020603050405020304" pitchFamily="18" charset="0"/>
                              </a:rPr>
                              <m:t>𝑡</m:t>
                            </m:r>
                          </m:sup>
                        </m:sSup>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𝑡</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e>
                    </m:nary>
                    <m:r>
                      <a:rPr lang="en-IN" i="1">
                        <a:latin typeface="Cambria Math" panose="02040503050406030204" pitchFamily="18" charset="0"/>
                        <a:ea typeface="Times New Roman" panose="02020603050405020304" pitchFamily="18" charset="0"/>
                        <a:cs typeface="Times New Roman" panose="02020603050405020304" pitchFamily="18" charset="0"/>
                      </a:rPr>
                      <m:t>𝑑𝑡</m:t>
                    </m:r>
                    <m:r>
                      <a:rPr lang="en-IN"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1</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IN" i="1">
                            <a:latin typeface="Cambria Math" panose="02040503050406030204" pitchFamily="18" charset="0"/>
                            <a:ea typeface="Times New Roman" panose="02020603050405020304" pitchFamily="18" charset="0"/>
                            <a:cs typeface="Times New Roman" panose="02020603050405020304" pitchFamily="18" charset="0"/>
                          </a:rPr>
                          <m:t>𝑡</m:t>
                        </m:r>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r>
                              <a:rPr lang="en-IN" i="1">
                                <a:latin typeface="Cambria Math" panose="02040503050406030204" pitchFamily="18" charset="0"/>
                                <a:ea typeface="Times New Roman" panose="02020603050405020304" pitchFamily="18" charset="0"/>
                                <a:cs typeface="Times New Roman" panose="02020603050405020304" pitchFamily="18" charset="0"/>
                              </a:rPr>
                              <m:t>𝑡</m:t>
                            </m:r>
                          </m:sup>
                        </m:sSup>
                        <m:r>
                          <a:rPr lang="en-IN"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r>
                              <a:rPr lang="en-IN" i="1">
                                <a:latin typeface="Cambria Math" panose="02040503050406030204" pitchFamily="18" charset="0"/>
                                <a:ea typeface="Times New Roman" panose="02020603050405020304" pitchFamily="18" charset="0"/>
                                <a:cs typeface="Times New Roman" panose="02020603050405020304" pitchFamily="18" charset="0"/>
                              </a:rPr>
                              <m:t>𝑡</m:t>
                            </m:r>
                          </m:sup>
                        </m:sSup>
                      </m:e>
                    </m:d>
                  </m:oMath>
                </a14:m>
                <a:r>
                  <a:rPr lang="en-IN" dirty="0">
                    <a:latin typeface="Times New Roman" panose="02020603050405020304" pitchFamily="18" charset="0"/>
                    <a:ea typeface="Times New Roman" panose="02020603050405020304" pitchFamily="18" charset="0"/>
                    <a:cs typeface="Times New Roman" panose="02020603050405020304" pitchFamily="18" charset="0"/>
                  </a:rPr>
                  <a:t> [by integral by parts]</a:t>
                </a:r>
                <a:br>
                  <a:rPr lang="en-IN" dirty="0">
                    <a:latin typeface="Calibri" panose="020F0502020204030204" pitchFamily="34" charset="0"/>
                    <a:ea typeface="Times New Roman" panose="02020603050405020304" pitchFamily="18" charset="0"/>
                    <a:cs typeface="Times New Roman" panose="02020603050405020304" pitchFamily="18" charset="0"/>
                  </a:rPr>
                </a:br>
                <a:r>
                  <a:rPr lang="en-IN"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1</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en-IN"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sup>
                        </m:sSup>
                      </m:e>
                    </m:d>
                    <m:r>
                      <a:rPr lang="en-IN"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1</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sup>
                    </m:sSup>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r>
                          <a:rPr lang="en-IN" i="1">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IN" dirty="0">
                    <a:latin typeface="Times New Roman" panose="02020603050405020304" pitchFamily="18" charset="0"/>
                    <a:ea typeface="Times New Roman" panose="02020603050405020304" pitchFamily="18" charset="0"/>
                    <a:cs typeface="Times New Roman" panose="02020603050405020304" pitchFamily="18" charset="0"/>
                  </a:rPr>
                  <a:t>   [replace t = x</a:t>
                </a:r>
                <a:r>
                  <a:rPr lang="en-IN"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General solution is v</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i="1" smtClean="0">
                            <a:effectLst/>
                            <a:latin typeface="Cambria Math" panose="02040503050406030204" pitchFamily="18" charset="0"/>
                            <a:cs typeface="Times New Roman" panose="02020603050405020304" pitchFamily="18" charset="0"/>
                          </a:rPr>
                        </m:ctrlPr>
                      </m:naryPr>
                      <m:sub/>
                      <m:sup/>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sup>
                        </m:sSup>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US" i="1">
                                    <a:latin typeface="Cambria Math" panose="02040503050406030204" pitchFamily="18" charset="0"/>
                                    <a:ea typeface="Times New Roman" panose="02020603050405020304" pitchFamily="18" charset="0"/>
                                    <a:cs typeface="Times New Roman" panose="02020603050405020304" pitchFamily="18" charset="0"/>
                                  </a:rPr>
                                  <m:t>3</m:t>
                                </m:r>
                              </m:sup>
                            </m:sSup>
                          </m:e>
                        </m:d>
                      </m:e>
                    </m:nary>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dx   + c</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v</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1</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sup>
                    </m:sSup>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r>
                          <a:rPr lang="en-IN" i="1">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c</a:t>
                </a:r>
              </a:p>
              <a:p>
                <a:r>
                  <a:rPr lang="en-IN" sz="1800" dirty="0">
                    <a:ea typeface="Times New Roman" panose="02020603050405020304" pitchFamily="18" charset="0"/>
                    <a:cs typeface="Times New Roman" panose="02020603050405020304" pitchFamily="18" charset="0"/>
                  </a:rPr>
                  <a:t>But,</a:t>
                </a:r>
                <a14:m>
                  <m:oMath xmlns:m="http://schemas.openxmlformats.org/officeDocument/2006/math">
                    <m:func>
                      <m:funcPr>
                        <m:ctrlPr>
                          <a:rPr lang="en-IN" sz="1800" i="1" smtClean="0">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sz="18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latin typeface="Cambria Math" panose="02040503050406030204" pitchFamily="18" charset="0"/>
                                <a:ea typeface="Times New Roman" panose="02020603050405020304" pitchFamily="18" charset="0"/>
                                <a:cs typeface="Times New Roman" panose="02020603050405020304" pitchFamily="18" charset="0"/>
                              </a:rPr>
                              <m:t>tan</m:t>
                            </m:r>
                          </m:e>
                          <m:sup>
                            <m:r>
                              <a:rPr lang="en-IN" sz="1800" i="1">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sz="1800" i="1">
                            <a:latin typeface="Cambria Math" panose="02040503050406030204" pitchFamily="18" charset="0"/>
                            <a:ea typeface="Times New Roman" panose="02020603050405020304" pitchFamily="18" charset="0"/>
                            <a:cs typeface="Times New Roman" panose="02020603050405020304" pitchFamily="18" charset="0"/>
                          </a:rPr>
                          <m:t>𝑦</m:t>
                        </m:r>
                        <m:r>
                          <a:rPr lang="en-IN"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latin typeface="Cambria Math" panose="02040503050406030204" pitchFamily="18" charset="0"/>
                            <a:ea typeface="Times New Roman" panose="02020603050405020304" pitchFamily="18" charset="0"/>
                            <a:cs typeface="Times New Roman" panose="02020603050405020304" pitchFamily="18" charset="0"/>
                          </a:rPr>
                          <m:t>𝑣</m:t>
                        </m:r>
                      </m:e>
                    </m:func>
                  </m:oMath>
                </a14:m>
                <a:r>
                  <a:rPr lang="en-IN" dirty="0">
                    <a:latin typeface="Calibri" panose="020F0502020204030204" pitchFamily="34" charset="0"/>
                    <a:ea typeface="Times New Roman" panose="02020603050405020304" pitchFamily="18" charset="0"/>
                    <a:cs typeface="Times New Roman" panose="02020603050405020304" pitchFamily="18" charset="0"/>
                  </a:rPr>
                  <a:t>….</a:t>
                </a:r>
                <a:r>
                  <a:rPr lang="en-IN" dirty="0">
                    <a:ea typeface="Times New Roman" panose="02020603050405020304" pitchFamily="18" charset="0"/>
                    <a:cs typeface="Times New Roman" panose="02020603050405020304" pitchFamily="18" charset="0"/>
                  </a:rPr>
                  <a:t> </a:t>
                </a:r>
              </a:p>
              <a:p>
                <a14:m>
                  <m:oMath xmlns:m="http://schemas.openxmlformats.org/officeDocument/2006/math">
                    <m:func>
                      <m:funcPr>
                        <m:ctrlPr>
                          <a:rPr lang="en-IN" i="1">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a:latin typeface="Cambria Math" panose="02040503050406030204" pitchFamily="18" charset="0"/>
                                <a:ea typeface="Times New Roman" panose="02020603050405020304" pitchFamily="18" charset="0"/>
                                <a:cs typeface="Times New Roman" panose="02020603050405020304" pitchFamily="18" charset="0"/>
                              </a:rPr>
                              <m:t>tan</m:t>
                            </m:r>
                          </m:e>
                          <m:sup>
                            <m:r>
                              <a:rPr lang="en-IN" i="1">
                                <a:latin typeface="Cambria Math" panose="02040503050406030204" pitchFamily="18" charset="0"/>
                                <a:ea typeface="Times New Roman" panose="02020603050405020304" pitchFamily="18" charset="0"/>
                                <a:cs typeface="Times New Roman" panose="02020603050405020304" pitchFamily="18" charset="0"/>
                              </a:rPr>
                              <m:t>−1</m:t>
                            </m:r>
                          </m:sup>
                        </m:sSup>
                      </m:fName>
                      <m:e>
                        <m:r>
                          <a:rPr lang="en-IN" i="1">
                            <a:latin typeface="Cambria Math" panose="02040503050406030204" pitchFamily="18" charset="0"/>
                            <a:ea typeface="Times New Roman" panose="02020603050405020304" pitchFamily="18" charset="0"/>
                            <a:cs typeface="Times New Roman" panose="02020603050405020304" pitchFamily="18" charset="0"/>
                          </a:rPr>
                          <m:t>𝑦</m:t>
                        </m:r>
                      </m:e>
                    </m:func>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r>
                  <a:rPr lang="en-IN"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1</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sup>
                    </m:sSup>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𝑥</m:t>
                            </m:r>
                          </m:e>
                          <m:sup>
                            <m:r>
                              <a:rPr lang="en-IN" i="1">
                                <a:latin typeface="Cambria Math" panose="02040503050406030204" pitchFamily="18" charset="0"/>
                                <a:ea typeface="Times New Roman" panose="02020603050405020304" pitchFamily="18" charset="0"/>
                                <a:cs typeface="Times New Roman" panose="02020603050405020304" pitchFamily="18" charset="0"/>
                              </a:rPr>
                              <m:t>2</m:t>
                            </m:r>
                          </m:sup>
                        </m:sSup>
                        <m:r>
                          <a:rPr lang="en-IN" i="1">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IN" dirty="0">
                    <a:latin typeface="Times New Roman" panose="02020603050405020304" pitchFamily="18" charset="0"/>
                    <a:ea typeface="Times New Roman" panose="02020603050405020304" pitchFamily="18" charset="0"/>
                    <a:cs typeface="Times New Roman" panose="02020603050405020304" pitchFamily="18" charset="0"/>
                  </a:rPr>
                  <a:t>   + c</a:t>
                </a:r>
              </a:p>
              <a:p>
                <a:br>
                  <a:rPr lang="en-IN" dirty="0">
                    <a:latin typeface="Calibri" panose="020F0502020204030204" pitchFamily="34" charset="0"/>
                    <a:ea typeface="Times New Roman" panose="02020603050405020304" pitchFamily="18" charset="0"/>
                    <a:cs typeface="Times New Roman" panose="02020603050405020304" pitchFamily="18" charset="0"/>
                  </a:rPr>
                </a:br>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5FCC344-E74A-4FF4-98F3-40B46F3D6C11}"/>
                  </a:ext>
                </a:extLst>
              </p:cNvPr>
              <p:cNvSpPr>
                <a:spLocks noGrp="1" noRot="1" noChangeAspect="1" noMove="1" noResize="1" noEditPoints="1" noAdjustHandles="1" noChangeArrowheads="1" noChangeShapeType="1" noTextEdit="1"/>
              </p:cNvSpPr>
              <p:nvPr>
                <p:ph idx="1"/>
              </p:nvPr>
            </p:nvSpPr>
            <p:spPr>
              <a:xfrm>
                <a:off x="1295401" y="2379405"/>
                <a:ext cx="9601196" cy="3496463"/>
              </a:xfrm>
              <a:blipFill>
                <a:blip r:embed="rId3"/>
                <a:stretch>
                  <a:fillRect l="-191" t="-9233"/>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65A1B53-9198-4125-AC88-706DE5CA7A6C}"/>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1630E5F9-8B3A-45B4-B0D2-DE765F9F64BC}"/>
              </a:ext>
            </a:extLst>
          </p:cNvPr>
          <p:cNvSpPr>
            <a:spLocks noGrp="1"/>
          </p:cNvSpPr>
          <p:nvPr>
            <p:ph type="sldNum" sz="quarter" idx="12"/>
          </p:nvPr>
        </p:nvSpPr>
        <p:spPr/>
        <p:txBody>
          <a:bodyPr/>
          <a:lstStyle/>
          <a:p>
            <a:fld id="{3B0820F7-1709-420A-92F4-4A68696A85EC}" type="slidenum">
              <a:rPr lang="en-IN" smtClean="0"/>
              <a:t>50</a:t>
            </a:fld>
            <a:endParaRPr lang="en-IN"/>
          </a:p>
        </p:txBody>
      </p:sp>
    </p:spTree>
    <p:extLst>
      <p:ext uri="{BB962C8B-B14F-4D97-AF65-F5344CB8AC3E}">
        <p14:creationId xmlns:p14="http://schemas.microsoft.com/office/powerpoint/2010/main" val="16807415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78E9BE0-545B-48C9-AAA8-0BE2E4D2D453}"/>
                  </a:ext>
                </a:extLst>
              </p:cNvPr>
              <p:cNvSpPr>
                <a:spLocks noGrp="1"/>
              </p:cNvSpPr>
              <p:nvPr>
                <p:ph type="title"/>
              </p:nvPr>
            </p:nvSpPr>
            <p:spPr/>
            <p:txBody>
              <a:bodyPr>
                <a:normAutofit fontScale="90000"/>
              </a:bodyPr>
              <a:lstStyle/>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Solve  e</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(x + 1)dx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ye</a:t>
                </a:r>
                <a:r>
                  <a:rPr lang="en-IN"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xe</a:t>
                </a:r>
                <a:r>
                  <a:rPr lang="en-IN" sz="1800" baseline="300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0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Solution: The given equation can be rewrite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sup>
                    </m:sSup>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d>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𝒅𝒙</m:t>
                        </m:r>
                      </m:num>
                      <m:den>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𝒅𝒚</m:t>
                        </m:r>
                      </m:den>
                    </m:f>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x</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e</m:t>
                        </m:r>
                      </m:e>
                      <m:sup>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x</m:t>
                        </m:r>
                      </m:sup>
                    </m:sSup>
                    <m:r>
                      <a:rPr lang="en-IN"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y</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e</m:t>
                        </m:r>
                      </m:e>
                      <m:sup>
                        <m:r>
                          <m:rPr>
                            <m:sty m:val="p"/>
                          </m:rPr>
                          <a:rPr lang="en-IN" sz="1800">
                            <a:effectLst/>
                            <a:latin typeface="Cambria Math" panose="02040503050406030204" pitchFamily="18" charset="0"/>
                            <a:ea typeface="Times New Roman" panose="02020603050405020304" pitchFamily="18" charset="0"/>
                            <a:cs typeface="Times New Roman" panose="02020603050405020304" pitchFamily="18" charset="0"/>
                          </a:rPr>
                          <m:t>y</m:t>
                        </m:r>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which is of the form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f’(x)(dx/</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dv\</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578E9BE0-545B-48C9-AAA8-0BE2E4D2D453}"/>
                  </a:ext>
                </a:extLst>
              </p:cNvPr>
              <p:cNvSpPr>
                <a:spLocks noGrp="1" noRot="1" noChangeAspect="1" noMove="1" noResize="1" noEditPoints="1" noAdjustHandles="1" noChangeArrowheads="1" noChangeShapeType="1" noTextEdit="1"/>
              </p:cNvSpPr>
              <p:nvPr>
                <p:ph type="title"/>
              </p:nvPr>
            </p:nvSpPr>
            <p:spPr>
              <a:blipFill>
                <a:blip r:embed="rId2"/>
                <a:stretch>
                  <a:fillRect l="-355"/>
                </a:stretch>
              </a:blipFill>
            </p:spPr>
            <p:txBody>
              <a:bodyPr/>
              <a:lstStyle/>
              <a:p>
                <a:r>
                  <a:rPr lang="en-IN">
                    <a:noFill/>
                  </a:rPr>
                  <a:t> </a:t>
                </a:r>
              </a:p>
            </p:txBody>
          </p:sp>
        </mc:Fallback>
      </mc:AlternateContent>
      <p:pic>
        <p:nvPicPr>
          <p:cNvPr id="7" name="Content Placeholder 6">
            <a:extLst>
              <a:ext uri="{FF2B5EF4-FFF2-40B4-BE49-F238E27FC236}">
                <a16:creationId xmlns:a16="http://schemas.microsoft.com/office/drawing/2014/main" id="{38A94777-B2D4-4790-B928-AF76DC99D05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2985" y="723029"/>
            <a:ext cx="6178859" cy="5411942"/>
          </a:xfrm>
        </p:spPr>
      </p:pic>
      <p:sp>
        <p:nvSpPr>
          <p:cNvPr id="4" name="Footer Placeholder 3">
            <a:extLst>
              <a:ext uri="{FF2B5EF4-FFF2-40B4-BE49-F238E27FC236}">
                <a16:creationId xmlns:a16="http://schemas.microsoft.com/office/drawing/2014/main" id="{52BC82A5-9F58-4844-B36D-B4B52DC3B7DE}"/>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03EB80D8-D0B0-4D5E-B2C5-5369289408AD}"/>
              </a:ext>
            </a:extLst>
          </p:cNvPr>
          <p:cNvSpPr>
            <a:spLocks noGrp="1"/>
          </p:cNvSpPr>
          <p:nvPr>
            <p:ph type="sldNum" sz="quarter" idx="12"/>
          </p:nvPr>
        </p:nvSpPr>
        <p:spPr/>
        <p:txBody>
          <a:bodyPr/>
          <a:lstStyle/>
          <a:p>
            <a:fld id="{3B0820F7-1709-420A-92F4-4A68696A85EC}" type="slidenum">
              <a:rPr lang="en-IN" smtClean="0"/>
              <a:t>51</a:t>
            </a:fld>
            <a:endParaRPr lang="en-IN"/>
          </a:p>
        </p:txBody>
      </p:sp>
    </p:spTree>
    <p:extLst>
      <p:ext uri="{BB962C8B-B14F-4D97-AF65-F5344CB8AC3E}">
        <p14:creationId xmlns:p14="http://schemas.microsoft.com/office/powerpoint/2010/main" val="34106562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2E9C-75F8-4DCC-B173-F42FF45FBBD0}"/>
              </a:ext>
            </a:extLst>
          </p:cNvPr>
          <p:cNvSpPr>
            <a:spLocks noGrp="1"/>
          </p:cNvSpPr>
          <p:nvPr>
            <p:ph type="title"/>
          </p:nvPr>
        </p:nvSpPr>
        <p:spPr/>
        <p:txBody>
          <a:bodyPr/>
          <a:lstStyle/>
          <a:p>
            <a:r>
              <a:rPr lang="en-US" dirty="0"/>
              <a:t>Solving Linear D.E.</a:t>
            </a:r>
            <a:endParaRPr lang="en-IN" dirty="0"/>
          </a:p>
        </p:txBody>
      </p: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D8B74B65-0BEB-40B1-AE7F-623099B73C05}"/>
                  </a:ext>
                </a:extLst>
              </p:cNvPr>
              <p:cNvGraphicFramePr>
                <a:graphicFrameLocks noGrp="1"/>
              </p:cNvGraphicFramePr>
              <p:nvPr>
                <p:ph idx="1"/>
                <p:extLst>
                  <p:ext uri="{D42A27DB-BD31-4B8C-83A1-F6EECF244321}">
                    <p14:modId xmlns:p14="http://schemas.microsoft.com/office/powerpoint/2010/main" val="677464167"/>
                  </p:ext>
                </p:extLst>
              </p:nvPr>
            </p:nvGraphicFramePr>
            <p:xfrm>
              <a:off x="1295401" y="2557463"/>
              <a:ext cx="5252883"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Content Placeholder 5">
                <a:extLst>
                  <a:ext uri="{FF2B5EF4-FFF2-40B4-BE49-F238E27FC236}">
                    <a16:creationId xmlns:a16="http://schemas.microsoft.com/office/drawing/2014/main" id="{D8B74B65-0BEB-40B1-AE7F-623099B73C05}"/>
                  </a:ext>
                </a:extLst>
              </p:cNvPr>
              <p:cNvGraphicFramePr>
                <a:graphicFrameLocks noGrp="1"/>
              </p:cNvGraphicFramePr>
              <p:nvPr>
                <p:ph idx="1"/>
                <p:extLst>
                  <p:ext uri="{D42A27DB-BD31-4B8C-83A1-F6EECF244321}">
                    <p14:modId xmlns:p14="http://schemas.microsoft.com/office/powerpoint/2010/main" val="677464167"/>
                  </p:ext>
                </p:extLst>
              </p:nvPr>
            </p:nvGraphicFramePr>
            <p:xfrm>
              <a:off x="1295401" y="2557463"/>
              <a:ext cx="5252883" cy="3317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4" name="Footer Placeholder 3">
            <a:extLst>
              <a:ext uri="{FF2B5EF4-FFF2-40B4-BE49-F238E27FC236}">
                <a16:creationId xmlns:a16="http://schemas.microsoft.com/office/drawing/2014/main" id="{271F1C01-7325-4923-B648-845F7B8C10DD}"/>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F7F57349-91BC-4633-A828-032489895B3F}"/>
              </a:ext>
            </a:extLst>
          </p:cNvPr>
          <p:cNvSpPr>
            <a:spLocks noGrp="1"/>
          </p:cNvSpPr>
          <p:nvPr>
            <p:ph type="sldNum" sz="quarter" idx="12"/>
          </p:nvPr>
        </p:nvSpPr>
        <p:spPr/>
        <p:txBody>
          <a:bodyPr/>
          <a:lstStyle/>
          <a:p>
            <a:fld id="{3B0820F7-1709-420A-92F4-4A68696A85EC}" type="slidenum">
              <a:rPr lang="en-IN" smtClean="0"/>
              <a:t>52</a:t>
            </a:fld>
            <a:endParaRPr lang="en-IN"/>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CBDB4A35-F5B1-4391-BFCA-E9C8A04EE156}"/>
                  </a:ext>
                </a:extLst>
              </p:cNvPr>
              <p:cNvGraphicFramePr/>
              <p:nvPr>
                <p:extLst>
                  <p:ext uri="{D42A27DB-BD31-4B8C-83A1-F6EECF244321}">
                    <p14:modId xmlns:p14="http://schemas.microsoft.com/office/powerpoint/2010/main" val="1040124475"/>
                  </p:ext>
                </p:extLst>
              </p:nvPr>
            </p:nvGraphicFramePr>
            <p:xfrm>
              <a:off x="6725266" y="2285999"/>
              <a:ext cx="4014016" cy="39624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9" name="Diagram 8">
                <a:extLst>
                  <a:ext uri="{FF2B5EF4-FFF2-40B4-BE49-F238E27FC236}">
                    <a16:creationId xmlns:a16="http://schemas.microsoft.com/office/drawing/2014/main" id="{CBDB4A35-F5B1-4391-BFCA-E9C8A04EE156}"/>
                  </a:ext>
                </a:extLst>
              </p:cNvPr>
              <p:cNvGraphicFramePr/>
              <p:nvPr>
                <p:extLst>
                  <p:ext uri="{D42A27DB-BD31-4B8C-83A1-F6EECF244321}">
                    <p14:modId xmlns:p14="http://schemas.microsoft.com/office/powerpoint/2010/main" val="1040124475"/>
                  </p:ext>
                </p:extLst>
              </p:nvPr>
            </p:nvGraphicFramePr>
            <p:xfrm>
              <a:off x="6725266" y="2285999"/>
              <a:ext cx="4014016" cy="39624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Tree>
    <p:extLst>
      <p:ext uri="{BB962C8B-B14F-4D97-AF65-F5344CB8AC3E}">
        <p14:creationId xmlns:p14="http://schemas.microsoft.com/office/powerpoint/2010/main" val="4262535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9" grpId="0">
        <p:bldAsOne/>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8F75-5C42-4430-BB75-5908594CD2ED}"/>
              </a:ext>
            </a:extLst>
          </p:cNvPr>
          <p:cNvSpPr>
            <a:spLocks noGrp="1"/>
          </p:cNvSpPr>
          <p:nvPr>
            <p:ph type="title"/>
          </p:nvPr>
        </p:nvSpPr>
        <p:spPr/>
        <p:txBody>
          <a:bodyPr/>
          <a:lstStyle/>
          <a:p>
            <a:r>
              <a:rPr lang="en-US" dirty="0"/>
              <a:t>Solving Bernoulli’s D.E.</a:t>
            </a:r>
            <a:endParaRPr lang="en-IN" dirty="0"/>
          </a:p>
        </p:txBody>
      </p: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DEACDF3F-F888-492F-B0C5-B73E1D20BFAC}"/>
                  </a:ext>
                </a:extLst>
              </p:cNvPr>
              <p:cNvGraphicFramePr>
                <a:graphicFrameLocks noGrp="1"/>
              </p:cNvGraphicFramePr>
              <p:nvPr>
                <p:ph idx="1"/>
                <p:extLst>
                  <p:ext uri="{D42A27DB-BD31-4B8C-83A1-F6EECF244321}">
                    <p14:modId xmlns:p14="http://schemas.microsoft.com/office/powerpoint/2010/main" val="2425552539"/>
                  </p:ext>
                </p:extLst>
              </p:nvPr>
            </p:nvGraphicFramePr>
            <p:xfrm>
              <a:off x="1295399" y="1986117"/>
              <a:ext cx="4800601" cy="388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Content Placeholder 5">
                <a:extLst>
                  <a:ext uri="{FF2B5EF4-FFF2-40B4-BE49-F238E27FC236}">
                    <a16:creationId xmlns:a16="http://schemas.microsoft.com/office/drawing/2014/main" id="{DEACDF3F-F888-492F-B0C5-B73E1D20BFAC}"/>
                  </a:ext>
                </a:extLst>
              </p:cNvPr>
              <p:cNvGraphicFramePr>
                <a:graphicFrameLocks noGrp="1"/>
              </p:cNvGraphicFramePr>
              <p:nvPr>
                <p:ph idx="1"/>
                <p:extLst>
                  <p:ext uri="{D42A27DB-BD31-4B8C-83A1-F6EECF244321}">
                    <p14:modId xmlns:p14="http://schemas.microsoft.com/office/powerpoint/2010/main" val="2425552539"/>
                  </p:ext>
                </p:extLst>
              </p:nvPr>
            </p:nvGraphicFramePr>
            <p:xfrm>
              <a:off x="1295399" y="1986117"/>
              <a:ext cx="4800601" cy="38892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4" name="Footer Placeholder 3">
            <a:extLst>
              <a:ext uri="{FF2B5EF4-FFF2-40B4-BE49-F238E27FC236}">
                <a16:creationId xmlns:a16="http://schemas.microsoft.com/office/drawing/2014/main" id="{BD539029-E2B5-4CF5-BFDF-F704D228D1DE}"/>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14AAAE3C-C4C5-46FA-AF60-02E6A78FC43B}"/>
              </a:ext>
            </a:extLst>
          </p:cNvPr>
          <p:cNvSpPr>
            <a:spLocks noGrp="1"/>
          </p:cNvSpPr>
          <p:nvPr>
            <p:ph type="sldNum" sz="quarter" idx="12"/>
          </p:nvPr>
        </p:nvSpPr>
        <p:spPr/>
        <p:txBody>
          <a:bodyPr/>
          <a:lstStyle/>
          <a:p>
            <a:fld id="{3B0820F7-1709-420A-92F4-4A68696A85EC}" type="slidenum">
              <a:rPr lang="en-IN" smtClean="0"/>
              <a:t>53</a:t>
            </a:fld>
            <a:endParaRPr lang="en-IN"/>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3BC5AB57-F8C7-4191-B0E2-014C33943A27}"/>
                  </a:ext>
                </a:extLst>
              </p:cNvPr>
              <p:cNvGraphicFramePr/>
              <p:nvPr>
                <p:extLst>
                  <p:ext uri="{D42A27DB-BD31-4B8C-83A1-F6EECF244321}">
                    <p14:modId xmlns:p14="http://schemas.microsoft.com/office/powerpoint/2010/main" val="3852330818"/>
                  </p:ext>
                </p:extLst>
              </p:nvPr>
            </p:nvGraphicFramePr>
            <p:xfrm>
              <a:off x="6941574" y="2172928"/>
              <a:ext cx="3218426" cy="396540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7" name="Diagram 6">
                <a:extLst>
                  <a:ext uri="{FF2B5EF4-FFF2-40B4-BE49-F238E27FC236}">
                    <a16:creationId xmlns:a16="http://schemas.microsoft.com/office/drawing/2014/main" id="{3BC5AB57-F8C7-4191-B0E2-014C33943A27}"/>
                  </a:ext>
                </a:extLst>
              </p:cNvPr>
              <p:cNvGraphicFramePr/>
              <p:nvPr>
                <p:extLst>
                  <p:ext uri="{D42A27DB-BD31-4B8C-83A1-F6EECF244321}">
                    <p14:modId xmlns:p14="http://schemas.microsoft.com/office/powerpoint/2010/main" val="3852330818"/>
                  </p:ext>
                </p:extLst>
              </p:nvPr>
            </p:nvGraphicFramePr>
            <p:xfrm>
              <a:off x="6941574" y="2172928"/>
              <a:ext cx="3218426" cy="3965405"/>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Tree>
    <p:extLst>
      <p:ext uri="{BB962C8B-B14F-4D97-AF65-F5344CB8AC3E}">
        <p14:creationId xmlns:p14="http://schemas.microsoft.com/office/powerpoint/2010/main" val="11539805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A1D2F0B-50DF-466F-ACE1-690B0FDC4DF1}"/>
                  </a:ext>
                </a:extLst>
              </p:cNvPr>
              <p:cNvSpPr>
                <a:spLocks noGrp="1"/>
              </p:cNvSpPr>
              <p:nvPr>
                <p:ph type="title"/>
              </p:nvPr>
            </p:nvSpPr>
            <p:spPr/>
            <p:txBody>
              <a:bodyPr>
                <a:normAutofit fontScale="90000"/>
              </a:bodyPr>
              <a:lstStyle/>
              <a:p>
                <a:pPr algn="l">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Q.Solve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 + xy</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oMath>
                </a14:m>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 1. [Hint: equation can be written as </a:t>
                </a:r>
                <a14:m>
                  <m:oMath xmlns:m="http://schemas.openxmlformats.org/officeDocument/2006/math">
                    <m:f>
                      <m:f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br>
                  <a:rPr lang="en-US" sz="1600" baseline="30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baseline="30000" dirty="0">
                    <a:latin typeface="Times New Roman" panose="02020603050405020304" pitchFamily="18" charset="0"/>
                    <a:ea typeface="Times New Roman" panose="02020603050405020304" pitchFamily="18" charset="0"/>
                    <a:cs typeface="Times New Roman" panose="02020603050405020304" pitchFamily="18" charset="0"/>
                  </a:rPr>
                  <a:t>Solution : Given D.E. is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xy(1 + xy</a:t>
                </a:r>
                <a:r>
                  <a:rPr lang="en-US" sz="1600"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1600" i="1">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𝑑𝑥</m:t>
                        </m:r>
                      </m:den>
                    </m:f>
                  </m:oMath>
                </a14:m>
                <a:r>
                  <a:rPr lang="en-US" sz="1600" dirty="0">
                    <a:latin typeface="Times New Roman" panose="02020603050405020304" pitchFamily="18" charset="0"/>
                    <a:ea typeface="Times New Roman" panose="02020603050405020304" pitchFamily="18" charset="0"/>
                    <a:cs typeface="Times New Roman" panose="02020603050405020304" pitchFamily="18" charset="0"/>
                  </a:rPr>
                  <a:t> = 1</a:t>
                </a:r>
                <a:br>
                  <a:rPr lang="en-US" sz="1600" dirty="0">
                    <a:latin typeface="Times New Roman" panose="02020603050405020304" pitchFamily="18" charset="0"/>
                    <a:ea typeface="Times New Roman" panose="02020603050405020304" pitchFamily="18" charset="0"/>
                    <a:cs typeface="Times New Roman" panose="02020603050405020304" pitchFamily="18" charset="0"/>
                  </a:rPr>
                </a:b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xy</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1600" i="1" smtClean="0">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smtClean="0">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600" i="1" smtClean="0">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160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𝑦</m:t>
                        </m:r>
                      </m:e>
                      <m:sup>
                        <m:r>
                          <a:rPr lang="en-US" sz="1600" b="0" i="1" smtClean="0">
                            <a:latin typeface="Cambria Math" panose="02040503050406030204" pitchFamily="18" charset="0"/>
                            <a:cs typeface="Times New Roman" panose="02020603050405020304" pitchFamily="18" charset="0"/>
                          </a:rPr>
                          <m:t>3</m:t>
                        </m:r>
                      </m:sup>
                    </m:sSup>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𝑑𝑦</m:t>
                        </m:r>
                      </m:num>
                      <m:den>
                        <m:r>
                          <a:rPr lang="en-US" sz="1600" b="0" i="1" smtClean="0">
                            <a:latin typeface="Cambria Math" panose="02040503050406030204" pitchFamily="18" charset="0"/>
                            <a:cs typeface="Times New Roman" panose="02020603050405020304" pitchFamily="18" charset="0"/>
                          </a:rPr>
                          <m:t>𝑑𝑥</m:t>
                        </m:r>
                      </m:den>
                    </m:f>
                    <m:r>
                      <a:rPr lang="en-US" sz="1600" b="0" i="1" smtClean="0">
                        <a:latin typeface="Cambria Math" panose="02040503050406030204" pitchFamily="18" charset="0"/>
                        <a:cs typeface="Times New Roman" panose="02020603050405020304" pitchFamily="18" charset="0"/>
                      </a:rPr>
                      <m:t>=1</m:t>
                    </m:r>
                  </m:oMath>
                </a14:m>
                <a:br>
                  <a:rPr lang="en-IN" sz="1600" dirty="0">
                    <a:effectLst/>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Times New Roman" panose="02020603050405020304" pitchFamily="18" charset="0"/>
                    <a:ea typeface="Times New Roman" panose="02020603050405020304" pitchFamily="18" charset="0"/>
                    <a:cs typeface="Times New Roman" panose="02020603050405020304" pitchFamily="18" charset="0"/>
                  </a:rPr>
                  <a:t>xy + </a:t>
                </a:r>
                <a14:m>
                  <m:oMath xmlns:m="http://schemas.openxmlformats.org/officeDocument/2006/math">
                    <m:sSup>
                      <m:sSupPr>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1600" i="1">
                            <a:latin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cs typeface="Times New Roman" panose="02020603050405020304" pitchFamily="18" charset="0"/>
                          </a:rPr>
                          <m:t>𝑦</m:t>
                        </m:r>
                      </m:e>
                      <m:sup>
                        <m:r>
                          <a:rPr lang="en-US" sz="1600" i="1">
                            <a:latin typeface="Cambria Math" panose="02040503050406030204" pitchFamily="18" charset="0"/>
                            <a:cs typeface="Times New Roman" panose="02020603050405020304" pitchFamily="18" charset="0"/>
                          </a:rPr>
                          <m:t>3</m:t>
                        </m:r>
                      </m:sup>
                    </m:sSup>
                    <m:r>
                      <a:rPr lang="en-US" sz="1600" i="1">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𝑑𝑥</m:t>
                        </m:r>
                      </m:num>
                      <m:den>
                        <m:r>
                          <a:rPr lang="en-US" sz="1600" i="1">
                            <a:latin typeface="Cambria Math" panose="02040503050406030204" pitchFamily="18" charset="0"/>
                            <a:cs typeface="Times New Roman" panose="02020603050405020304" pitchFamily="18" charset="0"/>
                          </a:rPr>
                          <m:t>𝑑𝑦</m:t>
                        </m:r>
                      </m:den>
                    </m:f>
                  </m:oMath>
                </a14:m>
                <a:br>
                  <a:rPr lang="en-IN" sz="2000" dirty="0"/>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000" dirty="0"/>
              </a:p>
            </p:txBody>
          </p:sp>
        </mc:Choice>
        <mc:Fallback xmlns="">
          <p:sp>
            <p:nvSpPr>
              <p:cNvPr id="2" name="Title 1">
                <a:extLst>
                  <a:ext uri="{FF2B5EF4-FFF2-40B4-BE49-F238E27FC236}">
                    <a16:creationId xmlns:a16="http://schemas.microsoft.com/office/drawing/2014/main" id="{CA1D2F0B-50DF-466F-ACE1-690B0FDC4DF1}"/>
                  </a:ext>
                </a:extLst>
              </p:cNvPr>
              <p:cNvSpPr>
                <a:spLocks noGrp="1" noRot="1" noChangeAspect="1" noMove="1" noResize="1" noEditPoints="1" noAdjustHandles="1" noChangeArrowheads="1" noChangeShapeType="1" noTextEdit="1"/>
              </p:cNvSpPr>
              <p:nvPr>
                <p:ph type="title"/>
              </p:nvPr>
            </p:nvSpPr>
            <p:spPr>
              <a:blipFill>
                <a:blip r:embed="rId2"/>
                <a:stretch>
                  <a:fillRect l="-191" t="-26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D1FE59-D7E2-42A4-B238-D47FB115D026}"/>
                  </a:ext>
                </a:extLst>
              </p:cNvPr>
              <p:cNvSpPr>
                <a:spLocks noGrp="1"/>
              </p:cNvSpPr>
              <p:nvPr>
                <p:ph idx="1"/>
              </p:nvPr>
            </p:nvSpPr>
            <p:spPr/>
            <p:txBody>
              <a:bodyPr>
                <a:normAutofit fontScale="70000" lnSpcReduction="20000"/>
              </a:bodyPr>
              <a:lstStyle/>
              <a:p>
                <a14:m>
                  <m:oMath xmlns:m="http://schemas.openxmlformats.org/officeDocument/2006/math">
                    <m:f>
                      <m:f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US"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a:t>
                </a:r>
                <a:r>
                  <a:rPr lang="en-IN" b="1" dirty="0">
                    <a:latin typeface="Times New Roman" panose="02020603050405020304" pitchFamily="18" charset="0"/>
                    <a:ea typeface="Times New Roman" panose="02020603050405020304" pitchFamily="18" charset="0"/>
                    <a:cs typeface="Times New Roman" panose="02020603050405020304" pitchFamily="18" charset="0"/>
                  </a:rPr>
                  <a:t> Bernoulli’s Equation </a:t>
                </a:r>
              </a:p>
              <a:p>
                <a14:m>
                  <m:oMath xmlns:m="http://schemas.openxmlformats.org/officeDocument/2006/math">
                    <m:f>
                      <m:f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+(-y)x = y</a:t>
                </a:r>
                <a:r>
                  <a:rPr lang="en-US"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dirty="0">
                    <a:latin typeface="Times New Roman" panose="02020603050405020304" pitchFamily="18" charset="0"/>
                    <a:ea typeface="Times New Roman" panose="02020603050405020304" pitchFamily="18" charset="0"/>
                    <a:cs typeface="Times New Roman" panose="02020603050405020304" pitchFamily="18" charset="0"/>
                  </a:rPr>
                  <a:t>x</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2-----------------------------P = -y, Q = </a:t>
                </a:r>
                <a:r>
                  <a:rPr lang="en-US" dirty="0">
                    <a:latin typeface="Times New Roman" panose="02020603050405020304" pitchFamily="18" charset="0"/>
                    <a:ea typeface="Times New Roman" panose="02020603050405020304" pitchFamily="18" charset="0"/>
                    <a:cs typeface="Times New Roman" panose="02020603050405020304" pitchFamily="18" charset="0"/>
                  </a:rPr>
                  <a:t>y</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3</a:t>
                </a:r>
              </a:p>
              <a:p>
                <a:r>
                  <a:rPr lang="en-US" baseline="30000" dirty="0">
                    <a:latin typeface="Times New Roman" panose="02020603050405020304" pitchFamily="18" charset="0"/>
                    <a:cs typeface="Times New Roman" panose="02020603050405020304" pitchFamily="18" charset="0"/>
                  </a:rPr>
                  <a:t>Divide both sides by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p>
              <a:p>
                <a14:m>
                  <m:oMath xmlns:m="http://schemas.openxmlformats.org/officeDocument/2006/math">
                    <m:f>
                      <m:fPr>
                        <m:ctrlPr>
                          <a:rPr lang="en-IN" sz="2400" i="1" smtClean="0">
                            <a:effectLst/>
                            <a:latin typeface="Cambria Math" panose="02040503050406030204" pitchFamily="18" charset="0"/>
                            <a:cs typeface="Times New Roman" panose="02020603050405020304" pitchFamily="18" charset="0"/>
                          </a:rPr>
                        </m:ctrlPr>
                      </m:fPr>
                      <m:num>
                        <m:r>
                          <a:rPr lang="en-US" sz="2400" b="0" i="1" smtClean="0">
                            <a:effectLst/>
                            <a:latin typeface="Cambria Math" panose="02040503050406030204" pitchFamily="18" charset="0"/>
                            <a:cs typeface="Times New Roman" panose="02020603050405020304" pitchFamily="18" charset="0"/>
                          </a:rPr>
                          <m:t>1</m:t>
                        </m:r>
                      </m:num>
                      <m:den>
                        <m:sSup>
                          <m:sSupPr>
                            <m:ctrlPr>
                              <a:rPr lang="en-IN" sz="2400" i="1" smtClean="0">
                                <a:effectLst/>
                                <a:latin typeface="Cambria Math" panose="02040503050406030204" pitchFamily="18" charset="0"/>
                                <a:cs typeface="Times New Roman" panose="02020603050405020304" pitchFamily="18" charset="0"/>
                              </a:rPr>
                            </m:ctrlPr>
                          </m:sSupPr>
                          <m:e>
                            <m:r>
                              <a:rPr lang="en-IN" sz="2400" i="1" smtClean="0">
                                <a:effectLst/>
                                <a:latin typeface="Cambria Math" panose="02040503050406030204" pitchFamily="18" charset="0"/>
                                <a:cs typeface="Times New Roman" panose="02020603050405020304" pitchFamily="18" charset="0"/>
                              </a:rPr>
                              <m:t>𝑥</m:t>
                            </m:r>
                          </m:e>
                          <m:sup>
                            <m:r>
                              <a:rPr lang="en-IN" sz="2400" i="1" smtClean="0">
                                <a:effectLst/>
                                <a:latin typeface="Cambria Math" panose="02040503050406030204" pitchFamily="18" charset="0"/>
                                <a:cs typeface="Times New Roman" panose="02020603050405020304" pitchFamily="18" charset="0"/>
                              </a:rPr>
                              <m:t>2</m:t>
                            </m:r>
                          </m:sup>
                        </m:sSup>
                      </m:den>
                    </m:f>
                    <m:f>
                      <m:f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+(-y)</a:t>
                </a:r>
                <a14:m>
                  <m:oMath xmlns:m="http://schemas.openxmlformats.org/officeDocument/2006/math">
                    <m:f>
                      <m:fPr>
                        <m:ctrlPr>
                          <a:rPr lang="en-US" sz="2400" i="1" smtClean="0">
                            <a:effectLst/>
                            <a:latin typeface="Cambria Math" panose="02040503050406030204" pitchFamily="18" charset="0"/>
                            <a:cs typeface="Times New Roman" panose="02020603050405020304" pitchFamily="18" charset="0"/>
                          </a:rPr>
                        </m:ctrlPr>
                      </m:fPr>
                      <m:num>
                        <m:r>
                          <a:rPr lang="en-US" sz="2400" b="0" i="1" smtClean="0">
                            <a:effectLst/>
                            <a:latin typeface="Cambria Math" panose="02040503050406030204" pitchFamily="18" charset="0"/>
                            <a:cs typeface="Times New Roman" panose="02020603050405020304" pitchFamily="18" charset="0"/>
                          </a:rPr>
                          <m:t>1</m:t>
                        </m:r>
                      </m:num>
                      <m:den>
                        <m:r>
                          <a:rPr lang="en-US" sz="2400" b="0" i="1" smtClean="0">
                            <a:effectLst/>
                            <a:latin typeface="Cambria Math" panose="02040503050406030204" pitchFamily="18" charset="0"/>
                            <a:cs typeface="Times New Roman" panose="02020603050405020304" pitchFamily="18" charset="0"/>
                          </a:rPr>
                          <m:t>𝑥</m:t>
                        </m:r>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y</a:t>
                </a:r>
                <a:r>
                  <a:rPr lang="en-US"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p>
              <a:p>
                <a:r>
                  <a:rPr lang="en-US" baseline="30000" dirty="0">
                    <a:latin typeface="Times New Roman" panose="02020603050405020304" pitchFamily="18" charset="0"/>
                    <a:cs typeface="Times New Roman" panose="02020603050405020304" pitchFamily="18" charset="0"/>
                  </a:rPr>
                  <a:t>Put </a:t>
                </a:r>
                <a14:m>
                  <m:oMath xmlns:m="http://schemas.openxmlformats.org/officeDocument/2006/math">
                    <m:f>
                      <m:fPr>
                        <m:ctrlPr>
                          <a:rPr lang="en-US" sz="2400" i="1" smtClean="0">
                            <a:effectLst/>
                            <a:latin typeface="Cambria Math" panose="02040503050406030204" pitchFamily="18" charset="0"/>
                            <a:cs typeface="Times New Roman" panose="02020603050405020304" pitchFamily="18" charset="0"/>
                          </a:rPr>
                        </m:ctrlPr>
                      </m:fPr>
                      <m:num>
                        <m:r>
                          <a:rPr lang="en-US" sz="2400" b="0" i="1" smtClean="0">
                            <a:effectLst/>
                            <a:latin typeface="Cambria Math" panose="02040503050406030204" pitchFamily="18" charset="0"/>
                            <a:cs typeface="Times New Roman" panose="02020603050405020304" pitchFamily="18" charset="0"/>
                          </a:rPr>
                          <m:t>1</m:t>
                        </m:r>
                      </m:num>
                      <m:den>
                        <m:r>
                          <a:rPr lang="en-US" sz="2400" b="0" i="1" smtClean="0">
                            <a:effectLst/>
                            <a:latin typeface="Cambria Math" panose="02040503050406030204" pitchFamily="18" charset="0"/>
                            <a:cs typeface="Times New Roman" panose="02020603050405020304" pitchFamily="18" charset="0"/>
                          </a:rPr>
                          <m:t>𝑥</m:t>
                        </m:r>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t</a:t>
                </a:r>
              </a:p>
              <a:p>
                <a14:m>
                  <m:oMath xmlns:m="http://schemas.openxmlformats.org/officeDocument/2006/math">
                    <m:f>
                      <m:fPr>
                        <m:ctrlPr>
                          <a:rPr lang="en-IN" sz="2400" i="1" smtClean="0">
                            <a:effectLst/>
                            <a:latin typeface="Cambria Math" panose="02040503050406030204" pitchFamily="18" charset="0"/>
                            <a:cs typeface="Times New Roman" panose="02020603050405020304" pitchFamily="18" charset="0"/>
                          </a:rPr>
                        </m:ctrlPr>
                      </m:fPr>
                      <m:num>
                        <m:r>
                          <a:rPr lang="en-US" sz="2400" b="0" i="1" smtClean="0">
                            <a:effectLst/>
                            <a:latin typeface="Cambria Math" panose="02040503050406030204" pitchFamily="18" charset="0"/>
                            <a:cs typeface="Times New Roman" panose="02020603050405020304" pitchFamily="18" charset="0"/>
                          </a:rPr>
                          <m:t>−1</m:t>
                        </m:r>
                      </m:num>
                      <m:den>
                        <m:sSup>
                          <m:sSupPr>
                            <m:ctrlPr>
                              <a:rPr lang="en-IN" sz="2400" i="1" smtClean="0">
                                <a:effectLst/>
                                <a:latin typeface="Cambria Math" panose="02040503050406030204" pitchFamily="18" charset="0"/>
                                <a:cs typeface="Times New Roman" panose="02020603050405020304" pitchFamily="18" charset="0"/>
                              </a:rPr>
                            </m:ctrlPr>
                          </m:sSupPr>
                          <m:e>
                            <m:r>
                              <a:rPr lang="en-IN" sz="2400" i="1" smtClean="0">
                                <a:effectLst/>
                                <a:latin typeface="Cambria Math" panose="02040503050406030204" pitchFamily="18" charset="0"/>
                                <a:cs typeface="Times New Roman" panose="02020603050405020304" pitchFamily="18" charset="0"/>
                              </a:rPr>
                              <m:t>𝑥</m:t>
                            </m:r>
                          </m:e>
                          <m:sup>
                            <m:r>
                              <a:rPr lang="en-IN" sz="2400" i="1" smtClean="0">
                                <a:effectLst/>
                                <a:latin typeface="Cambria Math" panose="02040503050406030204" pitchFamily="18" charset="0"/>
                                <a:cs typeface="Times New Roman" panose="02020603050405020304" pitchFamily="18" charset="0"/>
                              </a:rPr>
                              <m:t>2</m:t>
                            </m:r>
                          </m:sup>
                        </m:sSup>
                      </m:den>
                    </m:f>
                    <m:f>
                      <m:f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den>
                    </m:f>
                  </m:oMath>
                </a14:m>
                <a:r>
                  <a:rPr lang="en-IN" dirty="0"/>
                  <a:t> =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𝑑</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𝑡</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𝑑𝑦</m:t>
                        </m:r>
                      </m:den>
                    </m:f>
                  </m:oMath>
                </a14:m>
                <a:r>
                  <a:rPr lang="en-IN" dirty="0"/>
                  <a:t> ……………</a:t>
                </a:r>
                <a:r>
                  <a:rPr lang="en-IN" dirty="0">
                    <a:cs typeface="Times New Roman" panose="02020603050405020304" pitchFamily="18" charset="0"/>
                  </a:rPr>
                  <a:t> </a:t>
                </a:r>
                <a14:m>
                  <m:oMath xmlns:m="http://schemas.openxmlformats.org/officeDocument/2006/math">
                    <m:r>
                      <a:rPr lang="en-US" b="0" i="0"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𝑑</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𝑡</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𝑑𝑦</m:t>
                        </m:r>
                      </m:den>
                    </m:f>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–+(-y)</a:t>
                </a:r>
                <a14:m>
                  <m:oMath xmlns:m="http://schemas.openxmlformats.org/officeDocument/2006/math">
                    <m:r>
                      <m:rPr>
                        <m:sty m:val="p"/>
                      </m:rPr>
                      <a:rPr lang="en-US" b="0" i="0" smtClean="0">
                        <a:latin typeface="Cambria Math" panose="02040503050406030204" pitchFamily="18" charset="0"/>
                        <a:cs typeface="Times New Roman" panose="02020603050405020304" pitchFamily="18" charset="0"/>
                      </a:rPr>
                      <m:t>t</m:t>
                    </m:r>
                    <m:r>
                      <a:rPr lang="en-US"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y</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3</a:t>
                </a:r>
              </a:p>
              <a:p>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𝑑</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𝑡</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𝑑𝑦</m:t>
                        </m:r>
                      </m:den>
                    </m:f>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+(y)</a:t>
                </a:r>
                <a14:m>
                  <m:oMath xmlns:m="http://schemas.openxmlformats.org/officeDocument/2006/math">
                    <m:r>
                      <m:rPr>
                        <m:sty m:val="p"/>
                      </m:rPr>
                      <a:rPr lang="en-US" b="0" i="0" smtClean="0">
                        <a:latin typeface="Cambria Math" panose="02040503050406030204" pitchFamily="18" charset="0"/>
                        <a:cs typeface="Times New Roman" panose="02020603050405020304" pitchFamily="18" charset="0"/>
                      </a:rPr>
                      <m:t>t</m:t>
                    </m:r>
                    <m:r>
                      <a:rPr lang="en-US"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-y</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3………………………………..LDE</a:t>
                </a:r>
                <a:endParaRPr lang="en-IN" dirty="0"/>
              </a:p>
            </p:txBody>
          </p:sp>
        </mc:Choice>
        <mc:Fallback xmlns="">
          <p:sp>
            <p:nvSpPr>
              <p:cNvPr id="3" name="Content Placeholder 2">
                <a:extLst>
                  <a:ext uri="{FF2B5EF4-FFF2-40B4-BE49-F238E27FC236}">
                    <a16:creationId xmlns:a16="http://schemas.microsoft.com/office/drawing/2014/main" id="{9DD1FE59-D7E2-42A4-B238-D47FB115D026}"/>
                  </a:ext>
                </a:extLst>
              </p:cNvPr>
              <p:cNvSpPr>
                <a:spLocks noGrp="1" noRot="1" noChangeAspect="1" noMove="1" noResize="1" noEditPoints="1" noAdjustHandles="1" noChangeArrowheads="1" noChangeShapeType="1" noTextEdit="1"/>
              </p:cNvSpPr>
              <p:nvPr>
                <p:ph idx="1"/>
              </p:nvPr>
            </p:nvSpPr>
            <p:spPr>
              <a:blipFill>
                <a:blip r:embed="rId3"/>
                <a:stretch>
                  <a:fillRect l="-572" t="-146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BC5B2DC-2025-4938-8D71-18C6AC47FF7F}"/>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4212B66A-0C08-449D-A82D-80F4646DA011}"/>
              </a:ext>
            </a:extLst>
          </p:cNvPr>
          <p:cNvSpPr>
            <a:spLocks noGrp="1"/>
          </p:cNvSpPr>
          <p:nvPr>
            <p:ph type="sldNum" sz="quarter" idx="12"/>
          </p:nvPr>
        </p:nvSpPr>
        <p:spPr/>
        <p:txBody>
          <a:bodyPr/>
          <a:lstStyle/>
          <a:p>
            <a:fld id="{3B0820F7-1709-420A-92F4-4A68696A85EC}" type="slidenum">
              <a:rPr lang="en-IN" smtClean="0"/>
              <a:t>54</a:t>
            </a:fld>
            <a:endParaRPr lang="en-IN"/>
          </a:p>
        </p:txBody>
      </p:sp>
    </p:spTree>
    <p:extLst>
      <p:ext uri="{BB962C8B-B14F-4D97-AF65-F5344CB8AC3E}">
        <p14:creationId xmlns:p14="http://schemas.microsoft.com/office/powerpoint/2010/main" val="40963122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20CA-B65C-4038-BFDA-2097D2711A4C}"/>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87D432BB-B576-4679-8310-264C51AAE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000270" cy="7059560"/>
          </a:xfrm>
        </p:spPr>
      </p:pic>
      <p:sp>
        <p:nvSpPr>
          <p:cNvPr id="4" name="Footer Placeholder 3">
            <a:extLst>
              <a:ext uri="{FF2B5EF4-FFF2-40B4-BE49-F238E27FC236}">
                <a16:creationId xmlns:a16="http://schemas.microsoft.com/office/drawing/2014/main" id="{05BC17EE-20B9-439C-BFB8-D7259330B545}"/>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833A47FB-096F-462E-B607-A67900ECFC17}"/>
              </a:ext>
            </a:extLst>
          </p:cNvPr>
          <p:cNvSpPr>
            <a:spLocks noGrp="1"/>
          </p:cNvSpPr>
          <p:nvPr>
            <p:ph type="sldNum" sz="quarter" idx="12"/>
          </p:nvPr>
        </p:nvSpPr>
        <p:spPr/>
        <p:txBody>
          <a:bodyPr/>
          <a:lstStyle/>
          <a:p>
            <a:fld id="{3B0820F7-1709-420A-92F4-4A68696A85EC}" type="slidenum">
              <a:rPr lang="en-IN" smtClean="0"/>
              <a:t>55</a:t>
            </a:fld>
            <a:endParaRPr lang="en-IN"/>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3BE589C-B641-4352-BEE8-ECF5496011FD}"/>
                  </a:ext>
                </a:extLst>
              </p14:cNvPr>
              <p14:cNvContentPartPr/>
              <p14:nvPr/>
            </p14:nvContentPartPr>
            <p14:xfrm>
              <a:off x="1962000" y="2870280"/>
              <a:ext cx="2508840" cy="2330640"/>
            </p14:xfrm>
          </p:contentPart>
        </mc:Choice>
        <mc:Fallback xmlns="">
          <p:pic>
            <p:nvPicPr>
              <p:cNvPr id="3" name="Ink 2">
                <a:extLst>
                  <a:ext uri="{FF2B5EF4-FFF2-40B4-BE49-F238E27FC236}">
                    <a16:creationId xmlns:a16="http://schemas.microsoft.com/office/drawing/2014/main" id="{E3BE589C-B641-4352-BEE8-ECF5496011FD}"/>
                  </a:ext>
                </a:extLst>
              </p:cNvPr>
              <p:cNvPicPr/>
              <p:nvPr/>
            </p:nvPicPr>
            <p:blipFill>
              <a:blip r:embed="rId4"/>
              <a:stretch>
                <a:fillRect/>
              </a:stretch>
            </p:blipFill>
            <p:spPr>
              <a:xfrm>
                <a:off x="1952640" y="2860920"/>
                <a:ext cx="2527560" cy="2349360"/>
              </a:xfrm>
              <a:prstGeom prst="rect">
                <a:avLst/>
              </a:prstGeom>
            </p:spPr>
          </p:pic>
        </mc:Fallback>
      </mc:AlternateContent>
    </p:spTree>
    <p:extLst>
      <p:ext uri="{BB962C8B-B14F-4D97-AF65-F5344CB8AC3E}">
        <p14:creationId xmlns:p14="http://schemas.microsoft.com/office/powerpoint/2010/main" val="4137833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BE1FB0C-826E-466A-B252-BA4F90B3096D}"/>
                  </a:ext>
                </a:extLst>
              </p:cNvPr>
              <p:cNvSpPr>
                <a:spLocks noGrp="1"/>
              </p:cNvSpPr>
              <p:nvPr>
                <p:ph type="title"/>
              </p:nvPr>
            </p:nvSpPr>
            <p:spPr/>
            <p:txBody>
              <a:bodyPr>
                <a:normAutofit fontScale="90000"/>
              </a:bodyPr>
              <a:lstStyle/>
              <a:p>
                <a:pPr algn="l"/>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Q.Solve </a:t>
                </a:r>
                <a14:m>
                  <m:oMath xmlns:m="http://schemas.openxmlformats.org/officeDocument/2006/math">
                    <m:f>
                      <m:f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𝑑𝑟</m:t>
                        </m:r>
                      </m:num>
                      <m:den>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den>
                    </m:f>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𝑟</m:t>
                    </m:r>
                    <m:func>
                      <m:func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func>
                              <m:func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e>
                            </m:func>
                          </m:den>
                        </m:f>
                      </m:e>
                    </m:func>
                  </m:oMath>
                </a14:m>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[OR] </a:t>
                </a:r>
                <a14:m>
                  <m:oMath xmlns:m="http://schemas.openxmlformats.org/officeDocument/2006/math">
                    <m:f>
                      <m:f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𝑑𝑟</m:t>
                        </m:r>
                      </m:num>
                      <m:den>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den>
                    </m:f>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𝑟</m:t>
                        </m:r>
                        <m:func>
                          <m:func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sin</m:t>
                            </m:r>
                          </m:fName>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e>
                        </m:func>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func>
                          <m:funcPr>
                            <m:ctrlPr>
                              <a:rPr lang="en-IN"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effectLst/>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𝜃</m:t>
                            </m:r>
                          </m:e>
                        </m:func>
                      </m:den>
                    </m:f>
                  </m:oMath>
                </a14:m>
                <a:br>
                  <a:rPr lang="en-IN" sz="1600" dirty="0">
                    <a:effectLst/>
                    <a:latin typeface="Calibri" panose="020F0502020204030204" pitchFamily="34" charset="0"/>
                    <a:ea typeface="Times New Roman" panose="02020603050405020304" pitchFamily="18" charset="0"/>
                    <a:cs typeface="Times New Roman" panose="02020603050405020304" pitchFamily="18" charset="0"/>
                  </a:rPr>
                </a:b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Solution : Given D.E. is </a:t>
                </a:r>
                <a14:m>
                  <m:oMath xmlns:m="http://schemas.openxmlformats.org/officeDocument/2006/math">
                    <m:f>
                      <m:f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𝑑𝑟</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𝑑</m:t>
                        </m:r>
                        <m:r>
                          <a:rPr lang="en-US" sz="1600" i="1">
                            <a:latin typeface="Cambria Math" panose="02040503050406030204" pitchFamily="18" charset="0"/>
                            <a:ea typeface="Times New Roman" panose="02020603050405020304" pitchFamily="18" charset="0"/>
                            <a:cs typeface="Times New Roman" panose="02020603050405020304" pitchFamily="18" charset="0"/>
                          </a:rPr>
                          <m:t>𝜃</m:t>
                        </m:r>
                      </m:den>
                    </m:f>
                    <m:r>
                      <a:rPr lang="en-US"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𝑟</m:t>
                        </m:r>
                        <m:func>
                          <m:func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latin typeface="Cambria Math" panose="02040503050406030204" pitchFamily="18" charset="0"/>
                                <a:ea typeface="Times New Roman" panose="02020603050405020304" pitchFamily="18" charset="0"/>
                                <a:cs typeface="Times New Roman" panose="02020603050405020304" pitchFamily="18" charset="0"/>
                              </a:rPr>
                              <m:t>sin</m:t>
                            </m:r>
                          </m:fName>
                          <m:e>
                            <m:r>
                              <a:rPr lang="en-US" sz="1600" i="1">
                                <a:latin typeface="Cambria Math" panose="02040503050406030204" pitchFamily="18" charset="0"/>
                                <a:ea typeface="Times New Roman" panose="02020603050405020304" pitchFamily="18" charset="0"/>
                                <a:cs typeface="Times New Roman" panose="02020603050405020304" pitchFamily="18" charset="0"/>
                              </a:rPr>
                              <m:t>𝜃</m:t>
                            </m:r>
                          </m:e>
                        </m:func>
                        <m:r>
                          <a:rPr lang="en-US" sz="16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𝑟</m:t>
                            </m:r>
                          </m:e>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p>
                      </m:num>
                      <m:den>
                        <m:func>
                          <m:func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1600" i="1">
                                <a:latin typeface="Cambria Math" panose="02040503050406030204" pitchFamily="18" charset="0"/>
                                <a:ea typeface="Times New Roman" panose="02020603050405020304" pitchFamily="18" charset="0"/>
                                <a:cs typeface="Times New Roman" panose="02020603050405020304" pitchFamily="18" charset="0"/>
                              </a:rPr>
                              <m:t>𝜃</m:t>
                            </m:r>
                          </m:e>
                        </m:func>
                      </m:den>
                    </m:f>
                  </m:oMath>
                </a14:m>
                <a:br>
                  <a:rPr lang="en-IN" sz="1600" dirty="0">
                    <a:effectLst/>
                    <a:latin typeface="Calibri" panose="020F0502020204030204" pitchFamily="34" charset="0"/>
                    <a:ea typeface="Times New Roman" panose="02020603050405020304" pitchFamily="18" charset="0"/>
                    <a:cs typeface="Times New Roman" panose="02020603050405020304" pitchFamily="18" charset="0"/>
                  </a:rPr>
                </a:b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𝑑𝑟</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𝑑</m:t>
                        </m:r>
                        <m:r>
                          <a:rPr lang="en-US" sz="1600" i="1">
                            <a:latin typeface="Cambria Math" panose="02040503050406030204" pitchFamily="18" charset="0"/>
                            <a:ea typeface="Times New Roman" panose="02020603050405020304" pitchFamily="18" charset="0"/>
                            <a:cs typeface="Times New Roman" panose="02020603050405020304" pitchFamily="18" charset="0"/>
                          </a:rPr>
                          <m:t>𝜃</m:t>
                        </m:r>
                      </m:den>
                    </m:f>
                    <m:r>
                      <a:rPr lang="en-US" sz="1600" i="1">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𝑟</m:t>
                    </m:r>
                    <m:func>
                      <m:func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latin typeface="Cambria Math" panose="02040503050406030204" pitchFamily="18" charset="0"/>
                            <a:ea typeface="Times New Roman" panose="02020603050405020304" pitchFamily="18" charset="0"/>
                            <a:cs typeface="Times New Roman" panose="02020603050405020304" pitchFamily="18" charset="0"/>
                          </a:rPr>
                          <m:t>tan</m:t>
                        </m:r>
                      </m:fName>
                      <m:e>
                        <m:r>
                          <a:rPr lang="en-US" sz="1600" i="1">
                            <a:latin typeface="Cambria Math" panose="02040503050406030204" pitchFamily="18" charset="0"/>
                            <a:ea typeface="Times New Roman" panose="02020603050405020304" pitchFamily="18" charset="0"/>
                            <a:cs typeface="Times New Roman" panose="02020603050405020304" pitchFamily="18" charset="0"/>
                          </a:rPr>
                          <m:t>𝜃</m:t>
                        </m:r>
                        <m:r>
                          <a:rPr lang="en-US"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𝑟</m:t>
                                </m:r>
                              </m:e>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p>
                          </m:num>
                          <m:den>
                            <m:func>
                              <m:func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1600" i="1">
                                    <a:latin typeface="Cambria Math" panose="02040503050406030204" pitchFamily="18" charset="0"/>
                                    <a:ea typeface="Times New Roman" panose="02020603050405020304" pitchFamily="18" charset="0"/>
                                    <a:cs typeface="Times New Roman" panose="02020603050405020304" pitchFamily="18" charset="0"/>
                                  </a:rPr>
                                  <m:t>𝜃</m:t>
                                </m:r>
                              </m:e>
                            </m:func>
                          </m:den>
                        </m:f>
                      </m:e>
                    </m:func>
                  </m:oMath>
                </a14:m>
                <a:br>
                  <a:rPr lang="en-IN" sz="1600" dirty="0">
                    <a:effectLst/>
                    <a:latin typeface="Calibri" panose="020F0502020204030204" pitchFamily="34" charset="0"/>
                    <a:ea typeface="Times New Roman" panose="02020603050405020304" pitchFamily="18" charset="0"/>
                    <a:cs typeface="Times New Roman" panose="02020603050405020304" pitchFamily="18" charset="0"/>
                  </a:rPr>
                </a:b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𝑑𝑟</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𝑑</m:t>
                        </m:r>
                        <m:r>
                          <a:rPr lang="en-US" sz="1600" i="1">
                            <a:latin typeface="Cambria Math" panose="02040503050406030204" pitchFamily="18" charset="0"/>
                            <a:ea typeface="Times New Roman" panose="02020603050405020304" pitchFamily="18" charset="0"/>
                            <a:cs typeface="Times New Roman" panose="02020603050405020304" pitchFamily="18" charset="0"/>
                          </a:rPr>
                          <m:t>𝜃</m:t>
                        </m:r>
                      </m:den>
                    </m:f>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𝑟</m:t>
                    </m:r>
                    <m:func>
                      <m:func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latin typeface="Cambria Math" panose="02040503050406030204" pitchFamily="18" charset="0"/>
                            <a:ea typeface="Times New Roman" panose="02020603050405020304" pitchFamily="18" charset="0"/>
                            <a:cs typeface="Times New Roman" panose="02020603050405020304" pitchFamily="18" charset="0"/>
                          </a:rPr>
                          <m:t>tan</m:t>
                        </m:r>
                      </m:fName>
                      <m:e>
                        <m:r>
                          <a:rPr lang="en-US" sz="1600" i="1">
                            <a:latin typeface="Cambria Math" panose="02040503050406030204" pitchFamily="18" charset="0"/>
                            <a:ea typeface="Times New Roman" panose="02020603050405020304" pitchFamily="18" charset="0"/>
                            <a:cs typeface="Times New Roman" panose="02020603050405020304" pitchFamily="18" charset="0"/>
                          </a:rPr>
                          <m:t>𝜃</m:t>
                        </m:r>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latin typeface="Cambria Math" panose="02040503050406030204" pitchFamily="18" charset="0"/>
                                    <a:ea typeface="Times New Roman" panose="02020603050405020304" pitchFamily="18" charset="0"/>
                                    <a:cs typeface="Times New Roman" panose="02020603050405020304" pitchFamily="18" charset="0"/>
                                  </a:rPr>
                                  <m:t>𝑟</m:t>
                                </m:r>
                              </m:e>
                              <m:sup>
                                <m:r>
                                  <a:rPr lang="en-US" sz="1600" i="1">
                                    <a:latin typeface="Cambria Math" panose="02040503050406030204" pitchFamily="18" charset="0"/>
                                    <a:ea typeface="Times New Roman" panose="02020603050405020304" pitchFamily="18" charset="0"/>
                                    <a:cs typeface="Times New Roman" panose="02020603050405020304" pitchFamily="18" charset="0"/>
                                  </a:rPr>
                                  <m:t>2</m:t>
                                </m:r>
                              </m:sup>
                            </m:sSup>
                          </m:num>
                          <m:den>
                            <m:func>
                              <m:funcPr>
                                <m:ctrlPr>
                                  <a:rPr lang="en-IN"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1600" i="1">
                                    <a:latin typeface="Cambria Math" panose="02040503050406030204" pitchFamily="18" charset="0"/>
                                    <a:ea typeface="Times New Roman" panose="02020603050405020304" pitchFamily="18" charset="0"/>
                                    <a:cs typeface="Times New Roman" panose="02020603050405020304" pitchFamily="18" charset="0"/>
                                  </a:rPr>
                                  <m:t>𝜃</m:t>
                                </m:r>
                              </m:e>
                            </m:func>
                          </m:den>
                        </m:f>
                      </m:e>
                    </m:func>
                  </m:oMath>
                </a14:m>
                <a:endParaRPr lang="en-IN" sz="1600" dirty="0"/>
              </a:p>
            </p:txBody>
          </p:sp>
        </mc:Choice>
        <mc:Fallback xmlns="">
          <p:sp>
            <p:nvSpPr>
              <p:cNvPr id="2" name="Title 1">
                <a:extLst>
                  <a:ext uri="{FF2B5EF4-FFF2-40B4-BE49-F238E27FC236}">
                    <a16:creationId xmlns:a16="http://schemas.microsoft.com/office/drawing/2014/main" id="{8BE1FB0C-826E-466A-B252-BA4F90B3096D}"/>
                  </a:ext>
                </a:extLst>
              </p:cNvPr>
              <p:cNvSpPr>
                <a:spLocks noGrp="1" noRot="1" noChangeAspect="1" noMove="1" noResize="1" noEditPoints="1" noAdjustHandles="1" noChangeArrowheads="1" noChangeShapeType="1" noTextEdit="1"/>
              </p:cNvSpPr>
              <p:nvPr>
                <p:ph type="title"/>
              </p:nvPr>
            </p:nvSpPr>
            <p:spPr>
              <a:blipFill>
                <a:blip r:embed="rId2"/>
                <a:stretch>
                  <a:fillRect l="-191" b="-46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8182A3-7725-4E51-B5CB-7027DA2F6269}"/>
                  </a:ext>
                </a:extLst>
              </p:cNvPr>
              <p:cNvSpPr>
                <a:spLocks noGrp="1"/>
              </p:cNvSpPr>
              <p:nvPr>
                <p:ph idx="1"/>
              </p:nvPr>
            </p:nvSpPr>
            <p:spPr/>
            <p:txBody>
              <a:bodyPr>
                <a:normAutofit fontScale="85000" lnSpcReduction="10000"/>
              </a:bodyPr>
              <a:lstStyle/>
              <a:p>
                <a14:m>
                  <m:oMath xmlns:m="http://schemas.openxmlformats.org/officeDocument/2006/math">
                    <m:f>
                      <m:fPr>
                        <m:ctrlPr>
                          <a:rPr lang="en-IN" sz="2400"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latin typeface="Cambria Math" panose="02040503050406030204" pitchFamily="18" charset="0"/>
                            <a:ea typeface="Times New Roman" panose="02020603050405020304" pitchFamily="18" charset="0"/>
                            <a:cs typeface="Times New Roman" panose="02020603050405020304" pitchFamily="18" charset="0"/>
                          </a:rPr>
                          <m:t>𝑑𝑟</m:t>
                        </m:r>
                      </m:num>
                      <m:den>
                        <m:r>
                          <a:rPr lang="en-US" sz="2400" i="1">
                            <a:latin typeface="Cambria Math" panose="02040503050406030204" pitchFamily="18" charset="0"/>
                            <a:ea typeface="Times New Roman" panose="02020603050405020304" pitchFamily="18" charset="0"/>
                            <a:cs typeface="Times New Roman" panose="02020603050405020304" pitchFamily="18" charset="0"/>
                          </a:rPr>
                          <m:t>𝑑</m:t>
                        </m:r>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den>
                    </m:f>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400">
                            <a:latin typeface="Cambria Math" panose="02040503050406030204" pitchFamily="18" charset="0"/>
                            <a:ea typeface="Times New Roman" panose="02020603050405020304" pitchFamily="18" charset="0"/>
                            <a:cs typeface="Times New Roman" panose="02020603050405020304" pitchFamily="18" charset="0"/>
                          </a:rPr>
                          <m:t>tan</m:t>
                        </m:r>
                      </m:fName>
                      <m:e>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𝑟</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1</m:t>
                            </m:r>
                          </m:num>
                          <m:den>
                            <m:func>
                              <m:func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400">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e>
                            </m:func>
                          </m:den>
                        </m:f>
                      </m:e>
                    </m:func>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latin typeface="Cambria Math" panose="02040503050406030204" pitchFamily="18" charset="0"/>
                            <a:ea typeface="Times New Roman" panose="02020603050405020304" pitchFamily="18" charset="0"/>
                            <a:cs typeface="Times New Roman" panose="02020603050405020304" pitchFamily="18" charset="0"/>
                          </a:rPr>
                          <m:t>𝑟</m:t>
                        </m:r>
                      </m:e>
                      <m:sup>
                        <m:r>
                          <a:rPr lang="en-US" i="1">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IN" dirty="0"/>
                  <a:t>------------</a:t>
                </a:r>
                <a:r>
                  <a:rPr lang="en-IN" b="1" dirty="0">
                    <a:latin typeface="Times New Roman" panose="02020603050405020304" pitchFamily="18" charset="0"/>
                    <a:ea typeface="Times New Roman" panose="02020603050405020304" pitchFamily="18" charset="0"/>
                    <a:cs typeface="Times New Roman" panose="02020603050405020304" pitchFamily="18" charset="0"/>
                  </a:rPr>
                  <a:t> Bernoulli’s Equation in r</a:t>
                </a:r>
                <a:r>
                  <a:rPr lang="en-IN" dirty="0">
                    <a:ea typeface="Times New Roman" panose="02020603050405020304" pitchFamily="18" charset="0"/>
                    <a:cs typeface="Times New Roman" panose="02020603050405020304" pitchFamily="18" charset="0"/>
                  </a:rPr>
                  <a:t> </a:t>
                </a:r>
                <a14:m>
                  <m:oMath xmlns:m="http://schemas.openxmlformats.org/officeDocument/2006/math">
                    <m:func>
                      <m:funcPr>
                        <m:ctrlPr>
                          <a:rPr lang="en-IN" i="1">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b="0" i="0" smtClean="0">
                            <a:latin typeface="Cambria Math" panose="02040503050406030204" pitchFamily="18" charset="0"/>
                            <a:ea typeface="Times New Roman" panose="02020603050405020304" pitchFamily="18" charset="0"/>
                            <a:cs typeface="Times New Roman" panose="02020603050405020304" pitchFamily="18" charset="0"/>
                          </a:rPr>
                          <m:t>,</m:t>
                        </m:r>
                      </m:fName>
                      <m:e>
                        <m:r>
                          <a:rPr lang="en-US" i="1">
                            <a:latin typeface="Cambria Math" panose="02040503050406030204" pitchFamily="18" charset="0"/>
                            <a:ea typeface="Times New Roman" panose="02020603050405020304" pitchFamily="18" charset="0"/>
                            <a:cs typeface="Times New Roman" panose="02020603050405020304" pitchFamily="18" charset="0"/>
                          </a:rPr>
                          <m:t>𝜃</m:t>
                        </m:r>
                      </m:e>
                    </m:func>
                  </m:oMath>
                </a14:m>
                <a:endParaRPr lang="en-IN" dirty="0"/>
              </a:p>
              <a:p>
                <a:r>
                  <a:rPr lang="en-IN" dirty="0"/>
                  <a:t>Divide by 1/</a:t>
                </a:r>
                <a:r>
                  <a:rPr lang="en-IN" dirty="0">
                    <a:ea typeface="Times New Roman" panose="02020603050405020304" pitchFamily="18" charset="0"/>
                    <a:cs typeface="Times New Roman" panose="02020603050405020304" pitchFamily="18" charset="0"/>
                  </a:rPr>
                  <a:t> </a:t>
                </a:r>
                <a14:m>
                  <m:oMath xmlns:m="http://schemas.openxmlformats.org/officeDocument/2006/math">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latin typeface="Cambria Math" panose="02040503050406030204" pitchFamily="18" charset="0"/>
                            <a:ea typeface="Times New Roman" panose="02020603050405020304" pitchFamily="18" charset="0"/>
                            <a:cs typeface="Times New Roman" panose="02020603050405020304" pitchFamily="18" charset="0"/>
                          </a:rPr>
                          <m:t>𝑟</m:t>
                        </m:r>
                      </m:e>
                      <m:sup>
                        <m:r>
                          <a:rPr lang="en-US" i="1">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IN" dirty="0"/>
              </a:p>
              <a:p>
                <a14:m>
                  <m:oMath xmlns:m="http://schemas.openxmlformats.org/officeDocument/2006/math">
                    <m:f>
                      <m:fPr>
                        <m:ctrlPr>
                          <a:rPr lang="en-IN" sz="2400"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latin typeface="Cambria Math" panose="02040503050406030204" pitchFamily="18" charset="0"/>
                            <a:ea typeface="Times New Roman" panose="02020603050405020304" pitchFamily="18" charset="0"/>
                            <a:cs typeface="Times New Roman" panose="02020603050405020304" pitchFamily="18" charset="0"/>
                          </a:rPr>
                          <m:t>𝑑𝑟</m:t>
                        </m:r>
                      </m:num>
                      <m:den>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𝑟</m:t>
                            </m:r>
                          </m:e>
                          <m:sup>
                            <m:r>
                              <a:rPr lang="en-US" sz="2400" b="0" i="1" smtClean="0">
                                <a:latin typeface="Cambria Math" panose="02040503050406030204" pitchFamily="18" charset="0"/>
                                <a:cs typeface="Times New Roman" panose="02020603050405020304" pitchFamily="18" charset="0"/>
                              </a:rPr>
                              <m:t>2</m:t>
                            </m:r>
                          </m:sup>
                        </m:sSup>
                        <m:r>
                          <a:rPr lang="en-US" sz="2400" i="1">
                            <a:latin typeface="Cambria Math" panose="02040503050406030204" pitchFamily="18" charset="0"/>
                            <a:ea typeface="Times New Roman" panose="02020603050405020304" pitchFamily="18" charset="0"/>
                            <a:cs typeface="Times New Roman" panose="02020603050405020304" pitchFamily="18" charset="0"/>
                          </a:rPr>
                          <m:t>𝑑</m:t>
                        </m:r>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den>
                    </m:f>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400">
                            <a:latin typeface="Cambria Math" panose="02040503050406030204" pitchFamily="18" charset="0"/>
                            <a:ea typeface="Times New Roman" panose="02020603050405020304" pitchFamily="18" charset="0"/>
                            <a:cs typeface="Times New Roman" panose="02020603050405020304" pitchFamily="18" charset="0"/>
                          </a:rPr>
                          <m:t>tan</m:t>
                        </m:r>
                      </m:fName>
                      <m:e>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𝑟</m:t>
                            </m:r>
                          </m:den>
                        </m:f>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1</m:t>
                            </m:r>
                          </m:num>
                          <m:den>
                            <m:func>
                              <m:func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400">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e>
                            </m:func>
                          </m:den>
                        </m:f>
                      </m:e>
                    </m:func>
                  </m:oMath>
                </a14:m>
                <a:endParaRPr lang="en-IN" dirty="0"/>
              </a:p>
              <a:p>
                <a:r>
                  <a:rPr lang="en-IN" dirty="0"/>
                  <a:t>Put 1/r =t, </a:t>
                </a:r>
                <a14:m>
                  <m:oMath xmlns:m="http://schemas.openxmlformats.org/officeDocument/2006/math">
                    <m:f>
                      <m:fPr>
                        <m:ctrlPr>
                          <a:rPr lang="en-IN" sz="2400"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2400" i="1">
                            <a:latin typeface="Cambria Math" panose="02040503050406030204" pitchFamily="18" charset="0"/>
                            <a:ea typeface="Times New Roman" panose="02020603050405020304" pitchFamily="18" charset="0"/>
                            <a:cs typeface="Times New Roman" panose="02020603050405020304" pitchFamily="18" charset="0"/>
                          </a:rPr>
                          <m:t>𝑑𝑟</m:t>
                        </m:r>
                      </m:num>
                      <m:den>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𝑟</m:t>
                            </m:r>
                          </m:e>
                          <m:sup>
                            <m:r>
                              <a:rPr lang="en-US" sz="2400" b="0" i="1" smtClean="0">
                                <a:latin typeface="Cambria Math" panose="02040503050406030204" pitchFamily="18" charset="0"/>
                                <a:cs typeface="Times New Roman" panose="02020603050405020304" pitchFamily="18" charset="0"/>
                              </a:rPr>
                              <m:t>2</m:t>
                            </m:r>
                          </m:sup>
                        </m:sSup>
                        <m:r>
                          <a:rPr lang="en-US" sz="2400" i="1">
                            <a:latin typeface="Cambria Math" panose="02040503050406030204" pitchFamily="18" charset="0"/>
                            <a:ea typeface="Times New Roman" panose="02020603050405020304" pitchFamily="18" charset="0"/>
                            <a:cs typeface="Times New Roman" panose="02020603050405020304" pitchFamily="18" charset="0"/>
                          </a:rPr>
                          <m:t>𝑑</m:t>
                        </m:r>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den>
                    </m:f>
                  </m:oMath>
                </a14:m>
                <a:r>
                  <a:rPr lang="en-IN" dirty="0"/>
                  <a:t>=</a:t>
                </a:r>
                <a:r>
                  <a:rPr lang="en-IN" dirty="0">
                    <a:ea typeface="Times New Roman" panose="02020603050405020304" pitchFamily="18" charset="0"/>
                    <a:cs typeface="Times New Roman" panose="02020603050405020304" pitchFamily="18" charset="0"/>
                  </a:rPr>
                  <a:t>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𝑑</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𝑡</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𝑑</m:t>
                        </m:r>
                        <m:r>
                          <a:rPr lang="en-US" i="1">
                            <a:latin typeface="Cambria Math" panose="02040503050406030204" pitchFamily="18" charset="0"/>
                            <a:ea typeface="Times New Roman" panose="02020603050405020304" pitchFamily="18" charset="0"/>
                            <a:cs typeface="Times New Roman" panose="02020603050405020304" pitchFamily="18" charset="0"/>
                          </a:rPr>
                          <m:t>𝜃</m:t>
                        </m:r>
                      </m:den>
                    </m:f>
                  </m:oMath>
                </a14:m>
                <a:endParaRPr lang="en-IN" dirty="0"/>
              </a:p>
              <a:p>
                <a14:m>
                  <m:oMath xmlns:m="http://schemas.openxmlformats.org/officeDocument/2006/math">
                    <m:f>
                      <m:fPr>
                        <m:ctrlPr>
                          <a:rPr lang="en-IN" sz="2400"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2400" i="1">
                            <a:latin typeface="Cambria Math" panose="02040503050406030204" pitchFamily="18" charset="0"/>
                            <a:ea typeface="Times New Roman" panose="02020603050405020304" pitchFamily="18" charset="0"/>
                            <a:cs typeface="Times New Roman" panose="02020603050405020304" pitchFamily="18" charset="0"/>
                          </a:rPr>
                          <m:t>𝑑</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𝑡</m:t>
                        </m:r>
                      </m:num>
                      <m:den>
                        <m:r>
                          <a:rPr lang="en-US" sz="2400" i="1">
                            <a:latin typeface="Cambria Math" panose="02040503050406030204" pitchFamily="18" charset="0"/>
                            <a:ea typeface="Times New Roman" panose="02020603050405020304" pitchFamily="18" charset="0"/>
                            <a:cs typeface="Times New Roman" panose="02020603050405020304" pitchFamily="18" charset="0"/>
                          </a:rPr>
                          <m:t>𝑑</m:t>
                        </m:r>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den>
                    </m:f>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400">
                            <a:latin typeface="Cambria Math" panose="02040503050406030204" pitchFamily="18" charset="0"/>
                            <a:ea typeface="Times New Roman" panose="02020603050405020304" pitchFamily="18" charset="0"/>
                            <a:cs typeface="Times New Roman" panose="02020603050405020304" pitchFamily="18" charset="0"/>
                          </a:rPr>
                          <m:t>tan</m:t>
                        </m:r>
                      </m:fName>
                      <m:e>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1</m:t>
                            </m:r>
                          </m:num>
                          <m:den>
                            <m:func>
                              <m:func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400">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e>
                            </m:func>
                          </m:den>
                        </m:f>
                      </m:e>
                    </m:func>
                  </m:oMath>
                </a14:m>
                <a:endParaRPr lang="en-IN" dirty="0"/>
              </a:p>
              <a:p>
                <a14:m>
                  <m:oMath xmlns:m="http://schemas.openxmlformats.org/officeDocument/2006/math">
                    <m:f>
                      <m:fPr>
                        <m:ctrlPr>
                          <a:rPr lang="en-IN" sz="2400"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latin typeface="Cambria Math" panose="02040503050406030204" pitchFamily="18" charset="0"/>
                            <a:ea typeface="Times New Roman" panose="02020603050405020304" pitchFamily="18" charset="0"/>
                            <a:cs typeface="Times New Roman" panose="02020603050405020304" pitchFamily="18" charset="0"/>
                          </a:rPr>
                          <m:t>𝑑</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𝑡</m:t>
                        </m:r>
                      </m:num>
                      <m:den>
                        <m:r>
                          <a:rPr lang="en-US" sz="2400" i="1">
                            <a:latin typeface="Cambria Math" panose="02040503050406030204" pitchFamily="18" charset="0"/>
                            <a:ea typeface="Times New Roman" panose="02020603050405020304" pitchFamily="18" charset="0"/>
                            <a:cs typeface="Times New Roman" panose="02020603050405020304" pitchFamily="18" charset="0"/>
                          </a:rPr>
                          <m:t>𝑑</m:t>
                        </m:r>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den>
                    </m:f>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400">
                            <a:latin typeface="Cambria Math" panose="02040503050406030204" pitchFamily="18" charset="0"/>
                            <a:ea typeface="Times New Roman" panose="02020603050405020304" pitchFamily="18" charset="0"/>
                            <a:cs typeface="Times New Roman" panose="02020603050405020304" pitchFamily="18" charset="0"/>
                          </a:rPr>
                          <m:t>tan</m:t>
                        </m:r>
                      </m:fName>
                      <m:e>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1</m:t>
                            </m:r>
                          </m:num>
                          <m:den>
                            <m:func>
                              <m:func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400">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2400" i="1">
                                    <a:latin typeface="Cambria Math" panose="02040503050406030204" pitchFamily="18" charset="0"/>
                                    <a:ea typeface="Times New Roman" panose="02020603050405020304" pitchFamily="18" charset="0"/>
                                    <a:cs typeface="Times New Roman" panose="02020603050405020304" pitchFamily="18" charset="0"/>
                                  </a:rPr>
                                  <m:t>𝜃</m:t>
                                </m:r>
                              </m:e>
                            </m:func>
                          </m:den>
                        </m:f>
                      </m:e>
                    </m:func>
                  </m:oMath>
                </a14:m>
                <a:r>
                  <a:rPr lang="en-IN" dirty="0"/>
                  <a:t>…………..LDE in </a:t>
                </a:r>
                <a:r>
                  <a:rPr lang="en-IN" b="1" dirty="0">
                    <a:latin typeface="Times New Roman" panose="02020603050405020304" pitchFamily="18" charset="0"/>
                    <a:cs typeface="Times New Roman" panose="02020603050405020304" pitchFamily="18" charset="0"/>
                  </a:rPr>
                  <a:t>t</a:t>
                </a:r>
                <a:r>
                  <a:rPr lang="en-IN" dirty="0">
                    <a:ea typeface="Times New Roman" panose="02020603050405020304" pitchFamily="18" charset="0"/>
                    <a:cs typeface="Times New Roman" panose="02020603050405020304" pitchFamily="18" charset="0"/>
                  </a:rPr>
                  <a:t> </a:t>
                </a:r>
                <a14:m>
                  <m:oMath xmlns:m="http://schemas.openxmlformats.org/officeDocument/2006/math">
                    <m:func>
                      <m:funcPr>
                        <m:ctrlPr>
                          <a:rPr lang="en-IN" i="1">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a:latin typeface="Cambria Math" panose="02040503050406030204" pitchFamily="18" charset="0"/>
                            <a:ea typeface="Times New Roman" panose="02020603050405020304" pitchFamily="18" charset="0"/>
                            <a:cs typeface="Times New Roman" panose="02020603050405020304" pitchFamily="18" charset="0"/>
                          </a:rPr>
                          <m:t>,</m:t>
                        </m:r>
                      </m:fName>
                      <m:e>
                        <m:r>
                          <a:rPr lang="en-US" i="1">
                            <a:latin typeface="Cambria Math" panose="02040503050406030204" pitchFamily="18" charset="0"/>
                            <a:ea typeface="Times New Roman" panose="02020603050405020304" pitchFamily="18" charset="0"/>
                            <a:cs typeface="Times New Roman" panose="02020603050405020304" pitchFamily="18" charset="0"/>
                          </a:rPr>
                          <m:t>𝜃</m:t>
                        </m:r>
                      </m:e>
                    </m:func>
                  </m:oMath>
                </a14:m>
                <a:endParaRPr lang="en-IN" dirty="0"/>
              </a:p>
            </p:txBody>
          </p:sp>
        </mc:Choice>
        <mc:Fallback xmlns="">
          <p:sp>
            <p:nvSpPr>
              <p:cNvPr id="3" name="Content Placeholder 2">
                <a:extLst>
                  <a:ext uri="{FF2B5EF4-FFF2-40B4-BE49-F238E27FC236}">
                    <a16:creationId xmlns:a16="http://schemas.microsoft.com/office/drawing/2014/main" id="{1F8182A3-7725-4E51-B5CB-7027DA2F6269}"/>
                  </a:ext>
                </a:extLst>
              </p:cNvPr>
              <p:cNvSpPr>
                <a:spLocks noGrp="1" noRot="1" noChangeAspect="1" noMove="1" noResize="1" noEditPoints="1" noAdjustHandles="1" noChangeArrowheads="1" noChangeShapeType="1" noTextEdit="1"/>
              </p:cNvSpPr>
              <p:nvPr>
                <p:ph idx="1"/>
              </p:nvPr>
            </p:nvSpPr>
            <p:spPr>
              <a:blipFill>
                <a:blip r:embed="rId3"/>
                <a:stretch>
                  <a:fillRect l="-76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7BEE0328-3228-4B7B-B2CA-F2C15F883D03}"/>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C4875F46-CF1F-4142-A345-F0A591EECA33}"/>
              </a:ext>
            </a:extLst>
          </p:cNvPr>
          <p:cNvSpPr>
            <a:spLocks noGrp="1"/>
          </p:cNvSpPr>
          <p:nvPr>
            <p:ph type="sldNum" sz="quarter" idx="12"/>
          </p:nvPr>
        </p:nvSpPr>
        <p:spPr/>
        <p:txBody>
          <a:bodyPr/>
          <a:lstStyle/>
          <a:p>
            <a:fld id="{3B0820F7-1709-420A-92F4-4A68696A85EC}" type="slidenum">
              <a:rPr lang="en-IN" smtClean="0"/>
              <a:t>56</a:t>
            </a:fld>
            <a:endParaRPr lang="en-IN"/>
          </a:p>
        </p:txBody>
      </p:sp>
    </p:spTree>
    <p:extLst>
      <p:ext uri="{BB962C8B-B14F-4D97-AF65-F5344CB8AC3E}">
        <p14:creationId xmlns:p14="http://schemas.microsoft.com/office/powerpoint/2010/main" val="41949385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5FEC-E7B7-4C5D-9278-AD84BFD4E1E8}"/>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C50D7769-15EA-4FB4-9534-2C8063AA57BB}"/>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07FCF672-8F06-4AB3-A7CB-F49F09E34A02}"/>
              </a:ext>
            </a:extLst>
          </p:cNvPr>
          <p:cNvSpPr>
            <a:spLocks noGrp="1"/>
          </p:cNvSpPr>
          <p:nvPr>
            <p:ph type="sldNum" sz="quarter" idx="12"/>
          </p:nvPr>
        </p:nvSpPr>
        <p:spPr/>
        <p:txBody>
          <a:bodyPr/>
          <a:lstStyle/>
          <a:p>
            <a:fld id="{3B0820F7-1709-420A-92F4-4A68696A85EC}" type="slidenum">
              <a:rPr lang="en-IN" smtClean="0"/>
              <a:t>57</a:t>
            </a:fld>
            <a:endParaRPr lang="en-IN"/>
          </a:p>
        </p:txBody>
      </p:sp>
      <p:pic>
        <p:nvPicPr>
          <p:cNvPr id="19" name="Content Placeholder 18">
            <a:extLst>
              <a:ext uri="{FF2B5EF4-FFF2-40B4-BE49-F238E27FC236}">
                <a16:creationId xmlns:a16="http://schemas.microsoft.com/office/drawing/2014/main" id="{319D9AA6-CC35-4A52-8FF4-1DAC795C1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645" y="609600"/>
            <a:ext cx="8131278" cy="5265738"/>
          </a:xfrm>
        </p:spPr>
      </p:pic>
    </p:spTree>
    <p:extLst>
      <p:ext uri="{BB962C8B-B14F-4D97-AF65-F5344CB8AC3E}">
        <p14:creationId xmlns:p14="http://schemas.microsoft.com/office/powerpoint/2010/main" val="16689656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D82FBF1-905E-4394-9D3E-A0CA720EB0F5}"/>
                  </a:ext>
                </a:extLst>
              </p:cNvPr>
              <p:cNvSpPr>
                <a:spLocks noGrp="1"/>
              </p:cNvSpPr>
              <p:nvPr>
                <p:ph type="title"/>
              </p:nvPr>
            </p:nvSpPr>
            <p:spPr/>
            <p:txBody>
              <a:bodyPr>
                <a:normAutofit fontScale="90000"/>
              </a:bodyPr>
              <a:lstStyle/>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Bernoulli’s Equation  :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Type I</a:t>
                </a:r>
                <a:r>
                  <a:rPr lang="en-US" sz="1800" dirty="0">
                    <a:effectLst/>
                    <a:latin typeface="Times New Roman" panose="02020603050405020304" pitchFamily="18" charset="0"/>
                    <a:ea typeface="Times New Roman" panose="02020603050405020304" pitchFamily="18" charset="0"/>
                  </a:rPr>
                  <a:t>:The equation of the form   </a:t>
                </a:r>
                <a14:m>
                  <m:oMath xmlns:m="http://schemas.openxmlformats.org/officeDocument/2006/math">
                    <m:f>
                      <m:fPr>
                        <m:ctrlPr>
                          <a:rPr lang="en-IN" sz="1800" b="1" i="1">
                            <a:effectLst/>
                            <a:latin typeface="Cambria Math" panose="020405030504060302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𝐝𝐲</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𝐝𝐱</m:t>
                        </m:r>
                      </m:den>
                    </m:f>
                    <m:r>
                      <a:rPr lang="en-US" sz="1800" b="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𝐏𝐲</m:t>
                    </m:r>
                    <m:r>
                      <a:rPr lang="en-US" sz="1800" b="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𝐐</m:t>
                    </m:r>
                    <m:sSup>
                      <m:sSupPr>
                        <m:ctrlPr>
                          <a:rPr lang="en-IN" sz="1800" b="1" i="1">
                            <a:effectLst/>
                            <a:latin typeface="Cambria Math" panose="020405030504060302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𝐲</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𝐧</m:t>
                        </m:r>
                      </m:sup>
                    </m:sSup>
                  </m:oMath>
                </a14:m>
                <a:r>
                  <a:rPr lang="en-US" sz="1800" dirty="0">
                    <a:effectLst/>
                    <a:latin typeface="Times New Roman" panose="02020603050405020304" pitchFamily="18" charset="0"/>
                    <a:ea typeface="Times New Roman" panose="02020603050405020304" pitchFamily="18" charset="0"/>
                  </a:rPr>
                  <a:t>where P and Q are functions of x</a:t>
                </a:r>
                <a:br>
                  <a:rPr lang="en-US" sz="1800" dirty="0">
                    <a:effectLst/>
                    <a:latin typeface="Times New Roman" panose="02020603050405020304" pitchFamily="18" charset="0"/>
                    <a:ea typeface="Times New Roman" panose="02020603050405020304" pitchFamily="18" charset="0"/>
                  </a:rPr>
                </a:br>
                <a:r>
                  <a:rPr lang="en-US" sz="1800" dirty="0"/>
                  <a:t>only is called Bernoulli’s equation and is reducible to linear form by dividing by </a:t>
                </a:r>
                <a14:m>
                  <m:oMath xmlns:m="http://schemas.openxmlformats.org/officeDocument/2006/math">
                    <m:sSup>
                      <m:sSupPr>
                        <m:ctrlPr>
                          <a:rPr lang="en-IN" sz="1800" b="1" i="1">
                            <a:latin typeface="Cambria Math" panose="02040503050406030204" pitchFamily="18" charset="0"/>
                          </a:rPr>
                        </m:ctrlPr>
                      </m:sSupPr>
                      <m:e>
                        <m:r>
                          <a:rPr lang="en-US" sz="1800" b="1" i="1">
                            <a:latin typeface="Cambria Math" panose="02040503050406030204" pitchFamily="18" charset="0"/>
                          </a:rPr>
                          <m:t>𝐲</m:t>
                        </m:r>
                      </m:e>
                      <m:sup>
                        <m:r>
                          <a:rPr lang="en-US" sz="1800" b="1" i="1">
                            <a:latin typeface="Cambria Math" panose="02040503050406030204" pitchFamily="18" charset="0"/>
                          </a:rPr>
                          <m:t>𝐧</m:t>
                        </m:r>
                      </m:sup>
                    </m:sSup>
                    <m:r>
                      <a:rPr lang="en-US" sz="1800" i="1">
                        <a:latin typeface="Cambria Math" panose="02040503050406030204" pitchFamily="18" charset="0"/>
                      </a:rPr>
                      <m:t> </m:t>
                    </m:r>
                    <m:r>
                      <a:rPr lang="en-US" sz="1800" i="1">
                        <a:latin typeface="Cambria Math" panose="02040503050406030204" pitchFamily="18" charset="0"/>
                      </a:rPr>
                      <m:t>𝑎𝑛𝑑</m:t>
                    </m:r>
                    <m:r>
                      <a:rPr lang="en-US" sz="1800" i="1">
                        <a:latin typeface="Cambria Math" panose="02040503050406030204" pitchFamily="18" charset="0"/>
                      </a:rPr>
                      <m:t> </m:t>
                    </m:r>
                    <m:r>
                      <a:rPr lang="en-US" sz="1800" i="1">
                        <a:latin typeface="Cambria Math" panose="02040503050406030204" pitchFamily="18" charset="0"/>
                      </a:rPr>
                      <m:t>𝑝𝑢𝑡𝑡𝑖𝑛𝑔</m:t>
                    </m:r>
                    <m:r>
                      <a:rPr lang="en-US" sz="1800" i="1">
                        <a:latin typeface="Cambria Math" panose="02040503050406030204" pitchFamily="18" charset="0"/>
                      </a:rPr>
                      <m:t> </m:t>
                    </m:r>
                    <m:f>
                      <m:fPr>
                        <m:ctrlPr>
                          <a:rPr lang="en-IN" sz="1800" b="1" i="1">
                            <a:latin typeface="Cambria Math" panose="02040503050406030204" pitchFamily="18" charset="0"/>
                          </a:rPr>
                        </m:ctrlPr>
                      </m:fPr>
                      <m:num>
                        <m:r>
                          <a:rPr lang="en-US" sz="1800" b="1" i="1">
                            <a:latin typeface="Cambria Math" panose="02040503050406030204" pitchFamily="18" charset="0"/>
                          </a:rPr>
                          <m:t>𝟏</m:t>
                        </m:r>
                      </m:num>
                      <m:den>
                        <m:sSup>
                          <m:sSupPr>
                            <m:ctrlPr>
                              <a:rPr lang="en-IN" sz="1800" b="1" i="1">
                                <a:latin typeface="Cambria Math" panose="02040503050406030204" pitchFamily="18" charset="0"/>
                              </a:rPr>
                            </m:ctrlPr>
                          </m:sSupPr>
                          <m:e>
                            <m:r>
                              <a:rPr lang="en-US" sz="1800" b="1" i="1">
                                <a:latin typeface="Cambria Math" panose="02040503050406030204" pitchFamily="18" charset="0"/>
                              </a:rPr>
                              <m:t>𝐲</m:t>
                            </m:r>
                          </m:e>
                          <m:sup>
                            <m:r>
                              <a:rPr lang="en-US" sz="1800" b="1" i="1">
                                <a:latin typeface="Cambria Math" panose="02040503050406030204" pitchFamily="18" charset="0"/>
                              </a:rPr>
                              <m:t>𝐧</m:t>
                            </m:r>
                            <m:r>
                              <a:rPr lang="en-US" sz="1800" b="1" i="1">
                                <a:latin typeface="Cambria Math" panose="02040503050406030204" pitchFamily="18" charset="0"/>
                              </a:rPr>
                              <m:t>−</m:t>
                            </m:r>
                            <m:r>
                              <a:rPr lang="en-US" sz="1800" b="1" i="1">
                                <a:latin typeface="Cambria Math" panose="02040503050406030204" pitchFamily="18" charset="0"/>
                              </a:rPr>
                              <m:t>𝟏</m:t>
                            </m:r>
                          </m:sup>
                        </m:sSup>
                      </m:den>
                    </m:f>
                  </m:oMath>
                </a14:m>
                <a:r>
                  <a:rPr lang="en-US" sz="1800" dirty="0"/>
                  <a:t> = v it can  be solved</a:t>
                </a:r>
                <a:endParaRPr lang="en-IN" sz="1800" dirty="0"/>
              </a:p>
            </p:txBody>
          </p:sp>
        </mc:Choice>
        <mc:Fallback xmlns="">
          <p:sp>
            <p:nvSpPr>
              <p:cNvPr id="2" name="Title 1">
                <a:extLst>
                  <a:ext uri="{FF2B5EF4-FFF2-40B4-BE49-F238E27FC236}">
                    <a16:creationId xmlns:a16="http://schemas.microsoft.com/office/drawing/2014/main" id="{3D82FBF1-905E-4394-9D3E-A0CA720EB0F5}"/>
                  </a:ext>
                </a:extLst>
              </p:cNvPr>
              <p:cNvSpPr>
                <a:spLocks noGrp="1" noRot="1" noChangeAspect="1" noMove="1" noResize="1" noEditPoints="1" noAdjustHandles="1" noChangeArrowheads="1" noChangeShapeType="1" noTextEdit="1"/>
              </p:cNvSpPr>
              <p:nvPr>
                <p:ph type="title"/>
              </p:nvPr>
            </p:nvSpPr>
            <p:spPr>
              <a:blipFill>
                <a:blip r:embed="rId2"/>
                <a:stretch>
                  <a:fillRect l="-355" b="-1382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958DBF-9D17-49BD-968A-EF8C7DE95141}"/>
                  </a:ext>
                </a:extLst>
              </p:cNvPr>
              <p:cNvSpPr>
                <a:spLocks noGrp="1"/>
              </p:cNvSpPr>
              <p:nvPr>
                <p:ph idx="1"/>
              </p:nvPr>
            </p:nvSpPr>
            <p:spPr/>
            <p:txBody>
              <a:bodyPr>
                <a:normAutofit fontScale="70000" lnSpcReduction="20000"/>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Example 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Solve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𝐝𝐲</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𝐝𝐱</m:t>
                        </m:r>
                      </m:den>
                    </m:f>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𝒙𝒚</m:t>
                    </m:r>
                  </m:oMath>
                </a14:m>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Solution: Step 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Given equation can be rewritten as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𝐝𝐲</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𝐝𝐱</m:t>
                        </m:r>
                      </m:den>
                    </m:f>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𝒙𝒚</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 which is of the  form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𝐝𝐲</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𝐝𝐱</m:t>
                        </m:r>
                      </m:den>
                    </m:f>
                    <m:r>
                      <a:rPr lang="en-US" sz="1800" b="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𝐏𝐲</m:t>
                    </m:r>
                    <m:r>
                      <a:rPr lang="en-US" sz="1800" b="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𝐐</m:t>
                    </m:r>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𝐲</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𝐧</m:t>
                        </m:r>
                      </m:sup>
                    </m:sSup>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Divided the equation (A) by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𝐝𝐲</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𝐝𝐱</m:t>
                        </m:r>
                      </m:den>
                    </m:f>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𝒙</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𝟑</m:t>
                        </m:r>
                      </m:sup>
                    </m:sSup>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put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v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𝑑𝑣</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den>
                    </m:f>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𝑑𝑣</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Equation (B) can be written as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𝑑𝑣</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15000"/>
                  </a:lnSpc>
                  <a:spcAft>
                    <a:spcPts val="1000"/>
                  </a:spcAft>
                </a:pP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𝑑𝑣</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2vx = -2x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which is of the form </a:t>
                </a:r>
              </a:p>
              <a:p>
                <a:pPr algn="just">
                  <a:lnSpc>
                    <a:spcPct val="115000"/>
                  </a:lnSpc>
                  <a:spcAft>
                    <a:spcPts val="1000"/>
                  </a:spcAft>
                </a:pP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Q linear equation.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4958DBF-9D17-49BD-968A-EF8C7DE95141}"/>
                  </a:ext>
                </a:extLst>
              </p:cNvPr>
              <p:cNvSpPr>
                <a:spLocks noGrp="1" noRot="1" noChangeAspect="1" noMove="1" noResize="1" noEditPoints="1" noAdjustHandles="1" noChangeArrowheads="1" noChangeShapeType="1" noTextEdit="1"/>
              </p:cNvSpPr>
              <p:nvPr>
                <p:ph idx="1"/>
              </p:nvPr>
            </p:nvSpPr>
            <p:spPr>
              <a:blipFill>
                <a:blip r:embed="rId3"/>
                <a:stretch>
                  <a:fillRect l="-19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B0EF3731-E59D-495C-8D8C-90B2C954F221}"/>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F07D6C61-FAB2-4453-B647-AEEFCFFC8162}"/>
              </a:ext>
            </a:extLst>
          </p:cNvPr>
          <p:cNvSpPr>
            <a:spLocks noGrp="1"/>
          </p:cNvSpPr>
          <p:nvPr>
            <p:ph type="sldNum" sz="quarter" idx="12"/>
          </p:nvPr>
        </p:nvSpPr>
        <p:spPr/>
        <p:txBody>
          <a:bodyPr/>
          <a:lstStyle/>
          <a:p>
            <a:fld id="{3B0820F7-1709-420A-92F4-4A68696A85EC}" type="slidenum">
              <a:rPr lang="en-IN" smtClean="0"/>
              <a:t>58</a:t>
            </a:fld>
            <a:endParaRPr lang="en-IN"/>
          </a:p>
        </p:txBody>
      </p:sp>
    </p:spTree>
    <p:extLst>
      <p:ext uri="{BB962C8B-B14F-4D97-AF65-F5344CB8AC3E}">
        <p14:creationId xmlns:p14="http://schemas.microsoft.com/office/powerpoint/2010/main" val="10808852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368612F-9AF0-4921-BA01-BFCC76315B52}"/>
                  </a:ext>
                </a:extLst>
              </p:cNvPr>
              <p:cNvSpPr>
                <a:spLocks noGrp="1"/>
              </p:cNvSpPr>
              <p:nvPr>
                <p:ph type="title"/>
              </p:nvPr>
            </p:nvSpPr>
            <p:spPr/>
            <p:txBody>
              <a:bodyPr>
                <a:normAutofit fontScale="90000"/>
              </a:bodyPr>
              <a:lstStyle/>
              <a:p>
                <a14:m>
                  <m:oMath xmlns:m="http://schemas.openxmlformats.org/officeDocument/2006/math">
                    <m:f>
                      <m:fPr>
                        <m:ctrlPr>
                          <a:rPr lang="en-IN" sz="36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600" i="1">
                            <a:effectLst/>
                            <a:latin typeface="Cambria Math" panose="02040503050406030204" pitchFamily="18" charset="0"/>
                            <a:ea typeface="Times New Roman" panose="02020603050405020304" pitchFamily="18" charset="0"/>
                            <a:cs typeface="Times New Roman" panose="02020603050405020304" pitchFamily="18" charset="0"/>
                          </a:rPr>
                          <m:t>𝑑𝑣</m:t>
                        </m:r>
                      </m:num>
                      <m:den>
                        <m:r>
                          <a:rPr lang="en-US" sz="36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oMath>
                </a14:m>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 2vx = -2x</a:t>
                </a:r>
                <a:r>
                  <a:rPr lang="en-US" sz="36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br>
                  <a:rPr lang="en-US" sz="3600" baseline="30000"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𝑑𝑣</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𝑑𝑥</m:t>
                        </m:r>
                      </m:den>
                    </m:f>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 2x)v = -2x</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3</a:t>
                </a:r>
                <a:endParaRPr lang="en-IN" dirty="0"/>
              </a:p>
            </p:txBody>
          </p:sp>
        </mc:Choice>
        <mc:Fallback xmlns="">
          <p:sp>
            <p:nvSpPr>
              <p:cNvPr id="2" name="Title 1">
                <a:extLst>
                  <a:ext uri="{FF2B5EF4-FFF2-40B4-BE49-F238E27FC236}">
                    <a16:creationId xmlns:a16="http://schemas.microsoft.com/office/drawing/2014/main" id="{C368612F-9AF0-4921-BA01-BFCC76315B52}"/>
                  </a:ext>
                </a:extLst>
              </p:cNvPr>
              <p:cNvSpPr>
                <a:spLocks noGrp="1" noRot="1" noChangeAspect="1" noMove="1" noResize="1" noEditPoints="1" noAdjustHandles="1" noChangeArrowheads="1" noChangeShapeType="1" noTextEdit="1"/>
              </p:cNvSpPr>
              <p:nvPr>
                <p:ph type="title"/>
              </p:nvPr>
            </p:nvSpPr>
            <p:spPr>
              <a:blipFill>
                <a:blip r:embed="rId2"/>
                <a:stretch>
                  <a:fillRect t="-12617" b="-238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530D8-1A39-49D2-9C19-995AEBE9336E}"/>
                  </a:ext>
                </a:extLst>
              </p:cNvPr>
              <p:cNvSpPr>
                <a:spLocks noGrp="1"/>
              </p:cNvSpPr>
              <p:nvPr>
                <p:ph idx="1"/>
              </p:nvPr>
            </p:nvSpPr>
            <p:spPr/>
            <p:txBody>
              <a:bodyPr>
                <a:normAutofit fontScale="70000" lnSpcReduction="20000"/>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II</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here P =-2x and Q = -2x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 </a:t>
                </a: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𝑝𝑑𝑥</m:t>
                            </m:r>
                          </m:e>
                        </m:nary>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𝑥𝑑𝑥</m:t>
                            </m:r>
                          </m:e>
                        </m:nary>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Solution is v</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e>
                    </m:nary>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put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   2xdx = dt.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Xdx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dt/2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e>
                    </m:nary>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𝑑𝑡</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oMath>
                </a14:m>
                <a:endParaRPr lang="en-US"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[put t = x</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Put v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general solution is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oMath>
                </a14:m>
                <a:endParaRPr lang="en-US"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oMath>
                </a14:m>
                <a:endParaRPr lang="en-IN" dirty="0"/>
              </a:p>
            </p:txBody>
          </p:sp>
        </mc:Choice>
        <mc:Fallback xmlns="">
          <p:sp>
            <p:nvSpPr>
              <p:cNvPr id="3" name="Content Placeholder 2">
                <a:extLst>
                  <a:ext uri="{FF2B5EF4-FFF2-40B4-BE49-F238E27FC236}">
                    <a16:creationId xmlns:a16="http://schemas.microsoft.com/office/drawing/2014/main" id="{FC1530D8-1A39-49D2-9C19-995AEBE9336E}"/>
                  </a:ext>
                </a:extLst>
              </p:cNvPr>
              <p:cNvSpPr>
                <a:spLocks noGrp="1" noRot="1" noChangeAspect="1" noMove="1" noResize="1" noEditPoints="1" noAdjustHandles="1" noChangeArrowheads="1" noChangeShapeType="1" noTextEdit="1"/>
              </p:cNvSpPr>
              <p:nvPr>
                <p:ph idx="1"/>
              </p:nvPr>
            </p:nvSpPr>
            <p:spPr>
              <a:blipFill>
                <a:blip r:embed="rId3"/>
                <a:stretch>
                  <a:fillRect l="-191" t="-7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B260B0D8-75E9-4D6E-92A1-B96F7B2B0696}"/>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662EF206-D6A4-43EA-B133-B16325B9D672}"/>
              </a:ext>
            </a:extLst>
          </p:cNvPr>
          <p:cNvSpPr>
            <a:spLocks noGrp="1"/>
          </p:cNvSpPr>
          <p:nvPr>
            <p:ph type="sldNum" sz="quarter" idx="12"/>
          </p:nvPr>
        </p:nvSpPr>
        <p:spPr/>
        <p:txBody>
          <a:bodyPr/>
          <a:lstStyle/>
          <a:p>
            <a:fld id="{3B0820F7-1709-420A-92F4-4A68696A85EC}" type="slidenum">
              <a:rPr lang="en-IN" smtClean="0"/>
              <a:t>59</a:t>
            </a:fld>
            <a:endParaRPr lang="en-IN"/>
          </a:p>
        </p:txBody>
      </p:sp>
    </p:spTree>
    <p:extLst>
      <p:ext uri="{BB962C8B-B14F-4D97-AF65-F5344CB8AC3E}">
        <p14:creationId xmlns:p14="http://schemas.microsoft.com/office/powerpoint/2010/main" val="5248077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163E-037C-4CDF-8D9D-75A74BAC42A3}"/>
              </a:ext>
            </a:extLst>
          </p:cNvPr>
          <p:cNvSpPr>
            <a:spLocks noGrp="1"/>
          </p:cNvSpPr>
          <p:nvPr>
            <p:ph type="title"/>
          </p:nvPr>
        </p:nvSpPr>
        <p:spPr/>
        <p:txBody>
          <a:bodyPr>
            <a:normAutofit/>
          </a:bodyPr>
          <a:lstStyle/>
          <a:p>
            <a:r>
              <a:rPr lang="en-US" sz="2000" dirty="0"/>
              <a:t>Formulae of derivative and integration</a:t>
            </a:r>
            <a:endParaRPr lang="en-IN" sz="2000" dirty="0"/>
          </a:p>
        </p:txBody>
      </p:sp>
      <p:pic>
        <p:nvPicPr>
          <p:cNvPr id="5" name="Content Placeholder 4">
            <a:extLst>
              <a:ext uri="{FF2B5EF4-FFF2-40B4-BE49-F238E27FC236}">
                <a16:creationId xmlns:a16="http://schemas.microsoft.com/office/drawing/2014/main" id="{30DEECCF-C726-4CD7-AA57-38D562822A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518651"/>
            <a:ext cx="9837174" cy="5990303"/>
          </a:xfrm>
          <a:prstGeom prst="rect">
            <a:avLst/>
          </a:prstGeom>
          <a:ln w="228600" cap="sq" cmpd="thickThin">
            <a:solidFill>
              <a:srgbClr val="000000"/>
            </a:solidFill>
            <a:prstDash val="solid"/>
            <a:miter lim="800000"/>
          </a:ln>
          <a:effectLst>
            <a:innerShdw blurRad="76200">
              <a:srgbClr val="000000"/>
            </a:innerShdw>
          </a:effectLst>
        </p:spPr>
      </p:pic>
      <p:sp>
        <p:nvSpPr>
          <p:cNvPr id="3" name="Footer Placeholder 2">
            <a:extLst>
              <a:ext uri="{FF2B5EF4-FFF2-40B4-BE49-F238E27FC236}">
                <a16:creationId xmlns:a16="http://schemas.microsoft.com/office/drawing/2014/main" id="{D2771760-83B2-4E5C-AF81-CA75739D8F04}"/>
              </a:ext>
            </a:extLst>
          </p:cNvPr>
          <p:cNvSpPr>
            <a:spLocks noGrp="1"/>
          </p:cNvSpPr>
          <p:nvPr>
            <p:ph type="ftr" sz="quarter" idx="11"/>
          </p:nvPr>
        </p:nvSpPr>
        <p:spPr/>
        <p:txBody>
          <a:bodyPr/>
          <a:lstStyle/>
          <a:p>
            <a:r>
              <a:rPr lang="en-IN"/>
              <a:t>Prof.Vaishali A. Bokade</a:t>
            </a:r>
          </a:p>
        </p:txBody>
      </p:sp>
      <p:sp>
        <p:nvSpPr>
          <p:cNvPr id="4" name="Slide Number Placeholder 3">
            <a:extLst>
              <a:ext uri="{FF2B5EF4-FFF2-40B4-BE49-F238E27FC236}">
                <a16:creationId xmlns:a16="http://schemas.microsoft.com/office/drawing/2014/main" id="{90A0640A-E39B-49E2-B109-40566FE66738}"/>
              </a:ext>
            </a:extLst>
          </p:cNvPr>
          <p:cNvSpPr>
            <a:spLocks noGrp="1"/>
          </p:cNvSpPr>
          <p:nvPr>
            <p:ph type="sldNum" sz="quarter" idx="12"/>
          </p:nvPr>
        </p:nvSpPr>
        <p:spPr/>
        <p:txBody>
          <a:bodyPr/>
          <a:lstStyle/>
          <a:p>
            <a:fld id="{3B0820F7-1709-420A-92F4-4A68696A85EC}" type="slidenum">
              <a:rPr lang="en-IN" smtClean="0"/>
              <a:t>6</a:t>
            </a:fld>
            <a:endParaRPr lang="en-IN"/>
          </a:p>
        </p:txBody>
      </p:sp>
    </p:spTree>
    <p:extLst>
      <p:ext uri="{BB962C8B-B14F-4D97-AF65-F5344CB8AC3E}">
        <p14:creationId xmlns:p14="http://schemas.microsoft.com/office/powerpoint/2010/main" val="1997811449"/>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8436002-32B1-4B43-A905-99CCF5815CAD}"/>
                  </a:ext>
                </a:extLst>
              </p:cNvPr>
              <p:cNvSpPr>
                <a:spLocks noGrp="1"/>
              </p:cNvSpPr>
              <p:nvPr>
                <p:ph type="title"/>
              </p:nvPr>
            </p:nvSpPr>
            <p:spPr/>
            <p:txBody>
              <a:bodyPr>
                <a:normAutofit fontScale="90000"/>
              </a:bodyPr>
              <a:lstStyle/>
              <a:p>
                <a:pPr>
                  <a:lnSpc>
                    <a:spcPct val="115000"/>
                  </a:lnSpc>
                  <a:spcAft>
                    <a:spcPts val="10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Q.Solve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x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/dx + y = x</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6</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Solution: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Step 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given equation can be written as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p>
                        </m:sSup>
                      </m:den>
                    </m:f>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den>
                    </m:f>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[divide the equation by x and divide by y</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6</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mc:Choice>
        <mc:Fallback xmlns="">
          <p:sp>
            <p:nvSpPr>
              <p:cNvPr id="2" name="Title 1">
                <a:extLst>
                  <a:ext uri="{FF2B5EF4-FFF2-40B4-BE49-F238E27FC236}">
                    <a16:creationId xmlns:a16="http://schemas.microsoft.com/office/drawing/2014/main" id="{48436002-32B1-4B43-A905-99CCF5815CAD}"/>
                  </a:ext>
                </a:extLst>
              </p:cNvPr>
              <p:cNvSpPr>
                <a:spLocks noGrp="1" noRot="1" noChangeAspect="1" noMove="1" noResize="1" noEditPoints="1" noAdjustHandles="1" noChangeArrowheads="1" noChangeShapeType="1" noTextEdit="1"/>
              </p:cNvSpPr>
              <p:nvPr>
                <p:ph type="title"/>
              </p:nvPr>
            </p:nvSpPr>
            <p:spPr>
              <a:blipFill>
                <a:blip r:embed="rId2"/>
                <a:stretch>
                  <a:fillRect t="-280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DCBB26-DB83-4167-A7C1-28977C568787}"/>
                  </a:ext>
                </a:extLst>
              </p:cNvPr>
              <p:cNvSpPr>
                <a:spLocks noGrp="1"/>
              </p:cNvSpPr>
              <p:nvPr>
                <p:ph idx="1"/>
              </p:nvPr>
            </p:nvSpPr>
            <p:spPr/>
            <p:txBody>
              <a:bodyPr>
                <a:normAutofit fontScale="70000" lnSpcReduction="20000"/>
              </a:bodyPr>
              <a:lstStyle/>
              <a:p>
                <a:r>
                  <a:rPr lang="en-US" dirty="0"/>
                  <a:t>Put,</a:t>
                </a:r>
                <a:r>
                  <a:rPr lang="en-IN" sz="1800" dirty="0">
                    <a:effectLst/>
                    <a:ea typeface="Times New Roman" panose="02020603050405020304" pitchFamily="18"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den>
                    </m:f>
                  </m:oMath>
                </a14:m>
                <a:r>
                  <a:rPr lang="en-IN" dirty="0"/>
                  <a:t>=t</a:t>
                </a:r>
              </a:p>
              <a:p>
                <a14:m>
                  <m:oMath xmlns:m="http://schemas.openxmlformats.org/officeDocument/2006/math">
                    <m:f>
                      <m:f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−5</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p>
                        </m:sSup>
                      </m:den>
                    </m:f>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oMath>
                </a14:m>
                <a:r>
                  <a:rPr lang="en-IN" dirty="0"/>
                  <a:t>=</a:t>
                </a:r>
                <a:r>
                  <a:rPr lang="en-IN" dirty="0">
                    <a:ea typeface="Times New Roman" panose="02020603050405020304" pitchFamily="18" charset="0"/>
                    <a:cs typeface="Times New Roman" panose="02020603050405020304" pitchFamily="18" charset="0"/>
                  </a:rPr>
                  <a:t>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𝑑</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𝑡</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𝑑𝑥</m:t>
                        </m:r>
                      </m:den>
                    </m:f>
                  </m:oMath>
                </a14:m>
                <a:endParaRPr lang="en-IN" dirty="0"/>
              </a:p>
              <a:p>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(−5)</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𝑑𝑡</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i="1">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b="0" i="1" smtClean="0">
                            <a:latin typeface="Cambria Math" panose="02040503050406030204" pitchFamily="18" charset="0"/>
                            <a:ea typeface="Times New Roman" panose="02020603050405020304" pitchFamily="18" charset="0"/>
                            <a:cs typeface="Times New Roman" panose="02020603050405020304" pitchFamily="18" charset="0"/>
                          </a:rPr>
                          <m:t>(−5)</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𝑥</m:t>
                        </m:r>
                      </m:den>
                    </m:f>
                    <m:r>
                      <a:rPr lang="en-US" i="1">
                        <a:latin typeface="Cambria Math" panose="02040503050406030204" pitchFamily="18" charset="0"/>
                        <a:ea typeface="Times New Roman" panose="02020603050405020304" pitchFamily="18" charset="0"/>
                        <a:cs typeface="Times New Roman" panose="02020603050405020304" pitchFamily="18" charset="0"/>
                      </a:rPr>
                      <m:t>𝑡</m:t>
                    </m:r>
                    <m:r>
                      <a:rPr lang="en-US"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US" b="0" i="1" smtClean="0">
                            <a:latin typeface="Cambria Math" panose="02040503050406030204" pitchFamily="18" charset="0"/>
                            <a:ea typeface="Times New Roman" panose="02020603050405020304" pitchFamily="18" charset="0"/>
                            <a:cs typeface="Times New Roman" panose="02020603050405020304" pitchFamily="18" charset="0"/>
                          </a:rPr>
                          <m:t>(−5)</m:t>
                        </m:r>
                        <m:r>
                          <a:rPr lang="en-US" i="1">
                            <a:latin typeface="Cambria Math" panose="02040503050406030204" pitchFamily="18" charset="0"/>
                            <a:ea typeface="Times New Roman" panose="02020603050405020304" pitchFamily="18" charset="0"/>
                            <a:cs typeface="Times New Roman" panose="02020603050405020304" pitchFamily="18" charset="0"/>
                          </a:rPr>
                          <m:t>𝑥</m:t>
                        </m:r>
                      </m:e>
                      <m:sup>
                        <m:r>
                          <a:rPr lang="en-US" i="1">
                            <a:latin typeface="Cambria Math" panose="02040503050406030204" pitchFamily="18" charset="0"/>
                            <a:ea typeface="Times New Roman" panose="02020603050405020304" pitchFamily="18" charset="0"/>
                            <a:cs typeface="Times New Roman" panose="02020603050405020304" pitchFamily="18" charset="0"/>
                          </a:rPr>
                          <m:t>2−−−−−−−−−−−−−−−−−−−</m:t>
                        </m:r>
                        <m:r>
                          <a:rPr lang="en-US" i="1">
                            <a:latin typeface="Cambria Math" panose="02040503050406030204" pitchFamily="18" charset="0"/>
                            <a:ea typeface="Times New Roman" panose="02020603050405020304" pitchFamily="18" charset="0"/>
                            <a:cs typeface="Times New Roman" panose="02020603050405020304" pitchFamily="18" charset="0"/>
                          </a:rPr>
                          <m:t>𝐿𝐷𝐸</m:t>
                        </m:r>
                        <m:r>
                          <a:rPr lang="en-US" i="1">
                            <a:latin typeface="Cambria Math" panose="02040503050406030204" pitchFamily="18" charset="0"/>
                            <a:ea typeface="Times New Roman" panose="02020603050405020304" pitchFamily="18" charset="0"/>
                            <a:cs typeface="Times New Roman" panose="02020603050405020304" pitchFamily="18" charset="0"/>
                          </a:rPr>
                          <m:t> </m:t>
                        </m:r>
                      </m:sup>
                    </m:sSup>
                  </m:oMath>
                </a14:m>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P=</a:t>
                </a:r>
                <a:r>
                  <a:rPr lang="en-IN" dirty="0">
                    <a:ea typeface="Times New Roman" panose="02020603050405020304" pitchFamily="18" charset="0"/>
                    <a:cs typeface="Times New Roman" panose="02020603050405020304" pitchFamily="18" charset="0"/>
                  </a:rPr>
                  <a:t>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US" b="0" i="1" smtClean="0">
                            <a:latin typeface="Cambria Math" panose="02040503050406030204" pitchFamily="18" charset="0"/>
                            <a:ea typeface="Times New Roman" panose="02020603050405020304" pitchFamily="18" charset="0"/>
                            <a:cs typeface="Times New Roman" panose="02020603050405020304" pitchFamily="18" charset="0"/>
                          </a:rPr>
                          <m:t>−5</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𝑥</m:t>
                        </m:r>
                      </m:den>
                    </m:f>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,Q=</a:t>
                </a:r>
                <a:r>
                  <a:rPr lang="en-IN" dirty="0">
                    <a:ea typeface="Times New Roman" panose="02020603050405020304" pitchFamily="18" charset="0"/>
                    <a:cs typeface="Times New Roman" panose="02020603050405020304" pitchFamily="18" charset="0"/>
                  </a:rPr>
                  <a:t> </a:t>
                </a:r>
                <a14:m>
                  <m:oMath xmlns:m="http://schemas.openxmlformats.org/officeDocument/2006/math">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US" b="0" i="1" smtClean="0">
                            <a:latin typeface="Cambria Math" panose="02040503050406030204" pitchFamily="18" charset="0"/>
                            <a:ea typeface="Times New Roman" panose="02020603050405020304" pitchFamily="18" charset="0"/>
                            <a:cs typeface="Times New Roman" panose="02020603050405020304" pitchFamily="18" charset="0"/>
                          </a:rPr>
                          <m:t>−5</m:t>
                        </m:r>
                        <m:r>
                          <a:rPr lang="en-US" i="1">
                            <a:latin typeface="Cambria Math" panose="02040503050406030204" pitchFamily="18" charset="0"/>
                            <a:ea typeface="Times New Roman" panose="02020603050405020304" pitchFamily="18" charset="0"/>
                            <a:cs typeface="Times New Roman" panose="02020603050405020304" pitchFamily="18" charset="0"/>
                          </a:rPr>
                          <m:t>𝑥</m:t>
                        </m:r>
                      </m:e>
                      <m:sup>
                        <m:r>
                          <a:rPr lang="en-US" i="1">
                            <a:latin typeface="Cambria Math" panose="02040503050406030204" pitchFamily="18" charset="0"/>
                            <a:ea typeface="Times New Roman" panose="02020603050405020304" pitchFamily="18" charset="0"/>
                            <a:cs typeface="Times New Roman" panose="02020603050405020304" pitchFamily="18" charset="0"/>
                          </a:rPr>
                          <m:t>2 </m:t>
                        </m:r>
                      </m:sup>
                    </m:sSup>
                  </m:oMath>
                </a14:m>
                <a:r>
                  <a:rPr lang="en-IN" dirty="0"/>
                  <a:t>,I.F =</a:t>
                </a:r>
                <a14:m>
                  <m:oMath xmlns:m="http://schemas.openxmlformats.org/officeDocument/2006/math">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nary>
                          <m:naryPr>
                            <m:limLoc m:val="undOvr"/>
                            <m:subHide m:val="on"/>
                            <m:supHide m:val="on"/>
                            <m:ctrlPr>
                              <a:rPr lang="en-IN" i="1">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IN" i="1">
                                <a:latin typeface="Cambria Math" panose="02040503050406030204" pitchFamily="18" charset="0"/>
                                <a:ea typeface="Times New Roman" panose="02020603050405020304" pitchFamily="18" charset="0"/>
                                <a:cs typeface="Times New Roman" panose="02020603050405020304" pitchFamily="18" charset="0"/>
                              </a:rPr>
                              <m:t>𝑝𝑑𝑥</m:t>
                            </m:r>
                          </m:e>
                        </m:nary>
                      </m:sup>
                    </m:sSup>
                    <m:r>
                      <a:rPr lang="en-IN"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nary>
                          <m:naryPr>
                            <m:limLoc m:val="undOvr"/>
                            <m:subHide m:val="on"/>
                            <m:supHide m:val="on"/>
                            <m:ctrlPr>
                              <a:rPr lang="en-IN" i="1">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b="0" i="1" smtClean="0">
                                <a:latin typeface="Cambria Math" panose="02040503050406030204" pitchFamily="18" charset="0"/>
                                <a:ea typeface="Times New Roman" panose="02020603050405020304" pitchFamily="18" charset="0"/>
                                <a:cs typeface="Times New Roman" panose="02020603050405020304" pitchFamily="18" charset="0"/>
                              </a:rPr>
                              <m:t>−5/</m:t>
                            </m:r>
                            <m:r>
                              <a:rPr lang="en-IN" i="1">
                                <a:latin typeface="Cambria Math" panose="02040503050406030204" pitchFamily="18" charset="0"/>
                                <a:ea typeface="Times New Roman" panose="02020603050405020304" pitchFamily="18" charset="0"/>
                                <a:cs typeface="Times New Roman" panose="02020603050405020304" pitchFamily="18" charset="0"/>
                              </a:rPr>
                              <m:t>𝑥𝑑𝑥</m:t>
                            </m:r>
                          </m:e>
                        </m:nary>
                      </m:sup>
                    </m:sSup>
                    <m:r>
                      <a:rPr lang="en-IN"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IN" i="1">
                            <a:latin typeface="Cambria Math" panose="02040503050406030204" pitchFamily="18" charset="0"/>
                            <a:ea typeface="Times New Roman" panose="02020603050405020304" pitchFamily="18" charset="0"/>
                            <a:cs typeface="Times New Roman" panose="02020603050405020304" pitchFamily="18" charset="0"/>
                          </a:rPr>
                          <m:t>𝑒</m:t>
                        </m:r>
                      </m:e>
                      <m:sup>
                        <m:r>
                          <a:rPr lang="en-US" b="0" i="1" smtClean="0">
                            <a:latin typeface="Cambria Math" panose="02040503050406030204" pitchFamily="18" charset="0"/>
                            <a:ea typeface="Times New Roman" panose="02020603050405020304" pitchFamily="18" charset="0"/>
                            <a:cs typeface="Times New Roman" panose="02020603050405020304" pitchFamily="18" charset="0"/>
                          </a:rPr>
                          <m:t>−5</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𝑙𝑜𝑔𝑥</m:t>
                        </m:r>
                      </m:sup>
                    </m:sSup>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−5</m:t>
                        </m:r>
                      </m:sup>
                    </m:sSup>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Solution is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dirty="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−5</m:t>
                        </m:r>
                      </m:sup>
                    </m:sSup>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latin typeface="Cambria Math" panose="02040503050406030204" pitchFamily="18" charset="0"/>
                                <a:ea typeface="Times New Roman" panose="02020603050405020304" pitchFamily="18" charset="0"/>
                                <a:cs typeface="Times New Roman" panose="02020603050405020304" pitchFamily="18" charset="0"/>
                              </a:rPr>
                              <m:t>(−5)</m:t>
                            </m:r>
                            <m:r>
                              <a:rPr lang="en-US" i="1">
                                <a:latin typeface="Cambria Math" panose="02040503050406030204" pitchFamily="18" charset="0"/>
                                <a:ea typeface="Times New Roman" panose="02020603050405020304" pitchFamily="18" charset="0"/>
                                <a:cs typeface="Times New Roman" panose="02020603050405020304" pitchFamily="18" charset="0"/>
                              </a:rPr>
                              <m:t>𝑥</m:t>
                            </m:r>
                          </m:e>
                          <m:sup>
                            <m:r>
                              <a:rPr lang="en-US" i="1">
                                <a:latin typeface="Cambria Math" panose="02040503050406030204" pitchFamily="18" charset="0"/>
                                <a:ea typeface="Times New Roman" panose="02020603050405020304" pitchFamily="18" charset="0"/>
                                <a:cs typeface="Times New Roman" panose="02020603050405020304" pitchFamily="18" charset="0"/>
                              </a:rPr>
                              <m:t>2 </m:t>
                            </m:r>
                          </m:sup>
                        </m:sSup>
                      </m:e>
                    </m:nary>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−5</m:t>
                            </m:r>
                          </m:sup>
                        </m:sSup>
                        <m:r>
                          <m:rPr>
                            <m:nor/>
                          </m:rPr>
                          <a:rPr lang="en-US" dirty="0">
                            <a:latin typeface="Times New Roman" panose="02020603050405020304" pitchFamily="18" charset="0"/>
                            <a:ea typeface="Times New Roman" panose="02020603050405020304" pitchFamily="18" charset="0"/>
                            <a:cs typeface="Times New Roman" panose="02020603050405020304" pitchFamily="18" charset="0"/>
                          </a:rPr>
                          <m:t> </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oMath>
                </a14:m>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t</a:t>
                </a:r>
                <a14:m>
                  <m:oMath xmlns:m="http://schemas.openxmlformats.org/officeDocument/2006/math">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−5</m:t>
                        </m:r>
                      </m:sup>
                    </m:sSup>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nary>
                      <m:naryPr>
                        <m:limLoc m:val="undOvr"/>
                        <m:subHide m:val="on"/>
                        <m:supHide m:val="on"/>
                        <m:ctrlPr>
                          <a:rPr lang="en-IN" i="1">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i="1">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latin typeface="Cambria Math" panose="02040503050406030204" pitchFamily="18" charset="0"/>
                                <a:ea typeface="Times New Roman" panose="02020603050405020304" pitchFamily="18" charset="0"/>
                                <a:cs typeface="Times New Roman" panose="02020603050405020304" pitchFamily="18" charset="0"/>
                              </a:rPr>
                              <m:t>(−5)</m:t>
                            </m:r>
                            <m:r>
                              <a:rPr lang="en-US" i="1">
                                <a:latin typeface="Cambria Math" panose="02040503050406030204" pitchFamily="18" charset="0"/>
                                <a:ea typeface="Times New Roman" panose="02020603050405020304" pitchFamily="18" charset="0"/>
                                <a:cs typeface="Times New Roman" panose="02020603050405020304" pitchFamily="18" charset="0"/>
                              </a:rPr>
                              <m:t>𝑥</m:t>
                            </m:r>
                          </m:e>
                          <m:sup>
                            <m:r>
                              <a:rPr lang="en-US" b="0" i="1" smtClean="0">
                                <a:latin typeface="Cambria Math" panose="02040503050406030204" pitchFamily="18" charset="0"/>
                                <a:ea typeface="Times New Roman" panose="02020603050405020304" pitchFamily="18" charset="0"/>
                                <a:cs typeface="Times New Roman" panose="02020603050405020304" pitchFamily="18" charset="0"/>
                              </a:rPr>
                              <m:t>−3</m:t>
                            </m:r>
                            <m:r>
                              <a:rPr lang="en-US" i="1">
                                <a:latin typeface="Cambria Math" panose="02040503050406030204" pitchFamily="18" charset="0"/>
                                <a:ea typeface="Times New Roman" panose="02020603050405020304" pitchFamily="18" charset="0"/>
                                <a:cs typeface="Times New Roman" panose="02020603050405020304" pitchFamily="18" charset="0"/>
                              </a:rPr>
                              <m:t> </m:t>
                            </m:r>
                          </m:sup>
                        </m:sSup>
                      </m:e>
                    </m:nary>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𝑐</m:t>
                    </m:r>
                  </m:oMath>
                </a14:m>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14:m>
                  <m:oMath xmlns:m="http://schemas.openxmlformats.org/officeDocument/2006/math">
                    <m:f>
                      <m:f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p>
                        </m:sSup>
                        <m:sSup>
                          <m:sSup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5</m:t>
                            </m:r>
                          </m:sup>
                        </m:sSup>
                      </m:den>
                    </m:f>
                  </m:oMath>
                </a14:m>
                <a:r>
                  <a:rPr lang="en-IN" dirty="0">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f>
                      <m:fPr>
                        <m:ctrlPr>
                          <a:rPr lang="en-IN"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5</m:t>
                        </m:r>
                      </m:num>
                      <m:den>
                        <m:r>
                          <a:rPr lang="en-US" b="0" i="1" smtClean="0">
                            <a:latin typeface="Cambria Math" panose="02040503050406030204" pitchFamily="18" charset="0"/>
                            <a:cs typeface="Times New Roman" panose="02020603050405020304" pitchFamily="18" charset="0"/>
                          </a:rPr>
                          <m:t>2</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𝑐</m:t>
                    </m:r>
                  </m:oMath>
                </a14:m>
                <a:endParaRPr lang="en-IN" dirty="0"/>
              </a:p>
            </p:txBody>
          </p:sp>
        </mc:Choice>
        <mc:Fallback xmlns="">
          <p:sp>
            <p:nvSpPr>
              <p:cNvPr id="3" name="Content Placeholder 2">
                <a:extLst>
                  <a:ext uri="{FF2B5EF4-FFF2-40B4-BE49-F238E27FC236}">
                    <a16:creationId xmlns:a16="http://schemas.microsoft.com/office/drawing/2014/main" id="{87DCBB26-DB83-4167-A7C1-28977C568787}"/>
                  </a:ext>
                </a:extLst>
              </p:cNvPr>
              <p:cNvSpPr>
                <a:spLocks noGrp="1" noRot="1" noChangeAspect="1" noMove="1" noResize="1" noEditPoints="1" noAdjustHandles="1" noChangeArrowheads="1" noChangeShapeType="1" noTextEdit="1"/>
              </p:cNvSpPr>
              <p:nvPr>
                <p:ph idx="1"/>
              </p:nvPr>
            </p:nvSpPr>
            <p:spPr>
              <a:blipFill>
                <a:blip r:embed="rId3"/>
                <a:stretch>
                  <a:fillRect l="-572" t="-2936" b="-642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49150EB-26C4-48C4-97CC-729DBCC093E1}"/>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E8168EBC-906D-40A1-8199-5F1000236EB1}"/>
              </a:ext>
            </a:extLst>
          </p:cNvPr>
          <p:cNvSpPr>
            <a:spLocks noGrp="1"/>
          </p:cNvSpPr>
          <p:nvPr>
            <p:ph type="sldNum" sz="quarter" idx="12"/>
          </p:nvPr>
        </p:nvSpPr>
        <p:spPr/>
        <p:txBody>
          <a:bodyPr/>
          <a:lstStyle/>
          <a:p>
            <a:fld id="{3B0820F7-1709-420A-92F4-4A68696A85EC}" type="slidenum">
              <a:rPr lang="en-IN" smtClean="0"/>
              <a:t>60</a:t>
            </a:fld>
            <a:endParaRPr lang="en-IN"/>
          </a:p>
        </p:txBody>
      </p:sp>
    </p:spTree>
    <p:extLst>
      <p:ext uri="{BB962C8B-B14F-4D97-AF65-F5344CB8AC3E}">
        <p14:creationId xmlns:p14="http://schemas.microsoft.com/office/powerpoint/2010/main" val="5663830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0E38-46E7-4521-B377-A962795E6D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752BBD-FBC8-4A45-BE0B-8EEB1692068A}"/>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BD5F00A-AB47-422E-BD37-75689B6A440B}"/>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5E7E3BC3-2CE7-453A-8805-AB7E5F198C1C}"/>
              </a:ext>
            </a:extLst>
          </p:cNvPr>
          <p:cNvSpPr>
            <a:spLocks noGrp="1"/>
          </p:cNvSpPr>
          <p:nvPr>
            <p:ph type="sldNum" sz="quarter" idx="12"/>
          </p:nvPr>
        </p:nvSpPr>
        <p:spPr/>
        <p:txBody>
          <a:bodyPr/>
          <a:lstStyle/>
          <a:p>
            <a:fld id="{3B0820F7-1709-420A-92F4-4A68696A85EC}" type="slidenum">
              <a:rPr lang="en-IN" smtClean="0"/>
              <a:t>61</a:t>
            </a:fld>
            <a:endParaRPr lang="en-IN"/>
          </a:p>
        </p:txBody>
      </p:sp>
    </p:spTree>
    <p:extLst>
      <p:ext uri="{BB962C8B-B14F-4D97-AF65-F5344CB8AC3E}">
        <p14:creationId xmlns:p14="http://schemas.microsoft.com/office/powerpoint/2010/main" val="1319669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AAD7-F374-4FD5-9E80-D1276889F8E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CD5C7F5-DD84-4F82-88EF-D32E8C831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206" y="737419"/>
            <a:ext cx="8898193" cy="5294457"/>
          </a:xfrm>
          <a:prstGeom prst="rect">
            <a:avLst/>
          </a:prstGeom>
          <a:ln w="228600" cap="sq" cmpd="thickThin">
            <a:solidFill>
              <a:srgbClr val="000000"/>
            </a:solidFill>
            <a:prstDash val="solid"/>
            <a:miter lim="800000"/>
          </a:ln>
          <a:effectLst>
            <a:innerShdw blurRad="76200">
              <a:srgbClr val="000000"/>
            </a:innerShdw>
          </a:effectLst>
        </p:spPr>
      </p:pic>
      <p:sp>
        <p:nvSpPr>
          <p:cNvPr id="3" name="Footer Placeholder 2">
            <a:extLst>
              <a:ext uri="{FF2B5EF4-FFF2-40B4-BE49-F238E27FC236}">
                <a16:creationId xmlns:a16="http://schemas.microsoft.com/office/drawing/2014/main" id="{C0224F06-5172-4DC1-9C8E-F86CFC4F2E93}"/>
              </a:ext>
            </a:extLst>
          </p:cNvPr>
          <p:cNvSpPr>
            <a:spLocks noGrp="1"/>
          </p:cNvSpPr>
          <p:nvPr>
            <p:ph type="ftr" sz="quarter" idx="11"/>
          </p:nvPr>
        </p:nvSpPr>
        <p:spPr/>
        <p:txBody>
          <a:bodyPr/>
          <a:lstStyle/>
          <a:p>
            <a:r>
              <a:rPr lang="en-IN"/>
              <a:t>Prof.Vaishali A. Bokade</a:t>
            </a:r>
          </a:p>
        </p:txBody>
      </p:sp>
      <p:sp>
        <p:nvSpPr>
          <p:cNvPr id="4" name="Slide Number Placeholder 3">
            <a:extLst>
              <a:ext uri="{FF2B5EF4-FFF2-40B4-BE49-F238E27FC236}">
                <a16:creationId xmlns:a16="http://schemas.microsoft.com/office/drawing/2014/main" id="{4D69E83F-FAB7-4445-BC38-6B4676E1CDF4}"/>
              </a:ext>
            </a:extLst>
          </p:cNvPr>
          <p:cNvSpPr>
            <a:spLocks noGrp="1"/>
          </p:cNvSpPr>
          <p:nvPr>
            <p:ph type="sldNum" sz="quarter" idx="12"/>
          </p:nvPr>
        </p:nvSpPr>
        <p:spPr/>
        <p:txBody>
          <a:bodyPr/>
          <a:lstStyle/>
          <a:p>
            <a:fld id="{3B0820F7-1709-420A-92F4-4A68696A85EC}" type="slidenum">
              <a:rPr lang="en-IN" smtClean="0"/>
              <a:t>7</a:t>
            </a:fld>
            <a:endParaRPr lang="en-IN"/>
          </a:p>
        </p:txBody>
      </p:sp>
    </p:spTree>
    <p:extLst>
      <p:ext uri="{BB962C8B-B14F-4D97-AF65-F5344CB8AC3E}">
        <p14:creationId xmlns:p14="http://schemas.microsoft.com/office/powerpoint/2010/main" val="143172372"/>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AF163C-5C1F-4B70-AE72-B47AF3A5F557}"/>
                  </a:ext>
                </a:extLst>
              </p:cNvPr>
              <p:cNvSpPr>
                <a:spLocks noGrp="1"/>
              </p:cNvSpPr>
              <p:nvPr>
                <p:ph type="title"/>
              </p:nvPr>
            </p:nvSpPr>
            <p:spPr/>
            <p:txBody>
              <a:bodyPr>
                <a:normAutofit fontScale="90000"/>
              </a:bodyPr>
              <a:lstStyle/>
              <a:p>
                <a:pPr>
                  <a:lnSpc>
                    <a:spcPct val="115000"/>
                  </a:lnSpc>
                  <a:spcAft>
                    <a:spcPts val="1000"/>
                  </a:spcAf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Differential Equations of First Order and First Degree</a:t>
                </a:r>
                <a:br>
                  <a:rPr lang="en-IN" sz="2200" dirty="0">
                    <a:effectLst/>
                    <a:latin typeface="Calibri" panose="020F0502020204030204" pitchFamily="34" charset="0"/>
                    <a:ea typeface="Times New Roman" panose="02020603050405020304" pitchFamily="18" charset="0"/>
                    <a:cs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 Differential equation is an equation involving differentials or differential coefficients.</a:t>
                </a:r>
                <a:b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Exa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200" dirty="0">
                    <a:effectLst/>
                    <a:cs typeface="Times New Roman" panose="02020603050405020304" pitchFamily="18" charset="0"/>
                  </a:rPr>
                  <a:t> </a:t>
                </a:r>
                <a14:m>
                  <m:oMath xmlns:m="http://schemas.openxmlformats.org/officeDocument/2006/math">
                    <m:f>
                      <m:fPr>
                        <m:ctrlPr>
                          <a:rPr lang="en-IN" sz="2200" i="1">
                            <a:effectLst/>
                            <a:latin typeface="Cambria Math" panose="02040503050406030204" pitchFamily="18" charset="0"/>
                            <a:cs typeface="Times New Roman" panose="02020603050405020304" pitchFamily="18" charset="0"/>
                          </a:rPr>
                        </m:ctrlPr>
                      </m:fPr>
                      <m:num>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200" i="1">
                            <a:effectLst/>
                            <a:latin typeface="Cambria Math" panose="02040503050406030204" pitchFamily="18" charset="0"/>
                            <a:cs typeface="Times New Roman" panose="02020603050405020304" pitchFamily="18" charset="0"/>
                          </a:rPr>
                        </m:ctrlPr>
                      </m:fPr>
                      <m:num>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2200" i="1">
                                <a:effectLst/>
                                <a:latin typeface="Cambria Math" panose="02040503050406030204" pitchFamily="18" charset="0"/>
                                <a:cs typeface="Times New Roman" panose="02020603050405020304" pitchFamily="18" charset="0"/>
                              </a:rPr>
                            </m:ctrlPr>
                          </m:d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+2</m:t>
                            </m:r>
                          </m:e>
                        </m:d>
                        <m:sSup>
                          <m:sSupPr>
                            <m:ctrlPr>
                              <a:rPr lang="en-IN" sz="2200" i="1">
                                <a:effectLst/>
                                <a:latin typeface="Cambria Math" panose="02040503050406030204" pitchFamily="18" charset="0"/>
                                <a:cs typeface="Times New Roman" panose="02020603050405020304" pitchFamily="18" charset="0"/>
                              </a:rPr>
                            </m:ctrlPr>
                          </m:sSup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𝑦</m:t>
                            </m:r>
                          </m:sup>
                        </m:sSup>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𝑥</m:t>
                        </m:r>
                      </m:den>
                    </m:f>
                  </m:oMath>
                </a14:m>
                <a:r>
                  <a:rPr lang="en-IN" sz="2200" dirty="0"/>
                  <a:t> ,</a:t>
                </a:r>
                <a:r>
                  <a:rPr lang="en-US" sz="2200" dirty="0"/>
                  <a:t> </a:t>
                </a:r>
                <a14:m>
                  <m:oMath xmlns:m="http://schemas.openxmlformats.org/officeDocument/2006/math">
                    <m:r>
                      <a:rPr lang="en-US" sz="2200" i="1" dirty="0">
                        <a:latin typeface="Cambria Math" panose="02040503050406030204" pitchFamily="18" charset="0"/>
                      </a:rPr>
                      <m:t>2</m:t>
                    </m:r>
                    <m:r>
                      <a:rPr lang="en-US" sz="2200" i="1" dirty="0">
                        <a:latin typeface="Cambria Math" panose="02040503050406030204" pitchFamily="18" charset="0"/>
                      </a:rPr>
                      <m:t>𝑥</m:t>
                    </m:r>
                    <m:f>
                      <m:fPr>
                        <m:ctrlPr>
                          <a:rPr lang="en-IN" sz="2200" i="1" dirty="0">
                            <a:latin typeface="Cambria Math" panose="02040503050406030204" pitchFamily="18" charset="0"/>
                          </a:rPr>
                        </m:ctrlPr>
                      </m:fPr>
                      <m:num>
                        <m:sSup>
                          <m:sSupPr>
                            <m:ctrlPr>
                              <a:rPr lang="en-IN" sz="2200" i="1" dirty="0">
                                <a:latin typeface="Cambria Math" panose="02040503050406030204" pitchFamily="18" charset="0"/>
                              </a:rPr>
                            </m:ctrlPr>
                          </m:sSupPr>
                          <m:e>
                            <m:r>
                              <a:rPr lang="en-US" sz="2200" i="1" dirty="0">
                                <a:latin typeface="Cambria Math" panose="02040503050406030204" pitchFamily="18" charset="0"/>
                              </a:rPr>
                              <m:t>𝑑</m:t>
                            </m:r>
                          </m:e>
                          <m:sup>
                            <m:r>
                              <a:rPr lang="en-US" sz="2200" i="1" dirty="0">
                                <a:latin typeface="Cambria Math" panose="02040503050406030204" pitchFamily="18" charset="0"/>
                              </a:rPr>
                              <m:t>4</m:t>
                            </m:r>
                          </m:sup>
                        </m:sSup>
                        <m:r>
                          <a:rPr lang="en-US" sz="2200" i="1" dirty="0">
                            <a:latin typeface="Cambria Math" panose="02040503050406030204" pitchFamily="18" charset="0"/>
                          </a:rPr>
                          <m:t>𝑦</m:t>
                        </m:r>
                      </m:num>
                      <m:den>
                        <m:r>
                          <a:rPr lang="en-US" sz="2200" i="1" dirty="0">
                            <a:latin typeface="Cambria Math" panose="02040503050406030204" pitchFamily="18" charset="0"/>
                          </a:rPr>
                          <m:t>𝑑</m:t>
                        </m:r>
                        <m:sSup>
                          <m:sSupPr>
                            <m:ctrlPr>
                              <a:rPr lang="en-IN" sz="2200" i="1" dirty="0">
                                <a:latin typeface="Cambria Math" panose="02040503050406030204" pitchFamily="18" charset="0"/>
                              </a:rPr>
                            </m:ctrlPr>
                          </m:sSupPr>
                          <m:e>
                            <m:r>
                              <a:rPr lang="en-US" sz="2200" i="1" dirty="0">
                                <a:latin typeface="Cambria Math" panose="02040503050406030204" pitchFamily="18" charset="0"/>
                              </a:rPr>
                              <m:t>𝑦</m:t>
                            </m:r>
                          </m:e>
                          <m:sup>
                            <m:r>
                              <a:rPr lang="en-US" sz="2200" i="1" dirty="0">
                                <a:latin typeface="Cambria Math" panose="02040503050406030204" pitchFamily="18" charset="0"/>
                              </a:rPr>
                              <m:t>4</m:t>
                            </m:r>
                          </m:sup>
                        </m:sSup>
                      </m:den>
                    </m:f>
                    <m:r>
                      <a:rPr lang="en-US" sz="2200" i="1" dirty="0">
                        <a:latin typeface="Cambria Math" panose="02040503050406030204" pitchFamily="18" charset="0"/>
                      </a:rPr>
                      <m:t>+5</m:t>
                    </m:r>
                    <m:sSup>
                      <m:sSupPr>
                        <m:ctrlPr>
                          <a:rPr lang="en-IN" sz="2200" i="1" dirty="0">
                            <a:latin typeface="Cambria Math" panose="02040503050406030204" pitchFamily="18" charset="0"/>
                          </a:rPr>
                        </m:ctrlPr>
                      </m:sSupPr>
                      <m:e>
                        <m:r>
                          <a:rPr lang="en-US" sz="2200" i="1" dirty="0">
                            <a:latin typeface="Cambria Math" panose="02040503050406030204" pitchFamily="18" charset="0"/>
                          </a:rPr>
                          <m:t>𝑥</m:t>
                        </m:r>
                      </m:e>
                      <m:sup>
                        <m:r>
                          <a:rPr lang="en-US" sz="2200" i="1" dirty="0">
                            <a:latin typeface="Cambria Math" panose="02040503050406030204" pitchFamily="18" charset="0"/>
                          </a:rPr>
                          <m:t>2</m:t>
                        </m:r>
                      </m:sup>
                    </m:sSup>
                    <m:sSup>
                      <m:sSupPr>
                        <m:ctrlPr>
                          <a:rPr lang="en-IN" sz="2200" i="1" dirty="0">
                            <a:latin typeface="Cambria Math" panose="02040503050406030204" pitchFamily="18" charset="0"/>
                          </a:rPr>
                        </m:ctrlPr>
                      </m:sSupPr>
                      <m:e>
                        <m:d>
                          <m:dPr>
                            <m:ctrlPr>
                              <a:rPr lang="en-IN" sz="2200" i="1" dirty="0">
                                <a:latin typeface="Cambria Math" panose="02040503050406030204" pitchFamily="18" charset="0"/>
                              </a:rPr>
                            </m:ctrlPr>
                          </m:dPr>
                          <m:e>
                            <m:f>
                              <m:fPr>
                                <m:ctrlPr>
                                  <a:rPr lang="en-IN" sz="2200" i="1" dirty="0">
                                    <a:latin typeface="Cambria Math" panose="02040503050406030204" pitchFamily="18" charset="0"/>
                                  </a:rPr>
                                </m:ctrlPr>
                              </m:fPr>
                              <m:num>
                                <m:r>
                                  <a:rPr lang="en-US" sz="2200" i="1" dirty="0">
                                    <a:latin typeface="Cambria Math" panose="02040503050406030204" pitchFamily="18" charset="0"/>
                                  </a:rPr>
                                  <m:t>𝑑𝑦</m:t>
                                </m:r>
                              </m:num>
                              <m:den>
                                <m:r>
                                  <a:rPr lang="en-US" sz="2200" i="1" dirty="0">
                                    <a:latin typeface="Cambria Math" panose="02040503050406030204" pitchFamily="18" charset="0"/>
                                  </a:rPr>
                                  <m:t>𝑑𝑥</m:t>
                                </m:r>
                              </m:den>
                            </m:f>
                          </m:e>
                        </m:d>
                      </m:e>
                      <m:sup>
                        <m:r>
                          <a:rPr lang="en-US" sz="2200" i="1" dirty="0">
                            <a:latin typeface="Cambria Math" panose="02040503050406030204" pitchFamily="18" charset="0"/>
                          </a:rPr>
                          <m:t>3</m:t>
                        </m:r>
                      </m:sup>
                    </m:sSup>
                    <m:r>
                      <a:rPr lang="en-US" sz="2200" i="1" dirty="0">
                        <a:latin typeface="Cambria Math" panose="02040503050406030204" pitchFamily="18" charset="0"/>
                      </a:rPr>
                      <m:t>−</m:t>
                    </m:r>
                    <m:r>
                      <a:rPr lang="en-US" sz="2200" i="1" dirty="0">
                        <a:latin typeface="Cambria Math" panose="02040503050406030204" pitchFamily="18" charset="0"/>
                      </a:rPr>
                      <m:t>𝑥𝑦</m:t>
                    </m:r>
                    <m:r>
                      <a:rPr lang="en-US" sz="2200" i="1" dirty="0">
                        <a:latin typeface="Cambria Math" panose="02040503050406030204" pitchFamily="18" charset="0"/>
                      </a:rPr>
                      <m:t>=0</m:t>
                    </m:r>
                  </m:oMath>
                </a14:m>
                <a:br>
                  <a:rPr lang="en-IN" sz="2200" dirty="0"/>
                </a:br>
                <a:endParaRPr lang="en-IN" sz="2200" dirty="0"/>
              </a:p>
            </p:txBody>
          </p:sp>
        </mc:Choice>
        <mc:Fallback xmlns="">
          <p:sp>
            <p:nvSpPr>
              <p:cNvPr id="2" name="Title 1">
                <a:extLst>
                  <a:ext uri="{FF2B5EF4-FFF2-40B4-BE49-F238E27FC236}">
                    <a16:creationId xmlns:a16="http://schemas.microsoft.com/office/drawing/2014/main" id="{6DAF163C-5C1F-4B70-AE72-B47AF3A5F557}"/>
                  </a:ext>
                </a:extLst>
              </p:cNvPr>
              <p:cNvSpPr>
                <a:spLocks noGrp="1" noRot="1" noChangeAspect="1" noMove="1" noResize="1" noEditPoints="1" noAdjustHandles="1" noChangeArrowheads="1" noChangeShapeType="1" noTextEdit="1"/>
              </p:cNvSpPr>
              <p:nvPr>
                <p:ph type="title"/>
              </p:nvPr>
            </p:nvSpPr>
            <p:spPr>
              <a:blipFill>
                <a:blip r:embed="rId2"/>
                <a:stretch>
                  <a:fillRect l="-606" t="-14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A09256-95A1-40C7-8CC0-0A1BA1D0E21C}"/>
                  </a:ext>
                </a:extLst>
              </p:cNvPr>
              <p:cNvSpPr>
                <a:spLocks noGrp="1"/>
              </p:cNvSpPr>
              <p:nvPr>
                <p:ph idx="1"/>
              </p:nvPr>
            </p:nvSpPr>
            <p:spPr/>
            <p:txBody>
              <a:bodyPr>
                <a:normAutofit fontScale="85000" lnSpcReduction="10000"/>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Ordinary Differential equations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Differential equations which involve only one independent variable and the differential coefficients with respect to it are called ordinary differential equations.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exa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Above D.E</a:t>
                </a: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Order and Degree of Differential Equations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The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order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of a differential equation is the order of the highest ordered derivative occurring in the differential equation.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degree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of a differential equation is the degree of the highest ordered derivative which occurs in it provided the equation has been made free of the radical signs and fractional powers as far as the derivatives are concerned.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Exa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t> </a:t>
                </a:r>
                <a14:m>
                  <m:oMath xmlns:m="http://schemas.openxmlformats.org/officeDocument/2006/math">
                    <m:r>
                      <a:rPr lang="en-US" sz="1800" i="1" dirty="0">
                        <a:latin typeface="Cambria Math" panose="02040503050406030204" pitchFamily="18" charset="0"/>
                      </a:rPr>
                      <m:t>2</m:t>
                    </m:r>
                    <m:r>
                      <a:rPr lang="en-US" sz="1800" i="1" dirty="0">
                        <a:latin typeface="Cambria Math" panose="02040503050406030204" pitchFamily="18" charset="0"/>
                      </a:rPr>
                      <m:t>𝑥</m:t>
                    </m:r>
                    <m:f>
                      <m:fPr>
                        <m:ctrlPr>
                          <a:rPr lang="en-IN" sz="1800" i="1" dirty="0">
                            <a:latin typeface="Cambria Math" panose="02040503050406030204" pitchFamily="18" charset="0"/>
                          </a:rPr>
                        </m:ctrlPr>
                      </m:fPr>
                      <m:num>
                        <m:sSup>
                          <m:sSupPr>
                            <m:ctrlPr>
                              <a:rPr lang="en-IN" sz="1800" i="1" dirty="0">
                                <a:latin typeface="Cambria Math" panose="02040503050406030204" pitchFamily="18" charset="0"/>
                              </a:rPr>
                            </m:ctrlPr>
                          </m:sSupPr>
                          <m:e>
                            <m:r>
                              <a:rPr lang="en-US" sz="1800" i="1" dirty="0">
                                <a:latin typeface="Cambria Math" panose="02040503050406030204" pitchFamily="18" charset="0"/>
                              </a:rPr>
                              <m:t>𝑑</m:t>
                            </m:r>
                          </m:e>
                          <m:sup>
                            <m:r>
                              <a:rPr lang="en-US" sz="1800" i="1" dirty="0">
                                <a:latin typeface="Cambria Math" panose="02040503050406030204" pitchFamily="18" charset="0"/>
                              </a:rPr>
                              <m:t>4</m:t>
                            </m:r>
                          </m:sup>
                        </m:sSup>
                        <m:r>
                          <a:rPr lang="en-US" sz="1800" i="1" dirty="0">
                            <a:latin typeface="Cambria Math" panose="02040503050406030204" pitchFamily="18" charset="0"/>
                          </a:rPr>
                          <m:t>𝑦</m:t>
                        </m:r>
                      </m:num>
                      <m:den>
                        <m:r>
                          <a:rPr lang="en-US" sz="1800" i="1" dirty="0">
                            <a:latin typeface="Cambria Math" panose="02040503050406030204" pitchFamily="18" charset="0"/>
                          </a:rPr>
                          <m:t>𝑑</m:t>
                        </m:r>
                        <m:sSup>
                          <m:sSupPr>
                            <m:ctrlPr>
                              <a:rPr lang="en-IN" sz="1800" i="1" dirty="0">
                                <a:latin typeface="Cambria Math" panose="02040503050406030204" pitchFamily="18" charset="0"/>
                              </a:rPr>
                            </m:ctrlPr>
                          </m:sSupPr>
                          <m:e>
                            <m:r>
                              <a:rPr lang="en-US" sz="1800" i="1" dirty="0">
                                <a:latin typeface="Cambria Math" panose="02040503050406030204" pitchFamily="18" charset="0"/>
                              </a:rPr>
                              <m:t>𝑦</m:t>
                            </m:r>
                          </m:e>
                          <m:sup>
                            <m:r>
                              <a:rPr lang="en-US" sz="1800" i="1" dirty="0">
                                <a:latin typeface="Cambria Math" panose="02040503050406030204" pitchFamily="18" charset="0"/>
                              </a:rPr>
                              <m:t>4</m:t>
                            </m:r>
                          </m:sup>
                        </m:sSup>
                      </m:den>
                    </m:f>
                    <m:r>
                      <a:rPr lang="en-US" sz="1800" i="1" dirty="0">
                        <a:latin typeface="Cambria Math" panose="02040503050406030204" pitchFamily="18" charset="0"/>
                      </a:rPr>
                      <m:t>+5</m:t>
                    </m:r>
                    <m:sSup>
                      <m:sSupPr>
                        <m:ctrlPr>
                          <a:rPr lang="en-IN" sz="1800" i="1" dirty="0">
                            <a:latin typeface="Cambria Math" panose="02040503050406030204" pitchFamily="18" charset="0"/>
                          </a:rPr>
                        </m:ctrlPr>
                      </m:sSupPr>
                      <m:e>
                        <m:r>
                          <a:rPr lang="en-US" sz="1800" i="1" dirty="0">
                            <a:latin typeface="Cambria Math" panose="02040503050406030204" pitchFamily="18" charset="0"/>
                          </a:rPr>
                          <m:t>𝑥</m:t>
                        </m:r>
                      </m:e>
                      <m:sup>
                        <m:r>
                          <a:rPr lang="en-US" sz="1800" i="1" dirty="0">
                            <a:latin typeface="Cambria Math" panose="02040503050406030204" pitchFamily="18" charset="0"/>
                          </a:rPr>
                          <m:t>2</m:t>
                        </m:r>
                      </m:sup>
                    </m:sSup>
                    <m:sSup>
                      <m:sSupPr>
                        <m:ctrlPr>
                          <a:rPr lang="en-IN" sz="1800" i="1" dirty="0">
                            <a:latin typeface="Cambria Math" panose="02040503050406030204" pitchFamily="18" charset="0"/>
                          </a:rPr>
                        </m:ctrlPr>
                      </m:sSupPr>
                      <m:e>
                        <m:d>
                          <m:dPr>
                            <m:ctrlPr>
                              <a:rPr lang="en-IN" sz="1800" i="1" dirty="0">
                                <a:latin typeface="Cambria Math" panose="02040503050406030204" pitchFamily="18" charset="0"/>
                              </a:rPr>
                            </m:ctrlPr>
                          </m:dPr>
                          <m:e>
                            <m:f>
                              <m:fPr>
                                <m:ctrlPr>
                                  <a:rPr lang="en-IN" sz="1800" i="1" dirty="0">
                                    <a:latin typeface="Cambria Math" panose="02040503050406030204" pitchFamily="18" charset="0"/>
                                  </a:rPr>
                                </m:ctrlPr>
                              </m:fPr>
                              <m:num>
                                <m:r>
                                  <a:rPr lang="en-US" sz="1800" i="1" dirty="0">
                                    <a:latin typeface="Cambria Math" panose="02040503050406030204" pitchFamily="18" charset="0"/>
                                  </a:rPr>
                                  <m:t>𝑑𝑦</m:t>
                                </m:r>
                              </m:num>
                              <m:den>
                                <m:r>
                                  <a:rPr lang="en-US" sz="1800" i="1" dirty="0">
                                    <a:latin typeface="Cambria Math" panose="02040503050406030204" pitchFamily="18" charset="0"/>
                                  </a:rPr>
                                  <m:t>𝑑𝑥</m:t>
                                </m:r>
                              </m:den>
                            </m:f>
                          </m:e>
                        </m:d>
                      </m:e>
                      <m:sup>
                        <m:r>
                          <a:rPr lang="en-US" sz="1800" i="1" dirty="0">
                            <a:latin typeface="Cambria Math" panose="02040503050406030204" pitchFamily="18" charset="0"/>
                          </a:rPr>
                          <m:t>3</m:t>
                        </m:r>
                      </m:sup>
                    </m:sSup>
                    <m:r>
                      <a:rPr lang="en-US" sz="1800" i="1" dirty="0">
                        <a:latin typeface="Cambria Math" panose="02040503050406030204" pitchFamily="18" charset="0"/>
                      </a:rPr>
                      <m:t>−</m:t>
                    </m:r>
                    <m:r>
                      <a:rPr lang="en-US" sz="1800" i="1" dirty="0">
                        <a:latin typeface="Cambria Math" panose="02040503050406030204" pitchFamily="18" charset="0"/>
                      </a:rPr>
                      <m:t>𝑥𝑦</m:t>
                    </m:r>
                    <m:r>
                      <a:rPr lang="en-US" sz="1800" i="1" dirty="0">
                        <a:latin typeface="Cambria Math" panose="02040503050406030204" pitchFamily="18" charset="0"/>
                      </a:rPr>
                      <m:t>=0</m:t>
                    </m:r>
                  </m:oMath>
                </a14:m>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5A09256-95A1-40C7-8CC0-0A1BA1D0E21C}"/>
                  </a:ext>
                </a:extLst>
              </p:cNvPr>
              <p:cNvSpPr>
                <a:spLocks noGrp="1" noRot="1" noChangeAspect="1" noMove="1" noResize="1" noEditPoints="1" noAdjustHandles="1" noChangeArrowheads="1" noChangeShapeType="1" noTextEdit="1"/>
              </p:cNvSpPr>
              <p:nvPr>
                <p:ph idx="1"/>
              </p:nvPr>
            </p:nvSpPr>
            <p:spPr>
              <a:blipFill>
                <a:blip r:embed="rId3"/>
                <a:stretch>
                  <a:fillRect l="-381" t="-1101" r="-25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A77B8D74-E4F4-4454-9910-E12C2AB11000}"/>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93931C93-4046-4E31-AC20-31D0E2E2A9D3}"/>
              </a:ext>
            </a:extLst>
          </p:cNvPr>
          <p:cNvSpPr>
            <a:spLocks noGrp="1"/>
          </p:cNvSpPr>
          <p:nvPr>
            <p:ph type="sldNum" sz="quarter" idx="12"/>
          </p:nvPr>
        </p:nvSpPr>
        <p:spPr/>
        <p:txBody>
          <a:bodyPr/>
          <a:lstStyle/>
          <a:p>
            <a:fld id="{3B0820F7-1709-420A-92F4-4A68696A85EC}" type="slidenum">
              <a:rPr lang="en-IN" smtClean="0"/>
              <a:t>8</a:t>
            </a:fld>
            <a:endParaRPr lang="en-IN"/>
          </a:p>
        </p:txBody>
      </p:sp>
    </p:spTree>
    <p:extLst>
      <p:ext uri="{BB962C8B-B14F-4D97-AF65-F5344CB8AC3E}">
        <p14:creationId xmlns:p14="http://schemas.microsoft.com/office/powerpoint/2010/main" val="691303077"/>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3C4E49B-7B5B-4955-ABED-AE8B0B99680C}"/>
                  </a:ext>
                </a:extLst>
              </p:cNvPr>
              <p:cNvSpPr>
                <a:spLocks noGrp="1"/>
              </p:cNvSpPr>
              <p:nvPr>
                <p:ph type="title"/>
              </p:nvPr>
            </p:nvSpPr>
            <p:spPr/>
            <p:txBody>
              <a:bodyPr>
                <a:normAutofit fontScale="90000"/>
              </a:bodyPr>
              <a:lstStyle/>
              <a:p>
                <a:r>
                  <a:rPr lang="en-US" sz="4800" dirty="0">
                    <a:effectLst/>
                    <a:latin typeface="Times New Roman" panose="02020603050405020304" pitchFamily="18" charset="0"/>
                    <a:ea typeface="Times New Roman" panose="02020603050405020304" pitchFamily="18" charset="0"/>
                    <a:cs typeface="Times New Roman" panose="02020603050405020304" pitchFamily="18" charset="0"/>
                  </a:rPr>
                  <a:t>Exa.</a:t>
                </a:r>
                <a:r>
                  <a:rPr lang="en-US" sz="4800" dirty="0"/>
                  <a:t> </a:t>
                </a:r>
                <a14:m>
                  <m:oMath xmlns:m="http://schemas.openxmlformats.org/officeDocument/2006/math">
                    <m:r>
                      <a:rPr lang="en-US" sz="4800" i="1" dirty="0">
                        <a:latin typeface="Cambria Math" panose="02040503050406030204" pitchFamily="18" charset="0"/>
                      </a:rPr>
                      <m:t>2</m:t>
                    </m:r>
                    <m:r>
                      <a:rPr lang="en-US" sz="4800" i="1" dirty="0">
                        <a:latin typeface="Cambria Math" panose="02040503050406030204" pitchFamily="18" charset="0"/>
                      </a:rPr>
                      <m:t>𝑥</m:t>
                    </m:r>
                    <m:f>
                      <m:fPr>
                        <m:ctrlPr>
                          <a:rPr lang="en-IN" sz="4800" i="1" dirty="0">
                            <a:latin typeface="Cambria Math" panose="02040503050406030204" pitchFamily="18" charset="0"/>
                          </a:rPr>
                        </m:ctrlPr>
                      </m:fPr>
                      <m:num>
                        <m:sSup>
                          <m:sSupPr>
                            <m:ctrlPr>
                              <a:rPr lang="en-IN" sz="4800" i="1" dirty="0">
                                <a:latin typeface="Cambria Math" panose="02040503050406030204" pitchFamily="18" charset="0"/>
                              </a:rPr>
                            </m:ctrlPr>
                          </m:sSupPr>
                          <m:e>
                            <m:r>
                              <a:rPr lang="en-US" sz="4800" i="1" dirty="0">
                                <a:latin typeface="Cambria Math" panose="02040503050406030204" pitchFamily="18" charset="0"/>
                              </a:rPr>
                              <m:t>𝑑</m:t>
                            </m:r>
                          </m:e>
                          <m:sup>
                            <m:r>
                              <a:rPr lang="en-US" sz="4800" i="1" dirty="0">
                                <a:latin typeface="Cambria Math" panose="02040503050406030204" pitchFamily="18" charset="0"/>
                              </a:rPr>
                              <m:t>4</m:t>
                            </m:r>
                          </m:sup>
                        </m:sSup>
                        <m:r>
                          <a:rPr lang="en-US" sz="4800" i="1" dirty="0">
                            <a:latin typeface="Cambria Math" panose="02040503050406030204" pitchFamily="18" charset="0"/>
                          </a:rPr>
                          <m:t>𝑦</m:t>
                        </m:r>
                      </m:num>
                      <m:den>
                        <m:r>
                          <a:rPr lang="en-US" sz="4800" i="1" dirty="0">
                            <a:latin typeface="Cambria Math" panose="02040503050406030204" pitchFamily="18" charset="0"/>
                          </a:rPr>
                          <m:t>𝑑</m:t>
                        </m:r>
                        <m:sSup>
                          <m:sSupPr>
                            <m:ctrlPr>
                              <a:rPr lang="en-IN" sz="4800" i="1" dirty="0">
                                <a:latin typeface="Cambria Math" panose="02040503050406030204" pitchFamily="18" charset="0"/>
                              </a:rPr>
                            </m:ctrlPr>
                          </m:sSupPr>
                          <m:e>
                            <m:r>
                              <a:rPr lang="en-US" sz="4800" i="1" dirty="0">
                                <a:latin typeface="Cambria Math" panose="02040503050406030204" pitchFamily="18" charset="0"/>
                              </a:rPr>
                              <m:t>𝑦</m:t>
                            </m:r>
                          </m:e>
                          <m:sup>
                            <m:r>
                              <a:rPr lang="en-US" sz="4800" i="1" dirty="0">
                                <a:latin typeface="Cambria Math" panose="02040503050406030204" pitchFamily="18" charset="0"/>
                              </a:rPr>
                              <m:t>4</m:t>
                            </m:r>
                          </m:sup>
                        </m:sSup>
                      </m:den>
                    </m:f>
                    <m:r>
                      <a:rPr lang="en-US" sz="4800" i="1" dirty="0">
                        <a:latin typeface="Cambria Math" panose="02040503050406030204" pitchFamily="18" charset="0"/>
                      </a:rPr>
                      <m:t>+5</m:t>
                    </m:r>
                    <m:sSup>
                      <m:sSupPr>
                        <m:ctrlPr>
                          <a:rPr lang="en-IN" sz="4800" i="1" dirty="0">
                            <a:latin typeface="Cambria Math" panose="02040503050406030204" pitchFamily="18" charset="0"/>
                          </a:rPr>
                        </m:ctrlPr>
                      </m:sSupPr>
                      <m:e>
                        <m:r>
                          <a:rPr lang="en-US" sz="4800" i="1" dirty="0">
                            <a:latin typeface="Cambria Math" panose="02040503050406030204" pitchFamily="18" charset="0"/>
                          </a:rPr>
                          <m:t>𝑥</m:t>
                        </m:r>
                      </m:e>
                      <m:sup>
                        <m:r>
                          <a:rPr lang="en-US" sz="4800" i="1" dirty="0">
                            <a:latin typeface="Cambria Math" panose="02040503050406030204" pitchFamily="18" charset="0"/>
                          </a:rPr>
                          <m:t>2</m:t>
                        </m:r>
                      </m:sup>
                    </m:sSup>
                    <m:sSup>
                      <m:sSupPr>
                        <m:ctrlPr>
                          <a:rPr lang="en-IN" sz="4800" i="1" dirty="0">
                            <a:latin typeface="Cambria Math" panose="02040503050406030204" pitchFamily="18" charset="0"/>
                          </a:rPr>
                        </m:ctrlPr>
                      </m:sSupPr>
                      <m:e>
                        <m:d>
                          <m:dPr>
                            <m:ctrlPr>
                              <a:rPr lang="en-IN" sz="4800" i="1" dirty="0">
                                <a:latin typeface="Cambria Math" panose="02040503050406030204" pitchFamily="18" charset="0"/>
                              </a:rPr>
                            </m:ctrlPr>
                          </m:dPr>
                          <m:e>
                            <m:f>
                              <m:fPr>
                                <m:ctrlPr>
                                  <a:rPr lang="en-IN" sz="4800" i="1" dirty="0">
                                    <a:latin typeface="Cambria Math" panose="02040503050406030204" pitchFamily="18" charset="0"/>
                                  </a:rPr>
                                </m:ctrlPr>
                              </m:fPr>
                              <m:num>
                                <m:r>
                                  <a:rPr lang="en-US" sz="4800" i="1" dirty="0">
                                    <a:latin typeface="Cambria Math" panose="02040503050406030204" pitchFamily="18" charset="0"/>
                                  </a:rPr>
                                  <m:t>𝑑𝑦</m:t>
                                </m:r>
                              </m:num>
                              <m:den>
                                <m:r>
                                  <a:rPr lang="en-US" sz="4800" i="1" dirty="0">
                                    <a:latin typeface="Cambria Math" panose="02040503050406030204" pitchFamily="18" charset="0"/>
                                  </a:rPr>
                                  <m:t>𝑑𝑥</m:t>
                                </m:r>
                              </m:den>
                            </m:f>
                          </m:e>
                        </m:d>
                      </m:e>
                      <m:sup>
                        <m:r>
                          <a:rPr lang="en-US" sz="4800" i="1" dirty="0">
                            <a:latin typeface="Cambria Math" panose="02040503050406030204" pitchFamily="18" charset="0"/>
                          </a:rPr>
                          <m:t>3</m:t>
                        </m:r>
                      </m:sup>
                    </m:sSup>
                    <m:r>
                      <a:rPr lang="en-US" sz="4800" i="1" dirty="0">
                        <a:latin typeface="Cambria Math" panose="02040503050406030204" pitchFamily="18" charset="0"/>
                      </a:rPr>
                      <m:t>−</m:t>
                    </m:r>
                    <m:r>
                      <a:rPr lang="en-US" sz="4800" i="1" dirty="0">
                        <a:latin typeface="Cambria Math" panose="02040503050406030204" pitchFamily="18" charset="0"/>
                      </a:rPr>
                      <m:t>𝑥𝑦</m:t>
                    </m:r>
                    <m:r>
                      <a:rPr lang="en-US" sz="4800" i="1" dirty="0">
                        <a:latin typeface="Cambria Math" panose="02040503050406030204" pitchFamily="18" charset="0"/>
                      </a:rPr>
                      <m:t>=0</m:t>
                    </m:r>
                  </m:oMath>
                </a14:m>
                <a:br>
                  <a:rPr lang="en-IN" sz="4800" dirty="0">
                    <a:effectLst/>
                    <a:latin typeface="Calibri" panose="020F0502020204030204" pitchFamily="34" charset="0"/>
                    <a:ea typeface="Times New Roman" panose="02020603050405020304" pitchFamily="18" charset="0"/>
                    <a:cs typeface="Times New Roman" panose="02020603050405020304" pitchFamily="18" charset="0"/>
                  </a:rPr>
                </a:br>
                <a:r>
                  <a:rPr lang="en-IN" sz="4800" dirty="0">
                    <a:effectLst/>
                    <a:latin typeface="Calibri" panose="020F0502020204030204" pitchFamily="34" charset="0"/>
                    <a:ea typeface="Times New Roman" panose="02020603050405020304" pitchFamily="18" charset="0"/>
                    <a:cs typeface="Times New Roman" panose="02020603050405020304" pitchFamily="18" charset="0"/>
                  </a:rPr>
                  <a:t>O = 4 , D=1</a:t>
                </a:r>
                <a:endParaRPr lang="en-IN" dirty="0"/>
              </a:p>
            </p:txBody>
          </p:sp>
        </mc:Choice>
        <mc:Fallback xmlns="">
          <p:sp>
            <p:nvSpPr>
              <p:cNvPr id="2" name="Title 1">
                <a:extLst>
                  <a:ext uri="{FF2B5EF4-FFF2-40B4-BE49-F238E27FC236}">
                    <a16:creationId xmlns:a16="http://schemas.microsoft.com/office/drawing/2014/main" id="{C3C4E49B-7B5B-4955-ABED-AE8B0B99680C}"/>
                  </a:ext>
                </a:extLst>
              </p:cNvPr>
              <p:cNvSpPr>
                <a:spLocks noGrp="1" noRot="1" noChangeAspect="1" noMove="1" noResize="1" noEditPoints="1" noAdjustHandles="1" noChangeArrowheads="1" noChangeShapeType="1" noTextEdit="1"/>
              </p:cNvSpPr>
              <p:nvPr>
                <p:ph type="title"/>
              </p:nvPr>
            </p:nvSpPr>
            <p:spPr>
              <a:blipFill>
                <a:blip r:embed="rId2"/>
                <a:stretch>
                  <a:fillRect l="-2364" t="-11111" b="-34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CCCB0D-863B-47B5-BCE2-52F9E3DF1F46}"/>
                  </a:ext>
                </a:extLst>
              </p:cNvPr>
              <p:cNvSpPr>
                <a:spLocks noGrp="1"/>
              </p:cNvSpPr>
              <p:nvPr>
                <p:ph idx="1"/>
              </p:nvPr>
            </p:nvSpPr>
            <p:spPr/>
            <p:txBody>
              <a:bodyPr>
                <a:normAutofit lnSpcReduction="10000"/>
              </a:bodyPr>
              <a:lstStyle/>
              <a:p>
                <a:r>
                  <a:rPr lang="en-US" dirty="0"/>
                  <a:t>Exa.</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f>
                          <m:fPr>
                            <m:ctrlPr>
                              <a:rPr lang="en-IN" i="1" dirty="0">
                                <a:latin typeface="Cambria Math" panose="02040503050406030204" pitchFamily="18" charset="0"/>
                              </a:rPr>
                            </m:ctrlPr>
                          </m:fPr>
                          <m:num>
                            <m:sSup>
                              <m:sSupPr>
                                <m:ctrlPr>
                                  <a:rPr lang="en-IN" i="1" dirty="0">
                                    <a:latin typeface="Cambria Math" panose="02040503050406030204" pitchFamily="18" charset="0"/>
                                  </a:rPr>
                                </m:ctrlPr>
                              </m:sSupPr>
                              <m:e>
                                <m:r>
                                  <a:rPr lang="en-US" i="1" dirty="0">
                                    <a:latin typeface="Cambria Math" panose="02040503050406030204" pitchFamily="18" charset="0"/>
                                  </a:rPr>
                                  <m:t>𝑑</m:t>
                                </m:r>
                              </m:e>
                              <m:sup>
                                <m:r>
                                  <a:rPr lang="en-US" i="1" dirty="0">
                                    <a:latin typeface="Cambria Math" panose="02040503050406030204" pitchFamily="18" charset="0"/>
                                  </a:rPr>
                                  <m:t>4</m:t>
                                </m:r>
                              </m:sup>
                            </m:sSup>
                            <m:r>
                              <a:rPr lang="en-US" i="1" dirty="0">
                                <a:latin typeface="Cambria Math" panose="02040503050406030204" pitchFamily="18" charset="0"/>
                              </a:rPr>
                              <m:t>𝑦</m:t>
                            </m:r>
                          </m:num>
                          <m:den>
                            <m:r>
                              <a:rPr lang="en-US" i="1" dirty="0">
                                <a:latin typeface="Cambria Math" panose="02040503050406030204" pitchFamily="18" charset="0"/>
                              </a:rPr>
                              <m:t>𝑑</m:t>
                            </m:r>
                            <m:sSup>
                              <m:sSupPr>
                                <m:ctrlPr>
                                  <a:rPr lang="en-IN"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4</m:t>
                                </m:r>
                              </m:sup>
                            </m:sSup>
                          </m:den>
                        </m:f>
                        <m:r>
                          <a:rPr lang="en-US" b="0" i="1" dirty="0" smtClean="0">
                            <a:latin typeface="Cambria Math" panose="02040503050406030204" pitchFamily="18" charset="0"/>
                          </a:rPr>
                          <m:t>)</m:t>
                        </m:r>
                      </m:e>
                      <m:sup>
                        <m:r>
                          <a:rPr lang="en-US" b="0" i="1" smtClean="0">
                            <a:latin typeface="Cambria Math" panose="02040503050406030204" pitchFamily="18" charset="0"/>
                          </a:rPr>
                          <m:t>7</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e>
                      <m:sup>
                        <m:r>
                          <a:rPr lang="en-US" b="0" i="1" smtClean="0">
                            <a:latin typeface="Cambria Math" panose="02040503050406030204" pitchFamily="18" charset="0"/>
                          </a:rPr>
                          <m:t>9</m:t>
                        </m:r>
                      </m:sup>
                    </m:sSup>
                    <m:r>
                      <a:rPr lang="en-US" b="0" i="1" smtClean="0">
                        <a:latin typeface="Cambria Math" panose="02040503050406030204" pitchFamily="18" charset="0"/>
                      </a:rPr>
                      <m:t>+22=0</m:t>
                    </m:r>
                  </m:oMath>
                </a14:m>
                <a:endParaRPr lang="en-IN" dirty="0"/>
              </a:p>
              <a:p>
                <a:r>
                  <a:rPr lang="en-IN" dirty="0"/>
                  <a:t>0 = 4 , D =7</a:t>
                </a: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Solution of a Differential Equation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of a differential equation is a relation , free from derivatives between the variables which satisfies the given equation.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t> ***</a:t>
                </a:r>
                <a:r>
                  <a:rPr lang="en-US" sz="1800" b="1" dirty="0">
                    <a:effectLst/>
                    <a:latin typeface="Times New Roman" panose="02020603050405020304" pitchFamily="18" charset="0"/>
                    <a:ea typeface="Times New Roman" panose="02020603050405020304" pitchFamily="18" charset="0"/>
                  </a:rPr>
                  <a:t> Exact differential Equations**** </a:t>
                </a:r>
              </a:p>
              <a:p>
                <a:r>
                  <a:rPr lang="en-US" b="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and </a:t>
                </a:r>
              </a:p>
              <a:p>
                <a:r>
                  <a:rPr lang="en-US" sz="1800" b="1" dirty="0">
                    <a:effectLst/>
                    <a:latin typeface="Times New Roman" panose="02020603050405020304" pitchFamily="18" charset="0"/>
                    <a:ea typeface="Times New Roman" panose="02020603050405020304" pitchFamily="18" charset="0"/>
                  </a:rPr>
                  <a:t>***Equations reducible to exact form by using integrating factors****</a:t>
                </a:r>
                <a:endParaRPr lang="en-IN" dirty="0"/>
              </a:p>
            </p:txBody>
          </p:sp>
        </mc:Choice>
        <mc:Fallback xmlns="">
          <p:sp>
            <p:nvSpPr>
              <p:cNvPr id="3" name="Content Placeholder 2">
                <a:extLst>
                  <a:ext uri="{FF2B5EF4-FFF2-40B4-BE49-F238E27FC236}">
                    <a16:creationId xmlns:a16="http://schemas.microsoft.com/office/drawing/2014/main" id="{FBCCCB0D-863B-47B5-BCE2-52F9E3DF1F46}"/>
                  </a:ext>
                </a:extLst>
              </p:cNvPr>
              <p:cNvSpPr>
                <a:spLocks noGrp="1" noRot="1" noChangeAspect="1" noMove="1" noResize="1" noEditPoints="1" noAdjustHandles="1" noChangeArrowheads="1" noChangeShapeType="1" noTextEdit="1"/>
              </p:cNvSpPr>
              <p:nvPr>
                <p:ph idx="1"/>
              </p:nvPr>
            </p:nvSpPr>
            <p:spPr>
              <a:blipFill>
                <a:blip r:embed="rId3"/>
                <a:stretch>
                  <a:fillRect l="-1144" t="-367" r="-50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2E8E7196-0B69-4428-94B7-DF44F0C1FE61}"/>
              </a:ext>
            </a:extLst>
          </p:cNvPr>
          <p:cNvSpPr>
            <a:spLocks noGrp="1"/>
          </p:cNvSpPr>
          <p:nvPr>
            <p:ph type="ftr" sz="quarter" idx="11"/>
          </p:nvPr>
        </p:nvSpPr>
        <p:spPr/>
        <p:txBody>
          <a:bodyPr/>
          <a:lstStyle/>
          <a:p>
            <a:r>
              <a:rPr lang="en-IN"/>
              <a:t>Prof.Vaishali A. Bokade</a:t>
            </a:r>
          </a:p>
        </p:txBody>
      </p:sp>
      <p:sp>
        <p:nvSpPr>
          <p:cNvPr id="5" name="Slide Number Placeholder 4">
            <a:extLst>
              <a:ext uri="{FF2B5EF4-FFF2-40B4-BE49-F238E27FC236}">
                <a16:creationId xmlns:a16="http://schemas.microsoft.com/office/drawing/2014/main" id="{AB94EC74-275A-495A-9C16-C3ED33184752}"/>
              </a:ext>
            </a:extLst>
          </p:cNvPr>
          <p:cNvSpPr>
            <a:spLocks noGrp="1"/>
          </p:cNvSpPr>
          <p:nvPr>
            <p:ph type="sldNum" sz="quarter" idx="12"/>
          </p:nvPr>
        </p:nvSpPr>
        <p:spPr/>
        <p:txBody>
          <a:bodyPr/>
          <a:lstStyle/>
          <a:p>
            <a:fld id="{3B0820F7-1709-420A-92F4-4A68696A85EC}" type="slidenum">
              <a:rPr lang="en-IN" smtClean="0"/>
              <a:t>9</a:t>
            </a:fld>
            <a:endParaRPr lang="en-IN"/>
          </a:p>
        </p:txBody>
      </p:sp>
    </p:spTree>
    <p:extLst>
      <p:ext uri="{BB962C8B-B14F-4D97-AF65-F5344CB8AC3E}">
        <p14:creationId xmlns:p14="http://schemas.microsoft.com/office/powerpoint/2010/main" val="1995269046"/>
      </p:ext>
    </p:extLst>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1549</TotalTime>
  <Words>6910</Words>
  <Application>Microsoft Office PowerPoint</Application>
  <PresentationFormat>Widescreen</PresentationFormat>
  <Paragraphs>535</Paragraphs>
  <Slides>61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Cambria Math</vt:lpstr>
      <vt:lpstr>Garamond</vt:lpstr>
      <vt:lpstr>Times New Roman</vt:lpstr>
      <vt:lpstr>Organic</vt:lpstr>
      <vt:lpstr>FE – SEM-II-CBCS-C-SCHEME</vt:lpstr>
      <vt:lpstr>ENGINEERING MATHEMATICS -II</vt:lpstr>
      <vt:lpstr>Module 3: Beta and Gamma Function, Differentiation under Integral sign and Rectification 3.1 Beta and Gamma functions and its properties.  3.2 Differentiation under integral sign with constant limits of integration.  3.3 Rectification of plane curves.(Cartesian and polar)</vt:lpstr>
      <vt:lpstr>Module 6 : Numerical solution of ordinary differential equations of first order and first degree, and , Numerical Integration </vt:lpstr>
      <vt:lpstr>Test – 1,2 Assignments</vt:lpstr>
      <vt:lpstr>Formulae of derivative and integration</vt:lpstr>
      <vt:lpstr>PowerPoint Presentation</vt:lpstr>
      <vt:lpstr>Differential Equations of First Order and First Degree A Differential equation is an equation involving differentials or differential coefficients. Exa. dy/dx=(y+1)/((y+2) e^y-x) , 2x (d^4 y)/(dy^4 )+5x^2 (dy/dx)^3-xy=0 </vt:lpstr>
      <vt:lpstr>Exa. 2x (d^4 y)/(dy^4 )+5x^2 (dy/dx)^3-xy=0 O = 4 , D=1</vt:lpstr>
      <vt:lpstr>  Exact Differential Equation :  Let M(x,y)dx + N(x,y)dy = 0 be a first order and first degree differential equation where M and N are real valued functions for some x, y. Then the equation  Mdx + Ndy = 0  is said to be an exact differential equation if ∂M/∂y=∂N/∂x .</vt:lpstr>
      <vt:lpstr>Exa. Solve 2xy dx + (2 + x2) dy = 0 Solution : Given D.E is                    2xy dx + (2 + x2) dy = 0</vt:lpstr>
      <vt:lpstr>∫2xy dx                             +              ∫2dy                     =   c  (keeping y as constant)        (terms not containing x) </vt:lpstr>
      <vt:lpstr>(ycosx + siny + y)dx + (sinx + xcosy +x)dy = 0   Step II : Verify the condition for exactness                    ∂M/∂y=∂N/∂x </vt:lpstr>
      <vt:lpstr>Example 2 : Solve  (yexy + 4y3)dx + (xexy + 12xy2 – 2y)dy = 0, y(0) = 2 Solution: Step I : Given equation is of the form M(x,y)dx + N(x,y)dy = 0  where  M = yexy + 4y3  ; N = xexy + 12xy2 – 2y  </vt:lpstr>
      <vt:lpstr>(yexy + 4y3)dx + (xexy + 12xy2 – 2y)dy = 0……….D.E.  ∴   ∫ (yexy + 4y3 ) dx   +  ∫-2ydy   = c </vt:lpstr>
      <vt:lpstr>. Solve [1 + e(x/y)]dx + e(x/y) [1 – x/y]dy = 0  given y(0)=4 [MU 2000]    Solution:  Step I Given equation is of the form _________________________ </vt:lpstr>
      <vt:lpstr>General Solution is</vt:lpstr>
      <vt:lpstr>Equations reduced to Exact Differential Equations [By Integral Factors] Sometimes a differential equation is not exact but can be made exact differential equation by multiplying with suitable function. The function is known as Integral Factor [I.F] .After multiplying the given equation by Integral factor, the equations becomes exact and can be solved.  </vt:lpstr>
      <vt:lpstr>TYPE IV:  If the equation is HOMOGENOUS  equation and Mx  + Ny ≠ 0                       then 1/[Mx +Ny] is the Integrating factor </vt:lpstr>
      <vt:lpstr>M = x2y – 2xy2 and N = 3x2y - x3 </vt:lpstr>
      <vt:lpstr>∴  ∂M/∂y  =   (-1)/y^2           and     ∂N/∂x = (-1)/y^2     ∴ ∂M/∂y  = ∂N/∂x                   Equation (A) is exact.  </vt:lpstr>
      <vt:lpstr>TYPE III : If the equation is of the form yf1(xy)dx + x f2(xy)dy = 0 and                  Mx – Ny ≠ 0    then   1/[Mx –Ny] is the Integrating Factor</vt:lpstr>
      <vt:lpstr>Here M = y + xy2 + x2y3     and  N = x – x2y + x3y2       Therefore Mx – Ny = x(y + xy2 + x2y3 ) – y(  x – x2y + x3y2)</vt:lpstr>
      <vt:lpstr>Step III: :     Since the given equation is exact, then the general solution              is given by                     ∫M dx                  +              ∫Ndy                     =   c                                      (keeping y as constant)        (terms not containing x)  </vt:lpstr>
      <vt:lpstr>Type I: If   (∂M/∂y-∂N/∂x)/N = f(x) a function of x only then the Integrating Factor is e^∫1▒〖f(x)dx〗. </vt:lpstr>
      <vt:lpstr>Therefore ∂M/∂y ≠ ∂N/∂x         Equation is not Exact.  </vt:lpstr>
      <vt:lpstr>Step IV:  Multiply the given equation by IF 1/x^2                  1/x^2  (x2 + y2 + 1) dx + (-2xy)  1/x^2  dy = 0 ⇒ (1+y^2/x^2 +1/x^2 )dx+(-2y/x)dy=0 …(A) </vt:lpstr>
      <vt:lpstr>∴   ∫ (1+y^2/x^2 +1/x^2 ) dx   +  ∫0dy   = c     ∴ [x - y^2/x -1/x ]+ 0 = C. General solution is x - y^2/x -1/x =C. </vt:lpstr>
      <vt:lpstr>Step III To find the integral factor;  find the value of  (∂N/∂x-∂M/∂y)/M .                            (∂N/∂x-∂M/∂y)/M = ((2xy^4 e^y-2xy^2-3)-(8xy^3 e^y+2xy^4 e^y+6xy^2+1))/(2xy^4 e^y+2xy^3+y)</vt:lpstr>
      <vt:lpstr>    (2xe^y+2x/y+1/y^3 )dx+(x^2 e^y-x^2/y^2 -3x/y^4 )dy=0      ……….(A) </vt:lpstr>
      <vt:lpstr>(2xe^y+2x/y+1/y^3 )dx+(x^2 e^y-x^2/y^2 -3x/y^4 )dy=0      ……….(A) </vt:lpstr>
      <vt:lpstr>Q. If x^n is an integrating factor of (y-2x^3 )dx-x(1-xy)dy=0 then                          find n and solve the equation completely. </vt:lpstr>
      <vt:lpstr>Linear differential equations (Review), equation reducible to linear form, Bernoulli’s equation : LINEAR DIFFERENTIAL EQUATIONS  : A differential equation is said to be linear if the dependent variable and its derivatives appear only in the first degree.  </vt:lpstr>
      <vt:lpstr>Example : Solve dy/dx+3y/x=sin⁡x/x^3 </vt:lpstr>
      <vt:lpstr>Q.Solve  x(x-1)  dy/dx – (x-2)y = x3(2x-1)</vt:lpstr>
      <vt:lpstr> ∫1▒〖[-3/x+2/((x-1) )]dx〗 = -3logx  +2 log(x-1)                              = log[〖(x-1)〗^2/x^3 ] e^∫1▒〖-3/x+2/((x-1) ) dx〗 = e^("log["  〖(x-1)〗^2/x^3 ]" " )= 〖(x-1)〗^2/x^3 </vt:lpstr>
      <vt:lpstr>An equation is of the form  dx/dy + Px = Q where P,Q are functions of y only is also called  LDE and the G S is given by xe^∫1▒Pdy = ∫1▒Q e^∫1▒Pdydy + C.</vt:lpstr>
      <vt:lpstr>Step III: The general solution is given by xe^∫1▒Pdy = ∫1▒Q e^∫1▒Pdydy + C                   ∴ xe^tan^(-1)⁡y = ∫1▒tan^(-1)⁡y/(1+y^2 ) e^tan^(-1)⁡y dy + C  ……….(A)</vt:lpstr>
      <vt:lpstr>Q.Solve (1 + siny)dx = (2ycosy – x secy – xtany)dy Solution: Step I:  Rewrite the equation in the standard form dx/dy + Px = Q dx/dy+((secy+tany))/((1+siny)) X=2ycosy/(1+siny)</vt:lpstr>
      <vt:lpstr>Q. Solve x^2  dy/dx=3x^2-2xy+1 Try for LDE  </vt:lpstr>
      <vt:lpstr> ye^∫1▒Pdx = ∫1▒Q e^∫1▒Pdxdx + C P = 2/x,  Q=3+1/x^2    </vt:lpstr>
      <vt:lpstr>dx/dy+((1))/y x=-1/y(1+y^2 )  P= ((1))/y  , Q= -1/y(1+y^2 )  </vt:lpstr>
      <vt:lpstr>PowerPoint Presentation</vt:lpstr>
      <vt:lpstr>Equations reduced to Linear Differential Equation.  If the given equation if not linear differential equations, it can be reduced to linear differential equation and then solved.  </vt:lpstr>
      <vt:lpstr>∴ sec2ydy/dx + 2 tany = x3……….(A)</vt:lpstr>
      <vt:lpstr>∫1▒〖x^3 e^(x^2 ) 〗 dx    =  ∫1▒〖e^t  t/2〗 dt=1/2 (te^t-e^t ) [by integral by parts]                        =1/2 (x^2 e^(x^2 )-e^(x^2 ) )=1/2 e^(x^2 ) (x^2-1)   [replace t = x2 ] </vt:lpstr>
      <vt:lpstr>Q Solve  dy/dx=e^(x-y) (e^x-e^y )            Solution: Step I:consider the equation  dy/dx=e^(x-y) (e^x-e^y ) =e^x/e^y  (e^x-e^y ) Multiply by ey , e^y  dy/dx=e^x (e^x-e^y )=e^2x-e^x e^y </vt:lpstr>
      <vt:lpstr>I.F. =e^∫1▒P′dx= e^∫1▒〖e^x dx〗= e^(e^x ) The solution of equation is given by t e^(e^x ) = ∫1▒〖e^2x.e^(e^x ) 〗 dx+c t e^(e^x ) = ∫1▒〖e^x.e^x e^(e^x ) 〗 dx+c  </vt:lpstr>
      <vt:lpstr>Q.Solvedy/dx + (2xtan-1y – x3)(1+y2) = 0 [Hint; Given equation can be rewrite 1/(1+y^2 )  dy/dx+2x tan^(-1)⁡〖y=x^3 〗 which is of the form         f’(y)  dy/dx + p f(y) = Q   where f(y) = tan^(-1)⁡y and f’(y) = 1/(1+y^2 ) </vt:lpstr>
      <vt:lpstr>dv/dx+2xv= x^3 dy/dx+Py=Q    where P =2x,Q = x^3 </vt:lpstr>
      <vt:lpstr>Solve  ex(x + 1)dx + (yey – xex)dy = 0  Solution: The given equation can be rewrite e^x (x+1)  dx/dy-xe^x=-ye^y  which is of the form f’(x)(dx/dy) = dv\dy .   </vt:lpstr>
      <vt:lpstr>Solving Linear D.E.</vt:lpstr>
      <vt:lpstr>Solving Bernoulli’s D.E.</vt:lpstr>
      <vt:lpstr>                 Q.Solve  xy(1 + xy2)  dy/dx = 1. [Hint: equation can be written as dx/dy – xy = x2y3] Solution : Given D.E. is xy(1 + xy2)  dy/dx = 1 [xy + x^2 y^3]dy/dx=1 xy + x^2 y^3=dx/dy   </vt:lpstr>
      <vt:lpstr>PowerPoint Presentation</vt:lpstr>
      <vt:lpstr>Q.Solve dr/dθ=r tan⁡〖θ-r^2/cos⁡θ 〗  [OR] dr/dθ=(r sin⁡θ-r^2)/cos⁡θ  Solution : Given D.E. is dr/dθ=(r sin⁡θ-r^2)/cos⁡θ   dr/dθ=r tan⁡〖θ-r^2/cos⁡θ 〗      dr/dθ-r tan⁡〖θ=-r^2/cos⁡θ 〗</vt:lpstr>
      <vt:lpstr>PowerPoint Presentation</vt:lpstr>
      <vt:lpstr>Bernoulli’s Equation  :    Type I:The equation of the form   dy/dx+Py=Qy^nwhere P and Q are functions of x only is called Bernoulli’s equation and is reducible to linear form by dividing by y^n  and putting  1/y^(n-1)  = v it can  be solved</vt:lpstr>
      <vt:lpstr>dv/dx – 2vx = -2x3 dv/dx+( – 2x)v = -2x3</vt:lpstr>
      <vt:lpstr>Q.Solve   x dy/dx + y = x3y6 Solution: Step I given equation can be written as 1/y^6   dy/dx+1/y^5   1/x=x^2                      [divide the equation by x and divide by y6]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 – SEM-II-CBCS-C-SCHEME</dc:title>
  <dc:creator>vaishali bokade</dc:creator>
  <cp:lastModifiedBy>vaishali bokade</cp:lastModifiedBy>
  <cp:revision>114</cp:revision>
  <dcterms:created xsi:type="dcterms:W3CDTF">2021-05-05T06:35:10Z</dcterms:created>
  <dcterms:modified xsi:type="dcterms:W3CDTF">2021-05-17T09:37:08Z</dcterms:modified>
</cp:coreProperties>
</file>