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0e8609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0e8609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fda5a1479d2dc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fda5a1479d2dc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fda5a1479d2dc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fda5a1479d2dc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fda5a1479d2dc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fda5a1479d2dc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fda5a1479d2dc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fda5a1479d2dc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0dbf415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0dbf415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Programing </a:t>
            </a:r>
            <a:r>
              <a:rPr lang="en"/>
              <a:t>Fundamentals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&amp; Data Structures  </a:t>
            </a:r>
            <a:endParaRPr/>
          </a:p>
        </p:txBody>
      </p:sp>
      <p:pic>
        <p:nvPicPr>
          <p:cNvPr descr="Graphical user interface&#10;&#10;Description automatically generated" id="56" name="Google Shape;56;p13"/>
          <p:cNvPicPr preferRelativeResize="0"/>
          <p:nvPr/>
        </p:nvPicPr>
        <p:blipFill rotWithShape="1">
          <a:blip r:embed="rId3">
            <a:alphaModFix/>
          </a:blip>
          <a:srcRect b="38503" l="14648" r="15693" t="39394"/>
          <a:stretch/>
        </p:blipFill>
        <p:spPr>
          <a:xfrm>
            <a:off x="216195" y="223284"/>
            <a:ext cx="1942215" cy="61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Integers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Floats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Strings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Boolean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Graphical user interface&#10;&#10;Description automatically generated" id="63" name="Google Shape;63;p14"/>
          <p:cNvPicPr preferRelativeResize="0"/>
          <p:nvPr/>
        </p:nvPicPr>
        <p:blipFill rotWithShape="1">
          <a:blip r:embed="rId3">
            <a:alphaModFix/>
          </a:blip>
          <a:srcRect b="38503" l="14648" r="15693" t="39394"/>
          <a:stretch/>
        </p:blipFill>
        <p:spPr>
          <a:xfrm>
            <a:off x="7192250" y="4394601"/>
            <a:ext cx="18048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Lists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Dictionaries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Tuples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Sets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Graphical user interface&#10;&#10;Description automatically generated" id="70" name="Google Shape;70;p15"/>
          <p:cNvPicPr preferRelativeResize="0"/>
          <p:nvPr/>
        </p:nvPicPr>
        <p:blipFill rotWithShape="1">
          <a:blip r:embed="rId3">
            <a:alphaModFix/>
          </a:blip>
          <a:srcRect b="38503" l="14648" r="15693" t="39394"/>
          <a:stretch/>
        </p:blipFill>
        <p:spPr>
          <a:xfrm>
            <a:off x="7200851" y="4423226"/>
            <a:ext cx="18048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Lists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49575" y="1209300"/>
            <a:ext cx="8635500" cy="3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Lists can be thought of the most general version of a </a:t>
            </a:r>
            <a:r>
              <a:rPr i="1" lang="en" sz="1450">
                <a:solidFill>
                  <a:srgbClr val="000000"/>
                </a:solidFill>
                <a:highlight>
                  <a:srgbClr val="FFFFFF"/>
                </a:highlight>
              </a:rPr>
              <a:t>sequence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 in Python. We use list to store items in a sequence form. 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Lists are constructed with brackets [ ] and commas separating every element(item) in the list. Lists are ordered, iterable, mutable (adding or removing objects changes the list size) and they can contain multiple data types</a:t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Objectives:</a:t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1.) Creating lists</a:t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2.) Indexing and Slicing Lists</a:t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3.) Basic List Methods</a:t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</a:rPr>
              <a:t>4.) Nesting Lists</a:t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descr="Graphical user interface&#10;&#10;Description automatically generated" id="77" name="Google Shape;77;p16"/>
          <p:cNvPicPr preferRelativeResize="0"/>
          <p:nvPr/>
        </p:nvPicPr>
        <p:blipFill rotWithShape="1">
          <a:blip r:embed="rId3">
            <a:alphaModFix/>
          </a:blip>
          <a:srcRect b="38503" l="14648" r="15693" t="39394"/>
          <a:stretch/>
        </p:blipFill>
        <p:spPr>
          <a:xfrm>
            <a:off x="7258101" y="4394601"/>
            <a:ext cx="18048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70325" y="359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Dictionaries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27925" y="943850"/>
            <a:ext cx="87147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chemeClr val="lt1"/>
                </a:highlight>
              </a:rPr>
              <a:t>Python 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Dictionaries are structures which can contain multiple data types, and is ordered with key-value pairs: for each (unique) key, the dictionary outputs one value. Keys can be strings, numbers, or tuples, while the corresponding values can be any Python object. Dictionaries are: unordered, iterable, mutable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We use Dictionaries to Map items to objects in Python. 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Objectives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1.) Constructing a Dictionary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2.) Accessing objects from a dictionary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3.) Nesting Dictionaries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2667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4.) Basic Dictionary Methods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Graphical user interface&#10;&#10;Description automatically generated" id="84" name="Google Shape;84;p17"/>
          <p:cNvPicPr preferRelativeResize="0"/>
          <p:nvPr/>
        </p:nvPicPr>
        <p:blipFill rotWithShape="1">
          <a:blip r:embed="rId3">
            <a:alphaModFix/>
          </a:blip>
          <a:srcRect b="38503" l="14648" r="15693" t="39394"/>
          <a:stretch/>
        </p:blipFill>
        <p:spPr>
          <a:xfrm>
            <a:off x="7390603" y="4451826"/>
            <a:ext cx="1686622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86050" y="39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Tuples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79100" y="1088050"/>
            <a:ext cx="87858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In Python tuples are very similar to lists, however, unlike lists they are </a:t>
            </a:r>
            <a:r>
              <a:rPr i="1" lang="en" sz="1550">
                <a:solidFill>
                  <a:srgbClr val="000000"/>
                </a:solidFill>
                <a:highlight>
                  <a:srgbClr val="FFFFFF"/>
                </a:highlight>
              </a:rPr>
              <a:t>immutable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 meaning they can not be changed. we use tuples to present things that shouldn't be changed, such as days of the week, or dates on a calendar.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Objective: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1.) Constructing Tuples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2.) Basic Tuple Methods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3.) Immutability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2667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4.) When to Use Tuples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You'll have an intuition of how to use tuples based on what you've learned about lists. 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descr="Graphical user interface&#10;&#10;Description automatically generated" id="91" name="Google Shape;91;p18"/>
          <p:cNvPicPr preferRelativeResize="0"/>
          <p:nvPr/>
        </p:nvPicPr>
        <p:blipFill rotWithShape="1">
          <a:blip r:embed="rId3">
            <a:alphaModFix/>
          </a:blip>
          <a:srcRect b="38503" l="14648" r="15693" t="39394"/>
          <a:stretch/>
        </p:blipFill>
        <p:spPr>
          <a:xfrm>
            <a:off x="7276576" y="4370426"/>
            <a:ext cx="1807775" cy="5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Sets and </a:t>
            </a:r>
            <a:r>
              <a:rPr lang="en"/>
              <a:t>Booleans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Like dictionaries, but with unique keys only (no corresponding values). They are: unordered, iterable, mutable, can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contain multiple data types made up of unique elements (strings, numbers, or tuples)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Python Boolean type is one of Python's built-in data types. It's used to represent the truth value of any expression.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For example, the expression 1 &lt;= 2 is True , while the expression 0 == 1 is False 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