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1232" r:id="rId2"/>
    <p:sldId id="1073" r:id="rId3"/>
    <p:sldId id="1473" r:id="rId4"/>
    <p:sldId id="1476" r:id="rId5"/>
    <p:sldId id="1315" r:id="rId6"/>
    <p:sldId id="1060" r:id="rId7"/>
    <p:sldId id="996" r:id="rId8"/>
    <p:sldId id="1458" r:id="rId9"/>
    <p:sldId id="317" r:id="rId10"/>
    <p:sldId id="131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7BD4A3-7289-4E78-8F85-0DD331A4ACB8}" type="doc">
      <dgm:prSet loTypeId="urn:microsoft.com/office/officeart/2005/8/layout/process1" loCatId="process" qsTypeId="urn:microsoft.com/office/officeart/2005/8/quickstyle/simple1" qsCatId="simple" csTypeId="urn:microsoft.com/office/officeart/2005/8/colors/colorful2" csCatId="colorful" phldr="1"/>
      <dgm:spPr/>
    </dgm:pt>
    <dgm:pt modelId="{0F30ED4A-062C-427F-94C7-2B60C04A3A03}">
      <dgm:prSet phldrT="[Text]"/>
      <dgm:spPr/>
      <dgm:t>
        <a:bodyPr/>
        <a:lstStyle/>
        <a:p>
          <a:r>
            <a:rPr lang="en-US" b="1" dirty="0"/>
            <a:t>XLSR-Wav2Vec2</a:t>
          </a:r>
          <a:endParaRPr lang="en-US" dirty="0"/>
        </a:p>
      </dgm:t>
    </dgm:pt>
    <dgm:pt modelId="{458E3C5F-0D3C-4F8D-AB0B-1191B6EDE866}" type="parTrans" cxnId="{D18675F7-30E5-4FFD-B1FC-2BC8E008E7EA}">
      <dgm:prSet/>
      <dgm:spPr/>
      <dgm:t>
        <a:bodyPr/>
        <a:lstStyle/>
        <a:p>
          <a:endParaRPr lang="en-US"/>
        </a:p>
      </dgm:t>
    </dgm:pt>
    <dgm:pt modelId="{5D5E65A1-650F-48A9-9032-86CFED899314}" type="sibTrans" cxnId="{D18675F7-30E5-4FFD-B1FC-2BC8E008E7EA}">
      <dgm:prSet/>
      <dgm:spPr/>
      <dgm:t>
        <a:bodyPr/>
        <a:lstStyle/>
        <a:p>
          <a:endParaRPr lang="en-US"/>
        </a:p>
      </dgm:t>
    </dgm:pt>
    <dgm:pt modelId="{764DE085-6138-4CD9-8DBC-D4A80B76568E}">
      <dgm:prSet phldrT="[Text]"/>
      <dgm:spPr/>
      <dgm:t>
        <a:bodyPr/>
        <a:lstStyle/>
        <a:p>
          <a:r>
            <a:rPr lang="en-US" dirty="0"/>
            <a:t>Transformer</a:t>
          </a:r>
        </a:p>
        <a:p>
          <a:r>
            <a:rPr lang="en-US" dirty="0"/>
            <a:t>With pretrained </a:t>
          </a:r>
          <a:r>
            <a:rPr lang="en-US" dirty="0" err="1"/>
            <a:t>Opentext</a:t>
          </a:r>
          <a:r>
            <a:rPr lang="en-US" dirty="0"/>
            <a:t> Embedding</a:t>
          </a:r>
        </a:p>
      </dgm:t>
    </dgm:pt>
    <dgm:pt modelId="{B45FFC63-0FC2-4758-9292-326E5FB889A4}" type="parTrans" cxnId="{3D9A2358-B8C6-49DE-930B-27B8840A22D5}">
      <dgm:prSet/>
      <dgm:spPr/>
      <dgm:t>
        <a:bodyPr/>
        <a:lstStyle/>
        <a:p>
          <a:endParaRPr lang="en-US"/>
        </a:p>
      </dgm:t>
    </dgm:pt>
    <dgm:pt modelId="{4B7DE579-6B67-43B5-8F8B-894FCB6ACDA8}" type="sibTrans" cxnId="{3D9A2358-B8C6-49DE-930B-27B8840A22D5}">
      <dgm:prSet/>
      <dgm:spPr/>
      <dgm:t>
        <a:bodyPr/>
        <a:lstStyle/>
        <a:p>
          <a:endParaRPr lang="en-US"/>
        </a:p>
      </dgm:t>
    </dgm:pt>
    <dgm:pt modelId="{E1BCBEFE-5065-47B1-9214-5E4CFD826D91}">
      <dgm:prSet phldrT="[Text]"/>
      <dgm:spPr/>
      <dgm:t>
        <a:bodyPr/>
        <a:lstStyle/>
        <a:p>
          <a:r>
            <a:rPr lang="en-US" dirty="0"/>
            <a:t>English Text</a:t>
          </a:r>
        </a:p>
      </dgm:t>
    </dgm:pt>
    <dgm:pt modelId="{3F00BB63-BC01-4300-98B8-E54249E07237}" type="parTrans" cxnId="{EDD7F3B3-1176-419C-9BF9-A8D104F6F883}">
      <dgm:prSet/>
      <dgm:spPr/>
      <dgm:t>
        <a:bodyPr/>
        <a:lstStyle/>
        <a:p>
          <a:endParaRPr lang="en-US"/>
        </a:p>
      </dgm:t>
    </dgm:pt>
    <dgm:pt modelId="{B2F9C9D5-F485-4C5C-A78F-DD16E5A66E45}" type="sibTrans" cxnId="{EDD7F3B3-1176-419C-9BF9-A8D104F6F883}">
      <dgm:prSet/>
      <dgm:spPr/>
      <dgm:t>
        <a:bodyPr/>
        <a:lstStyle/>
        <a:p>
          <a:endParaRPr lang="en-US"/>
        </a:p>
      </dgm:t>
    </dgm:pt>
    <dgm:pt modelId="{3CF2361D-3AD5-4F4C-BEC0-E0AAED23C249}">
      <dgm:prSet phldrT="[Text]"/>
      <dgm:spPr/>
      <dgm:t>
        <a:bodyPr/>
        <a:lstStyle/>
        <a:p>
          <a:r>
            <a:rPr lang="en-US" dirty="0"/>
            <a:t>Portuguese Text</a:t>
          </a:r>
        </a:p>
      </dgm:t>
    </dgm:pt>
    <dgm:pt modelId="{17D09103-0744-4220-9417-8CB93532AB77}" type="parTrans" cxnId="{0B80F76E-9E85-4C53-BB63-D139EBEC7849}">
      <dgm:prSet/>
      <dgm:spPr/>
      <dgm:t>
        <a:bodyPr/>
        <a:lstStyle/>
        <a:p>
          <a:endParaRPr lang="en-US"/>
        </a:p>
      </dgm:t>
    </dgm:pt>
    <dgm:pt modelId="{EFEB938C-9CF4-42CA-82C5-23F99FBD6248}" type="sibTrans" cxnId="{0B80F76E-9E85-4C53-BB63-D139EBEC7849}">
      <dgm:prSet/>
      <dgm:spPr/>
      <dgm:t>
        <a:bodyPr/>
        <a:lstStyle/>
        <a:p>
          <a:endParaRPr lang="en-US"/>
        </a:p>
      </dgm:t>
    </dgm:pt>
    <dgm:pt modelId="{9E0E0BFC-A0CD-4B3C-845C-A0D987072D36}" type="pres">
      <dgm:prSet presAssocID="{EA7BD4A3-7289-4E78-8F85-0DD331A4ACB8}" presName="Name0" presStyleCnt="0">
        <dgm:presLayoutVars>
          <dgm:dir/>
          <dgm:resizeHandles val="exact"/>
        </dgm:presLayoutVars>
      </dgm:prSet>
      <dgm:spPr/>
    </dgm:pt>
    <dgm:pt modelId="{9477878A-7AAA-402A-8913-1F131A39146C}" type="pres">
      <dgm:prSet presAssocID="{0F30ED4A-062C-427F-94C7-2B60C04A3A03}" presName="node" presStyleLbl="node1" presStyleIdx="0" presStyleCnt="4">
        <dgm:presLayoutVars>
          <dgm:bulletEnabled val="1"/>
        </dgm:presLayoutVars>
      </dgm:prSet>
      <dgm:spPr/>
    </dgm:pt>
    <dgm:pt modelId="{3F62E565-6BF7-4B05-882A-31008819FDAA}" type="pres">
      <dgm:prSet presAssocID="{5D5E65A1-650F-48A9-9032-86CFED899314}" presName="sibTrans" presStyleLbl="sibTrans2D1" presStyleIdx="0" presStyleCnt="3"/>
      <dgm:spPr/>
    </dgm:pt>
    <dgm:pt modelId="{61535957-53AA-44DB-BDB9-9FAAE710C660}" type="pres">
      <dgm:prSet presAssocID="{5D5E65A1-650F-48A9-9032-86CFED899314}" presName="connectorText" presStyleLbl="sibTrans2D1" presStyleIdx="0" presStyleCnt="3"/>
      <dgm:spPr/>
    </dgm:pt>
    <dgm:pt modelId="{387E5BE7-429B-4B05-9FF9-B5662B691321}" type="pres">
      <dgm:prSet presAssocID="{3CF2361D-3AD5-4F4C-BEC0-E0AAED23C249}" presName="node" presStyleLbl="node1" presStyleIdx="1" presStyleCnt="4">
        <dgm:presLayoutVars>
          <dgm:bulletEnabled val="1"/>
        </dgm:presLayoutVars>
      </dgm:prSet>
      <dgm:spPr/>
    </dgm:pt>
    <dgm:pt modelId="{548F385F-E4BE-4DD4-87E7-0F4EBC8F971A}" type="pres">
      <dgm:prSet presAssocID="{EFEB938C-9CF4-42CA-82C5-23F99FBD6248}" presName="sibTrans" presStyleLbl="sibTrans2D1" presStyleIdx="1" presStyleCnt="3"/>
      <dgm:spPr/>
    </dgm:pt>
    <dgm:pt modelId="{6E6D63EC-DA91-429E-B1EE-6CD5CD2F3267}" type="pres">
      <dgm:prSet presAssocID="{EFEB938C-9CF4-42CA-82C5-23F99FBD6248}" presName="connectorText" presStyleLbl="sibTrans2D1" presStyleIdx="1" presStyleCnt="3"/>
      <dgm:spPr/>
    </dgm:pt>
    <dgm:pt modelId="{82A5C4C5-45D1-426C-9845-1CF247B7061F}" type="pres">
      <dgm:prSet presAssocID="{764DE085-6138-4CD9-8DBC-D4A80B76568E}" presName="node" presStyleLbl="node1" presStyleIdx="2" presStyleCnt="4">
        <dgm:presLayoutVars>
          <dgm:bulletEnabled val="1"/>
        </dgm:presLayoutVars>
      </dgm:prSet>
      <dgm:spPr/>
    </dgm:pt>
    <dgm:pt modelId="{8F72973B-F19F-4385-A865-7BBBBD158359}" type="pres">
      <dgm:prSet presAssocID="{4B7DE579-6B67-43B5-8F8B-894FCB6ACDA8}" presName="sibTrans" presStyleLbl="sibTrans2D1" presStyleIdx="2" presStyleCnt="3"/>
      <dgm:spPr/>
    </dgm:pt>
    <dgm:pt modelId="{3D5DD963-F813-44D5-8F42-0CBD2F2439DA}" type="pres">
      <dgm:prSet presAssocID="{4B7DE579-6B67-43B5-8F8B-894FCB6ACDA8}" presName="connectorText" presStyleLbl="sibTrans2D1" presStyleIdx="2" presStyleCnt="3"/>
      <dgm:spPr/>
    </dgm:pt>
    <dgm:pt modelId="{6D5F43B4-DDAB-4E5F-9E17-63D817C35021}" type="pres">
      <dgm:prSet presAssocID="{E1BCBEFE-5065-47B1-9214-5E4CFD826D91}" presName="node" presStyleLbl="node1" presStyleIdx="3" presStyleCnt="4">
        <dgm:presLayoutVars>
          <dgm:bulletEnabled val="1"/>
        </dgm:presLayoutVars>
      </dgm:prSet>
      <dgm:spPr/>
    </dgm:pt>
  </dgm:ptLst>
  <dgm:cxnLst>
    <dgm:cxn modelId="{A4A61E0D-55C4-4512-9D8A-9380F26DCCF2}" type="presOf" srcId="{3CF2361D-3AD5-4F4C-BEC0-E0AAED23C249}" destId="{387E5BE7-429B-4B05-9FF9-B5662B691321}" srcOrd="0" destOrd="0" presId="urn:microsoft.com/office/officeart/2005/8/layout/process1"/>
    <dgm:cxn modelId="{403F1815-1D28-4797-8626-2701868D0370}" type="presOf" srcId="{764DE085-6138-4CD9-8DBC-D4A80B76568E}" destId="{82A5C4C5-45D1-426C-9845-1CF247B7061F}" srcOrd="0" destOrd="0" presId="urn:microsoft.com/office/officeart/2005/8/layout/process1"/>
    <dgm:cxn modelId="{BDBF941D-748A-427B-8997-93D72A4DF3C7}" type="presOf" srcId="{EA7BD4A3-7289-4E78-8F85-0DD331A4ACB8}" destId="{9E0E0BFC-A0CD-4B3C-845C-A0D987072D36}" srcOrd="0" destOrd="0" presId="urn:microsoft.com/office/officeart/2005/8/layout/process1"/>
    <dgm:cxn modelId="{CADEF42B-B60D-439A-8822-F8AA4A59E462}" type="presOf" srcId="{E1BCBEFE-5065-47B1-9214-5E4CFD826D91}" destId="{6D5F43B4-DDAB-4E5F-9E17-63D817C35021}" srcOrd="0" destOrd="0" presId="urn:microsoft.com/office/officeart/2005/8/layout/process1"/>
    <dgm:cxn modelId="{88FE012E-31C4-4400-BAAE-D03D334EFC5F}" type="presOf" srcId="{4B7DE579-6B67-43B5-8F8B-894FCB6ACDA8}" destId="{3D5DD963-F813-44D5-8F42-0CBD2F2439DA}" srcOrd="1" destOrd="0" presId="urn:microsoft.com/office/officeart/2005/8/layout/process1"/>
    <dgm:cxn modelId="{C541B83A-2757-41DA-9F1D-BC7066ED94D6}" type="presOf" srcId="{5D5E65A1-650F-48A9-9032-86CFED899314}" destId="{61535957-53AA-44DB-BDB9-9FAAE710C660}" srcOrd="1" destOrd="0" presId="urn:microsoft.com/office/officeart/2005/8/layout/process1"/>
    <dgm:cxn modelId="{F416C35F-462E-4FCB-89A1-A199D15D4412}" type="presOf" srcId="{4B7DE579-6B67-43B5-8F8B-894FCB6ACDA8}" destId="{8F72973B-F19F-4385-A865-7BBBBD158359}" srcOrd="0" destOrd="0" presId="urn:microsoft.com/office/officeart/2005/8/layout/process1"/>
    <dgm:cxn modelId="{9F0E3142-1408-4EF5-8AD0-EE61F10F1E39}" type="presOf" srcId="{EFEB938C-9CF4-42CA-82C5-23F99FBD6248}" destId="{548F385F-E4BE-4DD4-87E7-0F4EBC8F971A}" srcOrd="0" destOrd="0" presId="urn:microsoft.com/office/officeart/2005/8/layout/process1"/>
    <dgm:cxn modelId="{2DF8CD4C-2513-4ACA-8774-FD47B68DAD01}" type="presOf" srcId="{5D5E65A1-650F-48A9-9032-86CFED899314}" destId="{3F62E565-6BF7-4B05-882A-31008819FDAA}" srcOrd="0" destOrd="0" presId="urn:microsoft.com/office/officeart/2005/8/layout/process1"/>
    <dgm:cxn modelId="{0B80F76E-9E85-4C53-BB63-D139EBEC7849}" srcId="{EA7BD4A3-7289-4E78-8F85-0DD331A4ACB8}" destId="{3CF2361D-3AD5-4F4C-BEC0-E0AAED23C249}" srcOrd="1" destOrd="0" parTransId="{17D09103-0744-4220-9417-8CB93532AB77}" sibTransId="{EFEB938C-9CF4-42CA-82C5-23F99FBD6248}"/>
    <dgm:cxn modelId="{3D9A2358-B8C6-49DE-930B-27B8840A22D5}" srcId="{EA7BD4A3-7289-4E78-8F85-0DD331A4ACB8}" destId="{764DE085-6138-4CD9-8DBC-D4A80B76568E}" srcOrd="2" destOrd="0" parTransId="{B45FFC63-0FC2-4758-9292-326E5FB889A4}" sibTransId="{4B7DE579-6B67-43B5-8F8B-894FCB6ACDA8}"/>
    <dgm:cxn modelId="{906537A3-5EB3-49B5-AF28-7CA820057678}" type="presOf" srcId="{0F30ED4A-062C-427F-94C7-2B60C04A3A03}" destId="{9477878A-7AAA-402A-8913-1F131A39146C}" srcOrd="0" destOrd="0" presId="urn:microsoft.com/office/officeart/2005/8/layout/process1"/>
    <dgm:cxn modelId="{EDD7F3B3-1176-419C-9BF9-A8D104F6F883}" srcId="{EA7BD4A3-7289-4E78-8F85-0DD331A4ACB8}" destId="{E1BCBEFE-5065-47B1-9214-5E4CFD826D91}" srcOrd="3" destOrd="0" parTransId="{3F00BB63-BC01-4300-98B8-E54249E07237}" sibTransId="{B2F9C9D5-F485-4C5C-A78F-DD16E5A66E45}"/>
    <dgm:cxn modelId="{D1E440E4-8B0B-417B-B81C-341C8144F3D3}" type="presOf" srcId="{EFEB938C-9CF4-42CA-82C5-23F99FBD6248}" destId="{6E6D63EC-DA91-429E-B1EE-6CD5CD2F3267}" srcOrd="1" destOrd="0" presId="urn:microsoft.com/office/officeart/2005/8/layout/process1"/>
    <dgm:cxn modelId="{D18675F7-30E5-4FFD-B1FC-2BC8E008E7EA}" srcId="{EA7BD4A3-7289-4E78-8F85-0DD331A4ACB8}" destId="{0F30ED4A-062C-427F-94C7-2B60C04A3A03}" srcOrd="0" destOrd="0" parTransId="{458E3C5F-0D3C-4F8D-AB0B-1191B6EDE866}" sibTransId="{5D5E65A1-650F-48A9-9032-86CFED899314}"/>
    <dgm:cxn modelId="{01D33896-E1C9-4A7B-A152-347609BC5ADA}" type="presParOf" srcId="{9E0E0BFC-A0CD-4B3C-845C-A0D987072D36}" destId="{9477878A-7AAA-402A-8913-1F131A39146C}" srcOrd="0" destOrd="0" presId="urn:microsoft.com/office/officeart/2005/8/layout/process1"/>
    <dgm:cxn modelId="{2DDA7210-DA87-41EA-A75E-650C210678E9}" type="presParOf" srcId="{9E0E0BFC-A0CD-4B3C-845C-A0D987072D36}" destId="{3F62E565-6BF7-4B05-882A-31008819FDAA}" srcOrd="1" destOrd="0" presId="urn:microsoft.com/office/officeart/2005/8/layout/process1"/>
    <dgm:cxn modelId="{071A8574-F5D8-4698-9C4D-92D221CF6791}" type="presParOf" srcId="{3F62E565-6BF7-4B05-882A-31008819FDAA}" destId="{61535957-53AA-44DB-BDB9-9FAAE710C660}" srcOrd="0" destOrd="0" presId="urn:microsoft.com/office/officeart/2005/8/layout/process1"/>
    <dgm:cxn modelId="{D7A5924B-A41C-4727-AFDC-B4ABD1A82C71}" type="presParOf" srcId="{9E0E0BFC-A0CD-4B3C-845C-A0D987072D36}" destId="{387E5BE7-429B-4B05-9FF9-B5662B691321}" srcOrd="2" destOrd="0" presId="urn:microsoft.com/office/officeart/2005/8/layout/process1"/>
    <dgm:cxn modelId="{A5A89A49-06FB-4515-BE17-65AC5D700913}" type="presParOf" srcId="{9E0E0BFC-A0CD-4B3C-845C-A0D987072D36}" destId="{548F385F-E4BE-4DD4-87E7-0F4EBC8F971A}" srcOrd="3" destOrd="0" presId="urn:microsoft.com/office/officeart/2005/8/layout/process1"/>
    <dgm:cxn modelId="{67E96784-5430-4029-B8AA-E07A2E385F0B}" type="presParOf" srcId="{548F385F-E4BE-4DD4-87E7-0F4EBC8F971A}" destId="{6E6D63EC-DA91-429E-B1EE-6CD5CD2F3267}" srcOrd="0" destOrd="0" presId="urn:microsoft.com/office/officeart/2005/8/layout/process1"/>
    <dgm:cxn modelId="{2D87EBFB-1AC1-4A79-B145-F42347280FD0}" type="presParOf" srcId="{9E0E0BFC-A0CD-4B3C-845C-A0D987072D36}" destId="{82A5C4C5-45D1-426C-9845-1CF247B7061F}" srcOrd="4" destOrd="0" presId="urn:microsoft.com/office/officeart/2005/8/layout/process1"/>
    <dgm:cxn modelId="{C830E017-71BB-4DDC-B3C3-5442F5763A2A}" type="presParOf" srcId="{9E0E0BFC-A0CD-4B3C-845C-A0D987072D36}" destId="{8F72973B-F19F-4385-A865-7BBBBD158359}" srcOrd="5" destOrd="0" presId="urn:microsoft.com/office/officeart/2005/8/layout/process1"/>
    <dgm:cxn modelId="{C1152843-7A5D-48E6-8FF3-1EA7FDB9C6D0}" type="presParOf" srcId="{8F72973B-F19F-4385-A865-7BBBBD158359}" destId="{3D5DD963-F813-44D5-8F42-0CBD2F2439DA}" srcOrd="0" destOrd="0" presId="urn:microsoft.com/office/officeart/2005/8/layout/process1"/>
    <dgm:cxn modelId="{079EDD39-90DA-42B6-8F45-09642B4C4D50}" type="presParOf" srcId="{9E0E0BFC-A0CD-4B3C-845C-A0D987072D36}" destId="{6D5F43B4-DDAB-4E5F-9E17-63D817C35021}"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7878A-7AAA-402A-8913-1F131A39146C}">
      <dsp:nvSpPr>
        <dsp:cNvPr id="0" name=""/>
        <dsp:cNvSpPr/>
      </dsp:nvSpPr>
      <dsp:spPr>
        <a:xfrm>
          <a:off x="3751" y="49867"/>
          <a:ext cx="1640046" cy="126078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XLSR-Wav2Vec2</a:t>
          </a:r>
          <a:endParaRPr lang="en-US" sz="1700" kern="1200" dirty="0"/>
        </a:p>
      </dsp:txBody>
      <dsp:txXfrm>
        <a:off x="40678" y="86794"/>
        <a:ext cx="1566192" cy="1186931"/>
      </dsp:txXfrm>
    </dsp:sp>
    <dsp:sp modelId="{3F62E565-6BF7-4B05-882A-31008819FDAA}">
      <dsp:nvSpPr>
        <dsp:cNvPr id="0" name=""/>
        <dsp:cNvSpPr/>
      </dsp:nvSpPr>
      <dsp:spPr>
        <a:xfrm>
          <a:off x="1807801" y="476894"/>
          <a:ext cx="347689" cy="40673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807801" y="558240"/>
        <a:ext cx="243382" cy="244039"/>
      </dsp:txXfrm>
    </dsp:sp>
    <dsp:sp modelId="{387E5BE7-429B-4B05-9FF9-B5662B691321}">
      <dsp:nvSpPr>
        <dsp:cNvPr id="0" name=""/>
        <dsp:cNvSpPr/>
      </dsp:nvSpPr>
      <dsp:spPr>
        <a:xfrm>
          <a:off x="2299815" y="49867"/>
          <a:ext cx="1640046" cy="1260785"/>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Portuguese Text</a:t>
          </a:r>
        </a:p>
      </dsp:txBody>
      <dsp:txXfrm>
        <a:off x="2336742" y="86794"/>
        <a:ext cx="1566192" cy="1186931"/>
      </dsp:txXfrm>
    </dsp:sp>
    <dsp:sp modelId="{548F385F-E4BE-4DD4-87E7-0F4EBC8F971A}">
      <dsp:nvSpPr>
        <dsp:cNvPr id="0" name=""/>
        <dsp:cNvSpPr/>
      </dsp:nvSpPr>
      <dsp:spPr>
        <a:xfrm>
          <a:off x="4103866" y="476894"/>
          <a:ext cx="347689" cy="406731"/>
        </a:xfrm>
        <a:prstGeom prst="rightArrow">
          <a:avLst>
            <a:gd name="adj1" fmla="val 60000"/>
            <a:gd name="adj2" fmla="val 5000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103866" y="558240"/>
        <a:ext cx="243382" cy="244039"/>
      </dsp:txXfrm>
    </dsp:sp>
    <dsp:sp modelId="{82A5C4C5-45D1-426C-9845-1CF247B7061F}">
      <dsp:nvSpPr>
        <dsp:cNvPr id="0" name=""/>
        <dsp:cNvSpPr/>
      </dsp:nvSpPr>
      <dsp:spPr>
        <a:xfrm>
          <a:off x="4595880" y="49867"/>
          <a:ext cx="1640046" cy="1260785"/>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Transformer</a:t>
          </a:r>
        </a:p>
        <a:p>
          <a:pPr marL="0" lvl="0" indent="0" algn="ctr" defTabSz="755650">
            <a:lnSpc>
              <a:spcPct val="90000"/>
            </a:lnSpc>
            <a:spcBef>
              <a:spcPct val="0"/>
            </a:spcBef>
            <a:spcAft>
              <a:spcPct val="35000"/>
            </a:spcAft>
            <a:buNone/>
          </a:pPr>
          <a:r>
            <a:rPr lang="en-US" sz="1700" kern="1200" dirty="0"/>
            <a:t>With pretrained </a:t>
          </a:r>
          <a:r>
            <a:rPr lang="en-US" sz="1700" kern="1200" dirty="0" err="1"/>
            <a:t>Opentext</a:t>
          </a:r>
          <a:r>
            <a:rPr lang="en-US" sz="1700" kern="1200" dirty="0"/>
            <a:t> Embedding</a:t>
          </a:r>
        </a:p>
      </dsp:txBody>
      <dsp:txXfrm>
        <a:off x="4632807" y="86794"/>
        <a:ext cx="1566192" cy="1186931"/>
      </dsp:txXfrm>
    </dsp:sp>
    <dsp:sp modelId="{8F72973B-F19F-4385-A865-7BBBBD158359}">
      <dsp:nvSpPr>
        <dsp:cNvPr id="0" name=""/>
        <dsp:cNvSpPr/>
      </dsp:nvSpPr>
      <dsp:spPr>
        <a:xfrm>
          <a:off x="6399930" y="476894"/>
          <a:ext cx="347689" cy="406731"/>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399930" y="558240"/>
        <a:ext cx="243382" cy="244039"/>
      </dsp:txXfrm>
    </dsp:sp>
    <dsp:sp modelId="{6D5F43B4-DDAB-4E5F-9E17-63D817C35021}">
      <dsp:nvSpPr>
        <dsp:cNvPr id="0" name=""/>
        <dsp:cNvSpPr/>
      </dsp:nvSpPr>
      <dsp:spPr>
        <a:xfrm>
          <a:off x="6891944" y="49867"/>
          <a:ext cx="1640046" cy="1260785"/>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English Text</a:t>
          </a:r>
        </a:p>
      </dsp:txBody>
      <dsp:txXfrm>
        <a:off x="6928871" y="86794"/>
        <a:ext cx="1566192" cy="118693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3423D4-6947-4D3B-B746-054D31496BA5}" type="datetimeFigureOut">
              <a:rPr lang="en-US" smtClean="0"/>
              <a:t>4/21/2021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747C5D-78A5-48F6-BE01-DC564ECA1E84}" type="slidenum">
              <a:rPr lang="en-US" smtClean="0"/>
              <a:t>‹#›</a:t>
            </a:fld>
            <a:endParaRPr lang="en-US"/>
          </a:p>
        </p:txBody>
      </p:sp>
    </p:spTree>
    <p:extLst>
      <p:ext uri="{BB962C8B-B14F-4D97-AF65-F5344CB8AC3E}">
        <p14:creationId xmlns:p14="http://schemas.microsoft.com/office/powerpoint/2010/main" val="1246487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323587"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atin typeface="Lato Regular"/>
            </a:endParaRPr>
          </a:p>
        </p:txBody>
      </p:sp>
      <p:sp>
        <p:nvSpPr>
          <p:cNvPr id="323588"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000">
                <a:solidFill>
                  <a:schemeClr val="tx1"/>
                </a:solidFill>
                <a:latin typeface="Roboto Condensed" charset="0"/>
                <a:ea typeface="ＭＳ Ｐゴシック" charset="0"/>
                <a:cs typeface="FontAwesome" charset="0"/>
              </a:defRPr>
            </a:lvl1pPr>
            <a:lvl2pPr marL="742950" indent="-285750">
              <a:defRPr sz="2000">
                <a:solidFill>
                  <a:schemeClr val="tx1"/>
                </a:solidFill>
                <a:latin typeface="Roboto Condensed" charset="0"/>
                <a:ea typeface="FontAwesome" charset="0"/>
                <a:cs typeface="FontAwesome" charset="0"/>
              </a:defRPr>
            </a:lvl2pPr>
            <a:lvl3pPr marL="1143000" indent="-228600">
              <a:defRPr sz="2000">
                <a:solidFill>
                  <a:schemeClr val="tx1"/>
                </a:solidFill>
                <a:latin typeface="Roboto Condensed" charset="0"/>
                <a:ea typeface="FontAwesome" charset="0"/>
                <a:cs typeface="FontAwesome" charset="0"/>
              </a:defRPr>
            </a:lvl3pPr>
            <a:lvl4pPr marL="1600200" indent="-228600">
              <a:defRPr sz="2000">
                <a:solidFill>
                  <a:schemeClr val="tx1"/>
                </a:solidFill>
                <a:latin typeface="Roboto Condensed" charset="0"/>
                <a:ea typeface="FontAwesome" charset="0"/>
                <a:cs typeface="FontAwesome" charset="0"/>
              </a:defRPr>
            </a:lvl4pPr>
            <a:lvl5pPr marL="2057400" indent="-228600">
              <a:defRPr sz="2000">
                <a:solidFill>
                  <a:schemeClr val="tx1"/>
                </a:solidFill>
                <a:latin typeface="Roboto Condensed" charset="0"/>
                <a:ea typeface="FontAwesome" charset="0"/>
                <a:cs typeface="FontAwesome" charset="0"/>
              </a:defRPr>
            </a:lvl5pPr>
            <a:lvl6pPr marL="2514600" indent="-228600" defTabSz="1030288" fontAlgn="base">
              <a:spcBef>
                <a:spcPct val="0"/>
              </a:spcBef>
              <a:spcAft>
                <a:spcPct val="0"/>
              </a:spcAft>
              <a:defRPr sz="2000">
                <a:solidFill>
                  <a:schemeClr val="tx1"/>
                </a:solidFill>
                <a:latin typeface="Roboto Condensed" charset="0"/>
                <a:ea typeface="FontAwesome" charset="0"/>
                <a:cs typeface="FontAwesome" charset="0"/>
              </a:defRPr>
            </a:lvl6pPr>
            <a:lvl7pPr marL="2971800" indent="-228600" defTabSz="1030288" fontAlgn="base">
              <a:spcBef>
                <a:spcPct val="0"/>
              </a:spcBef>
              <a:spcAft>
                <a:spcPct val="0"/>
              </a:spcAft>
              <a:defRPr sz="2000">
                <a:solidFill>
                  <a:schemeClr val="tx1"/>
                </a:solidFill>
                <a:latin typeface="Roboto Condensed" charset="0"/>
                <a:ea typeface="FontAwesome" charset="0"/>
                <a:cs typeface="FontAwesome" charset="0"/>
              </a:defRPr>
            </a:lvl7pPr>
            <a:lvl8pPr marL="3429000" indent="-228600" defTabSz="1030288" fontAlgn="base">
              <a:spcBef>
                <a:spcPct val="0"/>
              </a:spcBef>
              <a:spcAft>
                <a:spcPct val="0"/>
              </a:spcAft>
              <a:defRPr sz="2000">
                <a:solidFill>
                  <a:schemeClr val="tx1"/>
                </a:solidFill>
                <a:latin typeface="Roboto Condensed" charset="0"/>
                <a:ea typeface="FontAwesome" charset="0"/>
                <a:cs typeface="FontAwesome" charset="0"/>
              </a:defRPr>
            </a:lvl8pPr>
            <a:lvl9pPr marL="3886200" indent="-228600" defTabSz="1030288" fontAlgn="base">
              <a:spcBef>
                <a:spcPct val="0"/>
              </a:spcBef>
              <a:spcAft>
                <a:spcPct val="0"/>
              </a:spcAft>
              <a:defRPr sz="2000">
                <a:solidFill>
                  <a:schemeClr val="tx1"/>
                </a:solidFill>
                <a:latin typeface="Roboto Condensed" charset="0"/>
                <a:ea typeface="FontAwesome" charset="0"/>
                <a:cs typeface="FontAwesome" charset="0"/>
              </a:defRPr>
            </a:lvl9pPr>
          </a:lstStyle>
          <a:p>
            <a:pPr defTabSz="1030288" fontAlgn="base">
              <a:spcBef>
                <a:spcPct val="0"/>
              </a:spcBef>
              <a:spcAft>
                <a:spcPct val="0"/>
              </a:spcAft>
            </a:pPr>
            <a:r>
              <a:rPr lang="en-US" sz="1200" dirty="0">
                <a:latin typeface="Lato Regular"/>
                <a:cs typeface="Arial"/>
              </a:rPr>
              <a:t>My First Template</a:t>
            </a:r>
          </a:p>
        </p:txBody>
      </p:sp>
    </p:spTree>
    <p:extLst>
      <p:ext uri="{BB962C8B-B14F-4D97-AF65-F5344CB8AC3E}">
        <p14:creationId xmlns:p14="http://schemas.microsoft.com/office/powerpoint/2010/main" val="749241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2A4C-4E95-490D-8E5D-96008FBAC2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01DA30-A082-4C8C-8A7B-6576AE200D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556316-9D73-49DB-9776-415527A3C6FA}"/>
              </a:ext>
            </a:extLst>
          </p:cNvPr>
          <p:cNvSpPr>
            <a:spLocks noGrp="1"/>
          </p:cNvSpPr>
          <p:nvPr>
            <p:ph type="dt" sz="half" idx="10"/>
          </p:nvPr>
        </p:nvSpPr>
        <p:spPr/>
        <p:txBody>
          <a:bodyPr/>
          <a:lstStyle/>
          <a:p>
            <a:fld id="{8286AD4A-EC1F-4818-A1D7-9852ABAC2120}" type="datetimeFigureOut">
              <a:rPr lang="en-US" smtClean="0"/>
              <a:t>4/21/2021</a:t>
            </a:fld>
            <a:endParaRPr lang="en-US"/>
          </a:p>
        </p:txBody>
      </p:sp>
      <p:sp>
        <p:nvSpPr>
          <p:cNvPr id="5" name="Footer Placeholder 4">
            <a:extLst>
              <a:ext uri="{FF2B5EF4-FFF2-40B4-BE49-F238E27FC236}">
                <a16:creationId xmlns:a16="http://schemas.microsoft.com/office/drawing/2014/main" id="{2CCE18BD-BDF5-410A-854E-5B1F2C7D1C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B6028F-2BBC-4BEF-9164-C971B2F66C8D}"/>
              </a:ext>
            </a:extLst>
          </p:cNvPr>
          <p:cNvSpPr>
            <a:spLocks noGrp="1"/>
          </p:cNvSpPr>
          <p:nvPr>
            <p:ph type="sldNum" sz="quarter" idx="12"/>
          </p:nvPr>
        </p:nvSpPr>
        <p:spPr/>
        <p:txBody>
          <a:bodyPr/>
          <a:lstStyle/>
          <a:p>
            <a:fld id="{3B880E64-238F-40E0-8F5E-F849C60ACD0B}" type="slidenum">
              <a:rPr lang="en-US" smtClean="0"/>
              <a:t>‹#›</a:t>
            </a:fld>
            <a:endParaRPr lang="en-US"/>
          </a:p>
        </p:txBody>
      </p:sp>
    </p:spTree>
    <p:extLst>
      <p:ext uri="{BB962C8B-B14F-4D97-AF65-F5344CB8AC3E}">
        <p14:creationId xmlns:p14="http://schemas.microsoft.com/office/powerpoint/2010/main" val="3028055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72E0-9946-4EE8-AA18-DCFB23B29A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E8EDB6-CFFC-48DC-8913-DF7186AEF2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ACE65B-AFB1-4FD5-B737-AFD660EB28A9}"/>
              </a:ext>
            </a:extLst>
          </p:cNvPr>
          <p:cNvSpPr>
            <a:spLocks noGrp="1"/>
          </p:cNvSpPr>
          <p:nvPr>
            <p:ph type="dt" sz="half" idx="10"/>
          </p:nvPr>
        </p:nvSpPr>
        <p:spPr/>
        <p:txBody>
          <a:bodyPr/>
          <a:lstStyle/>
          <a:p>
            <a:fld id="{8286AD4A-EC1F-4818-A1D7-9852ABAC2120}" type="datetimeFigureOut">
              <a:rPr lang="en-US" smtClean="0"/>
              <a:t>4/21/2021</a:t>
            </a:fld>
            <a:endParaRPr lang="en-US"/>
          </a:p>
        </p:txBody>
      </p:sp>
      <p:sp>
        <p:nvSpPr>
          <p:cNvPr id="5" name="Footer Placeholder 4">
            <a:extLst>
              <a:ext uri="{FF2B5EF4-FFF2-40B4-BE49-F238E27FC236}">
                <a16:creationId xmlns:a16="http://schemas.microsoft.com/office/drawing/2014/main" id="{C57D2599-30D1-4989-AE73-512C59D90B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D89FC-CF0B-47DC-B8C1-26446455108B}"/>
              </a:ext>
            </a:extLst>
          </p:cNvPr>
          <p:cNvSpPr>
            <a:spLocks noGrp="1"/>
          </p:cNvSpPr>
          <p:nvPr>
            <p:ph type="sldNum" sz="quarter" idx="12"/>
          </p:nvPr>
        </p:nvSpPr>
        <p:spPr/>
        <p:txBody>
          <a:bodyPr/>
          <a:lstStyle/>
          <a:p>
            <a:fld id="{3B880E64-238F-40E0-8F5E-F849C60ACD0B}" type="slidenum">
              <a:rPr lang="en-US" smtClean="0"/>
              <a:t>‹#›</a:t>
            </a:fld>
            <a:endParaRPr lang="en-US"/>
          </a:p>
        </p:txBody>
      </p:sp>
    </p:spTree>
    <p:extLst>
      <p:ext uri="{BB962C8B-B14F-4D97-AF65-F5344CB8AC3E}">
        <p14:creationId xmlns:p14="http://schemas.microsoft.com/office/powerpoint/2010/main" val="2628293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6A1730-B9F5-4373-888D-29DA973E99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554638-38A1-46EF-AC05-724FE39D5E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8DC92-E839-43B5-B16B-0C4AC890EA1F}"/>
              </a:ext>
            </a:extLst>
          </p:cNvPr>
          <p:cNvSpPr>
            <a:spLocks noGrp="1"/>
          </p:cNvSpPr>
          <p:nvPr>
            <p:ph type="dt" sz="half" idx="10"/>
          </p:nvPr>
        </p:nvSpPr>
        <p:spPr/>
        <p:txBody>
          <a:bodyPr/>
          <a:lstStyle/>
          <a:p>
            <a:fld id="{8286AD4A-EC1F-4818-A1D7-9852ABAC2120}" type="datetimeFigureOut">
              <a:rPr lang="en-US" smtClean="0"/>
              <a:t>4/21/2021</a:t>
            </a:fld>
            <a:endParaRPr lang="en-US"/>
          </a:p>
        </p:txBody>
      </p:sp>
      <p:sp>
        <p:nvSpPr>
          <p:cNvPr id="5" name="Footer Placeholder 4">
            <a:extLst>
              <a:ext uri="{FF2B5EF4-FFF2-40B4-BE49-F238E27FC236}">
                <a16:creationId xmlns:a16="http://schemas.microsoft.com/office/drawing/2014/main" id="{75BFE136-C195-4E9C-9E4B-E305C7861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C8D24-7A41-4861-9263-DB6B224D7124}"/>
              </a:ext>
            </a:extLst>
          </p:cNvPr>
          <p:cNvSpPr>
            <a:spLocks noGrp="1"/>
          </p:cNvSpPr>
          <p:nvPr>
            <p:ph type="sldNum" sz="quarter" idx="12"/>
          </p:nvPr>
        </p:nvSpPr>
        <p:spPr/>
        <p:txBody>
          <a:bodyPr/>
          <a:lstStyle/>
          <a:p>
            <a:fld id="{3B880E64-238F-40E0-8F5E-F849C60ACD0B}" type="slidenum">
              <a:rPr lang="en-US" smtClean="0"/>
              <a:t>‹#›</a:t>
            </a:fld>
            <a:endParaRPr lang="en-US"/>
          </a:p>
        </p:txBody>
      </p:sp>
    </p:spTree>
    <p:extLst>
      <p:ext uri="{BB962C8B-B14F-4D97-AF65-F5344CB8AC3E}">
        <p14:creationId xmlns:p14="http://schemas.microsoft.com/office/powerpoint/2010/main" val="2078643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9883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23" name="Picture Placeholder 22"/>
          <p:cNvSpPr>
            <a:spLocks noGrp="1" noChangeAspect="1"/>
          </p:cNvSpPr>
          <p:nvPr>
            <p:ph type="pic" sz="quarter" idx="15"/>
          </p:nvPr>
        </p:nvSpPr>
        <p:spPr>
          <a:xfrm>
            <a:off x="1109428" y="1803401"/>
            <a:ext cx="2133600" cy="2133600"/>
          </a:xfrm>
          <a:prstGeom prst="ellipse">
            <a:avLst/>
          </a:prstGeom>
        </p:spPr>
        <p:txBody>
          <a:bodyPr>
            <a:normAutofit/>
          </a:bodyPr>
          <a:lstStyle>
            <a:lvl1pPr>
              <a:defRPr sz="1600"/>
            </a:lvl1pPr>
          </a:lstStyle>
          <a:p>
            <a:endParaRPr lang="en-US" dirty="0"/>
          </a:p>
        </p:txBody>
      </p:sp>
      <p:sp>
        <p:nvSpPr>
          <p:cNvPr id="18" name="Picture Placeholder 22"/>
          <p:cNvSpPr>
            <a:spLocks noGrp="1" noChangeAspect="1"/>
          </p:cNvSpPr>
          <p:nvPr>
            <p:ph type="pic" sz="quarter" idx="16"/>
          </p:nvPr>
        </p:nvSpPr>
        <p:spPr>
          <a:xfrm>
            <a:off x="3657600" y="1803401"/>
            <a:ext cx="2133600" cy="2133600"/>
          </a:xfrm>
          <a:prstGeom prst="ellipse">
            <a:avLst/>
          </a:prstGeom>
        </p:spPr>
        <p:txBody>
          <a:bodyPr>
            <a:normAutofit/>
          </a:bodyPr>
          <a:lstStyle>
            <a:lvl1pPr>
              <a:defRPr sz="1600"/>
            </a:lvl1pPr>
          </a:lstStyle>
          <a:p>
            <a:endParaRPr lang="en-US" dirty="0"/>
          </a:p>
        </p:txBody>
      </p:sp>
      <p:sp>
        <p:nvSpPr>
          <p:cNvPr id="19" name="Picture Placeholder 22"/>
          <p:cNvSpPr>
            <a:spLocks noGrp="1" noChangeAspect="1"/>
          </p:cNvSpPr>
          <p:nvPr>
            <p:ph type="pic" sz="quarter" idx="17"/>
          </p:nvPr>
        </p:nvSpPr>
        <p:spPr>
          <a:xfrm>
            <a:off x="6096000" y="1803401"/>
            <a:ext cx="2133600" cy="2133600"/>
          </a:xfrm>
          <a:prstGeom prst="ellipse">
            <a:avLst/>
          </a:prstGeom>
        </p:spPr>
        <p:txBody>
          <a:bodyPr>
            <a:normAutofit/>
          </a:bodyPr>
          <a:lstStyle>
            <a:lvl1pPr>
              <a:defRPr sz="1600"/>
            </a:lvl1pPr>
          </a:lstStyle>
          <a:p>
            <a:endParaRPr lang="en-US" dirty="0"/>
          </a:p>
        </p:txBody>
      </p:sp>
      <p:sp>
        <p:nvSpPr>
          <p:cNvPr id="20" name="Picture Placeholder 22"/>
          <p:cNvSpPr>
            <a:spLocks noGrp="1" noChangeAspect="1"/>
          </p:cNvSpPr>
          <p:nvPr>
            <p:ph type="pic" sz="quarter" idx="18"/>
          </p:nvPr>
        </p:nvSpPr>
        <p:spPr>
          <a:xfrm>
            <a:off x="8534400" y="1803401"/>
            <a:ext cx="2133600" cy="2133600"/>
          </a:xfrm>
          <a:prstGeom prst="ellipse">
            <a:avLst/>
          </a:prstGeom>
        </p:spPr>
        <p:txBody>
          <a:bodyPr>
            <a:normAutofit/>
          </a:bodyPr>
          <a:lstStyle>
            <a:lvl1pPr>
              <a:defRPr sz="1600"/>
            </a:lvl1pPr>
          </a:lstStyle>
          <a:p>
            <a:endParaRPr lang="en-US" dirty="0"/>
          </a:p>
        </p:txBody>
      </p:sp>
    </p:spTree>
    <p:extLst>
      <p:ext uri="{BB962C8B-B14F-4D97-AF65-F5344CB8AC3E}">
        <p14:creationId xmlns:p14="http://schemas.microsoft.com/office/powerpoint/2010/main" val="164425765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act us no footer">
    <p:spTree>
      <p:nvGrpSpPr>
        <p:cNvPr id="1" name=""/>
        <p:cNvGrpSpPr/>
        <p:nvPr/>
      </p:nvGrpSpPr>
      <p:grpSpPr>
        <a:xfrm>
          <a:off x="0" y="0"/>
          <a:ext cx="0" cy="0"/>
          <a:chOff x="0" y="0"/>
          <a:chExt cx="0" cy="0"/>
        </a:xfrm>
      </p:grpSpPr>
      <p:sp>
        <p:nvSpPr>
          <p:cNvPr id="2" name="Rectangle 1"/>
          <p:cNvSpPr/>
          <p:nvPr userDrawn="1"/>
        </p:nvSpPr>
        <p:spPr>
          <a:xfrm>
            <a:off x="4338955" y="6255834"/>
            <a:ext cx="3613936" cy="4683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3621274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D6CC-8B5B-4C89-A57A-C543EB8CDE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2F355D-463B-49E3-A051-ECCDF9050D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24220-B20E-4CDA-AC4A-7A779AC71F12}"/>
              </a:ext>
            </a:extLst>
          </p:cNvPr>
          <p:cNvSpPr>
            <a:spLocks noGrp="1"/>
          </p:cNvSpPr>
          <p:nvPr>
            <p:ph type="dt" sz="half" idx="10"/>
          </p:nvPr>
        </p:nvSpPr>
        <p:spPr/>
        <p:txBody>
          <a:bodyPr/>
          <a:lstStyle/>
          <a:p>
            <a:fld id="{8286AD4A-EC1F-4818-A1D7-9852ABAC2120}" type="datetimeFigureOut">
              <a:rPr lang="en-US" smtClean="0"/>
              <a:t>4/21/2021</a:t>
            </a:fld>
            <a:endParaRPr lang="en-US"/>
          </a:p>
        </p:txBody>
      </p:sp>
      <p:sp>
        <p:nvSpPr>
          <p:cNvPr id="5" name="Footer Placeholder 4">
            <a:extLst>
              <a:ext uri="{FF2B5EF4-FFF2-40B4-BE49-F238E27FC236}">
                <a16:creationId xmlns:a16="http://schemas.microsoft.com/office/drawing/2014/main" id="{A6A27601-F305-4D3D-B4C1-203D27F9E6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EFCA19-D3AD-48E7-ADC6-2E6AD0404038}"/>
              </a:ext>
            </a:extLst>
          </p:cNvPr>
          <p:cNvSpPr>
            <a:spLocks noGrp="1"/>
          </p:cNvSpPr>
          <p:nvPr>
            <p:ph type="sldNum" sz="quarter" idx="12"/>
          </p:nvPr>
        </p:nvSpPr>
        <p:spPr/>
        <p:txBody>
          <a:bodyPr/>
          <a:lstStyle/>
          <a:p>
            <a:fld id="{3B880E64-238F-40E0-8F5E-F849C60ACD0B}" type="slidenum">
              <a:rPr lang="en-US" smtClean="0"/>
              <a:t>‹#›</a:t>
            </a:fld>
            <a:endParaRPr lang="en-US"/>
          </a:p>
        </p:txBody>
      </p:sp>
    </p:spTree>
    <p:extLst>
      <p:ext uri="{BB962C8B-B14F-4D97-AF65-F5344CB8AC3E}">
        <p14:creationId xmlns:p14="http://schemas.microsoft.com/office/powerpoint/2010/main" val="510565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7883-CEE1-406D-8401-7456E44123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269076-30ED-46C4-88DE-F2ABE237C3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26596-305C-48AE-A9E9-F9E0792D876A}"/>
              </a:ext>
            </a:extLst>
          </p:cNvPr>
          <p:cNvSpPr>
            <a:spLocks noGrp="1"/>
          </p:cNvSpPr>
          <p:nvPr>
            <p:ph type="dt" sz="half" idx="10"/>
          </p:nvPr>
        </p:nvSpPr>
        <p:spPr/>
        <p:txBody>
          <a:bodyPr/>
          <a:lstStyle/>
          <a:p>
            <a:fld id="{8286AD4A-EC1F-4818-A1D7-9852ABAC2120}" type="datetimeFigureOut">
              <a:rPr lang="en-US" smtClean="0"/>
              <a:t>4/21/2021</a:t>
            </a:fld>
            <a:endParaRPr lang="en-US"/>
          </a:p>
        </p:txBody>
      </p:sp>
      <p:sp>
        <p:nvSpPr>
          <p:cNvPr id="5" name="Footer Placeholder 4">
            <a:extLst>
              <a:ext uri="{FF2B5EF4-FFF2-40B4-BE49-F238E27FC236}">
                <a16:creationId xmlns:a16="http://schemas.microsoft.com/office/drawing/2014/main" id="{1898F6AC-70AB-46A3-A149-2C89560E7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0CBC9-A588-422A-9B19-869BDA36211E}"/>
              </a:ext>
            </a:extLst>
          </p:cNvPr>
          <p:cNvSpPr>
            <a:spLocks noGrp="1"/>
          </p:cNvSpPr>
          <p:nvPr>
            <p:ph type="sldNum" sz="quarter" idx="12"/>
          </p:nvPr>
        </p:nvSpPr>
        <p:spPr/>
        <p:txBody>
          <a:bodyPr/>
          <a:lstStyle/>
          <a:p>
            <a:fld id="{3B880E64-238F-40E0-8F5E-F849C60ACD0B}" type="slidenum">
              <a:rPr lang="en-US" smtClean="0"/>
              <a:t>‹#›</a:t>
            </a:fld>
            <a:endParaRPr lang="en-US"/>
          </a:p>
        </p:txBody>
      </p:sp>
    </p:spTree>
    <p:extLst>
      <p:ext uri="{BB962C8B-B14F-4D97-AF65-F5344CB8AC3E}">
        <p14:creationId xmlns:p14="http://schemas.microsoft.com/office/powerpoint/2010/main" val="1520907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7866-6448-4109-BDB3-801A3605E0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2117B5-64C5-4FA2-9359-B13957B99D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C2B405-3C9D-41BD-BC34-7CA9B69F0C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67A21B-3BD0-46FF-AB2F-B18C89355D92}"/>
              </a:ext>
            </a:extLst>
          </p:cNvPr>
          <p:cNvSpPr>
            <a:spLocks noGrp="1"/>
          </p:cNvSpPr>
          <p:nvPr>
            <p:ph type="dt" sz="half" idx="10"/>
          </p:nvPr>
        </p:nvSpPr>
        <p:spPr/>
        <p:txBody>
          <a:bodyPr/>
          <a:lstStyle/>
          <a:p>
            <a:fld id="{8286AD4A-EC1F-4818-A1D7-9852ABAC2120}" type="datetimeFigureOut">
              <a:rPr lang="en-US" smtClean="0"/>
              <a:t>4/21/2021</a:t>
            </a:fld>
            <a:endParaRPr lang="en-US"/>
          </a:p>
        </p:txBody>
      </p:sp>
      <p:sp>
        <p:nvSpPr>
          <p:cNvPr id="6" name="Footer Placeholder 5">
            <a:extLst>
              <a:ext uri="{FF2B5EF4-FFF2-40B4-BE49-F238E27FC236}">
                <a16:creationId xmlns:a16="http://schemas.microsoft.com/office/drawing/2014/main" id="{675EDEB5-E9F2-4766-A923-E1BE5EC2B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B3B8E1-F59B-41AE-A534-AEA335528E1E}"/>
              </a:ext>
            </a:extLst>
          </p:cNvPr>
          <p:cNvSpPr>
            <a:spLocks noGrp="1"/>
          </p:cNvSpPr>
          <p:nvPr>
            <p:ph type="sldNum" sz="quarter" idx="12"/>
          </p:nvPr>
        </p:nvSpPr>
        <p:spPr/>
        <p:txBody>
          <a:bodyPr/>
          <a:lstStyle/>
          <a:p>
            <a:fld id="{3B880E64-238F-40E0-8F5E-F849C60ACD0B}" type="slidenum">
              <a:rPr lang="en-US" smtClean="0"/>
              <a:t>‹#›</a:t>
            </a:fld>
            <a:endParaRPr lang="en-US"/>
          </a:p>
        </p:txBody>
      </p:sp>
    </p:spTree>
    <p:extLst>
      <p:ext uri="{BB962C8B-B14F-4D97-AF65-F5344CB8AC3E}">
        <p14:creationId xmlns:p14="http://schemas.microsoft.com/office/powerpoint/2010/main" val="3508140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85F22-CA72-4A67-90E9-FFFEFF6E59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D9C3F6-4C31-4E17-A682-2E950CF14C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2267F6-E02D-40F0-AC13-0386EC350C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7CABA8-901A-44FF-A3B3-8F0661A52A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BEC0C5-74EF-42EE-9056-8FF940AB27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A84E42-1AEF-4C7C-BC0E-938502A6A574}"/>
              </a:ext>
            </a:extLst>
          </p:cNvPr>
          <p:cNvSpPr>
            <a:spLocks noGrp="1"/>
          </p:cNvSpPr>
          <p:nvPr>
            <p:ph type="dt" sz="half" idx="10"/>
          </p:nvPr>
        </p:nvSpPr>
        <p:spPr/>
        <p:txBody>
          <a:bodyPr/>
          <a:lstStyle/>
          <a:p>
            <a:fld id="{8286AD4A-EC1F-4818-A1D7-9852ABAC2120}" type="datetimeFigureOut">
              <a:rPr lang="en-US" smtClean="0"/>
              <a:t>4/21/2021</a:t>
            </a:fld>
            <a:endParaRPr lang="en-US"/>
          </a:p>
        </p:txBody>
      </p:sp>
      <p:sp>
        <p:nvSpPr>
          <p:cNvPr id="8" name="Footer Placeholder 7">
            <a:extLst>
              <a:ext uri="{FF2B5EF4-FFF2-40B4-BE49-F238E27FC236}">
                <a16:creationId xmlns:a16="http://schemas.microsoft.com/office/drawing/2014/main" id="{2B231C59-448C-4C4B-8229-509AB5EE39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74C5BF-3A3A-403F-912F-B997A4D23726}"/>
              </a:ext>
            </a:extLst>
          </p:cNvPr>
          <p:cNvSpPr>
            <a:spLocks noGrp="1"/>
          </p:cNvSpPr>
          <p:nvPr>
            <p:ph type="sldNum" sz="quarter" idx="12"/>
          </p:nvPr>
        </p:nvSpPr>
        <p:spPr/>
        <p:txBody>
          <a:bodyPr/>
          <a:lstStyle/>
          <a:p>
            <a:fld id="{3B880E64-238F-40E0-8F5E-F849C60ACD0B}" type="slidenum">
              <a:rPr lang="en-US" smtClean="0"/>
              <a:t>‹#›</a:t>
            </a:fld>
            <a:endParaRPr lang="en-US"/>
          </a:p>
        </p:txBody>
      </p:sp>
    </p:spTree>
    <p:extLst>
      <p:ext uri="{BB962C8B-B14F-4D97-AF65-F5344CB8AC3E}">
        <p14:creationId xmlns:p14="http://schemas.microsoft.com/office/powerpoint/2010/main" val="1410503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C0AED-731B-4D52-B711-733616DD4E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8EBB5E-6D11-4D34-92F1-6E76633326FA}"/>
              </a:ext>
            </a:extLst>
          </p:cNvPr>
          <p:cNvSpPr>
            <a:spLocks noGrp="1"/>
          </p:cNvSpPr>
          <p:nvPr>
            <p:ph type="dt" sz="half" idx="10"/>
          </p:nvPr>
        </p:nvSpPr>
        <p:spPr/>
        <p:txBody>
          <a:bodyPr/>
          <a:lstStyle/>
          <a:p>
            <a:fld id="{8286AD4A-EC1F-4818-A1D7-9852ABAC2120}" type="datetimeFigureOut">
              <a:rPr lang="en-US" smtClean="0"/>
              <a:t>4/21/2021</a:t>
            </a:fld>
            <a:endParaRPr lang="en-US"/>
          </a:p>
        </p:txBody>
      </p:sp>
      <p:sp>
        <p:nvSpPr>
          <p:cNvPr id="4" name="Footer Placeholder 3">
            <a:extLst>
              <a:ext uri="{FF2B5EF4-FFF2-40B4-BE49-F238E27FC236}">
                <a16:creationId xmlns:a16="http://schemas.microsoft.com/office/drawing/2014/main" id="{4445F6C5-E456-4C52-BD5A-F16BD6863E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4BFAAD-145A-4C06-B1FD-BB79166F96D3}"/>
              </a:ext>
            </a:extLst>
          </p:cNvPr>
          <p:cNvSpPr>
            <a:spLocks noGrp="1"/>
          </p:cNvSpPr>
          <p:nvPr>
            <p:ph type="sldNum" sz="quarter" idx="12"/>
          </p:nvPr>
        </p:nvSpPr>
        <p:spPr/>
        <p:txBody>
          <a:bodyPr/>
          <a:lstStyle/>
          <a:p>
            <a:fld id="{3B880E64-238F-40E0-8F5E-F849C60ACD0B}" type="slidenum">
              <a:rPr lang="en-US" smtClean="0"/>
              <a:t>‹#›</a:t>
            </a:fld>
            <a:endParaRPr lang="en-US"/>
          </a:p>
        </p:txBody>
      </p:sp>
    </p:spTree>
    <p:extLst>
      <p:ext uri="{BB962C8B-B14F-4D97-AF65-F5344CB8AC3E}">
        <p14:creationId xmlns:p14="http://schemas.microsoft.com/office/powerpoint/2010/main" val="3719941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14B2FF-89D1-4A12-85CC-92911A1866EA}"/>
              </a:ext>
            </a:extLst>
          </p:cNvPr>
          <p:cNvSpPr>
            <a:spLocks noGrp="1"/>
          </p:cNvSpPr>
          <p:nvPr>
            <p:ph type="dt" sz="half" idx="10"/>
          </p:nvPr>
        </p:nvSpPr>
        <p:spPr/>
        <p:txBody>
          <a:bodyPr/>
          <a:lstStyle/>
          <a:p>
            <a:fld id="{8286AD4A-EC1F-4818-A1D7-9852ABAC2120}" type="datetimeFigureOut">
              <a:rPr lang="en-US" smtClean="0"/>
              <a:t>4/21/2021</a:t>
            </a:fld>
            <a:endParaRPr lang="en-US"/>
          </a:p>
        </p:txBody>
      </p:sp>
      <p:sp>
        <p:nvSpPr>
          <p:cNvPr id="3" name="Footer Placeholder 2">
            <a:extLst>
              <a:ext uri="{FF2B5EF4-FFF2-40B4-BE49-F238E27FC236}">
                <a16:creationId xmlns:a16="http://schemas.microsoft.com/office/drawing/2014/main" id="{9C6ECA45-C5C3-409C-9B52-F6EAAD3C68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EE4B1E-F812-476F-87B8-F44DE823D661}"/>
              </a:ext>
            </a:extLst>
          </p:cNvPr>
          <p:cNvSpPr>
            <a:spLocks noGrp="1"/>
          </p:cNvSpPr>
          <p:nvPr>
            <p:ph type="sldNum" sz="quarter" idx="12"/>
          </p:nvPr>
        </p:nvSpPr>
        <p:spPr/>
        <p:txBody>
          <a:bodyPr/>
          <a:lstStyle/>
          <a:p>
            <a:fld id="{3B880E64-238F-40E0-8F5E-F849C60ACD0B}" type="slidenum">
              <a:rPr lang="en-US" smtClean="0"/>
              <a:t>‹#›</a:t>
            </a:fld>
            <a:endParaRPr lang="en-US"/>
          </a:p>
        </p:txBody>
      </p:sp>
    </p:spTree>
    <p:extLst>
      <p:ext uri="{BB962C8B-B14F-4D97-AF65-F5344CB8AC3E}">
        <p14:creationId xmlns:p14="http://schemas.microsoft.com/office/powerpoint/2010/main" val="220467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F986F-1913-4DAC-83E2-63B0B13C9A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3E2990-E5BB-4A61-8CC3-121C8B1DBC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346575-B5A6-4B01-A163-657DF99EE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5A33E5-65DF-45EB-A0A6-5E483C27E023}"/>
              </a:ext>
            </a:extLst>
          </p:cNvPr>
          <p:cNvSpPr>
            <a:spLocks noGrp="1"/>
          </p:cNvSpPr>
          <p:nvPr>
            <p:ph type="dt" sz="half" idx="10"/>
          </p:nvPr>
        </p:nvSpPr>
        <p:spPr/>
        <p:txBody>
          <a:bodyPr/>
          <a:lstStyle/>
          <a:p>
            <a:fld id="{8286AD4A-EC1F-4818-A1D7-9852ABAC2120}" type="datetimeFigureOut">
              <a:rPr lang="en-US" smtClean="0"/>
              <a:t>4/21/2021</a:t>
            </a:fld>
            <a:endParaRPr lang="en-US"/>
          </a:p>
        </p:txBody>
      </p:sp>
      <p:sp>
        <p:nvSpPr>
          <p:cNvPr id="6" name="Footer Placeholder 5">
            <a:extLst>
              <a:ext uri="{FF2B5EF4-FFF2-40B4-BE49-F238E27FC236}">
                <a16:creationId xmlns:a16="http://schemas.microsoft.com/office/drawing/2014/main" id="{31AA2F7D-FAA9-4F80-9F76-6C6C925461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6A5F10-219F-4599-A7C8-EEC5C6805F9B}"/>
              </a:ext>
            </a:extLst>
          </p:cNvPr>
          <p:cNvSpPr>
            <a:spLocks noGrp="1"/>
          </p:cNvSpPr>
          <p:nvPr>
            <p:ph type="sldNum" sz="quarter" idx="12"/>
          </p:nvPr>
        </p:nvSpPr>
        <p:spPr/>
        <p:txBody>
          <a:bodyPr/>
          <a:lstStyle/>
          <a:p>
            <a:fld id="{3B880E64-238F-40E0-8F5E-F849C60ACD0B}" type="slidenum">
              <a:rPr lang="en-US" smtClean="0"/>
              <a:t>‹#›</a:t>
            </a:fld>
            <a:endParaRPr lang="en-US"/>
          </a:p>
        </p:txBody>
      </p:sp>
    </p:spTree>
    <p:extLst>
      <p:ext uri="{BB962C8B-B14F-4D97-AF65-F5344CB8AC3E}">
        <p14:creationId xmlns:p14="http://schemas.microsoft.com/office/powerpoint/2010/main" val="460756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15B9-7ED9-4F9F-850D-265149114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639357-710B-4F36-A1B5-04829A1A4B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A65F54-5889-4618-822D-F84229E0F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34CA49-4211-4728-88F4-BB2B549D8B94}"/>
              </a:ext>
            </a:extLst>
          </p:cNvPr>
          <p:cNvSpPr>
            <a:spLocks noGrp="1"/>
          </p:cNvSpPr>
          <p:nvPr>
            <p:ph type="dt" sz="half" idx="10"/>
          </p:nvPr>
        </p:nvSpPr>
        <p:spPr/>
        <p:txBody>
          <a:bodyPr/>
          <a:lstStyle/>
          <a:p>
            <a:fld id="{8286AD4A-EC1F-4818-A1D7-9852ABAC2120}" type="datetimeFigureOut">
              <a:rPr lang="en-US" smtClean="0"/>
              <a:t>4/21/2021</a:t>
            </a:fld>
            <a:endParaRPr lang="en-US"/>
          </a:p>
        </p:txBody>
      </p:sp>
      <p:sp>
        <p:nvSpPr>
          <p:cNvPr id="6" name="Footer Placeholder 5">
            <a:extLst>
              <a:ext uri="{FF2B5EF4-FFF2-40B4-BE49-F238E27FC236}">
                <a16:creationId xmlns:a16="http://schemas.microsoft.com/office/drawing/2014/main" id="{A2121C33-C4DD-4F6B-85D9-040E4E3F0D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A36058-0C70-4868-A70B-66664F182013}"/>
              </a:ext>
            </a:extLst>
          </p:cNvPr>
          <p:cNvSpPr>
            <a:spLocks noGrp="1"/>
          </p:cNvSpPr>
          <p:nvPr>
            <p:ph type="sldNum" sz="quarter" idx="12"/>
          </p:nvPr>
        </p:nvSpPr>
        <p:spPr/>
        <p:txBody>
          <a:bodyPr/>
          <a:lstStyle/>
          <a:p>
            <a:fld id="{3B880E64-238F-40E0-8F5E-F849C60ACD0B}" type="slidenum">
              <a:rPr lang="en-US" smtClean="0"/>
              <a:t>‹#›</a:t>
            </a:fld>
            <a:endParaRPr lang="en-US"/>
          </a:p>
        </p:txBody>
      </p:sp>
    </p:spTree>
    <p:extLst>
      <p:ext uri="{BB962C8B-B14F-4D97-AF65-F5344CB8AC3E}">
        <p14:creationId xmlns:p14="http://schemas.microsoft.com/office/powerpoint/2010/main" val="3532051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B6381E-F5DB-44F1-BD5E-E7573C11E9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0EC305-338A-4E79-B246-EFD4C31028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129641-7344-4B30-A09E-6F69879A45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86AD4A-EC1F-4818-A1D7-9852ABAC2120}" type="datetimeFigureOut">
              <a:rPr lang="en-US" smtClean="0"/>
              <a:t>4/21/2021</a:t>
            </a:fld>
            <a:endParaRPr lang="en-US"/>
          </a:p>
        </p:txBody>
      </p:sp>
      <p:sp>
        <p:nvSpPr>
          <p:cNvPr id="5" name="Footer Placeholder 4">
            <a:extLst>
              <a:ext uri="{FF2B5EF4-FFF2-40B4-BE49-F238E27FC236}">
                <a16:creationId xmlns:a16="http://schemas.microsoft.com/office/drawing/2014/main" id="{17BFE757-1A0D-4621-A7EF-FC34748690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55EB13-A26E-43CE-B05A-194CDF623B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880E64-238F-40E0-8F5E-F849C60ACD0B}" type="slidenum">
              <a:rPr lang="en-US" smtClean="0"/>
              <a:t>‹#›</a:t>
            </a:fld>
            <a:endParaRPr lang="en-US"/>
          </a:p>
        </p:txBody>
      </p:sp>
    </p:spTree>
    <p:extLst>
      <p:ext uri="{BB962C8B-B14F-4D97-AF65-F5344CB8AC3E}">
        <p14:creationId xmlns:p14="http://schemas.microsoft.com/office/powerpoint/2010/main" val="2856613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www.ijetajournal.org/volume-4/issue-2/IJETA-V4I2P9.pdf"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openslr.org/100/"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3976497" y="241509"/>
            <a:ext cx="4239027" cy="723267"/>
          </a:xfrm>
          <a:prstGeom prst="rect">
            <a:avLst/>
          </a:prstGeom>
          <a:noFill/>
        </p:spPr>
        <p:txBody>
          <a:bodyPr wrap="none" lIns="45711" tIns="22856" rIns="45711" bIns="22856" rtlCol="0">
            <a:spAutoFit/>
          </a:bodyPr>
          <a:lstStyle/>
          <a:p>
            <a:pPr algn="ctr"/>
            <a:r>
              <a:rPr lang="en-US" sz="4400" b="1" dirty="0">
                <a:solidFill>
                  <a:schemeClr val="tx2"/>
                </a:solidFill>
                <a:latin typeface="Lato" charset="0"/>
                <a:ea typeface="Lato" charset="0"/>
                <a:cs typeface="Lato" charset="0"/>
              </a:rPr>
              <a:t>Today’s Agenda</a:t>
            </a:r>
            <a:endParaRPr lang="id-ID" sz="4400" b="1" dirty="0">
              <a:solidFill>
                <a:schemeClr val="tx2"/>
              </a:solidFill>
              <a:latin typeface="Lato" charset="0"/>
              <a:ea typeface="Lato" charset="0"/>
              <a:cs typeface="Lato" charset="0"/>
            </a:endParaRPr>
          </a:p>
        </p:txBody>
      </p:sp>
      <p:sp>
        <p:nvSpPr>
          <p:cNvPr id="26" name="Rectangle 25"/>
          <p:cNvSpPr/>
          <p:nvPr/>
        </p:nvSpPr>
        <p:spPr>
          <a:xfrm>
            <a:off x="5718037" y="1244043"/>
            <a:ext cx="776519" cy="4571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Lato Light" charset="0"/>
            </a:endParaRPr>
          </a:p>
        </p:txBody>
      </p:sp>
      <p:sp>
        <p:nvSpPr>
          <p:cNvPr id="5" name="TextBox 4"/>
          <p:cNvSpPr txBox="1"/>
          <p:nvPr/>
        </p:nvSpPr>
        <p:spPr>
          <a:xfrm>
            <a:off x="10300178" y="5465679"/>
            <a:ext cx="673261" cy="219034"/>
          </a:xfrm>
          <a:prstGeom prst="rect">
            <a:avLst/>
          </a:prstGeom>
          <a:noFill/>
        </p:spPr>
        <p:txBody>
          <a:bodyPr wrap="none" lIns="0" tIns="0" rIns="0" bIns="0" rtlCol="0">
            <a:spAutoFit/>
          </a:bodyPr>
          <a:lstStyle/>
          <a:p>
            <a:pPr algn="ctr">
              <a:lnSpc>
                <a:spcPts val="1867"/>
              </a:lnSpc>
              <a:spcAft>
                <a:spcPts val="1600"/>
              </a:spcAft>
            </a:pPr>
            <a:r>
              <a:rPr lang="en-US" sz="1250" dirty="0">
                <a:solidFill>
                  <a:schemeClr val="tx2"/>
                </a:solidFill>
                <a:latin typeface="Lato Light" charset="0"/>
                <a:ea typeface="Lato Light" charset="0"/>
                <a:cs typeface="Lato Light" charset="0"/>
              </a:rPr>
              <a:t>11:24 AM</a:t>
            </a:r>
          </a:p>
        </p:txBody>
      </p:sp>
      <p:sp>
        <p:nvSpPr>
          <p:cNvPr id="32" name="TextBox 31"/>
          <p:cNvSpPr txBox="1"/>
          <p:nvPr/>
        </p:nvSpPr>
        <p:spPr>
          <a:xfrm>
            <a:off x="9675489" y="5185403"/>
            <a:ext cx="1922642" cy="224870"/>
          </a:xfrm>
          <a:prstGeom prst="rect">
            <a:avLst/>
          </a:prstGeom>
          <a:noFill/>
        </p:spPr>
        <p:txBody>
          <a:bodyPr wrap="none" lIns="0" tIns="0" rIns="0" bIns="0" rtlCol="0">
            <a:spAutoFit/>
          </a:bodyPr>
          <a:lstStyle/>
          <a:p>
            <a:pPr algn="ctr">
              <a:lnSpc>
                <a:spcPts val="1867"/>
              </a:lnSpc>
              <a:spcAft>
                <a:spcPts val="1600"/>
              </a:spcAft>
            </a:pPr>
            <a:r>
              <a:rPr lang="en-US" sz="1450" b="1" dirty="0">
                <a:solidFill>
                  <a:schemeClr val="tx2"/>
                </a:solidFill>
                <a:latin typeface="Lato" charset="0"/>
                <a:ea typeface="Lato" charset="0"/>
                <a:cs typeface="Lato" charset="0"/>
              </a:rPr>
              <a:t>TEAM &amp; CONTACT US</a:t>
            </a:r>
          </a:p>
        </p:txBody>
      </p:sp>
      <p:sp>
        <p:nvSpPr>
          <p:cNvPr id="33" name="Oval 32"/>
          <p:cNvSpPr/>
          <p:nvPr/>
        </p:nvSpPr>
        <p:spPr>
          <a:xfrm>
            <a:off x="7360223" y="3894022"/>
            <a:ext cx="157269" cy="1572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4" name="TextBox 33"/>
          <p:cNvSpPr txBox="1"/>
          <p:nvPr/>
        </p:nvSpPr>
        <p:spPr>
          <a:xfrm>
            <a:off x="7102229" y="5465679"/>
            <a:ext cx="673261" cy="219034"/>
          </a:xfrm>
          <a:prstGeom prst="rect">
            <a:avLst/>
          </a:prstGeom>
          <a:noFill/>
        </p:spPr>
        <p:txBody>
          <a:bodyPr wrap="none" lIns="0" tIns="0" rIns="0" bIns="0" rtlCol="0">
            <a:spAutoFit/>
          </a:bodyPr>
          <a:lstStyle/>
          <a:p>
            <a:pPr algn="ctr">
              <a:lnSpc>
                <a:spcPts val="1867"/>
              </a:lnSpc>
              <a:spcAft>
                <a:spcPts val="1600"/>
              </a:spcAft>
            </a:pPr>
            <a:r>
              <a:rPr lang="en-US" sz="1250" dirty="0">
                <a:solidFill>
                  <a:schemeClr val="tx2"/>
                </a:solidFill>
                <a:latin typeface="Lato Light" charset="0"/>
                <a:ea typeface="Lato Light" charset="0"/>
                <a:cs typeface="Lato Light" charset="0"/>
              </a:rPr>
              <a:t>11:23 AM</a:t>
            </a:r>
          </a:p>
        </p:txBody>
      </p:sp>
      <p:sp>
        <p:nvSpPr>
          <p:cNvPr id="36" name="TextBox 35"/>
          <p:cNvSpPr txBox="1"/>
          <p:nvPr/>
        </p:nvSpPr>
        <p:spPr>
          <a:xfrm>
            <a:off x="3390626" y="5185403"/>
            <a:ext cx="2274149" cy="224870"/>
          </a:xfrm>
          <a:prstGeom prst="rect">
            <a:avLst/>
          </a:prstGeom>
          <a:noFill/>
        </p:spPr>
        <p:txBody>
          <a:bodyPr wrap="none" lIns="0" tIns="0" rIns="0" bIns="0" rtlCol="0">
            <a:spAutoFit/>
          </a:bodyPr>
          <a:lstStyle/>
          <a:p>
            <a:pPr algn="ctr">
              <a:lnSpc>
                <a:spcPts val="1867"/>
              </a:lnSpc>
              <a:spcAft>
                <a:spcPts val="1600"/>
              </a:spcAft>
            </a:pPr>
            <a:r>
              <a:rPr lang="en-US" sz="1450" b="1" dirty="0">
                <a:solidFill>
                  <a:schemeClr val="tx2"/>
                </a:solidFill>
                <a:latin typeface="Lato" charset="0"/>
                <a:ea typeface="Lato" charset="0"/>
                <a:cs typeface="Lato" charset="0"/>
              </a:rPr>
              <a:t>EXPERIMENTS &amp; RESULTS</a:t>
            </a:r>
          </a:p>
        </p:txBody>
      </p:sp>
      <p:sp>
        <p:nvSpPr>
          <p:cNvPr id="37" name="TextBox 36"/>
          <p:cNvSpPr txBox="1"/>
          <p:nvPr/>
        </p:nvSpPr>
        <p:spPr>
          <a:xfrm>
            <a:off x="4210601" y="5465679"/>
            <a:ext cx="673261" cy="219034"/>
          </a:xfrm>
          <a:prstGeom prst="rect">
            <a:avLst/>
          </a:prstGeom>
          <a:noFill/>
        </p:spPr>
        <p:txBody>
          <a:bodyPr wrap="none" lIns="0" tIns="0" rIns="0" bIns="0" rtlCol="0">
            <a:spAutoFit/>
          </a:bodyPr>
          <a:lstStyle/>
          <a:p>
            <a:pPr algn="ctr">
              <a:lnSpc>
                <a:spcPts val="1867"/>
              </a:lnSpc>
              <a:spcAft>
                <a:spcPts val="1600"/>
              </a:spcAft>
            </a:pPr>
            <a:r>
              <a:rPr lang="en-US" sz="1250" dirty="0">
                <a:solidFill>
                  <a:schemeClr val="tx2"/>
                </a:solidFill>
                <a:latin typeface="Lato Light" charset="0"/>
                <a:ea typeface="Lato Light" charset="0"/>
                <a:cs typeface="Lato Light" charset="0"/>
              </a:rPr>
              <a:t>11:21 AM</a:t>
            </a:r>
          </a:p>
        </p:txBody>
      </p:sp>
      <p:sp>
        <p:nvSpPr>
          <p:cNvPr id="39" name="TextBox 38"/>
          <p:cNvSpPr txBox="1"/>
          <p:nvPr/>
        </p:nvSpPr>
        <p:spPr>
          <a:xfrm>
            <a:off x="1347336" y="5185403"/>
            <a:ext cx="913712" cy="224870"/>
          </a:xfrm>
          <a:prstGeom prst="rect">
            <a:avLst/>
          </a:prstGeom>
          <a:noFill/>
        </p:spPr>
        <p:txBody>
          <a:bodyPr wrap="none" lIns="0" tIns="0" rIns="0" bIns="0" rtlCol="0">
            <a:spAutoFit/>
          </a:bodyPr>
          <a:lstStyle/>
          <a:p>
            <a:pPr algn="ctr">
              <a:lnSpc>
                <a:spcPts val="1867"/>
              </a:lnSpc>
              <a:spcAft>
                <a:spcPts val="1600"/>
              </a:spcAft>
            </a:pPr>
            <a:r>
              <a:rPr lang="en-US" sz="1450" b="1" dirty="0">
                <a:solidFill>
                  <a:schemeClr val="tx2"/>
                </a:solidFill>
                <a:latin typeface="Lato" charset="0"/>
                <a:ea typeface="Lato" charset="0"/>
                <a:cs typeface="Lato" charset="0"/>
              </a:rPr>
              <a:t>METHODS</a:t>
            </a:r>
          </a:p>
        </p:txBody>
      </p:sp>
      <p:sp>
        <p:nvSpPr>
          <p:cNvPr id="40" name="TextBox 39"/>
          <p:cNvSpPr txBox="1"/>
          <p:nvPr/>
        </p:nvSpPr>
        <p:spPr>
          <a:xfrm>
            <a:off x="1467564" y="5465679"/>
            <a:ext cx="673261" cy="219034"/>
          </a:xfrm>
          <a:prstGeom prst="rect">
            <a:avLst/>
          </a:prstGeom>
          <a:noFill/>
        </p:spPr>
        <p:txBody>
          <a:bodyPr wrap="none" lIns="0" tIns="0" rIns="0" bIns="0" rtlCol="0">
            <a:spAutoFit/>
          </a:bodyPr>
          <a:lstStyle/>
          <a:p>
            <a:pPr algn="ctr">
              <a:lnSpc>
                <a:spcPts val="1867"/>
              </a:lnSpc>
              <a:spcAft>
                <a:spcPts val="1600"/>
              </a:spcAft>
            </a:pPr>
            <a:r>
              <a:rPr lang="en-US" sz="1250" dirty="0">
                <a:solidFill>
                  <a:schemeClr val="tx2"/>
                </a:solidFill>
                <a:latin typeface="Lato Light" charset="0"/>
                <a:ea typeface="Lato Light" charset="0"/>
                <a:cs typeface="Lato Light" charset="0"/>
              </a:rPr>
              <a:t>11:19 AM</a:t>
            </a:r>
          </a:p>
        </p:txBody>
      </p:sp>
      <p:sp>
        <p:nvSpPr>
          <p:cNvPr id="42" name="TextBox 41"/>
          <p:cNvSpPr txBox="1"/>
          <p:nvPr/>
        </p:nvSpPr>
        <p:spPr>
          <a:xfrm>
            <a:off x="10393279" y="3045985"/>
            <a:ext cx="481030" cy="224870"/>
          </a:xfrm>
          <a:prstGeom prst="rect">
            <a:avLst/>
          </a:prstGeom>
          <a:noFill/>
        </p:spPr>
        <p:txBody>
          <a:bodyPr wrap="none" lIns="0" tIns="0" rIns="0" bIns="0" rtlCol="0">
            <a:spAutoFit/>
          </a:bodyPr>
          <a:lstStyle/>
          <a:p>
            <a:pPr algn="ctr">
              <a:lnSpc>
                <a:spcPts val="1867"/>
              </a:lnSpc>
              <a:spcAft>
                <a:spcPts val="1600"/>
              </a:spcAft>
            </a:pPr>
            <a:r>
              <a:rPr lang="en-US" sz="1450" b="1" dirty="0">
                <a:solidFill>
                  <a:schemeClr val="tx2"/>
                </a:solidFill>
                <a:latin typeface="Lato" charset="0"/>
                <a:ea typeface="Lato" charset="0"/>
                <a:cs typeface="Lato" charset="0"/>
              </a:rPr>
              <a:t>DATA</a:t>
            </a:r>
          </a:p>
        </p:txBody>
      </p:sp>
      <p:sp>
        <p:nvSpPr>
          <p:cNvPr id="44" name="TextBox 43"/>
          <p:cNvSpPr txBox="1"/>
          <p:nvPr/>
        </p:nvSpPr>
        <p:spPr>
          <a:xfrm>
            <a:off x="10300178" y="3346947"/>
            <a:ext cx="673261" cy="219034"/>
          </a:xfrm>
          <a:prstGeom prst="rect">
            <a:avLst/>
          </a:prstGeom>
          <a:noFill/>
        </p:spPr>
        <p:txBody>
          <a:bodyPr wrap="none" lIns="0" tIns="0" rIns="0" bIns="0" rtlCol="0">
            <a:spAutoFit/>
          </a:bodyPr>
          <a:lstStyle/>
          <a:p>
            <a:pPr algn="ctr">
              <a:lnSpc>
                <a:spcPts val="1867"/>
              </a:lnSpc>
              <a:spcAft>
                <a:spcPts val="1600"/>
              </a:spcAft>
            </a:pPr>
            <a:r>
              <a:rPr lang="en-US" sz="1250" dirty="0">
                <a:solidFill>
                  <a:schemeClr val="tx2"/>
                </a:solidFill>
                <a:latin typeface="Lato Light" charset="0"/>
                <a:ea typeface="Lato Light" charset="0"/>
                <a:cs typeface="Lato Light" charset="0"/>
              </a:rPr>
              <a:t>11:19 AM</a:t>
            </a:r>
          </a:p>
        </p:txBody>
      </p:sp>
      <p:sp>
        <p:nvSpPr>
          <p:cNvPr id="46" name="TextBox 45"/>
          <p:cNvSpPr txBox="1"/>
          <p:nvPr/>
        </p:nvSpPr>
        <p:spPr>
          <a:xfrm>
            <a:off x="6675500" y="3070492"/>
            <a:ext cx="1520544" cy="224870"/>
          </a:xfrm>
          <a:prstGeom prst="rect">
            <a:avLst/>
          </a:prstGeom>
          <a:noFill/>
        </p:spPr>
        <p:txBody>
          <a:bodyPr wrap="none" lIns="0" tIns="0" rIns="0" bIns="0" rtlCol="0">
            <a:spAutoFit/>
          </a:bodyPr>
          <a:lstStyle/>
          <a:p>
            <a:pPr algn="ctr">
              <a:lnSpc>
                <a:spcPts val="1867"/>
              </a:lnSpc>
              <a:spcAft>
                <a:spcPts val="1600"/>
              </a:spcAft>
            </a:pPr>
            <a:r>
              <a:rPr lang="en-US" sz="1450" b="1" dirty="0">
                <a:solidFill>
                  <a:schemeClr val="tx2"/>
                </a:solidFill>
                <a:latin typeface="Lato" charset="0"/>
                <a:ea typeface="Lato" charset="0"/>
                <a:cs typeface="Lato" charset="0"/>
              </a:rPr>
              <a:t>PREVIOUS WORK</a:t>
            </a:r>
          </a:p>
        </p:txBody>
      </p:sp>
      <p:sp>
        <p:nvSpPr>
          <p:cNvPr id="47" name="TextBox 46"/>
          <p:cNvSpPr txBox="1"/>
          <p:nvPr/>
        </p:nvSpPr>
        <p:spPr>
          <a:xfrm>
            <a:off x="7102229" y="3346947"/>
            <a:ext cx="673262" cy="219034"/>
          </a:xfrm>
          <a:prstGeom prst="rect">
            <a:avLst/>
          </a:prstGeom>
          <a:noFill/>
        </p:spPr>
        <p:txBody>
          <a:bodyPr wrap="none" lIns="0" tIns="0" rIns="0" bIns="0" rtlCol="0">
            <a:spAutoFit/>
          </a:bodyPr>
          <a:lstStyle/>
          <a:p>
            <a:pPr algn="ctr">
              <a:lnSpc>
                <a:spcPts val="1867"/>
              </a:lnSpc>
              <a:spcAft>
                <a:spcPts val="1600"/>
              </a:spcAft>
            </a:pPr>
            <a:r>
              <a:rPr lang="en-US" sz="1250" dirty="0">
                <a:solidFill>
                  <a:schemeClr val="tx2"/>
                </a:solidFill>
                <a:latin typeface="Lato Light" charset="0"/>
                <a:ea typeface="Lato Light" charset="0"/>
                <a:cs typeface="Lato Light" charset="0"/>
              </a:rPr>
              <a:t>11:17 AM</a:t>
            </a:r>
          </a:p>
        </p:txBody>
      </p:sp>
      <p:sp>
        <p:nvSpPr>
          <p:cNvPr id="49" name="TextBox 48"/>
          <p:cNvSpPr txBox="1"/>
          <p:nvPr/>
        </p:nvSpPr>
        <p:spPr>
          <a:xfrm>
            <a:off x="3984687" y="3070492"/>
            <a:ext cx="1169038" cy="224870"/>
          </a:xfrm>
          <a:prstGeom prst="rect">
            <a:avLst/>
          </a:prstGeom>
          <a:noFill/>
        </p:spPr>
        <p:txBody>
          <a:bodyPr wrap="none" lIns="0" tIns="0" rIns="0" bIns="0" rtlCol="0">
            <a:spAutoFit/>
          </a:bodyPr>
          <a:lstStyle/>
          <a:p>
            <a:pPr algn="ctr">
              <a:lnSpc>
                <a:spcPts val="1867"/>
              </a:lnSpc>
              <a:spcAft>
                <a:spcPts val="1600"/>
              </a:spcAft>
            </a:pPr>
            <a:r>
              <a:rPr lang="en-US" sz="1450" b="1" dirty="0">
                <a:solidFill>
                  <a:schemeClr val="tx2"/>
                </a:solidFill>
                <a:latin typeface="Lato" charset="0"/>
                <a:ea typeface="Lato" charset="0"/>
                <a:cs typeface="Lato" charset="0"/>
              </a:rPr>
              <a:t>MOTIVATION</a:t>
            </a:r>
          </a:p>
        </p:txBody>
      </p:sp>
      <p:sp>
        <p:nvSpPr>
          <p:cNvPr id="50" name="TextBox 49"/>
          <p:cNvSpPr txBox="1"/>
          <p:nvPr/>
        </p:nvSpPr>
        <p:spPr>
          <a:xfrm>
            <a:off x="4210601" y="3346947"/>
            <a:ext cx="673261" cy="219034"/>
          </a:xfrm>
          <a:prstGeom prst="rect">
            <a:avLst/>
          </a:prstGeom>
          <a:noFill/>
        </p:spPr>
        <p:txBody>
          <a:bodyPr wrap="none" lIns="0" tIns="0" rIns="0" bIns="0" rtlCol="0">
            <a:spAutoFit/>
          </a:bodyPr>
          <a:lstStyle/>
          <a:p>
            <a:pPr algn="ctr">
              <a:lnSpc>
                <a:spcPts val="1867"/>
              </a:lnSpc>
              <a:spcAft>
                <a:spcPts val="1600"/>
              </a:spcAft>
            </a:pPr>
            <a:r>
              <a:rPr lang="en-US" sz="1250" dirty="0">
                <a:solidFill>
                  <a:schemeClr val="tx2"/>
                </a:solidFill>
                <a:latin typeface="Lato Light" charset="0"/>
                <a:ea typeface="Lato Light" charset="0"/>
                <a:cs typeface="Lato Light" charset="0"/>
              </a:rPr>
              <a:t>11:16 AM</a:t>
            </a:r>
          </a:p>
        </p:txBody>
      </p:sp>
      <p:sp>
        <p:nvSpPr>
          <p:cNvPr id="52" name="TextBox 51"/>
          <p:cNvSpPr txBox="1"/>
          <p:nvPr/>
        </p:nvSpPr>
        <p:spPr>
          <a:xfrm>
            <a:off x="1176966" y="3070492"/>
            <a:ext cx="1421672" cy="224870"/>
          </a:xfrm>
          <a:prstGeom prst="rect">
            <a:avLst/>
          </a:prstGeom>
          <a:noFill/>
        </p:spPr>
        <p:txBody>
          <a:bodyPr wrap="none" lIns="0" tIns="0" rIns="0" bIns="0" rtlCol="0">
            <a:spAutoFit/>
          </a:bodyPr>
          <a:lstStyle/>
          <a:p>
            <a:pPr algn="ctr">
              <a:lnSpc>
                <a:spcPts val="1867"/>
              </a:lnSpc>
              <a:spcAft>
                <a:spcPts val="1600"/>
              </a:spcAft>
            </a:pPr>
            <a:r>
              <a:rPr lang="en-US" sz="1450" b="1" dirty="0">
                <a:solidFill>
                  <a:schemeClr val="tx2"/>
                </a:solidFill>
                <a:latin typeface="Lato" charset="0"/>
                <a:ea typeface="Lato" charset="0"/>
                <a:cs typeface="Lato" charset="0"/>
              </a:rPr>
              <a:t>INTRODUCTION</a:t>
            </a:r>
          </a:p>
        </p:txBody>
      </p:sp>
      <p:sp>
        <p:nvSpPr>
          <p:cNvPr id="53" name="TextBox 52"/>
          <p:cNvSpPr txBox="1"/>
          <p:nvPr/>
        </p:nvSpPr>
        <p:spPr>
          <a:xfrm>
            <a:off x="1467564" y="3346947"/>
            <a:ext cx="673261" cy="219034"/>
          </a:xfrm>
          <a:prstGeom prst="rect">
            <a:avLst/>
          </a:prstGeom>
          <a:noFill/>
        </p:spPr>
        <p:txBody>
          <a:bodyPr wrap="none" lIns="0" tIns="0" rIns="0" bIns="0" rtlCol="0">
            <a:spAutoFit/>
          </a:bodyPr>
          <a:lstStyle/>
          <a:p>
            <a:pPr algn="ctr">
              <a:lnSpc>
                <a:spcPts val="1867"/>
              </a:lnSpc>
              <a:spcAft>
                <a:spcPts val="1600"/>
              </a:spcAft>
            </a:pPr>
            <a:r>
              <a:rPr lang="en-US" sz="1250" dirty="0">
                <a:solidFill>
                  <a:schemeClr val="tx2"/>
                </a:solidFill>
                <a:latin typeface="Lato Light" charset="0"/>
                <a:ea typeface="Lato Light" charset="0"/>
                <a:cs typeface="Lato Light" charset="0"/>
              </a:rPr>
              <a:t>11:15 AM</a:t>
            </a:r>
          </a:p>
        </p:txBody>
      </p:sp>
      <p:sp>
        <p:nvSpPr>
          <p:cNvPr id="54" name="Shape 2525"/>
          <p:cNvSpPr>
            <a:spLocks noChangeAspect="1"/>
          </p:cNvSpPr>
          <p:nvPr/>
        </p:nvSpPr>
        <p:spPr>
          <a:xfrm>
            <a:off x="1483882" y="2242391"/>
            <a:ext cx="640621" cy="640621"/>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Calibri" charset="0"/>
              <a:ea typeface="Calibri" charset="0"/>
              <a:cs typeface="Calibri" charset="0"/>
            </a:endParaRPr>
          </a:p>
        </p:txBody>
      </p:sp>
      <p:sp>
        <p:nvSpPr>
          <p:cNvPr id="56" name="Oval 55"/>
          <p:cNvSpPr/>
          <p:nvPr/>
        </p:nvSpPr>
        <p:spPr>
          <a:xfrm>
            <a:off x="10558172" y="3894022"/>
            <a:ext cx="157269" cy="1572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7" name="Oval 56"/>
          <p:cNvSpPr/>
          <p:nvPr/>
        </p:nvSpPr>
        <p:spPr>
          <a:xfrm>
            <a:off x="4468595" y="3894022"/>
            <a:ext cx="157269" cy="1572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8" name="Oval 57"/>
          <p:cNvSpPr/>
          <p:nvPr/>
        </p:nvSpPr>
        <p:spPr>
          <a:xfrm>
            <a:off x="1730533" y="3894022"/>
            <a:ext cx="157269" cy="1572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0" name="Shape 2616"/>
          <p:cNvSpPr/>
          <p:nvPr/>
        </p:nvSpPr>
        <p:spPr>
          <a:xfrm>
            <a:off x="10300178" y="4458621"/>
            <a:ext cx="621815" cy="565425"/>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Light" charset="0"/>
              <a:ea typeface="Lato Light" charset="0"/>
              <a:cs typeface="Lato Light" charset="0"/>
            </a:endParaRPr>
          </a:p>
        </p:txBody>
      </p:sp>
      <p:sp>
        <p:nvSpPr>
          <p:cNvPr id="62" name="Shape 2590"/>
          <p:cNvSpPr/>
          <p:nvPr/>
        </p:nvSpPr>
        <p:spPr>
          <a:xfrm>
            <a:off x="7137502" y="2287885"/>
            <a:ext cx="621666" cy="621666"/>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9"/>
                  <a:pt x="19636" y="20619"/>
                </a:cubicBezTo>
                <a:lnTo>
                  <a:pt x="1964" y="20619"/>
                </a:lnTo>
                <a:cubicBezTo>
                  <a:pt x="1422" y="20619"/>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5" y="6382"/>
                </a:moveTo>
                <a:cubicBezTo>
                  <a:pt x="7313" y="6382"/>
                  <a:pt x="6873" y="5943"/>
                  <a:pt x="6873" y="5400"/>
                </a:cubicBezTo>
                <a:cubicBezTo>
                  <a:pt x="6873" y="4858"/>
                  <a:pt x="7313" y="4418"/>
                  <a:pt x="7855" y="4418"/>
                </a:cubicBezTo>
                <a:cubicBezTo>
                  <a:pt x="8396" y="4418"/>
                  <a:pt x="8836" y="4858"/>
                  <a:pt x="8836" y="5400"/>
                </a:cubicBezTo>
                <a:cubicBezTo>
                  <a:pt x="8836" y="5943"/>
                  <a:pt x="8396" y="6382"/>
                  <a:pt x="7855" y="6382"/>
                </a:cubicBezTo>
                <a:moveTo>
                  <a:pt x="18164" y="4909"/>
                </a:moveTo>
                <a:lnTo>
                  <a:pt x="9749" y="4909"/>
                </a:lnTo>
                <a:cubicBezTo>
                  <a:pt x="9530" y="4064"/>
                  <a:pt x="8768" y="3436"/>
                  <a:pt x="7855" y="3436"/>
                </a:cubicBezTo>
                <a:cubicBezTo>
                  <a:pt x="6941" y="3436"/>
                  <a:pt x="6180" y="4064"/>
                  <a:pt x="5960" y="4909"/>
                </a:cubicBezTo>
                <a:lnTo>
                  <a:pt x="3436" y="4909"/>
                </a:lnTo>
                <a:cubicBezTo>
                  <a:pt x="3165" y="4909"/>
                  <a:pt x="2945" y="5129"/>
                  <a:pt x="2945" y="5400"/>
                </a:cubicBezTo>
                <a:cubicBezTo>
                  <a:pt x="2945" y="5672"/>
                  <a:pt x="3165" y="5891"/>
                  <a:pt x="3436" y="5891"/>
                </a:cubicBezTo>
                <a:lnTo>
                  <a:pt x="5960" y="5891"/>
                </a:lnTo>
                <a:cubicBezTo>
                  <a:pt x="6180" y="6737"/>
                  <a:pt x="6941" y="7364"/>
                  <a:pt x="7855" y="7364"/>
                </a:cubicBezTo>
                <a:cubicBezTo>
                  <a:pt x="8768" y="7364"/>
                  <a:pt x="9530" y="6737"/>
                  <a:pt x="9749" y="5891"/>
                </a:cubicBezTo>
                <a:lnTo>
                  <a:pt x="18164" y="5891"/>
                </a:lnTo>
                <a:cubicBezTo>
                  <a:pt x="18435" y="5891"/>
                  <a:pt x="18655" y="5672"/>
                  <a:pt x="18655" y="5400"/>
                </a:cubicBezTo>
                <a:cubicBezTo>
                  <a:pt x="18655" y="5129"/>
                  <a:pt x="18435" y="4909"/>
                  <a:pt x="18164" y="4909"/>
                </a:cubicBezTo>
                <a:moveTo>
                  <a:pt x="14727" y="11782"/>
                </a:moveTo>
                <a:cubicBezTo>
                  <a:pt x="14186" y="11782"/>
                  <a:pt x="13745" y="11342"/>
                  <a:pt x="13745" y="10800"/>
                </a:cubicBezTo>
                <a:cubicBezTo>
                  <a:pt x="13745" y="10258"/>
                  <a:pt x="14186" y="9818"/>
                  <a:pt x="14727" y="9818"/>
                </a:cubicBezTo>
                <a:cubicBezTo>
                  <a:pt x="15269" y="9818"/>
                  <a:pt x="15709" y="10258"/>
                  <a:pt x="15709" y="10800"/>
                </a:cubicBezTo>
                <a:cubicBezTo>
                  <a:pt x="15709" y="11342"/>
                  <a:pt x="15269" y="11782"/>
                  <a:pt x="14727" y="11782"/>
                </a:cubicBezTo>
                <a:moveTo>
                  <a:pt x="18164" y="10310"/>
                </a:moveTo>
                <a:lnTo>
                  <a:pt x="16621" y="10310"/>
                </a:lnTo>
                <a:cubicBezTo>
                  <a:pt x="16402" y="9464"/>
                  <a:pt x="15641" y="8836"/>
                  <a:pt x="14727" y="8836"/>
                </a:cubicBezTo>
                <a:cubicBezTo>
                  <a:pt x="13814" y="8836"/>
                  <a:pt x="13052" y="9464"/>
                  <a:pt x="12833" y="10310"/>
                </a:cubicBezTo>
                <a:lnTo>
                  <a:pt x="3436" y="10310"/>
                </a:lnTo>
                <a:cubicBezTo>
                  <a:pt x="3165" y="10310"/>
                  <a:pt x="2945" y="10529"/>
                  <a:pt x="2945" y="10800"/>
                </a:cubicBezTo>
                <a:cubicBezTo>
                  <a:pt x="2945" y="11072"/>
                  <a:pt x="3165" y="11291"/>
                  <a:pt x="3436" y="11291"/>
                </a:cubicBezTo>
                <a:lnTo>
                  <a:pt x="12833" y="11291"/>
                </a:lnTo>
                <a:cubicBezTo>
                  <a:pt x="13052" y="12137"/>
                  <a:pt x="13814" y="12764"/>
                  <a:pt x="14727" y="12764"/>
                </a:cubicBezTo>
                <a:cubicBezTo>
                  <a:pt x="15641" y="12764"/>
                  <a:pt x="16402" y="12137"/>
                  <a:pt x="16621" y="11291"/>
                </a:cubicBezTo>
                <a:lnTo>
                  <a:pt x="18164" y="11291"/>
                </a:lnTo>
                <a:cubicBezTo>
                  <a:pt x="18435" y="11291"/>
                  <a:pt x="18655" y="11072"/>
                  <a:pt x="18655" y="10800"/>
                </a:cubicBezTo>
                <a:cubicBezTo>
                  <a:pt x="18655" y="10529"/>
                  <a:pt x="18435" y="10310"/>
                  <a:pt x="18164" y="10310"/>
                </a:cubicBezTo>
                <a:moveTo>
                  <a:pt x="9818" y="17182"/>
                </a:moveTo>
                <a:cubicBezTo>
                  <a:pt x="9276" y="17182"/>
                  <a:pt x="8836" y="16743"/>
                  <a:pt x="8836" y="16200"/>
                </a:cubicBezTo>
                <a:cubicBezTo>
                  <a:pt x="8836" y="15658"/>
                  <a:pt x="9276" y="15218"/>
                  <a:pt x="9818" y="15218"/>
                </a:cubicBezTo>
                <a:cubicBezTo>
                  <a:pt x="10360" y="15218"/>
                  <a:pt x="10800" y="15658"/>
                  <a:pt x="10800" y="16200"/>
                </a:cubicBezTo>
                <a:cubicBezTo>
                  <a:pt x="10800" y="16743"/>
                  <a:pt x="10360" y="17182"/>
                  <a:pt x="9818" y="17182"/>
                </a:cubicBezTo>
                <a:moveTo>
                  <a:pt x="18164" y="15709"/>
                </a:moveTo>
                <a:lnTo>
                  <a:pt x="11712" y="15709"/>
                </a:lnTo>
                <a:cubicBezTo>
                  <a:pt x="11493" y="14863"/>
                  <a:pt x="10732" y="14237"/>
                  <a:pt x="9818" y="14237"/>
                </a:cubicBezTo>
                <a:cubicBezTo>
                  <a:pt x="8904" y="14237"/>
                  <a:pt x="8143" y="14863"/>
                  <a:pt x="7924" y="15709"/>
                </a:cubicBezTo>
                <a:lnTo>
                  <a:pt x="3436" y="15709"/>
                </a:lnTo>
                <a:cubicBezTo>
                  <a:pt x="3165" y="15709"/>
                  <a:pt x="2945" y="15929"/>
                  <a:pt x="2945" y="16200"/>
                </a:cubicBezTo>
                <a:cubicBezTo>
                  <a:pt x="2945" y="16472"/>
                  <a:pt x="3165" y="16691"/>
                  <a:pt x="3436" y="16691"/>
                </a:cubicBezTo>
                <a:lnTo>
                  <a:pt x="7924" y="16691"/>
                </a:lnTo>
                <a:cubicBezTo>
                  <a:pt x="8143" y="17537"/>
                  <a:pt x="8904" y="18164"/>
                  <a:pt x="9818" y="18164"/>
                </a:cubicBezTo>
                <a:cubicBezTo>
                  <a:pt x="10732" y="18164"/>
                  <a:pt x="11493" y="17537"/>
                  <a:pt x="11712" y="16691"/>
                </a:cubicBezTo>
                <a:lnTo>
                  <a:pt x="18164" y="16691"/>
                </a:lnTo>
                <a:cubicBezTo>
                  <a:pt x="18435" y="16691"/>
                  <a:pt x="18655" y="16472"/>
                  <a:pt x="18655" y="16200"/>
                </a:cubicBezTo>
                <a:cubicBezTo>
                  <a:pt x="18655" y="15929"/>
                  <a:pt x="18435" y="15709"/>
                  <a:pt x="18164" y="15709"/>
                </a:cubicBezTo>
              </a:path>
            </a:pathLst>
          </a:custGeom>
          <a:solidFill>
            <a:schemeClr val="accent3"/>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Light" charset="0"/>
              <a:ea typeface="Lato Light" charset="0"/>
              <a:cs typeface="Lato Light" charset="0"/>
            </a:endParaRPr>
          </a:p>
        </p:txBody>
      </p:sp>
      <p:sp>
        <p:nvSpPr>
          <p:cNvPr id="66" name="Shape 2621"/>
          <p:cNvSpPr/>
          <p:nvPr/>
        </p:nvSpPr>
        <p:spPr>
          <a:xfrm>
            <a:off x="10242052" y="2366145"/>
            <a:ext cx="783484" cy="498580"/>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chemeClr val="accent4"/>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Light" charset="0"/>
              <a:ea typeface="Lato Light" charset="0"/>
              <a:cs typeface="Lato Light" charset="0"/>
            </a:endParaRPr>
          </a:p>
        </p:txBody>
      </p:sp>
      <p:sp>
        <p:nvSpPr>
          <p:cNvPr id="68" name="Shape 2562"/>
          <p:cNvSpPr/>
          <p:nvPr/>
        </p:nvSpPr>
        <p:spPr>
          <a:xfrm>
            <a:off x="1519437" y="4432231"/>
            <a:ext cx="569510" cy="569512"/>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accent5"/>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Light" charset="0"/>
              <a:ea typeface="Lato Light" charset="0"/>
              <a:cs typeface="Lato Light" charset="0"/>
            </a:endParaRPr>
          </a:p>
        </p:txBody>
      </p:sp>
      <p:sp>
        <p:nvSpPr>
          <p:cNvPr id="70" name="Shape 2644"/>
          <p:cNvSpPr/>
          <p:nvPr/>
        </p:nvSpPr>
        <p:spPr>
          <a:xfrm>
            <a:off x="4330040" y="4435233"/>
            <a:ext cx="428229" cy="588813"/>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9"/>
                  <a:pt x="19645" y="20618"/>
                  <a:pt x="18900" y="20618"/>
                </a:cubicBezTo>
                <a:lnTo>
                  <a:pt x="2700" y="20618"/>
                </a:lnTo>
                <a:cubicBezTo>
                  <a:pt x="1954" y="20618"/>
                  <a:pt x="1350" y="20179"/>
                  <a:pt x="1350" y="19636"/>
                </a:cubicBezTo>
                <a:lnTo>
                  <a:pt x="1350" y="1964"/>
                </a:lnTo>
                <a:cubicBezTo>
                  <a:pt x="1350" y="1422"/>
                  <a:pt x="1954" y="982"/>
                  <a:pt x="2700" y="982"/>
                </a:cubicBezTo>
                <a:lnTo>
                  <a:pt x="18900" y="982"/>
                </a:lnTo>
                <a:cubicBezTo>
                  <a:pt x="19645" y="982"/>
                  <a:pt x="20250" y="1422"/>
                  <a:pt x="20250" y="1964"/>
                </a:cubicBezTo>
                <a:cubicBezTo>
                  <a:pt x="20250" y="1964"/>
                  <a:pt x="20250" y="19636"/>
                  <a:pt x="20250" y="19636"/>
                </a:cubicBezTo>
                <a:close/>
                <a:moveTo>
                  <a:pt x="18900" y="0"/>
                </a:moveTo>
                <a:lnTo>
                  <a:pt x="2700" y="0"/>
                </a:lnTo>
                <a:cubicBezTo>
                  <a:pt x="1209" y="0"/>
                  <a:pt x="0" y="879"/>
                  <a:pt x="0" y="1964"/>
                </a:cubicBezTo>
                <a:lnTo>
                  <a:pt x="0" y="19636"/>
                </a:lnTo>
                <a:cubicBezTo>
                  <a:pt x="0" y="20721"/>
                  <a:pt x="1209" y="21600"/>
                  <a:pt x="2700" y="21600"/>
                </a:cubicBezTo>
                <a:lnTo>
                  <a:pt x="18900" y="21600"/>
                </a:lnTo>
                <a:cubicBezTo>
                  <a:pt x="20391" y="21600"/>
                  <a:pt x="21600" y="20721"/>
                  <a:pt x="21600" y="19636"/>
                </a:cubicBezTo>
                <a:lnTo>
                  <a:pt x="21600" y="1964"/>
                </a:lnTo>
                <a:cubicBezTo>
                  <a:pt x="21600" y="879"/>
                  <a:pt x="20391" y="0"/>
                  <a:pt x="18900" y="0"/>
                </a:cubicBezTo>
                <a:moveTo>
                  <a:pt x="4050" y="3927"/>
                </a:moveTo>
                <a:lnTo>
                  <a:pt x="17550" y="3927"/>
                </a:lnTo>
                <a:lnTo>
                  <a:pt x="17550" y="17673"/>
                </a:lnTo>
                <a:lnTo>
                  <a:pt x="4050" y="17673"/>
                </a:lnTo>
                <a:cubicBezTo>
                  <a:pt x="4050" y="17673"/>
                  <a:pt x="4050" y="3927"/>
                  <a:pt x="4050" y="3927"/>
                </a:cubicBezTo>
                <a:close/>
                <a:moveTo>
                  <a:pt x="2700" y="18655"/>
                </a:moveTo>
                <a:lnTo>
                  <a:pt x="18900" y="18655"/>
                </a:lnTo>
                <a:lnTo>
                  <a:pt x="18900" y="2945"/>
                </a:lnTo>
                <a:lnTo>
                  <a:pt x="2700" y="2945"/>
                </a:lnTo>
                <a:cubicBezTo>
                  <a:pt x="2700" y="2945"/>
                  <a:pt x="2700" y="18655"/>
                  <a:pt x="2700" y="18655"/>
                </a:cubicBezTo>
                <a:close/>
                <a:moveTo>
                  <a:pt x="10125" y="2455"/>
                </a:moveTo>
                <a:lnTo>
                  <a:pt x="11475" y="2455"/>
                </a:lnTo>
                <a:cubicBezTo>
                  <a:pt x="11848" y="2455"/>
                  <a:pt x="12150" y="2235"/>
                  <a:pt x="12150" y="1964"/>
                </a:cubicBezTo>
                <a:cubicBezTo>
                  <a:pt x="12150" y="1692"/>
                  <a:pt x="11848" y="1473"/>
                  <a:pt x="11475" y="1473"/>
                </a:cubicBezTo>
                <a:lnTo>
                  <a:pt x="10125" y="1473"/>
                </a:lnTo>
                <a:cubicBezTo>
                  <a:pt x="9752" y="1473"/>
                  <a:pt x="9450" y="1692"/>
                  <a:pt x="9450" y="1964"/>
                </a:cubicBezTo>
                <a:cubicBezTo>
                  <a:pt x="9450" y="2235"/>
                  <a:pt x="9752" y="2455"/>
                  <a:pt x="10125" y="2455"/>
                </a:cubicBezTo>
                <a:moveTo>
                  <a:pt x="10800" y="19145"/>
                </a:moveTo>
                <a:cubicBezTo>
                  <a:pt x="10427" y="19145"/>
                  <a:pt x="10125" y="19366"/>
                  <a:pt x="10125" y="19636"/>
                </a:cubicBezTo>
                <a:cubicBezTo>
                  <a:pt x="10125" y="19908"/>
                  <a:pt x="10427" y="20127"/>
                  <a:pt x="10800" y="20127"/>
                </a:cubicBezTo>
                <a:cubicBezTo>
                  <a:pt x="11173" y="20127"/>
                  <a:pt x="11475" y="19908"/>
                  <a:pt x="11475" y="19636"/>
                </a:cubicBezTo>
                <a:cubicBezTo>
                  <a:pt x="11475" y="19366"/>
                  <a:pt x="11173" y="19145"/>
                  <a:pt x="10800" y="19145"/>
                </a:cubicBezTo>
              </a:path>
            </a:pathLst>
          </a:custGeom>
          <a:solidFill>
            <a:schemeClr val="accent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Light" charset="0"/>
              <a:ea typeface="Lato Light" charset="0"/>
              <a:cs typeface="Lato Light" charset="0"/>
            </a:endParaRPr>
          </a:p>
        </p:txBody>
      </p:sp>
      <p:sp>
        <p:nvSpPr>
          <p:cNvPr id="72" name="Shape 2633"/>
          <p:cNvSpPr/>
          <p:nvPr/>
        </p:nvSpPr>
        <p:spPr>
          <a:xfrm>
            <a:off x="7175344" y="4455759"/>
            <a:ext cx="545982" cy="545984"/>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Light" charset="0"/>
              <a:ea typeface="Lato Light" charset="0"/>
              <a:cs typeface="Lato Light" charset="0"/>
            </a:endParaRPr>
          </a:p>
        </p:txBody>
      </p:sp>
      <p:sp>
        <p:nvSpPr>
          <p:cNvPr id="35" name="TextBox 34">
            <a:extLst>
              <a:ext uri="{FF2B5EF4-FFF2-40B4-BE49-F238E27FC236}">
                <a16:creationId xmlns:a16="http://schemas.microsoft.com/office/drawing/2014/main" id="{1165118B-9115-4EE5-A499-9A5ABFC7C33E}"/>
              </a:ext>
            </a:extLst>
          </p:cNvPr>
          <p:cNvSpPr txBox="1"/>
          <p:nvPr/>
        </p:nvSpPr>
        <p:spPr>
          <a:xfrm>
            <a:off x="5940907" y="5185403"/>
            <a:ext cx="3031727" cy="224870"/>
          </a:xfrm>
          <a:prstGeom prst="rect">
            <a:avLst/>
          </a:prstGeom>
          <a:noFill/>
        </p:spPr>
        <p:txBody>
          <a:bodyPr wrap="none" lIns="0" tIns="0" rIns="0" bIns="0" rtlCol="0">
            <a:spAutoFit/>
          </a:bodyPr>
          <a:lstStyle/>
          <a:p>
            <a:pPr algn="ctr">
              <a:lnSpc>
                <a:spcPts val="1867"/>
              </a:lnSpc>
              <a:spcAft>
                <a:spcPts val="1600"/>
              </a:spcAft>
            </a:pPr>
            <a:r>
              <a:rPr lang="en-US" sz="1450" b="1" dirty="0">
                <a:solidFill>
                  <a:schemeClr val="tx2"/>
                </a:solidFill>
                <a:latin typeface="Lato" charset="0"/>
                <a:ea typeface="Lato" charset="0"/>
                <a:cs typeface="Lato" charset="0"/>
              </a:rPr>
              <a:t>CONCLUSION AND FUTURE WORK</a:t>
            </a:r>
          </a:p>
        </p:txBody>
      </p:sp>
      <p:grpSp>
        <p:nvGrpSpPr>
          <p:cNvPr id="2" name="Group 1">
            <a:extLst>
              <a:ext uri="{FF2B5EF4-FFF2-40B4-BE49-F238E27FC236}">
                <a16:creationId xmlns:a16="http://schemas.microsoft.com/office/drawing/2014/main" id="{E0B3786C-25ED-44A0-89CF-85A581A451A2}"/>
              </a:ext>
            </a:extLst>
          </p:cNvPr>
          <p:cNvGrpSpPr/>
          <p:nvPr/>
        </p:nvGrpSpPr>
        <p:grpSpPr>
          <a:xfrm>
            <a:off x="4200455" y="2201240"/>
            <a:ext cx="650482" cy="681772"/>
            <a:chOff x="4147970" y="2142020"/>
            <a:chExt cx="650482" cy="512378"/>
          </a:xfrm>
        </p:grpSpPr>
        <p:sp>
          <p:nvSpPr>
            <p:cNvPr id="77" name="Freeform 37">
              <a:extLst>
                <a:ext uri="{FF2B5EF4-FFF2-40B4-BE49-F238E27FC236}">
                  <a16:creationId xmlns:a16="http://schemas.microsoft.com/office/drawing/2014/main" id="{7FF3A241-A7C6-453B-9661-1EE1390D2168}"/>
                </a:ext>
              </a:extLst>
            </p:cNvPr>
            <p:cNvSpPr>
              <a:spLocks noChangeArrowheads="1"/>
            </p:cNvSpPr>
            <p:nvPr/>
          </p:nvSpPr>
          <p:spPr bwMode="auto">
            <a:xfrm>
              <a:off x="4147970" y="2142020"/>
              <a:ext cx="650482" cy="450091"/>
            </a:xfrm>
            <a:custGeom>
              <a:avLst/>
              <a:gdLst>
                <a:gd name="T0" fmla="*/ 3028 w 6055"/>
                <a:gd name="T1" fmla="*/ 0 h 6044"/>
                <a:gd name="T2" fmla="*/ 3028 w 6055"/>
                <a:gd name="T3" fmla="*/ 0 h 6044"/>
                <a:gd name="T4" fmla="*/ 0 w 6055"/>
                <a:gd name="T5" fmla="*/ 3021 h 6044"/>
                <a:gd name="T6" fmla="*/ 212 w 6055"/>
                <a:gd name="T7" fmla="*/ 4128 h 6044"/>
                <a:gd name="T8" fmla="*/ 285 w 6055"/>
                <a:gd name="T9" fmla="*/ 4221 h 6044"/>
                <a:gd name="T10" fmla="*/ 425 w 6055"/>
                <a:gd name="T11" fmla="*/ 4418 h 6044"/>
                <a:gd name="T12" fmla="*/ 425 w 6055"/>
                <a:gd name="T13" fmla="*/ 4428 h 6044"/>
                <a:gd name="T14" fmla="*/ 606 w 6055"/>
                <a:gd name="T15" fmla="*/ 4630 h 6044"/>
                <a:gd name="T16" fmla="*/ 560 w 6055"/>
                <a:gd name="T17" fmla="*/ 4765 h 6044"/>
                <a:gd name="T18" fmla="*/ 1838 w 6055"/>
                <a:gd name="T19" fmla="*/ 5799 h 6044"/>
                <a:gd name="T20" fmla="*/ 2096 w 6055"/>
                <a:gd name="T21" fmla="*/ 5541 h 6044"/>
                <a:gd name="T22" fmla="*/ 2960 w 6055"/>
                <a:gd name="T23" fmla="*/ 6043 h 6044"/>
                <a:gd name="T24" fmla="*/ 3012 w 6055"/>
                <a:gd name="T25" fmla="*/ 6043 h 6044"/>
                <a:gd name="T26" fmla="*/ 3876 w 6055"/>
                <a:gd name="T27" fmla="*/ 5541 h 6044"/>
                <a:gd name="T28" fmla="*/ 4160 w 6055"/>
                <a:gd name="T29" fmla="*/ 5826 h 6044"/>
                <a:gd name="T30" fmla="*/ 6054 w 6055"/>
                <a:gd name="T31" fmla="*/ 3021 h 6044"/>
                <a:gd name="T32" fmla="*/ 6054 w 6055"/>
                <a:gd name="T33" fmla="*/ 3021 h 6044"/>
                <a:gd name="T34" fmla="*/ 3028 w 6055"/>
                <a:gd name="T35" fmla="*/ 0 h 6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55" h="6044">
                  <a:moveTo>
                    <a:pt x="3028" y="0"/>
                  </a:moveTo>
                  <a:lnTo>
                    <a:pt x="3028" y="0"/>
                  </a:lnTo>
                  <a:cubicBezTo>
                    <a:pt x="1357" y="0"/>
                    <a:pt x="0" y="1350"/>
                    <a:pt x="0" y="3021"/>
                  </a:cubicBezTo>
                  <a:cubicBezTo>
                    <a:pt x="0" y="3409"/>
                    <a:pt x="79" y="3787"/>
                    <a:pt x="212" y="4128"/>
                  </a:cubicBezTo>
                  <a:cubicBezTo>
                    <a:pt x="239" y="4155"/>
                    <a:pt x="264" y="4190"/>
                    <a:pt x="285" y="4221"/>
                  </a:cubicBezTo>
                  <a:cubicBezTo>
                    <a:pt x="368" y="4253"/>
                    <a:pt x="425" y="4330"/>
                    <a:pt x="425" y="4418"/>
                  </a:cubicBezTo>
                  <a:cubicBezTo>
                    <a:pt x="425" y="4423"/>
                    <a:pt x="425" y="4423"/>
                    <a:pt x="425" y="4428"/>
                  </a:cubicBezTo>
                  <a:cubicBezTo>
                    <a:pt x="528" y="4438"/>
                    <a:pt x="606" y="4527"/>
                    <a:pt x="606" y="4630"/>
                  </a:cubicBezTo>
                  <a:cubicBezTo>
                    <a:pt x="606" y="4682"/>
                    <a:pt x="585" y="4729"/>
                    <a:pt x="560" y="4765"/>
                  </a:cubicBezTo>
                  <a:cubicBezTo>
                    <a:pt x="875" y="5220"/>
                    <a:pt x="1320" y="5577"/>
                    <a:pt x="1838" y="5799"/>
                  </a:cubicBezTo>
                  <a:cubicBezTo>
                    <a:pt x="2096" y="5541"/>
                    <a:pt x="2096" y="5541"/>
                    <a:pt x="2096" y="5541"/>
                  </a:cubicBezTo>
                  <a:cubicBezTo>
                    <a:pt x="2960" y="6043"/>
                    <a:pt x="2960" y="6043"/>
                    <a:pt x="2960" y="6043"/>
                  </a:cubicBezTo>
                  <a:cubicBezTo>
                    <a:pt x="2976" y="6043"/>
                    <a:pt x="2997" y="6043"/>
                    <a:pt x="3012" y="6043"/>
                  </a:cubicBezTo>
                  <a:cubicBezTo>
                    <a:pt x="3876" y="5541"/>
                    <a:pt x="3876" y="5541"/>
                    <a:pt x="3876" y="5541"/>
                  </a:cubicBezTo>
                  <a:cubicBezTo>
                    <a:pt x="4160" y="5826"/>
                    <a:pt x="4160" y="5826"/>
                    <a:pt x="4160" y="5826"/>
                  </a:cubicBezTo>
                  <a:cubicBezTo>
                    <a:pt x="5268" y="5381"/>
                    <a:pt x="6054" y="4288"/>
                    <a:pt x="6054" y="3021"/>
                  </a:cubicBezTo>
                  <a:lnTo>
                    <a:pt x="6054" y="3021"/>
                  </a:lnTo>
                  <a:cubicBezTo>
                    <a:pt x="6054" y="1350"/>
                    <a:pt x="4699" y="0"/>
                    <a:pt x="3028" y="0"/>
                  </a:cubicBezTo>
                </a:path>
              </a:pathLst>
            </a:custGeom>
            <a:solidFill>
              <a:schemeClr val="accent3">
                <a:lumMod val="60000"/>
                <a:lumOff val="40000"/>
              </a:schemeClr>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78" name="Freeform 38">
              <a:extLst>
                <a:ext uri="{FF2B5EF4-FFF2-40B4-BE49-F238E27FC236}">
                  <a16:creationId xmlns:a16="http://schemas.microsoft.com/office/drawing/2014/main" id="{48AF2792-D80B-44F6-81ED-3E8B941C8C05}"/>
                </a:ext>
              </a:extLst>
            </p:cNvPr>
            <p:cNvSpPr>
              <a:spLocks noChangeArrowheads="1"/>
            </p:cNvSpPr>
            <p:nvPr/>
          </p:nvSpPr>
          <p:spPr bwMode="auto">
            <a:xfrm>
              <a:off x="4170739" y="2449191"/>
              <a:ext cx="42463" cy="47782"/>
            </a:xfrm>
            <a:custGeom>
              <a:avLst/>
              <a:gdLst>
                <a:gd name="T0" fmla="*/ 0 w 395"/>
                <a:gd name="T1" fmla="*/ 0 h 638"/>
                <a:gd name="T2" fmla="*/ 0 w 395"/>
                <a:gd name="T3" fmla="*/ 0 h 638"/>
                <a:gd name="T4" fmla="*/ 348 w 395"/>
                <a:gd name="T5" fmla="*/ 637 h 638"/>
                <a:gd name="T6" fmla="*/ 394 w 395"/>
                <a:gd name="T7" fmla="*/ 502 h 638"/>
                <a:gd name="T8" fmla="*/ 213 w 395"/>
                <a:gd name="T9" fmla="*/ 300 h 638"/>
                <a:gd name="T10" fmla="*/ 213 w 395"/>
                <a:gd name="T11" fmla="*/ 290 h 638"/>
                <a:gd name="T12" fmla="*/ 73 w 395"/>
                <a:gd name="T13" fmla="*/ 93 h 638"/>
                <a:gd name="T14" fmla="*/ 0 w 395"/>
                <a:gd name="T15" fmla="*/ 0 h 6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5" h="638">
                  <a:moveTo>
                    <a:pt x="0" y="0"/>
                  </a:moveTo>
                  <a:lnTo>
                    <a:pt x="0" y="0"/>
                  </a:lnTo>
                  <a:cubicBezTo>
                    <a:pt x="89" y="228"/>
                    <a:pt x="208" y="441"/>
                    <a:pt x="348" y="637"/>
                  </a:cubicBezTo>
                  <a:cubicBezTo>
                    <a:pt x="373" y="601"/>
                    <a:pt x="394" y="554"/>
                    <a:pt x="394" y="502"/>
                  </a:cubicBezTo>
                  <a:cubicBezTo>
                    <a:pt x="394" y="399"/>
                    <a:pt x="316" y="310"/>
                    <a:pt x="213" y="300"/>
                  </a:cubicBezTo>
                  <a:cubicBezTo>
                    <a:pt x="213" y="295"/>
                    <a:pt x="213" y="295"/>
                    <a:pt x="213" y="290"/>
                  </a:cubicBezTo>
                  <a:cubicBezTo>
                    <a:pt x="213" y="202"/>
                    <a:pt x="156" y="125"/>
                    <a:pt x="73" y="93"/>
                  </a:cubicBezTo>
                  <a:cubicBezTo>
                    <a:pt x="52" y="62"/>
                    <a:pt x="27" y="27"/>
                    <a:pt x="0" y="0"/>
                  </a:cubicBezTo>
                </a:path>
              </a:pathLst>
            </a:custGeom>
            <a:solidFill>
              <a:srgbClr val="F5F4E4"/>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81" name="Freeform 41">
              <a:extLst>
                <a:ext uri="{FF2B5EF4-FFF2-40B4-BE49-F238E27FC236}">
                  <a16:creationId xmlns:a16="http://schemas.microsoft.com/office/drawing/2014/main" id="{A864CBBC-4155-46A9-9A0B-71F8736EA1C8}"/>
                </a:ext>
              </a:extLst>
            </p:cNvPr>
            <p:cNvSpPr>
              <a:spLocks noChangeArrowheads="1"/>
            </p:cNvSpPr>
            <p:nvPr/>
          </p:nvSpPr>
          <p:spPr bwMode="auto">
            <a:xfrm>
              <a:off x="4337515" y="2578885"/>
              <a:ext cx="131081" cy="72526"/>
            </a:xfrm>
            <a:custGeom>
              <a:avLst/>
              <a:gdLst>
                <a:gd name="T0" fmla="*/ 0 w 1222"/>
                <a:gd name="T1" fmla="*/ 0 h 969"/>
                <a:gd name="T2" fmla="*/ 833 w 1222"/>
                <a:gd name="T3" fmla="*/ 968 h 969"/>
                <a:gd name="T4" fmla="*/ 838 w 1222"/>
                <a:gd name="T5" fmla="*/ 968 h 969"/>
                <a:gd name="T6" fmla="*/ 1221 w 1222"/>
                <a:gd name="T7" fmla="*/ 585 h 969"/>
                <a:gd name="T8" fmla="*/ 1221 w 1222"/>
                <a:gd name="T9" fmla="*/ 579 h 969"/>
                <a:gd name="T10" fmla="*/ 1221 w 1222"/>
                <a:gd name="T11" fmla="*/ 585 h 969"/>
                <a:gd name="T12" fmla="*/ 1221 w 1222"/>
                <a:gd name="T13" fmla="*/ 585 h 969"/>
                <a:gd name="T14" fmla="*/ 1221 w 1222"/>
                <a:gd name="T15" fmla="*/ 186 h 969"/>
                <a:gd name="T16" fmla="*/ 1221 w 1222"/>
                <a:gd name="T17" fmla="*/ 186 h 969"/>
                <a:gd name="T18" fmla="*/ 0 w 1222"/>
                <a:gd name="T19"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2" h="969">
                  <a:moveTo>
                    <a:pt x="0" y="0"/>
                  </a:moveTo>
                  <a:lnTo>
                    <a:pt x="833" y="968"/>
                  </a:lnTo>
                  <a:lnTo>
                    <a:pt x="838" y="968"/>
                  </a:lnTo>
                  <a:lnTo>
                    <a:pt x="1221" y="585"/>
                  </a:lnTo>
                  <a:lnTo>
                    <a:pt x="1221" y="579"/>
                  </a:lnTo>
                  <a:lnTo>
                    <a:pt x="1221" y="585"/>
                  </a:lnTo>
                  <a:lnTo>
                    <a:pt x="1221" y="585"/>
                  </a:lnTo>
                  <a:lnTo>
                    <a:pt x="1221" y="186"/>
                  </a:lnTo>
                  <a:lnTo>
                    <a:pt x="1221" y="186"/>
                  </a:lnTo>
                  <a:lnTo>
                    <a:pt x="0" y="0"/>
                  </a:lnTo>
                </a:path>
              </a:pathLst>
            </a:custGeom>
            <a:solidFill>
              <a:srgbClr val="D1CFC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82" name="Freeform 42">
              <a:extLst>
                <a:ext uri="{FF2B5EF4-FFF2-40B4-BE49-F238E27FC236}">
                  <a16:creationId xmlns:a16="http://schemas.microsoft.com/office/drawing/2014/main" id="{CC89D0D6-A138-4E51-BB3E-1D6AD4CF74D1}"/>
                </a:ext>
              </a:extLst>
            </p:cNvPr>
            <p:cNvSpPr>
              <a:spLocks noChangeArrowheads="1"/>
            </p:cNvSpPr>
            <p:nvPr/>
          </p:nvSpPr>
          <p:spPr bwMode="auto">
            <a:xfrm>
              <a:off x="4337515" y="2578885"/>
              <a:ext cx="131081" cy="72526"/>
            </a:xfrm>
            <a:custGeom>
              <a:avLst/>
              <a:gdLst>
                <a:gd name="T0" fmla="*/ 0 w 1222"/>
                <a:gd name="T1" fmla="*/ 0 h 969"/>
                <a:gd name="T2" fmla="*/ 833 w 1222"/>
                <a:gd name="T3" fmla="*/ 968 h 969"/>
                <a:gd name="T4" fmla="*/ 838 w 1222"/>
                <a:gd name="T5" fmla="*/ 968 h 969"/>
                <a:gd name="T6" fmla="*/ 1221 w 1222"/>
                <a:gd name="T7" fmla="*/ 585 h 969"/>
                <a:gd name="T8" fmla="*/ 1221 w 1222"/>
                <a:gd name="T9" fmla="*/ 579 h 969"/>
                <a:gd name="T10" fmla="*/ 1221 w 1222"/>
                <a:gd name="T11" fmla="*/ 585 h 969"/>
                <a:gd name="T12" fmla="*/ 1221 w 1222"/>
                <a:gd name="T13" fmla="*/ 585 h 969"/>
                <a:gd name="T14" fmla="*/ 1221 w 1222"/>
                <a:gd name="T15" fmla="*/ 186 h 969"/>
                <a:gd name="T16" fmla="*/ 1221 w 1222"/>
                <a:gd name="T17" fmla="*/ 186 h 969"/>
                <a:gd name="T18" fmla="*/ 0 w 1222"/>
                <a:gd name="T19"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2" h="969">
                  <a:moveTo>
                    <a:pt x="0" y="0"/>
                  </a:moveTo>
                  <a:lnTo>
                    <a:pt x="833" y="968"/>
                  </a:lnTo>
                  <a:lnTo>
                    <a:pt x="838" y="968"/>
                  </a:lnTo>
                  <a:lnTo>
                    <a:pt x="1221" y="585"/>
                  </a:lnTo>
                  <a:lnTo>
                    <a:pt x="1221" y="579"/>
                  </a:lnTo>
                  <a:lnTo>
                    <a:pt x="1221" y="585"/>
                  </a:lnTo>
                  <a:lnTo>
                    <a:pt x="1221" y="585"/>
                  </a:lnTo>
                  <a:lnTo>
                    <a:pt x="1221" y="186"/>
                  </a:lnTo>
                  <a:lnTo>
                    <a:pt x="1221" y="186"/>
                  </a:lnTo>
                  <a:lnTo>
                    <a:pt x="0" y="0"/>
                  </a:lnTo>
                </a:path>
              </a:pathLst>
            </a:custGeom>
            <a:solidFill>
              <a:srgbClr val="D1CFCF"/>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83" name="Freeform 43">
              <a:extLst>
                <a:ext uri="{FF2B5EF4-FFF2-40B4-BE49-F238E27FC236}">
                  <a16:creationId xmlns:a16="http://schemas.microsoft.com/office/drawing/2014/main" id="{2F1EA7E9-AC80-456B-B8F1-461C9C5E9720}"/>
                </a:ext>
              </a:extLst>
            </p:cNvPr>
            <p:cNvSpPr>
              <a:spLocks noChangeArrowheads="1"/>
            </p:cNvSpPr>
            <p:nvPr/>
          </p:nvSpPr>
          <p:spPr bwMode="auto">
            <a:xfrm>
              <a:off x="4599677" y="2578885"/>
              <a:ext cx="615" cy="42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D1CFC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84" name="Freeform 44">
              <a:extLst>
                <a:ext uri="{FF2B5EF4-FFF2-40B4-BE49-F238E27FC236}">
                  <a16:creationId xmlns:a16="http://schemas.microsoft.com/office/drawing/2014/main" id="{A90F9353-85B6-4D4C-8015-402AC04336C3}"/>
                </a:ext>
              </a:extLst>
            </p:cNvPr>
            <p:cNvSpPr>
              <a:spLocks noChangeArrowheads="1"/>
            </p:cNvSpPr>
            <p:nvPr/>
          </p:nvSpPr>
          <p:spPr bwMode="auto">
            <a:xfrm>
              <a:off x="4599677" y="2578885"/>
              <a:ext cx="615" cy="42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D1CFC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85" name="Freeform 45">
              <a:extLst>
                <a:ext uri="{FF2B5EF4-FFF2-40B4-BE49-F238E27FC236}">
                  <a16:creationId xmlns:a16="http://schemas.microsoft.com/office/drawing/2014/main" id="{912A0268-996D-44F8-BC94-15CE4DBBED4E}"/>
                </a:ext>
              </a:extLst>
            </p:cNvPr>
            <p:cNvSpPr>
              <a:spLocks noChangeArrowheads="1"/>
            </p:cNvSpPr>
            <p:nvPr/>
          </p:nvSpPr>
          <p:spPr bwMode="auto">
            <a:xfrm>
              <a:off x="4468596" y="2578885"/>
              <a:ext cx="131081" cy="72526"/>
            </a:xfrm>
            <a:custGeom>
              <a:avLst/>
              <a:gdLst>
                <a:gd name="T0" fmla="*/ 1222 w 1223"/>
                <a:gd name="T1" fmla="*/ 0 h 969"/>
                <a:gd name="T2" fmla="*/ 1222 w 1223"/>
                <a:gd name="T3" fmla="*/ 0 h 969"/>
                <a:gd name="T4" fmla="*/ 0 w 1223"/>
                <a:gd name="T5" fmla="*/ 186 h 969"/>
                <a:gd name="T6" fmla="*/ 0 w 1223"/>
                <a:gd name="T7" fmla="*/ 585 h 969"/>
                <a:gd name="T8" fmla="*/ 383 w 1223"/>
                <a:gd name="T9" fmla="*/ 968 h 969"/>
                <a:gd name="T10" fmla="*/ 388 w 1223"/>
                <a:gd name="T11" fmla="*/ 968 h 969"/>
                <a:gd name="T12" fmla="*/ 1222 w 1223"/>
                <a:gd name="T13" fmla="*/ 0 h 969"/>
              </a:gdLst>
              <a:ahLst/>
              <a:cxnLst>
                <a:cxn ang="0">
                  <a:pos x="T0" y="T1"/>
                </a:cxn>
                <a:cxn ang="0">
                  <a:pos x="T2" y="T3"/>
                </a:cxn>
                <a:cxn ang="0">
                  <a:pos x="T4" y="T5"/>
                </a:cxn>
                <a:cxn ang="0">
                  <a:pos x="T6" y="T7"/>
                </a:cxn>
                <a:cxn ang="0">
                  <a:pos x="T8" y="T9"/>
                </a:cxn>
                <a:cxn ang="0">
                  <a:pos x="T10" y="T11"/>
                </a:cxn>
                <a:cxn ang="0">
                  <a:pos x="T12" y="T13"/>
                </a:cxn>
              </a:cxnLst>
              <a:rect l="0" t="0" r="r" b="b"/>
              <a:pathLst>
                <a:path w="1223" h="969">
                  <a:moveTo>
                    <a:pt x="1222" y="0"/>
                  </a:moveTo>
                  <a:lnTo>
                    <a:pt x="1222" y="0"/>
                  </a:lnTo>
                  <a:cubicBezTo>
                    <a:pt x="0" y="186"/>
                    <a:pt x="0" y="186"/>
                    <a:pt x="0" y="186"/>
                  </a:cubicBezTo>
                  <a:cubicBezTo>
                    <a:pt x="0" y="585"/>
                    <a:pt x="0" y="585"/>
                    <a:pt x="0" y="585"/>
                  </a:cubicBezTo>
                  <a:cubicBezTo>
                    <a:pt x="383" y="968"/>
                    <a:pt x="383" y="968"/>
                    <a:pt x="383" y="968"/>
                  </a:cubicBezTo>
                  <a:cubicBezTo>
                    <a:pt x="388" y="968"/>
                    <a:pt x="388" y="968"/>
                    <a:pt x="388" y="968"/>
                  </a:cubicBezTo>
                  <a:cubicBezTo>
                    <a:pt x="1222" y="0"/>
                    <a:pt x="1222" y="0"/>
                    <a:pt x="1222" y="0"/>
                  </a:cubicBezTo>
                </a:path>
              </a:pathLst>
            </a:custGeom>
            <a:solidFill>
              <a:srgbClr val="C0BEBD"/>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86" name="Freeform 46">
              <a:extLst>
                <a:ext uri="{FF2B5EF4-FFF2-40B4-BE49-F238E27FC236}">
                  <a16:creationId xmlns:a16="http://schemas.microsoft.com/office/drawing/2014/main" id="{68660102-A8AE-48DC-B8C0-1BF4BA593099}"/>
                </a:ext>
              </a:extLst>
            </p:cNvPr>
            <p:cNvSpPr>
              <a:spLocks noChangeArrowheads="1"/>
            </p:cNvSpPr>
            <p:nvPr/>
          </p:nvSpPr>
          <p:spPr bwMode="auto">
            <a:xfrm>
              <a:off x="4337515" y="2554567"/>
              <a:ext cx="131081" cy="81486"/>
            </a:xfrm>
            <a:custGeom>
              <a:avLst/>
              <a:gdLst>
                <a:gd name="T0" fmla="*/ 864 w 1222"/>
                <a:gd name="T1" fmla="*/ 1091 h 1092"/>
                <a:gd name="T2" fmla="*/ 0 w 1222"/>
                <a:gd name="T3" fmla="*/ 331 h 1092"/>
                <a:gd name="T4" fmla="*/ 331 w 1222"/>
                <a:gd name="T5" fmla="*/ 0 h 1092"/>
                <a:gd name="T6" fmla="*/ 1221 w 1222"/>
                <a:gd name="T7" fmla="*/ 517 h 1092"/>
                <a:gd name="T8" fmla="*/ 864 w 1222"/>
                <a:gd name="T9" fmla="*/ 1091 h 1092"/>
              </a:gdLst>
              <a:ahLst/>
              <a:cxnLst>
                <a:cxn ang="0">
                  <a:pos x="T0" y="T1"/>
                </a:cxn>
                <a:cxn ang="0">
                  <a:pos x="T2" y="T3"/>
                </a:cxn>
                <a:cxn ang="0">
                  <a:pos x="T4" y="T5"/>
                </a:cxn>
                <a:cxn ang="0">
                  <a:pos x="T6" y="T7"/>
                </a:cxn>
                <a:cxn ang="0">
                  <a:pos x="T8" y="T9"/>
                </a:cxn>
              </a:cxnLst>
              <a:rect l="0" t="0" r="r" b="b"/>
              <a:pathLst>
                <a:path w="1222" h="1092">
                  <a:moveTo>
                    <a:pt x="864" y="1091"/>
                  </a:moveTo>
                  <a:lnTo>
                    <a:pt x="0" y="331"/>
                  </a:lnTo>
                  <a:lnTo>
                    <a:pt x="331" y="0"/>
                  </a:lnTo>
                  <a:lnTo>
                    <a:pt x="1221" y="517"/>
                  </a:lnTo>
                  <a:lnTo>
                    <a:pt x="864" y="1091"/>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87" name="Freeform 47">
              <a:extLst>
                <a:ext uri="{FF2B5EF4-FFF2-40B4-BE49-F238E27FC236}">
                  <a16:creationId xmlns:a16="http://schemas.microsoft.com/office/drawing/2014/main" id="{DD8E9A96-A677-4E36-B658-B19A24A84F2C}"/>
                </a:ext>
              </a:extLst>
            </p:cNvPr>
            <p:cNvSpPr>
              <a:spLocks noChangeArrowheads="1"/>
            </p:cNvSpPr>
            <p:nvPr/>
          </p:nvSpPr>
          <p:spPr bwMode="auto">
            <a:xfrm>
              <a:off x="4468596" y="2554567"/>
              <a:ext cx="130466" cy="81486"/>
            </a:xfrm>
            <a:custGeom>
              <a:avLst/>
              <a:gdLst>
                <a:gd name="T0" fmla="*/ 352 w 1217"/>
                <a:gd name="T1" fmla="*/ 1091 h 1092"/>
                <a:gd name="T2" fmla="*/ 1216 w 1217"/>
                <a:gd name="T3" fmla="*/ 331 h 1092"/>
                <a:gd name="T4" fmla="*/ 890 w 1217"/>
                <a:gd name="T5" fmla="*/ 0 h 1092"/>
                <a:gd name="T6" fmla="*/ 0 w 1217"/>
                <a:gd name="T7" fmla="*/ 517 h 1092"/>
                <a:gd name="T8" fmla="*/ 352 w 1217"/>
                <a:gd name="T9" fmla="*/ 1091 h 1092"/>
              </a:gdLst>
              <a:ahLst/>
              <a:cxnLst>
                <a:cxn ang="0">
                  <a:pos x="T0" y="T1"/>
                </a:cxn>
                <a:cxn ang="0">
                  <a:pos x="T2" y="T3"/>
                </a:cxn>
                <a:cxn ang="0">
                  <a:pos x="T4" y="T5"/>
                </a:cxn>
                <a:cxn ang="0">
                  <a:pos x="T6" y="T7"/>
                </a:cxn>
                <a:cxn ang="0">
                  <a:pos x="T8" y="T9"/>
                </a:cxn>
              </a:cxnLst>
              <a:rect l="0" t="0" r="r" b="b"/>
              <a:pathLst>
                <a:path w="1217" h="1092">
                  <a:moveTo>
                    <a:pt x="352" y="1091"/>
                  </a:moveTo>
                  <a:lnTo>
                    <a:pt x="1216" y="331"/>
                  </a:lnTo>
                  <a:lnTo>
                    <a:pt x="890" y="0"/>
                  </a:lnTo>
                  <a:lnTo>
                    <a:pt x="0" y="517"/>
                  </a:lnTo>
                  <a:lnTo>
                    <a:pt x="352" y="1091"/>
                  </a:lnTo>
                </a:path>
              </a:pathLst>
            </a:custGeom>
            <a:solidFill>
              <a:srgbClr val="FDFE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88" name="Freeform 48">
              <a:extLst>
                <a:ext uri="{FF2B5EF4-FFF2-40B4-BE49-F238E27FC236}">
                  <a16:creationId xmlns:a16="http://schemas.microsoft.com/office/drawing/2014/main" id="{94F0E6D3-35FB-4EBD-BF94-7DBC03CDAF8D}"/>
                </a:ext>
              </a:extLst>
            </p:cNvPr>
            <p:cNvSpPr>
              <a:spLocks noChangeArrowheads="1"/>
            </p:cNvSpPr>
            <p:nvPr/>
          </p:nvSpPr>
          <p:spPr bwMode="auto">
            <a:xfrm>
              <a:off x="4432287" y="2613442"/>
              <a:ext cx="72618" cy="40956"/>
            </a:xfrm>
            <a:custGeom>
              <a:avLst/>
              <a:gdLst>
                <a:gd name="T0" fmla="*/ 166 w 673"/>
                <a:gd name="T1" fmla="*/ 549 h 550"/>
                <a:gd name="T2" fmla="*/ 0 w 673"/>
                <a:gd name="T3" fmla="*/ 275 h 550"/>
                <a:gd name="T4" fmla="*/ 166 w 673"/>
                <a:gd name="T5" fmla="*/ 0 h 550"/>
                <a:gd name="T6" fmla="*/ 501 w 673"/>
                <a:gd name="T7" fmla="*/ 0 h 550"/>
                <a:gd name="T8" fmla="*/ 672 w 673"/>
                <a:gd name="T9" fmla="*/ 275 h 550"/>
                <a:gd name="T10" fmla="*/ 501 w 673"/>
                <a:gd name="T11" fmla="*/ 549 h 550"/>
                <a:gd name="T12" fmla="*/ 166 w 673"/>
                <a:gd name="T13" fmla="*/ 549 h 550"/>
              </a:gdLst>
              <a:ahLst/>
              <a:cxnLst>
                <a:cxn ang="0">
                  <a:pos x="T0" y="T1"/>
                </a:cxn>
                <a:cxn ang="0">
                  <a:pos x="T2" y="T3"/>
                </a:cxn>
                <a:cxn ang="0">
                  <a:pos x="T4" y="T5"/>
                </a:cxn>
                <a:cxn ang="0">
                  <a:pos x="T6" y="T7"/>
                </a:cxn>
                <a:cxn ang="0">
                  <a:pos x="T8" y="T9"/>
                </a:cxn>
                <a:cxn ang="0">
                  <a:pos x="T10" y="T11"/>
                </a:cxn>
                <a:cxn ang="0">
                  <a:pos x="T12" y="T13"/>
                </a:cxn>
              </a:cxnLst>
              <a:rect l="0" t="0" r="r" b="b"/>
              <a:pathLst>
                <a:path w="673" h="550">
                  <a:moveTo>
                    <a:pt x="166" y="549"/>
                  </a:moveTo>
                  <a:lnTo>
                    <a:pt x="0" y="275"/>
                  </a:lnTo>
                  <a:lnTo>
                    <a:pt x="166" y="0"/>
                  </a:lnTo>
                  <a:lnTo>
                    <a:pt x="501" y="0"/>
                  </a:lnTo>
                  <a:lnTo>
                    <a:pt x="672" y="275"/>
                  </a:lnTo>
                  <a:lnTo>
                    <a:pt x="501" y="549"/>
                  </a:lnTo>
                  <a:lnTo>
                    <a:pt x="166" y="549"/>
                  </a:lnTo>
                </a:path>
              </a:pathLst>
            </a:custGeom>
            <a:solidFill>
              <a:srgbClr val="13131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89" name="Freeform 49">
              <a:extLst>
                <a:ext uri="{FF2B5EF4-FFF2-40B4-BE49-F238E27FC236}">
                  <a16:creationId xmlns:a16="http://schemas.microsoft.com/office/drawing/2014/main" id="{FB662E80-12DB-492B-BA0A-69FCD3EA686F}"/>
                </a:ext>
              </a:extLst>
            </p:cNvPr>
            <p:cNvSpPr>
              <a:spLocks noChangeArrowheads="1"/>
            </p:cNvSpPr>
            <p:nvPr/>
          </p:nvSpPr>
          <p:spPr bwMode="auto">
            <a:xfrm>
              <a:off x="4469211" y="2613442"/>
              <a:ext cx="35078" cy="40956"/>
            </a:xfrm>
            <a:custGeom>
              <a:avLst/>
              <a:gdLst>
                <a:gd name="T0" fmla="*/ 160 w 327"/>
                <a:gd name="T1" fmla="*/ 0 h 550"/>
                <a:gd name="T2" fmla="*/ 0 w 327"/>
                <a:gd name="T3" fmla="*/ 0 h 550"/>
                <a:gd name="T4" fmla="*/ 0 w 327"/>
                <a:gd name="T5" fmla="*/ 549 h 550"/>
                <a:gd name="T6" fmla="*/ 160 w 327"/>
                <a:gd name="T7" fmla="*/ 549 h 550"/>
                <a:gd name="T8" fmla="*/ 326 w 327"/>
                <a:gd name="T9" fmla="*/ 275 h 550"/>
                <a:gd name="T10" fmla="*/ 160 w 327"/>
                <a:gd name="T11" fmla="*/ 0 h 550"/>
              </a:gdLst>
              <a:ahLst/>
              <a:cxnLst>
                <a:cxn ang="0">
                  <a:pos x="T0" y="T1"/>
                </a:cxn>
                <a:cxn ang="0">
                  <a:pos x="T2" y="T3"/>
                </a:cxn>
                <a:cxn ang="0">
                  <a:pos x="T4" y="T5"/>
                </a:cxn>
                <a:cxn ang="0">
                  <a:pos x="T6" y="T7"/>
                </a:cxn>
                <a:cxn ang="0">
                  <a:pos x="T8" y="T9"/>
                </a:cxn>
                <a:cxn ang="0">
                  <a:pos x="T10" y="T11"/>
                </a:cxn>
              </a:cxnLst>
              <a:rect l="0" t="0" r="r" b="b"/>
              <a:pathLst>
                <a:path w="327" h="550">
                  <a:moveTo>
                    <a:pt x="160" y="0"/>
                  </a:moveTo>
                  <a:lnTo>
                    <a:pt x="0" y="0"/>
                  </a:lnTo>
                  <a:lnTo>
                    <a:pt x="0" y="549"/>
                  </a:lnTo>
                  <a:lnTo>
                    <a:pt x="160" y="549"/>
                  </a:lnTo>
                  <a:lnTo>
                    <a:pt x="326" y="275"/>
                  </a:lnTo>
                  <a:lnTo>
                    <a:pt x="160" y="0"/>
                  </a:lnTo>
                </a:path>
              </a:pathLst>
            </a:custGeom>
            <a:solidFill>
              <a:srgbClr val="01010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98" name="Freeform 59">
              <a:extLst>
                <a:ext uri="{FF2B5EF4-FFF2-40B4-BE49-F238E27FC236}">
                  <a16:creationId xmlns:a16="http://schemas.microsoft.com/office/drawing/2014/main" id="{0CE769FF-0458-47D5-93E8-59F123CBA239}"/>
                </a:ext>
              </a:extLst>
            </p:cNvPr>
            <p:cNvSpPr>
              <a:spLocks noChangeArrowheads="1"/>
            </p:cNvSpPr>
            <p:nvPr/>
          </p:nvSpPr>
          <p:spPr bwMode="auto">
            <a:xfrm>
              <a:off x="4372592" y="2554567"/>
              <a:ext cx="191391" cy="38396"/>
            </a:xfrm>
            <a:custGeom>
              <a:avLst/>
              <a:gdLst>
                <a:gd name="T0" fmla="*/ 890 w 1781"/>
                <a:gd name="T1" fmla="*/ 517 h 518"/>
                <a:gd name="T2" fmla="*/ 0 w 1781"/>
                <a:gd name="T3" fmla="*/ 0 h 518"/>
                <a:gd name="T4" fmla="*/ 1780 w 1781"/>
                <a:gd name="T5" fmla="*/ 0 h 518"/>
                <a:gd name="T6" fmla="*/ 890 w 1781"/>
                <a:gd name="T7" fmla="*/ 517 h 518"/>
              </a:gdLst>
              <a:ahLst/>
              <a:cxnLst>
                <a:cxn ang="0">
                  <a:pos x="T0" y="T1"/>
                </a:cxn>
                <a:cxn ang="0">
                  <a:pos x="T2" y="T3"/>
                </a:cxn>
                <a:cxn ang="0">
                  <a:pos x="T4" y="T5"/>
                </a:cxn>
                <a:cxn ang="0">
                  <a:pos x="T6" y="T7"/>
                </a:cxn>
              </a:cxnLst>
              <a:rect l="0" t="0" r="r" b="b"/>
              <a:pathLst>
                <a:path w="1781" h="518">
                  <a:moveTo>
                    <a:pt x="890" y="517"/>
                  </a:moveTo>
                  <a:lnTo>
                    <a:pt x="0" y="0"/>
                  </a:lnTo>
                  <a:lnTo>
                    <a:pt x="1780" y="0"/>
                  </a:lnTo>
                  <a:lnTo>
                    <a:pt x="890" y="517"/>
                  </a:lnTo>
                </a:path>
              </a:pathLst>
            </a:custGeom>
            <a:solidFill>
              <a:srgbClr val="B3B3B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99" name="Freeform 60">
              <a:extLst>
                <a:ext uri="{FF2B5EF4-FFF2-40B4-BE49-F238E27FC236}">
                  <a16:creationId xmlns:a16="http://schemas.microsoft.com/office/drawing/2014/main" id="{B561E05B-DB29-434F-B43D-C23C146EEC87}"/>
                </a:ext>
              </a:extLst>
            </p:cNvPr>
            <p:cNvSpPr>
              <a:spLocks noChangeArrowheads="1"/>
            </p:cNvSpPr>
            <p:nvPr/>
          </p:nvSpPr>
          <p:spPr bwMode="auto">
            <a:xfrm>
              <a:off x="4300590" y="2252516"/>
              <a:ext cx="337242" cy="284986"/>
            </a:xfrm>
            <a:custGeom>
              <a:avLst/>
              <a:gdLst>
                <a:gd name="T0" fmla="*/ 2950 w 3142"/>
                <a:gd name="T1" fmla="*/ 1748 h 3829"/>
                <a:gd name="T2" fmla="*/ 2950 w 3142"/>
                <a:gd name="T3" fmla="*/ 1748 h 3829"/>
                <a:gd name="T4" fmla="*/ 1568 w 3142"/>
                <a:gd name="T5" fmla="*/ 0 h 3829"/>
                <a:gd name="T6" fmla="*/ 192 w 3142"/>
                <a:gd name="T7" fmla="*/ 1748 h 3829"/>
                <a:gd name="T8" fmla="*/ 560 w 3142"/>
                <a:gd name="T9" fmla="*/ 2437 h 3829"/>
                <a:gd name="T10" fmla="*/ 1191 w 3142"/>
                <a:gd name="T11" fmla="*/ 3823 h 3829"/>
                <a:gd name="T12" fmla="*/ 1951 w 3142"/>
                <a:gd name="T13" fmla="*/ 3828 h 3829"/>
                <a:gd name="T14" fmla="*/ 2531 w 3142"/>
                <a:gd name="T15" fmla="*/ 2488 h 3829"/>
                <a:gd name="T16" fmla="*/ 2950 w 3142"/>
                <a:gd name="T17" fmla="*/ 1748 h 3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2" h="3829">
                  <a:moveTo>
                    <a:pt x="2950" y="1748"/>
                  </a:moveTo>
                  <a:lnTo>
                    <a:pt x="2950" y="1748"/>
                  </a:lnTo>
                  <a:cubicBezTo>
                    <a:pt x="3141" y="890"/>
                    <a:pt x="2546" y="0"/>
                    <a:pt x="1568" y="0"/>
                  </a:cubicBezTo>
                  <a:cubicBezTo>
                    <a:pt x="596" y="0"/>
                    <a:pt x="0" y="890"/>
                    <a:pt x="192" y="1748"/>
                  </a:cubicBezTo>
                  <a:cubicBezTo>
                    <a:pt x="249" y="2023"/>
                    <a:pt x="389" y="2256"/>
                    <a:pt x="560" y="2437"/>
                  </a:cubicBezTo>
                  <a:cubicBezTo>
                    <a:pt x="1077" y="2980"/>
                    <a:pt x="1191" y="3823"/>
                    <a:pt x="1191" y="3823"/>
                  </a:cubicBezTo>
                  <a:cubicBezTo>
                    <a:pt x="1951" y="3828"/>
                    <a:pt x="1951" y="3828"/>
                    <a:pt x="1951" y="3828"/>
                  </a:cubicBezTo>
                  <a:cubicBezTo>
                    <a:pt x="1951" y="3828"/>
                    <a:pt x="1982" y="3057"/>
                    <a:pt x="2531" y="2488"/>
                  </a:cubicBezTo>
                  <a:cubicBezTo>
                    <a:pt x="2717" y="2291"/>
                    <a:pt x="2883" y="2048"/>
                    <a:pt x="2950" y="1748"/>
                  </a:cubicBezTo>
                </a:path>
              </a:pathLst>
            </a:custGeom>
            <a:solidFill>
              <a:srgbClr val="FDB81C"/>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100" name="Freeform 61">
              <a:extLst>
                <a:ext uri="{FF2B5EF4-FFF2-40B4-BE49-F238E27FC236}">
                  <a16:creationId xmlns:a16="http://schemas.microsoft.com/office/drawing/2014/main" id="{5D1F2335-983B-4EE9-8AAA-8B2E93CE7C0F}"/>
                </a:ext>
              </a:extLst>
            </p:cNvPr>
            <p:cNvSpPr>
              <a:spLocks noChangeArrowheads="1"/>
            </p:cNvSpPr>
            <p:nvPr/>
          </p:nvSpPr>
          <p:spPr bwMode="auto">
            <a:xfrm>
              <a:off x="4300590" y="2252516"/>
              <a:ext cx="168621" cy="284986"/>
            </a:xfrm>
            <a:custGeom>
              <a:avLst/>
              <a:gdLst>
                <a:gd name="T0" fmla="*/ 1568 w 1569"/>
                <a:gd name="T1" fmla="*/ 0 h 3824"/>
                <a:gd name="T2" fmla="*/ 1568 w 1569"/>
                <a:gd name="T3" fmla="*/ 0 h 3824"/>
                <a:gd name="T4" fmla="*/ 192 w 1569"/>
                <a:gd name="T5" fmla="*/ 1748 h 3824"/>
                <a:gd name="T6" fmla="*/ 560 w 1569"/>
                <a:gd name="T7" fmla="*/ 2437 h 3824"/>
                <a:gd name="T8" fmla="*/ 1191 w 1569"/>
                <a:gd name="T9" fmla="*/ 3823 h 3824"/>
                <a:gd name="T10" fmla="*/ 1568 w 1569"/>
                <a:gd name="T11" fmla="*/ 3823 h 3824"/>
                <a:gd name="T12" fmla="*/ 1568 w 1569"/>
                <a:gd name="T13" fmla="*/ 0 h 3824"/>
              </a:gdLst>
              <a:ahLst/>
              <a:cxnLst>
                <a:cxn ang="0">
                  <a:pos x="T0" y="T1"/>
                </a:cxn>
                <a:cxn ang="0">
                  <a:pos x="T2" y="T3"/>
                </a:cxn>
                <a:cxn ang="0">
                  <a:pos x="T4" y="T5"/>
                </a:cxn>
                <a:cxn ang="0">
                  <a:pos x="T6" y="T7"/>
                </a:cxn>
                <a:cxn ang="0">
                  <a:pos x="T8" y="T9"/>
                </a:cxn>
                <a:cxn ang="0">
                  <a:pos x="T10" y="T11"/>
                </a:cxn>
                <a:cxn ang="0">
                  <a:pos x="T12" y="T13"/>
                </a:cxn>
              </a:cxnLst>
              <a:rect l="0" t="0" r="r" b="b"/>
              <a:pathLst>
                <a:path w="1569" h="3824">
                  <a:moveTo>
                    <a:pt x="1568" y="0"/>
                  </a:moveTo>
                  <a:lnTo>
                    <a:pt x="1568" y="0"/>
                  </a:lnTo>
                  <a:cubicBezTo>
                    <a:pt x="596" y="0"/>
                    <a:pt x="0" y="890"/>
                    <a:pt x="192" y="1748"/>
                  </a:cubicBezTo>
                  <a:cubicBezTo>
                    <a:pt x="249" y="2023"/>
                    <a:pt x="389" y="2256"/>
                    <a:pt x="560" y="2437"/>
                  </a:cubicBezTo>
                  <a:cubicBezTo>
                    <a:pt x="1082" y="2980"/>
                    <a:pt x="1191" y="3823"/>
                    <a:pt x="1191" y="3823"/>
                  </a:cubicBezTo>
                  <a:cubicBezTo>
                    <a:pt x="1568" y="3823"/>
                    <a:pt x="1568" y="3823"/>
                    <a:pt x="1568" y="3823"/>
                  </a:cubicBezTo>
                  <a:lnTo>
                    <a:pt x="1568" y="0"/>
                  </a:lnTo>
                </a:path>
              </a:pathLst>
            </a:custGeom>
            <a:solidFill>
              <a:srgbClr val="FEDE3B"/>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101" name="Freeform 62">
              <a:extLst>
                <a:ext uri="{FF2B5EF4-FFF2-40B4-BE49-F238E27FC236}">
                  <a16:creationId xmlns:a16="http://schemas.microsoft.com/office/drawing/2014/main" id="{FA69CD4F-5FF2-4295-BEB5-C06B0BECDE77}"/>
                </a:ext>
              </a:extLst>
            </p:cNvPr>
            <p:cNvSpPr>
              <a:spLocks noChangeArrowheads="1"/>
            </p:cNvSpPr>
            <p:nvPr/>
          </p:nvSpPr>
          <p:spPr bwMode="auto">
            <a:xfrm>
              <a:off x="4343669" y="2272568"/>
              <a:ext cx="251700" cy="85325"/>
            </a:xfrm>
            <a:custGeom>
              <a:avLst/>
              <a:gdLst>
                <a:gd name="T0" fmla="*/ 201 w 2345"/>
                <a:gd name="T1" fmla="*/ 958 h 1145"/>
                <a:gd name="T2" fmla="*/ 201 w 2345"/>
                <a:gd name="T3" fmla="*/ 958 h 1145"/>
                <a:gd name="T4" fmla="*/ 1169 w 2345"/>
                <a:gd name="T5" fmla="*/ 606 h 1145"/>
                <a:gd name="T6" fmla="*/ 2142 w 2345"/>
                <a:gd name="T7" fmla="*/ 958 h 1145"/>
                <a:gd name="T8" fmla="*/ 2292 w 2345"/>
                <a:gd name="T9" fmla="*/ 1144 h 1145"/>
                <a:gd name="T10" fmla="*/ 2054 w 2345"/>
                <a:gd name="T11" fmla="*/ 352 h 1145"/>
                <a:gd name="T12" fmla="*/ 1169 w 2345"/>
                <a:gd name="T13" fmla="*/ 0 h 1145"/>
                <a:gd name="T14" fmla="*/ 290 w 2345"/>
                <a:gd name="T15" fmla="*/ 352 h 1145"/>
                <a:gd name="T16" fmla="*/ 51 w 2345"/>
                <a:gd name="T17" fmla="*/ 1144 h 1145"/>
                <a:gd name="T18" fmla="*/ 201 w 2345"/>
                <a:gd name="T19" fmla="*/ 958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5" h="1145">
                  <a:moveTo>
                    <a:pt x="201" y="958"/>
                  </a:moveTo>
                  <a:lnTo>
                    <a:pt x="201" y="958"/>
                  </a:lnTo>
                  <a:cubicBezTo>
                    <a:pt x="434" y="730"/>
                    <a:pt x="781" y="606"/>
                    <a:pt x="1169" y="606"/>
                  </a:cubicBezTo>
                  <a:cubicBezTo>
                    <a:pt x="1562" y="606"/>
                    <a:pt x="1904" y="730"/>
                    <a:pt x="2142" y="958"/>
                  </a:cubicBezTo>
                  <a:cubicBezTo>
                    <a:pt x="2199" y="1015"/>
                    <a:pt x="2251" y="1076"/>
                    <a:pt x="2292" y="1144"/>
                  </a:cubicBezTo>
                  <a:cubicBezTo>
                    <a:pt x="2344" y="864"/>
                    <a:pt x="2255" y="575"/>
                    <a:pt x="2054" y="352"/>
                  </a:cubicBezTo>
                  <a:cubicBezTo>
                    <a:pt x="1837" y="125"/>
                    <a:pt x="1526" y="0"/>
                    <a:pt x="1169" y="0"/>
                  </a:cubicBezTo>
                  <a:cubicBezTo>
                    <a:pt x="817" y="0"/>
                    <a:pt x="502" y="125"/>
                    <a:pt x="290" y="352"/>
                  </a:cubicBezTo>
                  <a:cubicBezTo>
                    <a:pt x="88" y="570"/>
                    <a:pt x="0" y="864"/>
                    <a:pt x="51" y="1144"/>
                  </a:cubicBezTo>
                  <a:cubicBezTo>
                    <a:pt x="93" y="1076"/>
                    <a:pt x="145" y="1015"/>
                    <a:pt x="201" y="958"/>
                  </a:cubicBezTo>
                </a:path>
              </a:pathLst>
            </a:custGeom>
            <a:solidFill>
              <a:srgbClr val="FEDE3B"/>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102" name="Freeform 63">
              <a:extLst>
                <a:ext uri="{FF2B5EF4-FFF2-40B4-BE49-F238E27FC236}">
                  <a16:creationId xmlns:a16="http://schemas.microsoft.com/office/drawing/2014/main" id="{82C6CB49-6347-415B-8139-B9056B1B84F7}"/>
                </a:ext>
              </a:extLst>
            </p:cNvPr>
            <p:cNvSpPr>
              <a:spLocks noChangeArrowheads="1"/>
            </p:cNvSpPr>
            <p:nvPr/>
          </p:nvSpPr>
          <p:spPr bwMode="auto">
            <a:xfrm>
              <a:off x="4343669" y="2272568"/>
              <a:ext cx="125542" cy="85325"/>
            </a:xfrm>
            <a:custGeom>
              <a:avLst/>
              <a:gdLst>
                <a:gd name="T0" fmla="*/ 1169 w 1170"/>
                <a:gd name="T1" fmla="*/ 0 h 1145"/>
                <a:gd name="T2" fmla="*/ 1169 w 1170"/>
                <a:gd name="T3" fmla="*/ 0 h 1145"/>
                <a:gd name="T4" fmla="*/ 290 w 1170"/>
                <a:gd name="T5" fmla="*/ 358 h 1145"/>
                <a:gd name="T6" fmla="*/ 51 w 1170"/>
                <a:gd name="T7" fmla="*/ 1144 h 1145"/>
                <a:gd name="T8" fmla="*/ 201 w 1170"/>
                <a:gd name="T9" fmla="*/ 958 h 1145"/>
                <a:gd name="T10" fmla="*/ 1169 w 1170"/>
                <a:gd name="T11" fmla="*/ 606 h 1145"/>
                <a:gd name="T12" fmla="*/ 1169 w 1170"/>
                <a:gd name="T13" fmla="*/ 0 h 1145"/>
              </a:gdLst>
              <a:ahLst/>
              <a:cxnLst>
                <a:cxn ang="0">
                  <a:pos x="T0" y="T1"/>
                </a:cxn>
                <a:cxn ang="0">
                  <a:pos x="T2" y="T3"/>
                </a:cxn>
                <a:cxn ang="0">
                  <a:pos x="T4" y="T5"/>
                </a:cxn>
                <a:cxn ang="0">
                  <a:pos x="T6" y="T7"/>
                </a:cxn>
                <a:cxn ang="0">
                  <a:pos x="T8" y="T9"/>
                </a:cxn>
                <a:cxn ang="0">
                  <a:pos x="T10" y="T11"/>
                </a:cxn>
                <a:cxn ang="0">
                  <a:pos x="T12" y="T13"/>
                </a:cxn>
              </a:cxnLst>
              <a:rect l="0" t="0" r="r" b="b"/>
              <a:pathLst>
                <a:path w="1170" h="1145">
                  <a:moveTo>
                    <a:pt x="1169" y="0"/>
                  </a:moveTo>
                  <a:lnTo>
                    <a:pt x="1169" y="0"/>
                  </a:lnTo>
                  <a:cubicBezTo>
                    <a:pt x="812" y="0"/>
                    <a:pt x="502" y="129"/>
                    <a:pt x="290" y="358"/>
                  </a:cubicBezTo>
                  <a:cubicBezTo>
                    <a:pt x="88" y="575"/>
                    <a:pt x="0" y="864"/>
                    <a:pt x="51" y="1144"/>
                  </a:cubicBezTo>
                  <a:cubicBezTo>
                    <a:pt x="93" y="1076"/>
                    <a:pt x="140" y="1015"/>
                    <a:pt x="201" y="958"/>
                  </a:cubicBezTo>
                  <a:cubicBezTo>
                    <a:pt x="434" y="735"/>
                    <a:pt x="776" y="606"/>
                    <a:pt x="1169" y="606"/>
                  </a:cubicBezTo>
                  <a:lnTo>
                    <a:pt x="1169" y="0"/>
                  </a:lnTo>
                </a:path>
              </a:pathLst>
            </a:custGeom>
            <a:solidFill>
              <a:srgbClr val="F8F0B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103" name="Freeform 64">
              <a:extLst>
                <a:ext uri="{FF2B5EF4-FFF2-40B4-BE49-F238E27FC236}">
                  <a16:creationId xmlns:a16="http://schemas.microsoft.com/office/drawing/2014/main" id="{6B58B823-C377-4C97-B192-2D9496088612}"/>
                </a:ext>
              </a:extLst>
            </p:cNvPr>
            <p:cNvSpPr>
              <a:spLocks noChangeArrowheads="1"/>
            </p:cNvSpPr>
            <p:nvPr/>
          </p:nvSpPr>
          <p:spPr bwMode="auto">
            <a:xfrm>
              <a:off x="4366438" y="2358746"/>
              <a:ext cx="206161" cy="178756"/>
            </a:xfrm>
            <a:custGeom>
              <a:avLst/>
              <a:gdLst>
                <a:gd name="T0" fmla="*/ 709 w 1921"/>
                <a:gd name="T1" fmla="*/ 2396 h 2397"/>
                <a:gd name="T2" fmla="*/ 709 w 1921"/>
                <a:gd name="T3" fmla="*/ 2396 h 2397"/>
                <a:gd name="T4" fmla="*/ 1196 w 1921"/>
                <a:gd name="T5" fmla="*/ 2396 h 2397"/>
                <a:gd name="T6" fmla="*/ 1273 w 1921"/>
                <a:gd name="T7" fmla="*/ 1977 h 2397"/>
                <a:gd name="T8" fmla="*/ 1718 w 1921"/>
                <a:gd name="T9" fmla="*/ 668 h 2397"/>
                <a:gd name="T10" fmla="*/ 1904 w 1921"/>
                <a:gd name="T11" fmla="*/ 280 h 2397"/>
                <a:gd name="T12" fmla="*/ 1200 w 1921"/>
                <a:gd name="T13" fmla="*/ 0 h 2397"/>
                <a:gd name="T14" fmla="*/ 957 w 1921"/>
                <a:gd name="T15" fmla="*/ 6 h 2397"/>
                <a:gd name="T16" fmla="*/ 719 w 1921"/>
                <a:gd name="T17" fmla="*/ 0 h 2397"/>
                <a:gd name="T18" fmla="*/ 16 w 1921"/>
                <a:gd name="T19" fmla="*/ 280 h 2397"/>
                <a:gd name="T20" fmla="*/ 155 w 1921"/>
                <a:gd name="T21" fmla="*/ 627 h 2397"/>
                <a:gd name="T22" fmla="*/ 632 w 1921"/>
                <a:gd name="T23" fmla="*/ 1956 h 2397"/>
                <a:gd name="T24" fmla="*/ 709 w 1921"/>
                <a:gd name="T25" fmla="*/ 2396 h 2397"/>
                <a:gd name="T26" fmla="*/ 93 w 1921"/>
                <a:gd name="T27" fmla="*/ 300 h 2397"/>
                <a:gd name="T28" fmla="*/ 93 w 1921"/>
                <a:gd name="T29" fmla="*/ 300 h 2397"/>
                <a:gd name="T30" fmla="*/ 719 w 1921"/>
                <a:gd name="T31" fmla="*/ 88 h 2397"/>
                <a:gd name="T32" fmla="*/ 957 w 1921"/>
                <a:gd name="T33" fmla="*/ 88 h 2397"/>
                <a:gd name="T34" fmla="*/ 1196 w 1921"/>
                <a:gd name="T35" fmla="*/ 88 h 2397"/>
                <a:gd name="T36" fmla="*/ 1821 w 1921"/>
                <a:gd name="T37" fmla="*/ 300 h 2397"/>
                <a:gd name="T38" fmla="*/ 1666 w 1921"/>
                <a:gd name="T39" fmla="*/ 621 h 2397"/>
                <a:gd name="T40" fmla="*/ 1231 w 1921"/>
                <a:gd name="T41" fmla="*/ 1838 h 2397"/>
                <a:gd name="T42" fmla="*/ 1206 w 1921"/>
                <a:gd name="T43" fmla="*/ 1397 h 2397"/>
                <a:gd name="T44" fmla="*/ 947 w 1921"/>
                <a:gd name="T45" fmla="*/ 590 h 2397"/>
                <a:gd name="T46" fmla="*/ 694 w 1921"/>
                <a:gd name="T47" fmla="*/ 1382 h 2397"/>
                <a:gd name="T48" fmla="*/ 673 w 1921"/>
                <a:gd name="T49" fmla="*/ 1842 h 2397"/>
                <a:gd name="T50" fmla="*/ 207 w 1921"/>
                <a:gd name="T51" fmla="*/ 580 h 2397"/>
                <a:gd name="T52" fmla="*/ 93 w 1921"/>
                <a:gd name="T53" fmla="*/ 300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1" h="2397">
                  <a:moveTo>
                    <a:pt x="709" y="2396"/>
                  </a:moveTo>
                  <a:lnTo>
                    <a:pt x="709" y="2396"/>
                  </a:lnTo>
                  <a:cubicBezTo>
                    <a:pt x="1196" y="2396"/>
                    <a:pt x="1196" y="2396"/>
                    <a:pt x="1196" y="2396"/>
                  </a:cubicBezTo>
                  <a:cubicBezTo>
                    <a:pt x="1273" y="1977"/>
                    <a:pt x="1273" y="1977"/>
                    <a:pt x="1273" y="1977"/>
                  </a:cubicBezTo>
                  <a:cubicBezTo>
                    <a:pt x="1314" y="1672"/>
                    <a:pt x="1418" y="962"/>
                    <a:pt x="1718" y="668"/>
                  </a:cubicBezTo>
                  <a:cubicBezTo>
                    <a:pt x="1858" y="529"/>
                    <a:pt x="1920" y="404"/>
                    <a:pt x="1904" y="280"/>
                  </a:cubicBezTo>
                  <a:cubicBezTo>
                    <a:pt x="1868" y="21"/>
                    <a:pt x="1547" y="0"/>
                    <a:pt x="1200" y="0"/>
                  </a:cubicBezTo>
                  <a:cubicBezTo>
                    <a:pt x="957" y="6"/>
                    <a:pt x="957" y="6"/>
                    <a:pt x="957" y="6"/>
                  </a:cubicBezTo>
                  <a:cubicBezTo>
                    <a:pt x="719" y="0"/>
                    <a:pt x="719" y="0"/>
                    <a:pt x="719" y="0"/>
                  </a:cubicBezTo>
                  <a:cubicBezTo>
                    <a:pt x="367" y="0"/>
                    <a:pt x="52" y="21"/>
                    <a:pt x="16" y="280"/>
                  </a:cubicBezTo>
                  <a:cubicBezTo>
                    <a:pt x="0" y="399"/>
                    <a:pt x="47" y="523"/>
                    <a:pt x="155" y="627"/>
                  </a:cubicBezTo>
                  <a:cubicBezTo>
                    <a:pt x="461" y="932"/>
                    <a:pt x="580" y="1641"/>
                    <a:pt x="632" y="1956"/>
                  </a:cubicBezTo>
                  <a:lnTo>
                    <a:pt x="709" y="2396"/>
                  </a:lnTo>
                  <a:close/>
                  <a:moveTo>
                    <a:pt x="93" y="300"/>
                  </a:moveTo>
                  <a:lnTo>
                    <a:pt x="93" y="300"/>
                  </a:lnTo>
                  <a:cubicBezTo>
                    <a:pt x="124" y="125"/>
                    <a:pt x="336" y="88"/>
                    <a:pt x="719" y="88"/>
                  </a:cubicBezTo>
                  <a:cubicBezTo>
                    <a:pt x="957" y="88"/>
                    <a:pt x="957" y="88"/>
                    <a:pt x="957" y="88"/>
                  </a:cubicBezTo>
                  <a:cubicBezTo>
                    <a:pt x="1196" y="88"/>
                    <a:pt x="1196" y="88"/>
                    <a:pt x="1196" y="88"/>
                  </a:cubicBezTo>
                  <a:cubicBezTo>
                    <a:pt x="1583" y="88"/>
                    <a:pt x="1795" y="125"/>
                    <a:pt x="1821" y="300"/>
                  </a:cubicBezTo>
                  <a:cubicBezTo>
                    <a:pt x="1837" y="399"/>
                    <a:pt x="1785" y="502"/>
                    <a:pt x="1666" y="621"/>
                  </a:cubicBezTo>
                  <a:cubicBezTo>
                    <a:pt x="1392" y="895"/>
                    <a:pt x="1283" y="1486"/>
                    <a:pt x="1231" y="1838"/>
                  </a:cubicBezTo>
                  <a:cubicBezTo>
                    <a:pt x="1216" y="1744"/>
                    <a:pt x="1196" y="1599"/>
                    <a:pt x="1206" y="1397"/>
                  </a:cubicBezTo>
                  <a:cubicBezTo>
                    <a:pt x="1242" y="694"/>
                    <a:pt x="1087" y="590"/>
                    <a:pt x="947" y="590"/>
                  </a:cubicBezTo>
                  <a:cubicBezTo>
                    <a:pt x="797" y="590"/>
                    <a:pt x="663" y="699"/>
                    <a:pt x="694" y="1382"/>
                  </a:cubicBezTo>
                  <a:cubicBezTo>
                    <a:pt x="704" y="1599"/>
                    <a:pt x="688" y="1749"/>
                    <a:pt x="673" y="1842"/>
                  </a:cubicBezTo>
                  <a:cubicBezTo>
                    <a:pt x="616" y="1480"/>
                    <a:pt x="497" y="875"/>
                    <a:pt x="207" y="580"/>
                  </a:cubicBezTo>
                  <a:cubicBezTo>
                    <a:pt x="119" y="492"/>
                    <a:pt x="78" y="399"/>
                    <a:pt x="93" y="300"/>
                  </a:cubicBezTo>
                  <a:close/>
                </a:path>
              </a:pathLst>
            </a:custGeom>
            <a:solidFill>
              <a:srgbClr val="F78D1E"/>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104" name="Freeform 65">
              <a:extLst>
                <a:ext uri="{FF2B5EF4-FFF2-40B4-BE49-F238E27FC236}">
                  <a16:creationId xmlns:a16="http://schemas.microsoft.com/office/drawing/2014/main" id="{8A981155-6028-490F-8546-3C716E644071}"/>
                </a:ext>
              </a:extLst>
            </p:cNvPr>
            <p:cNvSpPr>
              <a:spLocks noChangeArrowheads="1"/>
            </p:cNvSpPr>
            <p:nvPr/>
          </p:nvSpPr>
          <p:spPr bwMode="auto">
            <a:xfrm>
              <a:off x="4300590" y="2252516"/>
              <a:ext cx="337242" cy="284986"/>
            </a:xfrm>
            <a:custGeom>
              <a:avLst/>
              <a:gdLst>
                <a:gd name="T0" fmla="*/ 1568 w 3142"/>
                <a:gd name="T1" fmla="*/ 0 h 3829"/>
                <a:gd name="T2" fmla="*/ 1568 w 3142"/>
                <a:gd name="T3" fmla="*/ 0 h 3829"/>
                <a:gd name="T4" fmla="*/ 192 w 3142"/>
                <a:gd name="T5" fmla="*/ 1748 h 3829"/>
                <a:gd name="T6" fmla="*/ 560 w 3142"/>
                <a:gd name="T7" fmla="*/ 2437 h 3829"/>
                <a:gd name="T8" fmla="*/ 1191 w 3142"/>
                <a:gd name="T9" fmla="*/ 3818 h 3829"/>
                <a:gd name="T10" fmla="*/ 1951 w 3142"/>
                <a:gd name="T11" fmla="*/ 3828 h 3829"/>
                <a:gd name="T12" fmla="*/ 2531 w 3142"/>
                <a:gd name="T13" fmla="*/ 2488 h 3829"/>
                <a:gd name="T14" fmla="*/ 2950 w 3142"/>
                <a:gd name="T15" fmla="*/ 1748 h 3829"/>
                <a:gd name="T16" fmla="*/ 1568 w 3142"/>
                <a:gd name="T17" fmla="*/ 0 h 3829"/>
                <a:gd name="T18" fmla="*/ 2877 w 3142"/>
                <a:gd name="T19" fmla="*/ 1733 h 3829"/>
                <a:gd name="T20" fmla="*/ 2877 w 3142"/>
                <a:gd name="T21" fmla="*/ 1733 h 3829"/>
                <a:gd name="T22" fmla="*/ 2479 w 3142"/>
                <a:gd name="T23" fmla="*/ 2437 h 3829"/>
                <a:gd name="T24" fmla="*/ 1894 w 3142"/>
                <a:gd name="T25" fmla="*/ 3771 h 3829"/>
                <a:gd name="T26" fmla="*/ 1243 w 3142"/>
                <a:gd name="T27" fmla="*/ 3766 h 3829"/>
                <a:gd name="T28" fmla="*/ 611 w 3142"/>
                <a:gd name="T29" fmla="*/ 2389 h 3829"/>
                <a:gd name="T30" fmla="*/ 259 w 3142"/>
                <a:gd name="T31" fmla="*/ 1733 h 3829"/>
                <a:gd name="T32" fmla="*/ 529 w 3142"/>
                <a:gd name="T33" fmla="*/ 558 h 3829"/>
                <a:gd name="T34" fmla="*/ 1568 w 3142"/>
                <a:gd name="T35" fmla="*/ 72 h 3829"/>
                <a:gd name="T36" fmla="*/ 2608 w 3142"/>
                <a:gd name="T37" fmla="*/ 558 h 3829"/>
                <a:gd name="T38" fmla="*/ 2877 w 3142"/>
                <a:gd name="T39" fmla="*/ 1733 h 3829"/>
                <a:gd name="T40" fmla="*/ 1568 w 3142"/>
                <a:gd name="T41" fmla="*/ 0 h 3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42" h="3829">
                  <a:moveTo>
                    <a:pt x="1568" y="0"/>
                  </a:moveTo>
                  <a:lnTo>
                    <a:pt x="1568" y="0"/>
                  </a:lnTo>
                  <a:cubicBezTo>
                    <a:pt x="596" y="0"/>
                    <a:pt x="0" y="890"/>
                    <a:pt x="192" y="1748"/>
                  </a:cubicBezTo>
                  <a:cubicBezTo>
                    <a:pt x="249" y="2023"/>
                    <a:pt x="389" y="2256"/>
                    <a:pt x="560" y="2437"/>
                  </a:cubicBezTo>
                  <a:cubicBezTo>
                    <a:pt x="1082" y="2980"/>
                    <a:pt x="1191" y="3818"/>
                    <a:pt x="1191" y="3818"/>
                  </a:cubicBezTo>
                  <a:cubicBezTo>
                    <a:pt x="1951" y="3828"/>
                    <a:pt x="1951" y="3828"/>
                    <a:pt x="1951" y="3828"/>
                  </a:cubicBezTo>
                  <a:cubicBezTo>
                    <a:pt x="1951" y="3828"/>
                    <a:pt x="1982" y="3057"/>
                    <a:pt x="2531" y="2488"/>
                  </a:cubicBezTo>
                  <a:cubicBezTo>
                    <a:pt x="2717" y="2291"/>
                    <a:pt x="2883" y="2048"/>
                    <a:pt x="2950" y="1748"/>
                  </a:cubicBezTo>
                  <a:cubicBezTo>
                    <a:pt x="3141" y="890"/>
                    <a:pt x="2546" y="0"/>
                    <a:pt x="1568" y="0"/>
                  </a:cubicBezTo>
                  <a:lnTo>
                    <a:pt x="2877" y="1733"/>
                  </a:lnTo>
                  <a:lnTo>
                    <a:pt x="2877" y="1733"/>
                  </a:lnTo>
                  <a:cubicBezTo>
                    <a:pt x="2825" y="1987"/>
                    <a:pt x="2691" y="2214"/>
                    <a:pt x="2479" y="2437"/>
                  </a:cubicBezTo>
                  <a:cubicBezTo>
                    <a:pt x="2003" y="2928"/>
                    <a:pt x="1884" y="3590"/>
                    <a:pt x="1894" y="3771"/>
                  </a:cubicBezTo>
                  <a:cubicBezTo>
                    <a:pt x="1243" y="3766"/>
                    <a:pt x="1243" y="3766"/>
                    <a:pt x="1243" y="3766"/>
                  </a:cubicBezTo>
                  <a:cubicBezTo>
                    <a:pt x="1237" y="3585"/>
                    <a:pt x="1066" y="2861"/>
                    <a:pt x="611" y="2389"/>
                  </a:cubicBezTo>
                  <a:cubicBezTo>
                    <a:pt x="435" y="2204"/>
                    <a:pt x="316" y="1981"/>
                    <a:pt x="259" y="1733"/>
                  </a:cubicBezTo>
                  <a:cubicBezTo>
                    <a:pt x="171" y="1319"/>
                    <a:pt x="269" y="884"/>
                    <a:pt x="529" y="558"/>
                  </a:cubicBezTo>
                  <a:cubicBezTo>
                    <a:pt x="782" y="248"/>
                    <a:pt x="1149" y="72"/>
                    <a:pt x="1568" y="72"/>
                  </a:cubicBezTo>
                  <a:cubicBezTo>
                    <a:pt x="1988" y="72"/>
                    <a:pt x="2360" y="248"/>
                    <a:pt x="2608" y="558"/>
                  </a:cubicBezTo>
                  <a:cubicBezTo>
                    <a:pt x="2867" y="884"/>
                    <a:pt x="2970" y="1319"/>
                    <a:pt x="2877" y="1733"/>
                  </a:cubicBezTo>
                  <a:lnTo>
                    <a:pt x="1568" y="0"/>
                  </a:lnTo>
                </a:path>
              </a:pathLst>
            </a:custGeom>
            <a:solidFill>
              <a:srgbClr val="F0F0F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105" name="Freeform 66">
              <a:extLst>
                <a:ext uri="{FF2B5EF4-FFF2-40B4-BE49-F238E27FC236}">
                  <a16:creationId xmlns:a16="http://schemas.microsoft.com/office/drawing/2014/main" id="{522BF30D-DD4F-44E8-B42C-CD5C993861D9}"/>
                </a:ext>
              </a:extLst>
            </p:cNvPr>
            <p:cNvSpPr>
              <a:spLocks noChangeArrowheads="1"/>
            </p:cNvSpPr>
            <p:nvPr/>
          </p:nvSpPr>
          <p:spPr bwMode="auto">
            <a:xfrm>
              <a:off x="4424286" y="2531957"/>
              <a:ext cx="88618" cy="50768"/>
            </a:xfrm>
            <a:custGeom>
              <a:avLst/>
              <a:gdLst>
                <a:gd name="T0" fmla="*/ 823 w 824"/>
                <a:gd name="T1" fmla="*/ 249 h 684"/>
                <a:gd name="T2" fmla="*/ 823 w 824"/>
                <a:gd name="T3" fmla="*/ 249 h 684"/>
                <a:gd name="T4" fmla="*/ 792 w 824"/>
                <a:gd name="T5" fmla="*/ 171 h 684"/>
                <a:gd name="T6" fmla="*/ 823 w 824"/>
                <a:gd name="T7" fmla="*/ 104 h 684"/>
                <a:gd name="T8" fmla="*/ 725 w 824"/>
                <a:gd name="T9" fmla="*/ 0 h 684"/>
                <a:gd name="T10" fmla="*/ 104 w 824"/>
                <a:gd name="T11" fmla="*/ 0 h 684"/>
                <a:gd name="T12" fmla="*/ 0 w 824"/>
                <a:gd name="T13" fmla="*/ 104 h 684"/>
                <a:gd name="T14" fmla="*/ 31 w 824"/>
                <a:gd name="T15" fmla="*/ 171 h 684"/>
                <a:gd name="T16" fmla="*/ 0 w 824"/>
                <a:gd name="T17" fmla="*/ 249 h 684"/>
                <a:gd name="T18" fmla="*/ 31 w 824"/>
                <a:gd name="T19" fmla="*/ 321 h 684"/>
                <a:gd name="T20" fmla="*/ 0 w 824"/>
                <a:gd name="T21" fmla="*/ 394 h 684"/>
                <a:gd name="T22" fmla="*/ 104 w 824"/>
                <a:gd name="T23" fmla="*/ 492 h 684"/>
                <a:gd name="T24" fmla="*/ 120 w 824"/>
                <a:gd name="T25" fmla="*/ 492 h 684"/>
                <a:gd name="T26" fmla="*/ 414 w 824"/>
                <a:gd name="T27" fmla="*/ 683 h 684"/>
                <a:gd name="T28" fmla="*/ 704 w 824"/>
                <a:gd name="T29" fmla="*/ 492 h 684"/>
                <a:gd name="T30" fmla="*/ 725 w 824"/>
                <a:gd name="T31" fmla="*/ 492 h 684"/>
                <a:gd name="T32" fmla="*/ 823 w 824"/>
                <a:gd name="T33" fmla="*/ 394 h 684"/>
                <a:gd name="T34" fmla="*/ 792 w 824"/>
                <a:gd name="T35" fmla="*/ 321 h 684"/>
                <a:gd name="T36" fmla="*/ 823 w 824"/>
                <a:gd name="T37" fmla="*/ 249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4" h="684">
                  <a:moveTo>
                    <a:pt x="823" y="249"/>
                  </a:moveTo>
                  <a:lnTo>
                    <a:pt x="823" y="249"/>
                  </a:lnTo>
                  <a:cubicBezTo>
                    <a:pt x="823" y="218"/>
                    <a:pt x="813" y="192"/>
                    <a:pt x="792" y="171"/>
                  </a:cubicBezTo>
                  <a:cubicBezTo>
                    <a:pt x="813" y="156"/>
                    <a:pt x="823" y="129"/>
                    <a:pt x="823" y="104"/>
                  </a:cubicBezTo>
                  <a:cubicBezTo>
                    <a:pt x="823" y="47"/>
                    <a:pt x="782" y="0"/>
                    <a:pt x="725" y="0"/>
                  </a:cubicBezTo>
                  <a:cubicBezTo>
                    <a:pt x="104" y="0"/>
                    <a:pt x="104" y="0"/>
                    <a:pt x="104" y="0"/>
                  </a:cubicBezTo>
                  <a:cubicBezTo>
                    <a:pt x="47" y="0"/>
                    <a:pt x="0" y="47"/>
                    <a:pt x="0" y="104"/>
                  </a:cubicBezTo>
                  <a:cubicBezTo>
                    <a:pt x="0" y="129"/>
                    <a:pt x="10" y="156"/>
                    <a:pt x="31" y="171"/>
                  </a:cubicBezTo>
                  <a:cubicBezTo>
                    <a:pt x="10" y="192"/>
                    <a:pt x="0" y="218"/>
                    <a:pt x="0" y="249"/>
                  </a:cubicBezTo>
                  <a:cubicBezTo>
                    <a:pt x="0" y="275"/>
                    <a:pt x="10" y="300"/>
                    <a:pt x="31" y="321"/>
                  </a:cubicBezTo>
                  <a:cubicBezTo>
                    <a:pt x="10" y="337"/>
                    <a:pt x="0" y="363"/>
                    <a:pt x="0" y="394"/>
                  </a:cubicBezTo>
                  <a:cubicBezTo>
                    <a:pt x="0" y="446"/>
                    <a:pt x="47" y="492"/>
                    <a:pt x="104" y="492"/>
                  </a:cubicBezTo>
                  <a:cubicBezTo>
                    <a:pt x="120" y="492"/>
                    <a:pt x="120" y="492"/>
                    <a:pt x="120" y="492"/>
                  </a:cubicBezTo>
                  <a:cubicBezTo>
                    <a:pt x="171" y="606"/>
                    <a:pt x="280" y="683"/>
                    <a:pt x="414" y="683"/>
                  </a:cubicBezTo>
                  <a:cubicBezTo>
                    <a:pt x="544" y="683"/>
                    <a:pt x="653" y="606"/>
                    <a:pt x="704" y="492"/>
                  </a:cubicBezTo>
                  <a:cubicBezTo>
                    <a:pt x="725" y="492"/>
                    <a:pt x="725" y="492"/>
                    <a:pt x="725" y="492"/>
                  </a:cubicBezTo>
                  <a:cubicBezTo>
                    <a:pt x="782" y="492"/>
                    <a:pt x="823" y="446"/>
                    <a:pt x="823" y="394"/>
                  </a:cubicBezTo>
                  <a:cubicBezTo>
                    <a:pt x="823" y="363"/>
                    <a:pt x="813" y="337"/>
                    <a:pt x="792" y="321"/>
                  </a:cubicBezTo>
                  <a:cubicBezTo>
                    <a:pt x="813" y="300"/>
                    <a:pt x="823" y="275"/>
                    <a:pt x="823" y="249"/>
                  </a:cubicBezTo>
                </a:path>
              </a:pathLst>
            </a:custGeom>
            <a:solidFill>
              <a:srgbClr val="DEEBF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106" name="Freeform 67">
              <a:extLst>
                <a:ext uri="{FF2B5EF4-FFF2-40B4-BE49-F238E27FC236}">
                  <a16:creationId xmlns:a16="http://schemas.microsoft.com/office/drawing/2014/main" id="{69C037E8-53AC-425F-B0A6-A58C059A4068}"/>
                </a:ext>
              </a:extLst>
            </p:cNvPr>
            <p:cNvSpPr>
              <a:spLocks noChangeArrowheads="1"/>
            </p:cNvSpPr>
            <p:nvPr/>
          </p:nvSpPr>
          <p:spPr bwMode="auto">
            <a:xfrm>
              <a:off x="4430440" y="2533236"/>
              <a:ext cx="76310" cy="11945"/>
            </a:xfrm>
            <a:custGeom>
              <a:avLst/>
              <a:gdLst>
                <a:gd name="T0" fmla="*/ 709 w 715"/>
                <a:gd name="T1" fmla="*/ 37 h 157"/>
                <a:gd name="T2" fmla="*/ 709 w 715"/>
                <a:gd name="T3" fmla="*/ 37 h 157"/>
                <a:gd name="T4" fmla="*/ 678 w 715"/>
                <a:gd name="T5" fmla="*/ 73 h 157"/>
                <a:gd name="T6" fmla="*/ 41 w 715"/>
                <a:gd name="T7" fmla="*/ 156 h 157"/>
                <a:gd name="T8" fmla="*/ 5 w 715"/>
                <a:gd name="T9" fmla="*/ 125 h 157"/>
                <a:gd name="T10" fmla="*/ 37 w 715"/>
                <a:gd name="T11" fmla="*/ 83 h 157"/>
                <a:gd name="T12" fmla="*/ 673 w 715"/>
                <a:gd name="T13" fmla="*/ 6 h 157"/>
                <a:gd name="T14" fmla="*/ 709 w 715"/>
                <a:gd name="T15" fmla="*/ 3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7">
                  <a:moveTo>
                    <a:pt x="709" y="37"/>
                  </a:moveTo>
                  <a:lnTo>
                    <a:pt x="709" y="37"/>
                  </a:lnTo>
                  <a:cubicBezTo>
                    <a:pt x="714" y="52"/>
                    <a:pt x="699" y="73"/>
                    <a:pt x="678" y="73"/>
                  </a:cubicBezTo>
                  <a:cubicBezTo>
                    <a:pt x="41" y="156"/>
                    <a:pt x="41" y="156"/>
                    <a:pt x="41" y="156"/>
                  </a:cubicBezTo>
                  <a:cubicBezTo>
                    <a:pt x="26" y="156"/>
                    <a:pt x="5" y="145"/>
                    <a:pt x="5" y="125"/>
                  </a:cubicBezTo>
                  <a:cubicBezTo>
                    <a:pt x="0" y="104"/>
                    <a:pt x="16" y="88"/>
                    <a:pt x="37" y="83"/>
                  </a:cubicBezTo>
                  <a:cubicBezTo>
                    <a:pt x="673" y="6"/>
                    <a:pt x="673" y="6"/>
                    <a:pt x="673" y="6"/>
                  </a:cubicBezTo>
                  <a:cubicBezTo>
                    <a:pt x="688" y="0"/>
                    <a:pt x="709" y="16"/>
                    <a:pt x="709" y="37"/>
                  </a:cubicBezTo>
                </a:path>
              </a:pathLst>
            </a:custGeom>
            <a:solidFill>
              <a:srgbClr val="58717D"/>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107" name="Freeform 68">
              <a:extLst>
                <a:ext uri="{FF2B5EF4-FFF2-40B4-BE49-F238E27FC236}">
                  <a16:creationId xmlns:a16="http://schemas.microsoft.com/office/drawing/2014/main" id="{3421E2FE-4BB1-4D10-B284-33C439A770C6}"/>
                </a:ext>
              </a:extLst>
            </p:cNvPr>
            <p:cNvSpPr>
              <a:spLocks noChangeArrowheads="1"/>
            </p:cNvSpPr>
            <p:nvPr/>
          </p:nvSpPr>
          <p:spPr bwMode="auto">
            <a:xfrm>
              <a:off x="4430440" y="2544329"/>
              <a:ext cx="76310" cy="11519"/>
            </a:xfrm>
            <a:custGeom>
              <a:avLst/>
              <a:gdLst>
                <a:gd name="T0" fmla="*/ 709 w 715"/>
                <a:gd name="T1" fmla="*/ 32 h 156"/>
                <a:gd name="T2" fmla="*/ 709 w 715"/>
                <a:gd name="T3" fmla="*/ 32 h 156"/>
                <a:gd name="T4" fmla="*/ 678 w 715"/>
                <a:gd name="T5" fmla="*/ 73 h 156"/>
                <a:gd name="T6" fmla="*/ 41 w 715"/>
                <a:gd name="T7" fmla="*/ 155 h 156"/>
                <a:gd name="T8" fmla="*/ 5 w 715"/>
                <a:gd name="T9" fmla="*/ 124 h 156"/>
                <a:gd name="T10" fmla="*/ 37 w 715"/>
                <a:gd name="T11" fmla="*/ 88 h 156"/>
                <a:gd name="T12" fmla="*/ 673 w 715"/>
                <a:gd name="T13" fmla="*/ 0 h 156"/>
                <a:gd name="T14" fmla="*/ 709 w 715"/>
                <a:gd name="T15" fmla="*/ 32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6">
                  <a:moveTo>
                    <a:pt x="709" y="32"/>
                  </a:moveTo>
                  <a:lnTo>
                    <a:pt x="709" y="32"/>
                  </a:lnTo>
                  <a:cubicBezTo>
                    <a:pt x="714" y="52"/>
                    <a:pt x="699" y="73"/>
                    <a:pt x="678" y="73"/>
                  </a:cubicBezTo>
                  <a:cubicBezTo>
                    <a:pt x="41" y="155"/>
                    <a:pt x="41" y="155"/>
                    <a:pt x="41" y="155"/>
                  </a:cubicBezTo>
                  <a:cubicBezTo>
                    <a:pt x="26" y="155"/>
                    <a:pt x="5" y="145"/>
                    <a:pt x="5" y="124"/>
                  </a:cubicBezTo>
                  <a:cubicBezTo>
                    <a:pt x="0" y="109"/>
                    <a:pt x="16" y="88"/>
                    <a:pt x="37" y="88"/>
                  </a:cubicBezTo>
                  <a:cubicBezTo>
                    <a:pt x="673" y="0"/>
                    <a:pt x="673" y="0"/>
                    <a:pt x="673" y="0"/>
                  </a:cubicBezTo>
                  <a:cubicBezTo>
                    <a:pt x="688" y="0"/>
                    <a:pt x="709" y="15"/>
                    <a:pt x="709" y="32"/>
                  </a:cubicBezTo>
                </a:path>
              </a:pathLst>
            </a:custGeom>
            <a:solidFill>
              <a:srgbClr val="58717D"/>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108" name="Freeform 69">
              <a:extLst>
                <a:ext uri="{FF2B5EF4-FFF2-40B4-BE49-F238E27FC236}">
                  <a16:creationId xmlns:a16="http://schemas.microsoft.com/office/drawing/2014/main" id="{6F54F47B-8727-4D89-A0E7-3397F19583D4}"/>
                </a:ext>
              </a:extLst>
            </p:cNvPr>
            <p:cNvSpPr>
              <a:spLocks noChangeArrowheads="1"/>
            </p:cNvSpPr>
            <p:nvPr/>
          </p:nvSpPr>
          <p:spPr bwMode="auto">
            <a:xfrm>
              <a:off x="4430440" y="2554567"/>
              <a:ext cx="76310" cy="11519"/>
            </a:xfrm>
            <a:custGeom>
              <a:avLst/>
              <a:gdLst>
                <a:gd name="T0" fmla="*/ 709 w 715"/>
                <a:gd name="T1" fmla="*/ 36 h 156"/>
                <a:gd name="T2" fmla="*/ 709 w 715"/>
                <a:gd name="T3" fmla="*/ 36 h 156"/>
                <a:gd name="T4" fmla="*/ 678 w 715"/>
                <a:gd name="T5" fmla="*/ 72 h 156"/>
                <a:gd name="T6" fmla="*/ 41 w 715"/>
                <a:gd name="T7" fmla="*/ 155 h 156"/>
                <a:gd name="T8" fmla="*/ 5 w 715"/>
                <a:gd name="T9" fmla="*/ 124 h 156"/>
                <a:gd name="T10" fmla="*/ 37 w 715"/>
                <a:gd name="T11" fmla="*/ 83 h 156"/>
                <a:gd name="T12" fmla="*/ 673 w 715"/>
                <a:gd name="T13" fmla="*/ 5 h 156"/>
                <a:gd name="T14" fmla="*/ 709 w 715"/>
                <a:gd name="T15" fmla="*/ 3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6">
                  <a:moveTo>
                    <a:pt x="709" y="36"/>
                  </a:moveTo>
                  <a:lnTo>
                    <a:pt x="709" y="36"/>
                  </a:lnTo>
                  <a:cubicBezTo>
                    <a:pt x="714" y="52"/>
                    <a:pt x="699" y="72"/>
                    <a:pt x="678" y="72"/>
                  </a:cubicBezTo>
                  <a:cubicBezTo>
                    <a:pt x="41" y="155"/>
                    <a:pt x="41" y="155"/>
                    <a:pt x="41" y="155"/>
                  </a:cubicBezTo>
                  <a:cubicBezTo>
                    <a:pt x="26" y="155"/>
                    <a:pt x="5" y="145"/>
                    <a:pt x="5" y="124"/>
                  </a:cubicBezTo>
                  <a:cubicBezTo>
                    <a:pt x="0" y="103"/>
                    <a:pt x="16" y="88"/>
                    <a:pt x="37" y="83"/>
                  </a:cubicBezTo>
                  <a:cubicBezTo>
                    <a:pt x="673" y="5"/>
                    <a:pt x="673" y="5"/>
                    <a:pt x="673" y="5"/>
                  </a:cubicBezTo>
                  <a:cubicBezTo>
                    <a:pt x="688" y="0"/>
                    <a:pt x="709" y="16"/>
                    <a:pt x="709" y="36"/>
                  </a:cubicBezTo>
                </a:path>
              </a:pathLst>
            </a:custGeom>
            <a:solidFill>
              <a:srgbClr val="58717D"/>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109" name="Freeform 70">
              <a:extLst>
                <a:ext uri="{FF2B5EF4-FFF2-40B4-BE49-F238E27FC236}">
                  <a16:creationId xmlns:a16="http://schemas.microsoft.com/office/drawing/2014/main" id="{98E622EB-7383-4282-97E0-091020710F9D}"/>
                </a:ext>
              </a:extLst>
            </p:cNvPr>
            <p:cNvSpPr>
              <a:spLocks noChangeArrowheads="1"/>
            </p:cNvSpPr>
            <p:nvPr/>
          </p:nvSpPr>
          <p:spPr bwMode="auto">
            <a:xfrm>
              <a:off x="4163970" y="2149273"/>
              <a:ext cx="615405" cy="390790"/>
            </a:xfrm>
            <a:custGeom>
              <a:avLst/>
              <a:gdLst>
                <a:gd name="T0" fmla="*/ 5728 w 5729"/>
                <a:gd name="T1" fmla="*/ 2856 h 5247"/>
                <a:gd name="T2" fmla="*/ 5728 w 5729"/>
                <a:gd name="T3" fmla="*/ 2856 h 5247"/>
                <a:gd name="T4" fmla="*/ 5138 w 5729"/>
                <a:gd name="T5" fmla="*/ 2256 h 5247"/>
                <a:gd name="T6" fmla="*/ 5376 w 5729"/>
                <a:gd name="T7" fmla="*/ 1453 h 5247"/>
                <a:gd name="T8" fmla="*/ 4558 w 5729"/>
                <a:gd name="T9" fmla="*/ 1216 h 5247"/>
                <a:gd name="T10" fmla="*/ 4351 w 5729"/>
                <a:gd name="T11" fmla="*/ 404 h 5247"/>
                <a:gd name="T12" fmla="*/ 3523 w 5729"/>
                <a:gd name="T13" fmla="*/ 600 h 5247"/>
                <a:gd name="T14" fmla="*/ 2929 w 5729"/>
                <a:gd name="T15" fmla="*/ 0 h 5247"/>
                <a:gd name="T16" fmla="*/ 2313 w 5729"/>
                <a:gd name="T17" fmla="*/ 575 h 5247"/>
                <a:gd name="T18" fmla="*/ 1490 w 5729"/>
                <a:gd name="T19" fmla="*/ 341 h 5247"/>
                <a:gd name="T20" fmla="*/ 1247 w 5729"/>
                <a:gd name="T21" fmla="*/ 1139 h 5247"/>
                <a:gd name="T22" fmla="*/ 413 w 5729"/>
                <a:gd name="T23" fmla="*/ 1340 h 5247"/>
                <a:gd name="T24" fmla="*/ 615 w 5729"/>
                <a:gd name="T25" fmla="*/ 2152 h 5247"/>
                <a:gd name="T26" fmla="*/ 0 w 5729"/>
                <a:gd name="T27" fmla="*/ 2731 h 5247"/>
                <a:gd name="T28" fmla="*/ 590 w 5729"/>
                <a:gd name="T29" fmla="*/ 3332 h 5247"/>
                <a:gd name="T30" fmla="*/ 352 w 5729"/>
                <a:gd name="T31" fmla="*/ 4139 h 5247"/>
                <a:gd name="T32" fmla="*/ 1169 w 5729"/>
                <a:gd name="T33" fmla="*/ 4372 h 5247"/>
                <a:gd name="T34" fmla="*/ 1376 w 5729"/>
                <a:gd name="T35" fmla="*/ 5184 h 5247"/>
                <a:gd name="T36" fmla="*/ 2204 w 5729"/>
                <a:gd name="T37" fmla="*/ 4987 h 5247"/>
                <a:gd name="T38" fmla="*/ 2204 w 5729"/>
                <a:gd name="T39" fmla="*/ 4993 h 5247"/>
                <a:gd name="T40" fmla="*/ 1759 w 5729"/>
                <a:gd name="T41" fmla="*/ 3859 h 5247"/>
                <a:gd name="T42" fmla="*/ 1360 w 5729"/>
                <a:gd name="T43" fmla="*/ 3141 h 5247"/>
                <a:gd name="T44" fmla="*/ 1661 w 5729"/>
                <a:gd name="T45" fmla="*/ 1852 h 5247"/>
                <a:gd name="T46" fmla="*/ 2840 w 5729"/>
                <a:gd name="T47" fmla="*/ 1309 h 5247"/>
                <a:gd name="T48" fmla="*/ 4015 w 5729"/>
                <a:gd name="T49" fmla="*/ 1852 h 5247"/>
                <a:gd name="T50" fmla="*/ 4320 w 5729"/>
                <a:gd name="T51" fmla="*/ 3141 h 5247"/>
                <a:gd name="T52" fmla="*/ 3876 w 5729"/>
                <a:gd name="T53" fmla="*/ 3907 h 5247"/>
                <a:gd name="T54" fmla="*/ 3456 w 5729"/>
                <a:gd name="T55" fmla="*/ 5008 h 5247"/>
                <a:gd name="T56" fmla="*/ 4238 w 5729"/>
                <a:gd name="T57" fmla="*/ 5246 h 5247"/>
                <a:gd name="T58" fmla="*/ 4480 w 5729"/>
                <a:gd name="T59" fmla="*/ 4450 h 5247"/>
                <a:gd name="T60" fmla="*/ 5308 w 5729"/>
                <a:gd name="T61" fmla="*/ 4248 h 5247"/>
                <a:gd name="T62" fmla="*/ 5112 w 5729"/>
                <a:gd name="T63" fmla="*/ 3441 h 5247"/>
                <a:gd name="T64" fmla="*/ 5728 w 5729"/>
                <a:gd name="T65" fmla="*/ 2856 h 5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29" h="5247">
                  <a:moveTo>
                    <a:pt x="5728" y="2856"/>
                  </a:moveTo>
                  <a:lnTo>
                    <a:pt x="5728" y="2856"/>
                  </a:lnTo>
                  <a:cubicBezTo>
                    <a:pt x="5448" y="2773"/>
                    <a:pt x="5215" y="2556"/>
                    <a:pt x="5138" y="2256"/>
                  </a:cubicBezTo>
                  <a:cubicBezTo>
                    <a:pt x="5065" y="1955"/>
                    <a:pt x="5164" y="1651"/>
                    <a:pt x="5376" y="1453"/>
                  </a:cubicBezTo>
                  <a:cubicBezTo>
                    <a:pt x="5091" y="1516"/>
                    <a:pt x="4775" y="1438"/>
                    <a:pt x="4558" y="1216"/>
                  </a:cubicBezTo>
                  <a:cubicBezTo>
                    <a:pt x="4336" y="993"/>
                    <a:pt x="4268" y="683"/>
                    <a:pt x="4351" y="404"/>
                  </a:cubicBezTo>
                  <a:cubicBezTo>
                    <a:pt x="4139" y="600"/>
                    <a:pt x="3824" y="688"/>
                    <a:pt x="3523" y="600"/>
                  </a:cubicBezTo>
                  <a:cubicBezTo>
                    <a:pt x="3218" y="517"/>
                    <a:pt x="3000" y="279"/>
                    <a:pt x="2929" y="0"/>
                  </a:cubicBezTo>
                  <a:cubicBezTo>
                    <a:pt x="2846" y="274"/>
                    <a:pt x="2617" y="502"/>
                    <a:pt x="2313" y="575"/>
                  </a:cubicBezTo>
                  <a:cubicBezTo>
                    <a:pt x="2002" y="647"/>
                    <a:pt x="1691" y="548"/>
                    <a:pt x="1490" y="341"/>
                  </a:cubicBezTo>
                  <a:cubicBezTo>
                    <a:pt x="1557" y="621"/>
                    <a:pt x="1474" y="926"/>
                    <a:pt x="1247" y="1139"/>
                  </a:cubicBezTo>
                  <a:cubicBezTo>
                    <a:pt x="1019" y="1355"/>
                    <a:pt x="698" y="1422"/>
                    <a:pt x="413" y="1340"/>
                  </a:cubicBezTo>
                  <a:cubicBezTo>
                    <a:pt x="615" y="1552"/>
                    <a:pt x="704" y="1857"/>
                    <a:pt x="615" y="2152"/>
                  </a:cubicBezTo>
                  <a:cubicBezTo>
                    <a:pt x="527" y="2448"/>
                    <a:pt x="284" y="2659"/>
                    <a:pt x="0" y="2731"/>
                  </a:cubicBezTo>
                  <a:cubicBezTo>
                    <a:pt x="279" y="2814"/>
                    <a:pt x="512" y="3037"/>
                    <a:pt x="590" y="3332"/>
                  </a:cubicBezTo>
                  <a:cubicBezTo>
                    <a:pt x="662" y="3632"/>
                    <a:pt x="564" y="3937"/>
                    <a:pt x="352" y="4139"/>
                  </a:cubicBezTo>
                  <a:cubicBezTo>
                    <a:pt x="636" y="4072"/>
                    <a:pt x="952" y="4149"/>
                    <a:pt x="1169" y="4372"/>
                  </a:cubicBezTo>
                  <a:cubicBezTo>
                    <a:pt x="1387" y="4594"/>
                    <a:pt x="1454" y="4910"/>
                    <a:pt x="1376" y="5184"/>
                  </a:cubicBezTo>
                  <a:cubicBezTo>
                    <a:pt x="1588" y="4987"/>
                    <a:pt x="1899" y="4904"/>
                    <a:pt x="2204" y="4987"/>
                  </a:cubicBezTo>
                  <a:lnTo>
                    <a:pt x="2204" y="4993"/>
                  </a:lnTo>
                  <a:cubicBezTo>
                    <a:pt x="2178" y="4713"/>
                    <a:pt x="2084" y="4196"/>
                    <a:pt x="1759" y="3859"/>
                  </a:cubicBezTo>
                  <a:cubicBezTo>
                    <a:pt x="1557" y="3658"/>
                    <a:pt x="1422" y="3410"/>
                    <a:pt x="1360" y="3141"/>
                  </a:cubicBezTo>
                  <a:cubicBezTo>
                    <a:pt x="1257" y="2685"/>
                    <a:pt x="1371" y="2204"/>
                    <a:pt x="1661" y="1852"/>
                  </a:cubicBezTo>
                  <a:cubicBezTo>
                    <a:pt x="1951" y="1505"/>
                    <a:pt x="2365" y="1309"/>
                    <a:pt x="2840" y="1309"/>
                  </a:cubicBezTo>
                  <a:cubicBezTo>
                    <a:pt x="3311" y="1309"/>
                    <a:pt x="3730" y="1505"/>
                    <a:pt x="4015" y="1852"/>
                  </a:cubicBezTo>
                  <a:cubicBezTo>
                    <a:pt x="4309" y="2204"/>
                    <a:pt x="4423" y="2685"/>
                    <a:pt x="4320" y="3141"/>
                  </a:cubicBezTo>
                  <a:cubicBezTo>
                    <a:pt x="4258" y="3410"/>
                    <a:pt x="4108" y="3668"/>
                    <a:pt x="3876" y="3907"/>
                  </a:cubicBezTo>
                  <a:cubicBezTo>
                    <a:pt x="3523" y="4258"/>
                    <a:pt x="3466" y="4755"/>
                    <a:pt x="3456" y="5008"/>
                  </a:cubicBezTo>
                  <a:cubicBezTo>
                    <a:pt x="3751" y="4952"/>
                    <a:pt x="4041" y="5050"/>
                    <a:pt x="4238" y="5246"/>
                  </a:cubicBezTo>
                  <a:cubicBezTo>
                    <a:pt x="4170" y="4972"/>
                    <a:pt x="4253" y="4662"/>
                    <a:pt x="4480" y="4450"/>
                  </a:cubicBezTo>
                  <a:cubicBezTo>
                    <a:pt x="4708" y="4238"/>
                    <a:pt x="5023" y="4170"/>
                    <a:pt x="5308" y="4248"/>
                  </a:cubicBezTo>
                  <a:cubicBezTo>
                    <a:pt x="5106" y="4040"/>
                    <a:pt x="5023" y="3736"/>
                    <a:pt x="5112" y="3441"/>
                  </a:cubicBezTo>
                  <a:cubicBezTo>
                    <a:pt x="5200" y="3141"/>
                    <a:pt x="5437" y="2928"/>
                    <a:pt x="5728" y="2856"/>
                  </a:cubicBezTo>
                </a:path>
              </a:pathLst>
            </a:custGeom>
            <a:solidFill>
              <a:schemeClr val="accent4"/>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sp>
          <p:nvSpPr>
            <p:cNvPr id="110" name="Freeform 71">
              <a:extLst>
                <a:ext uri="{FF2B5EF4-FFF2-40B4-BE49-F238E27FC236}">
                  <a16:creationId xmlns:a16="http://schemas.microsoft.com/office/drawing/2014/main" id="{D9D7E5F1-D524-4D9E-9CFF-AAB91CD9AFD7}"/>
                </a:ext>
              </a:extLst>
            </p:cNvPr>
            <p:cNvSpPr>
              <a:spLocks noChangeArrowheads="1"/>
            </p:cNvSpPr>
            <p:nvPr/>
          </p:nvSpPr>
          <p:spPr bwMode="auto">
            <a:xfrm>
              <a:off x="4163970" y="2148846"/>
              <a:ext cx="615405" cy="391643"/>
            </a:xfrm>
            <a:custGeom>
              <a:avLst/>
              <a:gdLst>
                <a:gd name="T0" fmla="*/ 5728 w 5729"/>
                <a:gd name="T1" fmla="*/ 2862 h 5259"/>
                <a:gd name="T2" fmla="*/ 5376 w 5729"/>
                <a:gd name="T3" fmla="*/ 1459 h 5259"/>
                <a:gd name="T4" fmla="*/ 5179 w 5729"/>
                <a:gd name="T5" fmla="*/ 1480 h 5259"/>
                <a:gd name="T6" fmla="*/ 4351 w 5729"/>
                <a:gd name="T7" fmla="*/ 410 h 5259"/>
                <a:gd name="T8" fmla="*/ 3761 w 5729"/>
                <a:gd name="T9" fmla="*/ 637 h 5259"/>
                <a:gd name="T10" fmla="*/ 2929 w 5729"/>
                <a:gd name="T11" fmla="*/ 0 h 5259"/>
                <a:gd name="T12" fmla="*/ 2105 w 5729"/>
                <a:gd name="T13" fmla="*/ 601 h 5259"/>
                <a:gd name="T14" fmla="*/ 1485 w 5729"/>
                <a:gd name="T15" fmla="*/ 347 h 5259"/>
                <a:gd name="T16" fmla="*/ 652 w 5729"/>
                <a:gd name="T17" fmla="*/ 1377 h 5259"/>
                <a:gd name="T18" fmla="*/ 413 w 5729"/>
                <a:gd name="T19" fmla="*/ 1346 h 5259"/>
                <a:gd name="T20" fmla="*/ 0 w 5729"/>
                <a:gd name="T21" fmla="*/ 2737 h 5259"/>
                <a:gd name="T22" fmla="*/ 590 w 5729"/>
                <a:gd name="T23" fmla="*/ 3338 h 5259"/>
                <a:gd name="T24" fmla="*/ 346 w 5729"/>
                <a:gd name="T25" fmla="*/ 4145 h 5259"/>
                <a:gd name="T26" fmla="*/ 1169 w 5729"/>
                <a:gd name="T27" fmla="*/ 4378 h 5259"/>
                <a:gd name="T28" fmla="*/ 1376 w 5729"/>
                <a:gd name="T29" fmla="*/ 5190 h 5259"/>
                <a:gd name="T30" fmla="*/ 2204 w 5729"/>
                <a:gd name="T31" fmla="*/ 4993 h 5259"/>
                <a:gd name="T32" fmla="*/ 2204 w 5729"/>
                <a:gd name="T33" fmla="*/ 4999 h 5259"/>
                <a:gd name="T34" fmla="*/ 2209 w 5729"/>
                <a:gd name="T35" fmla="*/ 4999 h 5259"/>
                <a:gd name="T36" fmla="*/ 1324 w 5729"/>
                <a:gd name="T37" fmla="*/ 2810 h 5259"/>
                <a:gd name="T38" fmla="*/ 4015 w 5729"/>
                <a:gd name="T39" fmla="*/ 1858 h 5259"/>
                <a:gd name="T40" fmla="*/ 3876 w 5729"/>
                <a:gd name="T41" fmla="*/ 3913 h 5259"/>
                <a:gd name="T42" fmla="*/ 3456 w 5729"/>
                <a:gd name="T43" fmla="*/ 5014 h 5259"/>
                <a:gd name="T44" fmla="*/ 4238 w 5729"/>
                <a:gd name="T45" fmla="*/ 5258 h 5259"/>
                <a:gd name="T46" fmla="*/ 4480 w 5729"/>
                <a:gd name="T47" fmla="*/ 4456 h 5259"/>
                <a:gd name="T48" fmla="*/ 5314 w 5729"/>
                <a:gd name="T49" fmla="*/ 4254 h 5259"/>
                <a:gd name="T50" fmla="*/ 5112 w 5729"/>
                <a:gd name="T51" fmla="*/ 3447 h 5259"/>
                <a:gd name="T52" fmla="*/ 5728 w 5729"/>
                <a:gd name="T53" fmla="*/ 2862 h 5259"/>
                <a:gd name="T54" fmla="*/ 5112 w 5729"/>
                <a:gd name="T55" fmla="*/ 3447 h 5259"/>
                <a:gd name="T56" fmla="*/ 5308 w 5729"/>
                <a:gd name="T57" fmla="*/ 4254 h 5259"/>
                <a:gd name="T58" fmla="*/ 4480 w 5729"/>
                <a:gd name="T59" fmla="*/ 4456 h 5259"/>
                <a:gd name="T60" fmla="*/ 4238 w 5729"/>
                <a:gd name="T61" fmla="*/ 5252 h 5259"/>
                <a:gd name="T62" fmla="*/ 3456 w 5729"/>
                <a:gd name="T63" fmla="*/ 5014 h 5259"/>
                <a:gd name="T64" fmla="*/ 3876 w 5729"/>
                <a:gd name="T65" fmla="*/ 3913 h 5259"/>
                <a:gd name="T66" fmla="*/ 4015 w 5729"/>
                <a:gd name="T67" fmla="*/ 1858 h 5259"/>
                <a:gd name="T68" fmla="*/ 1324 w 5729"/>
                <a:gd name="T69" fmla="*/ 2810 h 5259"/>
                <a:gd name="T70" fmla="*/ 2204 w 5729"/>
                <a:gd name="T71" fmla="*/ 4999 h 5259"/>
                <a:gd name="T72" fmla="*/ 2204 w 5729"/>
                <a:gd name="T73" fmla="*/ 4993 h 5259"/>
                <a:gd name="T74" fmla="*/ 2204 w 5729"/>
                <a:gd name="T75" fmla="*/ 4993 h 5259"/>
                <a:gd name="T76" fmla="*/ 1376 w 5729"/>
                <a:gd name="T77" fmla="*/ 5190 h 5259"/>
                <a:gd name="T78" fmla="*/ 1169 w 5729"/>
                <a:gd name="T79" fmla="*/ 4378 h 5259"/>
                <a:gd name="T80" fmla="*/ 352 w 5729"/>
                <a:gd name="T81" fmla="*/ 4145 h 5259"/>
                <a:gd name="T82" fmla="*/ 590 w 5729"/>
                <a:gd name="T83" fmla="*/ 3338 h 5259"/>
                <a:gd name="T84" fmla="*/ 0 w 5729"/>
                <a:gd name="T85" fmla="*/ 2737 h 5259"/>
                <a:gd name="T86" fmla="*/ 419 w 5729"/>
                <a:gd name="T87" fmla="*/ 1346 h 5259"/>
                <a:gd name="T88" fmla="*/ 652 w 5729"/>
                <a:gd name="T89" fmla="*/ 1382 h 5259"/>
                <a:gd name="T90" fmla="*/ 1490 w 5729"/>
                <a:gd name="T91" fmla="*/ 347 h 5259"/>
                <a:gd name="T92" fmla="*/ 2105 w 5729"/>
                <a:gd name="T93" fmla="*/ 606 h 5259"/>
                <a:gd name="T94" fmla="*/ 2929 w 5729"/>
                <a:gd name="T95" fmla="*/ 6 h 5259"/>
                <a:gd name="T96" fmla="*/ 3761 w 5729"/>
                <a:gd name="T97" fmla="*/ 643 h 5259"/>
                <a:gd name="T98" fmla="*/ 4351 w 5729"/>
                <a:gd name="T99" fmla="*/ 410 h 5259"/>
                <a:gd name="T100" fmla="*/ 5179 w 5729"/>
                <a:gd name="T101" fmla="*/ 1480 h 5259"/>
                <a:gd name="T102" fmla="*/ 5376 w 5729"/>
                <a:gd name="T103" fmla="*/ 1455 h 5259"/>
                <a:gd name="T104" fmla="*/ 5728 w 5729"/>
                <a:gd name="T105" fmla="*/ 2867 h 5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29" h="5259">
                  <a:moveTo>
                    <a:pt x="5728" y="2862"/>
                  </a:moveTo>
                  <a:lnTo>
                    <a:pt x="5728" y="2862"/>
                  </a:lnTo>
                  <a:lnTo>
                    <a:pt x="5728" y="2862"/>
                  </a:lnTo>
                  <a:cubicBezTo>
                    <a:pt x="5448" y="2779"/>
                    <a:pt x="5215" y="2562"/>
                    <a:pt x="5138" y="2262"/>
                  </a:cubicBezTo>
                  <a:cubicBezTo>
                    <a:pt x="5122" y="2194"/>
                    <a:pt x="5112" y="2127"/>
                    <a:pt x="5112" y="2060"/>
                  </a:cubicBezTo>
                  <a:cubicBezTo>
                    <a:pt x="5112" y="1832"/>
                    <a:pt x="5210" y="1615"/>
                    <a:pt x="5376" y="1459"/>
                  </a:cubicBezTo>
                  <a:cubicBezTo>
                    <a:pt x="5376" y="1455"/>
                    <a:pt x="5376" y="1455"/>
                    <a:pt x="5376" y="1455"/>
                  </a:cubicBezTo>
                  <a:lnTo>
                    <a:pt x="5376" y="1455"/>
                  </a:lnTo>
                  <a:cubicBezTo>
                    <a:pt x="5308" y="1470"/>
                    <a:pt x="5241" y="1480"/>
                    <a:pt x="5179" y="1480"/>
                  </a:cubicBezTo>
                  <a:cubicBezTo>
                    <a:pt x="4952" y="1480"/>
                    <a:pt x="4729" y="1393"/>
                    <a:pt x="4558" y="1222"/>
                  </a:cubicBezTo>
                  <a:cubicBezTo>
                    <a:pt x="4398" y="1062"/>
                    <a:pt x="4320" y="849"/>
                    <a:pt x="4320" y="643"/>
                  </a:cubicBezTo>
                  <a:cubicBezTo>
                    <a:pt x="4320" y="564"/>
                    <a:pt x="4330" y="487"/>
                    <a:pt x="4351" y="410"/>
                  </a:cubicBezTo>
                  <a:lnTo>
                    <a:pt x="4351" y="410"/>
                  </a:lnTo>
                  <a:lnTo>
                    <a:pt x="4351" y="410"/>
                  </a:lnTo>
                  <a:cubicBezTo>
                    <a:pt x="4191" y="554"/>
                    <a:pt x="3984" y="637"/>
                    <a:pt x="3761" y="637"/>
                  </a:cubicBezTo>
                  <a:cubicBezTo>
                    <a:pt x="3684" y="637"/>
                    <a:pt x="3601" y="627"/>
                    <a:pt x="3523" y="606"/>
                  </a:cubicBezTo>
                  <a:cubicBezTo>
                    <a:pt x="3218" y="523"/>
                    <a:pt x="3000" y="285"/>
                    <a:pt x="2929" y="6"/>
                  </a:cubicBezTo>
                  <a:cubicBezTo>
                    <a:pt x="2929" y="0"/>
                    <a:pt x="2929" y="0"/>
                    <a:pt x="2929" y="0"/>
                  </a:cubicBezTo>
                  <a:cubicBezTo>
                    <a:pt x="2929" y="6"/>
                    <a:pt x="2929" y="6"/>
                    <a:pt x="2929" y="6"/>
                  </a:cubicBezTo>
                  <a:cubicBezTo>
                    <a:pt x="2840" y="280"/>
                    <a:pt x="2617" y="502"/>
                    <a:pt x="2313" y="581"/>
                  </a:cubicBezTo>
                  <a:cubicBezTo>
                    <a:pt x="2240" y="595"/>
                    <a:pt x="2173" y="601"/>
                    <a:pt x="2105" y="601"/>
                  </a:cubicBezTo>
                  <a:cubicBezTo>
                    <a:pt x="1868" y="601"/>
                    <a:pt x="1651" y="508"/>
                    <a:pt x="1490" y="347"/>
                  </a:cubicBezTo>
                  <a:cubicBezTo>
                    <a:pt x="1485" y="342"/>
                    <a:pt x="1485" y="342"/>
                    <a:pt x="1485" y="342"/>
                  </a:cubicBezTo>
                  <a:cubicBezTo>
                    <a:pt x="1485" y="347"/>
                    <a:pt x="1485" y="347"/>
                    <a:pt x="1485" y="347"/>
                  </a:cubicBezTo>
                  <a:cubicBezTo>
                    <a:pt x="1500" y="410"/>
                    <a:pt x="1510" y="477"/>
                    <a:pt x="1510" y="539"/>
                  </a:cubicBezTo>
                  <a:cubicBezTo>
                    <a:pt x="1510" y="762"/>
                    <a:pt x="1422" y="978"/>
                    <a:pt x="1247" y="1145"/>
                  </a:cubicBezTo>
                  <a:cubicBezTo>
                    <a:pt x="1081" y="1299"/>
                    <a:pt x="869" y="1377"/>
                    <a:pt x="652" y="1377"/>
                  </a:cubicBezTo>
                  <a:cubicBezTo>
                    <a:pt x="574" y="1377"/>
                    <a:pt x="496" y="1367"/>
                    <a:pt x="419" y="1346"/>
                  </a:cubicBezTo>
                  <a:cubicBezTo>
                    <a:pt x="413" y="1346"/>
                    <a:pt x="413" y="1346"/>
                    <a:pt x="413" y="1346"/>
                  </a:cubicBezTo>
                  <a:lnTo>
                    <a:pt x="413" y="1346"/>
                  </a:lnTo>
                  <a:cubicBezTo>
                    <a:pt x="564" y="1501"/>
                    <a:pt x="652" y="1708"/>
                    <a:pt x="652" y="1925"/>
                  </a:cubicBezTo>
                  <a:cubicBezTo>
                    <a:pt x="652" y="1998"/>
                    <a:pt x="641" y="2081"/>
                    <a:pt x="615" y="2158"/>
                  </a:cubicBezTo>
                  <a:cubicBezTo>
                    <a:pt x="527" y="2454"/>
                    <a:pt x="284" y="2665"/>
                    <a:pt x="0" y="2737"/>
                  </a:cubicBezTo>
                  <a:lnTo>
                    <a:pt x="0" y="2737"/>
                  </a:lnTo>
                  <a:lnTo>
                    <a:pt x="0" y="2737"/>
                  </a:lnTo>
                  <a:cubicBezTo>
                    <a:pt x="279" y="2820"/>
                    <a:pt x="512" y="3043"/>
                    <a:pt x="590" y="3338"/>
                  </a:cubicBezTo>
                  <a:cubicBezTo>
                    <a:pt x="605" y="3405"/>
                    <a:pt x="610" y="3472"/>
                    <a:pt x="610" y="3540"/>
                  </a:cubicBezTo>
                  <a:cubicBezTo>
                    <a:pt x="610" y="3772"/>
                    <a:pt x="517" y="3990"/>
                    <a:pt x="352" y="4145"/>
                  </a:cubicBezTo>
                  <a:cubicBezTo>
                    <a:pt x="346" y="4145"/>
                    <a:pt x="346" y="4145"/>
                    <a:pt x="346" y="4145"/>
                  </a:cubicBezTo>
                  <a:cubicBezTo>
                    <a:pt x="352" y="4145"/>
                    <a:pt x="352" y="4145"/>
                    <a:pt x="352" y="4145"/>
                  </a:cubicBezTo>
                  <a:cubicBezTo>
                    <a:pt x="419" y="4129"/>
                    <a:pt x="486" y="4125"/>
                    <a:pt x="554" y="4125"/>
                  </a:cubicBezTo>
                  <a:cubicBezTo>
                    <a:pt x="775" y="4125"/>
                    <a:pt x="998" y="4207"/>
                    <a:pt x="1169" y="4378"/>
                  </a:cubicBezTo>
                  <a:cubicBezTo>
                    <a:pt x="1329" y="4544"/>
                    <a:pt x="1407" y="4750"/>
                    <a:pt x="1407" y="4962"/>
                  </a:cubicBezTo>
                  <a:cubicBezTo>
                    <a:pt x="1407" y="5040"/>
                    <a:pt x="1397" y="5118"/>
                    <a:pt x="1376" y="5190"/>
                  </a:cubicBezTo>
                  <a:lnTo>
                    <a:pt x="1376" y="5190"/>
                  </a:lnTo>
                  <a:lnTo>
                    <a:pt x="1376" y="5190"/>
                  </a:lnTo>
                  <a:cubicBezTo>
                    <a:pt x="1531" y="5045"/>
                    <a:pt x="1743" y="4962"/>
                    <a:pt x="1966" y="4962"/>
                  </a:cubicBezTo>
                  <a:cubicBezTo>
                    <a:pt x="2043" y="4962"/>
                    <a:pt x="2126" y="4973"/>
                    <a:pt x="2204" y="4993"/>
                  </a:cubicBezTo>
                  <a:lnTo>
                    <a:pt x="2204" y="4993"/>
                  </a:lnTo>
                  <a:lnTo>
                    <a:pt x="2204" y="4993"/>
                  </a:lnTo>
                  <a:cubicBezTo>
                    <a:pt x="2204" y="4999"/>
                    <a:pt x="2204" y="4999"/>
                    <a:pt x="2204" y="4999"/>
                  </a:cubicBezTo>
                  <a:lnTo>
                    <a:pt x="2204" y="4999"/>
                  </a:lnTo>
                  <a:cubicBezTo>
                    <a:pt x="2209" y="4999"/>
                    <a:pt x="2209" y="4999"/>
                    <a:pt x="2209" y="4999"/>
                  </a:cubicBezTo>
                  <a:lnTo>
                    <a:pt x="2209" y="4999"/>
                  </a:lnTo>
                  <a:cubicBezTo>
                    <a:pt x="2178" y="4719"/>
                    <a:pt x="2084" y="4202"/>
                    <a:pt x="1759" y="3865"/>
                  </a:cubicBezTo>
                  <a:cubicBezTo>
                    <a:pt x="1557" y="3664"/>
                    <a:pt x="1422" y="3416"/>
                    <a:pt x="1360" y="3147"/>
                  </a:cubicBezTo>
                  <a:cubicBezTo>
                    <a:pt x="1335" y="3033"/>
                    <a:pt x="1324" y="2924"/>
                    <a:pt x="1324" y="2810"/>
                  </a:cubicBezTo>
                  <a:cubicBezTo>
                    <a:pt x="1324" y="2469"/>
                    <a:pt x="1443" y="2127"/>
                    <a:pt x="1661" y="1858"/>
                  </a:cubicBezTo>
                  <a:cubicBezTo>
                    <a:pt x="1951" y="1511"/>
                    <a:pt x="2365" y="1320"/>
                    <a:pt x="2840" y="1320"/>
                  </a:cubicBezTo>
                  <a:cubicBezTo>
                    <a:pt x="3311" y="1320"/>
                    <a:pt x="3730" y="1511"/>
                    <a:pt x="4015" y="1858"/>
                  </a:cubicBezTo>
                  <a:cubicBezTo>
                    <a:pt x="4238" y="2127"/>
                    <a:pt x="4357" y="2469"/>
                    <a:pt x="4357" y="2810"/>
                  </a:cubicBezTo>
                  <a:cubicBezTo>
                    <a:pt x="4357" y="2924"/>
                    <a:pt x="4340" y="3033"/>
                    <a:pt x="4320" y="3147"/>
                  </a:cubicBezTo>
                  <a:cubicBezTo>
                    <a:pt x="4258" y="3416"/>
                    <a:pt x="4108" y="3674"/>
                    <a:pt x="3876" y="3913"/>
                  </a:cubicBezTo>
                  <a:cubicBezTo>
                    <a:pt x="3523" y="4264"/>
                    <a:pt x="3466" y="4761"/>
                    <a:pt x="3456" y="5014"/>
                  </a:cubicBezTo>
                  <a:lnTo>
                    <a:pt x="3456" y="5014"/>
                  </a:lnTo>
                  <a:lnTo>
                    <a:pt x="3456" y="5014"/>
                  </a:lnTo>
                  <a:cubicBezTo>
                    <a:pt x="3513" y="5004"/>
                    <a:pt x="3570" y="4999"/>
                    <a:pt x="3627" y="4999"/>
                  </a:cubicBezTo>
                  <a:cubicBezTo>
                    <a:pt x="3860" y="4999"/>
                    <a:pt x="4077" y="5097"/>
                    <a:pt x="4238" y="5252"/>
                  </a:cubicBezTo>
                  <a:cubicBezTo>
                    <a:pt x="4238" y="5258"/>
                    <a:pt x="4238" y="5258"/>
                    <a:pt x="4238" y="5258"/>
                  </a:cubicBezTo>
                  <a:cubicBezTo>
                    <a:pt x="4238" y="5252"/>
                    <a:pt x="4238" y="5252"/>
                    <a:pt x="4238" y="5252"/>
                  </a:cubicBezTo>
                  <a:cubicBezTo>
                    <a:pt x="4222" y="5190"/>
                    <a:pt x="4217" y="5123"/>
                    <a:pt x="4217" y="5056"/>
                  </a:cubicBezTo>
                  <a:cubicBezTo>
                    <a:pt x="4217" y="4839"/>
                    <a:pt x="4305" y="4621"/>
                    <a:pt x="4480" y="4456"/>
                  </a:cubicBezTo>
                  <a:cubicBezTo>
                    <a:pt x="4646" y="4300"/>
                    <a:pt x="4858" y="4223"/>
                    <a:pt x="5075" y="4223"/>
                  </a:cubicBezTo>
                  <a:cubicBezTo>
                    <a:pt x="5153" y="4223"/>
                    <a:pt x="5231" y="4233"/>
                    <a:pt x="5308" y="4254"/>
                  </a:cubicBezTo>
                  <a:cubicBezTo>
                    <a:pt x="5314" y="4254"/>
                    <a:pt x="5314" y="4254"/>
                    <a:pt x="5314" y="4254"/>
                  </a:cubicBezTo>
                  <a:cubicBezTo>
                    <a:pt x="5308" y="4254"/>
                    <a:pt x="5308" y="4254"/>
                    <a:pt x="5308" y="4254"/>
                  </a:cubicBezTo>
                  <a:cubicBezTo>
                    <a:pt x="5164" y="4098"/>
                    <a:pt x="5075" y="3897"/>
                    <a:pt x="5075" y="3680"/>
                  </a:cubicBezTo>
                  <a:cubicBezTo>
                    <a:pt x="5075" y="3601"/>
                    <a:pt x="5086" y="3524"/>
                    <a:pt x="5112" y="3447"/>
                  </a:cubicBezTo>
                  <a:cubicBezTo>
                    <a:pt x="5200" y="3147"/>
                    <a:pt x="5437" y="2934"/>
                    <a:pt x="5728" y="2867"/>
                  </a:cubicBezTo>
                  <a:cubicBezTo>
                    <a:pt x="5728" y="2862"/>
                    <a:pt x="5728" y="2862"/>
                    <a:pt x="5728" y="2862"/>
                  </a:cubicBezTo>
                  <a:lnTo>
                    <a:pt x="5728" y="2862"/>
                  </a:lnTo>
                  <a:lnTo>
                    <a:pt x="5728" y="2862"/>
                  </a:lnTo>
                  <a:lnTo>
                    <a:pt x="5728" y="2862"/>
                  </a:lnTo>
                  <a:cubicBezTo>
                    <a:pt x="5437" y="2934"/>
                    <a:pt x="5200" y="3147"/>
                    <a:pt x="5112" y="3447"/>
                  </a:cubicBezTo>
                  <a:cubicBezTo>
                    <a:pt x="5086" y="3524"/>
                    <a:pt x="5075" y="3601"/>
                    <a:pt x="5075" y="3680"/>
                  </a:cubicBezTo>
                  <a:cubicBezTo>
                    <a:pt x="5075" y="3897"/>
                    <a:pt x="5164" y="4098"/>
                    <a:pt x="5308" y="4254"/>
                  </a:cubicBezTo>
                  <a:lnTo>
                    <a:pt x="5308" y="4254"/>
                  </a:lnTo>
                  <a:lnTo>
                    <a:pt x="5308" y="4254"/>
                  </a:lnTo>
                  <a:cubicBezTo>
                    <a:pt x="5235" y="4233"/>
                    <a:pt x="5153" y="4223"/>
                    <a:pt x="5075" y="4223"/>
                  </a:cubicBezTo>
                  <a:cubicBezTo>
                    <a:pt x="4858" y="4223"/>
                    <a:pt x="4646" y="4300"/>
                    <a:pt x="4480" y="4456"/>
                  </a:cubicBezTo>
                  <a:cubicBezTo>
                    <a:pt x="4305" y="4621"/>
                    <a:pt x="4217" y="4839"/>
                    <a:pt x="4217" y="5056"/>
                  </a:cubicBezTo>
                  <a:cubicBezTo>
                    <a:pt x="4217" y="5123"/>
                    <a:pt x="4222" y="5190"/>
                    <a:pt x="4238" y="5252"/>
                  </a:cubicBezTo>
                  <a:lnTo>
                    <a:pt x="4238" y="5252"/>
                  </a:lnTo>
                  <a:lnTo>
                    <a:pt x="4238" y="5252"/>
                  </a:lnTo>
                  <a:cubicBezTo>
                    <a:pt x="4082" y="5092"/>
                    <a:pt x="3860" y="4999"/>
                    <a:pt x="3627" y="4999"/>
                  </a:cubicBezTo>
                  <a:cubicBezTo>
                    <a:pt x="3570" y="4999"/>
                    <a:pt x="3513" y="5004"/>
                    <a:pt x="3456" y="5014"/>
                  </a:cubicBezTo>
                  <a:lnTo>
                    <a:pt x="3456" y="5014"/>
                  </a:lnTo>
                  <a:cubicBezTo>
                    <a:pt x="3462" y="5014"/>
                    <a:pt x="3462" y="5014"/>
                    <a:pt x="3462" y="5014"/>
                  </a:cubicBezTo>
                  <a:cubicBezTo>
                    <a:pt x="3466" y="4761"/>
                    <a:pt x="3523" y="4264"/>
                    <a:pt x="3876" y="3913"/>
                  </a:cubicBezTo>
                  <a:cubicBezTo>
                    <a:pt x="4108" y="3674"/>
                    <a:pt x="4258" y="3416"/>
                    <a:pt x="4320" y="3147"/>
                  </a:cubicBezTo>
                  <a:cubicBezTo>
                    <a:pt x="4346" y="3033"/>
                    <a:pt x="4357" y="2924"/>
                    <a:pt x="4357" y="2810"/>
                  </a:cubicBezTo>
                  <a:cubicBezTo>
                    <a:pt x="4357" y="2469"/>
                    <a:pt x="4238" y="2127"/>
                    <a:pt x="4015" y="1858"/>
                  </a:cubicBezTo>
                  <a:cubicBezTo>
                    <a:pt x="3730" y="1511"/>
                    <a:pt x="3311" y="1315"/>
                    <a:pt x="2840" y="1315"/>
                  </a:cubicBezTo>
                  <a:cubicBezTo>
                    <a:pt x="2365" y="1315"/>
                    <a:pt x="1951" y="1511"/>
                    <a:pt x="1661" y="1858"/>
                  </a:cubicBezTo>
                  <a:cubicBezTo>
                    <a:pt x="1443" y="2127"/>
                    <a:pt x="1324" y="2469"/>
                    <a:pt x="1324" y="2810"/>
                  </a:cubicBezTo>
                  <a:cubicBezTo>
                    <a:pt x="1324" y="2924"/>
                    <a:pt x="1335" y="3033"/>
                    <a:pt x="1360" y="3147"/>
                  </a:cubicBezTo>
                  <a:cubicBezTo>
                    <a:pt x="1422" y="3416"/>
                    <a:pt x="1557" y="3664"/>
                    <a:pt x="1753" y="3865"/>
                  </a:cubicBezTo>
                  <a:cubicBezTo>
                    <a:pt x="2084" y="4202"/>
                    <a:pt x="2178" y="4719"/>
                    <a:pt x="2204" y="4999"/>
                  </a:cubicBezTo>
                  <a:lnTo>
                    <a:pt x="2204" y="4999"/>
                  </a:lnTo>
                  <a:lnTo>
                    <a:pt x="2204" y="4999"/>
                  </a:lnTo>
                  <a:cubicBezTo>
                    <a:pt x="2204" y="4993"/>
                    <a:pt x="2204" y="4993"/>
                    <a:pt x="2204" y="4993"/>
                  </a:cubicBezTo>
                  <a:lnTo>
                    <a:pt x="2204" y="4993"/>
                  </a:lnTo>
                  <a:lnTo>
                    <a:pt x="2204" y="4993"/>
                  </a:lnTo>
                  <a:lnTo>
                    <a:pt x="2204" y="4993"/>
                  </a:lnTo>
                  <a:cubicBezTo>
                    <a:pt x="2126" y="4973"/>
                    <a:pt x="2043" y="4962"/>
                    <a:pt x="1966" y="4962"/>
                  </a:cubicBezTo>
                  <a:cubicBezTo>
                    <a:pt x="1743" y="4962"/>
                    <a:pt x="1531" y="5045"/>
                    <a:pt x="1376" y="5190"/>
                  </a:cubicBezTo>
                  <a:lnTo>
                    <a:pt x="1376" y="5190"/>
                  </a:lnTo>
                  <a:lnTo>
                    <a:pt x="1376" y="5190"/>
                  </a:lnTo>
                  <a:cubicBezTo>
                    <a:pt x="1397" y="5118"/>
                    <a:pt x="1407" y="5040"/>
                    <a:pt x="1407" y="4962"/>
                  </a:cubicBezTo>
                  <a:cubicBezTo>
                    <a:pt x="1407" y="4750"/>
                    <a:pt x="1329" y="4544"/>
                    <a:pt x="1169" y="4378"/>
                  </a:cubicBezTo>
                  <a:cubicBezTo>
                    <a:pt x="998" y="4207"/>
                    <a:pt x="775" y="4119"/>
                    <a:pt x="554" y="4119"/>
                  </a:cubicBezTo>
                  <a:cubicBezTo>
                    <a:pt x="486" y="4119"/>
                    <a:pt x="419" y="4129"/>
                    <a:pt x="352" y="4145"/>
                  </a:cubicBezTo>
                  <a:lnTo>
                    <a:pt x="352" y="4145"/>
                  </a:lnTo>
                  <a:lnTo>
                    <a:pt x="352" y="4145"/>
                  </a:lnTo>
                  <a:cubicBezTo>
                    <a:pt x="517" y="3990"/>
                    <a:pt x="615" y="3772"/>
                    <a:pt x="615" y="3540"/>
                  </a:cubicBezTo>
                  <a:cubicBezTo>
                    <a:pt x="615" y="3472"/>
                    <a:pt x="605" y="3405"/>
                    <a:pt x="590" y="3338"/>
                  </a:cubicBezTo>
                  <a:cubicBezTo>
                    <a:pt x="512" y="3043"/>
                    <a:pt x="279" y="2820"/>
                    <a:pt x="0" y="2737"/>
                  </a:cubicBezTo>
                  <a:lnTo>
                    <a:pt x="0" y="2737"/>
                  </a:lnTo>
                  <a:lnTo>
                    <a:pt x="0" y="2737"/>
                  </a:lnTo>
                  <a:cubicBezTo>
                    <a:pt x="290" y="2665"/>
                    <a:pt x="527" y="2454"/>
                    <a:pt x="615" y="2158"/>
                  </a:cubicBezTo>
                  <a:cubicBezTo>
                    <a:pt x="641" y="2081"/>
                    <a:pt x="652" y="1998"/>
                    <a:pt x="652" y="1925"/>
                  </a:cubicBezTo>
                  <a:cubicBezTo>
                    <a:pt x="652" y="1708"/>
                    <a:pt x="564" y="1501"/>
                    <a:pt x="419" y="1346"/>
                  </a:cubicBezTo>
                  <a:cubicBezTo>
                    <a:pt x="413" y="1346"/>
                    <a:pt x="413" y="1346"/>
                    <a:pt x="413" y="1346"/>
                  </a:cubicBezTo>
                  <a:lnTo>
                    <a:pt x="413" y="1346"/>
                  </a:lnTo>
                  <a:cubicBezTo>
                    <a:pt x="492" y="1367"/>
                    <a:pt x="574" y="1382"/>
                    <a:pt x="652" y="1382"/>
                  </a:cubicBezTo>
                  <a:cubicBezTo>
                    <a:pt x="869" y="1382"/>
                    <a:pt x="1081" y="1305"/>
                    <a:pt x="1247" y="1145"/>
                  </a:cubicBezTo>
                  <a:cubicBezTo>
                    <a:pt x="1422" y="978"/>
                    <a:pt x="1510" y="762"/>
                    <a:pt x="1510" y="539"/>
                  </a:cubicBezTo>
                  <a:cubicBezTo>
                    <a:pt x="1510" y="477"/>
                    <a:pt x="1505" y="410"/>
                    <a:pt x="1490" y="347"/>
                  </a:cubicBezTo>
                  <a:lnTo>
                    <a:pt x="1490" y="347"/>
                  </a:lnTo>
                  <a:cubicBezTo>
                    <a:pt x="1485" y="347"/>
                    <a:pt x="1485" y="347"/>
                    <a:pt x="1485" y="347"/>
                  </a:cubicBezTo>
                  <a:cubicBezTo>
                    <a:pt x="1645" y="508"/>
                    <a:pt x="1868" y="606"/>
                    <a:pt x="2105" y="606"/>
                  </a:cubicBezTo>
                  <a:cubicBezTo>
                    <a:pt x="2173" y="606"/>
                    <a:pt x="2240" y="595"/>
                    <a:pt x="2313" y="581"/>
                  </a:cubicBezTo>
                  <a:cubicBezTo>
                    <a:pt x="2617" y="508"/>
                    <a:pt x="2846" y="280"/>
                    <a:pt x="2929" y="6"/>
                  </a:cubicBezTo>
                  <a:lnTo>
                    <a:pt x="2929" y="6"/>
                  </a:lnTo>
                  <a:lnTo>
                    <a:pt x="2929" y="6"/>
                  </a:lnTo>
                  <a:cubicBezTo>
                    <a:pt x="3000" y="285"/>
                    <a:pt x="3218" y="523"/>
                    <a:pt x="3523" y="606"/>
                  </a:cubicBezTo>
                  <a:cubicBezTo>
                    <a:pt x="3601" y="627"/>
                    <a:pt x="3684" y="643"/>
                    <a:pt x="3761" y="643"/>
                  </a:cubicBezTo>
                  <a:cubicBezTo>
                    <a:pt x="3984" y="643"/>
                    <a:pt x="4196" y="554"/>
                    <a:pt x="4351" y="410"/>
                  </a:cubicBezTo>
                  <a:lnTo>
                    <a:pt x="4351" y="410"/>
                  </a:lnTo>
                  <a:lnTo>
                    <a:pt x="4351" y="410"/>
                  </a:lnTo>
                  <a:cubicBezTo>
                    <a:pt x="4330" y="487"/>
                    <a:pt x="4320" y="564"/>
                    <a:pt x="4320" y="643"/>
                  </a:cubicBezTo>
                  <a:cubicBezTo>
                    <a:pt x="4320" y="849"/>
                    <a:pt x="4398" y="1062"/>
                    <a:pt x="4558" y="1222"/>
                  </a:cubicBezTo>
                  <a:cubicBezTo>
                    <a:pt x="4729" y="1393"/>
                    <a:pt x="4952" y="1480"/>
                    <a:pt x="5179" y="1480"/>
                  </a:cubicBezTo>
                  <a:cubicBezTo>
                    <a:pt x="5241" y="1480"/>
                    <a:pt x="5308" y="1476"/>
                    <a:pt x="5376" y="1459"/>
                  </a:cubicBezTo>
                  <a:lnTo>
                    <a:pt x="5376" y="1459"/>
                  </a:lnTo>
                  <a:cubicBezTo>
                    <a:pt x="5376" y="1455"/>
                    <a:pt x="5376" y="1455"/>
                    <a:pt x="5376" y="1455"/>
                  </a:cubicBezTo>
                  <a:cubicBezTo>
                    <a:pt x="5210" y="1615"/>
                    <a:pt x="5112" y="1827"/>
                    <a:pt x="5112" y="2060"/>
                  </a:cubicBezTo>
                  <a:cubicBezTo>
                    <a:pt x="5112" y="2127"/>
                    <a:pt x="5122" y="2194"/>
                    <a:pt x="5138" y="2262"/>
                  </a:cubicBezTo>
                  <a:cubicBezTo>
                    <a:pt x="5215" y="2562"/>
                    <a:pt x="5443" y="2785"/>
                    <a:pt x="5728" y="2867"/>
                  </a:cubicBezTo>
                  <a:cubicBezTo>
                    <a:pt x="5728" y="2862"/>
                    <a:pt x="5728" y="2862"/>
                    <a:pt x="5728" y="2862"/>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dirty="0"/>
            </a:p>
          </p:txBody>
        </p:sp>
      </p:grpSp>
    </p:spTree>
    <p:extLst>
      <p:ext uri="{BB962C8B-B14F-4D97-AF65-F5344CB8AC3E}">
        <p14:creationId xmlns:p14="http://schemas.microsoft.com/office/powerpoint/2010/main" val="6039785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5883808" y="3897902"/>
            <a:ext cx="596462"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36371" y="2799150"/>
            <a:ext cx="3290837" cy="738664"/>
          </a:xfrm>
          <a:prstGeom prst="rect">
            <a:avLst/>
          </a:prstGeom>
          <a:noFill/>
        </p:spPr>
        <p:txBody>
          <a:bodyPr wrap="none" rtlCol="0">
            <a:spAutoFit/>
          </a:bodyPr>
          <a:lstStyle/>
          <a:p>
            <a:pPr algn="ctr"/>
            <a:r>
              <a:rPr lang="en-US" sz="4200" b="1" spc="400" dirty="0">
                <a:solidFill>
                  <a:schemeClr val="tx2"/>
                </a:solidFill>
                <a:latin typeface="Lato Black" charset="0"/>
                <a:ea typeface="Lato Black" charset="0"/>
                <a:cs typeface="Lato Black" charset="0"/>
              </a:rPr>
              <a:t>Thank you</a:t>
            </a:r>
          </a:p>
        </p:txBody>
      </p:sp>
      <p:sp>
        <p:nvSpPr>
          <p:cNvPr id="16" name="TextBox 15"/>
          <p:cNvSpPr txBox="1"/>
          <p:nvPr/>
        </p:nvSpPr>
        <p:spPr>
          <a:xfrm>
            <a:off x="5809733" y="4285216"/>
            <a:ext cx="744114" cy="269304"/>
          </a:xfrm>
          <a:prstGeom prst="rect">
            <a:avLst/>
          </a:prstGeom>
          <a:noFill/>
        </p:spPr>
        <p:txBody>
          <a:bodyPr wrap="none" rtlCol="0" anchor="ctr" anchorCtr="0">
            <a:spAutoFit/>
          </a:bodyPr>
          <a:lstStyle/>
          <a:p>
            <a:pPr algn="ctr"/>
            <a:r>
              <a:rPr lang="en-US" sz="1150" b="1" dirty="0">
                <a:solidFill>
                  <a:schemeClr val="tx2"/>
                </a:solidFill>
                <a:latin typeface="Lato Black" charset="0"/>
                <a:ea typeface="Lato Black" charset="0"/>
                <a:cs typeface="Lato Black" charset="0"/>
              </a:rPr>
              <a:t>MDS-CL</a:t>
            </a:r>
          </a:p>
        </p:txBody>
      </p:sp>
      <p:sp>
        <p:nvSpPr>
          <p:cNvPr id="18" name="TextBox 17"/>
          <p:cNvSpPr txBox="1"/>
          <p:nvPr/>
        </p:nvSpPr>
        <p:spPr>
          <a:xfrm>
            <a:off x="2645053" y="5206676"/>
            <a:ext cx="7376635" cy="369332"/>
          </a:xfrm>
          <a:prstGeom prst="rect">
            <a:avLst/>
          </a:prstGeom>
          <a:noFill/>
        </p:spPr>
        <p:txBody>
          <a:bodyPr wrap="none" rtlCol="0" anchor="ctr" anchorCtr="0">
            <a:spAutoFit/>
          </a:bodyPr>
          <a:lstStyle/>
          <a:p>
            <a:r>
              <a:rPr lang="en-US" b="1" dirty="0">
                <a:latin typeface="Lato Black" charset="0"/>
                <a:ea typeface="Lato Black" charset="0"/>
                <a:cs typeface="Lato Black" charset="0"/>
              </a:rPr>
              <a:t>Thanks Peter Sullivan, for guidance to make this project successful</a:t>
            </a:r>
          </a:p>
        </p:txBody>
      </p:sp>
      <p:sp>
        <p:nvSpPr>
          <p:cNvPr id="19" name="TextBox 18">
            <a:extLst>
              <a:ext uri="{FF2B5EF4-FFF2-40B4-BE49-F238E27FC236}">
                <a16:creationId xmlns:a16="http://schemas.microsoft.com/office/drawing/2014/main" id="{C743B9AD-B737-4627-9EAF-43F6CF4C82CE}"/>
              </a:ext>
            </a:extLst>
          </p:cNvPr>
          <p:cNvSpPr txBox="1"/>
          <p:nvPr/>
        </p:nvSpPr>
        <p:spPr>
          <a:xfrm>
            <a:off x="3316424" y="1466658"/>
            <a:ext cx="6033895" cy="2031325"/>
          </a:xfrm>
          <a:prstGeom prst="rect">
            <a:avLst/>
          </a:prstGeom>
          <a:noFill/>
        </p:spPr>
        <p:txBody>
          <a:bodyPr wrap="none" rtlCol="0">
            <a:spAutoFit/>
          </a:bodyPr>
          <a:lstStyle>
            <a:defPPr>
              <a:defRPr lang="en-US"/>
            </a:defPPr>
            <a:lvl1pPr algn="ctr">
              <a:defRPr sz="4200" b="1" spc="400">
                <a:solidFill>
                  <a:schemeClr val="tx2"/>
                </a:solidFill>
                <a:latin typeface="Lato Black" charset="0"/>
                <a:ea typeface="Lato Black" charset="0"/>
                <a:cs typeface="Lato Black" charset="0"/>
              </a:defRPr>
            </a:lvl1pPr>
          </a:lstStyle>
          <a:p>
            <a:r>
              <a:rPr lang="en-US" dirty="0" err="1"/>
              <a:t>Obrigado</a:t>
            </a:r>
            <a:r>
              <a:rPr lang="en-US" dirty="0"/>
              <a:t> Professor</a:t>
            </a:r>
          </a:p>
          <a:p>
            <a:r>
              <a:rPr lang="ar-AE" dirty="0"/>
              <a:t>شكرا استاذ</a:t>
            </a:r>
          </a:p>
          <a:p>
            <a:endParaRPr lang="en-US" dirty="0"/>
          </a:p>
        </p:txBody>
      </p:sp>
      <p:pic>
        <p:nvPicPr>
          <p:cNvPr id="4" name="Picture 3" descr="Logo, icon&#10;&#10;Description automatically generated">
            <a:extLst>
              <a:ext uri="{FF2B5EF4-FFF2-40B4-BE49-F238E27FC236}">
                <a16:creationId xmlns:a16="http://schemas.microsoft.com/office/drawing/2014/main" id="{69FA795F-9D3D-4441-A37B-B302C92C2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349" y="328748"/>
            <a:ext cx="1733006" cy="1733006"/>
          </a:xfrm>
          <a:prstGeom prst="rect">
            <a:avLst/>
          </a:prstGeom>
        </p:spPr>
      </p:pic>
      <p:pic>
        <p:nvPicPr>
          <p:cNvPr id="5" name="Picture 4">
            <a:extLst>
              <a:ext uri="{FF2B5EF4-FFF2-40B4-BE49-F238E27FC236}">
                <a16:creationId xmlns:a16="http://schemas.microsoft.com/office/drawing/2014/main" id="{03B64166-8C09-4B02-B0EC-C3D2B822582C}"/>
              </a:ext>
            </a:extLst>
          </p:cNvPr>
          <p:cNvPicPr>
            <a:picLocks noChangeAspect="1"/>
          </p:cNvPicPr>
          <p:nvPr/>
        </p:nvPicPr>
        <p:blipFill rotWithShape="1">
          <a:blip r:embed="rId3"/>
          <a:srcRect l="10630" t="10256" r="11225" b="11599"/>
          <a:stretch/>
        </p:blipFill>
        <p:spPr>
          <a:xfrm>
            <a:off x="9727474" y="400594"/>
            <a:ext cx="1733006" cy="1733006"/>
          </a:xfrm>
          <a:prstGeom prst="rect">
            <a:avLst/>
          </a:prstGeom>
        </p:spPr>
      </p:pic>
    </p:spTree>
    <p:extLst>
      <p:ext uri="{BB962C8B-B14F-4D97-AF65-F5344CB8AC3E}">
        <p14:creationId xmlns:p14="http://schemas.microsoft.com/office/powerpoint/2010/main" val="1483994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p:cNvSpPr/>
          <p:nvPr/>
        </p:nvSpPr>
        <p:spPr bwMode="auto">
          <a:xfrm>
            <a:off x="611775" y="1508965"/>
            <a:ext cx="764860" cy="76506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2">
              <a:defRPr/>
            </a:pPr>
            <a:endParaRPr lang="en-US" sz="900" dirty="0">
              <a:latin typeface="Lato Light"/>
            </a:endParaRPr>
          </a:p>
        </p:txBody>
      </p:sp>
      <p:grpSp>
        <p:nvGrpSpPr>
          <p:cNvPr id="59" name="Group 58"/>
          <p:cNvGrpSpPr/>
          <p:nvPr/>
        </p:nvGrpSpPr>
        <p:grpSpPr>
          <a:xfrm>
            <a:off x="857250" y="241509"/>
            <a:ext cx="10481469" cy="1039544"/>
            <a:chOff x="1690738" y="483017"/>
            <a:chExt cx="20962938" cy="2079087"/>
          </a:xfrm>
        </p:grpSpPr>
        <p:sp>
          <p:nvSpPr>
            <p:cNvPr id="60" name="TextBox 59"/>
            <p:cNvSpPr txBox="1"/>
            <p:nvPr/>
          </p:nvSpPr>
          <p:spPr>
            <a:xfrm>
              <a:off x="1690738" y="483017"/>
              <a:ext cx="20962938" cy="1446533"/>
            </a:xfrm>
            <a:prstGeom prst="rect">
              <a:avLst/>
            </a:prstGeom>
            <a:noFill/>
          </p:spPr>
          <p:txBody>
            <a:bodyPr wrap="square" lIns="45711" tIns="22856" rIns="45711" bIns="22856" rtlCol="0">
              <a:spAutoFit/>
            </a:bodyPr>
            <a:lstStyle/>
            <a:p>
              <a:pPr algn="ctr"/>
              <a:r>
                <a:rPr lang="en-US" sz="4400" b="1" dirty="0">
                  <a:solidFill>
                    <a:schemeClr val="tx2"/>
                  </a:solidFill>
                  <a:latin typeface="Lato Regular"/>
                  <a:cs typeface="Lato Regular"/>
                </a:rPr>
                <a:t>Introduction</a:t>
              </a:r>
              <a:endParaRPr lang="id-ID" sz="4400" b="1" dirty="0">
                <a:solidFill>
                  <a:schemeClr val="tx2"/>
                </a:solidFill>
                <a:latin typeface="Lato Regular"/>
                <a:cs typeface="Lato Regular"/>
              </a:endParaRPr>
            </a:p>
          </p:txBody>
        </p:sp>
        <p:sp>
          <p:nvSpPr>
            <p:cNvPr id="61" name="Rectangle 60"/>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sp>
          <p:nvSpPr>
            <p:cNvPr id="62" name="Subtitle 2"/>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550" dirty="0">
                <a:solidFill>
                  <a:schemeClr val="accent1"/>
                </a:solidFill>
                <a:latin typeface="Lato Light"/>
                <a:cs typeface="Lato Light"/>
              </a:endParaRPr>
            </a:p>
          </p:txBody>
        </p:sp>
      </p:grpSp>
      <p:sp>
        <p:nvSpPr>
          <p:cNvPr id="90" name="Oval 89"/>
          <p:cNvSpPr/>
          <p:nvPr/>
        </p:nvSpPr>
        <p:spPr bwMode="auto">
          <a:xfrm>
            <a:off x="6588915" y="1555132"/>
            <a:ext cx="764860" cy="76506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2">
              <a:defRPr/>
            </a:pPr>
            <a:endParaRPr lang="en-US" sz="900" dirty="0">
              <a:latin typeface="Lato Light"/>
            </a:endParaRPr>
          </a:p>
        </p:txBody>
      </p:sp>
      <p:sp>
        <p:nvSpPr>
          <p:cNvPr id="94" name="Rectangle 93"/>
          <p:cNvSpPr/>
          <p:nvPr/>
        </p:nvSpPr>
        <p:spPr>
          <a:xfrm>
            <a:off x="1418748" y="1505697"/>
            <a:ext cx="944838" cy="372391"/>
          </a:xfrm>
          <a:prstGeom prst="rect">
            <a:avLst/>
          </a:prstGeom>
        </p:spPr>
        <p:txBody>
          <a:bodyPr wrap="none" lIns="109710" tIns="54855" rIns="109710" bIns="54855">
            <a:spAutoFit/>
          </a:bodyPr>
          <a:lstStyle/>
          <a:p>
            <a:r>
              <a:rPr lang="en-US" sz="1700" b="1" dirty="0">
                <a:solidFill>
                  <a:schemeClr val="tx2"/>
                </a:solidFill>
                <a:latin typeface="Lato Regular"/>
                <a:ea typeface="Open Sans Light" panose="020B0306030504020204" pitchFamily="34" charset="0"/>
                <a:cs typeface="Lato Regular"/>
              </a:rPr>
              <a:t>Project</a:t>
            </a:r>
          </a:p>
        </p:txBody>
      </p:sp>
      <p:sp>
        <p:nvSpPr>
          <p:cNvPr id="95" name="TextBox 94"/>
          <p:cNvSpPr txBox="1"/>
          <p:nvPr/>
        </p:nvSpPr>
        <p:spPr>
          <a:xfrm>
            <a:off x="1399052" y="1763654"/>
            <a:ext cx="3221215" cy="449336"/>
          </a:xfrm>
          <a:prstGeom prst="rect">
            <a:avLst/>
          </a:prstGeom>
          <a:noFill/>
        </p:spPr>
        <p:txBody>
          <a:bodyPr wrap="square" lIns="109710" tIns="54855" rIns="109710" bIns="54855" rtlCol="0">
            <a:spAutoFit/>
          </a:bodyPr>
          <a:lstStyle/>
          <a:p>
            <a:pPr lvl="0" eaLnBrk="0" fontAlgn="base" hangingPunct="0">
              <a:spcBef>
                <a:spcPct val="0"/>
              </a:spcBef>
              <a:spcAft>
                <a:spcPct val="0"/>
              </a:spcAft>
            </a:pPr>
            <a:r>
              <a:rPr lang="en-US" altLang="en-US" sz="1100" dirty="0">
                <a:solidFill>
                  <a:srgbClr val="24292E"/>
                </a:solidFill>
                <a:latin typeface="-apple-system"/>
              </a:rPr>
              <a:t>Automatic Speech Recognition (ASR) with Wav2Vec2 on Portuguese Audio and translate </a:t>
            </a:r>
            <a:r>
              <a:rPr kumimoji="0" lang="en-US" altLang="en-US" sz="1100" b="0" i="0" u="none" strike="noStrike" cap="none" normalizeH="0" baseline="0" dirty="0">
                <a:ln>
                  <a:noFill/>
                </a:ln>
                <a:solidFill>
                  <a:srgbClr val="24292E"/>
                </a:solidFill>
                <a:effectLst/>
                <a:latin typeface="-apple-system"/>
              </a:rPr>
              <a:t>it to English text</a:t>
            </a:r>
            <a:r>
              <a:rPr kumimoji="0" lang="en-US" altLang="en-US" sz="7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6" name="Rectangle 95"/>
          <p:cNvSpPr/>
          <p:nvPr/>
        </p:nvSpPr>
        <p:spPr>
          <a:xfrm>
            <a:off x="7395206" y="1549020"/>
            <a:ext cx="1032682" cy="372391"/>
          </a:xfrm>
          <a:prstGeom prst="rect">
            <a:avLst/>
          </a:prstGeom>
        </p:spPr>
        <p:txBody>
          <a:bodyPr wrap="none" lIns="109710" tIns="54855" rIns="109710" bIns="54855">
            <a:spAutoFit/>
          </a:bodyPr>
          <a:lstStyle/>
          <a:p>
            <a:r>
              <a:rPr lang="en-US" sz="1700" b="1" dirty="0">
                <a:solidFill>
                  <a:schemeClr val="tx2"/>
                </a:solidFill>
                <a:latin typeface="Lato Regular"/>
                <a:ea typeface="Open Sans Light" panose="020B0306030504020204" pitchFamily="34" charset="0"/>
                <a:cs typeface="Lato Regular"/>
              </a:rPr>
              <a:t>Method</a:t>
            </a:r>
          </a:p>
        </p:txBody>
      </p:sp>
      <p:sp>
        <p:nvSpPr>
          <p:cNvPr id="97" name="TextBox 96"/>
          <p:cNvSpPr txBox="1"/>
          <p:nvPr/>
        </p:nvSpPr>
        <p:spPr>
          <a:xfrm>
            <a:off x="7409484" y="1818748"/>
            <a:ext cx="3221215" cy="618613"/>
          </a:xfrm>
          <a:prstGeom prst="rect">
            <a:avLst/>
          </a:prstGeom>
          <a:noFill/>
        </p:spPr>
        <p:txBody>
          <a:bodyPr wrap="square" lIns="109710" tIns="54855" rIns="109710" bIns="54855" rtlCol="0">
            <a:spAutoFit/>
          </a:bodyPr>
          <a:lstStyle>
            <a:defPPr>
              <a:defRPr lang="en-US"/>
            </a:defPPr>
            <a:lvl1pPr lvl="0" eaLnBrk="0" fontAlgn="base" hangingPunct="0">
              <a:spcBef>
                <a:spcPct val="0"/>
              </a:spcBef>
              <a:spcAft>
                <a:spcPct val="0"/>
              </a:spcAft>
              <a:defRPr sz="1100">
                <a:solidFill>
                  <a:srgbClr val="24292E"/>
                </a:solidFill>
                <a:latin typeface="-apple-system"/>
              </a:defRPr>
            </a:lvl1pPr>
          </a:lstStyle>
          <a:p>
            <a:r>
              <a:rPr lang="en-US" altLang="en-US" dirty="0"/>
              <a:t>Fine-tuned XLSR-Wav2Vec2 Multilingual model using </a:t>
            </a:r>
            <a:r>
              <a:rPr lang="en-US" altLang="en-US" dirty="0" err="1"/>
              <a:t>Huggingface</a:t>
            </a:r>
            <a:r>
              <a:rPr lang="en-US" altLang="en-US" dirty="0"/>
              <a:t> Transformer, with Portuguese audio dataset from commonvoice.mozilla.org </a:t>
            </a:r>
          </a:p>
        </p:txBody>
      </p:sp>
      <p:sp>
        <p:nvSpPr>
          <p:cNvPr id="27" name="Freeform 127"/>
          <p:cNvSpPr>
            <a:spLocks noChangeArrowheads="1"/>
          </p:cNvSpPr>
          <p:nvPr/>
        </p:nvSpPr>
        <p:spPr bwMode="auto">
          <a:xfrm>
            <a:off x="798309" y="1722129"/>
            <a:ext cx="414209" cy="333566"/>
          </a:xfrm>
          <a:custGeom>
            <a:avLst/>
            <a:gdLst>
              <a:gd name="T0" fmla="*/ 169 w 497"/>
              <a:gd name="T1" fmla="*/ 196 h 400"/>
              <a:gd name="T2" fmla="*/ 169 w 497"/>
              <a:gd name="T3" fmla="*/ 196 h 400"/>
              <a:gd name="T4" fmla="*/ 248 w 497"/>
              <a:gd name="T5" fmla="*/ 275 h 400"/>
              <a:gd name="T6" fmla="*/ 328 w 497"/>
              <a:gd name="T7" fmla="*/ 196 h 400"/>
              <a:gd name="T8" fmla="*/ 248 w 497"/>
              <a:gd name="T9" fmla="*/ 116 h 400"/>
              <a:gd name="T10" fmla="*/ 169 w 497"/>
              <a:gd name="T11" fmla="*/ 196 h 400"/>
              <a:gd name="T12" fmla="*/ 116 w 497"/>
              <a:gd name="T13" fmla="*/ 169 h 400"/>
              <a:gd name="T14" fmla="*/ 116 w 497"/>
              <a:gd name="T15" fmla="*/ 169 h 400"/>
              <a:gd name="T16" fmla="*/ 248 w 497"/>
              <a:gd name="T17" fmla="*/ 63 h 400"/>
              <a:gd name="T18" fmla="*/ 345 w 497"/>
              <a:gd name="T19" fmla="*/ 98 h 400"/>
              <a:gd name="T20" fmla="*/ 390 w 497"/>
              <a:gd name="T21" fmla="*/ 98 h 400"/>
              <a:gd name="T22" fmla="*/ 390 w 497"/>
              <a:gd name="T23" fmla="*/ 54 h 400"/>
              <a:gd name="T24" fmla="*/ 248 w 497"/>
              <a:gd name="T25" fmla="*/ 0 h 400"/>
              <a:gd name="T26" fmla="*/ 62 w 497"/>
              <a:gd name="T27" fmla="*/ 143 h 400"/>
              <a:gd name="T28" fmla="*/ 0 w 497"/>
              <a:gd name="T29" fmla="*/ 143 h 400"/>
              <a:gd name="T30" fmla="*/ 0 w 497"/>
              <a:gd name="T31" fmla="*/ 196 h 400"/>
              <a:gd name="T32" fmla="*/ 80 w 497"/>
              <a:gd name="T33" fmla="*/ 196 h 400"/>
              <a:gd name="T34" fmla="*/ 116 w 497"/>
              <a:gd name="T35" fmla="*/ 169 h 400"/>
              <a:gd name="T36" fmla="*/ 416 w 497"/>
              <a:gd name="T37" fmla="*/ 196 h 400"/>
              <a:gd name="T38" fmla="*/ 416 w 497"/>
              <a:gd name="T39" fmla="*/ 196 h 400"/>
              <a:gd name="T40" fmla="*/ 381 w 497"/>
              <a:gd name="T41" fmla="*/ 231 h 400"/>
              <a:gd name="T42" fmla="*/ 248 w 497"/>
              <a:gd name="T43" fmla="*/ 337 h 400"/>
              <a:gd name="T44" fmla="*/ 151 w 497"/>
              <a:gd name="T45" fmla="*/ 293 h 400"/>
              <a:gd name="T46" fmla="*/ 107 w 497"/>
              <a:gd name="T47" fmla="*/ 293 h 400"/>
              <a:gd name="T48" fmla="*/ 107 w 497"/>
              <a:gd name="T49" fmla="*/ 337 h 400"/>
              <a:gd name="T50" fmla="*/ 248 w 497"/>
              <a:gd name="T51" fmla="*/ 399 h 400"/>
              <a:gd name="T52" fmla="*/ 435 w 497"/>
              <a:gd name="T53" fmla="*/ 257 h 400"/>
              <a:gd name="T54" fmla="*/ 496 w 497"/>
              <a:gd name="T55" fmla="*/ 257 h 400"/>
              <a:gd name="T56" fmla="*/ 496 w 497"/>
              <a:gd name="T57" fmla="*/ 196 h 400"/>
              <a:gd name="T58" fmla="*/ 416 w 497"/>
              <a:gd name="T59" fmla="*/ 1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7" h="400">
                <a:moveTo>
                  <a:pt x="169" y="196"/>
                </a:moveTo>
                <a:lnTo>
                  <a:pt x="169" y="196"/>
                </a:lnTo>
                <a:cubicBezTo>
                  <a:pt x="169" y="240"/>
                  <a:pt x="204" y="275"/>
                  <a:pt x="248" y="275"/>
                </a:cubicBezTo>
                <a:cubicBezTo>
                  <a:pt x="292" y="275"/>
                  <a:pt x="328" y="240"/>
                  <a:pt x="328" y="196"/>
                </a:cubicBezTo>
                <a:cubicBezTo>
                  <a:pt x="328" y="151"/>
                  <a:pt x="292" y="116"/>
                  <a:pt x="248" y="116"/>
                </a:cubicBezTo>
                <a:cubicBezTo>
                  <a:pt x="204" y="116"/>
                  <a:pt x="169" y="151"/>
                  <a:pt x="169" y="196"/>
                </a:cubicBezTo>
                <a:close/>
                <a:moveTo>
                  <a:pt x="116" y="169"/>
                </a:moveTo>
                <a:lnTo>
                  <a:pt x="116" y="169"/>
                </a:lnTo>
                <a:cubicBezTo>
                  <a:pt x="124" y="107"/>
                  <a:pt x="186" y="63"/>
                  <a:pt x="248" y="63"/>
                </a:cubicBezTo>
                <a:cubicBezTo>
                  <a:pt x="284" y="63"/>
                  <a:pt x="319" y="71"/>
                  <a:pt x="345" y="98"/>
                </a:cubicBezTo>
                <a:cubicBezTo>
                  <a:pt x="354" y="107"/>
                  <a:pt x="381" y="107"/>
                  <a:pt x="390" y="98"/>
                </a:cubicBezTo>
                <a:cubicBezTo>
                  <a:pt x="399" y="89"/>
                  <a:pt x="399" y="71"/>
                  <a:pt x="390" y="54"/>
                </a:cubicBezTo>
                <a:cubicBezTo>
                  <a:pt x="354" y="18"/>
                  <a:pt x="301" y="0"/>
                  <a:pt x="248" y="0"/>
                </a:cubicBezTo>
                <a:cubicBezTo>
                  <a:pt x="160" y="0"/>
                  <a:pt x="80" y="54"/>
                  <a:pt x="62" y="143"/>
                </a:cubicBezTo>
                <a:cubicBezTo>
                  <a:pt x="0" y="143"/>
                  <a:pt x="0" y="143"/>
                  <a:pt x="0" y="143"/>
                </a:cubicBezTo>
                <a:cubicBezTo>
                  <a:pt x="0" y="196"/>
                  <a:pt x="0" y="196"/>
                  <a:pt x="0" y="196"/>
                </a:cubicBezTo>
                <a:cubicBezTo>
                  <a:pt x="80" y="196"/>
                  <a:pt x="80" y="196"/>
                  <a:pt x="80" y="196"/>
                </a:cubicBezTo>
                <a:cubicBezTo>
                  <a:pt x="107" y="196"/>
                  <a:pt x="107" y="178"/>
                  <a:pt x="116" y="169"/>
                </a:cubicBezTo>
                <a:close/>
                <a:moveTo>
                  <a:pt x="416" y="196"/>
                </a:moveTo>
                <a:lnTo>
                  <a:pt x="416" y="196"/>
                </a:lnTo>
                <a:cubicBezTo>
                  <a:pt x="390" y="196"/>
                  <a:pt x="390" y="222"/>
                  <a:pt x="381" y="231"/>
                </a:cubicBezTo>
                <a:cubicBezTo>
                  <a:pt x="372" y="293"/>
                  <a:pt x="319" y="337"/>
                  <a:pt x="248" y="337"/>
                </a:cubicBezTo>
                <a:cubicBezTo>
                  <a:pt x="213" y="337"/>
                  <a:pt x="177" y="319"/>
                  <a:pt x="151" y="293"/>
                </a:cubicBezTo>
                <a:cubicBezTo>
                  <a:pt x="142" y="284"/>
                  <a:pt x="116" y="284"/>
                  <a:pt x="107" y="293"/>
                </a:cubicBezTo>
                <a:cubicBezTo>
                  <a:pt x="97" y="310"/>
                  <a:pt x="97" y="328"/>
                  <a:pt x="107" y="337"/>
                </a:cubicBezTo>
                <a:cubicBezTo>
                  <a:pt x="142" y="373"/>
                  <a:pt x="195" y="399"/>
                  <a:pt x="248" y="399"/>
                </a:cubicBezTo>
                <a:cubicBezTo>
                  <a:pt x="337" y="399"/>
                  <a:pt x="416" y="337"/>
                  <a:pt x="435" y="257"/>
                </a:cubicBezTo>
                <a:cubicBezTo>
                  <a:pt x="496" y="257"/>
                  <a:pt x="496" y="257"/>
                  <a:pt x="496" y="257"/>
                </a:cubicBezTo>
                <a:cubicBezTo>
                  <a:pt x="496" y="196"/>
                  <a:pt x="496" y="196"/>
                  <a:pt x="496" y="196"/>
                </a:cubicBezTo>
                <a:lnTo>
                  <a:pt x="416" y="196"/>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900" dirty="0"/>
          </a:p>
        </p:txBody>
      </p:sp>
      <p:sp>
        <p:nvSpPr>
          <p:cNvPr id="30" name="Freeform 75"/>
          <p:cNvSpPr>
            <a:spLocks noChangeArrowheads="1"/>
          </p:cNvSpPr>
          <p:nvPr/>
        </p:nvSpPr>
        <p:spPr bwMode="auto">
          <a:xfrm>
            <a:off x="6806230" y="1803719"/>
            <a:ext cx="331434" cy="266907"/>
          </a:xfrm>
          <a:custGeom>
            <a:avLst/>
            <a:gdLst>
              <a:gd name="T0" fmla="*/ 443 w 497"/>
              <a:gd name="T1" fmla="*/ 0 h 400"/>
              <a:gd name="T2" fmla="*/ 443 w 497"/>
              <a:gd name="T3" fmla="*/ 0 h 400"/>
              <a:gd name="T4" fmla="*/ 53 w 497"/>
              <a:gd name="T5" fmla="*/ 0 h 400"/>
              <a:gd name="T6" fmla="*/ 0 w 497"/>
              <a:gd name="T7" fmla="*/ 44 h 400"/>
              <a:gd name="T8" fmla="*/ 0 w 497"/>
              <a:gd name="T9" fmla="*/ 346 h 400"/>
              <a:gd name="T10" fmla="*/ 53 w 497"/>
              <a:gd name="T11" fmla="*/ 399 h 400"/>
              <a:gd name="T12" fmla="*/ 443 w 497"/>
              <a:gd name="T13" fmla="*/ 399 h 400"/>
              <a:gd name="T14" fmla="*/ 496 w 497"/>
              <a:gd name="T15" fmla="*/ 346 h 400"/>
              <a:gd name="T16" fmla="*/ 496 w 497"/>
              <a:gd name="T17" fmla="*/ 44 h 400"/>
              <a:gd name="T18" fmla="*/ 443 w 497"/>
              <a:gd name="T19" fmla="*/ 0 h 400"/>
              <a:gd name="T20" fmla="*/ 443 w 497"/>
              <a:gd name="T21" fmla="*/ 346 h 400"/>
              <a:gd name="T22" fmla="*/ 443 w 497"/>
              <a:gd name="T23" fmla="*/ 346 h 400"/>
              <a:gd name="T24" fmla="*/ 53 w 497"/>
              <a:gd name="T25" fmla="*/ 346 h 400"/>
              <a:gd name="T26" fmla="*/ 53 w 497"/>
              <a:gd name="T27" fmla="*/ 44 h 400"/>
              <a:gd name="T28" fmla="*/ 443 w 497"/>
              <a:gd name="T29" fmla="*/ 44 h 400"/>
              <a:gd name="T30" fmla="*/ 443 w 497"/>
              <a:gd name="T31" fmla="*/ 346 h 400"/>
              <a:gd name="T32" fmla="*/ 222 w 497"/>
              <a:gd name="T33" fmla="*/ 249 h 400"/>
              <a:gd name="T34" fmla="*/ 222 w 497"/>
              <a:gd name="T35" fmla="*/ 249 h 400"/>
              <a:gd name="T36" fmla="*/ 97 w 497"/>
              <a:gd name="T37" fmla="*/ 249 h 400"/>
              <a:gd name="T38" fmla="*/ 97 w 497"/>
              <a:gd name="T39" fmla="*/ 293 h 400"/>
              <a:gd name="T40" fmla="*/ 222 w 497"/>
              <a:gd name="T41" fmla="*/ 293 h 400"/>
              <a:gd name="T42" fmla="*/ 222 w 497"/>
              <a:gd name="T43" fmla="*/ 249 h 400"/>
              <a:gd name="T44" fmla="*/ 222 w 497"/>
              <a:gd name="T45" fmla="*/ 178 h 400"/>
              <a:gd name="T46" fmla="*/ 222 w 497"/>
              <a:gd name="T47" fmla="*/ 178 h 400"/>
              <a:gd name="T48" fmla="*/ 97 w 497"/>
              <a:gd name="T49" fmla="*/ 178 h 400"/>
              <a:gd name="T50" fmla="*/ 97 w 497"/>
              <a:gd name="T51" fmla="*/ 222 h 400"/>
              <a:gd name="T52" fmla="*/ 222 w 497"/>
              <a:gd name="T53" fmla="*/ 222 h 400"/>
              <a:gd name="T54" fmla="*/ 222 w 497"/>
              <a:gd name="T55" fmla="*/ 178 h 400"/>
              <a:gd name="T56" fmla="*/ 222 w 497"/>
              <a:gd name="T57" fmla="*/ 98 h 400"/>
              <a:gd name="T58" fmla="*/ 222 w 497"/>
              <a:gd name="T59" fmla="*/ 98 h 400"/>
              <a:gd name="T60" fmla="*/ 97 w 497"/>
              <a:gd name="T61" fmla="*/ 98 h 400"/>
              <a:gd name="T62" fmla="*/ 97 w 497"/>
              <a:gd name="T63" fmla="*/ 143 h 400"/>
              <a:gd name="T64" fmla="*/ 222 w 497"/>
              <a:gd name="T65" fmla="*/ 143 h 400"/>
              <a:gd name="T66" fmla="*/ 222 w 497"/>
              <a:gd name="T67" fmla="*/ 98 h 400"/>
              <a:gd name="T68" fmla="*/ 389 w 497"/>
              <a:gd name="T69" fmla="*/ 257 h 400"/>
              <a:gd name="T70" fmla="*/ 389 w 497"/>
              <a:gd name="T71" fmla="*/ 257 h 400"/>
              <a:gd name="T72" fmla="*/ 354 w 497"/>
              <a:gd name="T73" fmla="*/ 231 h 400"/>
              <a:gd name="T74" fmla="*/ 381 w 497"/>
              <a:gd name="T75" fmla="*/ 151 h 400"/>
              <a:gd name="T76" fmla="*/ 336 w 497"/>
              <a:gd name="T77" fmla="*/ 98 h 400"/>
              <a:gd name="T78" fmla="*/ 292 w 497"/>
              <a:gd name="T79" fmla="*/ 151 h 400"/>
              <a:gd name="T80" fmla="*/ 319 w 497"/>
              <a:gd name="T81" fmla="*/ 231 h 400"/>
              <a:gd name="T82" fmla="*/ 275 w 497"/>
              <a:gd name="T83" fmla="*/ 257 h 400"/>
              <a:gd name="T84" fmla="*/ 275 w 497"/>
              <a:gd name="T85" fmla="*/ 293 h 400"/>
              <a:gd name="T86" fmla="*/ 398 w 497"/>
              <a:gd name="T87" fmla="*/ 293 h 400"/>
              <a:gd name="T88" fmla="*/ 389 w 497"/>
              <a:gd name="T89" fmla="*/ 25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400">
                <a:moveTo>
                  <a:pt x="443" y="0"/>
                </a:moveTo>
                <a:lnTo>
                  <a:pt x="443" y="0"/>
                </a:lnTo>
                <a:cubicBezTo>
                  <a:pt x="53" y="0"/>
                  <a:pt x="53" y="0"/>
                  <a:pt x="53" y="0"/>
                </a:cubicBezTo>
                <a:cubicBezTo>
                  <a:pt x="17" y="0"/>
                  <a:pt x="0" y="18"/>
                  <a:pt x="0" y="44"/>
                </a:cubicBezTo>
                <a:cubicBezTo>
                  <a:pt x="0" y="346"/>
                  <a:pt x="0" y="346"/>
                  <a:pt x="0" y="346"/>
                </a:cubicBezTo>
                <a:cubicBezTo>
                  <a:pt x="0" y="373"/>
                  <a:pt x="17" y="399"/>
                  <a:pt x="53" y="399"/>
                </a:cubicBezTo>
                <a:cubicBezTo>
                  <a:pt x="443" y="399"/>
                  <a:pt x="443" y="399"/>
                  <a:pt x="443" y="399"/>
                </a:cubicBezTo>
                <a:cubicBezTo>
                  <a:pt x="470" y="399"/>
                  <a:pt x="496" y="373"/>
                  <a:pt x="496" y="346"/>
                </a:cubicBezTo>
                <a:cubicBezTo>
                  <a:pt x="496" y="44"/>
                  <a:pt x="496" y="44"/>
                  <a:pt x="496" y="44"/>
                </a:cubicBezTo>
                <a:cubicBezTo>
                  <a:pt x="496" y="18"/>
                  <a:pt x="470" y="0"/>
                  <a:pt x="443" y="0"/>
                </a:cubicBezTo>
                <a:close/>
                <a:moveTo>
                  <a:pt x="443" y="346"/>
                </a:moveTo>
                <a:lnTo>
                  <a:pt x="443" y="346"/>
                </a:lnTo>
                <a:cubicBezTo>
                  <a:pt x="53" y="346"/>
                  <a:pt x="53" y="346"/>
                  <a:pt x="53" y="346"/>
                </a:cubicBezTo>
                <a:cubicBezTo>
                  <a:pt x="53" y="44"/>
                  <a:pt x="53" y="44"/>
                  <a:pt x="53" y="44"/>
                </a:cubicBezTo>
                <a:cubicBezTo>
                  <a:pt x="443" y="44"/>
                  <a:pt x="443" y="44"/>
                  <a:pt x="443" y="44"/>
                </a:cubicBezTo>
                <a:lnTo>
                  <a:pt x="443" y="346"/>
                </a:lnTo>
                <a:close/>
                <a:moveTo>
                  <a:pt x="222" y="249"/>
                </a:moveTo>
                <a:lnTo>
                  <a:pt x="222" y="249"/>
                </a:lnTo>
                <a:cubicBezTo>
                  <a:pt x="97" y="249"/>
                  <a:pt x="97" y="249"/>
                  <a:pt x="97" y="249"/>
                </a:cubicBezTo>
                <a:cubicBezTo>
                  <a:pt x="97" y="293"/>
                  <a:pt x="97" y="293"/>
                  <a:pt x="97" y="293"/>
                </a:cubicBezTo>
                <a:cubicBezTo>
                  <a:pt x="222" y="293"/>
                  <a:pt x="222" y="293"/>
                  <a:pt x="222" y="293"/>
                </a:cubicBezTo>
                <a:lnTo>
                  <a:pt x="222" y="249"/>
                </a:lnTo>
                <a:close/>
                <a:moveTo>
                  <a:pt x="222" y="178"/>
                </a:moveTo>
                <a:lnTo>
                  <a:pt x="222" y="178"/>
                </a:lnTo>
                <a:cubicBezTo>
                  <a:pt x="97" y="178"/>
                  <a:pt x="97" y="178"/>
                  <a:pt x="97" y="178"/>
                </a:cubicBezTo>
                <a:cubicBezTo>
                  <a:pt x="97" y="222"/>
                  <a:pt x="97" y="222"/>
                  <a:pt x="97" y="222"/>
                </a:cubicBezTo>
                <a:cubicBezTo>
                  <a:pt x="222" y="222"/>
                  <a:pt x="222" y="222"/>
                  <a:pt x="222" y="222"/>
                </a:cubicBezTo>
                <a:lnTo>
                  <a:pt x="222" y="178"/>
                </a:lnTo>
                <a:close/>
                <a:moveTo>
                  <a:pt x="222" y="98"/>
                </a:moveTo>
                <a:lnTo>
                  <a:pt x="222" y="98"/>
                </a:lnTo>
                <a:cubicBezTo>
                  <a:pt x="97" y="98"/>
                  <a:pt x="97" y="98"/>
                  <a:pt x="97" y="98"/>
                </a:cubicBezTo>
                <a:cubicBezTo>
                  <a:pt x="97" y="143"/>
                  <a:pt x="97" y="143"/>
                  <a:pt x="97" y="143"/>
                </a:cubicBezTo>
                <a:cubicBezTo>
                  <a:pt x="222" y="143"/>
                  <a:pt x="222" y="143"/>
                  <a:pt x="222" y="143"/>
                </a:cubicBezTo>
                <a:lnTo>
                  <a:pt x="222" y="98"/>
                </a:lnTo>
                <a:close/>
                <a:moveTo>
                  <a:pt x="389" y="257"/>
                </a:moveTo>
                <a:lnTo>
                  <a:pt x="389" y="257"/>
                </a:lnTo>
                <a:cubicBezTo>
                  <a:pt x="389" y="257"/>
                  <a:pt x="354" y="249"/>
                  <a:pt x="354" y="231"/>
                </a:cubicBezTo>
                <a:cubicBezTo>
                  <a:pt x="354" y="204"/>
                  <a:pt x="381" y="196"/>
                  <a:pt x="381" y="151"/>
                </a:cubicBezTo>
                <a:cubicBezTo>
                  <a:pt x="381" y="125"/>
                  <a:pt x="372" y="98"/>
                  <a:pt x="336" y="98"/>
                </a:cubicBezTo>
                <a:cubicBezTo>
                  <a:pt x="301" y="98"/>
                  <a:pt x="292" y="125"/>
                  <a:pt x="292" y="151"/>
                </a:cubicBezTo>
                <a:cubicBezTo>
                  <a:pt x="292" y="196"/>
                  <a:pt x="319" y="204"/>
                  <a:pt x="319" y="231"/>
                </a:cubicBezTo>
                <a:cubicBezTo>
                  <a:pt x="319" y="249"/>
                  <a:pt x="275" y="257"/>
                  <a:pt x="275" y="257"/>
                </a:cubicBezTo>
                <a:lnTo>
                  <a:pt x="275" y="293"/>
                </a:lnTo>
                <a:cubicBezTo>
                  <a:pt x="398" y="293"/>
                  <a:pt x="398" y="293"/>
                  <a:pt x="398" y="293"/>
                </a:cubicBezTo>
                <a:cubicBezTo>
                  <a:pt x="398" y="293"/>
                  <a:pt x="398" y="257"/>
                  <a:pt x="389" y="257"/>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900" dirty="0"/>
          </a:p>
        </p:txBody>
      </p:sp>
      <p:sp>
        <p:nvSpPr>
          <p:cNvPr id="103" name="Subtitle 2">
            <a:extLst>
              <a:ext uri="{FF2B5EF4-FFF2-40B4-BE49-F238E27FC236}">
                <a16:creationId xmlns:a16="http://schemas.microsoft.com/office/drawing/2014/main" id="{3E4D1D8E-6600-4365-B341-D79563FA3137}"/>
              </a:ext>
            </a:extLst>
          </p:cNvPr>
          <p:cNvSpPr txBox="1">
            <a:spLocks/>
          </p:cNvSpPr>
          <p:nvPr/>
        </p:nvSpPr>
        <p:spPr>
          <a:xfrm>
            <a:off x="4166476" y="817417"/>
            <a:ext cx="3879655" cy="369494"/>
          </a:xfrm>
          <a:prstGeom prst="rect">
            <a:avLst/>
          </a:prstGeom>
        </p:spPr>
        <p:txBody>
          <a:bodyPr vert="horz" wrap="non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1550" dirty="0">
                <a:latin typeface="Lato Light"/>
                <a:cs typeface="Lato Light"/>
              </a:rPr>
              <a:t>Portuguese Audio to English Text ASR-MT</a:t>
            </a:r>
            <a:endParaRPr lang="en-US" sz="1550" dirty="0">
              <a:solidFill>
                <a:schemeClr val="accent1"/>
              </a:solidFill>
              <a:latin typeface="Lato Light"/>
              <a:cs typeface="Lato Light"/>
            </a:endParaRPr>
          </a:p>
        </p:txBody>
      </p:sp>
      <p:graphicFrame>
        <p:nvGraphicFramePr>
          <p:cNvPr id="16" name="Diagram 15">
            <a:extLst>
              <a:ext uri="{FF2B5EF4-FFF2-40B4-BE49-F238E27FC236}">
                <a16:creationId xmlns:a16="http://schemas.microsoft.com/office/drawing/2014/main" id="{219EDEEB-1A2B-4A56-9F88-C96F0EE0A28F}"/>
              </a:ext>
            </a:extLst>
          </p:cNvPr>
          <p:cNvGraphicFramePr/>
          <p:nvPr>
            <p:extLst>
              <p:ext uri="{D42A27DB-BD31-4B8C-83A1-F6EECF244321}">
                <p14:modId xmlns:p14="http://schemas.microsoft.com/office/powerpoint/2010/main" val="960091450"/>
              </p:ext>
            </p:extLst>
          </p:nvPr>
        </p:nvGraphicFramePr>
        <p:xfrm>
          <a:off x="1928346" y="3548954"/>
          <a:ext cx="8535742" cy="136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Rectangle 16">
            <a:extLst>
              <a:ext uri="{FF2B5EF4-FFF2-40B4-BE49-F238E27FC236}">
                <a16:creationId xmlns:a16="http://schemas.microsoft.com/office/drawing/2014/main" id="{FBC6D999-1A52-40BC-9F25-D71F988D81A4}"/>
              </a:ext>
            </a:extLst>
          </p:cNvPr>
          <p:cNvSpPr/>
          <p:nvPr/>
        </p:nvSpPr>
        <p:spPr>
          <a:xfrm>
            <a:off x="4239500" y="5297592"/>
            <a:ext cx="6224588" cy="323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Machine Translation</a:t>
            </a:r>
          </a:p>
        </p:txBody>
      </p:sp>
      <p:sp>
        <p:nvSpPr>
          <p:cNvPr id="18" name="Rectangle 17">
            <a:extLst>
              <a:ext uri="{FF2B5EF4-FFF2-40B4-BE49-F238E27FC236}">
                <a16:creationId xmlns:a16="http://schemas.microsoft.com/office/drawing/2014/main" id="{250EF9D3-9842-46FD-A8A7-EB7E92D89D1D}"/>
              </a:ext>
            </a:extLst>
          </p:cNvPr>
          <p:cNvSpPr/>
          <p:nvPr/>
        </p:nvSpPr>
        <p:spPr>
          <a:xfrm>
            <a:off x="4358491" y="3043253"/>
            <a:ext cx="1460511" cy="31149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WER Score</a:t>
            </a:r>
          </a:p>
        </p:txBody>
      </p:sp>
      <p:sp>
        <p:nvSpPr>
          <p:cNvPr id="19" name="Rectangle 18">
            <a:extLst>
              <a:ext uri="{FF2B5EF4-FFF2-40B4-BE49-F238E27FC236}">
                <a16:creationId xmlns:a16="http://schemas.microsoft.com/office/drawing/2014/main" id="{D7BA1F7F-393A-4405-A8FB-FCA10FB447E8}"/>
              </a:ext>
            </a:extLst>
          </p:cNvPr>
          <p:cNvSpPr/>
          <p:nvPr/>
        </p:nvSpPr>
        <p:spPr>
          <a:xfrm>
            <a:off x="8907363" y="2997547"/>
            <a:ext cx="1556725" cy="3114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BLEU Score</a:t>
            </a:r>
          </a:p>
        </p:txBody>
      </p:sp>
      <p:sp>
        <p:nvSpPr>
          <p:cNvPr id="20" name="Rectangle 19">
            <a:extLst>
              <a:ext uri="{FF2B5EF4-FFF2-40B4-BE49-F238E27FC236}">
                <a16:creationId xmlns:a16="http://schemas.microsoft.com/office/drawing/2014/main" id="{7E0347F4-049F-4047-9CB4-CD6DE2C1DAF0}"/>
              </a:ext>
            </a:extLst>
          </p:cNvPr>
          <p:cNvSpPr/>
          <p:nvPr/>
        </p:nvSpPr>
        <p:spPr>
          <a:xfrm>
            <a:off x="1874160" y="2997547"/>
            <a:ext cx="1924596" cy="31149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Hyperparameter Tuning</a:t>
            </a:r>
          </a:p>
        </p:txBody>
      </p:sp>
      <p:sp>
        <p:nvSpPr>
          <p:cNvPr id="21" name="Arrow: Down 20">
            <a:extLst>
              <a:ext uri="{FF2B5EF4-FFF2-40B4-BE49-F238E27FC236}">
                <a16:creationId xmlns:a16="http://schemas.microsoft.com/office/drawing/2014/main" id="{EF107B81-F282-4DBE-B7CC-17F5F2CE75BE}"/>
              </a:ext>
            </a:extLst>
          </p:cNvPr>
          <p:cNvSpPr/>
          <p:nvPr/>
        </p:nvSpPr>
        <p:spPr>
          <a:xfrm rot="10800000" flipV="1">
            <a:off x="2488082" y="3326828"/>
            <a:ext cx="426900" cy="2399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AB6FE1B-D677-4476-99DA-AE5FF33CB245}"/>
              </a:ext>
            </a:extLst>
          </p:cNvPr>
          <p:cNvSpPr/>
          <p:nvPr/>
        </p:nvSpPr>
        <p:spPr>
          <a:xfrm>
            <a:off x="1928346" y="5297592"/>
            <a:ext cx="1546372" cy="323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Audio Translation</a:t>
            </a:r>
          </a:p>
        </p:txBody>
      </p:sp>
    </p:spTree>
    <p:extLst>
      <p:ext uri="{BB962C8B-B14F-4D97-AF65-F5344CB8AC3E}">
        <p14:creationId xmlns:p14="http://schemas.microsoft.com/office/powerpoint/2010/main" val="82410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anim calcmode="lin" valueType="num">
                                      <p:cBhvr>
                                        <p:cTn id="8" dur="1000" fill="hold"/>
                                        <p:tgtEl>
                                          <p:spTgt spid="59"/>
                                        </p:tgtEl>
                                        <p:attrNameLst>
                                          <p:attrName>ppt_x</p:attrName>
                                        </p:attrNameLst>
                                      </p:cBhvr>
                                      <p:tavLst>
                                        <p:tav tm="0">
                                          <p:val>
                                            <p:strVal val="#ppt_x"/>
                                          </p:val>
                                        </p:tav>
                                        <p:tav tm="100000">
                                          <p:val>
                                            <p:strVal val="#ppt_x"/>
                                          </p:val>
                                        </p:tav>
                                      </p:tavLst>
                                    </p:anim>
                                    <p:anim calcmode="lin" valueType="num">
                                      <p:cBhvr>
                                        <p:cTn id="9" dur="900" decel="100000" fill="hold"/>
                                        <p:tgtEl>
                                          <p:spTgt spid="5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9"/>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 calcmode="lin" valueType="num">
                                      <p:cBhvr>
                                        <p:cTn id="14" dur="500" fill="hold"/>
                                        <p:tgtEl>
                                          <p:spTgt spid="31"/>
                                        </p:tgtEl>
                                        <p:attrNameLst>
                                          <p:attrName>ppt_w</p:attrName>
                                        </p:attrNameLst>
                                      </p:cBhvr>
                                      <p:tavLst>
                                        <p:tav tm="0">
                                          <p:val>
                                            <p:fltVal val="0"/>
                                          </p:val>
                                        </p:tav>
                                        <p:tav tm="100000">
                                          <p:val>
                                            <p:strVal val="#ppt_w"/>
                                          </p:val>
                                        </p:tav>
                                      </p:tavLst>
                                    </p:anim>
                                    <p:anim calcmode="lin" valueType="num">
                                      <p:cBhvr>
                                        <p:cTn id="15" dur="500" fill="hold"/>
                                        <p:tgtEl>
                                          <p:spTgt spid="31"/>
                                        </p:tgtEl>
                                        <p:attrNameLst>
                                          <p:attrName>ppt_h</p:attrName>
                                        </p:attrNameLst>
                                      </p:cBhvr>
                                      <p:tavLst>
                                        <p:tav tm="0">
                                          <p:val>
                                            <p:fltVal val="0"/>
                                          </p:val>
                                        </p:tav>
                                        <p:tav tm="100000">
                                          <p:val>
                                            <p:strVal val="#ppt_h"/>
                                          </p:val>
                                        </p:tav>
                                      </p:tavLst>
                                    </p:anim>
                                    <p:animEffect transition="in" filter="fade">
                                      <p:cBhvr>
                                        <p:cTn id="16" dur="500"/>
                                        <p:tgtEl>
                                          <p:spTgt spid="31"/>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94"/>
                                        </p:tgtEl>
                                        <p:attrNameLst>
                                          <p:attrName>style.visibility</p:attrName>
                                        </p:attrNameLst>
                                      </p:cBhvr>
                                      <p:to>
                                        <p:strVal val="visible"/>
                                      </p:to>
                                    </p:set>
                                    <p:anim calcmode="lin" valueType="num">
                                      <p:cBhvr>
                                        <p:cTn id="24" dur="500" fill="hold"/>
                                        <p:tgtEl>
                                          <p:spTgt spid="94"/>
                                        </p:tgtEl>
                                        <p:attrNameLst>
                                          <p:attrName>ppt_w</p:attrName>
                                        </p:attrNameLst>
                                      </p:cBhvr>
                                      <p:tavLst>
                                        <p:tav tm="0">
                                          <p:val>
                                            <p:fltVal val="0"/>
                                          </p:val>
                                        </p:tav>
                                        <p:tav tm="100000">
                                          <p:val>
                                            <p:strVal val="#ppt_w"/>
                                          </p:val>
                                        </p:tav>
                                      </p:tavLst>
                                    </p:anim>
                                    <p:anim calcmode="lin" valueType="num">
                                      <p:cBhvr>
                                        <p:cTn id="25" dur="500" fill="hold"/>
                                        <p:tgtEl>
                                          <p:spTgt spid="94"/>
                                        </p:tgtEl>
                                        <p:attrNameLst>
                                          <p:attrName>ppt_h</p:attrName>
                                        </p:attrNameLst>
                                      </p:cBhvr>
                                      <p:tavLst>
                                        <p:tav tm="0">
                                          <p:val>
                                            <p:fltVal val="0"/>
                                          </p:val>
                                        </p:tav>
                                        <p:tav tm="100000">
                                          <p:val>
                                            <p:strVal val="#ppt_h"/>
                                          </p:val>
                                        </p:tav>
                                      </p:tavLst>
                                    </p:anim>
                                    <p:animEffect transition="in" filter="fade">
                                      <p:cBhvr>
                                        <p:cTn id="26" dur="500"/>
                                        <p:tgtEl>
                                          <p:spTgt spid="9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anim calcmode="lin" valueType="num">
                                      <p:cBhvr>
                                        <p:cTn id="29" dur="500" fill="hold"/>
                                        <p:tgtEl>
                                          <p:spTgt spid="95"/>
                                        </p:tgtEl>
                                        <p:attrNameLst>
                                          <p:attrName>ppt_w</p:attrName>
                                        </p:attrNameLst>
                                      </p:cBhvr>
                                      <p:tavLst>
                                        <p:tav tm="0">
                                          <p:val>
                                            <p:fltVal val="0"/>
                                          </p:val>
                                        </p:tav>
                                        <p:tav tm="100000">
                                          <p:val>
                                            <p:strVal val="#ppt_w"/>
                                          </p:val>
                                        </p:tav>
                                      </p:tavLst>
                                    </p:anim>
                                    <p:anim calcmode="lin" valueType="num">
                                      <p:cBhvr>
                                        <p:cTn id="30" dur="500" fill="hold"/>
                                        <p:tgtEl>
                                          <p:spTgt spid="95"/>
                                        </p:tgtEl>
                                        <p:attrNameLst>
                                          <p:attrName>ppt_h</p:attrName>
                                        </p:attrNameLst>
                                      </p:cBhvr>
                                      <p:tavLst>
                                        <p:tav tm="0">
                                          <p:val>
                                            <p:fltVal val="0"/>
                                          </p:val>
                                        </p:tav>
                                        <p:tav tm="100000">
                                          <p:val>
                                            <p:strVal val="#ppt_h"/>
                                          </p:val>
                                        </p:tav>
                                      </p:tavLst>
                                    </p:anim>
                                    <p:animEffect transition="in" filter="fade">
                                      <p:cBhvr>
                                        <p:cTn id="31" dur="500"/>
                                        <p:tgtEl>
                                          <p:spTgt spid="95"/>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90"/>
                                        </p:tgtEl>
                                        <p:attrNameLst>
                                          <p:attrName>style.visibility</p:attrName>
                                        </p:attrNameLst>
                                      </p:cBhvr>
                                      <p:to>
                                        <p:strVal val="visible"/>
                                      </p:to>
                                    </p:set>
                                    <p:anim calcmode="lin" valueType="num">
                                      <p:cBhvr>
                                        <p:cTn id="35" dur="500" fill="hold"/>
                                        <p:tgtEl>
                                          <p:spTgt spid="90"/>
                                        </p:tgtEl>
                                        <p:attrNameLst>
                                          <p:attrName>ppt_w</p:attrName>
                                        </p:attrNameLst>
                                      </p:cBhvr>
                                      <p:tavLst>
                                        <p:tav tm="0">
                                          <p:val>
                                            <p:fltVal val="0"/>
                                          </p:val>
                                        </p:tav>
                                        <p:tav tm="100000">
                                          <p:val>
                                            <p:strVal val="#ppt_w"/>
                                          </p:val>
                                        </p:tav>
                                      </p:tavLst>
                                    </p:anim>
                                    <p:anim calcmode="lin" valueType="num">
                                      <p:cBhvr>
                                        <p:cTn id="36" dur="500" fill="hold"/>
                                        <p:tgtEl>
                                          <p:spTgt spid="90"/>
                                        </p:tgtEl>
                                        <p:attrNameLst>
                                          <p:attrName>ppt_h</p:attrName>
                                        </p:attrNameLst>
                                      </p:cBhvr>
                                      <p:tavLst>
                                        <p:tav tm="0">
                                          <p:val>
                                            <p:fltVal val="0"/>
                                          </p:val>
                                        </p:tav>
                                        <p:tav tm="100000">
                                          <p:val>
                                            <p:strVal val="#ppt_h"/>
                                          </p:val>
                                        </p:tav>
                                      </p:tavLst>
                                    </p:anim>
                                    <p:animEffect transition="in" filter="fade">
                                      <p:cBhvr>
                                        <p:cTn id="37" dur="500"/>
                                        <p:tgtEl>
                                          <p:spTgt spid="90"/>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p:cTn id="40" dur="500" fill="hold"/>
                                        <p:tgtEl>
                                          <p:spTgt spid="30"/>
                                        </p:tgtEl>
                                        <p:attrNameLst>
                                          <p:attrName>ppt_w</p:attrName>
                                        </p:attrNameLst>
                                      </p:cBhvr>
                                      <p:tavLst>
                                        <p:tav tm="0">
                                          <p:val>
                                            <p:fltVal val="0"/>
                                          </p:val>
                                        </p:tav>
                                        <p:tav tm="100000">
                                          <p:val>
                                            <p:strVal val="#ppt_w"/>
                                          </p:val>
                                        </p:tav>
                                      </p:tavLst>
                                    </p:anim>
                                    <p:anim calcmode="lin" valueType="num">
                                      <p:cBhvr>
                                        <p:cTn id="41" dur="500" fill="hold"/>
                                        <p:tgtEl>
                                          <p:spTgt spid="30"/>
                                        </p:tgtEl>
                                        <p:attrNameLst>
                                          <p:attrName>ppt_h</p:attrName>
                                        </p:attrNameLst>
                                      </p:cBhvr>
                                      <p:tavLst>
                                        <p:tav tm="0">
                                          <p:val>
                                            <p:fltVal val="0"/>
                                          </p:val>
                                        </p:tav>
                                        <p:tav tm="100000">
                                          <p:val>
                                            <p:strVal val="#ppt_h"/>
                                          </p:val>
                                        </p:tav>
                                      </p:tavLst>
                                    </p:anim>
                                    <p:animEffect transition="in" filter="fade">
                                      <p:cBhvr>
                                        <p:cTn id="42" dur="500"/>
                                        <p:tgtEl>
                                          <p:spTgt spid="30"/>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 calcmode="lin" valueType="num">
                                      <p:cBhvr>
                                        <p:cTn id="45" dur="500" fill="hold"/>
                                        <p:tgtEl>
                                          <p:spTgt spid="96"/>
                                        </p:tgtEl>
                                        <p:attrNameLst>
                                          <p:attrName>ppt_w</p:attrName>
                                        </p:attrNameLst>
                                      </p:cBhvr>
                                      <p:tavLst>
                                        <p:tav tm="0">
                                          <p:val>
                                            <p:fltVal val="0"/>
                                          </p:val>
                                        </p:tav>
                                        <p:tav tm="100000">
                                          <p:val>
                                            <p:strVal val="#ppt_w"/>
                                          </p:val>
                                        </p:tav>
                                      </p:tavLst>
                                    </p:anim>
                                    <p:anim calcmode="lin" valueType="num">
                                      <p:cBhvr>
                                        <p:cTn id="46" dur="500" fill="hold"/>
                                        <p:tgtEl>
                                          <p:spTgt spid="96"/>
                                        </p:tgtEl>
                                        <p:attrNameLst>
                                          <p:attrName>ppt_h</p:attrName>
                                        </p:attrNameLst>
                                      </p:cBhvr>
                                      <p:tavLst>
                                        <p:tav tm="0">
                                          <p:val>
                                            <p:fltVal val="0"/>
                                          </p:val>
                                        </p:tav>
                                        <p:tav tm="100000">
                                          <p:val>
                                            <p:strVal val="#ppt_h"/>
                                          </p:val>
                                        </p:tav>
                                      </p:tavLst>
                                    </p:anim>
                                    <p:animEffect transition="in" filter="fade">
                                      <p:cBhvr>
                                        <p:cTn id="47" dur="500"/>
                                        <p:tgtEl>
                                          <p:spTgt spid="96"/>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97"/>
                                        </p:tgtEl>
                                        <p:attrNameLst>
                                          <p:attrName>style.visibility</p:attrName>
                                        </p:attrNameLst>
                                      </p:cBhvr>
                                      <p:to>
                                        <p:strVal val="visible"/>
                                      </p:to>
                                    </p:set>
                                    <p:anim calcmode="lin" valueType="num">
                                      <p:cBhvr>
                                        <p:cTn id="50" dur="500" fill="hold"/>
                                        <p:tgtEl>
                                          <p:spTgt spid="97"/>
                                        </p:tgtEl>
                                        <p:attrNameLst>
                                          <p:attrName>ppt_w</p:attrName>
                                        </p:attrNameLst>
                                      </p:cBhvr>
                                      <p:tavLst>
                                        <p:tav tm="0">
                                          <p:val>
                                            <p:fltVal val="0"/>
                                          </p:val>
                                        </p:tav>
                                        <p:tav tm="100000">
                                          <p:val>
                                            <p:strVal val="#ppt_w"/>
                                          </p:val>
                                        </p:tav>
                                      </p:tavLst>
                                    </p:anim>
                                    <p:anim calcmode="lin" valueType="num">
                                      <p:cBhvr>
                                        <p:cTn id="51" dur="500" fill="hold"/>
                                        <p:tgtEl>
                                          <p:spTgt spid="97"/>
                                        </p:tgtEl>
                                        <p:attrNameLst>
                                          <p:attrName>ppt_h</p:attrName>
                                        </p:attrNameLst>
                                      </p:cBhvr>
                                      <p:tavLst>
                                        <p:tav tm="0">
                                          <p:val>
                                            <p:fltVal val="0"/>
                                          </p:val>
                                        </p:tav>
                                        <p:tav tm="100000">
                                          <p:val>
                                            <p:strVal val="#ppt_h"/>
                                          </p:val>
                                        </p:tav>
                                      </p:tavLst>
                                    </p:anim>
                                    <p:animEffect transition="in" filter="fade">
                                      <p:cBhvr>
                                        <p:cTn id="52"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90" grpId="0" animBg="1"/>
      <p:bldP spid="94" grpId="0"/>
      <p:bldP spid="95" grpId="0"/>
      <p:bldP spid="96" grpId="0"/>
      <p:bldP spid="97" grpId="0"/>
      <p:bldP spid="27" grpId="0" animBg="1"/>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8499648" y="1567620"/>
            <a:ext cx="2568435" cy="4281739"/>
            <a:chOff x="15324197" y="2802388"/>
            <a:chExt cx="5136870" cy="8563478"/>
          </a:xfrm>
        </p:grpSpPr>
        <p:sp>
          <p:nvSpPr>
            <p:cNvPr id="155" name="Freeform 166"/>
            <p:cNvSpPr>
              <a:spLocks noChangeArrowheads="1"/>
            </p:cNvSpPr>
            <p:nvPr/>
          </p:nvSpPr>
          <p:spPr bwMode="auto">
            <a:xfrm>
              <a:off x="15328428" y="4587856"/>
              <a:ext cx="2767309" cy="2767053"/>
            </a:xfrm>
            <a:custGeom>
              <a:avLst/>
              <a:gdLst>
                <a:gd name="T0" fmla="*/ 2886 w 2887"/>
                <a:gd name="T1" fmla="*/ 1444 h 2890"/>
                <a:gd name="T2" fmla="*/ 2886 w 2887"/>
                <a:gd name="T3" fmla="*/ 1444 h 2890"/>
                <a:gd name="T4" fmla="*/ 1444 w 2887"/>
                <a:gd name="T5" fmla="*/ 0 h 2890"/>
                <a:gd name="T6" fmla="*/ 0 w 2887"/>
                <a:gd name="T7" fmla="*/ 1444 h 2890"/>
                <a:gd name="T8" fmla="*/ 1444 w 2887"/>
                <a:gd name="T9" fmla="*/ 2889 h 2890"/>
                <a:gd name="T10" fmla="*/ 2886 w 2887"/>
                <a:gd name="T11" fmla="*/ 1444 h 2890"/>
              </a:gdLst>
              <a:ahLst/>
              <a:cxnLst>
                <a:cxn ang="0">
                  <a:pos x="T0" y="T1"/>
                </a:cxn>
                <a:cxn ang="0">
                  <a:pos x="T2" y="T3"/>
                </a:cxn>
                <a:cxn ang="0">
                  <a:pos x="T4" y="T5"/>
                </a:cxn>
                <a:cxn ang="0">
                  <a:pos x="T6" y="T7"/>
                </a:cxn>
                <a:cxn ang="0">
                  <a:pos x="T8" y="T9"/>
                </a:cxn>
                <a:cxn ang="0">
                  <a:pos x="T10" y="T11"/>
                </a:cxn>
              </a:cxnLst>
              <a:rect l="0" t="0" r="r" b="b"/>
              <a:pathLst>
                <a:path w="2887" h="2890">
                  <a:moveTo>
                    <a:pt x="2886" y="1444"/>
                  </a:moveTo>
                  <a:lnTo>
                    <a:pt x="2886" y="1444"/>
                  </a:lnTo>
                  <a:cubicBezTo>
                    <a:pt x="2886" y="647"/>
                    <a:pt x="2241" y="0"/>
                    <a:pt x="1444" y="0"/>
                  </a:cubicBezTo>
                  <a:cubicBezTo>
                    <a:pt x="647" y="0"/>
                    <a:pt x="0" y="647"/>
                    <a:pt x="0" y="1444"/>
                  </a:cubicBezTo>
                  <a:cubicBezTo>
                    <a:pt x="0" y="2241"/>
                    <a:pt x="647" y="2889"/>
                    <a:pt x="1444" y="2889"/>
                  </a:cubicBezTo>
                  <a:cubicBezTo>
                    <a:pt x="2241" y="2889"/>
                    <a:pt x="2886" y="2241"/>
                    <a:pt x="2886" y="1444"/>
                  </a:cubicBezTo>
                </a:path>
              </a:pathLst>
            </a:custGeom>
            <a:solidFill>
              <a:srgbClr val="6A5C50"/>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157" name="Freeform 168"/>
            <p:cNvSpPr>
              <a:spLocks noChangeArrowheads="1"/>
            </p:cNvSpPr>
            <p:nvPr/>
          </p:nvSpPr>
          <p:spPr bwMode="auto">
            <a:xfrm>
              <a:off x="16758628" y="10240429"/>
              <a:ext cx="2090291" cy="1125437"/>
            </a:xfrm>
            <a:custGeom>
              <a:avLst/>
              <a:gdLst>
                <a:gd name="T0" fmla="*/ 0 w 2184"/>
                <a:gd name="T1" fmla="*/ 177 h 1178"/>
                <a:gd name="T2" fmla="*/ 0 w 2184"/>
                <a:gd name="T3" fmla="*/ 177 h 1178"/>
                <a:gd name="T4" fmla="*/ 265 w 2184"/>
                <a:gd name="T5" fmla="*/ 552 h 1178"/>
                <a:gd name="T6" fmla="*/ 958 w 2184"/>
                <a:gd name="T7" fmla="*/ 1062 h 1178"/>
                <a:gd name="T8" fmla="*/ 1273 w 2184"/>
                <a:gd name="T9" fmla="*/ 1062 h 1178"/>
                <a:gd name="T10" fmla="*/ 1624 w 2184"/>
                <a:gd name="T11" fmla="*/ 787 h 1178"/>
                <a:gd name="T12" fmla="*/ 2183 w 2184"/>
                <a:gd name="T13" fmla="*/ 204 h 1178"/>
                <a:gd name="T14" fmla="*/ 0 w 2184"/>
                <a:gd name="T15" fmla="*/ 177 h 1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4" h="1178">
                  <a:moveTo>
                    <a:pt x="0" y="177"/>
                  </a:moveTo>
                  <a:lnTo>
                    <a:pt x="0" y="177"/>
                  </a:lnTo>
                  <a:cubicBezTo>
                    <a:pt x="5" y="193"/>
                    <a:pt x="40" y="397"/>
                    <a:pt x="265" y="552"/>
                  </a:cubicBezTo>
                  <a:cubicBezTo>
                    <a:pt x="490" y="709"/>
                    <a:pt x="797" y="947"/>
                    <a:pt x="958" y="1062"/>
                  </a:cubicBezTo>
                  <a:cubicBezTo>
                    <a:pt x="1121" y="1177"/>
                    <a:pt x="1241" y="1092"/>
                    <a:pt x="1273" y="1062"/>
                  </a:cubicBezTo>
                  <a:cubicBezTo>
                    <a:pt x="1305" y="1030"/>
                    <a:pt x="1407" y="929"/>
                    <a:pt x="1624" y="787"/>
                  </a:cubicBezTo>
                  <a:cubicBezTo>
                    <a:pt x="1840" y="645"/>
                    <a:pt x="2183" y="407"/>
                    <a:pt x="2183" y="204"/>
                  </a:cubicBezTo>
                  <a:cubicBezTo>
                    <a:pt x="2183" y="0"/>
                    <a:pt x="0" y="177"/>
                    <a:pt x="0" y="177"/>
                  </a:cubicBezTo>
                </a:path>
              </a:pathLst>
            </a:custGeom>
            <a:solidFill>
              <a:srgbClr val="C59C6D"/>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158" name="Freeform 169"/>
            <p:cNvSpPr>
              <a:spLocks noChangeArrowheads="1"/>
            </p:cNvSpPr>
            <p:nvPr/>
          </p:nvSpPr>
          <p:spPr bwMode="auto">
            <a:xfrm>
              <a:off x="16754396" y="9318078"/>
              <a:ext cx="2141068" cy="1256597"/>
            </a:xfrm>
            <a:custGeom>
              <a:avLst/>
              <a:gdLst>
                <a:gd name="T0" fmla="*/ 2236 w 2237"/>
                <a:gd name="T1" fmla="*/ 1102 h 1315"/>
                <a:gd name="T2" fmla="*/ 2236 w 2237"/>
                <a:gd name="T3" fmla="*/ 1102 h 1315"/>
                <a:gd name="T4" fmla="*/ 1969 w 2237"/>
                <a:gd name="T5" fmla="*/ 1314 h 1315"/>
                <a:gd name="T6" fmla="*/ 254 w 2237"/>
                <a:gd name="T7" fmla="*/ 1314 h 1315"/>
                <a:gd name="T8" fmla="*/ 0 w 2237"/>
                <a:gd name="T9" fmla="*/ 1102 h 1315"/>
                <a:gd name="T10" fmla="*/ 0 w 2237"/>
                <a:gd name="T11" fmla="*/ 220 h 1315"/>
                <a:gd name="T12" fmla="*/ 254 w 2237"/>
                <a:gd name="T13" fmla="*/ 0 h 1315"/>
                <a:gd name="T14" fmla="*/ 1969 w 2237"/>
                <a:gd name="T15" fmla="*/ 0 h 1315"/>
                <a:gd name="T16" fmla="*/ 2236 w 2237"/>
                <a:gd name="T17" fmla="*/ 220 h 1315"/>
                <a:gd name="T18" fmla="*/ 2236 w 2237"/>
                <a:gd name="T19" fmla="*/ 1102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7" h="1315">
                  <a:moveTo>
                    <a:pt x="2236" y="1102"/>
                  </a:moveTo>
                  <a:lnTo>
                    <a:pt x="2236" y="1102"/>
                  </a:lnTo>
                  <a:cubicBezTo>
                    <a:pt x="2236" y="1223"/>
                    <a:pt x="2108" y="1314"/>
                    <a:pt x="1969" y="1314"/>
                  </a:cubicBezTo>
                  <a:cubicBezTo>
                    <a:pt x="254" y="1314"/>
                    <a:pt x="254" y="1314"/>
                    <a:pt x="254" y="1314"/>
                  </a:cubicBezTo>
                  <a:cubicBezTo>
                    <a:pt x="115" y="1314"/>
                    <a:pt x="0" y="1223"/>
                    <a:pt x="0" y="1102"/>
                  </a:cubicBezTo>
                  <a:cubicBezTo>
                    <a:pt x="0" y="220"/>
                    <a:pt x="0" y="220"/>
                    <a:pt x="0" y="220"/>
                  </a:cubicBezTo>
                  <a:cubicBezTo>
                    <a:pt x="0" y="99"/>
                    <a:pt x="115" y="0"/>
                    <a:pt x="254" y="0"/>
                  </a:cubicBezTo>
                  <a:cubicBezTo>
                    <a:pt x="1969" y="0"/>
                    <a:pt x="1969" y="0"/>
                    <a:pt x="1969" y="0"/>
                  </a:cubicBezTo>
                  <a:cubicBezTo>
                    <a:pt x="2108" y="0"/>
                    <a:pt x="2236" y="99"/>
                    <a:pt x="2236" y="220"/>
                  </a:cubicBezTo>
                  <a:lnTo>
                    <a:pt x="2236" y="1102"/>
                  </a:lnTo>
                </a:path>
              </a:pathLst>
            </a:custGeom>
            <a:solidFill>
              <a:srgbClr val="C59C6D"/>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159" name="Freeform 170"/>
            <p:cNvSpPr>
              <a:spLocks noChangeArrowheads="1"/>
            </p:cNvSpPr>
            <p:nvPr/>
          </p:nvSpPr>
          <p:spPr bwMode="auto">
            <a:xfrm>
              <a:off x="16585142" y="8975370"/>
              <a:ext cx="2509196" cy="554257"/>
            </a:xfrm>
            <a:custGeom>
              <a:avLst/>
              <a:gdLst>
                <a:gd name="T0" fmla="*/ 2544 w 2620"/>
                <a:gd name="T1" fmla="*/ 0 h 582"/>
                <a:gd name="T2" fmla="*/ 2544 w 2620"/>
                <a:gd name="T3" fmla="*/ 0 h 582"/>
                <a:gd name="T4" fmla="*/ 1306 w 2620"/>
                <a:gd name="T5" fmla="*/ 94 h 582"/>
                <a:gd name="T6" fmla="*/ 72 w 2620"/>
                <a:gd name="T7" fmla="*/ 0 h 582"/>
                <a:gd name="T8" fmla="*/ 54 w 2620"/>
                <a:gd name="T9" fmla="*/ 96 h 582"/>
                <a:gd name="T10" fmla="*/ 105 w 2620"/>
                <a:gd name="T11" fmla="*/ 262 h 582"/>
                <a:gd name="T12" fmla="*/ 129 w 2620"/>
                <a:gd name="T13" fmla="*/ 581 h 582"/>
                <a:gd name="T14" fmla="*/ 1231 w 2620"/>
                <a:gd name="T15" fmla="*/ 581 h 582"/>
                <a:gd name="T16" fmla="*/ 1381 w 2620"/>
                <a:gd name="T17" fmla="*/ 581 h 582"/>
                <a:gd name="T18" fmla="*/ 2493 w 2620"/>
                <a:gd name="T19" fmla="*/ 581 h 582"/>
                <a:gd name="T20" fmla="*/ 2517 w 2620"/>
                <a:gd name="T21" fmla="*/ 262 h 582"/>
                <a:gd name="T22" fmla="*/ 2565 w 2620"/>
                <a:gd name="T23" fmla="*/ 99 h 582"/>
                <a:gd name="T24" fmla="*/ 2544 w 2620"/>
                <a:gd name="T2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0" h="582">
                  <a:moveTo>
                    <a:pt x="2544" y="0"/>
                  </a:moveTo>
                  <a:lnTo>
                    <a:pt x="2544" y="0"/>
                  </a:lnTo>
                  <a:cubicBezTo>
                    <a:pt x="2306" y="62"/>
                    <a:pt x="1546" y="86"/>
                    <a:pt x="1306" y="94"/>
                  </a:cubicBezTo>
                  <a:cubicBezTo>
                    <a:pt x="1068" y="86"/>
                    <a:pt x="310" y="62"/>
                    <a:pt x="72" y="0"/>
                  </a:cubicBezTo>
                  <a:cubicBezTo>
                    <a:pt x="72" y="0"/>
                    <a:pt x="0" y="11"/>
                    <a:pt x="54" y="96"/>
                  </a:cubicBezTo>
                  <a:cubicBezTo>
                    <a:pt x="54" y="96"/>
                    <a:pt x="94" y="115"/>
                    <a:pt x="105" y="262"/>
                  </a:cubicBezTo>
                  <a:cubicBezTo>
                    <a:pt x="115" y="409"/>
                    <a:pt x="72" y="508"/>
                    <a:pt x="129" y="581"/>
                  </a:cubicBezTo>
                  <a:cubicBezTo>
                    <a:pt x="1231" y="581"/>
                    <a:pt x="1231" y="581"/>
                    <a:pt x="1231" y="581"/>
                  </a:cubicBezTo>
                  <a:cubicBezTo>
                    <a:pt x="1381" y="581"/>
                    <a:pt x="1381" y="581"/>
                    <a:pt x="1381" y="581"/>
                  </a:cubicBezTo>
                  <a:cubicBezTo>
                    <a:pt x="2493" y="581"/>
                    <a:pt x="2493" y="581"/>
                    <a:pt x="2493" y="581"/>
                  </a:cubicBezTo>
                  <a:cubicBezTo>
                    <a:pt x="2549" y="508"/>
                    <a:pt x="2507" y="409"/>
                    <a:pt x="2517" y="262"/>
                  </a:cubicBezTo>
                  <a:cubicBezTo>
                    <a:pt x="2528" y="115"/>
                    <a:pt x="2565" y="99"/>
                    <a:pt x="2565" y="99"/>
                  </a:cubicBezTo>
                  <a:cubicBezTo>
                    <a:pt x="2619" y="14"/>
                    <a:pt x="2544" y="0"/>
                    <a:pt x="2544" y="0"/>
                  </a:cubicBezTo>
                </a:path>
              </a:pathLst>
            </a:custGeom>
            <a:solidFill>
              <a:srgbClr val="FFF9D6"/>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160" name="Freeform 171"/>
            <p:cNvSpPr>
              <a:spLocks noChangeArrowheads="1"/>
            </p:cNvSpPr>
            <p:nvPr/>
          </p:nvSpPr>
          <p:spPr bwMode="auto">
            <a:xfrm>
              <a:off x="16644381" y="9648094"/>
              <a:ext cx="2318785" cy="139622"/>
            </a:xfrm>
            <a:custGeom>
              <a:avLst/>
              <a:gdLst>
                <a:gd name="T0" fmla="*/ 2418 w 2419"/>
                <a:gd name="T1" fmla="*/ 75 h 148"/>
                <a:gd name="T2" fmla="*/ 2418 w 2419"/>
                <a:gd name="T3" fmla="*/ 75 h 148"/>
                <a:gd name="T4" fmla="*/ 2322 w 2419"/>
                <a:gd name="T5" fmla="*/ 147 h 148"/>
                <a:gd name="T6" fmla="*/ 96 w 2419"/>
                <a:gd name="T7" fmla="*/ 147 h 148"/>
                <a:gd name="T8" fmla="*/ 0 w 2419"/>
                <a:gd name="T9" fmla="*/ 75 h 148"/>
                <a:gd name="T10" fmla="*/ 0 w 2419"/>
                <a:gd name="T11" fmla="*/ 75 h 148"/>
                <a:gd name="T12" fmla="*/ 96 w 2419"/>
                <a:gd name="T13" fmla="*/ 0 h 148"/>
                <a:gd name="T14" fmla="*/ 2322 w 2419"/>
                <a:gd name="T15" fmla="*/ 0 h 148"/>
                <a:gd name="T16" fmla="*/ 2418 w 2419"/>
                <a:gd name="T17" fmla="*/ 7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9" h="148">
                  <a:moveTo>
                    <a:pt x="2418" y="75"/>
                  </a:moveTo>
                  <a:lnTo>
                    <a:pt x="2418" y="75"/>
                  </a:lnTo>
                  <a:cubicBezTo>
                    <a:pt x="2418" y="118"/>
                    <a:pt x="2375" y="147"/>
                    <a:pt x="2322" y="147"/>
                  </a:cubicBezTo>
                  <a:cubicBezTo>
                    <a:pt x="96" y="147"/>
                    <a:pt x="96" y="147"/>
                    <a:pt x="96" y="147"/>
                  </a:cubicBezTo>
                  <a:cubicBezTo>
                    <a:pt x="43" y="147"/>
                    <a:pt x="0" y="118"/>
                    <a:pt x="0" y="75"/>
                  </a:cubicBezTo>
                  <a:lnTo>
                    <a:pt x="0" y="75"/>
                  </a:lnTo>
                  <a:cubicBezTo>
                    <a:pt x="0" y="29"/>
                    <a:pt x="43" y="0"/>
                    <a:pt x="96" y="0"/>
                  </a:cubicBezTo>
                  <a:cubicBezTo>
                    <a:pt x="2322" y="0"/>
                    <a:pt x="2322" y="0"/>
                    <a:pt x="2322" y="0"/>
                  </a:cubicBezTo>
                  <a:cubicBezTo>
                    <a:pt x="2375" y="0"/>
                    <a:pt x="2418" y="29"/>
                    <a:pt x="2418" y="75"/>
                  </a:cubicBezTo>
                </a:path>
              </a:pathLst>
            </a:custGeom>
            <a:solidFill>
              <a:srgbClr val="FFF9D6"/>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161" name="Freeform 172"/>
            <p:cNvSpPr>
              <a:spLocks noChangeArrowheads="1"/>
            </p:cNvSpPr>
            <p:nvPr/>
          </p:nvSpPr>
          <p:spPr bwMode="auto">
            <a:xfrm>
              <a:off x="16644381" y="9901952"/>
              <a:ext cx="2318785" cy="160777"/>
            </a:xfrm>
            <a:custGeom>
              <a:avLst/>
              <a:gdLst>
                <a:gd name="T0" fmla="*/ 2418 w 2419"/>
                <a:gd name="T1" fmla="*/ 86 h 173"/>
                <a:gd name="T2" fmla="*/ 2418 w 2419"/>
                <a:gd name="T3" fmla="*/ 86 h 173"/>
                <a:gd name="T4" fmla="*/ 2322 w 2419"/>
                <a:gd name="T5" fmla="*/ 172 h 173"/>
                <a:gd name="T6" fmla="*/ 96 w 2419"/>
                <a:gd name="T7" fmla="*/ 172 h 173"/>
                <a:gd name="T8" fmla="*/ 0 w 2419"/>
                <a:gd name="T9" fmla="*/ 86 h 173"/>
                <a:gd name="T10" fmla="*/ 0 w 2419"/>
                <a:gd name="T11" fmla="*/ 86 h 173"/>
                <a:gd name="T12" fmla="*/ 96 w 2419"/>
                <a:gd name="T13" fmla="*/ 0 h 173"/>
                <a:gd name="T14" fmla="*/ 2322 w 2419"/>
                <a:gd name="T15" fmla="*/ 0 h 173"/>
                <a:gd name="T16" fmla="*/ 2418 w 2419"/>
                <a:gd name="T17" fmla="*/ 8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9" h="173">
                  <a:moveTo>
                    <a:pt x="2418" y="86"/>
                  </a:moveTo>
                  <a:lnTo>
                    <a:pt x="2418" y="86"/>
                  </a:lnTo>
                  <a:cubicBezTo>
                    <a:pt x="2418" y="132"/>
                    <a:pt x="2375" y="172"/>
                    <a:pt x="2322" y="172"/>
                  </a:cubicBezTo>
                  <a:cubicBezTo>
                    <a:pt x="96" y="172"/>
                    <a:pt x="96" y="172"/>
                    <a:pt x="96" y="172"/>
                  </a:cubicBezTo>
                  <a:cubicBezTo>
                    <a:pt x="43" y="172"/>
                    <a:pt x="0" y="132"/>
                    <a:pt x="0" y="86"/>
                  </a:cubicBezTo>
                  <a:lnTo>
                    <a:pt x="0" y="86"/>
                  </a:lnTo>
                  <a:cubicBezTo>
                    <a:pt x="0" y="40"/>
                    <a:pt x="43" y="0"/>
                    <a:pt x="96" y="0"/>
                  </a:cubicBezTo>
                  <a:cubicBezTo>
                    <a:pt x="2322" y="0"/>
                    <a:pt x="2322" y="0"/>
                    <a:pt x="2322" y="0"/>
                  </a:cubicBezTo>
                  <a:cubicBezTo>
                    <a:pt x="2375" y="0"/>
                    <a:pt x="2418" y="40"/>
                    <a:pt x="2418" y="86"/>
                  </a:cubicBezTo>
                </a:path>
              </a:pathLst>
            </a:custGeom>
            <a:solidFill>
              <a:srgbClr val="FFF9D6"/>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162" name="Freeform 173"/>
            <p:cNvSpPr>
              <a:spLocks noChangeArrowheads="1"/>
            </p:cNvSpPr>
            <p:nvPr/>
          </p:nvSpPr>
          <p:spPr bwMode="auto">
            <a:xfrm>
              <a:off x="16648612" y="10206581"/>
              <a:ext cx="2310322" cy="139622"/>
            </a:xfrm>
            <a:custGeom>
              <a:avLst/>
              <a:gdLst>
                <a:gd name="T0" fmla="*/ 2413 w 2414"/>
                <a:gd name="T1" fmla="*/ 75 h 148"/>
                <a:gd name="T2" fmla="*/ 2413 w 2414"/>
                <a:gd name="T3" fmla="*/ 75 h 148"/>
                <a:gd name="T4" fmla="*/ 2319 w 2414"/>
                <a:gd name="T5" fmla="*/ 147 h 148"/>
                <a:gd name="T6" fmla="*/ 97 w 2414"/>
                <a:gd name="T7" fmla="*/ 147 h 148"/>
                <a:gd name="T8" fmla="*/ 0 w 2414"/>
                <a:gd name="T9" fmla="*/ 75 h 148"/>
                <a:gd name="T10" fmla="*/ 0 w 2414"/>
                <a:gd name="T11" fmla="*/ 75 h 148"/>
                <a:gd name="T12" fmla="*/ 97 w 2414"/>
                <a:gd name="T13" fmla="*/ 0 h 148"/>
                <a:gd name="T14" fmla="*/ 2319 w 2414"/>
                <a:gd name="T15" fmla="*/ 0 h 148"/>
                <a:gd name="T16" fmla="*/ 2413 w 2414"/>
                <a:gd name="T17" fmla="*/ 7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4" h="148">
                  <a:moveTo>
                    <a:pt x="2413" y="75"/>
                  </a:moveTo>
                  <a:lnTo>
                    <a:pt x="2413" y="75"/>
                  </a:lnTo>
                  <a:cubicBezTo>
                    <a:pt x="2413" y="118"/>
                    <a:pt x="2370" y="147"/>
                    <a:pt x="2319" y="147"/>
                  </a:cubicBezTo>
                  <a:cubicBezTo>
                    <a:pt x="97" y="147"/>
                    <a:pt x="97" y="147"/>
                    <a:pt x="97" y="147"/>
                  </a:cubicBezTo>
                  <a:cubicBezTo>
                    <a:pt x="43" y="147"/>
                    <a:pt x="0" y="118"/>
                    <a:pt x="0" y="75"/>
                  </a:cubicBezTo>
                  <a:lnTo>
                    <a:pt x="0" y="75"/>
                  </a:lnTo>
                  <a:cubicBezTo>
                    <a:pt x="0" y="30"/>
                    <a:pt x="43" y="0"/>
                    <a:pt x="97" y="0"/>
                  </a:cubicBezTo>
                  <a:cubicBezTo>
                    <a:pt x="2319" y="0"/>
                    <a:pt x="2319" y="0"/>
                    <a:pt x="2319" y="0"/>
                  </a:cubicBezTo>
                  <a:cubicBezTo>
                    <a:pt x="2370" y="0"/>
                    <a:pt x="2413" y="30"/>
                    <a:pt x="2413" y="75"/>
                  </a:cubicBezTo>
                </a:path>
              </a:pathLst>
            </a:custGeom>
            <a:solidFill>
              <a:srgbClr val="FFF9D6"/>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163" name="Freeform 174"/>
            <p:cNvSpPr>
              <a:spLocks noChangeArrowheads="1"/>
            </p:cNvSpPr>
            <p:nvPr/>
          </p:nvSpPr>
          <p:spPr bwMode="auto">
            <a:xfrm>
              <a:off x="16648612" y="10460440"/>
              <a:ext cx="2310322" cy="160777"/>
            </a:xfrm>
            <a:custGeom>
              <a:avLst/>
              <a:gdLst>
                <a:gd name="T0" fmla="*/ 2413 w 2414"/>
                <a:gd name="T1" fmla="*/ 86 h 173"/>
                <a:gd name="T2" fmla="*/ 2413 w 2414"/>
                <a:gd name="T3" fmla="*/ 86 h 173"/>
                <a:gd name="T4" fmla="*/ 2319 w 2414"/>
                <a:gd name="T5" fmla="*/ 172 h 173"/>
                <a:gd name="T6" fmla="*/ 97 w 2414"/>
                <a:gd name="T7" fmla="*/ 172 h 173"/>
                <a:gd name="T8" fmla="*/ 0 w 2414"/>
                <a:gd name="T9" fmla="*/ 86 h 173"/>
                <a:gd name="T10" fmla="*/ 0 w 2414"/>
                <a:gd name="T11" fmla="*/ 86 h 173"/>
                <a:gd name="T12" fmla="*/ 97 w 2414"/>
                <a:gd name="T13" fmla="*/ 0 h 173"/>
                <a:gd name="T14" fmla="*/ 2319 w 2414"/>
                <a:gd name="T15" fmla="*/ 0 h 173"/>
                <a:gd name="T16" fmla="*/ 2413 w 2414"/>
                <a:gd name="T17" fmla="*/ 8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4" h="173">
                  <a:moveTo>
                    <a:pt x="2413" y="86"/>
                  </a:moveTo>
                  <a:lnTo>
                    <a:pt x="2413" y="86"/>
                  </a:lnTo>
                  <a:cubicBezTo>
                    <a:pt x="2413" y="132"/>
                    <a:pt x="2370" y="172"/>
                    <a:pt x="2319" y="172"/>
                  </a:cubicBezTo>
                  <a:cubicBezTo>
                    <a:pt x="97" y="172"/>
                    <a:pt x="97" y="172"/>
                    <a:pt x="97" y="172"/>
                  </a:cubicBezTo>
                  <a:cubicBezTo>
                    <a:pt x="43" y="172"/>
                    <a:pt x="0" y="132"/>
                    <a:pt x="0" y="86"/>
                  </a:cubicBezTo>
                  <a:lnTo>
                    <a:pt x="0" y="86"/>
                  </a:lnTo>
                  <a:cubicBezTo>
                    <a:pt x="0" y="43"/>
                    <a:pt x="43" y="0"/>
                    <a:pt x="97" y="0"/>
                  </a:cubicBezTo>
                  <a:cubicBezTo>
                    <a:pt x="2319" y="0"/>
                    <a:pt x="2319" y="0"/>
                    <a:pt x="2319" y="0"/>
                  </a:cubicBezTo>
                  <a:cubicBezTo>
                    <a:pt x="2370" y="0"/>
                    <a:pt x="2413" y="43"/>
                    <a:pt x="2413" y="86"/>
                  </a:cubicBezTo>
                </a:path>
              </a:pathLst>
            </a:custGeom>
            <a:solidFill>
              <a:srgbClr val="FFF9D6"/>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164" name="Freeform 175"/>
            <p:cNvSpPr>
              <a:spLocks noChangeArrowheads="1"/>
            </p:cNvSpPr>
            <p:nvPr/>
          </p:nvSpPr>
          <p:spPr bwMode="auto">
            <a:xfrm>
              <a:off x="17253697" y="10947001"/>
              <a:ext cx="1138236" cy="380787"/>
            </a:xfrm>
            <a:custGeom>
              <a:avLst/>
              <a:gdLst>
                <a:gd name="T0" fmla="*/ 8 w 1191"/>
                <a:gd name="T1" fmla="*/ 8 h 402"/>
                <a:gd name="T2" fmla="*/ 8 w 1191"/>
                <a:gd name="T3" fmla="*/ 8 h 402"/>
                <a:gd name="T4" fmla="*/ 1190 w 1191"/>
                <a:gd name="T5" fmla="*/ 0 h 402"/>
                <a:gd name="T6" fmla="*/ 626 w 1191"/>
                <a:gd name="T7" fmla="*/ 391 h 402"/>
                <a:gd name="T8" fmla="*/ 8 w 1191"/>
                <a:gd name="T9" fmla="*/ 8 h 402"/>
              </a:gdLst>
              <a:ahLst/>
              <a:cxnLst>
                <a:cxn ang="0">
                  <a:pos x="T0" y="T1"/>
                </a:cxn>
                <a:cxn ang="0">
                  <a:pos x="T2" y="T3"/>
                </a:cxn>
                <a:cxn ang="0">
                  <a:pos x="T4" y="T5"/>
                </a:cxn>
                <a:cxn ang="0">
                  <a:pos x="T6" y="T7"/>
                </a:cxn>
                <a:cxn ang="0">
                  <a:pos x="T8" y="T9"/>
                </a:cxn>
              </a:cxnLst>
              <a:rect l="0" t="0" r="r" b="b"/>
              <a:pathLst>
                <a:path w="1191" h="402">
                  <a:moveTo>
                    <a:pt x="8" y="8"/>
                  </a:moveTo>
                  <a:lnTo>
                    <a:pt x="8" y="8"/>
                  </a:lnTo>
                  <a:cubicBezTo>
                    <a:pt x="0" y="0"/>
                    <a:pt x="679" y="107"/>
                    <a:pt x="1190" y="0"/>
                  </a:cubicBezTo>
                  <a:cubicBezTo>
                    <a:pt x="1190" y="0"/>
                    <a:pt x="784" y="377"/>
                    <a:pt x="626" y="391"/>
                  </a:cubicBezTo>
                  <a:cubicBezTo>
                    <a:pt x="468" y="401"/>
                    <a:pt x="136" y="105"/>
                    <a:pt x="8" y="8"/>
                  </a:cubicBezTo>
                </a:path>
              </a:pathLst>
            </a:custGeom>
            <a:solidFill>
              <a:srgbClr val="4E4E4E"/>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grpSp>
          <p:nvGrpSpPr>
            <p:cNvPr id="18" name="Group 17"/>
            <p:cNvGrpSpPr/>
            <p:nvPr/>
          </p:nvGrpSpPr>
          <p:grpSpPr>
            <a:xfrm>
              <a:off x="16331260" y="7824547"/>
              <a:ext cx="1163624" cy="1180440"/>
              <a:chOff x="16331260" y="7824547"/>
              <a:chExt cx="1163624" cy="1180440"/>
            </a:xfrm>
            <a:solidFill>
              <a:schemeClr val="accent5"/>
            </a:solidFill>
          </p:grpSpPr>
          <p:sp>
            <p:nvSpPr>
              <p:cNvPr id="165" name="Freeform 176"/>
              <p:cNvSpPr>
                <a:spLocks noChangeArrowheads="1"/>
              </p:cNvSpPr>
              <p:nvPr/>
            </p:nvSpPr>
            <p:spPr bwMode="auto">
              <a:xfrm>
                <a:off x="16572448" y="8074174"/>
                <a:ext cx="689712" cy="689648"/>
              </a:xfrm>
              <a:custGeom>
                <a:avLst/>
                <a:gdLst>
                  <a:gd name="T0" fmla="*/ 361 w 723"/>
                  <a:gd name="T1" fmla="*/ 0 h 724"/>
                  <a:gd name="T2" fmla="*/ 361 w 723"/>
                  <a:gd name="T3" fmla="*/ 0 h 724"/>
                  <a:gd name="T4" fmla="*/ 0 w 723"/>
                  <a:gd name="T5" fmla="*/ 361 h 724"/>
                  <a:gd name="T6" fmla="*/ 361 w 723"/>
                  <a:gd name="T7" fmla="*/ 723 h 724"/>
                  <a:gd name="T8" fmla="*/ 722 w 723"/>
                  <a:gd name="T9" fmla="*/ 361 h 724"/>
                  <a:gd name="T10" fmla="*/ 361 w 723"/>
                  <a:gd name="T11" fmla="*/ 0 h 724"/>
                </a:gdLst>
                <a:ahLst/>
                <a:cxnLst>
                  <a:cxn ang="0">
                    <a:pos x="T0" y="T1"/>
                  </a:cxn>
                  <a:cxn ang="0">
                    <a:pos x="T2" y="T3"/>
                  </a:cxn>
                  <a:cxn ang="0">
                    <a:pos x="T4" y="T5"/>
                  </a:cxn>
                  <a:cxn ang="0">
                    <a:pos x="T6" y="T7"/>
                  </a:cxn>
                  <a:cxn ang="0">
                    <a:pos x="T8" y="T9"/>
                  </a:cxn>
                  <a:cxn ang="0">
                    <a:pos x="T10" y="T11"/>
                  </a:cxn>
                </a:cxnLst>
                <a:rect l="0" t="0" r="r" b="b"/>
                <a:pathLst>
                  <a:path w="723" h="724">
                    <a:moveTo>
                      <a:pt x="361" y="0"/>
                    </a:moveTo>
                    <a:lnTo>
                      <a:pt x="361" y="0"/>
                    </a:lnTo>
                    <a:cubicBezTo>
                      <a:pt x="160" y="0"/>
                      <a:pt x="0" y="161"/>
                      <a:pt x="0" y="361"/>
                    </a:cubicBezTo>
                    <a:cubicBezTo>
                      <a:pt x="0" y="559"/>
                      <a:pt x="160" y="723"/>
                      <a:pt x="361" y="723"/>
                    </a:cubicBezTo>
                    <a:cubicBezTo>
                      <a:pt x="559" y="723"/>
                      <a:pt x="722" y="559"/>
                      <a:pt x="722" y="361"/>
                    </a:cubicBezTo>
                    <a:cubicBezTo>
                      <a:pt x="722" y="161"/>
                      <a:pt x="559" y="0"/>
                      <a:pt x="361"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166" name="Freeform 177"/>
              <p:cNvSpPr>
                <a:spLocks noChangeArrowheads="1"/>
              </p:cNvSpPr>
              <p:nvPr/>
            </p:nvSpPr>
            <p:spPr bwMode="auto">
              <a:xfrm>
                <a:off x="16331260" y="7824547"/>
                <a:ext cx="1163624" cy="1180440"/>
              </a:xfrm>
              <a:custGeom>
                <a:avLst/>
                <a:gdLst>
                  <a:gd name="T0" fmla="*/ 746 w 1215"/>
                  <a:gd name="T1" fmla="*/ 137 h 1235"/>
                  <a:gd name="T2" fmla="*/ 668 w 1215"/>
                  <a:gd name="T3" fmla="*/ 118 h 1235"/>
                  <a:gd name="T4" fmla="*/ 513 w 1215"/>
                  <a:gd name="T5" fmla="*/ 9 h 1235"/>
                  <a:gd name="T6" fmla="*/ 422 w 1215"/>
                  <a:gd name="T7" fmla="*/ 158 h 1235"/>
                  <a:gd name="T8" fmla="*/ 339 w 1215"/>
                  <a:gd name="T9" fmla="*/ 67 h 1235"/>
                  <a:gd name="T10" fmla="*/ 281 w 1215"/>
                  <a:gd name="T11" fmla="*/ 249 h 1235"/>
                  <a:gd name="T12" fmla="*/ 222 w 1215"/>
                  <a:gd name="T13" fmla="*/ 305 h 1235"/>
                  <a:gd name="T14" fmla="*/ 48 w 1215"/>
                  <a:gd name="T15" fmla="*/ 375 h 1235"/>
                  <a:gd name="T16" fmla="*/ 123 w 1215"/>
                  <a:gd name="T17" fmla="*/ 535 h 1235"/>
                  <a:gd name="T18" fmla="*/ 0 w 1215"/>
                  <a:gd name="T19" fmla="*/ 554 h 1235"/>
                  <a:gd name="T20" fmla="*/ 123 w 1215"/>
                  <a:gd name="T21" fmla="*/ 701 h 1235"/>
                  <a:gd name="T22" fmla="*/ 149 w 1215"/>
                  <a:gd name="T23" fmla="*/ 806 h 1235"/>
                  <a:gd name="T24" fmla="*/ 125 w 1215"/>
                  <a:gd name="T25" fmla="*/ 990 h 1235"/>
                  <a:gd name="T26" fmla="*/ 332 w 1215"/>
                  <a:gd name="T27" fmla="*/ 1027 h 1235"/>
                  <a:gd name="T28" fmla="*/ 299 w 1215"/>
                  <a:gd name="T29" fmla="*/ 1148 h 1235"/>
                  <a:gd name="T30" fmla="*/ 484 w 1215"/>
                  <a:gd name="T31" fmla="*/ 1100 h 1235"/>
                  <a:gd name="T32" fmla="*/ 564 w 1215"/>
                  <a:gd name="T33" fmla="*/ 1113 h 1235"/>
                  <a:gd name="T34" fmla="*/ 591 w 1215"/>
                  <a:gd name="T35" fmla="*/ 1234 h 1235"/>
                  <a:gd name="T36" fmla="*/ 733 w 1215"/>
                  <a:gd name="T37" fmla="*/ 1102 h 1235"/>
                  <a:gd name="T38" fmla="*/ 807 w 1215"/>
                  <a:gd name="T39" fmla="*/ 1076 h 1235"/>
                  <a:gd name="T40" fmla="*/ 891 w 1215"/>
                  <a:gd name="T41" fmla="*/ 1170 h 1235"/>
                  <a:gd name="T42" fmla="*/ 949 w 1215"/>
                  <a:gd name="T43" fmla="*/ 987 h 1235"/>
                  <a:gd name="T44" fmla="*/ 1003 w 1215"/>
                  <a:gd name="T45" fmla="*/ 926 h 1235"/>
                  <a:gd name="T46" fmla="*/ 1123 w 1215"/>
                  <a:gd name="T47" fmla="*/ 969 h 1235"/>
                  <a:gd name="T48" fmla="*/ 1086 w 1215"/>
                  <a:gd name="T49" fmla="*/ 779 h 1235"/>
                  <a:gd name="T50" fmla="*/ 1105 w 1215"/>
                  <a:gd name="T51" fmla="*/ 691 h 1235"/>
                  <a:gd name="T52" fmla="*/ 1214 w 1215"/>
                  <a:gd name="T53" fmla="*/ 682 h 1235"/>
                  <a:gd name="T54" fmla="*/ 1099 w 1215"/>
                  <a:gd name="T55" fmla="*/ 533 h 1235"/>
                  <a:gd name="T56" fmla="*/ 1075 w 1215"/>
                  <a:gd name="T57" fmla="*/ 434 h 1235"/>
                  <a:gd name="T58" fmla="*/ 1171 w 1215"/>
                  <a:gd name="T59" fmla="*/ 351 h 1235"/>
                  <a:gd name="T60" fmla="*/ 990 w 1215"/>
                  <a:gd name="T61" fmla="*/ 289 h 1235"/>
                  <a:gd name="T62" fmla="*/ 899 w 1215"/>
                  <a:gd name="T63" fmla="*/ 209 h 1235"/>
                  <a:gd name="T64" fmla="*/ 933 w 1215"/>
                  <a:gd name="T65" fmla="*/ 89 h 1235"/>
                  <a:gd name="T66" fmla="*/ 746 w 1215"/>
                  <a:gd name="T67" fmla="*/ 137 h 1235"/>
                  <a:gd name="T68" fmla="*/ 1027 w 1215"/>
                  <a:gd name="T69" fmla="*/ 618 h 1235"/>
                  <a:gd name="T70" fmla="*/ 200 w 1215"/>
                  <a:gd name="T71" fmla="*/ 618 h 1235"/>
                  <a:gd name="T72" fmla="*/ 1027 w 1215"/>
                  <a:gd name="T73" fmla="*/ 618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5" h="1235">
                    <a:moveTo>
                      <a:pt x="746" y="137"/>
                    </a:moveTo>
                    <a:lnTo>
                      <a:pt x="746" y="137"/>
                    </a:lnTo>
                    <a:cubicBezTo>
                      <a:pt x="719" y="132"/>
                      <a:pt x="695" y="126"/>
                      <a:pt x="668" y="121"/>
                    </a:cubicBezTo>
                    <a:cubicBezTo>
                      <a:pt x="668" y="118"/>
                      <a:pt x="668" y="118"/>
                      <a:pt x="668" y="118"/>
                    </a:cubicBezTo>
                    <a:cubicBezTo>
                      <a:pt x="639" y="0"/>
                      <a:pt x="639" y="0"/>
                      <a:pt x="639" y="0"/>
                    </a:cubicBezTo>
                    <a:cubicBezTo>
                      <a:pt x="513" y="9"/>
                      <a:pt x="513" y="9"/>
                      <a:pt x="513" y="9"/>
                    </a:cubicBezTo>
                    <a:cubicBezTo>
                      <a:pt x="500" y="134"/>
                      <a:pt x="500" y="134"/>
                      <a:pt x="500" y="134"/>
                    </a:cubicBezTo>
                    <a:cubicBezTo>
                      <a:pt x="473" y="139"/>
                      <a:pt x="447" y="148"/>
                      <a:pt x="422" y="158"/>
                    </a:cubicBezTo>
                    <a:cubicBezTo>
                      <a:pt x="420" y="155"/>
                      <a:pt x="420" y="155"/>
                      <a:pt x="420" y="155"/>
                    </a:cubicBezTo>
                    <a:cubicBezTo>
                      <a:pt x="339" y="67"/>
                      <a:pt x="339" y="67"/>
                      <a:pt x="339" y="67"/>
                    </a:cubicBezTo>
                    <a:cubicBezTo>
                      <a:pt x="235" y="134"/>
                      <a:pt x="235" y="134"/>
                      <a:pt x="235" y="134"/>
                    </a:cubicBezTo>
                    <a:cubicBezTo>
                      <a:pt x="281" y="249"/>
                      <a:pt x="281" y="249"/>
                      <a:pt x="281" y="249"/>
                    </a:cubicBezTo>
                    <a:cubicBezTo>
                      <a:pt x="259" y="265"/>
                      <a:pt x="241" y="287"/>
                      <a:pt x="224" y="308"/>
                    </a:cubicBezTo>
                    <a:cubicBezTo>
                      <a:pt x="222" y="305"/>
                      <a:pt x="222" y="305"/>
                      <a:pt x="222" y="305"/>
                    </a:cubicBezTo>
                    <a:cubicBezTo>
                      <a:pt x="109" y="268"/>
                      <a:pt x="109" y="268"/>
                      <a:pt x="109" y="268"/>
                    </a:cubicBezTo>
                    <a:cubicBezTo>
                      <a:pt x="48" y="375"/>
                      <a:pt x="48" y="375"/>
                      <a:pt x="48" y="375"/>
                    </a:cubicBezTo>
                    <a:cubicBezTo>
                      <a:pt x="144" y="455"/>
                      <a:pt x="144" y="455"/>
                      <a:pt x="144" y="455"/>
                    </a:cubicBezTo>
                    <a:cubicBezTo>
                      <a:pt x="134" y="482"/>
                      <a:pt x="128" y="498"/>
                      <a:pt x="123" y="535"/>
                    </a:cubicBezTo>
                    <a:cubicBezTo>
                      <a:pt x="120" y="535"/>
                      <a:pt x="120" y="535"/>
                      <a:pt x="120" y="535"/>
                    </a:cubicBezTo>
                    <a:cubicBezTo>
                      <a:pt x="0" y="554"/>
                      <a:pt x="0" y="554"/>
                      <a:pt x="0" y="554"/>
                    </a:cubicBezTo>
                    <a:cubicBezTo>
                      <a:pt x="0" y="677"/>
                      <a:pt x="0" y="677"/>
                      <a:pt x="0" y="677"/>
                    </a:cubicBezTo>
                    <a:cubicBezTo>
                      <a:pt x="123" y="701"/>
                      <a:pt x="123" y="701"/>
                      <a:pt x="123" y="701"/>
                    </a:cubicBezTo>
                    <a:cubicBezTo>
                      <a:pt x="128" y="736"/>
                      <a:pt x="139" y="771"/>
                      <a:pt x="152" y="803"/>
                    </a:cubicBezTo>
                    <a:cubicBezTo>
                      <a:pt x="149" y="806"/>
                      <a:pt x="149" y="806"/>
                      <a:pt x="149" y="806"/>
                    </a:cubicBezTo>
                    <a:cubicBezTo>
                      <a:pt x="59" y="886"/>
                      <a:pt x="59" y="886"/>
                      <a:pt x="59" y="886"/>
                    </a:cubicBezTo>
                    <a:cubicBezTo>
                      <a:pt x="125" y="990"/>
                      <a:pt x="125" y="990"/>
                      <a:pt x="125" y="990"/>
                    </a:cubicBezTo>
                    <a:cubicBezTo>
                      <a:pt x="241" y="947"/>
                      <a:pt x="241" y="947"/>
                      <a:pt x="241" y="947"/>
                    </a:cubicBezTo>
                    <a:cubicBezTo>
                      <a:pt x="267" y="977"/>
                      <a:pt x="297" y="1003"/>
                      <a:pt x="332" y="1027"/>
                    </a:cubicBezTo>
                    <a:cubicBezTo>
                      <a:pt x="329" y="1030"/>
                      <a:pt x="329" y="1030"/>
                      <a:pt x="329" y="1030"/>
                    </a:cubicBezTo>
                    <a:cubicBezTo>
                      <a:pt x="299" y="1148"/>
                      <a:pt x="299" y="1148"/>
                      <a:pt x="299" y="1148"/>
                    </a:cubicBezTo>
                    <a:cubicBezTo>
                      <a:pt x="412" y="1199"/>
                      <a:pt x="412" y="1199"/>
                      <a:pt x="412" y="1199"/>
                    </a:cubicBezTo>
                    <a:cubicBezTo>
                      <a:pt x="484" y="1100"/>
                      <a:pt x="484" y="1100"/>
                      <a:pt x="484" y="1100"/>
                    </a:cubicBezTo>
                    <a:cubicBezTo>
                      <a:pt x="484" y="1097"/>
                      <a:pt x="484" y="1097"/>
                      <a:pt x="484" y="1097"/>
                    </a:cubicBezTo>
                    <a:cubicBezTo>
                      <a:pt x="511" y="1105"/>
                      <a:pt x="537" y="1111"/>
                      <a:pt x="564" y="1113"/>
                    </a:cubicBezTo>
                    <a:cubicBezTo>
                      <a:pt x="564" y="1116"/>
                      <a:pt x="564" y="1116"/>
                      <a:pt x="564" y="1116"/>
                    </a:cubicBezTo>
                    <a:cubicBezTo>
                      <a:pt x="591" y="1234"/>
                      <a:pt x="591" y="1234"/>
                      <a:pt x="591" y="1234"/>
                    </a:cubicBezTo>
                    <a:cubicBezTo>
                      <a:pt x="717" y="1226"/>
                      <a:pt x="717" y="1226"/>
                      <a:pt x="717" y="1226"/>
                    </a:cubicBezTo>
                    <a:cubicBezTo>
                      <a:pt x="733" y="1102"/>
                      <a:pt x="733" y="1102"/>
                      <a:pt x="733" y="1102"/>
                    </a:cubicBezTo>
                    <a:lnTo>
                      <a:pt x="733" y="1102"/>
                    </a:lnTo>
                    <a:cubicBezTo>
                      <a:pt x="757" y="1095"/>
                      <a:pt x="783" y="1086"/>
                      <a:pt x="807" y="1076"/>
                    </a:cubicBezTo>
                    <a:cubicBezTo>
                      <a:pt x="810" y="1081"/>
                      <a:pt x="810" y="1081"/>
                      <a:pt x="810" y="1081"/>
                    </a:cubicBezTo>
                    <a:cubicBezTo>
                      <a:pt x="891" y="1170"/>
                      <a:pt x="891" y="1170"/>
                      <a:pt x="891" y="1170"/>
                    </a:cubicBezTo>
                    <a:cubicBezTo>
                      <a:pt x="995" y="1102"/>
                      <a:pt x="995" y="1102"/>
                      <a:pt x="995" y="1102"/>
                    </a:cubicBezTo>
                    <a:cubicBezTo>
                      <a:pt x="949" y="987"/>
                      <a:pt x="949" y="987"/>
                      <a:pt x="949" y="987"/>
                    </a:cubicBezTo>
                    <a:cubicBezTo>
                      <a:pt x="949" y="985"/>
                      <a:pt x="949" y="985"/>
                      <a:pt x="949" y="985"/>
                    </a:cubicBezTo>
                    <a:cubicBezTo>
                      <a:pt x="968" y="966"/>
                      <a:pt x="987" y="947"/>
                      <a:pt x="1003" y="926"/>
                    </a:cubicBezTo>
                    <a:cubicBezTo>
                      <a:pt x="1008" y="929"/>
                      <a:pt x="1008" y="929"/>
                      <a:pt x="1008" y="929"/>
                    </a:cubicBezTo>
                    <a:cubicBezTo>
                      <a:pt x="1123" y="969"/>
                      <a:pt x="1123" y="969"/>
                      <a:pt x="1123" y="969"/>
                    </a:cubicBezTo>
                    <a:cubicBezTo>
                      <a:pt x="1182" y="859"/>
                      <a:pt x="1182" y="859"/>
                      <a:pt x="1182" y="859"/>
                    </a:cubicBezTo>
                    <a:cubicBezTo>
                      <a:pt x="1086" y="779"/>
                      <a:pt x="1086" y="779"/>
                      <a:pt x="1086" y="779"/>
                    </a:cubicBezTo>
                    <a:cubicBezTo>
                      <a:pt x="1086" y="773"/>
                      <a:pt x="1086" y="773"/>
                      <a:pt x="1086" y="773"/>
                    </a:cubicBezTo>
                    <a:cubicBezTo>
                      <a:pt x="1094" y="747"/>
                      <a:pt x="1099" y="725"/>
                      <a:pt x="1105" y="691"/>
                    </a:cubicBezTo>
                    <a:cubicBezTo>
                      <a:pt x="1110" y="691"/>
                      <a:pt x="1110" y="691"/>
                      <a:pt x="1110" y="691"/>
                    </a:cubicBezTo>
                    <a:cubicBezTo>
                      <a:pt x="1214" y="682"/>
                      <a:pt x="1214" y="682"/>
                      <a:pt x="1214" y="682"/>
                    </a:cubicBezTo>
                    <a:cubicBezTo>
                      <a:pt x="1214" y="557"/>
                      <a:pt x="1214" y="557"/>
                      <a:pt x="1214" y="557"/>
                    </a:cubicBezTo>
                    <a:cubicBezTo>
                      <a:pt x="1099" y="533"/>
                      <a:pt x="1099" y="533"/>
                      <a:pt x="1099" y="533"/>
                    </a:cubicBezTo>
                    <a:cubicBezTo>
                      <a:pt x="1102" y="533"/>
                      <a:pt x="1102" y="533"/>
                      <a:pt x="1102" y="533"/>
                    </a:cubicBezTo>
                    <a:cubicBezTo>
                      <a:pt x="1096" y="498"/>
                      <a:pt x="1089" y="466"/>
                      <a:pt x="1075" y="434"/>
                    </a:cubicBezTo>
                    <a:cubicBezTo>
                      <a:pt x="1080" y="431"/>
                      <a:pt x="1080" y="431"/>
                      <a:pt x="1080" y="431"/>
                    </a:cubicBezTo>
                    <a:cubicBezTo>
                      <a:pt x="1171" y="351"/>
                      <a:pt x="1171" y="351"/>
                      <a:pt x="1171" y="351"/>
                    </a:cubicBezTo>
                    <a:cubicBezTo>
                      <a:pt x="1107" y="244"/>
                      <a:pt x="1107" y="244"/>
                      <a:pt x="1107" y="244"/>
                    </a:cubicBezTo>
                    <a:cubicBezTo>
                      <a:pt x="990" y="289"/>
                      <a:pt x="990" y="289"/>
                      <a:pt x="990" y="289"/>
                    </a:cubicBezTo>
                    <a:lnTo>
                      <a:pt x="990" y="289"/>
                    </a:lnTo>
                    <a:cubicBezTo>
                      <a:pt x="963" y="260"/>
                      <a:pt x="933" y="233"/>
                      <a:pt x="899" y="209"/>
                    </a:cubicBezTo>
                    <a:cubicBezTo>
                      <a:pt x="901" y="206"/>
                      <a:pt x="901" y="206"/>
                      <a:pt x="901" y="206"/>
                    </a:cubicBezTo>
                    <a:cubicBezTo>
                      <a:pt x="933" y="89"/>
                      <a:pt x="933" y="89"/>
                      <a:pt x="933" y="89"/>
                    </a:cubicBezTo>
                    <a:cubicBezTo>
                      <a:pt x="818" y="35"/>
                      <a:pt x="818" y="35"/>
                      <a:pt x="818" y="35"/>
                    </a:cubicBezTo>
                    <a:cubicBezTo>
                      <a:pt x="746" y="137"/>
                      <a:pt x="746" y="137"/>
                      <a:pt x="746" y="137"/>
                    </a:cubicBezTo>
                    <a:close/>
                    <a:moveTo>
                      <a:pt x="1027" y="618"/>
                    </a:moveTo>
                    <a:lnTo>
                      <a:pt x="1027" y="618"/>
                    </a:lnTo>
                    <a:cubicBezTo>
                      <a:pt x="1027" y="846"/>
                      <a:pt x="842" y="1030"/>
                      <a:pt x="615" y="1030"/>
                    </a:cubicBezTo>
                    <a:cubicBezTo>
                      <a:pt x="385" y="1030"/>
                      <a:pt x="200" y="846"/>
                      <a:pt x="200" y="618"/>
                    </a:cubicBezTo>
                    <a:cubicBezTo>
                      <a:pt x="200" y="388"/>
                      <a:pt x="385" y="204"/>
                      <a:pt x="615" y="204"/>
                    </a:cubicBezTo>
                    <a:cubicBezTo>
                      <a:pt x="842" y="204"/>
                      <a:pt x="1027" y="388"/>
                      <a:pt x="1027" y="618"/>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grpSp>
        <p:grpSp>
          <p:nvGrpSpPr>
            <p:cNvPr id="19" name="Group 18"/>
            <p:cNvGrpSpPr/>
            <p:nvPr/>
          </p:nvGrpSpPr>
          <p:grpSpPr>
            <a:xfrm>
              <a:off x="17545661" y="8480347"/>
              <a:ext cx="588159" cy="600797"/>
              <a:chOff x="17545661" y="8480347"/>
              <a:chExt cx="588159" cy="600797"/>
            </a:xfrm>
            <a:solidFill>
              <a:schemeClr val="accent1"/>
            </a:solidFill>
          </p:grpSpPr>
          <p:sp>
            <p:nvSpPr>
              <p:cNvPr id="169" name="Freeform 180"/>
              <p:cNvSpPr>
                <a:spLocks noChangeArrowheads="1"/>
              </p:cNvSpPr>
              <p:nvPr/>
            </p:nvSpPr>
            <p:spPr bwMode="auto">
              <a:xfrm>
                <a:off x="17668370" y="8603045"/>
                <a:ext cx="351203" cy="351170"/>
              </a:xfrm>
              <a:custGeom>
                <a:avLst/>
                <a:gdLst>
                  <a:gd name="T0" fmla="*/ 184 w 370"/>
                  <a:gd name="T1" fmla="*/ 0 h 370"/>
                  <a:gd name="T2" fmla="*/ 184 w 370"/>
                  <a:gd name="T3" fmla="*/ 0 h 370"/>
                  <a:gd name="T4" fmla="*/ 0 w 370"/>
                  <a:gd name="T5" fmla="*/ 185 h 370"/>
                  <a:gd name="T6" fmla="*/ 184 w 370"/>
                  <a:gd name="T7" fmla="*/ 369 h 370"/>
                  <a:gd name="T8" fmla="*/ 369 w 370"/>
                  <a:gd name="T9" fmla="*/ 185 h 370"/>
                  <a:gd name="T10" fmla="*/ 184 w 370"/>
                  <a:gd name="T11" fmla="*/ 0 h 370"/>
                </a:gdLst>
                <a:ahLst/>
                <a:cxnLst>
                  <a:cxn ang="0">
                    <a:pos x="T0" y="T1"/>
                  </a:cxn>
                  <a:cxn ang="0">
                    <a:pos x="T2" y="T3"/>
                  </a:cxn>
                  <a:cxn ang="0">
                    <a:pos x="T4" y="T5"/>
                  </a:cxn>
                  <a:cxn ang="0">
                    <a:pos x="T6" y="T7"/>
                  </a:cxn>
                  <a:cxn ang="0">
                    <a:pos x="T8" y="T9"/>
                  </a:cxn>
                  <a:cxn ang="0">
                    <a:pos x="T10" y="T11"/>
                  </a:cxn>
                </a:cxnLst>
                <a:rect l="0" t="0" r="r" b="b"/>
                <a:pathLst>
                  <a:path w="370" h="370">
                    <a:moveTo>
                      <a:pt x="184" y="0"/>
                    </a:moveTo>
                    <a:lnTo>
                      <a:pt x="184" y="0"/>
                    </a:lnTo>
                    <a:cubicBezTo>
                      <a:pt x="83" y="0"/>
                      <a:pt x="0" y="83"/>
                      <a:pt x="0" y="185"/>
                    </a:cubicBezTo>
                    <a:cubicBezTo>
                      <a:pt x="0" y="286"/>
                      <a:pt x="83" y="369"/>
                      <a:pt x="184" y="369"/>
                    </a:cubicBezTo>
                    <a:cubicBezTo>
                      <a:pt x="286" y="369"/>
                      <a:pt x="369" y="286"/>
                      <a:pt x="369" y="185"/>
                    </a:cubicBezTo>
                    <a:cubicBezTo>
                      <a:pt x="369" y="83"/>
                      <a:pt x="286" y="0"/>
                      <a:pt x="184"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170" name="Freeform 181"/>
              <p:cNvSpPr>
                <a:spLocks noChangeArrowheads="1"/>
              </p:cNvSpPr>
              <p:nvPr/>
            </p:nvSpPr>
            <p:spPr bwMode="auto">
              <a:xfrm>
                <a:off x="17545661" y="8480347"/>
                <a:ext cx="588159" cy="600797"/>
              </a:xfrm>
              <a:custGeom>
                <a:avLst/>
                <a:gdLst>
                  <a:gd name="T0" fmla="*/ 380 w 619"/>
                  <a:gd name="T1" fmla="*/ 70 h 630"/>
                  <a:gd name="T2" fmla="*/ 340 w 619"/>
                  <a:gd name="T3" fmla="*/ 60 h 630"/>
                  <a:gd name="T4" fmla="*/ 262 w 619"/>
                  <a:gd name="T5" fmla="*/ 3 h 630"/>
                  <a:gd name="T6" fmla="*/ 214 w 619"/>
                  <a:gd name="T7" fmla="*/ 78 h 630"/>
                  <a:gd name="T8" fmla="*/ 171 w 619"/>
                  <a:gd name="T9" fmla="*/ 33 h 630"/>
                  <a:gd name="T10" fmla="*/ 141 w 619"/>
                  <a:gd name="T11" fmla="*/ 126 h 630"/>
                  <a:gd name="T12" fmla="*/ 112 w 619"/>
                  <a:gd name="T13" fmla="*/ 156 h 630"/>
                  <a:gd name="T14" fmla="*/ 24 w 619"/>
                  <a:gd name="T15" fmla="*/ 190 h 630"/>
                  <a:gd name="T16" fmla="*/ 61 w 619"/>
                  <a:gd name="T17" fmla="*/ 271 h 630"/>
                  <a:gd name="T18" fmla="*/ 0 w 619"/>
                  <a:gd name="T19" fmla="*/ 281 h 630"/>
                  <a:gd name="T20" fmla="*/ 61 w 619"/>
                  <a:gd name="T21" fmla="*/ 356 h 630"/>
                  <a:gd name="T22" fmla="*/ 75 w 619"/>
                  <a:gd name="T23" fmla="*/ 410 h 630"/>
                  <a:gd name="T24" fmla="*/ 61 w 619"/>
                  <a:gd name="T25" fmla="*/ 503 h 630"/>
                  <a:gd name="T26" fmla="*/ 168 w 619"/>
                  <a:gd name="T27" fmla="*/ 525 h 630"/>
                  <a:gd name="T28" fmla="*/ 150 w 619"/>
                  <a:gd name="T29" fmla="*/ 584 h 630"/>
                  <a:gd name="T30" fmla="*/ 246 w 619"/>
                  <a:gd name="T31" fmla="*/ 559 h 630"/>
                  <a:gd name="T32" fmla="*/ 286 w 619"/>
                  <a:gd name="T33" fmla="*/ 568 h 630"/>
                  <a:gd name="T34" fmla="*/ 299 w 619"/>
                  <a:gd name="T35" fmla="*/ 629 h 630"/>
                  <a:gd name="T36" fmla="*/ 371 w 619"/>
                  <a:gd name="T37" fmla="*/ 562 h 630"/>
                  <a:gd name="T38" fmla="*/ 411 w 619"/>
                  <a:gd name="T39" fmla="*/ 549 h 630"/>
                  <a:gd name="T40" fmla="*/ 454 w 619"/>
                  <a:gd name="T41" fmla="*/ 597 h 630"/>
                  <a:gd name="T42" fmla="*/ 484 w 619"/>
                  <a:gd name="T43" fmla="*/ 503 h 630"/>
                  <a:gd name="T44" fmla="*/ 511 w 619"/>
                  <a:gd name="T45" fmla="*/ 471 h 630"/>
                  <a:gd name="T46" fmla="*/ 572 w 619"/>
                  <a:gd name="T47" fmla="*/ 493 h 630"/>
                  <a:gd name="T48" fmla="*/ 553 w 619"/>
                  <a:gd name="T49" fmla="*/ 396 h 630"/>
                  <a:gd name="T50" fmla="*/ 561 w 619"/>
                  <a:gd name="T51" fmla="*/ 351 h 630"/>
                  <a:gd name="T52" fmla="*/ 618 w 619"/>
                  <a:gd name="T53" fmla="*/ 345 h 630"/>
                  <a:gd name="T54" fmla="*/ 559 w 619"/>
                  <a:gd name="T55" fmla="*/ 271 h 630"/>
                  <a:gd name="T56" fmla="*/ 548 w 619"/>
                  <a:gd name="T57" fmla="*/ 220 h 630"/>
                  <a:gd name="T58" fmla="*/ 596 w 619"/>
                  <a:gd name="T59" fmla="*/ 177 h 630"/>
                  <a:gd name="T60" fmla="*/ 502 w 619"/>
                  <a:gd name="T61" fmla="*/ 145 h 630"/>
                  <a:gd name="T62" fmla="*/ 457 w 619"/>
                  <a:gd name="T63" fmla="*/ 105 h 630"/>
                  <a:gd name="T64" fmla="*/ 473 w 619"/>
                  <a:gd name="T65" fmla="*/ 43 h 630"/>
                  <a:gd name="T66" fmla="*/ 380 w 619"/>
                  <a:gd name="T67" fmla="*/ 70 h 630"/>
                  <a:gd name="T68" fmla="*/ 521 w 619"/>
                  <a:gd name="T69" fmla="*/ 314 h 630"/>
                  <a:gd name="T70" fmla="*/ 101 w 619"/>
                  <a:gd name="T71" fmla="*/ 314 h 630"/>
                  <a:gd name="T72" fmla="*/ 521 w 619"/>
                  <a:gd name="T73" fmla="*/ 314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9" h="630">
                    <a:moveTo>
                      <a:pt x="380" y="70"/>
                    </a:moveTo>
                    <a:lnTo>
                      <a:pt x="380" y="70"/>
                    </a:lnTo>
                    <a:cubicBezTo>
                      <a:pt x="366" y="65"/>
                      <a:pt x="353" y="62"/>
                      <a:pt x="340" y="62"/>
                    </a:cubicBezTo>
                    <a:cubicBezTo>
                      <a:pt x="340" y="60"/>
                      <a:pt x="340" y="60"/>
                      <a:pt x="340" y="60"/>
                    </a:cubicBezTo>
                    <a:cubicBezTo>
                      <a:pt x="323" y="0"/>
                      <a:pt x="323" y="0"/>
                      <a:pt x="323" y="0"/>
                    </a:cubicBezTo>
                    <a:cubicBezTo>
                      <a:pt x="262" y="3"/>
                      <a:pt x="262" y="3"/>
                      <a:pt x="262" y="3"/>
                    </a:cubicBezTo>
                    <a:cubicBezTo>
                      <a:pt x="254" y="67"/>
                      <a:pt x="254" y="67"/>
                      <a:pt x="254" y="67"/>
                    </a:cubicBezTo>
                    <a:cubicBezTo>
                      <a:pt x="240" y="70"/>
                      <a:pt x="227" y="73"/>
                      <a:pt x="214" y="78"/>
                    </a:cubicBezTo>
                    <a:lnTo>
                      <a:pt x="214" y="78"/>
                    </a:lnTo>
                    <a:cubicBezTo>
                      <a:pt x="171" y="33"/>
                      <a:pt x="171" y="33"/>
                      <a:pt x="171" y="33"/>
                    </a:cubicBezTo>
                    <a:cubicBezTo>
                      <a:pt x="117" y="67"/>
                      <a:pt x="117" y="67"/>
                      <a:pt x="117" y="67"/>
                    </a:cubicBezTo>
                    <a:cubicBezTo>
                      <a:pt x="141" y="126"/>
                      <a:pt x="141" y="126"/>
                      <a:pt x="141" y="126"/>
                    </a:cubicBezTo>
                    <a:cubicBezTo>
                      <a:pt x="131" y="134"/>
                      <a:pt x="120" y="145"/>
                      <a:pt x="112" y="156"/>
                    </a:cubicBezTo>
                    <a:lnTo>
                      <a:pt x="112" y="156"/>
                    </a:lnTo>
                    <a:cubicBezTo>
                      <a:pt x="53" y="134"/>
                      <a:pt x="53" y="134"/>
                      <a:pt x="53" y="134"/>
                    </a:cubicBezTo>
                    <a:cubicBezTo>
                      <a:pt x="24" y="190"/>
                      <a:pt x="24" y="190"/>
                      <a:pt x="24" y="190"/>
                    </a:cubicBezTo>
                    <a:cubicBezTo>
                      <a:pt x="72" y="231"/>
                      <a:pt x="72" y="231"/>
                      <a:pt x="72" y="231"/>
                    </a:cubicBezTo>
                    <a:cubicBezTo>
                      <a:pt x="67" y="244"/>
                      <a:pt x="64" y="255"/>
                      <a:pt x="61" y="271"/>
                    </a:cubicBezTo>
                    <a:lnTo>
                      <a:pt x="61" y="271"/>
                    </a:lnTo>
                    <a:cubicBezTo>
                      <a:pt x="0" y="281"/>
                      <a:pt x="0" y="281"/>
                      <a:pt x="0" y="281"/>
                    </a:cubicBezTo>
                    <a:cubicBezTo>
                      <a:pt x="0" y="345"/>
                      <a:pt x="0" y="345"/>
                      <a:pt x="0" y="345"/>
                    </a:cubicBezTo>
                    <a:cubicBezTo>
                      <a:pt x="61" y="356"/>
                      <a:pt x="61" y="356"/>
                      <a:pt x="61" y="356"/>
                    </a:cubicBezTo>
                    <a:cubicBezTo>
                      <a:pt x="64" y="375"/>
                      <a:pt x="69" y="394"/>
                      <a:pt x="75" y="410"/>
                    </a:cubicBezTo>
                    <a:lnTo>
                      <a:pt x="75" y="410"/>
                    </a:lnTo>
                    <a:cubicBezTo>
                      <a:pt x="29" y="450"/>
                      <a:pt x="29" y="450"/>
                      <a:pt x="29" y="450"/>
                    </a:cubicBezTo>
                    <a:cubicBezTo>
                      <a:pt x="61" y="503"/>
                      <a:pt x="61" y="503"/>
                      <a:pt x="61" y="503"/>
                    </a:cubicBezTo>
                    <a:cubicBezTo>
                      <a:pt x="120" y="482"/>
                      <a:pt x="120" y="482"/>
                      <a:pt x="120" y="482"/>
                    </a:cubicBezTo>
                    <a:cubicBezTo>
                      <a:pt x="133" y="498"/>
                      <a:pt x="150" y="512"/>
                      <a:pt x="168" y="525"/>
                    </a:cubicBezTo>
                    <a:cubicBezTo>
                      <a:pt x="166" y="525"/>
                      <a:pt x="166" y="525"/>
                      <a:pt x="166" y="525"/>
                    </a:cubicBezTo>
                    <a:cubicBezTo>
                      <a:pt x="150" y="584"/>
                      <a:pt x="150" y="584"/>
                      <a:pt x="150" y="584"/>
                    </a:cubicBezTo>
                    <a:cubicBezTo>
                      <a:pt x="208" y="610"/>
                      <a:pt x="208" y="610"/>
                      <a:pt x="208" y="610"/>
                    </a:cubicBezTo>
                    <a:cubicBezTo>
                      <a:pt x="246" y="559"/>
                      <a:pt x="246" y="559"/>
                      <a:pt x="246" y="559"/>
                    </a:cubicBezTo>
                    <a:lnTo>
                      <a:pt x="246" y="559"/>
                    </a:lnTo>
                    <a:cubicBezTo>
                      <a:pt x="259" y="562"/>
                      <a:pt x="272" y="565"/>
                      <a:pt x="286" y="568"/>
                    </a:cubicBezTo>
                    <a:lnTo>
                      <a:pt x="286" y="568"/>
                    </a:lnTo>
                    <a:cubicBezTo>
                      <a:pt x="299" y="629"/>
                      <a:pt x="299" y="629"/>
                      <a:pt x="299" y="629"/>
                    </a:cubicBezTo>
                    <a:cubicBezTo>
                      <a:pt x="363" y="624"/>
                      <a:pt x="363" y="624"/>
                      <a:pt x="363" y="624"/>
                    </a:cubicBezTo>
                    <a:cubicBezTo>
                      <a:pt x="371" y="562"/>
                      <a:pt x="371" y="562"/>
                      <a:pt x="371" y="562"/>
                    </a:cubicBezTo>
                    <a:lnTo>
                      <a:pt x="371" y="562"/>
                    </a:lnTo>
                    <a:cubicBezTo>
                      <a:pt x="385" y="557"/>
                      <a:pt x="398" y="554"/>
                      <a:pt x="411" y="549"/>
                    </a:cubicBezTo>
                    <a:cubicBezTo>
                      <a:pt x="411" y="552"/>
                      <a:pt x="411" y="552"/>
                      <a:pt x="411" y="552"/>
                    </a:cubicBezTo>
                    <a:cubicBezTo>
                      <a:pt x="454" y="597"/>
                      <a:pt x="454" y="597"/>
                      <a:pt x="454" y="597"/>
                    </a:cubicBezTo>
                    <a:cubicBezTo>
                      <a:pt x="508" y="562"/>
                      <a:pt x="508" y="562"/>
                      <a:pt x="508" y="562"/>
                    </a:cubicBezTo>
                    <a:cubicBezTo>
                      <a:pt x="484" y="503"/>
                      <a:pt x="484" y="503"/>
                      <a:pt x="484" y="503"/>
                    </a:cubicBezTo>
                    <a:cubicBezTo>
                      <a:pt x="484" y="501"/>
                      <a:pt x="484" y="501"/>
                      <a:pt x="484" y="501"/>
                    </a:cubicBezTo>
                    <a:cubicBezTo>
                      <a:pt x="492" y="493"/>
                      <a:pt x="502" y="482"/>
                      <a:pt x="511" y="471"/>
                    </a:cubicBezTo>
                    <a:cubicBezTo>
                      <a:pt x="513" y="474"/>
                      <a:pt x="513" y="474"/>
                      <a:pt x="513" y="474"/>
                    </a:cubicBezTo>
                    <a:cubicBezTo>
                      <a:pt x="572" y="493"/>
                      <a:pt x="572" y="493"/>
                      <a:pt x="572" y="493"/>
                    </a:cubicBezTo>
                    <a:cubicBezTo>
                      <a:pt x="601" y="437"/>
                      <a:pt x="601" y="437"/>
                      <a:pt x="601" y="437"/>
                    </a:cubicBezTo>
                    <a:cubicBezTo>
                      <a:pt x="553" y="396"/>
                      <a:pt x="553" y="396"/>
                      <a:pt x="553" y="396"/>
                    </a:cubicBezTo>
                    <a:cubicBezTo>
                      <a:pt x="553" y="394"/>
                      <a:pt x="553" y="394"/>
                      <a:pt x="553" y="394"/>
                    </a:cubicBezTo>
                    <a:cubicBezTo>
                      <a:pt x="556" y="380"/>
                      <a:pt x="559" y="370"/>
                      <a:pt x="561" y="351"/>
                    </a:cubicBezTo>
                    <a:cubicBezTo>
                      <a:pt x="564" y="351"/>
                      <a:pt x="564" y="351"/>
                      <a:pt x="564" y="351"/>
                    </a:cubicBezTo>
                    <a:cubicBezTo>
                      <a:pt x="618" y="345"/>
                      <a:pt x="618" y="345"/>
                      <a:pt x="618" y="345"/>
                    </a:cubicBezTo>
                    <a:cubicBezTo>
                      <a:pt x="618" y="284"/>
                      <a:pt x="618" y="284"/>
                      <a:pt x="618" y="284"/>
                    </a:cubicBezTo>
                    <a:cubicBezTo>
                      <a:pt x="559" y="271"/>
                      <a:pt x="559" y="271"/>
                      <a:pt x="559" y="271"/>
                    </a:cubicBezTo>
                    <a:cubicBezTo>
                      <a:pt x="561" y="271"/>
                      <a:pt x="561" y="271"/>
                      <a:pt x="561" y="271"/>
                    </a:cubicBezTo>
                    <a:cubicBezTo>
                      <a:pt x="556" y="255"/>
                      <a:pt x="553" y="236"/>
                      <a:pt x="548" y="220"/>
                    </a:cubicBezTo>
                    <a:cubicBezTo>
                      <a:pt x="551" y="220"/>
                      <a:pt x="551" y="220"/>
                      <a:pt x="551" y="220"/>
                    </a:cubicBezTo>
                    <a:cubicBezTo>
                      <a:pt x="596" y="177"/>
                      <a:pt x="596" y="177"/>
                      <a:pt x="596" y="177"/>
                    </a:cubicBezTo>
                    <a:cubicBezTo>
                      <a:pt x="564" y="124"/>
                      <a:pt x="564" y="124"/>
                      <a:pt x="564" y="124"/>
                    </a:cubicBezTo>
                    <a:cubicBezTo>
                      <a:pt x="502" y="145"/>
                      <a:pt x="502" y="145"/>
                      <a:pt x="502" y="145"/>
                    </a:cubicBezTo>
                    <a:cubicBezTo>
                      <a:pt x="502" y="148"/>
                      <a:pt x="502" y="148"/>
                      <a:pt x="502" y="148"/>
                    </a:cubicBezTo>
                    <a:cubicBezTo>
                      <a:pt x="489" y="131"/>
                      <a:pt x="473" y="118"/>
                      <a:pt x="457" y="105"/>
                    </a:cubicBezTo>
                    <a:lnTo>
                      <a:pt x="457" y="105"/>
                    </a:lnTo>
                    <a:cubicBezTo>
                      <a:pt x="473" y="43"/>
                      <a:pt x="473" y="43"/>
                      <a:pt x="473" y="43"/>
                    </a:cubicBezTo>
                    <a:cubicBezTo>
                      <a:pt x="417" y="17"/>
                      <a:pt x="417" y="17"/>
                      <a:pt x="417" y="17"/>
                    </a:cubicBezTo>
                    <a:cubicBezTo>
                      <a:pt x="380" y="70"/>
                      <a:pt x="380" y="70"/>
                      <a:pt x="380" y="70"/>
                    </a:cubicBezTo>
                    <a:close/>
                    <a:moveTo>
                      <a:pt x="521" y="314"/>
                    </a:moveTo>
                    <a:lnTo>
                      <a:pt x="521" y="314"/>
                    </a:lnTo>
                    <a:cubicBezTo>
                      <a:pt x="521" y="431"/>
                      <a:pt x="428" y="525"/>
                      <a:pt x="312" y="525"/>
                    </a:cubicBezTo>
                    <a:cubicBezTo>
                      <a:pt x="195" y="525"/>
                      <a:pt x="101" y="431"/>
                      <a:pt x="101" y="314"/>
                    </a:cubicBezTo>
                    <a:cubicBezTo>
                      <a:pt x="101" y="199"/>
                      <a:pt x="195" y="102"/>
                      <a:pt x="312" y="102"/>
                    </a:cubicBezTo>
                    <a:cubicBezTo>
                      <a:pt x="428" y="102"/>
                      <a:pt x="521" y="199"/>
                      <a:pt x="521" y="314"/>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grpSp>
        <p:grpSp>
          <p:nvGrpSpPr>
            <p:cNvPr id="7" name="Group 6"/>
            <p:cNvGrpSpPr/>
            <p:nvPr/>
          </p:nvGrpSpPr>
          <p:grpSpPr>
            <a:xfrm>
              <a:off x="17812236" y="7168747"/>
              <a:ext cx="1595222" cy="1590844"/>
              <a:chOff x="17812236" y="7168747"/>
              <a:chExt cx="1595222" cy="1590844"/>
            </a:xfrm>
            <a:solidFill>
              <a:schemeClr val="accent2"/>
            </a:solidFill>
          </p:grpSpPr>
          <p:sp>
            <p:nvSpPr>
              <p:cNvPr id="185" name="Freeform 196"/>
              <p:cNvSpPr>
                <a:spLocks noChangeArrowheads="1"/>
              </p:cNvSpPr>
              <p:nvPr/>
            </p:nvSpPr>
            <p:spPr bwMode="auto">
              <a:xfrm>
                <a:off x="18078812" y="7435298"/>
                <a:ext cx="1057840" cy="1057742"/>
              </a:xfrm>
              <a:custGeom>
                <a:avLst/>
                <a:gdLst>
                  <a:gd name="T0" fmla="*/ 262 w 1108"/>
                  <a:gd name="T1" fmla="*/ 163 h 1109"/>
                  <a:gd name="T2" fmla="*/ 262 w 1108"/>
                  <a:gd name="T3" fmla="*/ 163 h 1109"/>
                  <a:gd name="T4" fmla="*/ 160 w 1108"/>
                  <a:gd name="T5" fmla="*/ 846 h 1109"/>
                  <a:gd name="T6" fmla="*/ 845 w 1108"/>
                  <a:gd name="T7" fmla="*/ 947 h 1109"/>
                  <a:gd name="T8" fmla="*/ 947 w 1108"/>
                  <a:gd name="T9" fmla="*/ 263 h 1109"/>
                  <a:gd name="T10" fmla="*/ 262 w 1108"/>
                  <a:gd name="T11" fmla="*/ 163 h 1109"/>
                </a:gdLst>
                <a:ahLst/>
                <a:cxnLst>
                  <a:cxn ang="0">
                    <a:pos x="T0" y="T1"/>
                  </a:cxn>
                  <a:cxn ang="0">
                    <a:pos x="T2" y="T3"/>
                  </a:cxn>
                  <a:cxn ang="0">
                    <a:pos x="T4" y="T5"/>
                  </a:cxn>
                  <a:cxn ang="0">
                    <a:pos x="T6" y="T7"/>
                  </a:cxn>
                  <a:cxn ang="0">
                    <a:pos x="T8" y="T9"/>
                  </a:cxn>
                  <a:cxn ang="0">
                    <a:pos x="T10" y="T11"/>
                  </a:cxn>
                </a:cxnLst>
                <a:rect l="0" t="0" r="r" b="b"/>
                <a:pathLst>
                  <a:path w="1108" h="1109">
                    <a:moveTo>
                      <a:pt x="262" y="163"/>
                    </a:moveTo>
                    <a:lnTo>
                      <a:pt x="262" y="163"/>
                    </a:lnTo>
                    <a:cubicBezTo>
                      <a:pt x="45" y="324"/>
                      <a:pt x="0" y="632"/>
                      <a:pt x="160" y="846"/>
                    </a:cubicBezTo>
                    <a:cubicBezTo>
                      <a:pt x="324" y="1062"/>
                      <a:pt x="629" y="1108"/>
                      <a:pt x="845" y="947"/>
                    </a:cubicBezTo>
                    <a:cubicBezTo>
                      <a:pt x="1062" y="787"/>
                      <a:pt x="1107" y="479"/>
                      <a:pt x="947" y="263"/>
                    </a:cubicBezTo>
                    <a:cubicBezTo>
                      <a:pt x="784" y="45"/>
                      <a:pt x="479" y="0"/>
                      <a:pt x="262" y="16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186" name="Freeform 197"/>
              <p:cNvSpPr>
                <a:spLocks noChangeArrowheads="1"/>
              </p:cNvSpPr>
              <p:nvPr/>
            </p:nvSpPr>
            <p:spPr bwMode="auto">
              <a:xfrm>
                <a:off x="17812236" y="7168747"/>
                <a:ext cx="1595222" cy="1590844"/>
              </a:xfrm>
              <a:custGeom>
                <a:avLst/>
                <a:gdLst>
                  <a:gd name="T0" fmla="*/ 586 w 1667"/>
                  <a:gd name="T1" fmla="*/ 203 h 1662"/>
                  <a:gd name="T2" fmla="*/ 487 w 1667"/>
                  <a:gd name="T3" fmla="*/ 246 h 1662"/>
                  <a:gd name="T4" fmla="*/ 233 w 1667"/>
                  <a:gd name="T5" fmla="*/ 251 h 1662"/>
                  <a:gd name="T6" fmla="*/ 251 w 1667"/>
                  <a:gd name="T7" fmla="*/ 487 h 1662"/>
                  <a:gd name="T8" fmla="*/ 88 w 1667"/>
                  <a:gd name="T9" fmla="*/ 454 h 1662"/>
                  <a:gd name="T10" fmla="*/ 171 w 1667"/>
                  <a:gd name="T11" fmla="*/ 700 h 1662"/>
                  <a:gd name="T12" fmla="*/ 155 w 1667"/>
                  <a:gd name="T13" fmla="*/ 808 h 1662"/>
                  <a:gd name="T14" fmla="*/ 21 w 1667"/>
                  <a:gd name="T15" fmla="*/ 1024 h 1662"/>
                  <a:gd name="T16" fmla="*/ 233 w 1667"/>
                  <a:gd name="T17" fmla="*/ 1137 h 1662"/>
                  <a:gd name="T18" fmla="*/ 120 w 1667"/>
                  <a:gd name="T19" fmla="*/ 1254 h 1662"/>
                  <a:gd name="T20" fmla="*/ 369 w 1667"/>
                  <a:gd name="T21" fmla="*/ 1318 h 1662"/>
                  <a:gd name="T22" fmla="*/ 479 w 1667"/>
                  <a:gd name="T23" fmla="*/ 1407 h 1662"/>
                  <a:gd name="T24" fmla="*/ 602 w 1667"/>
                  <a:gd name="T25" fmla="*/ 1631 h 1662"/>
                  <a:gd name="T26" fmla="*/ 856 w 1667"/>
                  <a:gd name="T27" fmla="*/ 1503 h 1662"/>
                  <a:gd name="T28" fmla="*/ 917 w 1667"/>
                  <a:gd name="T29" fmla="*/ 1661 h 1662"/>
                  <a:gd name="T30" fmla="*/ 1080 w 1667"/>
                  <a:gd name="T31" fmla="*/ 1457 h 1662"/>
                  <a:gd name="T32" fmla="*/ 1177 w 1667"/>
                  <a:gd name="T33" fmla="*/ 1409 h 1662"/>
                  <a:gd name="T34" fmla="*/ 1305 w 1667"/>
                  <a:gd name="T35" fmla="*/ 1516 h 1662"/>
                  <a:gd name="T36" fmla="*/ 1350 w 1667"/>
                  <a:gd name="T37" fmla="*/ 1260 h 1662"/>
                  <a:gd name="T38" fmla="*/ 1412 w 1667"/>
                  <a:gd name="T39" fmla="*/ 1171 h 1662"/>
                  <a:gd name="T40" fmla="*/ 1578 w 1667"/>
                  <a:gd name="T41" fmla="*/ 1206 h 1662"/>
                  <a:gd name="T42" fmla="*/ 1495 w 1667"/>
                  <a:gd name="T43" fmla="*/ 957 h 1662"/>
                  <a:gd name="T44" fmla="*/ 1506 w 1667"/>
                  <a:gd name="T45" fmla="*/ 850 h 1662"/>
                  <a:gd name="T46" fmla="*/ 1666 w 1667"/>
                  <a:gd name="T47" fmla="*/ 799 h 1662"/>
                  <a:gd name="T48" fmla="*/ 1476 w 1667"/>
                  <a:gd name="T49" fmla="*/ 623 h 1662"/>
                  <a:gd name="T50" fmla="*/ 1418 w 1667"/>
                  <a:gd name="T51" fmla="*/ 505 h 1662"/>
                  <a:gd name="T52" fmla="*/ 1535 w 1667"/>
                  <a:gd name="T53" fmla="*/ 414 h 1662"/>
                  <a:gd name="T54" fmla="*/ 1289 w 1667"/>
                  <a:gd name="T55" fmla="*/ 348 h 1662"/>
                  <a:gd name="T56" fmla="*/ 1182 w 1667"/>
                  <a:gd name="T57" fmla="*/ 256 h 1662"/>
                  <a:gd name="T58" fmla="*/ 1220 w 1667"/>
                  <a:gd name="T59" fmla="*/ 91 h 1662"/>
                  <a:gd name="T60" fmla="*/ 974 w 1667"/>
                  <a:gd name="T61" fmla="*/ 168 h 1662"/>
                  <a:gd name="T62" fmla="*/ 810 w 1667"/>
                  <a:gd name="T63" fmla="*/ 155 h 1662"/>
                  <a:gd name="T64" fmla="*/ 749 w 1667"/>
                  <a:gd name="T65" fmla="*/ 0 h 1662"/>
                  <a:gd name="T66" fmla="*/ 586 w 1667"/>
                  <a:gd name="T67" fmla="*/ 200 h 1662"/>
                  <a:gd name="T68" fmla="*/ 1281 w 1667"/>
                  <a:gd name="T69" fmla="*/ 495 h 1662"/>
                  <a:gd name="T70" fmla="*/ 1166 w 1667"/>
                  <a:gd name="T71" fmla="*/ 1278 h 1662"/>
                  <a:gd name="T72" fmla="*/ 497 w 1667"/>
                  <a:gd name="T73" fmla="*/ 382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67" h="1662">
                    <a:moveTo>
                      <a:pt x="586" y="203"/>
                    </a:moveTo>
                    <a:lnTo>
                      <a:pt x="586" y="203"/>
                    </a:lnTo>
                    <a:cubicBezTo>
                      <a:pt x="553" y="214"/>
                      <a:pt x="521" y="230"/>
                      <a:pt x="489" y="249"/>
                    </a:cubicBezTo>
                    <a:cubicBezTo>
                      <a:pt x="487" y="246"/>
                      <a:pt x="487" y="246"/>
                      <a:pt x="487" y="246"/>
                    </a:cubicBezTo>
                    <a:cubicBezTo>
                      <a:pt x="361" y="141"/>
                      <a:pt x="361" y="141"/>
                      <a:pt x="361" y="141"/>
                    </a:cubicBezTo>
                    <a:cubicBezTo>
                      <a:pt x="233" y="251"/>
                      <a:pt x="233" y="251"/>
                      <a:pt x="233" y="251"/>
                    </a:cubicBezTo>
                    <a:cubicBezTo>
                      <a:pt x="316" y="398"/>
                      <a:pt x="316" y="398"/>
                      <a:pt x="316" y="398"/>
                    </a:cubicBezTo>
                    <a:cubicBezTo>
                      <a:pt x="291" y="425"/>
                      <a:pt x="270" y="454"/>
                      <a:pt x="251" y="487"/>
                    </a:cubicBezTo>
                    <a:cubicBezTo>
                      <a:pt x="248" y="484"/>
                      <a:pt x="248" y="484"/>
                      <a:pt x="248" y="484"/>
                    </a:cubicBezTo>
                    <a:cubicBezTo>
                      <a:pt x="88" y="454"/>
                      <a:pt x="88" y="454"/>
                      <a:pt x="88" y="454"/>
                    </a:cubicBezTo>
                    <a:cubicBezTo>
                      <a:pt x="29" y="609"/>
                      <a:pt x="29" y="609"/>
                      <a:pt x="29" y="609"/>
                    </a:cubicBezTo>
                    <a:cubicBezTo>
                      <a:pt x="171" y="700"/>
                      <a:pt x="171" y="700"/>
                      <a:pt x="171" y="700"/>
                    </a:cubicBezTo>
                    <a:cubicBezTo>
                      <a:pt x="163" y="735"/>
                      <a:pt x="160" y="770"/>
                      <a:pt x="158" y="808"/>
                    </a:cubicBezTo>
                    <a:cubicBezTo>
                      <a:pt x="155" y="808"/>
                      <a:pt x="155" y="808"/>
                      <a:pt x="155" y="808"/>
                    </a:cubicBezTo>
                    <a:cubicBezTo>
                      <a:pt x="0" y="858"/>
                      <a:pt x="0" y="858"/>
                      <a:pt x="0" y="858"/>
                    </a:cubicBezTo>
                    <a:cubicBezTo>
                      <a:pt x="21" y="1024"/>
                      <a:pt x="21" y="1024"/>
                      <a:pt x="21" y="1024"/>
                    </a:cubicBezTo>
                    <a:cubicBezTo>
                      <a:pt x="190" y="1035"/>
                      <a:pt x="190" y="1035"/>
                      <a:pt x="190" y="1035"/>
                    </a:cubicBezTo>
                    <a:cubicBezTo>
                      <a:pt x="201" y="1070"/>
                      <a:pt x="206" y="1088"/>
                      <a:pt x="233" y="1137"/>
                    </a:cubicBezTo>
                    <a:cubicBezTo>
                      <a:pt x="230" y="1139"/>
                      <a:pt x="230" y="1139"/>
                      <a:pt x="230" y="1139"/>
                    </a:cubicBezTo>
                    <a:cubicBezTo>
                      <a:pt x="120" y="1254"/>
                      <a:pt x="120" y="1254"/>
                      <a:pt x="120" y="1254"/>
                    </a:cubicBezTo>
                    <a:cubicBezTo>
                      <a:pt x="219" y="1388"/>
                      <a:pt x="219" y="1388"/>
                      <a:pt x="219" y="1388"/>
                    </a:cubicBezTo>
                    <a:cubicBezTo>
                      <a:pt x="369" y="1318"/>
                      <a:pt x="369" y="1318"/>
                      <a:pt x="369" y="1318"/>
                    </a:cubicBezTo>
                    <a:cubicBezTo>
                      <a:pt x="404" y="1351"/>
                      <a:pt x="441" y="1380"/>
                      <a:pt x="481" y="1404"/>
                    </a:cubicBezTo>
                    <a:cubicBezTo>
                      <a:pt x="479" y="1407"/>
                      <a:pt x="479" y="1407"/>
                      <a:pt x="479" y="1407"/>
                    </a:cubicBezTo>
                    <a:cubicBezTo>
                      <a:pt x="447" y="1567"/>
                      <a:pt x="447" y="1567"/>
                      <a:pt x="447" y="1567"/>
                    </a:cubicBezTo>
                    <a:cubicBezTo>
                      <a:pt x="602" y="1631"/>
                      <a:pt x="602" y="1631"/>
                      <a:pt x="602" y="1631"/>
                    </a:cubicBezTo>
                    <a:cubicBezTo>
                      <a:pt x="693" y="1490"/>
                      <a:pt x="693" y="1490"/>
                      <a:pt x="693" y="1490"/>
                    </a:cubicBezTo>
                    <a:cubicBezTo>
                      <a:pt x="746" y="1500"/>
                      <a:pt x="802" y="1506"/>
                      <a:pt x="856" y="1503"/>
                    </a:cubicBezTo>
                    <a:cubicBezTo>
                      <a:pt x="856" y="1508"/>
                      <a:pt x="856" y="1508"/>
                      <a:pt x="856" y="1508"/>
                    </a:cubicBezTo>
                    <a:cubicBezTo>
                      <a:pt x="917" y="1661"/>
                      <a:pt x="917" y="1661"/>
                      <a:pt x="917" y="1661"/>
                    </a:cubicBezTo>
                    <a:cubicBezTo>
                      <a:pt x="1080" y="1626"/>
                      <a:pt x="1080" y="1626"/>
                      <a:pt x="1080" y="1626"/>
                    </a:cubicBezTo>
                    <a:cubicBezTo>
                      <a:pt x="1080" y="1457"/>
                      <a:pt x="1080" y="1457"/>
                      <a:pt x="1080" y="1457"/>
                    </a:cubicBezTo>
                    <a:lnTo>
                      <a:pt x="1080" y="1457"/>
                    </a:lnTo>
                    <a:cubicBezTo>
                      <a:pt x="1113" y="1444"/>
                      <a:pt x="1145" y="1428"/>
                      <a:pt x="1177" y="1409"/>
                    </a:cubicBezTo>
                    <a:cubicBezTo>
                      <a:pt x="1179" y="1412"/>
                      <a:pt x="1179" y="1412"/>
                      <a:pt x="1179" y="1412"/>
                    </a:cubicBezTo>
                    <a:cubicBezTo>
                      <a:pt x="1305" y="1516"/>
                      <a:pt x="1305" y="1516"/>
                      <a:pt x="1305" y="1516"/>
                    </a:cubicBezTo>
                    <a:cubicBezTo>
                      <a:pt x="1434" y="1407"/>
                      <a:pt x="1434" y="1407"/>
                      <a:pt x="1434" y="1407"/>
                    </a:cubicBezTo>
                    <a:cubicBezTo>
                      <a:pt x="1350" y="1260"/>
                      <a:pt x="1350" y="1260"/>
                      <a:pt x="1350" y="1260"/>
                    </a:cubicBezTo>
                    <a:lnTo>
                      <a:pt x="1350" y="1260"/>
                    </a:lnTo>
                    <a:cubicBezTo>
                      <a:pt x="1375" y="1233"/>
                      <a:pt x="1396" y="1203"/>
                      <a:pt x="1412" y="1171"/>
                    </a:cubicBezTo>
                    <a:cubicBezTo>
                      <a:pt x="1418" y="1174"/>
                      <a:pt x="1418" y="1174"/>
                      <a:pt x="1418" y="1174"/>
                    </a:cubicBezTo>
                    <a:cubicBezTo>
                      <a:pt x="1578" y="1206"/>
                      <a:pt x="1578" y="1206"/>
                      <a:pt x="1578" y="1206"/>
                    </a:cubicBezTo>
                    <a:cubicBezTo>
                      <a:pt x="1639" y="1048"/>
                      <a:pt x="1639" y="1048"/>
                      <a:pt x="1639" y="1048"/>
                    </a:cubicBezTo>
                    <a:cubicBezTo>
                      <a:pt x="1495" y="957"/>
                      <a:pt x="1495" y="957"/>
                      <a:pt x="1495" y="957"/>
                    </a:cubicBezTo>
                    <a:cubicBezTo>
                      <a:pt x="1492" y="957"/>
                      <a:pt x="1492" y="957"/>
                      <a:pt x="1492" y="957"/>
                    </a:cubicBezTo>
                    <a:cubicBezTo>
                      <a:pt x="1500" y="923"/>
                      <a:pt x="1503" y="888"/>
                      <a:pt x="1506" y="850"/>
                    </a:cubicBezTo>
                    <a:cubicBezTo>
                      <a:pt x="1511" y="850"/>
                      <a:pt x="1511" y="850"/>
                      <a:pt x="1511" y="850"/>
                    </a:cubicBezTo>
                    <a:cubicBezTo>
                      <a:pt x="1666" y="799"/>
                      <a:pt x="1666" y="799"/>
                      <a:pt x="1666" y="799"/>
                    </a:cubicBezTo>
                    <a:cubicBezTo>
                      <a:pt x="1645" y="634"/>
                      <a:pt x="1645" y="634"/>
                      <a:pt x="1645" y="634"/>
                    </a:cubicBezTo>
                    <a:cubicBezTo>
                      <a:pt x="1476" y="623"/>
                      <a:pt x="1476" y="623"/>
                      <a:pt x="1476" y="623"/>
                    </a:cubicBezTo>
                    <a:cubicBezTo>
                      <a:pt x="1465" y="615"/>
                      <a:pt x="1465" y="615"/>
                      <a:pt x="1465" y="615"/>
                    </a:cubicBezTo>
                    <a:cubicBezTo>
                      <a:pt x="1455" y="580"/>
                      <a:pt x="1447" y="553"/>
                      <a:pt x="1418" y="505"/>
                    </a:cubicBezTo>
                    <a:cubicBezTo>
                      <a:pt x="1423" y="503"/>
                      <a:pt x="1423" y="503"/>
                      <a:pt x="1423" y="503"/>
                    </a:cubicBezTo>
                    <a:cubicBezTo>
                      <a:pt x="1535" y="414"/>
                      <a:pt x="1535" y="414"/>
                      <a:pt x="1535" y="414"/>
                    </a:cubicBezTo>
                    <a:cubicBezTo>
                      <a:pt x="1434" y="280"/>
                      <a:pt x="1434" y="280"/>
                      <a:pt x="1434" y="280"/>
                    </a:cubicBezTo>
                    <a:cubicBezTo>
                      <a:pt x="1289" y="348"/>
                      <a:pt x="1289" y="348"/>
                      <a:pt x="1289" y="348"/>
                    </a:cubicBezTo>
                    <a:cubicBezTo>
                      <a:pt x="1292" y="345"/>
                      <a:pt x="1292" y="345"/>
                      <a:pt x="1292" y="345"/>
                    </a:cubicBezTo>
                    <a:cubicBezTo>
                      <a:pt x="1257" y="313"/>
                      <a:pt x="1222" y="280"/>
                      <a:pt x="1182" y="256"/>
                    </a:cubicBezTo>
                    <a:cubicBezTo>
                      <a:pt x="1188" y="251"/>
                      <a:pt x="1188" y="251"/>
                      <a:pt x="1188" y="251"/>
                    </a:cubicBezTo>
                    <a:cubicBezTo>
                      <a:pt x="1220" y="91"/>
                      <a:pt x="1220" y="91"/>
                      <a:pt x="1220" y="91"/>
                    </a:cubicBezTo>
                    <a:cubicBezTo>
                      <a:pt x="1064" y="26"/>
                      <a:pt x="1064" y="26"/>
                      <a:pt x="1064" y="26"/>
                    </a:cubicBezTo>
                    <a:cubicBezTo>
                      <a:pt x="974" y="168"/>
                      <a:pt x="974" y="168"/>
                      <a:pt x="974" y="168"/>
                    </a:cubicBezTo>
                    <a:cubicBezTo>
                      <a:pt x="974" y="171"/>
                      <a:pt x="974" y="171"/>
                      <a:pt x="974" y="171"/>
                    </a:cubicBezTo>
                    <a:cubicBezTo>
                      <a:pt x="920" y="160"/>
                      <a:pt x="866" y="155"/>
                      <a:pt x="810" y="155"/>
                    </a:cubicBezTo>
                    <a:cubicBezTo>
                      <a:pt x="810" y="149"/>
                      <a:pt x="810" y="149"/>
                      <a:pt x="810" y="149"/>
                    </a:cubicBezTo>
                    <a:cubicBezTo>
                      <a:pt x="749" y="0"/>
                      <a:pt x="749" y="0"/>
                      <a:pt x="749" y="0"/>
                    </a:cubicBezTo>
                    <a:cubicBezTo>
                      <a:pt x="586" y="32"/>
                      <a:pt x="586" y="32"/>
                      <a:pt x="586" y="32"/>
                    </a:cubicBezTo>
                    <a:cubicBezTo>
                      <a:pt x="586" y="200"/>
                      <a:pt x="586" y="200"/>
                      <a:pt x="586" y="200"/>
                    </a:cubicBezTo>
                    <a:lnTo>
                      <a:pt x="586" y="203"/>
                    </a:lnTo>
                    <a:close/>
                    <a:moveTo>
                      <a:pt x="1281" y="495"/>
                    </a:moveTo>
                    <a:lnTo>
                      <a:pt x="1281" y="495"/>
                    </a:lnTo>
                    <a:cubicBezTo>
                      <a:pt x="1465" y="743"/>
                      <a:pt x="1412" y="1094"/>
                      <a:pt x="1166" y="1278"/>
                    </a:cubicBezTo>
                    <a:cubicBezTo>
                      <a:pt x="917" y="1463"/>
                      <a:pt x="567" y="1412"/>
                      <a:pt x="382" y="1163"/>
                    </a:cubicBezTo>
                    <a:cubicBezTo>
                      <a:pt x="198" y="917"/>
                      <a:pt x="248" y="567"/>
                      <a:pt x="497" y="382"/>
                    </a:cubicBezTo>
                    <a:cubicBezTo>
                      <a:pt x="746" y="198"/>
                      <a:pt x="1096" y="249"/>
                      <a:pt x="1281" y="495"/>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grpSp>
        <p:sp>
          <p:nvSpPr>
            <p:cNvPr id="248" name="Freeform 157"/>
            <p:cNvSpPr>
              <a:spLocks noChangeArrowheads="1"/>
            </p:cNvSpPr>
            <p:nvPr/>
          </p:nvSpPr>
          <p:spPr bwMode="auto">
            <a:xfrm>
              <a:off x="15374973" y="4638628"/>
              <a:ext cx="2767309" cy="2767053"/>
            </a:xfrm>
            <a:custGeom>
              <a:avLst/>
              <a:gdLst>
                <a:gd name="T0" fmla="*/ 2889 w 2890"/>
                <a:gd name="T1" fmla="*/ 1445 h 2888"/>
                <a:gd name="T2" fmla="*/ 2889 w 2890"/>
                <a:gd name="T3" fmla="*/ 1445 h 2888"/>
                <a:gd name="T4" fmla="*/ 1445 w 2890"/>
                <a:gd name="T5" fmla="*/ 0 h 2888"/>
                <a:gd name="T6" fmla="*/ 0 w 2890"/>
                <a:gd name="T7" fmla="*/ 1445 h 2888"/>
                <a:gd name="T8" fmla="*/ 1445 w 2890"/>
                <a:gd name="T9" fmla="*/ 2887 h 2888"/>
                <a:gd name="T10" fmla="*/ 2889 w 2890"/>
                <a:gd name="T11" fmla="*/ 1445 h 2888"/>
              </a:gdLst>
              <a:ahLst/>
              <a:cxnLst>
                <a:cxn ang="0">
                  <a:pos x="T0" y="T1"/>
                </a:cxn>
                <a:cxn ang="0">
                  <a:pos x="T2" y="T3"/>
                </a:cxn>
                <a:cxn ang="0">
                  <a:pos x="T4" y="T5"/>
                </a:cxn>
                <a:cxn ang="0">
                  <a:pos x="T6" y="T7"/>
                </a:cxn>
                <a:cxn ang="0">
                  <a:pos x="T8" y="T9"/>
                </a:cxn>
                <a:cxn ang="0">
                  <a:pos x="T10" y="T11"/>
                </a:cxn>
              </a:cxnLst>
              <a:rect l="0" t="0" r="r" b="b"/>
              <a:pathLst>
                <a:path w="2890" h="2888">
                  <a:moveTo>
                    <a:pt x="2889" y="1445"/>
                  </a:moveTo>
                  <a:lnTo>
                    <a:pt x="2889" y="1445"/>
                  </a:lnTo>
                  <a:cubicBezTo>
                    <a:pt x="2889" y="648"/>
                    <a:pt x="2242" y="0"/>
                    <a:pt x="1445" y="0"/>
                  </a:cubicBezTo>
                  <a:cubicBezTo>
                    <a:pt x="648" y="0"/>
                    <a:pt x="0" y="648"/>
                    <a:pt x="0" y="1445"/>
                  </a:cubicBezTo>
                  <a:cubicBezTo>
                    <a:pt x="0" y="2242"/>
                    <a:pt x="648" y="2887"/>
                    <a:pt x="1445" y="2887"/>
                  </a:cubicBezTo>
                  <a:cubicBezTo>
                    <a:pt x="2242" y="2887"/>
                    <a:pt x="2889" y="2242"/>
                    <a:pt x="2889" y="1445"/>
                  </a:cubicBezTo>
                </a:path>
              </a:pathLst>
            </a:custGeom>
            <a:solidFill>
              <a:srgbClr val="6F615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249" name="Freeform 204"/>
            <p:cNvSpPr>
              <a:spLocks noChangeArrowheads="1"/>
            </p:cNvSpPr>
            <p:nvPr/>
          </p:nvSpPr>
          <p:spPr bwMode="auto">
            <a:xfrm>
              <a:off x="15324197" y="4583625"/>
              <a:ext cx="2767309" cy="2767053"/>
            </a:xfrm>
            <a:custGeom>
              <a:avLst/>
              <a:gdLst>
                <a:gd name="T0" fmla="*/ 2886 w 2887"/>
                <a:gd name="T1" fmla="*/ 1445 h 2888"/>
                <a:gd name="T2" fmla="*/ 2886 w 2887"/>
                <a:gd name="T3" fmla="*/ 1445 h 2888"/>
                <a:gd name="T4" fmla="*/ 1442 w 2887"/>
                <a:gd name="T5" fmla="*/ 0 h 2888"/>
                <a:gd name="T6" fmla="*/ 0 w 2887"/>
                <a:gd name="T7" fmla="*/ 1445 h 2888"/>
                <a:gd name="T8" fmla="*/ 1442 w 2887"/>
                <a:gd name="T9" fmla="*/ 2887 h 2888"/>
                <a:gd name="T10" fmla="*/ 2886 w 2887"/>
                <a:gd name="T11" fmla="*/ 1445 h 2888"/>
              </a:gdLst>
              <a:ahLst/>
              <a:cxnLst>
                <a:cxn ang="0">
                  <a:pos x="T0" y="T1"/>
                </a:cxn>
                <a:cxn ang="0">
                  <a:pos x="T2" y="T3"/>
                </a:cxn>
                <a:cxn ang="0">
                  <a:pos x="T4" y="T5"/>
                </a:cxn>
                <a:cxn ang="0">
                  <a:pos x="T6" y="T7"/>
                </a:cxn>
                <a:cxn ang="0">
                  <a:pos x="T8" y="T9"/>
                </a:cxn>
                <a:cxn ang="0">
                  <a:pos x="T10" y="T11"/>
                </a:cxn>
              </a:cxnLst>
              <a:rect l="0" t="0" r="r" b="b"/>
              <a:pathLst>
                <a:path w="2887" h="2888">
                  <a:moveTo>
                    <a:pt x="2886" y="1445"/>
                  </a:moveTo>
                  <a:lnTo>
                    <a:pt x="2886" y="1445"/>
                  </a:lnTo>
                  <a:cubicBezTo>
                    <a:pt x="2886" y="648"/>
                    <a:pt x="2239" y="0"/>
                    <a:pt x="1442" y="0"/>
                  </a:cubicBezTo>
                  <a:cubicBezTo>
                    <a:pt x="645" y="0"/>
                    <a:pt x="0" y="648"/>
                    <a:pt x="0" y="1445"/>
                  </a:cubicBezTo>
                  <a:cubicBezTo>
                    <a:pt x="0" y="2242"/>
                    <a:pt x="645" y="2887"/>
                    <a:pt x="1442" y="2887"/>
                  </a:cubicBezTo>
                  <a:cubicBezTo>
                    <a:pt x="2239" y="2887"/>
                    <a:pt x="2886" y="2242"/>
                    <a:pt x="2886" y="1445"/>
                  </a:cubicBezTo>
                </a:path>
              </a:pathLst>
            </a:custGeom>
            <a:solidFill>
              <a:schemeClr val="accent1"/>
            </a:solidFill>
            <a:ln>
              <a:noFill/>
            </a:ln>
            <a:effectLst/>
          </p:spPr>
          <p:txBody>
            <a:bodyPr wrap="none" anchor="ctr"/>
            <a:lstStyle/>
            <a:p>
              <a:pPr>
                <a:defRPr/>
              </a:pPr>
              <a:endParaRPr lang="en-US" sz="900"/>
            </a:p>
          </p:txBody>
        </p:sp>
        <p:sp>
          <p:nvSpPr>
            <p:cNvPr id="250" name="Freeform 205"/>
            <p:cNvSpPr>
              <a:spLocks noChangeArrowheads="1"/>
            </p:cNvSpPr>
            <p:nvPr/>
          </p:nvSpPr>
          <p:spPr bwMode="auto">
            <a:xfrm>
              <a:off x="15895430" y="5264811"/>
              <a:ext cx="2191844" cy="2081636"/>
            </a:xfrm>
            <a:custGeom>
              <a:avLst/>
              <a:gdLst>
                <a:gd name="T0" fmla="*/ 2287 w 2288"/>
                <a:gd name="T1" fmla="*/ 733 h 2176"/>
                <a:gd name="T2" fmla="*/ 2287 w 2288"/>
                <a:gd name="T3" fmla="*/ 733 h 2176"/>
                <a:gd name="T4" fmla="*/ 2279 w 2288"/>
                <a:gd name="T5" fmla="*/ 583 h 2176"/>
                <a:gd name="T6" fmla="*/ 1696 w 2288"/>
                <a:gd name="T7" fmla="*/ 0 h 2176"/>
                <a:gd name="T8" fmla="*/ 0 w 2288"/>
                <a:gd name="T9" fmla="*/ 1477 h 2176"/>
                <a:gd name="T10" fmla="*/ 688 w 2288"/>
                <a:gd name="T11" fmla="*/ 2166 h 2176"/>
                <a:gd name="T12" fmla="*/ 843 w 2288"/>
                <a:gd name="T13" fmla="*/ 2175 h 2176"/>
                <a:gd name="T14" fmla="*/ 2287 w 2288"/>
                <a:gd name="T15" fmla="*/ 733 h 2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8" h="2176">
                  <a:moveTo>
                    <a:pt x="2287" y="733"/>
                  </a:moveTo>
                  <a:lnTo>
                    <a:pt x="2287" y="733"/>
                  </a:lnTo>
                  <a:cubicBezTo>
                    <a:pt x="2287" y="682"/>
                    <a:pt x="2285" y="631"/>
                    <a:pt x="2279" y="583"/>
                  </a:cubicBezTo>
                  <a:cubicBezTo>
                    <a:pt x="1696" y="0"/>
                    <a:pt x="1696" y="0"/>
                    <a:pt x="1696" y="0"/>
                  </a:cubicBezTo>
                  <a:cubicBezTo>
                    <a:pt x="0" y="1477"/>
                    <a:pt x="0" y="1477"/>
                    <a:pt x="0" y="1477"/>
                  </a:cubicBezTo>
                  <a:cubicBezTo>
                    <a:pt x="688" y="2166"/>
                    <a:pt x="688" y="2166"/>
                    <a:pt x="688" y="2166"/>
                  </a:cubicBezTo>
                  <a:cubicBezTo>
                    <a:pt x="739" y="2172"/>
                    <a:pt x="792" y="2175"/>
                    <a:pt x="843" y="2175"/>
                  </a:cubicBezTo>
                  <a:cubicBezTo>
                    <a:pt x="1640" y="2175"/>
                    <a:pt x="2287" y="1530"/>
                    <a:pt x="2287" y="733"/>
                  </a:cubicBezTo>
                </a:path>
              </a:pathLst>
            </a:custGeom>
            <a:solidFill>
              <a:schemeClr val="accent1">
                <a:lumMod val="75000"/>
              </a:schemeClr>
            </a:solidFill>
            <a:ln>
              <a:noFill/>
            </a:ln>
            <a:effectLst/>
          </p:spPr>
          <p:txBody>
            <a:bodyPr wrap="none" anchor="ctr"/>
            <a:lstStyle/>
            <a:p>
              <a:pPr>
                <a:defRPr/>
              </a:pPr>
              <a:endParaRPr lang="en-US" sz="900"/>
            </a:p>
          </p:txBody>
        </p:sp>
        <p:sp>
          <p:nvSpPr>
            <p:cNvPr id="251" name="Freeform 85"/>
            <p:cNvSpPr>
              <a:spLocks noChangeArrowheads="1"/>
            </p:cNvSpPr>
            <p:nvPr/>
          </p:nvSpPr>
          <p:spPr bwMode="auto">
            <a:xfrm>
              <a:off x="19056256" y="3534345"/>
              <a:ext cx="207337" cy="389249"/>
            </a:xfrm>
            <a:custGeom>
              <a:avLst/>
              <a:gdLst>
                <a:gd name="T0" fmla="*/ 220 w 221"/>
                <a:gd name="T1" fmla="*/ 271 h 408"/>
                <a:gd name="T2" fmla="*/ 220 w 221"/>
                <a:gd name="T3" fmla="*/ 271 h 408"/>
                <a:gd name="T4" fmla="*/ 212 w 221"/>
                <a:gd name="T5" fmla="*/ 303 h 408"/>
                <a:gd name="T6" fmla="*/ 196 w 221"/>
                <a:gd name="T7" fmla="*/ 329 h 408"/>
                <a:gd name="T8" fmla="*/ 166 w 221"/>
                <a:gd name="T9" fmla="*/ 353 h 408"/>
                <a:gd name="T10" fmla="*/ 129 w 221"/>
                <a:gd name="T11" fmla="*/ 369 h 408"/>
                <a:gd name="T12" fmla="*/ 129 w 221"/>
                <a:gd name="T13" fmla="*/ 407 h 408"/>
                <a:gd name="T14" fmla="*/ 99 w 221"/>
                <a:gd name="T15" fmla="*/ 407 h 408"/>
                <a:gd name="T16" fmla="*/ 99 w 221"/>
                <a:gd name="T17" fmla="*/ 372 h 408"/>
                <a:gd name="T18" fmla="*/ 97 w 221"/>
                <a:gd name="T19" fmla="*/ 372 h 408"/>
                <a:gd name="T20" fmla="*/ 94 w 221"/>
                <a:gd name="T21" fmla="*/ 372 h 408"/>
                <a:gd name="T22" fmla="*/ 67 w 221"/>
                <a:gd name="T23" fmla="*/ 369 h 408"/>
                <a:gd name="T24" fmla="*/ 43 w 221"/>
                <a:gd name="T25" fmla="*/ 367 h 408"/>
                <a:gd name="T26" fmla="*/ 22 w 221"/>
                <a:gd name="T27" fmla="*/ 359 h 408"/>
                <a:gd name="T28" fmla="*/ 0 w 221"/>
                <a:gd name="T29" fmla="*/ 348 h 408"/>
                <a:gd name="T30" fmla="*/ 16 w 221"/>
                <a:gd name="T31" fmla="*/ 300 h 408"/>
                <a:gd name="T32" fmla="*/ 33 w 221"/>
                <a:gd name="T33" fmla="*/ 308 h 408"/>
                <a:gd name="T34" fmla="*/ 54 w 221"/>
                <a:gd name="T35" fmla="*/ 319 h 408"/>
                <a:gd name="T36" fmla="*/ 78 w 221"/>
                <a:gd name="T37" fmla="*/ 327 h 408"/>
                <a:gd name="T38" fmla="*/ 99 w 221"/>
                <a:gd name="T39" fmla="*/ 329 h 408"/>
                <a:gd name="T40" fmla="*/ 99 w 221"/>
                <a:gd name="T41" fmla="*/ 228 h 408"/>
                <a:gd name="T42" fmla="*/ 70 w 221"/>
                <a:gd name="T43" fmla="*/ 214 h 408"/>
                <a:gd name="T44" fmla="*/ 41 w 221"/>
                <a:gd name="T45" fmla="*/ 193 h 408"/>
                <a:gd name="T46" fmla="*/ 19 w 221"/>
                <a:gd name="T47" fmla="*/ 166 h 408"/>
                <a:gd name="T48" fmla="*/ 11 w 221"/>
                <a:gd name="T49" fmla="*/ 123 h 408"/>
                <a:gd name="T50" fmla="*/ 16 w 221"/>
                <a:gd name="T51" fmla="*/ 97 h 408"/>
                <a:gd name="T52" fmla="*/ 35 w 221"/>
                <a:gd name="T53" fmla="*/ 70 h 408"/>
                <a:gd name="T54" fmla="*/ 62 w 221"/>
                <a:gd name="T55" fmla="*/ 48 h 408"/>
                <a:gd name="T56" fmla="*/ 99 w 221"/>
                <a:gd name="T57" fmla="*/ 35 h 408"/>
                <a:gd name="T58" fmla="*/ 99 w 221"/>
                <a:gd name="T59" fmla="*/ 0 h 408"/>
                <a:gd name="T60" fmla="*/ 129 w 221"/>
                <a:gd name="T61" fmla="*/ 0 h 408"/>
                <a:gd name="T62" fmla="*/ 129 w 221"/>
                <a:gd name="T63" fmla="*/ 32 h 408"/>
                <a:gd name="T64" fmla="*/ 129 w 221"/>
                <a:gd name="T65" fmla="*/ 32 h 408"/>
                <a:gd name="T66" fmla="*/ 169 w 221"/>
                <a:gd name="T67" fmla="*/ 35 h 408"/>
                <a:gd name="T68" fmla="*/ 204 w 221"/>
                <a:gd name="T69" fmla="*/ 40 h 408"/>
                <a:gd name="T70" fmla="*/ 196 w 221"/>
                <a:gd name="T71" fmla="*/ 88 h 408"/>
                <a:gd name="T72" fmla="*/ 161 w 221"/>
                <a:gd name="T73" fmla="*/ 78 h 408"/>
                <a:gd name="T74" fmla="*/ 129 w 221"/>
                <a:gd name="T75" fmla="*/ 75 h 408"/>
                <a:gd name="T76" fmla="*/ 129 w 221"/>
                <a:gd name="T77" fmla="*/ 163 h 408"/>
                <a:gd name="T78" fmla="*/ 158 w 221"/>
                <a:gd name="T79" fmla="*/ 179 h 408"/>
                <a:gd name="T80" fmla="*/ 190 w 221"/>
                <a:gd name="T81" fmla="*/ 198 h 408"/>
                <a:gd name="T82" fmla="*/ 212 w 221"/>
                <a:gd name="T83" fmla="*/ 228 h 408"/>
                <a:gd name="T84" fmla="*/ 220 w 221"/>
                <a:gd name="T85" fmla="*/ 271 h 408"/>
                <a:gd name="T86" fmla="*/ 67 w 221"/>
                <a:gd name="T87" fmla="*/ 113 h 408"/>
                <a:gd name="T88" fmla="*/ 67 w 221"/>
                <a:gd name="T89" fmla="*/ 113 h 408"/>
                <a:gd name="T90" fmla="*/ 78 w 221"/>
                <a:gd name="T91" fmla="*/ 137 h 408"/>
                <a:gd name="T92" fmla="*/ 99 w 221"/>
                <a:gd name="T93" fmla="*/ 153 h 408"/>
                <a:gd name="T94" fmla="*/ 99 w 221"/>
                <a:gd name="T95" fmla="*/ 75 h 408"/>
                <a:gd name="T96" fmla="*/ 81 w 221"/>
                <a:gd name="T97" fmla="*/ 81 h 408"/>
                <a:gd name="T98" fmla="*/ 70 w 221"/>
                <a:gd name="T99" fmla="*/ 91 h 408"/>
                <a:gd name="T100" fmla="*/ 67 w 221"/>
                <a:gd name="T101" fmla="*/ 113 h 408"/>
                <a:gd name="T102" fmla="*/ 161 w 221"/>
                <a:gd name="T103" fmla="*/ 278 h 408"/>
                <a:gd name="T104" fmla="*/ 161 w 221"/>
                <a:gd name="T105" fmla="*/ 278 h 408"/>
                <a:gd name="T106" fmla="*/ 153 w 221"/>
                <a:gd name="T107" fmla="*/ 254 h 408"/>
                <a:gd name="T108" fmla="*/ 129 w 221"/>
                <a:gd name="T109" fmla="*/ 238 h 408"/>
                <a:gd name="T110" fmla="*/ 129 w 221"/>
                <a:gd name="T111" fmla="*/ 327 h 408"/>
                <a:gd name="T112" fmla="*/ 137 w 221"/>
                <a:gd name="T113" fmla="*/ 327 h 408"/>
                <a:gd name="T114" fmla="*/ 145 w 221"/>
                <a:gd name="T115" fmla="*/ 324 h 408"/>
                <a:gd name="T116" fmla="*/ 158 w 221"/>
                <a:gd name="T117" fmla="*/ 308 h 408"/>
                <a:gd name="T118" fmla="*/ 161 w 221"/>
                <a:gd name="T119" fmla="*/ 27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1" h="408">
                  <a:moveTo>
                    <a:pt x="220" y="271"/>
                  </a:moveTo>
                  <a:lnTo>
                    <a:pt x="220" y="271"/>
                  </a:lnTo>
                  <a:cubicBezTo>
                    <a:pt x="220" y="281"/>
                    <a:pt x="217" y="292"/>
                    <a:pt x="212" y="303"/>
                  </a:cubicBezTo>
                  <a:cubicBezTo>
                    <a:pt x="209" y="311"/>
                    <a:pt x="201" y="321"/>
                    <a:pt x="196" y="329"/>
                  </a:cubicBezTo>
                  <a:cubicBezTo>
                    <a:pt x="188" y="340"/>
                    <a:pt x="177" y="348"/>
                    <a:pt x="166" y="353"/>
                  </a:cubicBezTo>
                  <a:cubicBezTo>
                    <a:pt x="155" y="362"/>
                    <a:pt x="142" y="367"/>
                    <a:pt x="129" y="369"/>
                  </a:cubicBezTo>
                  <a:cubicBezTo>
                    <a:pt x="129" y="407"/>
                    <a:pt x="129" y="407"/>
                    <a:pt x="129" y="407"/>
                  </a:cubicBezTo>
                  <a:cubicBezTo>
                    <a:pt x="99" y="407"/>
                    <a:pt x="99" y="407"/>
                    <a:pt x="99" y="407"/>
                  </a:cubicBezTo>
                  <a:cubicBezTo>
                    <a:pt x="99" y="372"/>
                    <a:pt x="99" y="372"/>
                    <a:pt x="99" y="372"/>
                  </a:cubicBezTo>
                  <a:cubicBezTo>
                    <a:pt x="99" y="372"/>
                    <a:pt x="99" y="372"/>
                    <a:pt x="97" y="372"/>
                  </a:cubicBezTo>
                  <a:cubicBezTo>
                    <a:pt x="97" y="372"/>
                    <a:pt x="97" y="372"/>
                    <a:pt x="94" y="372"/>
                  </a:cubicBezTo>
                  <a:cubicBezTo>
                    <a:pt x="86" y="372"/>
                    <a:pt x="75" y="372"/>
                    <a:pt x="67" y="369"/>
                  </a:cubicBezTo>
                  <a:cubicBezTo>
                    <a:pt x="59" y="369"/>
                    <a:pt x="51" y="367"/>
                    <a:pt x="43" y="367"/>
                  </a:cubicBezTo>
                  <a:cubicBezTo>
                    <a:pt x="35" y="364"/>
                    <a:pt x="27" y="362"/>
                    <a:pt x="22" y="359"/>
                  </a:cubicBezTo>
                  <a:cubicBezTo>
                    <a:pt x="14" y="356"/>
                    <a:pt x="9" y="351"/>
                    <a:pt x="0" y="348"/>
                  </a:cubicBezTo>
                  <a:cubicBezTo>
                    <a:pt x="16" y="300"/>
                    <a:pt x="16" y="300"/>
                    <a:pt x="16" y="300"/>
                  </a:cubicBezTo>
                  <a:cubicBezTo>
                    <a:pt x="19" y="303"/>
                    <a:pt x="27" y="305"/>
                    <a:pt x="33" y="308"/>
                  </a:cubicBezTo>
                  <a:cubicBezTo>
                    <a:pt x="38" y="311"/>
                    <a:pt x="46" y="316"/>
                    <a:pt x="54" y="319"/>
                  </a:cubicBezTo>
                  <a:cubicBezTo>
                    <a:pt x="62" y="321"/>
                    <a:pt x="70" y="324"/>
                    <a:pt x="78" y="327"/>
                  </a:cubicBezTo>
                  <a:cubicBezTo>
                    <a:pt x="86" y="327"/>
                    <a:pt x="94" y="329"/>
                    <a:pt x="99" y="329"/>
                  </a:cubicBezTo>
                  <a:cubicBezTo>
                    <a:pt x="99" y="228"/>
                    <a:pt x="99" y="228"/>
                    <a:pt x="99" y="228"/>
                  </a:cubicBezTo>
                  <a:cubicBezTo>
                    <a:pt x="89" y="222"/>
                    <a:pt x="81" y="217"/>
                    <a:pt x="70" y="214"/>
                  </a:cubicBezTo>
                  <a:cubicBezTo>
                    <a:pt x="59" y="209"/>
                    <a:pt x="49" y="201"/>
                    <a:pt x="41" y="193"/>
                  </a:cubicBezTo>
                  <a:cubicBezTo>
                    <a:pt x="33" y="188"/>
                    <a:pt x="25" y="177"/>
                    <a:pt x="19" y="166"/>
                  </a:cubicBezTo>
                  <a:cubicBezTo>
                    <a:pt x="14" y="156"/>
                    <a:pt x="11" y="139"/>
                    <a:pt x="11" y="123"/>
                  </a:cubicBezTo>
                  <a:cubicBezTo>
                    <a:pt x="11" y="115"/>
                    <a:pt x="14" y="105"/>
                    <a:pt x="16" y="97"/>
                  </a:cubicBezTo>
                  <a:cubicBezTo>
                    <a:pt x="22" y="88"/>
                    <a:pt x="27" y="78"/>
                    <a:pt x="35" y="70"/>
                  </a:cubicBezTo>
                  <a:cubicBezTo>
                    <a:pt x="43" y="62"/>
                    <a:pt x="51" y="54"/>
                    <a:pt x="62" y="48"/>
                  </a:cubicBezTo>
                  <a:cubicBezTo>
                    <a:pt x="73" y="43"/>
                    <a:pt x="86" y="38"/>
                    <a:pt x="99" y="35"/>
                  </a:cubicBezTo>
                  <a:cubicBezTo>
                    <a:pt x="99" y="0"/>
                    <a:pt x="99" y="0"/>
                    <a:pt x="99" y="0"/>
                  </a:cubicBezTo>
                  <a:cubicBezTo>
                    <a:pt x="129" y="0"/>
                    <a:pt x="129" y="0"/>
                    <a:pt x="129" y="0"/>
                  </a:cubicBezTo>
                  <a:cubicBezTo>
                    <a:pt x="129" y="32"/>
                    <a:pt x="129" y="32"/>
                    <a:pt x="129" y="32"/>
                  </a:cubicBezTo>
                  <a:lnTo>
                    <a:pt x="129" y="32"/>
                  </a:lnTo>
                  <a:cubicBezTo>
                    <a:pt x="142" y="32"/>
                    <a:pt x="155" y="32"/>
                    <a:pt x="169" y="35"/>
                  </a:cubicBezTo>
                  <a:cubicBezTo>
                    <a:pt x="180" y="35"/>
                    <a:pt x="193" y="38"/>
                    <a:pt x="204" y="40"/>
                  </a:cubicBezTo>
                  <a:cubicBezTo>
                    <a:pt x="196" y="88"/>
                    <a:pt x="196" y="88"/>
                    <a:pt x="196" y="88"/>
                  </a:cubicBezTo>
                  <a:cubicBezTo>
                    <a:pt x="185" y="86"/>
                    <a:pt x="171" y="83"/>
                    <a:pt x="161" y="78"/>
                  </a:cubicBezTo>
                  <a:cubicBezTo>
                    <a:pt x="150" y="75"/>
                    <a:pt x="140" y="75"/>
                    <a:pt x="129" y="75"/>
                  </a:cubicBezTo>
                  <a:cubicBezTo>
                    <a:pt x="129" y="163"/>
                    <a:pt x="129" y="163"/>
                    <a:pt x="129" y="163"/>
                  </a:cubicBezTo>
                  <a:cubicBezTo>
                    <a:pt x="140" y="169"/>
                    <a:pt x="148" y="174"/>
                    <a:pt x="158" y="179"/>
                  </a:cubicBezTo>
                  <a:cubicBezTo>
                    <a:pt x="171" y="182"/>
                    <a:pt x="180" y="190"/>
                    <a:pt x="190" y="198"/>
                  </a:cubicBezTo>
                  <a:cubicBezTo>
                    <a:pt x="198" y="206"/>
                    <a:pt x="204" y="214"/>
                    <a:pt x="212" y="228"/>
                  </a:cubicBezTo>
                  <a:cubicBezTo>
                    <a:pt x="217" y="238"/>
                    <a:pt x="220" y="252"/>
                    <a:pt x="220" y="271"/>
                  </a:cubicBezTo>
                  <a:close/>
                  <a:moveTo>
                    <a:pt x="67" y="113"/>
                  </a:moveTo>
                  <a:lnTo>
                    <a:pt x="67" y="113"/>
                  </a:lnTo>
                  <a:cubicBezTo>
                    <a:pt x="67" y="123"/>
                    <a:pt x="70" y="131"/>
                    <a:pt x="78" y="137"/>
                  </a:cubicBezTo>
                  <a:cubicBezTo>
                    <a:pt x="84" y="142"/>
                    <a:pt x="91" y="147"/>
                    <a:pt x="99" y="153"/>
                  </a:cubicBezTo>
                  <a:cubicBezTo>
                    <a:pt x="99" y="75"/>
                    <a:pt x="99" y="75"/>
                    <a:pt x="99" y="75"/>
                  </a:cubicBezTo>
                  <a:cubicBezTo>
                    <a:pt x="91" y="75"/>
                    <a:pt x="86" y="78"/>
                    <a:pt x="81" y="81"/>
                  </a:cubicBezTo>
                  <a:cubicBezTo>
                    <a:pt x="75" y="83"/>
                    <a:pt x="73" y="86"/>
                    <a:pt x="70" y="91"/>
                  </a:cubicBezTo>
                  <a:cubicBezTo>
                    <a:pt x="70" y="99"/>
                    <a:pt x="67" y="105"/>
                    <a:pt x="67" y="113"/>
                  </a:cubicBezTo>
                  <a:close/>
                  <a:moveTo>
                    <a:pt x="161" y="278"/>
                  </a:moveTo>
                  <a:lnTo>
                    <a:pt x="161" y="278"/>
                  </a:lnTo>
                  <a:cubicBezTo>
                    <a:pt x="161" y="268"/>
                    <a:pt x="158" y="260"/>
                    <a:pt x="153" y="254"/>
                  </a:cubicBezTo>
                  <a:cubicBezTo>
                    <a:pt x="145" y="249"/>
                    <a:pt x="137" y="244"/>
                    <a:pt x="129" y="238"/>
                  </a:cubicBezTo>
                  <a:cubicBezTo>
                    <a:pt x="129" y="327"/>
                    <a:pt x="129" y="327"/>
                    <a:pt x="129" y="327"/>
                  </a:cubicBezTo>
                  <a:cubicBezTo>
                    <a:pt x="131" y="327"/>
                    <a:pt x="134" y="327"/>
                    <a:pt x="137" y="327"/>
                  </a:cubicBezTo>
                  <a:cubicBezTo>
                    <a:pt x="140" y="324"/>
                    <a:pt x="142" y="324"/>
                    <a:pt x="145" y="324"/>
                  </a:cubicBezTo>
                  <a:cubicBezTo>
                    <a:pt x="150" y="321"/>
                    <a:pt x="155" y="316"/>
                    <a:pt x="158" y="308"/>
                  </a:cubicBezTo>
                  <a:cubicBezTo>
                    <a:pt x="161" y="303"/>
                    <a:pt x="161" y="292"/>
                    <a:pt x="161" y="278"/>
                  </a:cubicBezTo>
                  <a:close/>
                </a:path>
              </a:pathLst>
            </a:custGeom>
            <a:solidFill>
              <a:srgbClr val="FFF9D6"/>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grpSp>
          <p:nvGrpSpPr>
            <p:cNvPr id="252" name="Group 251"/>
            <p:cNvGrpSpPr/>
            <p:nvPr/>
          </p:nvGrpSpPr>
          <p:grpSpPr>
            <a:xfrm>
              <a:off x="18705053" y="5789451"/>
              <a:ext cx="1404811" cy="1430067"/>
              <a:chOff x="18705053" y="5789451"/>
              <a:chExt cx="1404811" cy="1430067"/>
            </a:xfrm>
            <a:solidFill>
              <a:schemeClr val="accent1"/>
            </a:solidFill>
          </p:grpSpPr>
          <p:sp>
            <p:nvSpPr>
              <p:cNvPr id="253" name="Freeform 178"/>
              <p:cNvSpPr>
                <a:spLocks noChangeArrowheads="1"/>
              </p:cNvSpPr>
              <p:nvPr/>
            </p:nvSpPr>
            <p:spPr bwMode="auto">
              <a:xfrm>
                <a:off x="18997017" y="6089850"/>
                <a:ext cx="837809" cy="833501"/>
              </a:xfrm>
              <a:custGeom>
                <a:avLst/>
                <a:gdLst>
                  <a:gd name="T0" fmla="*/ 439 w 876"/>
                  <a:gd name="T1" fmla="*/ 0 h 875"/>
                  <a:gd name="T2" fmla="*/ 439 w 876"/>
                  <a:gd name="T3" fmla="*/ 0 h 875"/>
                  <a:gd name="T4" fmla="*/ 0 w 876"/>
                  <a:gd name="T5" fmla="*/ 435 h 875"/>
                  <a:gd name="T6" fmla="*/ 439 w 876"/>
                  <a:gd name="T7" fmla="*/ 874 h 875"/>
                  <a:gd name="T8" fmla="*/ 875 w 876"/>
                  <a:gd name="T9" fmla="*/ 435 h 875"/>
                  <a:gd name="T10" fmla="*/ 439 w 876"/>
                  <a:gd name="T11" fmla="*/ 0 h 875"/>
                </a:gdLst>
                <a:ahLst/>
                <a:cxnLst>
                  <a:cxn ang="0">
                    <a:pos x="T0" y="T1"/>
                  </a:cxn>
                  <a:cxn ang="0">
                    <a:pos x="T2" y="T3"/>
                  </a:cxn>
                  <a:cxn ang="0">
                    <a:pos x="T4" y="T5"/>
                  </a:cxn>
                  <a:cxn ang="0">
                    <a:pos x="T6" y="T7"/>
                  </a:cxn>
                  <a:cxn ang="0">
                    <a:pos x="T8" y="T9"/>
                  </a:cxn>
                  <a:cxn ang="0">
                    <a:pos x="T10" y="T11"/>
                  </a:cxn>
                </a:cxnLst>
                <a:rect l="0" t="0" r="r" b="b"/>
                <a:pathLst>
                  <a:path w="876" h="875">
                    <a:moveTo>
                      <a:pt x="439" y="0"/>
                    </a:moveTo>
                    <a:lnTo>
                      <a:pt x="439" y="0"/>
                    </a:lnTo>
                    <a:cubicBezTo>
                      <a:pt x="196" y="0"/>
                      <a:pt x="0" y="195"/>
                      <a:pt x="0" y="435"/>
                    </a:cubicBezTo>
                    <a:cubicBezTo>
                      <a:pt x="0" y="679"/>
                      <a:pt x="196" y="874"/>
                      <a:pt x="439" y="874"/>
                    </a:cubicBezTo>
                    <a:cubicBezTo>
                      <a:pt x="680" y="874"/>
                      <a:pt x="875" y="679"/>
                      <a:pt x="875" y="435"/>
                    </a:cubicBezTo>
                    <a:cubicBezTo>
                      <a:pt x="875" y="195"/>
                      <a:pt x="680" y="0"/>
                      <a:pt x="439"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254" name="Freeform 179"/>
              <p:cNvSpPr>
                <a:spLocks noChangeArrowheads="1"/>
              </p:cNvSpPr>
              <p:nvPr/>
            </p:nvSpPr>
            <p:spPr bwMode="auto">
              <a:xfrm>
                <a:off x="18705053" y="5789451"/>
                <a:ext cx="1404811" cy="1430067"/>
              </a:xfrm>
              <a:custGeom>
                <a:avLst/>
                <a:gdLst>
                  <a:gd name="T0" fmla="*/ 901 w 1469"/>
                  <a:gd name="T1" fmla="*/ 166 h 1494"/>
                  <a:gd name="T2" fmla="*/ 807 w 1469"/>
                  <a:gd name="T3" fmla="*/ 145 h 1494"/>
                  <a:gd name="T4" fmla="*/ 623 w 1469"/>
                  <a:gd name="T5" fmla="*/ 11 h 1494"/>
                  <a:gd name="T6" fmla="*/ 511 w 1469"/>
                  <a:gd name="T7" fmla="*/ 190 h 1494"/>
                  <a:gd name="T8" fmla="*/ 409 w 1469"/>
                  <a:gd name="T9" fmla="*/ 81 h 1494"/>
                  <a:gd name="T10" fmla="*/ 337 w 1469"/>
                  <a:gd name="T11" fmla="*/ 300 h 1494"/>
                  <a:gd name="T12" fmla="*/ 267 w 1469"/>
                  <a:gd name="T13" fmla="*/ 370 h 1494"/>
                  <a:gd name="T14" fmla="*/ 59 w 1469"/>
                  <a:gd name="T15" fmla="*/ 455 h 1494"/>
                  <a:gd name="T16" fmla="*/ 147 w 1469"/>
                  <a:gd name="T17" fmla="*/ 648 h 1494"/>
                  <a:gd name="T18" fmla="*/ 0 w 1469"/>
                  <a:gd name="T19" fmla="*/ 672 h 1494"/>
                  <a:gd name="T20" fmla="*/ 147 w 1469"/>
                  <a:gd name="T21" fmla="*/ 851 h 1494"/>
                  <a:gd name="T22" fmla="*/ 182 w 1469"/>
                  <a:gd name="T23" fmla="*/ 974 h 1494"/>
                  <a:gd name="T24" fmla="*/ 149 w 1469"/>
                  <a:gd name="T25" fmla="*/ 1199 h 1494"/>
                  <a:gd name="T26" fmla="*/ 401 w 1469"/>
                  <a:gd name="T27" fmla="*/ 1244 h 1494"/>
                  <a:gd name="T28" fmla="*/ 361 w 1469"/>
                  <a:gd name="T29" fmla="*/ 1388 h 1494"/>
                  <a:gd name="T30" fmla="*/ 586 w 1469"/>
                  <a:gd name="T31" fmla="*/ 1330 h 1494"/>
                  <a:gd name="T32" fmla="*/ 682 w 1469"/>
                  <a:gd name="T33" fmla="*/ 1348 h 1494"/>
                  <a:gd name="T34" fmla="*/ 717 w 1469"/>
                  <a:gd name="T35" fmla="*/ 1493 h 1494"/>
                  <a:gd name="T36" fmla="*/ 885 w 1469"/>
                  <a:gd name="T37" fmla="*/ 1335 h 1494"/>
                  <a:gd name="T38" fmla="*/ 976 w 1469"/>
                  <a:gd name="T39" fmla="*/ 1303 h 1494"/>
                  <a:gd name="T40" fmla="*/ 1078 w 1469"/>
                  <a:gd name="T41" fmla="*/ 1415 h 1494"/>
                  <a:gd name="T42" fmla="*/ 1150 w 1469"/>
                  <a:gd name="T43" fmla="*/ 1193 h 1494"/>
                  <a:gd name="T44" fmla="*/ 1214 w 1469"/>
                  <a:gd name="T45" fmla="*/ 1124 h 1494"/>
                  <a:gd name="T46" fmla="*/ 1359 w 1469"/>
                  <a:gd name="T47" fmla="*/ 1172 h 1494"/>
                  <a:gd name="T48" fmla="*/ 1316 w 1469"/>
                  <a:gd name="T49" fmla="*/ 944 h 1494"/>
                  <a:gd name="T50" fmla="*/ 1337 w 1469"/>
                  <a:gd name="T51" fmla="*/ 835 h 1494"/>
                  <a:gd name="T52" fmla="*/ 1468 w 1469"/>
                  <a:gd name="T53" fmla="*/ 824 h 1494"/>
                  <a:gd name="T54" fmla="*/ 1329 w 1469"/>
                  <a:gd name="T55" fmla="*/ 645 h 1494"/>
                  <a:gd name="T56" fmla="*/ 1300 w 1469"/>
                  <a:gd name="T57" fmla="*/ 525 h 1494"/>
                  <a:gd name="T58" fmla="*/ 1417 w 1469"/>
                  <a:gd name="T59" fmla="*/ 426 h 1494"/>
                  <a:gd name="T60" fmla="*/ 1198 w 1469"/>
                  <a:gd name="T61" fmla="*/ 348 h 1494"/>
                  <a:gd name="T62" fmla="*/ 1088 w 1469"/>
                  <a:gd name="T63" fmla="*/ 252 h 1494"/>
                  <a:gd name="T64" fmla="*/ 1128 w 1469"/>
                  <a:gd name="T65" fmla="*/ 107 h 1494"/>
                  <a:gd name="T66" fmla="*/ 901 w 1469"/>
                  <a:gd name="T67" fmla="*/ 166 h 1494"/>
                  <a:gd name="T68" fmla="*/ 1244 w 1469"/>
                  <a:gd name="T69" fmla="*/ 746 h 1494"/>
                  <a:gd name="T70" fmla="*/ 243 w 1469"/>
                  <a:gd name="T71" fmla="*/ 746 h 1494"/>
                  <a:gd name="T72" fmla="*/ 1244 w 1469"/>
                  <a:gd name="T73" fmla="*/ 746 h 1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9" h="1494">
                    <a:moveTo>
                      <a:pt x="901" y="166"/>
                    </a:moveTo>
                    <a:lnTo>
                      <a:pt x="901" y="166"/>
                    </a:lnTo>
                    <a:cubicBezTo>
                      <a:pt x="872" y="158"/>
                      <a:pt x="840" y="150"/>
                      <a:pt x="807" y="147"/>
                    </a:cubicBezTo>
                    <a:cubicBezTo>
                      <a:pt x="807" y="145"/>
                      <a:pt x="807" y="145"/>
                      <a:pt x="807" y="145"/>
                    </a:cubicBezTo>
                    <a:cubicBezTo>
                      <a:pt x="773" y="0"/>
                      <a:pt x="773" y="0"/>
                      <a:pt x="773" y="0"/>
                    </a:cubicBezTo>
                    <a:cubicBezTo>
                      <a:pt x="623" y="11"/>
                      <a:pt x="623" y="11"/>
                      <a:pt x="623" y="11"/>
                    </a:cubicBezTo>
                    <a:cubicBezTo>
                      <a:pt x="602" y="161"/>
                      <a:pt x="602" y="161"/>
                      <a:pt x="602" y="161"/>
                    </a:cubicBezTo>
                    <a:cubicBezTo>
                      <a:pt x="572" y="169"/>
                      <a:pt x="540" y="177"/>
                      <a:pt x="511" y="190"/>
                    </a:cubicBezTo>
                    <a:cubicBezTo>
                      <a:pt x="508" y="187"/>
                      <a:pt x="508" y="187"/>
                      <a:pt x="508" y="187"/>
                    </a:cubicBezTo>
                    <a:cubicBezTo>
                      <a:pt x="409" y="81"/>
                      <a:pt x="409" y="81"/>
                      <a:pt x="409" y="81"/>
                    </a:cubicBezTo>
                    <a:cubicBezTo>
                      <a:pt x="283" y="161"/>
                      <a:pt x="283" y="161"/>
                      <a:pt x="283" y="161"/>
                    </a:cubicBezTo>
                    <a:cubicBezTo>
                      <a:pt x="337" y="300"/>
                      <a:pt x="337" y="300"/>
                      <a:pt x="337" y="300"/>
                    </a:cubicBezTo>
                    <a:cubicBezTo>
                      <a:pt x="313" y="321"/>
                      <a:pt x="291" y="345"/>
                      <a:pt x="270" y="372"/>
                    </a:cubicBezTo>
                    <a:cubicBezTo>
                      <a:pt x="267" y="370"/>
                      <a:pt x="267" y="370"/>
                      <a:pt x="267" y="370"/>
                    </a:cubicBezTo>
                    <a:cubicBezTo>
                      <a:pt x="131" y="324"/>
                      <a:pt x="131" y="324"/>
                      <a:pt x="131" y="324"/>
                    </a:cubicBezTo>
                    <a:cubicBezTo>
                      <a:pt x="59" y="455"/>
                      <a:pt x="59" y="455"/>
                      <a:pt x="59" y="455"/>
                    </a:cubicBezTo>
                    <a:cubicBezTo>
                      <a:pt x="174" y="551"/>
                      <a:pt x="174" y="551"/>
                      <a:pt x="174" y="551"/>
                    </a:cubicBezTo>
                    <a:cubicBezTo>
                      <a:pt x="163" y="581"/>
                      <a:pt x="155" y="605"/>
                      <a:pt x="147" y="648"/>
                    </a:cubicBezTo>
                    <a:cubicBezTo>
                      <a:pt x="144" y="648"/>
                      <a:pt x="144" y="648"/>
                      <a:pt x="144" y="648"/>
                    </a:cubicBezTo>
                    <a:cubicBezTo>
                      <a:pt x="0" y="672"/>
                      <a:pt x="0" y="672"/>
                      <a:pt x="0" y="672"/>
                    </a:cubicBezTo>
                    <a:cubicBezTo>
                      <a:pt x="0" y="821"/>
                      <a:pt x="0" y="821"/>
                      <a:pt x="0" y="821"/>
                    </a:cubicBezTo>
                    <a:cubicBezTo>
                      <a:pt x="147" y="851"/>
                      <a:pt x="147" y="851"/>
                      <a:pt x="147" y="851"/>
                    </a:cubicBezTo>
                    <a:cubicBezTo>
                      <a:pt x="155" y="894"/>
                      <a:pt x="165" y="934"/>
                      <a:pt x="182" y="971"/>
                    </a:cubicBezTo>
                    <a:cubicBezTo>
                      <a:pt x="182" y="974"/>
                      <a:pt x="182" y="974"/>
                      <a:pt x="182" y="974"/>
                    </a:cubicBezTo>
                    <a:cubicBezTo>
                      <a:pt x="72" y="1070"/>
                      <a:pt x="72" y="1070"/>
                      <a:pt x="72" y="1070"/>
                    </a:cubicBezTo>
                    <a:cubicBezTo>
                      <a:pt x="149" y="1199"/>
                      <a:pt x="149" y="1199"/>
                      <a:pt x="149" y="1199"/>
                    </a:cubicBezTo>
                    <a:cubicBezTo>
                      <a:pt x="291" y="1148"/>
                      <a:pt x="291" y="1148"/>
                      <a:pt x="291" y="1148"/>
                    </a:cubicBezTo>
                    <a:cubicBezTo>
                      <a:pt x="323" y="1183"/>
                      <a:pt x="358" y="1217"/>
                      <a:pt x="401" y="1244"/>
                    </a:cubicBezTo>
                    <a:cubicBezTo>
                      <a:pt x="398" y="1247"/>
                      <a:pt x="398" y="1247"/>
                      <a:pt x="398" y="1247"/>
                    </a:cubicBezTo>
                    <a:cubicBezTo>
                      <a:pt x="361" y="1388"/>
                      <a:pt x="361" y="1388"/>
                      <a:pt x="361" y="1388"/>
                    </a:cubicBezTo>
                    <a:cubicBezTo>
                      <a:pt x="497" y="1453"/>
                      <a:pt x="497" y="1453"/>
                      <a:pt x="497" y="1453"/>
                    </a:cubicBezTo>
                    <a:cubicBezTo>
                      <a:pt x="586" y="1330"/>
                      <a:pt x="586" y="1330"/>
                      <a:pt x="586" y="1330"/>
                    </a:cubicBezTo>
                    <a:lnTo>
                      <a:pt x="586" y="1330"/>
                    </a:lnTo>
                    <a:cubicBezTo>
                      <a:pt x="618" y="1338"/>
                      <a:pt x="647" y="1346"/>
                      <a:pt x="682" y="1348"/>
                    </a:cubicBezTo>
                    <a:cubicBezTo>
                      <a:pt x="682" y="1351"/>
                      <a:pt x="682" y="1351"/>
                      <a:pt x="682" y="1351"/>
                    </a:cubicBezTo>
                    <a:cubicBezTo>
                      <a:pt x="717" y="1493"/>
                      <a:pt x="717" y="1493"/>
                      <a:pt x="717" y="1493"/>
                    </a:cubicBezTo>
                    <a:cubicBezTo>
                      <a:pt x="866" y="1485"/>
                      <a:pt x="866" y="1485"/>
                      <a:pt x="866" y="1485"/>
                    </a:cubicBezTo>
                    <a:cubicBezTo>
                      <a:pt x="885" y="1335"/>
                      <a:pt x="885" y="1335"/>
                      <a:pt x="885" y="1335"/>
                    </a:cubicBezTo>
                    <a:cubicBezTo>
                      <a:pt x="885" y="1332"/>
                      <a:pt x="885" y="1332"/>
                      <a:pt x="885" y="1332"/>
                    </a:cubicBezTo>
                    <a:cubicBezTo>
                      <a:pt x="917" y="1324"/>
                      <a:pt x="947" y="1316"/>
                      <a:pt x="976" y="1303"/>
                    </a:cubicBezTo>
                    <a:cubicBezTo>
                      <a:pt x="979" y="1308"/>
                      <a:pt x="979" y="1308"/>
                      <a:pt x="979" y="1308"/>
                    </a:cubicBezTo>
                    <a:cubicBezTo>
                      <a:pt x="1078" y="1415"/>
                      <a:pt x="1078" y="1415"/>
                      <a:pt x="1078" y="1415"/>
                    </a:cubicBezTo>
                    <a:cubicBezTo>
                      <a:pt x="1206" y="1335"/>
                      <a:pt x="1206" y="1335"/>
                      <a:pt x="1206" y="1335"/>
                    </a:cubicBezTo>
                    <a:cubicBezTo>
                      <a:pt x="1150" y="1193"/>
                      <a:pt x="1150" y="1193"/>
                      <a:pt x="1150" y="1193"/>
                    </a:cubicBezTo>
                    <a:lnTo>
                      <a:pt x="1150" y="1193"/>
                    </a:lnTo>
                    <a:cubicBezTo>
                      <a:pt x="1171" y="1172"/>
                      <a:pt x="1195" y="1148"/>
                      <a:pt x="1214" y="1124"/>
                    </a:cubicBezTo>
                    <a:cubicBezTo>
                      <a:pt x="1220" y="1126"/>
                      <a:pt x="1220" y="1126"/>
                      <a:pt x="1220" y="1126"/>
                    </a:cubicBezTo>
                    <a:cubicBezTo>
                      <a:pt x="1359" y="1172"/>
                      <a:pt x="1359" y="1172"/>
                      <a:pt x="1359" y="1172"/>
                    </a:cubicBezTo>
                    <a:cubicBezTo>
                      <a:pt x="1431" y="1041"/>
                      <a:pt x="1431" y="1041"/>
                      <a:pt x="1431" y="1041"/>
                    </a:cubicBezTo>
                    <a:cubicBezTo>
                      <a:pt x="1316" y="944"/>
                      <a:pt x="1316" y="944"/>
                      <a:pt x="1316" y="944"/>
                    </a:cubicBezTo>
                    <a:cubicBezTo>
                      <a:pt x="1313" y="936"/>
                      <a:pt x="1313" y="936"/>
                      <a:pt x="1313" y="936"/>
                    </a:cubicBezTo>
                    <a:cubicBezTo>
                      <a:pt x="1324" y="904"/>
                      <a:pt x="1332" y="878"/>
                      <a:pt x="1337" y="835"/>
                    </a:cubicBezTo>
                    <a:cubicBezTo>
                      <a:pt x="1342" y="835"/>
                      <a:pt x="1342" y="835"/>
                      <a:pt x="1342" y="835"/>
                    </a:cubicBezTo>
                    <a:cubicBezTo>
                      <a:pt x="1468" y="824"/>
                      <a:pt x="1468" y="824"/>
                      <a:pt x="1468" y="824"/>
                    </a:cubicBezTo>
                    <a:cubicBezTo>
                      <a:pt x="1468" y="674"/>
                      <a:pt x="1468" y="674"/>
                      <a:pt x="1468" y="674"/>
                    </a:cubicBezTo>
                    <a:cubicBezTo>
                      <a:pt x="1329" y="645"/>
                      <a:pt x="1329" y="645"/>
                      <a:pt x="1329" y="645"/>
                    </a:cubicBezTo>
                    <a:cubicBezTo>
                      <a:pt x="1332" y="645"/>
                      <a:pt x="1332" y="645"/>
                      <a:pt x="1332" y="645"/>
                    </a:cubicBezTo>
                    <a:cubicBezTo>
                      <a:pt x="1324" y="602"/>
                      <a:pt x="1316" y="562"/>
                      <a:pt x="1300" y="525"/>
                    </a:cubicBezTo>
                    <a:cubicBezTo>
                      <a:pt x="1308" y="522"/>
                      <a:pt x="1308" y="522"/>
                      <a:pt x="1308" y="522"/>
                    </a:cubicBezTo>
                    <a:cubicBezTo>
                      <a:pt x="1417" y="426"/>
                      <a:pt x="1417" y="426"/>
                      <a:pt x="1417" y="426"/>
                    </a:cubicBezTo>
                    <a:cubicBezTo>
                      <a:pt x="1337" y="297"/>
                      <a:pt x="1337" y="297"/>
                      <a:pt x="1337" y="297"/>
                    </a:cubicBezTo>
                    <a:cubicBezTo>
                      <a:pt x="1198" y="348"/>
                      <a:pt x="1198" y="348"/>
                      <a:pt x="1198" y="348"/>
                    </a:cubicBezTo>
                    <a:cubicBezTo>
                      <a:pt x="1195" y="351"/>
                      <a:pt x="1195" y="351"/>
                      <a:pt x="1195" y="351"/>
                    </a:cubicBezTo>
                    <a:cubicBezTo>
                      <a:pt x="1163" y="313"/>
                      <a:pt x="1128" y="281"/>
                      <a:pt x="1088" y="252"/>
                    </a:cubicBezTo>
                    <a:cubicBezTo>
                      <a:pt x="1088" y="249"/>
                      <a:pt x="1088" y="249"/>
                      <a:pt x="1088" y="249"/>
                    </a:cubicBezTo>
                    <a:cubicBezTo>
                      <a:pt x="1128" y="107"/>
                      <a:pt x="1128" y="107"/>
                      <a:pt x="1128" y="107"/>
                    </a:cubicBezTo>
                    <a:cubicBezTo>
                      <a:pt x="992" y="43"/>
                      <a:pt x="992" y="43"/>
                      <a:pt x="992" y="43"/>
                    </a:cubicBezTo>
                    <a:cubicBezTo>
                      <a:pt x="901" y="166"/>
                      <a:pt x="901" y="166"/>
                      <a:pt x="901" y="166"/>
                    </a:cubicBezTo>
                    <a:close/>
                    <a:moveTo>
                      <a:pt x="1244" y="746"/>
                    </a:moveTo>
                    <a:lnTo>
                      <a:pt x="1244" y="746"/>
                    </a:lnTo>
                    <a:cubicBezTo>
                      <a:pt x="1244" y="1025"/>
                      <a:pt x="1019" y="1247"/>
                      <a:pt x="743" y="1247"/>
                    </a:cubicBezTo>
                    <a:cubicBezTo>
                      <a:pt x="465" y="1247"/>
                      <a:pt x="243" y="1025"/>
                      <a:pt x="243" y="746"/>
                    </a:cubicBezTo>
                    <a:cubicBezTo>
                      <a:pt x="243" y="471"/>
                      <a:pt x="465" y="246"/>
                      <a:pt x="743" y="246"/>
                    </a:cubicBezTo>
                    <a:cubicBezTo>
                      <a:pt x="1019" y="246"/>
                      <a:pt x="1244" y="471"/>
                      <a:pt x="1244" y="746"/>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grpSp>
        <p:grpSp>
          <p:nvGrpSpPr>
            <p:cNvPr id="255" name="Group 254"/>
            <p:cNvGrpSpPr/>
            <p:nvPr/>
          </p:nvGrpSpPr>
          <p:grpSpPr>
            <a:xfrm>
              <a:off x="18019573" y="6559487"/>
              <a:ext cx="592390" cy="600797"/>
              <a:chOff x="18019573" y="6559487"/>
              <a:chExt cx="592390" cy="600797"/>
            </a:xfrm>
            <a:solidFill>
              <a:schemeClr val="accent1"/>
            </a:solidFill>
          </p:grpSpPr>
          <p:sp>
            <p:nvSpPr>
              <p:cNvPr id="256" name="Freeform 182"/>
              <p:cNvSpPr>
                <a:spLocks noChangeArrowheads="1"/>
              </p:cNvSpPr>
              <p:nvPr/>
            </p:nvSpPr>
            <p:spPr bwMode="auto">
              <a:xfrm>
                <a:off x="18142282" y="6686416"/>
                <a:ext cx="351203" cy="351170"/>
              </a:xfrm>
              <a:custGeom>
                <a:avLst/>
                <a:gdLst>
                  <a:gd name="T0" fmla="*/ 185 w 370"/>
                  <a:gd name="T1" fmla="*/ 0 h 370"/>
                  <a:gd name="T2" fmla="*/ 185 w 370"/>
                  <a:gd name="T3" fmla="*/ 0 h 370"/>
                  <a:gd name="T4" fmla="*/ 0 w 370"/>
                  <a:gd name="T5" fmla="*/ 184 h 370"/>
                  <a:gd name="T6" fmla="*/ 185 w 370"/>
                  <a:gd name="T7" fmla="*/ 369 h 370"/>
                  <a:gd name="T8" fmla="*/ 369 w 370"/>
                  <a:gd name="T9" fmla="*/ 184 h 370"/>
                  <a:gd name="T10" fmla="*/ 185 w 370"/>
                  <a:gd name="T11" fmla="*/ 0 h 370"/>
                </a:gdLst>
                <a:ahLst/>
                <a:cxnLst>
                  <a:cxn ang="0">
                    <a:pos x="T0" y="T1"/>
                  </a:cxn>
                  <a:cxn ang="0">
                    <a:pos x="T2" y="T3"/>
                  </a:cxn>
                  <a:cxn ang="0">
                    <a:pos x="T4" y="T5"/>
                  </a:cxn>
                  <a:cxn ang="0">
                    <a:pos x="T6" y="T7"/>
                  </a:cxn>
                  <a:cxn ang="0">
                    <a:pos x="T8" y="T9"/>
                  </a:cxn>
                  <a:cxn ang="0">
                    <a:pos x="T10" y="T11"/>
                  </a:cxn>
                </a:cxnLst>
                <a:rect l="0" t="0" r="r" b="b"/>
                <a:pathLst>
                  <a:path w="370" h="370">
                    <a:moveTo>
                      <a:pt x="185" y="0"/>
                    </a:moveTo>
                    <a:lnTo>
                      <a:pt x="185" y="0"/>
                    </a:lnTo>
                    <a:cubicBezTo>
                      <a:pt x="83" y="0"/>
                      <a:pt x="0" y="83"/>
                      <a:pt x="0" y="184"/>
                    </a:cubicBezTo>
                    <a:cubicBezTo>
                      <a:pt x="0" y="286"/>
                      <a:pt x="83" y="369"/>
                      <a:pt x="185" y="369"/>
                    </a:cubicBezTo>
                    <a:cubicBezTo>
                      <a:pt x="286" y="369"/>
                      <a:pt x="369" y="286"/>
                      <a:pt x="369" y="184"/>
                    </a:cubicBezTo>
                    <a:cubicBezTo>
                      <a:pt x="369" y="83"/>
                      <a:pt x="286" y="0"/>
                      <a:pt x="185"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257" name="Freeform 183"/>
              <p:cNvSpPr>
                <a:spLocks noChangeArrowheads="1"/>
              </p:cNvSpPr>
              <p:nvPr/>
            </p:nvSpPr>
            <p:spPr bwMode="auto">
              <a:xfrm>
                <a:off x="18019573" y="6559487"/>
                <a:ext cx="592390" cy="600797"/>
              </a:xfrm>
              <a:custGeom>
                <a:avLst/>
                <a:gdLst>
                  <a:gd name="T0" fmla="*/ 380 w 622"/>
                  <a:gd name="T1" fmla="*/ 69 h 629"/>
                  <a:gd name="T2" fmla="*/ 339 w 622"/>
                  <a:gd name="T3" fmla="*/ 61 h 629"/>
                  <a:gd name="T4" fmla="*/ 262 w 622"/>
                  <a:gd name="T5" fmla="*/ 5 h 629"/>
                  <a:gd name="T6" fmla="*/ 217 w 622"/>
                  <a:gd name="T7" fmla="*/ 80 h 629"/>
                  <a:gd name="T8" fmla="*/ 174 w 622"/>
                  <a:gd name="T9" fmla="*/ 35 h 629"/>
                  <a:gd name="T10" fmla="*/ 142 w 622"/>
                  <a:gd name="T11" fmla="*/ 126 h 629"/>
                  <a:gd name="T12" fmla="*/ 115 w 622"/>
                  <a:gd name="T13" fmla="*/ 155 h 629"/>
                  <a:gd name="T14" fmla="*/ 24 w 622"/>
                  <a:gd name="T15" fmla="*/ 192 h 629"/>
                  <a:gd name="T16" fmla="*/ 64 w 622"/>
                  <a:gd name="T17" fmla="*/ 272 h 629"/>
                  <a:gd name="T18" fmla="*/ 0 w 622"/>
                  <a:gd name="T19" fmla="*/ 283 h 629"/>
                  <a:gd name="T20" fmla="*/ 64 w 622"/>
                  <a:gd name="T21" fmla="*/ 358 h 629"/>
                  <a:gd name="T22" fmla="*/ 77 w 622"/>
                  <a:gd name="T23" fmla="*/ 409 h 629"/>
                  <a:gd name="T24" fmla="*/ 64 w 622"/>
                  <a:gd name="T25" fmla="*/ 505 h 629"/>
                  <a:gd name="T26" fmla="*/ 168 w 622"/>
                  <a:gd name="T27" fmla="*/ 524 h 629"/>
                  <a:gd name="T28" fmla="*/ 152 w 622"/>
                  <a:gd name="T29" fmla="*/ 585 h 629"/>
                  <a:gd name="T30" fmla="*/ 248 w 622"/>
                  <a:gd name="T31" fmla="*/ 561 h 629"/>
                  <a:gd name="T32" fmla="*/ 289 w 622"/>
                  <a:gd name="T33" fmla="*/ 567 h 629"/>
                  <a:gd name="T34" fmla="*/ 302 w 622"/>
                  <a:gd name="T35" fmla="*/ 628 h 629"/>
                  <a:gd name="T36" fmla="*/ 374 w 622"/>
                  <a:gd name="T37" fmla="*/ 561 h 629"/>
                  <a:gd name="T38" fmla="*/ 412 w 622"/>
                  <a:gd name="T39" fmla="*/ 548 h 629"/>
                  <a:gd name="T40" fmla="*/ 455 w 622"/>
                  <a:gd name="T41" fmla="*/ 596 h 629"/>
                  <a:gd name="T42" fmla="*/ 487 w 622"/>
                  <a:gd name="T43" fmla="*/ 503 h 629"/>
                  <a:gd name="T44" fmla="*/ 513 w 622"/>
                  <a:gd name="T45" fmla="*/ 473 h 629"/>
                  <a:gd name="T46" fmla="*/ 572 w 622"/>
                  <a:gd name="T47" fmla="*/ 495 h 629"/>
                  <a:gd name="T48" fmla="*/ 553 w 622"/>
                  <a:gd name="T49" fmla="*/ 398 h 629"/>
                  <a:gd name="T50" fmla="*/ 564 w 622"/>
                  <a:gd name="T51" fmla="*/ 350 h 629"/>
                  <a:gd name="T52" fmla="*/ 621 w 622"/>
                  <a:gd name="T53" fmla="*/ 347 h 629"/>
                  <a:gd name="T54" fmla="*/ 562 w 622"/>
                  <a:gd name="T55" fmla="*/ 272 h 629"/>
                  <a:gd name="T56" fmla="*/ 548 w 622"/>
                  <a:gd name="T57" fmla="*/ 222 h 629"/>
                  <a:gd name="T58" fmla="*/ 599 w 622"/>
                  <a:gd name="T59" fmla="*/ 179 h 629"/>
                  <a:gd name="T60" fmla="*/ 506 w 622"/>
                  <a:gd name="T61" fmla="*/ 147 h 629"/>
                  <a:gd name="T62" fmla="*/ 460 w 622"/>
                  <a:gd name="T63" fmla="*/ 107 h 629"/>
                  <a:gd name="T64" fmla="*/ 476 w 622"/>
                  <a:gd name="T65" fmla="*/ 45 h 629"/>
                  <a:gd name="T66" fmla="*/ 380 w 622"/>
                  <a:gd name="T67" fmla="*/ 69 h 629"/>
                  <a:gd name="T68" fmla="*/ 524 w 622"/>
                  <a:gd name="T69" fmla="*/ 315 h 629"/>
                  <a:gd name="T70" fmla="*/ 102 w 622"/>
                  <a:gd name="T71" fmla="*/ 315 h 629"/>
                  <a:gd name="T72" fmla="*/ 524 w 622"/>
                  <a:gd name="T73" fmla="*/ 31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2" h="629">
                    <a:moveTo>
                      <a:pt x="380" y="69"/>
                    </a:moveTo>
                    <a:lnTo>
                      <a:pt x="380" y="69"/>
                    </a:lnTo>
                    <a:cubicBezTo>
                      <a:pt x="369" y="67"/>
                      <a:pt x="356" y="64"/>
                      <a:pt x="339" y="61"/>
                    </a:cubicBezTo>
                    <a:lnTo>
                      <a:pt x="339" y="61"/>
                    </a:lnTo>
                    <a:cubicBezTo>
                      <a:pt x="326" y="0"/>
                      <a:pt x="326" y="0"/>
                      <a:pt x="326" y="0"/>
                    </a:cubicBezTo>
                    <a:cubicBezTo>
                      <a:pt x="262" y="5"/>
                      <a:pt x="262" y="5"/>
                      <a:pt x="262" y="5"/>
                    </a:cubicBezTo>
                    <a:cubicBezTo>
                      <a:pt x="254" y="67"/>
                      <a:pt x="254" y="67"/>
                      <a:pt x="254" y="67"/>
                    </a:cubicBezTo>
                    <a:cubicBezTo>
                      <a:pt x="241" y="72"/>
                      <a:pt x="227" y="75"/>
                      <a:pt x="217" y="80"/>
                    </a:cubicBezTo>
                    <a:cubicBezTo>
                      <a:pt x="214" y="80"/>
                      <a:pt x="214" y="80"/>
                      <a:pt x="214" y="80"/>
                    </a:cubicBezTo>
                    <a:cubicBezTo>
                      <a:pt x="174" y="35"/>
                      <a:pt x="174" y="35"/>
                      <a:pt x="174" y="35"/>
                    </a:cubicBezTo>
                    <a:cubicBezTo>
                      <a:pt x="120" y="67"/>
                      <a:pt x="120" y="67"/>
                      <a:pt x="120" y="67"/>
                    </a:cubicBezTo>
                    <a:cubicBezTo>
                      <a:pt x="142" y="126"/>
                      <a:pt x="142" y="126"/>
                      <a:pt x="142" y="126"/>
                    </a:cubicBezTo>
                    <a:cubicBezTo>
                      <a:pt x="133" y="136"/>
                      <a:pt x="123" y="147"/>
                      <a:pt x="115" y="157"/>
                    </a:cubicBezTo>
                    <a:cubicBezTo>
                      <a:pt x="115" y="155"/>
                      <a:pt x="115" y="155"/>
                      <a:pt x="115" y="155"/>
                    </a:cubicBezTo>
                    <a:cubicBezTo>
                      <a:pt x="56" y="136"/>
                      <a:pt x="56" y="136"/>
                      <a:pt x="56" y="136"/>
                    </a:cubicBezTo>
                    <a:cubicBezTo>
                      <a:pt x="24" y="192"/>
                      <a:pt x="24" y="192"/>
                      <a:pt x="24" y="192"/>
                    </a:cubicBezTo>
                    <a:cubicBezTo>
                      <a:pt x="72" y="232"/>
                      <a:pt x="72" y="232"/>
                      <a:pt x="72" y="232"/>
                    </a:cubicBezTo>
                    <a:cubicBezTo>
                      <a:pt x="69" y="246"/>
                      <a:pt x="64" y="254"/>
                      <a:pt x="64" y="272"/>
                    </a:cubicBezTo>
                    <a:cubicBezTo>
                      <a:pt x="61" y="272"/>
                      <a:pt x="61" y="272"/>
                      <a:pt x="61" y="272"/>
                    </a:cubicBezTo>
                    <a:cubicBezTo>
                      <a:pt x="0" y="283"/>
                      <a:pt x="0" y="283"/>
                      <a:pt x="0" y="283"/>
                    </a:cubicBezTo>
                    <a:cubicBezTo>
                      <a:pt x="0" y="345"/>
                      <a:pt x="0" y="345"/>
                      <a:pt x="0" y="345"/>
                    </a:cubicBezTo>
                    <a:cubicBezTo>
                      <a:pt x="64" y="358"/>
                      <a:pt x="64" y="358"/>
                      <a:pt x="64" y="358"/>
                    </a:cubicBezTo>
                    <a:cubicBezTo>
                      <a:pt x="67" y="377"/>
                      <a:pt x="72" y="393"/>
                      <a:pt x="77" y="409"/>
                    </a:cubicBezTo>
                    <a:lnTo>
                      <a:pt x="77" y="409"/>
                    </a:lnTo>
                    <a:cubicBezTo>
                      <a:pt x="29" y="452"/>
                      <a:pt x="29" y="452"/>
                      <a:pt x="29" y="452"/>
                    </a:cubicBezTo>
                    <a:cubicBezTo>
                      <a:pt x="64" y="505"/>
                      <a:pt x="64" y="505"/>
                      <a:pt x="64" y="505"/>
                    </a:cubicBezTo>
                    <a:cubicBezTo>
                      <a:pt x="123" y="484"/>
                      <a:pt x="123" y="484"/>
                      <a:pt x="123" y="484"/>
                    </a:cubicBezTo>
                    <a:cubicBezTo>
                      <a:pt x="136" y="497"/>
                      <a:pt x="152" y="513"/>
                      <a:pt x="168" y="524"/>
                    </a:cubicBezTo>
                    <a:cubicBezTo>
                      <a:pt x="168" y="527"/>
                      <a:pt x="168" y="527"/>
                      <a:pt x="168" y="527"/>
                    </a:cubicBezTo>
                    <a:cubicBezTo>
                      <a:pt x="152" y="585"/>
                      <a:pt x="152" y="585"/>
                      <a:pt x="152" y="585"/>
                    </a:cubicBezTo>
                    <a:cubicBezTo>
                      <a:pt x="211" y="612"/>
                      <a:pt x="211" y="612"/>
                      <a:pt x="211" y="612"/>
                    </a:cubicBezTo>
                    <a:cubicBezTo>
                      <a:pt x="248" y="561"/>
                      <a:pt x="248" y="561"/>
                      <a:pt x="248" y="561"/>
                    </a:cubicBezTo>
                    <a:lnTo>
                      <a:pt x="248" y="561"/>
                    </a:lnTo>
                    <a:cubicBezTo>
                      <a:pt x="259" y="564"/>
                      <a:pt x="273" y="567"/>
                      <a:pt x="289" y="567"/>
                    </a:cubicBezTo>
                    <a:cubicBezTo>
                      <a:pt x="289" y="569"/>
                      <a:pt x="289" y="569"/>
                      <a:pt x="289" y="569"/>
                    </a:cubicBezTo>
                    <a:cubicBezTo>
                      <a:pt x="302" y="628"/>
                      <a:pt x="302" y="628"/>
                      <a:pt x="302" y="628"/>
                    </a:cubicBezTo>
                    <a:cubicBezTo>
                      <a:pt x="366" y="626"/>
                      <a:pt x="366" y="626"/>
                      <a:pt x="366" y="626"/>
                    </a:cubicBezTo>
                    <a:cubicBezTo>
                      <a:pt x="374" y="561"/>
                      <a:pt x="374" y="561"/>
                      <a:pt x="374" y="561"/>
                    </a:cubicBezTo>
                    <a:lnTo>
                      <a:pt x="374" y="561"/>
                    </a:lnTo>
                    <a:cubicBezTo>
                      <a:pt x="388" y="559"/>
                      <a:pt x="401" y="554"/>
                      <a:pt x="412" y="548"/>
                    </a:cubicBezTo>
                    <a:cubicBezTo>
                      <a:pt x="414" y="551"/>
                      <a:pt x="414" y="551"/>
                      <a:pt x="414" y="551"/>
                    </a:cubicBezTo>
                    <a:cubicBezTo>
                      <a:pt x="455" y="596"/>
                      <a:pt x="455" y="596"/>
                      <a:pt x="455" y="596"/>
                    </a:cubicBezTo>
                    <a:cubicBezTo>
                      <a:pt x="508" y="561"/>
                      <a:pt x="508" y="561"/>
                      <a:pt x="508" y="561"/>
                    </a:cubicBezTo>
                    <a:cubicBezTo>
                      <a:pt x="487" y="503"/>
                      <a:pt x="487" y="503"/>
                      <a:pt x="487" y="503"/>
                    </a:cubicBezTo>
                    <a:cubicBezTo>
                      <a:pt x="484" y="503"/>
                      <a:pt x="484" y="503"/>
                      <a:pt x="484" y="503"/>
                    </a:cubicBezTo>
                    <a:cubicBezTo>
                      <a:pt x="495" y="495"/>
                      <a:pt x="506" y="484"/>
                      <a:pt x="513" y="473"/>
                    </a:cubicBezTo>
                    <a:lnTo>
                      <a:pt x="513" y="473"/>
                    </a:lnTo>
                    <a:cubicBezTo>
                      <a:pt x="572" y="495"/>
                      <a:pt x="572" y="495"/>
                      <a:pt x="572" y="495"/>
                    </a:cubicBezTo>
                    <a:cubicBezTo>
                      <a:pt x="604" y="439"/>
                      <a:pt x="604" y="439"/>
                      <a:pt x="604" y="439"/>
                    </a:cubicBezTo>
                    <a:cubicBezTo>
                      <a:pt x="553" y="398"/>
                      <a:pt x="553" y="398"/>
                      <a:pt x="553" y="398"/>
                    </a:cubicBezTo>
                    <a:cubicBezTo>
                      <a:pt x="553" y="393"/>
                      <a:pt x="553" y="393"/>
                      <a:pt x="553" y="393"/>
                    </a:cubicBezTo>
                    <a:cubicBezTo>
                      <a:pt x="559" y="382"/>
                      <a:pt x="562" y="369"/>
                      <a:pt x="564" y="350"/>
                    </a:cubicBezTo>
                    <a:cubicBezTo>
                      <a:pt x="567" y="350"/>
                      <a:pt x="567" y="350"/>
                      <a:pt x="567" y="350"/>
                    </a:cubicBezTo>
                    <a:cubicBezTo>
                      <a:pt x="621" y="347"/>
                      <a:pt x="621" y="347"/>
                      <a:pt x="621" y="347"/>
                    </a:cubicBezTo>
                    <a:cubicBezTo>
                      <a:pt x="621" y="283"/>
                      <a:pt x="621" y="283"/>
                      <a:pt x="621" y="283"/>
                    </a:cubicBezTo>
                    <a:cubicBezTo>
                      <a:pt x="562" y="272"/>
                      <a:pt x="562" y="272"/>
                      <a:pt x="562" y="272"/>
                    </a:cubicBezTo>
                    <a:lnTo>
                      <a:pt x="562" y="272"/>
                    </a:lnTo>
                    <a:cubicBezTo>
                      <a:pt x="559" y="254"/>
                      <a:pt x="556" y="238"/>
                      <a:pt x="548" y="222"/>
                    </a:cubicBezTo>
                    <a:cubicBezTo>
                      <a:pt x="551" y="219"/>
                      <a:pt x="551" y="219"/>
                      <a:pt x="551" y="219"/>
                    </a:cubicBezTo>
                    <a:cubicBezTo>
                      <a:pt x="599" y="179"/>
                      <a:pt x="599" y="179"/>
                      <a:pt x="599" y="179"/>
                    </a:cubicBezTo>
                    <a:cubicBezTo>
                      <a:pt x="564" y="126"/>
                      <a:pt x="564" y="126"/>
                      <a:pt x="564" y="126"/>
                    </a:cubicBezTo>
                    <a:cubicBezTo>
                      <a:pt x="506" y="147"/>
                      <a:pt x="506" y="147"/>
                      <a:pt x="506" y="147"/>
                    </a:cubicBezTo>
                    <a:lnTo>
                      <a:pt x="506" y="147"/>
                    </a:lnTo>
                    <a:cubicBezTo>
                      <a:pt x="492" y="131"/>
                      <a:pt x="476" y="117"/>
                      <a:pt x="460" y="107"/>
                    </a:cubicBezTo>
                    <a:cubicBezTo>
                      <a:pt x="460" y="104"/>
                      <a:pt x="460" y="104"/>
                      <a:pt x="460" y="104"/>
                    </a:cubicBezTo>
                    <a:cubicBezTo>
                      <a:pt x="476" y="45"/>
                      <a:pt x="476" y="45"/>
                      <a:pt x="476" y="45"/>
                    </a:cubicBezTo>
                    <a:cubicBezTo>
                      <a:pt x="417" y="18"/>
                      <a:pt x="417" y="18"/>
                      <a:pt x="417" y="18"/>
                    </a:cubicBezTo>
                    <a:cubicBezTo>
                      <a:pt x="380" y="69"/>
                      <a:pt x="380" y="69"/>
                      <a:pt x="380" y="69"/>
                    </a:cubicBezTo>
                    <a:close/>
                    <a:moveTo>
                      <a:pt x="524" y="315"/>
                    </a:moveTo>
                    <a:lnTo>
                      <a:pt x="524" y="315"/>
                    </a:lnTo>
                    <a:cubicBezTo>
                      <a:pt x="524" y="430"/>
                      <a:pt x="431" y="527"/>
                      <a:pt x="313" y="527"/>
                    </a:cubicBezTo>
                    <a:cubicBezTo>
                      <a:pt x="198" y="527"/>
                      <a:pt x="102" y="430"/>
                      <a:pt x="102" y="315"/>
                    </a:cubicBezTo>
                    <a:cubicBezTo>
                      <a:pt x="102" y="198"/>
                      <a:pt x="198" y="104"/>
                      <a:pt x="313" y="104"/>
                    </a:cubicBezTo>
                    <a:cubicBezTo>
                      <a:pt x="431" y="104"/>
                      <a:pt x="524" y="198"/>
                      <a:pt x="524" y="315"/>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grpSp>
        <p:grpSp>
          <p:nvGrpSpPr>
            <p:cNvPr id="258" name="Group 257"/>
            <p:cNvGrpSpPr/>
            <p:nvPr/>
          </p:nvGrpSpPr>
          <p:grpSpPr>
            <a:xfrm>
              <a:off x="15336891" y="4283227"/>
              <a:ext cx="588159" cy="600797"/>
              <a:chOff x="15336891" y="4283227"/>
              <a:chExt cx="588159" cy="600797"/>
            </a:xfrm>
            <a:solidFill>
              <a:schemeClr val="accent2"/>
            </a:solidFill>
          </p:grpSpPr>
          <p:sp>
            <p:nvSpPr>
              <p:cNvPr id="259" name="Freeform 186"/>
              <p:cNvSpPr>
                <a:spLocks noChangeArrowheads="1"/>
              </p:cNvSpPr>
              <p:nvPr/>
            </p:nvSpPr>
            <p:spPr bwMode="auto">
              <a:xfrm>
                <a:off x="15463832" y="4405925"/>
                <a:ext cx="351203" cy="351170"/>
              </a:xfrm>
              <a:custGeom>
                <a:avLst/>
                <a:gdLst>
                  <a:gd name="T0" fmla="*/ 184 w 370"/>
                  <a:gd name="T1" fmla="*/ 0 h 371"/>
                  <a:gd name="T2" fmla="*/ 184 w 370"/>
                  <a:gd name="T3" fmla="*/ 0 h 371"/>
                  <a:gd name="T4" fmla="*/ 0 w 370"/>
                  <a:gd name="T5" fmla="*/ 185 h 371"/>
                  <a:gd name="T6" fmla="*/ 184 w 370"/>
                  <a:gd name="T7" fmla="*/ 370 h 371"/>
                  <a:gd name="T8" fmla="*/ 369 w 370"/>
                  <a:gd name="T9" fmla="*/ 185 h 371"/>
                  <a:gd name="T10" fmla="*/ 184 w 370"/>
                  <a:gd name="T11" fmla="*/ 0 h 371"/>
                </a:gdLst>
                <a:ahLst/>
                <a:cxnLst>
                  <a:cxn ang="0">
                    <a:pos x="T0" y="T1"/>
                  </a:cxn>
                  <a:cxn ang="0">
                    <a:pos x="T2" y="T3"/>
                  </a:cxn>
                  <a:cxn ang="0">
                    <a:pos x="T4" y="T5"/>
                  </a:cxn>
                  <a:cxn ang="0">
                    <a:pos x="T6" y="T7"/>
                  </a:cxn>
                  <a:cxn ang="0">
                    <a:pos x="T8" y="T9"/>
                  </a:cxn>
                  <a:cxn ang="0">
                    <a:pos x="T10" y="T11"/>
                  </a:cxn>
                </a:cxnLst>
                <a:rect l="0" t="0" r="r" b="b"/>
                <a:pathLst>
                  <a:path w="370" h="371">
                    <a:moveTo>
                      <a:pt x="184" y="0"/>
                    </a:moveTo>
                    <a:lnTo>
                      <a:pt x="184" y="0"/>
                    </a:lnTo>
                    <a:cubicBezTo>
                      <a:pt x="83" y="0"/>
                      <a:pt x="0" y="83"/>
                      <a:pt x="0" y="185"/>
                    </a:cubicBezTo>
                    <a:cubicBezTo>
                      <a:pt x="0" y="287"/>
                      <a:pt x="83" y="370"/>
                      <a:pt x="184" y="370"/>
                    </a:cubicBezTo>
                    <a:cubicBezTo>
                      <a:pt x="286" y="370"/>
                      <a:pt x="369" y="287"/>
                      <a:pt x="369" y="185"/>
                    </a:cubicBezTo>
                    <a:cubicBezTo>
                      <a:pt x="369" y="81"/>
                      <a:pt x="286" y="0"/>
                      <a:pt x="184"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260" name="Freeform 187"/>
              <p:cNvSpPr>
                <a:spLocks noChangeArrowheads="1"/>
              </p:cNvSpPr>
              <p:nvPr/>
            </p:nvSpPr>
            <p:spPr bwMode="auto">
              <a:xfrm>
                <a:off x="15336891" y="4283227"/>
                <a:ext cx="588159" cy="600797"/>
              </a:xfrm>
              <a:custGeom>
                <a:avLst/>
                <a:gdLst>
                  <a:gd name="T0" fmla="*/ 380 w 619"/>
                  <a:gd name="T1" fmla="*/ 70 h 630"/>
                  <a:gd name="T2" fmla="*/ 340 w 619"/>
                  <a:gd name="T3" fmla="*/ 59 h 630"/>
                  <a:gd name="T4" fmla="*/ 263 w 619"/>
                  <a:gd name="T5" fmla="*/ 6 h 630"/>
                  <a:gd name="T6" fmla="*/ 214 w 619"/>
                  <a:gd name="T7" fmla="*/ 81 h 630"/>
                  <a:gd name="T8" fmla="*/ 172 w 619"/>
                  <a:gd name="T9" fmla="*/ 33 h 630"/>
                  <a:gd name="T10" fmla="*/ 142 w 619"/>
                  <a:gd name="T11" fmla="*/ 126 h 630"/>
                  <a:gd name="T12" fmla="*/ 113 w 619"/>
                  <a:gd name="T13" fmla="*/ 155 h 630"/>
                  <a:gd name="T14" fmla="*/ 24 w 619"/>
                  <a:gd name="T15" fmla="*/ 190 h 630"/>
                  <a:gd name="T16" fmla="*/ 62 w 619"/>
                  <a:gd name="T17" fmla="*/ 273 h 630"/>
                  <a:gd name="T18" fmla="*/ 0 w 619"/>
                  <a:gd name="T19" fmla="*/ 281 h 630"/>
                  <a:gd name="T20" fmla="*/ 62 w 619"/>
                  <a:gd name="T21" fmla="*/ 359 h 630"/>
                  <a:gd name="T22" fmla="*/ 75 w 619"/>
                  <a:gd name="T23" fmla="*/ 409 h 630"/>
                  <a:gd name="T24" fmla="*/ 62 w 619"/>
                  <a:gd name="T25" fmla="*/ 506 h 630"/>
                  <a:gd name="T26" fmla="*/ 169 w 619"/>
                  <a:gd name="T27" fmla="*/ 525 h 630"/>
                  <a:gd name="T28" fmla="*/ 153 w 619"/>
                  <a:gd name="T29" fmla="*/ 586 h 630"/>
                  <a:gd name="T30" fmla="*/ 246 w 619"/>
                  <a:gd name="T31" fmla="*/ 559 h 630"/>
                  <a:gd name="T32" fmla="*/ 287 w 619"/>
                  <a:gd name="T33" fmla="*/ 568 h 630"/>
                  <a:gd name="T34" fmla="*/ 303 w 619"/>
                  <a:gd name="T35" fmla="*/ 629 h 630"/>
                  <a:gd name="T36" fmla="*/ 372 w 619"/>
                  <a:gd name="T37" fmla="*/ 562 h 630"/>
                  <a:gd name="T38" fmla="*/ 412 w 619"/>
                  <a:gd name="T39" fmla="*/ 549 h 630"/>
                  <a:gd name="T40" fmla="*/ 455 w 619"/>
                  <a:gd name="T41" fmla="*/ 597 h 630"/>
                  <a:gd name="T42" fmla="*/ 484 w 619"/>
                  <a:gd name="T43" fmla="*/ 503 h 630"/>
                  <a:gd name="T44" fmla="*/ 511 w 619"/>
                  <a:gd name="T45" fmla="*/ 474 h 630"/>
                  <a:gd name="T46" fmla="*/ 573 w 619"/>
                  <a:gd name="T47" fmla="*/ 495 h 630"/>
                  <a:gd name="T48" fmla="*/ 554 w 619"/>
                  <a:gd name="T49" fmla="*/ 399 h 630"/>
                  <a:gd name="T50" fmla="*/ 562 w 619"/>
                  <a:gd name="T51" fmla="*/ 351 h 630"/>
                  <a:gd name="T52" fmla="*/ 618 w 619"/>
                  <a:gd name="T53" fmla="*/ 348 h 630"/>
                  <a:gd name="T54" fmla="*/ 559 w 619"/>
                  <a:gd name="T55" fmla="*/ 270 h 630"/>
                  <a:gd name="T56" fmla="*/ 549 w 619"/>
                  <a:gd name="T57" fmla="*/ 220 h 630"/>
                  <a:gd name="T58" fmla="*/ 597 w 619"/>
                  <a:gd name="T59" fmla="*/ 180 h 630"/>
                  <a:gd name="T60" fmla="*/ 503 w 619"/>
                  <a:gd name="T61" fmla="*/ 148 h 630"/>
                  <a:gd name="T62" fmla="*/ 458 w 619"/>
                  <a:gd name="T63" fmla="*/ 108 h 630"/>
                  <a:gd name="T64" fmla="*/ 474 w 619"/>
                  <a:gd name="T65" fmla="*/ 46 h 630"/>
                  <a:gd name="T66" fmla="*/ 380 w 619"/>
                  <a:gd name="T67" fmla="*/ 70 h 630"/>
                  <a:gd name="T68" fmla="*/ 524 w 619"/>
                  <a:gd name="T69" fmla="*/ 316 h 630"/>
                  <a:gd name="T70" fmla="*/ 102 w 619"/>
                  <a:gd name="T71" fmla="*/ 316 h 630"/>
                  <a:gd name="T72" fmla="*/ 524 w 619"/>
                  <a:gd name="T73" fmla="*/ 316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9" h="630">
                    <a:moveTo>
                      <a:pt x="380" y="70"/>
                    </a:moveTo>
                    <a:lnTo>
                      <a:pt x="380" y="70"/>
                    </a:lnTo>
                    <a:cubicBezTo>
                      <a:pt x="367" y="67"/>
                      <a:pt x="353" y="65"/>
                      <a:pt x="340" y="62"/>
                    </a:cubicBezTo>
                    <a:cubicBezTo>
                      <a:pt x="340" y="59"/>
                      <a:pt x="340" y="59"/>
                      <a:pt x="340" y="59"/>
                    </a:cubicBezTo>
                    <a:cubicBezTo>
                      <a:pt x="324" y="0"/>
                      <a:pt x="324" y="0"/>
                      <a:pt x="324" y="0"/>
                    </a:cubicBezTo>
                    <a:cubicBezTo>
                      <a:pt x="263" y="6"/>
                      <a:pt x="263" y="6"/>
                      <a:pt x="263" y="6"/>
                    </a:cubicBezTo>
                    <a:cubicBezTo>
                      <a:pt x="254" y="67"/>
                      <a:pt x="254" y="67"/>
                      <a:pt x="254" y="67"/>
                    </a:cubicBezTo>
                    <a:cubicBezTo>
                      <a:pt x="241" y="70"/>
                      <a:pt x="228" y="75"/>
                      <a:pt x="214" y="81"/>
                    </a:cubicBezTo>
                    <a:cubicBezTo>
                      <a:pt x="214" y="78"/>
                      <a:pt x="214" y="78"/>
                      <a:pt x="214" y="78"/>
                    </a:cubicBezTo>
                    <a:cubicBezTo>
                      <a:pt x="172" y="33"/>
                      <a:pt x="172" y="33"/>
                      <a:pt x="172" y="33"/>
                    </a:cubicBezTo>
                    <a:cubicBezTo>
                      <a:pt x="118" y="67"/>
                      <a:pt x="118" y="67"/>
                      <a:pt x="118" y="67"/>
                    </a:cubicBezTo>
                    <a:cubicBezTo>
                      <a:pt x="142" y="126"/>
                      <a:pt x="142" y="126"/>
                      <a:pt x="142" y="126"/>
                    </a:cubicBezTo>
                    <a:cubicBezTo>
                      <a:pt x="131" y="137"/>
                      <a:pt x="123" y="145"/>
                      <a:pt x="113" y="155"/>
                    </a:cubicBezTo>
                    <a:lnTo>
                      <a:pt x="113" y="155"/>
                    </a:lnTo>
                    <a:cubicBezTo>
                      <a:pt x="54" y="137"/>
                      <a:pt x="54" y="137"/>
                      <a:pt x="54" y="137"/>
                    </a:cubicBezTo>
                    <a:cubicBezTo>
                      <a:pt x="24" y="190"/>
                      <a:pt x="24" y="190"/>
                      <a:pt x="24" y="190"/>
                    </a:cubicBezTo>
                    <a:cubicBezTo>
                      <a:pt x="73" y="233"/>
                      <a:pt x="73" y="233"/>
                      <a:pt x="73" y="233"/>
                    </a:cubicBezTo>
                    <a:cubicBezTo>
                      <a:pt x="67" y="244"/>
                      <a:pt x="65" y="254"/>
                      <a:pt x="62" y="273"/>
                    </a:cubicBezTo>
                    <a:lnTo>
                      <a:pt x="62" y="273"/>
                    </a:lnTo>
                    <a:cubicBezTo>
                      <a:pt x="0" y="281"/>
                      <a:pt x="0" y="281"/>
                      <a:pt x="0" y="281"/>
                    </a:cubicBezTo>
                    <a:cubicBezTo>
                      <a:pt x="0" y="345"/>
                      <a:pt x="0" y="345"/>
                      <a:pt x="0" y="345"/>
                    </a:cubicBezTo>
                    <a:cubicBezTo>
                      <a:pt x="62" y="359"/>
                      <a:pt x="62" y="359"/>
                      <a:pt x="62" y="359"/>
                    </a:cubicBezTo>
                    <a:cubicBezTo>
                      <a:pt x="65" y="375"/>
                      <a:pt x="70" y="394"/>
                      <a:pt x="75" y="409"/>
                    </a:cubicBezTo>
                    <a:lnTo>
                      <a:pt x="75" y="409"/>
                    </a:lnTo>
                    <a:cubicBezTo>
                      <a:pt x="30" y="453"/>
                      <a:pt x="30" y="453"/>
                      <a:pt x="30" y="453"/>
                    </a:cubicBezTo>
                    <a:cubicBezTo>
                      <a:pt x="62" y="506"/>
                      <a:pt x="62" y="506"/>
                      <a:pt x="62" y="506"/>
                    </a:cubicBezTo>
                    <a:cubicBezTo>
                      <a:pt x="123" y="482"/>
                      <a:pt x="123" y="482"/>
                      <a:pt x="123" y="482"/>
                    </a:cubicBezTo>
                    <a:cubicBezTo>
                      <a:pt x="137" y="498"/>
                      <a:pt x="150" y="511"/>
                      <a:pt x="169" y="525"/>
                    </a:cubicBezTo>
                    <a:lnTo>
                      <a:pt x="169" y="525"/>
                    </a:lnTo>
                    <a:cubicBezTo>
                      <a:pt x="153" y="586"/>
                      <a:pt x="153" y="586"/>
                      <a:pt x="153" y="586"/>
                    </a:cubicBezTo>
                    <a:cubicBezTo>
                      <a:pt x="209" y="613"/>
                      <a:pt x="209" y="613"/>
                      <a:pt x="209" y="613"/>
                    </a:cubicBezTo>
                    <a:cubicBezTo>
                      <a:pt x="246" y="559"/>
                      <a:pt x="246" y="559"/>
                      <a:pt x="246" y="559"/>
                    </a:cubicBezTo>
                    <a:lnTo>
                      <a:pt x="246" y="559"/>
                    </a:lnTo>
                    <a:cubicBezTo>
                      <a:pt x="260" y="565"/>
                      <a:pt x="273" y="568"/>
                      <a:pt x="287" y="568"/>
                    </a:cubicBezTo>
                    <a:cubicBezTo>
                      <a:pt x="287" y="570"/>
                      <a:pt x="287" y="570"/>
                      <a:pt x="287" y="570"/>
                    </a:cubicBezTo>
                    <a:cubicBezTo>
                      <a:pt x="303" y="629"/>
                      <a:pt x="303" y="629"/>
                      <a:pt x="303" y="629"/>
                    </a:cubicBezTo>
                    <a:cubicBezTo>
                      <a:pt x="364" y="627"/>
                      <a:pt x="364" y="627"/>
                      <a:pt x="364" y="627"/>
                    </a:cubicBezTo>
                    <a:cubicBezTo>
                      <a:pt x="372" y="562"/>
                      <a:pt x="372" y="562"/>
                      <a:pt x="372" y="562"/>
                    </a:cubicBezTo>
                    <a:lnTo>
                      <a:pt x="372" y="562"/>
                    </a:lnTo>
                    <a:cubicBezTo>
                      <a:pt x="385" y="559"/>
                      <a:pt x="399" y="554"/>
                      <a:pt x="412" y="549"/>
                    </a:cubicBezTo>
                    <a:cubicBezTo>
                      <a:pt x="412" y="552"/>
                      <a:pt x="412" y="552"/>
                      <a:pt x="412" y="552"/>
                    </a:cubicBezTo>
                    <a:cubicBezTo>
                      <a:pt x="455" y="597"/>
                      <a:pt x="455" y="597"/>
                      <a:pt x="455" y="597"/>
                    </a:cubicBezTo>
                    <a:cubicBezTo>
                      <a:pt x="508" y="562"/>
                      <a:pt x="508" y="562"/>
                      <a:pt x="508" y="562"/>
                    </a:cubicBezTo>
                    <a:cubicBezTo>
                      <a:pt x="484" y="503"/>
                      <a:pt x="484" y="503"/>
                      <a:pt x="484" y="503"/>
                    </a:cubicBezTo>
                    <a:lnTo>
                      <a:pt x="484" y="503"/>
                    </a:lnTo>
                    <a:cubicBezTo>
                      <a:pt x="495" y="493"/>
                      <a:pt x="503" y="484"/>
                      <a:pt x="511" y="474"/>
                    </a:cubicBezTo>
                    <a:cubicBezTo>
                      <a:pt x="514" y="474"/>
                      <a:pt x="514" y="474"/>
                      <a:pt x="514" y="474"/>
                    </a:cubicBezTo>
                    <a:cubicBezTo>
                      <a:pt x="573" y="495"/>
                      <a:pt x="573" y="495"/>
                      <a:pt x="573" y="495"/>
                    </a:cubicBezTo>
                    <a:cubicBezTo>
                      <a:pt x="602" y="439"/>
                      <a:pt x="602" y="439"/>
                      <a:pt x="602" y="439"/>
                    </a:cubicBezTo>
                    <a:cubicBezTo>
                      <a:pt x="554" y="399"/>
                      <a:pt x="554" y="399"/>
                      <a:pt x="554" y="399"/>
                    </a:cubicBezTo>
                    <a:cubicBezTo>
                      <a:pt x="554" y="394"/>
                      <a:pt x="554" y="394"/>
                      <a:pt x="554" y="394"/>
                    </a:cubicBezTo>
                    <a:cubicBezTo>
                      <a:pt x="557" y="380"/>
                      <a:pt x="562" y="369"/>
                      <a:pt x="562" y="351"/>
                    </a:cubicBezTo>
                    <a:cubicBezTo>
                      <a:pt x="565" y="351"/>
                      <a:pt x="565" y="351"/>
                      <a:pt x="565" y="351"/>
                    </a:cubicBezTo>
                    <a:cubicBezTo>
                      <a:pt x="618" y="348"/>
                      <a:pt x="618" y="348"/>
                      <a:pt x="618" y="348"/>
                    </a:cubicBezTo>
                    <a:cubicBezTo>
                      <a:pt x="618" y="284"/>
                      <a:pt x="618" y="284"/>
                      <a:pt x="618" y="284"/>
                    </a:cubicBezTo>
                    <a:cubicBezTo>
                      <a:pt x="559" y="270"/>
                      <a:pt x="559" y="270"/>
                      <a:pt x="559" y="270"/>
                    </a:cubicBezTo>
                    <a:cubicBezTo>
                      <a:pt x="562" y="270"/>
                      <a:pt x="562" y="270"/>
                      <a:pt x="562" y="270"/>
                    </a:cubicBezTo>
                    <a:cubicBezTo>
                      <a:pt x="559" y="254"/>
                      <a:pt x="554" y="236"/>
                      <a:pt x="549" y="220"/>
                    </a:cubicBezTo>
                    <a:cubicBezTo>
                      <a:pt x="551" y="220"/>
                      <a:pt x="551" y="220"/>
                      <a:pt x="551" y="220"/>
                    </a:cubicBezTo>
                    <a:cubicBezTo>
                      <a:pt x="597" y="180"/>
                      <a:pt x="597" y="180"/>
                      <a:pt x="597" y="180"/>
                    </a:cubicBezTo>
                    <a:cubicBezTo>
                      <a:pt x="565" y="124"/>
                      <a:pt x="565" y="124"/>
                      <a:pt x="565" y="124"/>
                    </a:cubicBezTo>
                    <a:cubicBezTo>
                      <a:pt x="503" y="148"/>
                      <a:pt x="503" y="148"/>
                      <a:pt x="503" y="148"/>
                    </a:cubicBezTo>
                    <a:lnTo>
                      <a:pt x="503" y="148"/>
                    </a:lnTo>
                    <a:cubicBezTo>
                      <a:pt x="490" y="131"/>
                      <a:pt x="474" y="118"/>
                      <a:pt x="458" y="108"/>
                    </a:cubicBezTo>
                    <a:cubicBezTo>
                      <a:pt x="458" y="105"/>
                      <a:pt x="458" y="105"/>
                      <a:pt x="458" y="105"/>
                    </a:cubicBezTo>
                    <a:cubicBezTo>
                      <a:pt x="474" y="46"/>
                      <a:pt x="474" y="46"/>
                      <a:pt x="474" y="46"/>
                    </a:cubicBezTo>
                    <a:cubicBezTo>
                      <a:pt x="418" y="19"/>
                      <a:pt x="418" y="19"/>
                      <a:pt x="418" y="19"/>
                    </a:cubicBezTo>
                    <a:cubicBezTo>
                      <a:pt x="380" y="70"/>
                      <a:pt x="380" y="70"/>
                      <a:pt x="380" y="70"/>
                    </a:cubicBezTo>
                    <a:close/>
                    <a:moveTo>
                      <a:pt x="524" y="316"/>
                    </a:moveTo>
                    <a:lnTo>
                      <a:pt x="524" y="316"/>
                    </a:lnTo>
                    <a:cubicBezTo>
                      <a:pt x="524" y="431"/>
                      <a:pt x="428" y="525"/>
                      <a:pt x="313" y="525"/>
                    </a:cubicBezTo>
                    <a:cubicBezTo>
                      <a:pt x="195" y="525"/>
                      <a:pt x="102" y="431"/>
                      <a:pt x="102" y="316"/>
                    </a:cubicBezTo>
                    <a:cubicBezTo>
                      <a:pt x="102" y="198"/>
                      <a:pt x="195" y="105"/>
                      <a:pt x="313" y="105"/>
                    </a:cubicBezTo>
                    <a:cubicBezTo>
                      <a:pt x="428" y="105"/>
                      <a:pt x="524" y="198"/>
                      <a:pt x="524" y="316"/>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grpSp>
        <p:grpSp>
          <p:nvGrpSpPr>
            <p:cNvPr id="261" name="Group 260"/>
            <p:cNvGrpSpPr/>
            <p:nvPr/>
          </p:nvGrpSpPr>
          <p:grpSpPr>
            <a:xfrm>
              <a:off x="19868677" y="5459436"/>
              <a:ext cx="592390" cy="600797"/>
              <a:chOff x="19868677" y="5459436"/>
              <a:chExt cx="592390" cy="600797"/>
            </a:xfrm>
            <a:solidFill>
              <a:schemeClr val="accent1"/>
            </a:solidFill>
          </p:grpSpPr>
          <p:sp>
            <p:nvSpPr>
              <p:cNvPr id="262" name="Freeform 188"/>
              <p:cNvSpPr>
                <a:spLocks noChangeArrowheads="1"/>
              </p:cNvSpPr>
              <p:nvPr/>
            </p:nvSpPr>
            <p:spPr bwMode="auto">
              <a:xfrm>
                <a:off x="19991386" y="5582134"/>
                <a:ext cx="351203" cy="346939"/>
              </a:xfrm>
              <a:custGeom>
                <a:avLst/>
                <a:gdLst>
                  <a:gd name="T0" fmla="*/ 184 w 370"/>
                  <a:gd name="T1" fmla="*/ 0 h 368"/>
                  <a:gd name="T2" fmla="*/ 184 w 370"/>
                  <a:gd name="T3" fmla="*/ 0 h 368"/>
                  <a:gd name="T4" fmla="*/ 0 w 370"/>
                  <a:gd name="T5" fmla="*/ 183 h 368"/>
                  <a:gd name="T6" fmla="*/ 184 w 370"/>
                  <a:gd name="T7" fmla="*/ 367 h 368"/>
                  <a:gd name="T8" fmla="*/ 369 w 370"/>
                  <a:gd name="T9" fmla="*/ 183 h 368"/>
                  <a:gd name="T10" fmla="*/ 184 w 370"/>
                  <a:gd name="T11" fmla="*/ 0 h 368"/>
                </a:gdLst>
                <a:ahLst/>
                <a:cxnLst>
                  <a:cxn ang="0">
                    <a:pos x="T0" y="T1"/>
                  </a:cxn>
                  <a:cxn ang="0">
                    <a:pos x="T2" y="T3"/>
                  </a:cxn>
                  <a:cxn ang="0">
                    <a:pos x="T4" y="T5"/>
                  </a:cxn>
                  <a:cxn ang="0">
                    <a:pos x="T6" y="T7"/>
                  </a:cxn>
                  <a:cxn ang="0">
                    <a:pos x="T8" y="T9"/>
                  </a:cxn>
                  <a:cxn ang="0">
                    <a:pos x="T10" y="T11"/>
                  </a:cxn>
                </a:cxnLst>
                <a:rect l="0" t="0" r="r" b="b"/>
                <a:pathLst>
                  <a:path w="370" h="368">
                    <a:moveTo>
                      <a:pt x="184" y="0"/>
                    </a:moveTo>
                    <a:lnTo>
                      <a:pt x="184" y="0"/>
                    </a:lnTo>
                    <a:cubicBezTo>
                      <a:pt x="83" y="0"/>
                      <a:pt x="0" y="81"/>
                      <a:pt x="0" y="183"/>
                    </a:cubicBezTo>
                    <a:cubicBezTo>
                      <a:pt x="0" y="287"/>
                      <a:pt x="83" y="367"/>
                      <a:pt x="184" y="367"/>
                    </a:cubicBezTo>
                    <a:cubicBezTo>
                      <a:pt x="286" y="367"/>
                      <a:pt x="369" y="287"/>
                      <a:pt x="369" y="183"/>
                    </a:cubicBezTo>
                    <a:cubicBezTo>
                      <a:pt x="369" y="81"/>
                      <a:pt x="286" y="0"/>
                      <a:pt x="184"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263" name="Freeform 189"/>
              <p:cNvSpPr>
                <a:spLocks noChangeArrowheads="1"/>
              </p:cNvSpPr>
              <p:nvPr/>
            </p:nvSpPr>
            <p:spPr bwMode="auto">
              <a:xfrm>
                <a:off x="19868677" y="5459436"/>
                <a:ext cx="592390" cy="600797"/>
              </a:xfrm>
              <a:custGeom>
                <a:avLst/>
                <a:gdLst>
                  <a:gd name="T0" fmla="*/ 380 w 622"/>
                  <a:gd name="T1" fmla="*/ 69 h 629"/>
                  <a:gd name="T2" fmla="*/ 340 w 622"/>
                  <a:gd name="T3" fmla="*/ 58 h 629"/>
                  <a:gd name="T4" fmla="*/ 263 w 622"/>
                  <a:gd name="T5" fmla="*/ 2 h 629"/>
                  <a:gd name="T6" fmla="*/ 217 w 622"/>
                  <a:gd name="T7" fmla="*/ 80 h 629"/>
                  <a:gd name="T8" fmla="*/ 174 w 622"/>
                  <a:gd name="T9" fmla="*/ 31 h 629"/>
                  <a:gd name="T10" fmla="*/ 142 w 622"/>
                  <a:gd name="T11" fmla="*/ 125 h 629"/>
                  <a:gd name="T12" fmla="*/ 113 w 622"/>
                  <a:gd name="T13" fmla="*/ 155 h 629"/>
                  <a:gd name="T14" fmla="*/ 24 w 622"/>
                  <a:gd name="T15" fmla="*/ 189 h 629"/>
                  <a:gd name="T16" fmla="*/ 62 w 622"/>
                  <a:gd name="T17" fmla="*/ 273 h 629"/>
                  <a:gd name="T18" fmla="*/ 0 w 622"/>
                  <a:gd name="T19" fmla="*/ 280 h 629"/>
                  <a:gd name="T20" fmla="*/ 62 w 622"/>
                  <a:gd name="T21" fmla="*/ 358 h 629"/>
                  <a:gd name="T22" fmla="*/ 78 w 622"/>
                  <a:gd name="T23" fmla="*/ 409 h 629"/>
                  <a:gd name="T24" fmla="*/ 65 w 622"/>
                  <a:gd name="T25" fmla="*/ 505 h 629"/>
                  <a:gd name="T26" fmla="*/ 169 w 622"/>
                  <a:gd name="T27" fmla="*/ 524 h 629"/>
                  <a:gd name="T28" fmla="*/ 153 w 622"/>
                  <a:gd name="T29" fmla="*/ 585 h 629"/>
                  <a:gd name="T30" fmla="*/ 246 w 622"/>
                  <a:gd name="T31" fmla="*/ 559 h 629"/>
                  <a:gd name="T32" fmla="*/ 287 w 622"/>
                  <a:gd name="T33" fmla="*/ 567 h 629"/>
                  <a:gd name="T34" fmla="*/ 303 w 622"/>
                  <a:gd name="T35" fmla="*/ 628 h 629"/>
                  <a:gd name="T36" fmla="*/ 375 w 622"/>
                  <a:gd name="T37" fmla="*/ 561 h 629"/>
                  <a:gd name="T38" fmla="*/ 412 w 622"/>
                  <a:gd name="T39" fmla="*/ 548 h 629"/>
                  <a:gd name="T40" fmla="*/ 455 w 622"/>
                  <a:gd name="T41" fmla="*/ 596 h 629"/>
                  <a:gd name="T42" fmla="*/ 484 w 622"/>
                  <a:gd name="T43" fmla="*/ 503 h 629"/>
                  <a:gd name="T44" fmla="*/ 514 w 622"/>
                  <a:gd name="T45" fmla="*/ 473 h 629"/>
                  <a:gd name="T46" fmla="*/ 573 w 622"/>
                  <a:gd name="T47" fmla="*/ 492 h 629"/>
                  <a:gd name="T48" fmla="*/ 554 w 622"/>
                  <a:gd name="T49" fmla="*/ 395 h 629"/>
                  <a:gd name="T50" fmla="*/ 565 w 622"/>
                  <a:gd name="T51" fmla="*/ 350 h 629"/>
                  <a:gd name="T52" fmla="*/ 621 w 622"/>
                  <a:gd name="T53" fmla="*/ 347 h 629"/>
                  <a:gd name="T54" fmla="*/ 562 w 622"/>
                  <a:gd name="T55" fmla="*/ 270 h 629"/>
                  <a:gd name="T56" fmla="*/ 549 w 622"/>
                  <a:gd name="T57" fmla="*/ 219 h 629"/>
                  <a:gd name="T58" fmla="*/ 597 w 622"/>
                  <a:gd name="T59" fmla="*/ 179 h 629"/>
                  <a:gd name="T60" fmla="*/ 506 w 622"/>
                  <a:gd name="T61" fmla="*/ 147 h 629"/>
                  <a:gd name="T62" fmla="*/ 460 w 622"/>
                  <a:gd name="T63" fmla="*/ 104 h 629"/>
                  <a:gd name="T64" fmla="*/ 477 w 622"/>
                  <a:gd name="T65" fmla="*/ 45 h 629"/>
                  <a:gd name="T66" fmla="*/ 380 w 622"/>
                  <a:gd name="T67" fmla="*/ 69 h 629"/>
                  <a:gd name="T68" fmla="*/ 524 w 622"/>
                  <a:gd name="T69" fmla="*/ 313 h 629"/>
                  <a:gd name="T70" fmla="*/ 102 w 622"/>
                  <a:gd name="T71" fmla="*/ 313 h 629"/>
                  <a:gd name="T72" fmla="*/ 524 w 622"/>
                  <a:gd name="T73" fmla="*/ 313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2" h="629">
                    <a:moveTo>
                      <a:pt x="380" y="69"/>
                    </a:moveTo>
                    <a:lnTo>
                      <a:pt x="380" y="69"/>
                    </a:lnTo>
                    <a:cubicBezTo>
                      <a:pt x="367" y="64"/>
                      <a:pt x="353" y="61"/>
                      <a:pt x="340" y="61"/>
                    </a:cubicBezTo>
                    <a:cubicBezTo>
                      <a:pt x="340" y="58"/>
                      <a:pt x="340" y="58"/>
                      <a:pt x="340" y="58"/>
                    </a:cubicBezTo>
                    <a:cubicBezTo>
                      <a:pt x="327" y="0"/>
                      <a:pt x="327" y="0"/>
                      <a:pt x="327" y="0"/>
                    </a:cubicBezTo>
                    <a:cubicBezTo>
                      <a:pt x="263" y="2"/>
                      <a:pt x="263" y="2"/>
                      <a:pt x="263" y="2"/>
                    </a:cubicBezTo>
                    <a:cubicBezTo>
                      <a:pt x="254" y="66"/>
                      <a:pt x="254" y="66"/>
                      <a:pt x="254" y="66"/>
                    </a:cubicBezTo>
                    <a:cubicBezTo>
                      <a:pt x="241" y="69"/>
                      <a:pt x="228" y="74"/>
                      <a:pt x="217" y="80"/>
                    </a:cubicBezTo>
                    <a:cubicBezTo>
                      <a:pt x="214" y="77"/>
                      <a:pt x="214" y="77"/>
                      <a:pt x="214" y="77"/>
                    </a:cubicBezTo>
                    <a:cubicBezTo>
                      <a:pt x="174" y="31"/>
                      <a:pt x="174" y="31"/>
                      <a:pt x="174" y="31"/>
                    </a:cubicBezTo>
                    <a:cubicBezTo>
                      <a:pt x="121" y="66"/>
                      <a:pt x="121" y="66"/>
                      <a:pt x="121" y="66"/>
                    </a:cubicBezTo>
                    <a:cubicBezTo>
                      <a:pt x="142" y="125"/>
                      <a:pt x="142" y="125"/>
                      <a:pt x="142" y="125"/>
                    </a:cubicBezTo>
                    <a:cubicBezTo>
                      <a:pt x="134" y="133"/>
                      <a:pt x="124" y="144"/>
                      <a:pt x="115" y="155"/>
                    </a:cubicBezTo>
                    <a:cubicBezTo>
                      <a:pt x="113" y="155"/>
                      <a:pt x="113" y="155"/>
                      <a:pt x="113" y="155"/>
                    </a:cubicBezTo>
                    <a:cubicBezTo>
                      <a:pt x="56" y="136"/>
                      <a:pt x="56" y="136"/>
                      <a:pt x="56" y="136"/>
                    </a:cubicBezTo>
                    <a:cubicBezTo>
                      <a:pt x="24" y="189"/>
                      <a:pt x="24" y="189"/>
                      <a:pt x="24" y="189"/>
                    </a:cubicBezTo>
                    <a:cubicBezTo>
                      <a:pt x="73" y="232"/>
                      <a:pt x="73" y="232"/>
                      <a:pt x="73" y="232"/>
                    </a:cubicBezTo>
                    <a:cubicBezTo>
                      <a:pt x="70" y="243"/>
                      <a:pt x="65" y="254"/>
                      <a:pt x="62" y="273"/>
                    </a:cubicBezTo>
                    <a:lnTo>
                      <a:pt x="62" y="273"/>
                    </a:lnTo>
                    <a:cubicBezTo>
                      <a:pt x="0" y="280"/>
                      <a:pt x="0" y="280"/>
                      <a:pt x="0" y="280"/>
                    </a:cubicBezTo>
                    <a:cubicBezTo>
                      <a:pt x="0" y="345"/>
                      <a:pt x="0" y="345"/>
                      <a:pt x="0" y="345"/>
                    </a:cubicBezTo>
                    <a:cubicBezTo>
                      <a:pt x="62" y="358"/>
                      <a:pt x="62" y="358"/>
                      <a:pt x="62" y="358"/>
                    </a:cubicBezTo>
                    <a:cubicBezTo>
                      <a:pt x="67" y="374"/>
                      <a:pt x="70" y="393"/>
                      <a:pt x="78" y="409"/>
                    </a:cubicBezTo>
                    <a:lnTo>
                      <a:pt x="78" y="409"/>
                    </a:lnTo>
                    <a:cubicBezTo>
                      <a:pt x="30" y="449"/>
                      <a:pt x="30" y="449"/>
                      <a:pt x="30" y="449"/>
                    </a:cubicBezTo>
                    <a:cubicBezTo>
                      <a:pt x="65" y="505"/>
                      <a:pt x="65" y="505"/>
                      <a:pt x="65" y="505"/>
                    </a:cubicBezTo>
                    <a:cubicBezTo>
                      <a:pt x="124" y="481"/>
                      <a:pt x="124" y="481"/>
                      <a:pt x="124" y="481"/>
                    </a:cubicBezTo>
                    <a:cubicBezTo>
                      <a:pt x="137" y="497"/>
                      <a:pt x="153" y="510"/>
                      <a:pt x="169" y="524"/>
                    </a:cubicBezTo>
                    <a:lnTo>
                      <a:pt x="169" y="524"/>
                    </a:lnTo>
                    <a:cubicBezTo>
                      <a:pt x="153" y="585"/>
                      <a:pt x="153" y="585"/>
                      <a:pt x="153" y="585"/>
                    </a:cubicBezTo>
                    <a:cubicBezTo>
                      <a:pt x="209" y="612"/>
                      <a:pt x="209" y="612"/>
                      <a:pt x="209" y="612"/>
                    </a:cubicBezTo>
                    <a:cubicBezTo>
                      <a:pt x="246" y="559"/>
                      <a:pt x="246" y="559"/>
                      <a:pt x="246" y="559"/>
                    </a:cubicBezTo>
                    <a:lnTo>
                      <a:pt x="246" y="559"/>
                    </a:lnTo>
                    <a:cubicBezTo>
                      <a:pt x="260" y="564"/>
                      <a:pt x="273" y="567"/>
                      <a:pt x="287" y="567"/>
                    </a:cubicBezTo>
                    <a:cubicBezTo>
                      <a:pt x="287" y="569"/>
                      <a:pt x="287" y="569"/>
                      <a:pt x="287" y="569"/>
                    </a:cubicBezTo>
                    <a:cubicBezTo>
                      <a:pt x="303" y="628"/>
                      <a:pt x="303" y="628"/>
                      <a:pt x="303" y="628"/>
                    </a:cubicBezTo>
                    <a:cubicBezTo>
                      <a:pt x="367" y="625"/>
                      <a:pt x="367" y="625"/>
                      <a:pt x="367" y="625"/>
                    </a:cubicBezTo>
                    <a:cubicBezTo>
                      <a:pt x="375" y="561"/>
                      <a:pt x="375" y="561"/>
                      <a:pt x="375" y="561"/>
                    </a:cubicBezTo>
                    <a:lnTo>
                      <a:pt x="375" y="561"/>
                    </a:lnTo>
                    <a:cubicBezTo>
                      <a:pt x="388" y="559"/>
                      <a:pt x="399" y="553"/>
                      <a:pt x="412" y="548"/>
                    </a:cubicBezTo>
                    <a:cubicBezTo>
                      <a:pt x="412" y="550"/>
                      <a:pt x="412" y="550"/>
                      <a:pt x="412" y="550"/>
                    </a:cubicBezTo>
                    <a:cubicBezTo>
                      <a:pt x="455" y="596"/>
                      <a:pt x="455" y="596"/>
                      <a:pt x="455" y="596"/>
                    </a:cubicBezTo>
                    <a:cubicBezTo>
                      <a:pt x="509" y="561"/>
                      <a:pt x="509" y="561"/>
                      <a:pt x="509" y="561"/>
                    </a:cubicBezTo>
                    <a:cubicBezTo>
                      <a:pt x="484" y="503"/>
                      <a:pt x="484" y="503"/>
                      <a:pt x="484" y="503"/>
                    </a:cubicBezTo>
                    <a:lnTo>
                      <a:pt x="484" y="503"/>
                    </a:lnTo>
                    <a:cubicBezTo>
                      <a:pt x="495" y="492"/>
                      <a:pt x="503" y="484"/>
                      <a:pt x="514" y="473"/>
                    </a:cubicBezTo>
                    <a:lnTo>
                      <a:pt x="514" y="473"/>
                    </a:lnTo>
                    <a:cubicBezTo>
                      <a:pt x="573" y="492"/>
                      <a:pt x="573" y="492"/>
                      <a:pt x="573" y="492"/>
                    </a:cubicBezTo>
                    <a:cubicBezTo>
                      <a:pt x="605" y="438"/>
                      <a:pt x="605" y="438"/>
                      <a:pt x="605" y="438"/>
                    </a:cubicBezTo>
                    <a:cubicBezTo>
                      <a:pt x="554" y="395"/>
                      <a:pt x="554" y="395"/>
                      <a:pt x="554" y="395"/>
                    </a:cubicBezTo>
                    <a:cubicBezTo>
                      <a:pt x="554" y="393"/>
                      <a:pt x="554" y="393"/>
                      <a:pt x="554" y="393"/>
                    </a:cubicBezTo>
                    <a:cubicBezTo>
                      <a:pt x="559" y="379"/>
                      <a:pt x="562" y="369"/>
                      <a:pt x="565" y="350"/>
                    </a:cubicBezTo>
                    <a:cubicBezTo>
                      <a:pt x="567" y="350"/>
                      <a:pt x="567" y="350"/>
                      <a:pt x="567" y="350"/>
                    </a:cubicBezTo>
                    <a:cubicBezTo>
                      <a:pt x="621" y="347"/>
                      <a:pt x="621" y="347"/>
                      <a:pt x="621" y="347"/>
                    </a:cubicBezTo>
                    <a:cubicBezTo>
                      <a:pt x="621" y="283"/>
                      <a:pt x="621" y="283"/>
                      <a:pt x="621" y="283"/>
                    </a:cubicBezTo>
                    <a:cubicBezTo>
                      <a:pt x="562" y="270"/>
                      <a:pt x="562" y="270"/>
                      <a:pt x="562" y="270"/>
                    </a:cubicBezTo>
                    <a:lnTo>
                      <a:pt x="562" y="270"/>
                    </a:lnTo>
                    <a:cubicBezTo>
                      <a:pt x="559" y="254"/>
                      <a:pt x="557" y="235"/>
                      <a:pt x="549" y="219"/>
                    </a:cubicBezTo>
                    <a:cubicBezTo>
                      <a:pt x="552" y="219"/>
                      <a:pt x="552" y="219"/>
                      <a:pt x="552" y="219"/>
                    </a:cubicBezTo>
                    <a:cubicBezTo>
                      <a:pt x="597" y="179"/>
                      <a:pt x="597" y="179"/>
                      <a:pt x="597" y="179"/>
                    </a:cubicBezTo>
                    <a:cubicBezTo>
                      <a:pt x="565" y="123"/>
                      <a:pt x="565" y="123"/>
                      <a:pt x="565" y="123"/>
                    </a:cubicBezTo>
                    <a:cubicBezTo>
                      <a:pt x="506" y="147"/>
                      <a:pt x="506" y="147"/>
                      <a:pt x="506" y="147"/>
                    </a:cubicBezTo>
                    <a:lnTo>
                      <a:pt x="506" y="147"/>
                    </a:lnTo>
                    <a:cubicBezTo>
                      <a:pt x="493" y="130"/>
                      <a:pt x="477" y="117"/>
                      <a:pt x="460" y="104"/>
                    </a:cubicBezTo>
                    <a:lnTo>
                      <a:pt x="460" y="104"/>
                    </a:lnTo>
                    <a:cubicBezTo>
                      <a:pt x="477" y="45"/>
                      <a:pt x="477" y="45"/>
                      <a:pt x="477" y="45"/>
                    </a:cubicBezTo>
                    <a:cubicBezTo>
                      <a:pt x="418" y="18"/>
                      <a:pt x="418" y="18"/>
                      <a:pt x="418" y="18"/>
                    </a:cubicBezTo>
                    <a:cubicBezTo>
                      <a:pt x="380" y="69"/>
                      <a:pt x="380" y="69"/>
                      <a:pt x="380" y="69"/>
                    </a:cubicBezTo>
                    <a:close/>
                    <a:moveTo>
                      <a:pt x="524" y="313"/>
                    </a:moveTo>
                    <a:lnTo>
                      <a:pt x="524" y="313"/>
                    </a:lnTo>
                    <a:cubicBezTo>
                      <a:pt x="524" y="430"/>
                      <a:pt x="431" y="524"/>
                      <a:pt x="313" y="524"/>
                    </a:cubicBezTo>
                    <a:cubicBezTo>
                      <a:pt x="198" y="524"/>
                      <a:pt x="102" y="430"/>
                      <a:pt x="102" y="313"/>
                    </a:cubicBezTo>
                    <a:cubicBezTo>
                      <a:pt x="102" y="198"/>
                      <a:pt x="198" y="104"/>
                      <a:pt x="313" y="104"/>
                    </a:cubicBezTo>
                    <a:cubicBezTo>
                      <a:pt x="431" y="104"/>
                      <a:pt x="524" y="198"/>
                      <a:pt x="524" y="31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grpSp>
        <p:grpSp>
          <p:nvGrpSpPr>
            <p:cNvPr id="264" name="Group 263"/>
            <p:cNvGrpSpPr/>
            <p:nvPr/>
          </p:nvGrpSpPr>
          <p:grpSpPr>
            <a:xfrm>
              <a:off x="18730441" y="3293180"/>
              <a:ext cx="875891" cy="888503"/>
              <a:chOff x="18730441" y="3293180"/>
              <a:chExt cx="875891" cy="888503"/>
            </a:xfrm>
            <a:solidFill>
              <a:schemeClr val="accent2"/>
            </a:solidFill>
          </p:grpSpPr>
          <p:sp>
            <p:nvSpPr>
              <p:cNvPr id="265" name="Freeform 190"/>
              <p:cNvSpPr>
                <a:spLocks noChangeArrowheads="1"/>
              </p:cNvSpPr>
              <p:nvPr/>
            </p:nvSpPr>
            <p:spPr bwMode="auto">
              <a:xfrm>
                <a:off x="18912390" y="3475112"/>
                <a:ext cx="520457" cy="520409"/>
              </a:xfrm>
              <a:custGeom>
                <a:avLst/>
                <a:gdLst>
                  <a:gd name="T0" fmla="*/ 273 w 547"/>
                  <a:gd name="T1" fmla="*/ 0 h 546"/>
                  <a:gd name="T2" fmla="*/ 273 w 547"/>
                  <a:gd name="T3" fmla="*/ 0 h 546"/>
                  <a:gd name="T4" fmla="*/ 0 w 547"/>
                  <a:gd name="T5" fmla="*/ 272 h 546"/>
                  <a:gd name="T6" fmla="*/ 273 w 547"/>
                  <a:gd name="T7" fmla="*/ 545 h 546"/>
                  <a:gd name="T8" fmla="*/ 546 w 547"/>
                  <a:gd name="T9" fmla="*/ 272 h 546"/>
                  <a:gd name="T10" fmla="*/ 273 w 547"/>
                  <a:gd name="T11" fmla="*/ 0 h 546"/>
                </a:gdLst>
                <a:ahLst/>
                <a:cxnLst>
                  <a:cxn ang="0">
                    <a:pos x="T0" y="T1"/>
                  </a:cxn>
                  <a:cxn ang="0">
                    <a:pos x="T2" y="T3"/>
                  </a:cxn>
                  <a:cxn ang="0">
                    <a:pos x="T4" y="T5"/>
                  </a:cxn>
                  <a:cxn ang="0">
                    <a:pos x="T6" y="T7"/>
                  </a:cxn>
                  <a:cxn ang="0">
                    <a:pos x="T8" y="T9"/>
                  </a:cxn>
                  <a:cxn ang="0">
                    <a:pos x="T10" y="T11"/>
                  </a:cxn>
                </a:cxnLst>
                <a:rect l="0" t="0" r="r" b="b"/>
                <a:pathLst>
                  <a:path w="547" h="546">
                    <a:moveTo>
                      <a:pt x="273" y="0"/>
                    </a:moveTo>
                    <a:lnTo>
                      <a:pt x="273" y="0"/>
                    </a:lnTo>
                    <a:cubicBezTo>
                      <a:pt x="121" y="0"/>
                      <a:pt x="0" y="122"/>
                      <a:pt x="0" y="272"/>
                    </a:cubicBezTo>
                    <a:cubicBezTo>
                      <a:pt x="0" y="422"/>
                      <a:pt x="123" y="545"/>
                      <a:pt x="273" y="545"/>
                    </a:cubicBezTo>
                    <a:cubicBezTo>
                      <a:pt x="423" y="545"/>
                      <a:pt x="546" y="422"/>
                      <a:pt x="546" y="272"/>
                    </a:cubicBezTo>
                    <a:cubicBezTo>
                      <a:pt x="543" y="122"/>
                      <a:pt x="423" y="0"/>
                      <a:pt x="273"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266" name="Freeform 191"/>
              <p:cNvSpPr>
                <a:spLocks noChangeArrowheads="1"/>
              </p:cNvSpPr>
              <p:nvPr/>
            </p:nvSpPr>
            <p:spPr bwMode="auto">
              <a:xfrm>
                <a:off x="18730441" y="3293180"/>
                <a:ext cx="875891" cy="888503"/>
              </a:xfrm>
              <a:custGeom>
                <a:avLst/>
                <a:gdLst>
                  <a:gd name="T0" fmla="*/ 562 w 916"/>
                  <a:gd name="T1" fmla="*/ 104 h 932"/>
                  <a:gd name="T2" fmla="*/ 503 w 916"/>
                  <a:gd name="T3" fmla="*/ 88 h 932"/>
                  <a:gd name="T4" fmla="*/ 388 w 916"/>
                  <a:gd name="T5" fmla="*/ 8 h 932"/>
                  <a:gd name="T6" fmla="*/ 319 w 916"/>
                  <a:gd name="T7" fmla="*/ 118 h 932"/>
                  <a:gd name="T8" fmla="*/ 254 w 916"/>
                  <a:gd name="T9" fmla="*/ 51 h 932"/>
                  <a:gd name="T10" fmla="*/ 212 w 916"/>
                  <a:gd name="T11" fmla="*/ 187 h 932"/>
                  <a:gd name="T12" fmla="*/ 166 w 916"/>
                  <a:gd name="T13" fmla="*/ 230 h 932"/>
                  <a:gd name="T14" fmla="*/ 35 w 916"/>
                  <a:gd name="T15" fmla="*/ 283 h 932"/>
                  <a:gd name="T16" fmla="*/ 92 w 916"/>
                  <a:gd name="T17" fmla="*/ 401 h 932"/>
                  <a:gd name="T18" fmla="*/ 0 w 916"/>
                  <a:gd name="T19" fmla="*/ 417 h 932"/>
                  <a:gd name="T20" fmla="*/ 92 w 916"/>
                  <a:gd name="T21" fmla="*/ 529 h 932"/>
                  <a:gd name="T22" fmla="*/ 113 w 916"/>
                  <a:gd name="T23" fmla="*/ 607 h 932"/>
                  <a:gd name="T24" fmla="*/ 94 w 916"/>
                  <a:gd name="T25" fmla="*/ 746 h 932"/>
                  <a:gd name="T26" fmla="*/ 249 w 916"/>
                  <a:gd name="T27" fmla="*/ 773 h 932"/>
                  <a:gd name="T28" fmla="*/ 225 w 916"/>
                  <a:gd name="T29" fmla="*/ 864 h 932"/>
                  <a:gd name="T30" fmla="*/ 364 w 916"/>
                  <a:gd name="T31" fmla="*/ 827 h 932"/>
                  <a:gd name="T32" fmla="*/ 423 w 916"/>
                  <a:gd name="T33" fmla="*/ 840 h 932"/>
                  <a:gd name="T34" fmla="*/ 447 w 916"/>
                  <a:gd name="T35" fmla="*/ 931 h 932"/>
                  <a:gd name="T36" fmla="*/ 551 w 916"/>
                  <a:gd name="T37" fmla="*/ 829 h 932"/>
                  <a:gd name="T38" fmla="*/ 607 w 916"/>
                  <a:gd name="T39" fmla="*/ 811 h 932"/>
                  <a:gd name="T40" fmla="*/ 672 w 916"/>
                  <a:gd name="T41" fmla="*/ 880 h 932"/>
                  <a:gd name="T42" fmla="*/ 717 w 916"/>
                  <a:gd name="T43" fmla="*/ 743 h 932"/>
                  <a:gd name="T44" fmla="*/ 757 w 916"/>
                  <a:gd name="T45" fmla="*/ 698 h 932"/>
                  <a:gd name="T46" fmla="*/ 846 w 916"/>
                  <a:gd name="T47" fmla="*/ 730 h 932"/>
                  <a:gd name="T48" fmla="*/ 819 w 916"/>
                  <a:gd name="T49" fmla="*/ 588 h 932"/>
                  <a:gd name="T50" fmla="*/ 832 w 916"/>
                  <a:gd name="T51" fmla="*/ 519 h 932"/>
                  <a:gd name="T52" fmla="*/ 915 w 916"/>
                  <a:gd name="T53" fmla="*/ 514 h 932"/>
                  <a:gd name="T54" fmla="*/ 827 w 916"/>
                  <a:gd name="T55" fmla="*/ 401 h 932"/>
                  <a:gd name="T56" fmla="*/ 811 w 916"/>
                  <a:gd name="T57" fmla="*/ 326 h 932"/>
                  <a:gd name="T58" fmla="*/ 883 w 916"/>
                  <a:gd name="T59" fmla="*/ 265 h 932"/>
                  <a:gd name="T60" fmla="*/ 744 w 916"/>
                  <a:gd name="T61" fmla="*/ 217 h 932"/>
                  <a:gd name="T62" fmla="*/ 677 w 916"/>
                  <a:gd name="T63" fmla="*/ 158 h 932"/>
                  <a:gd name="T64" fmla="*/ 701 w 916"/>
                  <a:gd name="T65" fmla="*/ 67 h 932"/>
                  <a:gd name="T66" fmla="*/ 562 w 916"/>
                  <a:gd name="T67" fmla="*/ 101 h 932"/>
                  <a:gd name="T68" fmla="*/ 773 w 916"/>
                  <a:gd name="T69" fmla="*/ 465 h 932"/>
                  <a:gd name="T70" fmla="*/ 463 w 916"/>
                  <a:gd name="T71" fmla="*/ 776 h 932"/>
                  <a:gd name="T72" fmla="*/ 463 w 916"/>
                  <a:gd name="T73" fmla="*/ 152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6" h="932">
                    <a:moveTo>
                      <a:pt x="562" y="104"/>
                    </a:moveTo>
                    <a:lnTo>
                      <a:pt x="562" y="104"/>
                    </a:lnTo>
                    <a:cubicBezTo>
                      <a:pt x="543" y="99"/>
                      <a:pt x="522" y="94"/>
                      <a:pt x="503" y="91"/>
                    </a:cubicBezTo>
                    <a:cubicBezTo>
                      <a:pt x="503" y="88"/>
                      <a:pt x="503" y="88"/>
                      <a:pt x="503" y="88"/>
                    </a:cubicBezTo>
                    <a:cubicBezTo>
                      <a:pt x="482" y="0"/>
                      <a:pt x="482" y="0"/>
                      <a:pt x="482" y="0"/>
                    </a:cubicBezTo>
                    <a:cubicBezTo>
                      <a:pt x="388" y="8"/>
                      <a:pt x="388" y="8"/>
                      <a:pt x="388" y="8"/>
                    </a:cubicBezTo>
                    <a:cubicBezTo>
                      <a:pt x="375" y="99"/>
                      <a:pt x="375" y="99"/>
                      <a:pt x="375" y="99"/>
                    </a:cubicBezTo>
                    <a:cubicBezTo>
                      <a:pt x="356" y="104"/>
                      <a:pt x="337" y="110"/>
                      <a:pt x="319" y="118"/>
                    </a:cubicBezTo>
                    <a:cubicBezTo>
                      <a:pt x="316" y="118"/>
                      <a:pt x="316" y="118"/>
                      <a:pt x="316" y="118"/>
                    </a:cubicBezTo>
                    <a:cubicBezTo>
                      <a:pt x="254" y="51"/>
                      <a:pt x="254" y="51"/>
                      <a:pt x="254" y="51"/>
                    </a:cubicBezTo>
                    <a:cubicBezTo>
                      <a:pt x="177" y="99"/>
                      <a:pt x="177" y="99"/>
                      <a:pt x="177" y="99"/>
                    </a:cubicBezTo>
                    <a:cubicBezTo>
                      <a:pt x="212" y="187"/>
                      <a:pt x="212" y="187"/>
                      <a:pt x="212" y="187"/>
                    </a:cubicBezTo>
                    <a:cubicBezTo>
                      <a:pt x="196" y="200"/>
                      <a:pt x="182" y="214"/>
                      <a:pt x="169" y="230"/>
                    </a:cubicBezTo>
                    <a:cubicBezTo>
                      <a:pt x="166" y="230"/>
                      <a:pt x="166" y="230"/>
                      <a:pt x="166" y="230"/>
                    </a:cubicBezTo>
                    <a:cubicBezTo>
                      <a:pt x="81" y="200"/>
                      <a:pt x="81" y="200"/>
                      <a:pt x="81" y="200"/>
                    </a:cubicBezTo>
                    <a:cubicBezTo>
                      <a:pt x="35" y="283"/>
                      <a:pt x="35" y="283"/>
                      <a:pt x="35" y="283"/>
                    </a:cubicBezTo>
                    <a:cubicBezTo>
                      <a:pt x="107" y="342"/>
                      <a:pt x="107" y="342"/>
                      <a:pt x="107" y="342"/>
                    </a:cubicBezTo>
                    <a:cubicBezTo>
                      <a:pt x="102" y="361"/>
                      <a:pt x="97" y="374"/>
                      <a:pt x="92" y="401"/>
                    </a:cubicBezTo>
                    <a:lnTo>
                      <a:pt x="92" y="401"/>
                    </a:lnTo>
                    <a:cubicBezTo>
                      <a:pt x="0" y="417"/>
                      <a:pt x="0" y="417"/>
                      <a:pt x="0" y="417"/>
                    </a:cubicBezTo>
                    <a:cubicBezTo>
                      <a:pt x="0" y="511"/>
                      <a:pt x="0" y="511"/>
                      <a:pt x="0" y="511"/>
                    </a:cubicBezTo>
                    <a:cubicBezTo>
                      <a:pt x="92" y="529"/>
                      <a:pt x="92" y="529"/>
                      <a:pt x="92" y="529"/>
                    </a:cubicBezTo>
                    <a:cubicBezTo>
                      <a:pt x="97" y="556"/>
                      <a:pt x="105" y="580"/>
                      <a:pt x="113" y="604"/>
                    </a:cubicBezTo>
                    <a:cubicBezTo>
                      <a:pt x="113" y="607"/>
                      <a:pt x="113" y="607"/>
                      <a:pt x="113" y="607"/>
                    </a:cubicBezTo>
                    <a:cubicBezTo>
                      <a:pt x="43" y="666"/>
                      <a:pt x="43" y="666"/>
                      <a:pt x="43" y="666"/>
                    </a:cubicBezTo>
                    <a:cubicBezTo>
                      <a:pt x="94" y="746"/>
                      <a:pt x="94" y="746"/>
                      <a:pt x="94" y="746"/>
                    </a:cubicBezTo>
                    <a:cubicBezTo>
                      <a:pt x="182" y="714"/>
                      <a:pt x="182" y="714"/>
                      <a:pt x="182" y="714"/>
                    </a:cubicBezTo>
                    <a:cubicBezTo>
                      <a:pt x="201" y="736"/>
                      <a:pt x="225" y="757"/>
                      <a:pt x="249" y="773"/>
                    </a:cubicBezTo>
                    <a:cubicBezTo>
                      <a:pt x="249" y="776"/>
                      <a:pt x="249" y="776"/>
                      <a:pt x="249" y="776"/>
                    </a:cubicBezTo>
                    <a:cubicBezTo>
                      <a:pt x="225" y="864"/>
                      <a:pt x="225" y="864"/>
                      <a:pt x="225" y="864"/>
                    </a:cubicBezTo>
                    <a:cubicBezTo>
                      <a:pt x="311" y="904"/>
                      <a:pt x="311" y="904"/>
                      <a:pt x="311" y="904"/>
                    </a:cubicBezTo>
                    <a:cubicBezTo>
                      <a:pt x="364" y="827"/>
                      <a:pt x="364" y="827"/>
                      <a:pt x="364" y="827"/>
                    </a:cubicBezTo>
                    <a:lnTo>
                      <a:pt x="364" y="827"/>
                    </a:lnTo>
                    <a:cubicBezTo>
                      <a:pt x="383" y="832"/>
                      <a:pt x="404" y="837"/>
                      <a:pt x="423" y="840"/>
                    </a:cubicBezTo>
                    <a:lnTo>
                      <a:pt x="423" y="840"/>
                    </a:lnTo>
                    <a:cubicBezTo>
                      <a:pt x="447" y="931"/>
                      <a:pt x="447" y="931"/>
                      <a:pt x="447" y="931"/>
                    </a:cubicBezTo>
                    <a:cubicBezTo>
                      <a:pt x="538" y="923"/>
                      <a:pt x="538" y="923"/>
                      <a:pt x="538" y="923"/>
                    </a:cubicBezTo>
                    <a:cubicBezTo>
                      <a:pt x="551" y="829"/>
                      <a:pt x="551" y="829"/>
                      <a:pt x="551" y="829"/>
                    </a:cubicBezTo>
                    <a:lnTo>
                      <a:pt x="551" y="829"/>
                    </a:lnTo>
                    <a:cubicBezTo>
                      <a:pt x="570" y="824"/>
                      <a:pt x="589" y="818"/>
                      <a:pt x="607" y="811"/>
                    </a:cubicBezTo>
                    <a:cubicBezTo>
                      <a:pt x="610" y="813"/>
                      <a:pt x="610" y="813"/>
                      <a:pt x="610" y="813"/>
                    </a:cubicBezTo>
                    <a:cubicBezTo>
                      <a:pt x="672" y="880"/>
                      <a:pt x="672" y="880"/>
                      <a:pt x="672" y="880"/>
                    </a:cubicBezTo>
                    <a:cubicBezTo>
                      <a:pt x="750" y="832"/>
                      <a:pt x="750" y="832"/>
                      <a:pt x="750" y="832"/>
                    </a:cubicBezTo>
                    <a:cubicBezTo>
                      <a:pt x="717" y="743"/>
                      <a:pt x="717" y="743"/>
                      <a:pt x="717" y="743"/>
                    </a:cubicBezTo>
                    <a:cubicBezTo>
                      <a:pt x="715" y="741"/>
                      <a:pt x="715" y="741"/>
                      <a:pt x="715" y="741"/>
                    </a:cubicBezTo>
                    <a:cubicBezTo>
                      <a:pt x="731" y="728"/>
                      <a:pt x="744" y="714"/>
                      <a:pt x="757" y="698"/>
                    </a:cubicBezTo>
                    <a:cubicBezTo>
                      <a:pt x="760" y="701"/>
                      <a:pt x="760" y="701"/>
                      <a:pt x="760" y="701"/>
                    </a:cubicBezTo>
                    <a:cubicBezTo>
                      <a:pt x="846" y="730"/>
                      <a:pt x="846" y="730"/>
                      <a:pt x="846" y="730"/>
                    </a:cubicBezTo>
                    <a:cubicBezTo>
                      <a:pt x="891" y="647"/>
                      <a:pt x="891" y="647"/>
                      <a:pt x="891" y="647"/>
                    </a:cubicBezTo>
                    <a:cubicBezTo>
                      <a:pt x="819" y="588"/>
                      <a:pt x="819" y="588"/>
                      <a:pt x="819" y="588"/>
                    </a:cubicBezTo>
                    <a:cubicBezTo>
                      <a:pt x="816" y="583"/>
                      <a:pt x="816" y="583"/>
                      <a:pt x="816" y="583"/>
                    </a:cubicBezTo>
                    <a:cubicBezTo>
                      <a:pt x="824" y="564"/>
                      <a:pt x="830" y="546"/>
                      <a:pt x="832" y="519"/>
                    </a:cubicBezTo>
                    <a:cubicBezTo>
                      <a:pt x="835" y="519"/>
                      <a:pt x="835" y="519"/>
                      <a:pt x="835" y="519"/>
                    </a:cubicBezTo>
                    <a:cubicBezTo>
                      <a:pt x="915" y="514"/>
                      <a:pt x="915" y="514"/>
                      <a:pt x="915" y="514"/>
                    </a:cubicBezTo>
                    <a:cubicBezTo>
                      <a:pt x="915" y="420"/>
                      <a:pt x="915" y="420"/>
                      <a:pt x="915" y="420"/>
                    </a:cubicBezTo>
                    <a:cubicBezTo>
                      <a:pt x="827" y="401"/>
                      <a:pt x="827" y="401"/>
                      <a:pt x="827" y="401"/>
                    </a:cubicBezTo>
                    <a:cubicBezTo>
                      <a:pt x="830" y="401"/>
                      <a:pt x="830" y="401"/>
                      <a:pt x="830" y="401"/>
                    </a:cubicBezTo>
                    <a:cubicBezTo>
                      <a:pt x="824" y="374"/>
                      <a:pt x="819" y="350"/>
                      <a:pt x="811" y="326"/>
                    </a:cubicBezTo>
                    <a:cubicBezTo>
                      <a:pt x="814" y="324"/>
                      <a:pt x="814" y="324"/>
                      <a:pt x="814" y="324"/>
                    </a:cubicBezTo>
                    <a:cubicBezTo>
                      <a:pt x="883" y="265"/>
                      <a:pt x="883" y="265"/>
                      <a:pt x="883" y="265"/>
                    </a:cubicBezTo>
                    <a:cubicBezTo>
                      <a:pt x="832" y="184"/>
                      <a:pt x="832" y="184"/>
                      <a:pt x="832" y="184"/>
                    </a:cubicBezTo>
                    <a:cubicBezTo>
                      <a:pt x="744" y="217"/>
                      <a:pt x="744" y="217"/>
                      <a:pt x="744" y="217"/>
                    </a:cubicBezTo>
                    <a:lnTo>
                      <a:pt x="744" y="217"/>
                    </a:lnTo>
                    <a:cubicBezTo>
                      <a:pt x="725" y="195"/>
                      <a:pt x="701" y="174"/>
                      <a:pt x="677" y="158"/>
                    </a:cubicBezTo>
                    <a:cubicBezTo>
                      <a:pt x="677" y="155"/>
                      <a:pt x="677" y="155"/>
                      <a:pt x="677" y="155"/>
                    </a:cubicBezTo>
                    <a:cubicBezTo>
                      <a:pt x="701" y="67"/>
                      <a:pt x="701" y="67"/>
                      <a:pt x="701" y="67"/>
                    </a:cubicBezTo>
                    <a:cubicBezTo>
                      <a:pt x="618" y="27"/>
                      <a:pt x="618" y="27"/>
                      <a:pt x="618" y="27"/>
                    </a:cubicBezTo>
                    <a:cubicBezTo>
                      <a:pt x="562" y="101"/>
                      <a:pt x="562" y="101"/>
                      <a:pt x="562" y="101"/>
                    </a:cubicBezTo>
                    <a:lnTo>
                      <a:pt x="562" y="104"/>
                    </a:lnTo>
                    <a:close/>
                    <a:moveTo>
                      <a:pt x="773" y="465"/>
                    </a:moveTo>
                    <a:lnTo>
                      <a:pt x="773" y="465"/>
                    </a:lnTo>
                    <a:cubicBezTo>
                      <a:pt x="773" y="637"/>
                      <a:pt x="634" y="776"/>
                      <a:pt x="463" y="776"/>
                    </a:cubicBezTo>
                    <a:cubicBezTo>
                      <a:pt x="289" y="776"/>
                      <a:pt x="150" y="637"/>
                      <a:pt x="150" y="465"/>
                    </a:cubicBezTo>
                    <a:cubicBezTo>
                      <a:pt x="150" y="294"/>
                      <a:pt x="289" y="152"/>
                      <a:pt x="463" y="152"/>
                    </a:cubicBezTo>
                    <a:cubicBezTo>
                      <a:pt x="634" y="152"/>
                      <a:pt x="773" y="294"/>
                      <a:pt x="773" y="465"/>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grpSp>
        <p:grpSp>
          <p:nvGrpSpPr>
            <p:cNvPr id="267" name="Group 266"/>
            <p:cNvGrpSpPr/>
            <p:nvPr/>
          </p:nvGrpSpPr>
          <p:grpSpPr>
            <a:xfrm>
              <a:off x="18231141" y="5400202"/>
              <a:ext cx="723562" cy="731957"/>
              <a:chOff x="18231141" y="5400202"/>
              <a:chExt cx="723562" cy="731957"/>
            </a:xfrm>
            <a:solidFill>
              <a:schemeClr val="accent5"/>
            </a:solidFill>
          </p:grpSpPr>
          <p:sp>
            <p:nvSpPr>
              <p:cNvPr id="268" name="Freeform 192"/>
              <p:cNvSpPr>
                <a:spLocks noChangeArrowheads="1"/>
              </p:cNvSpPr>
              <p:nvPr/>
            </p:nvSpPr>
            <p:spPr bwMode="auto">
              <a:xfrm>
                <a:off x="18383470" y="5548286"/>
                <a:ext cx="427367" cy="431559"/>
              </a:xfrm>
              <a:custGeom>
                <a:avLst/>
                <a:gdLst>
                  <a:gd name="T0" fmla="*/ 224 w 450"/>
                  <a:gd name="T1" fmla="*/ 0 h 453"/>
                  <a:gd name="T2" fmla="*/ 224 w 450"/>
                  <a:gd name="T3" fmla="*/ 0 h 453"/>
                  <a:gd name="T4" fmla="*/ 0 w 450"/>
                  <a:gd name="T5" fmla="*/ 227 h 453"/>
                  <a:gd name="T6" fmla="*/ 224 w 450"/>
                  <a:gd name="T7" fmla="*/ 452 h 453"/>
                  <a:gd name="T8" fmla="*/ 449 w 450"/>
                  <a:gd name="T9" fmla="*/ 227 h 453"/>
                  <a:gd name="T10" fmla="*/ 224 w 450"/>
                  <a:gd name="T11" fmla="*/ 0 h 453"/>
                </a:gdLst>
                <a:ahLst/>
                <a:cxnLst>
                  <a:cxn ang="0">
                    <a:pos x="T0" y="T1"/>
                  </a:cxn>
                  <a:cxn ang="0">
                    <a:pos x="T2" y="T3"/>
                  </a:cxn>
                  <a:cxn ang="0">
                    <a:pos x="T4" y="T5"/>
                  </a:cxn>
                  <a:cxn ang="0">
                    <a:pos x="T6" y="T7"/>
                  </a:cxn>
                  <a:cxn ang="0">
                    <a:pos x="T8" y="T9"/>
                  </a:cxn>
                  <a:cxn ang="0">
                    <a:pos x="T10" y="T11"/>
                  </a:cxn>
                </a:cxnLst>
                <a:rect l="0" t="0" r="r" b="b"/>
                <a:pathLst>
                  <a:path w="450" h="453">
                    <a:moveTo>
                      <a:pt x="224" y="0"/>
                    </a:moveTo>
                    <a:lnTo>
                      <a:pt x="224" y="0"/>
                    </a:lnTo>
                    <a:cubicBezTo>
                      <a:pt x="99" y="0"/>
                      <a:pt x="0" y="102"/>
                      <a:pt x="0" y="227"/>
                    </a:cubicBezTo>
                    <a:cubicBezTo>
                      <a:pt x="0" y="350"/>
                      <a:pt x="101" y="452"/>
                      <a:pt x="224" y="452"/>
                    </a:cubicBezTo>
                    <a:cubicBezTo>
                      <a:pt x="350" y="452"/>
                      <a:pt x="449" y="350"/>
                      <a:pt x="449" y="227"/>
                    </a:cubicBezTo>
                    <a:cubicBezTo>
                      <a:pt x="449" y="102"/>
                      <a:pt x="350" y="0"/>
                      <a:pt x="224"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269" name="Freeform 193"/>
              <p:cNvSpPr>
                <a:spLocks noChangeArrowheads="1"/>
              </p:cNvSpPr>
              <p:nvPr/>
            </p:nvSpPr>
            <p:spPr bwMode="auto">
              <a:xfrm>
                <a:off x="18231141" y="5400202"/>
                <a:ext cx="723562" cy="731957"/>
              </a:xfrm>
              <a:custGeom>
                <a:avLst/>
                <a:gdLst>
                  <a:gd name="T0" fmla="*/ 465 w 758"/>
                  <a:gd name="T1" fmla="*/ 86 h 769"/>
                  <a:gd name="T2" fmla="*/ 414 w 758"/>
                  <a:gd name="T3" fmla="*/ 72 h 769"/>
                  <a:gd name="T4" fmla="*/ 321 w 758"/>
                  <a:gd name="T5" fmla="*/ 5 h 769"/>
                  <a:gd name="T6" fmla="*/ 262 w 758"/>
                  <a:gd name="T7" fmla="*/ 96 h 769"/>
                  <a:gd name="T8" fmla="*/ 211 w 758"/>
                  <a:gd name="T9" fmla="*/ 40 h 769"/>
                  <a:gd name="T10" fmla="*/ 174 w 758"/>
                  <a:gd name="T11" fmla="*/ 155 h 769"/>
                  <a:gd name="T12" fmla="*/ 139 w 758"/>
                  <a:gd name="T13" fmla="*/ 190 h 769"/>
                  <a:gd name="T14" fmla="*/ 29 w 758"/>
                  <a:gd name="T15" fmla="*/ 233 h 769"/>
                  <a:gd name="T16" fmla="*/ 77 w 758"/>
                  <a:gd name="T17" fmla="*/ 332 h 769"/>
                  <a:gd name="T18" fmla="*/ 0 w 758"/>
                  <a:gd name="T19" fmla="*/ 345 h 769"/>
                  <a:gd name="T20" fmla="*/ 75 w 758"/>
                  <a:gd name="T21" fmla="*/ 436 h 769"/>
                  <a:gd name="T22" fmla="*/ 94 w 758"/>
                  <a:gd name="T23" fmla="*/ 500 h 769"/>
                  <a:gd name="T24" fmla="*/ 77 w 758"/>
                  <a:gd name="T25" fmla="*/ 618 h 769"/>
                  <a:gd name="T26" fmla="*/ 206 w 758"/>
                  <a:gd name="T27" fmla="*/ 639 h 769"/>
                  <a:gd name="T28" fmla="*/ 185 w 758"/>
                  <a:gd name="T29" fmla="*/ 714 h 769"/>
                  <a:gd name="T30" fmla="*/ 302 w 758"/>
                  <a:gd name="T31" fmla="*/ 685 h 769"/>
                  <a:gd name="T32" fmla="*/ 350 w 758"/>
                  <a:gd name="T33" fmla="*/ 693 h 769"/>
                  <a:gd name="T34" fmla="*/ 369 w 758"/>
                  <a:gd name="T35" fmla="*/ 768 h 769"/>
                  <a:gd name="T36" fmla="*/ 457 w 758"/>
                  <a:gd name="T37" fmla="*/ 687 h 769"/>
                  <a:gd name="T38" fmla="*/ 503 w 758"/>
                  <a:gd name="T39" fmla="*/ 671 h 769"/>
                  <a:gd name="T40" fmla="*/ 556 w 758"/>
                  <a:gd name="T41" fmla="*/ 728 h 769"/>
                  <a:gd name="T42" fmla="*/ 594 w 758"/>
                  <a:gd name="T43" fmla="*/ 615 h 769"/>
                  <a:gd name="T44" fmla="*/ 626 w 758"/>
                  <a:gd name="T45" fmla="*/ 578 h 769"/>
                  <a:gd name="T46" fmla="*/ 701 w 758"/>
                  <a:gd name="T47" fmla="*/ 605 h 769"/>
                  <a:gd name="T48" fmla="*/ 677 w 758"/>
                  <a:gd name="T49" fmla="*/ 484 h 769"/>
                  <a:gd name="T50" fmla="*/ 690 w 758"/>
                  <a:gd name="T51" fmla="*/ 428 h 769"/>
                  <a:gd name="T52" fmla="*/ 757 w 758"/>
                  <a:gd name="T53" fmla="*/ 425 h 769"/>
                  <a:gd name="T54" fmla="*/ 685 w 758"/>
                  <a:gd name="T55" fmla="*/ 332 h 769"/>
                  <a:gd name="T56" fmla="*/ 671 w 758"/>
                  <a:gd name="T57" fmla="*/ 270 h 769"/>
                  <a:gd name="T58" fmla="*/ 730 w 758"/>
                  <a:gd name="T59" fmla="*/ 217 h 769"/>
                  <a:gd name="T60" fmla="*/ 618 w 758"/>
                  <a:gd name="T61" fmla="*/ 179 h 769"/>
                  <a:gd name="T62" fmla="*/ 562 w 758"/>
                  <a:gd name="T63" fmla="*/ 128 h 769"/>
                  <a:gd name="T64" fmla="*/ 580 w 758"/>
                  <a:gd name="T65" fmla="*/ 53 h 769"/>
                  <a:gd name="T66" fmla="*/ 465 w 758"/>
                  <a:gd name="T67" fmla="*/ 86 h 769"/>
                  <a:gd name="T68" fmla="*/ 639 w 758"/>
                  <a:gd name="T69" fmla="*/ 385 h 769"/>
                  <a:gd name="T70" fmla="*/ 125 w 758"/>
                  <a:gd name="T71" fmla="*/ 385 h 769"/>
                  <a:gd name="T72" fmla="*/ 639 w 758"/>
                  <a:gd name="T73" fmla="*/ 385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8" h="769">
                    <a:moveTo>
                      <a:pt x="465" y="86"/>
                    </a:moveTo>
                    <a:lnTo>
                      <a:pt x="465" y="86"/>
                    </a:lnTo>
                    <a:cubicBezTo>
                      <a:pt x="449" y="80"/>
                      <a:pt x="433" y="77"/>
                      <a:pt x="417" y="75"/>
                    </a:cubicBezTo>
                    <a:cubicBezTo>
                      <a:pt x="414" y="72"/>
                      <a:pt x="414" y="72"/>
                      <a:pt x="414" y="72"/>
                    </a:cubicBezTo>
                    <a:cubicBezTo>
                      <a:pt x="399" y="0"/>
                      <a:pt x="399" y="0"/>
                      <a:pt x="399" y="0"/>
                    </a:cubicBezTo>
                    <a:cubicBezTo>
                      <a:pt x="321" y="5"/>
                      <a:pt x="321" y="5"/>
                      <a:pt x="321" y="5"/>
                    </a:cubicBezTo>
                    <a:cubicBezTo>
                      <a:pt x="310" y="83"/>
                      <a:pt x="310" y="83"/>
                      <a:pt x="310" y="83"/>
                    </a:cubicBezTo>
                    <a:cubicBezTo>
                      <a:pt x="294" y="86"/>
                      <a:pt x="278" y="91"/>
                      <a:pt x="262" y="96"/>
                    </a:cubicBezTo>
                    <a:lnTo>
                      <a:pt x="262" y="96"/>
                    </a:lnTo>
                    <a:cubicBezTo>
                      <a:pt x="211" y="40"/>
                      <a:pt x="211" y="40"/>
                      <a:pt x="211" y="40"/>
                    </a:cubicBezTo>
                    <a:cubicBezTo>
                      <a:pt x="147" y="83"/>
                      <a:pt x="147" y="83"/>
                      <a:pt x="147" y="83"/>
                    </a:cubicBezTo>
                    <a:cubicBezTo>
                      <a:pt x="174" y="155"/>
                      <a:pt x="174" y="155"/>
                      <a:pt x="174" y="155"/>
                    </a:cubicBezTo>
                    <a:cubicBezTo>
                      <a:pt x="160" y="166"/>
                      <a:pt x="150" y="176"/>
                      <a:pt x="139" y="190"/>
                    </a:cubicBezTo>
                    <a:lnTo>
                      <a:pt x="139" y="190"/>
                    </a:lnTo>
                    <a:cubicBezTo>
                      <a:pt x="67" y="166"/>
                      <a:pt x="67" y="166"/>
                      <a:pt x="67" y="166"/>
                    </a:cubicBezTo>
                    <a:cubicBezTo>
                      <a:pt x="29" y="233"/>
                      <a:pt x="29" y="233"/>
                      <a:pt x="29" y="233"/>
                    </a:cubicBezTo>
                    <a:cubicBezTo>
                      <a:pt x="88" y="283"/>
                      <a:pt x="88" y="283"/>
                      <a:pt x="88" y="283"/>
                    </a:cubicBezTo>
                    <a:cubicBezTo>
                      <a:pt x="83" y="300"/>
                      <a:pt x="80" y="310"/>
                      <a:pt x="77" y="332"/>
                    </a:cubicBezTo>
                    <a:cubicBezTo>
                      <a:pt x="75" y="332"/>
                      <a:pt x="75" y="332"/>
                      <a:pt x="75" y="332"/>
                    </a:cubicBezTo>
                    <a:cubicBezTo>
                      <a:pt x="0" y="345"/>
                      <a:pt x="0" y="345"/>
                      <a:pt x="0" y="345"/>
                    </a:cubicBezTo>
                    <a:cubicBezTo>
                      <a:pt x="0" y="422"/>
                      <a:pt x="0" y="422"/>
                      <a:pt x="0" y="422"/>
                    </a:cubicBezTo>
                    <a:cubicBezTo>
                      <a:pt x="75" y="436"/>
                      <a:pt x="75" y="436"/>
                      <a:pt x="75" y="436"/>
                    </a:cubicBezTo>
                    <a:cubicBezTo>
                      <a:pt x="80" y="460"/>
                      <a:pt x="85" y="479"/>
                      <a:pt x="94" y="500"/>
                    </a:cubicBezTo>
                    <a:lnTo>
                      <a:pt x="94" y="500"/>
                    </a:lnTo>
                    <a:cubicBezTo>
                      <a:pt x="37" y="551"/>
                      <a:pt x="37" y="551"/>
                      <a:pt x="37" y="551"/>
                    </a:cubicBezTo>
                    <a:cubicBezTo>
                      <a:pt x="77" y="618"/>
                      <a:pt x="77" y="618"/>
                      <a:pt x="77" y="618"/>
                    </a:cubicBezTo>
                    <a:cubicBezTo>
                      <a:pt x="150" y="591"/>
                      <a:pt x="150" y="591"/>
                      <a:pt x="150" y="591"/>
                    </a:cubicBezTo>
                    <a:cubicBezTo>
                      <a:pt x="166" y="610"/>
                      <a:pt x="185" y="626"/>
                      <a:pt x="206" y="639"/>
                    </a:cubicBezTo>
                    <a:cubicBezTo>
                      <a:pt x="206" y="642"/>
                      <a:pt x="206" y="642"/>
                      <a:pt x="206" y="642"/>
                    </a:cubicBezTo>
                    <a:cubicBezTo>
                      <a:pt x="185" y="714"/>
                      <a:pt x="185" y="714"/>
                      <a:pt x="185" y="714"/>
                    </a:cubicBezTo>
                    <a:cubicBezTo>
                      <a:pt x="257" y="746"/>
                      <a:pt x="257" y="746"/>
                      <a:pt x="257" y="746"/>
                    </a:cubicBezTo>
                    <a:cubicBezTo>
                      <a:pt x="302" y="685"/>
                      <a:pt x="302" y="685"/>
                      <a:pt x="302" y="685"/>
                    </a:cubicBezTo>
                    <a:lnTo>
                      <a:pt x="302" y="685"/>
                    </a:lnTo>
                    <a:cubicBezTo>
                      <a:pt x="318" y="687"/>
                      <a:pt x="334" y="693"/>
                      <a:pt x="350" y="693"/>
                    </a:cubicBezTo>
                    <a:cubicBezTo>
                      <a:pt x="350" y="695"/>
                      <a:pt x="350" y="695"/>
                      <a:pt x="350" y="695"/>
                    </a:cubicBezTo>
                    <a:cubicBezTo>
                      <a:pt x="369" y="768"/>
                      <a:pt x="369" y="768"/>
                      <a:pt x="369" y="768"/>
                    </a:cubicBezTo>
                    <a:cubicBezTo>
                      <a:pt x="446" y="765"/>
                      <a:pt x="446" y="765"/>
                      <a:pt x="446" y="765"/>
                    </a:cubicBezTo>
                    <a:cubicBezTo>
                      <a:pt x="457" y="687"/>
                      <a:pt x="457" y="687"/>
                      <a:pt x="457" y="687"/>
                    </a:cubicBezTo>
                    <a:cubicBezTo>
                      <a:pt x="457" y="685"/>
                      <a:pt x="457" y="685"/>
                      <a:pt x="457" y="685"/>
                    </a:cubicBezTo>
                    <a:cubicBezTo>
                      <a:pt x="473" y="682"/>
                      <a:pt x="489" y="677"/>
                      <a:pt x="503" y="671"/>
                    </a:cubicBezTo>
                    <a:cubicBezTo>
                      <a:pt x="505" y="674"/>
                      <a:pt x="505" y="674"/>
                      <a:pt x="505" y="674"/>
                    </a:cubicBezTo>
                    <a:cubicBezTo>
                      <a:pt x="556" y="728"/>
                      <a:pt x="556" y="728"/>
                      <a:pt x="556" y="728"/>
                    </a:cubicBezTo>
                    <a:cubicBezTo>
                      <a:pt x="620" y="687"/>
                      <a:pt x="620" y="687"/>
                      <a:pt x="620" y="687"/>
                    </a:cubicBezTo>
                    <a:cubicBezTo>
                      <a:pt x="594" y="615"/>
                      <a:pt x="594" y="615"/>
                      <a:pt x="594" y="615"/>
                    </a:cubicBezTo>
                    <a:cubicBezTo>
                      <a:pt x="591" y="612"/>
                      <a:pt x="591" y="612"/>
                      <a:pt x="591" y="612"/>
                    </a:cubicBezTo>
                    <a:cubicBezTo>
                      <a:pt x="604" y="602"/>
                      <a:pt x="615" y="591"/>
                      <a:pt x="626" y="578"/>
                    </a:cubicBezTo>
                    <a:cubicBezTo>
                      <a:pt x="628" y="578"/>
                      <a:pt x="628" y="578"/>
                      <a:pt x="628" y="578"/>
                    </a:cubicBezTo>
                    <a:cubicBezTo>
                      <a:pt x="701" y="605"/>
                      <a:pt x="701" y="605"/>
                      <a:pt x="701" y="605"/>
                    </a:cubicBezTo>
                    <a:cubicBezTo>
                      <a:pt x="738" y="535"/>
                      <a:pt x="738" y="535"/>
                      <a:pt x="738" y="535"/>
                    </a:cubicBezTo>
                    <a:cubicBezTo>
                      <a:pt x="677" y="484"/>
                      <a:pt x="677" y="484"/>
                      <a:pt x="677" y="484"/>
                    </a:cubicBezTo>
                    <a:cubicBezTo>
                      <a:pt x="677" y="481"/>
                      <a:pt x="677" y="481"/>
                      <a:pt x="677" y="481"/>
                    </a:cubicBezTo>
                    <a:cubicBezTo>
                      <a:pt x="682" y="465"/>
                      <a:pt x="685" y="452"/>
                      <a:pt x="690" y="428"/>
                    </a:cubicBezTo>
                    <a:cubicBezTo>
                      <a:pt x="693" y="428"/>
                      <a:pt x="693" y="428"/>
                      <a:pt x="693" y="428"/>
                    </a:cubicBezTo>
                    <a:cubicBezTo>
                      <a:pt x="757" y="425"/>
                      <a:pt x="757" y="425"/>
                      <a:pt x="757" y="425"/>
                    </a:cubicBezTo>
                    <a:cubicBezTo>
                      <a:pt x="757" y="348"/>
                      <a:pt x="757" y="348"/>
                      <a:pt x="757" y="348"/>
                    </a:cubicBezTo>
                    <a:cubicBezTo>
                      <a:pt x="685" y="332"/>
                      <a:pt x="685" y="332"/>
                      <a:pt x="685" y="332"/>
                    </a:cubicBezTo>
                    <a:cubicBezTo>
                      <a:pt x="687" y="332"/>
                      <a:pt x="687" y="332"/>
                      <a:pt x="687" y="332"/>
                    </a:cubicBezTo>
                    <a:cubicBezTo>
                      <a:pt x="682" y="310"/>
                      <a:pt x="679" y="289"/>
                      <a:pt x="671" y="270"/>
                    </a:cubicBezTo>
                    <a:cubicBezTo>
                      <a:pt x="674" y="267"/>
                      <a:pt x="674" y="267"/>
                      <a:pt x="674" y="267"/>
                    </a:cubicBezTo>
                    <a:cubicBezTo>
                      <a:pt x="730" y="217"/>
                      <a:pt x="730" y="217"/>
                      <a:pt x="730" y="217"/>
                    </a:cubicBezTo>
                    <a:cubicBezTo>
                      <a:pt x="690" y="152"/>
                      <a:pt x="690" y="152"/>
                      <a:pt x="690" y="152"/>
                    </a:cubicBezTo>
                    <a:cubicBezTo>
                      <a:pt x="618" y="179"/>
                      <a:pt x="618" y="179"/>
                      <a:pt x="618" y="179"/>
                    </a:cubicBezTo>
                    <a:cubicBezTo>
                      <a:pt x="615" y="179"/>
                      <a:pt x="615" y="179"/>
                      <a:pt x="615" y="179"/>
                    </a:cubicBezTo>
                    <a:cubicBezTo>
                      <a:pt x="599" y="161"/>
                      <a:pt x="580" y="144"/>
                      <a:pt x="562" y="128"/>
                    </a:cubicBezTo>
                    <a:cubicBezTo>
                      <a:pt x="562" y="126"/>
                      <a:pt x="562" y="126"/>
                      <a:pt x="562" y="126"/>
                    </a:cubicBezTo>
                    <a:cubicBezTo>
                      <a:pt x="580" y="53"/>
                      <a:pt x="580" y="53"/>
                      <a:pt x="580" y="53"/>
                    </a:cubicBezTo>
                    <a:cubicBezTo>
                      <a:pt x="511" y="21"/>
                      <a:pt x="511" y="21"/>
                      <a:pt x="511" y="21"/>
                    </a:cubicBezTo>
                    <a:cubicBezTo>
                      <a:pt x="465" y="86"/>
                      <a:pt x="465" y="86"/>
                      <a:pt x="465" y="86"/>
                    </a:cubicBezTo>
                    <a:close/>
                    <a:moveTo>
                      <a:pt x="639" y="385"/>
                    </a:moveTo>
                    <a:lnTo>
                      <a:pt x="639" y="385"/>
                    </a:lnTo>
                    <a:cubicBezTo>
                      <a:pt x="639" y="527"/>
                      <a:pt x="524" y="642"/>
                      <a:pt x="382" y="642"/>
                    </a:cubicBezTo>
                    <a:cubicBezTo>
                      <a:pt x="241" y="642"/>
                      <a:pt x="125" y="527"/>
                      <a:pt x="125" y="385"/>
                    </a:cubicBezTo>
                    <a:cubicBezTo>
                      <a:pt x="125" y="241"/>
                      <a:pt x="241" y="126"/>
                      <a:pt x="382" y="126"/>
                    </a:cubicBezTo>
                    <a:cubicBezTo>
                      <a:pt x="524" y="126"/>
                      <a:pt x="639" y="241"/>
                      <a:pt x="639" y="385"/>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grpSp>
        <p:grpSp>
          <p:nvGrpSpPr>
            <p:cNvPr id="270" name="Group 269"/>
            <p:cNvGrpSpPr/>
            <p:nvPr/>
          </p:nvGrpSpPr>
          <p:grpSpPr>
            <a:xfrm>
              <a:off x="16982890" y="2802388"/>
              <a:ext cx="1633305" cy="1645846"/>
              <a:chOff x="16982890" y="2802388"/>
              <a:chExt cx="1633305" cy="1645846"/>
            </a:xfrm>
            <a:solidFill>
              <a:schemeClr val="accent5"/>
            </a:solidFill>
          </p:grpSpPr>
          <p:sp>
            <p:nvSpPr>
              <p:cNvPr id="271" name="Freeform 194"/>
              <p:cNvSpPr>
                <a:spLocks noChangeArrowheads="1"/>
              </p:cNvSpPr>
              <p:nvPr/>
            </p:nvSpPr>
            <p:spPr bwMode="auto">
              <a:xfrm>
                <a:off x="17262159" y="3090094"/>
                <a:ext cx="1070534" cy="1070435"/>
              </a:xfrm>
              <a:custGeom>
                <a:avLst/>
                <a:gdLst>
                  <a:gd name="T0" fmla="*/ 433 w 1122"/>
                  <a:gd name="T1" fmla="*/ 72 h 1121"/>
                  <a:gd name="T2" fmla="*/ 433 w 1122"/>
                  <a:gd name="T3" fmla="*/ 72 h 1121"/>
                  <a:gd name="T4" fmla="*/ 72 w 1122"/>
                  <a:gd name="T5" fmla="*/ 687 h 1121"/>
                  <a:gd name="T6" fmla="*/ 687 w 1122"/>
                  <a:gd name="T7" fmla="*/ 1051 h 1121"/>
                  <a:gd name="T8" fmla="*/ 1051 w 1122"/>
                  <a:gd name="T9" fmla="*/ 433 h 1121"/>
                  <a:gd name="T10" fmla="*/ 433 w 1122"/>
                  <a:gd name="T11" fmla="*/ 72 h 1121"/>
                </a:gdLst>
                <a:ahLst/>
                <a:cxnLst>
                  <a:cxn ang="0">
                    <a:pos x="T0" y="T1"/>
                  </a:cxn>
                  <a:cxn ang="0">
                    <a:pos x="T2" y="T3"/>
                  </a:cxn>
                  <a:cxn ang="0">
                    <a:pos x="T4" y="T5"/>
                  </a:cxn>
                  <a:cxn ang="0">
                    <a:pos x="T6" y="T7"/>
                  </a:cxn>
                  <a:cxn ang="0">
                    <a:pos x="T8" y="T9"/>
                  </a:cxn>
                  <a:cxn ang="0">
                    <a:pos x="T10" y="T11"/>
                  </a:cxn>
                </a:cxnLst>
                <a:rect l="0" t="0" r="r" b="b"/>
                <a:pathLst>
                  <a:path w="1122" h="1121">
                    <a:moveTo>
                      <a:pt x="433" y="72"/>
                    </a:moveTo>
                    <a:lnTo>
                      <a:pt x="433" y="72"/>
                    </a:lnTo>
                    <a:cubicBezTo>
                      <a:pt x="163" y="141"/>
                      <a:pt x="0" y="417"/>
                      <a:pt x="72" y="687"/>
                    </a:cubicBezTo>
                    <a:cubicBezTo>
                      <a:pt x="141" y="957"/>
                      <a:pt x="417" y="1120"/>
                      <a:pt x="687" y="1051"/>
                    </a:cubicBezTo>
                    <a:cubicBezTo>
                      <a:pt x="957" y="981"/>
                      <a:pt x="1121" y="703"/>
                      <a:pt x="1051" y="433"/>
                    </a:cubicBezTo>
                    <a:cubicBezTo>
                      <a:pt x="979" y="163"/>
                      <a:pt x="703" y="0"/>
                      <a:pt x="433" y="72"/>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272" name="Freeform 195"/>
              <p:cNvSpPr>
                <a:spLocks noChangeArrowheads="1"/>
              </p:cNvSpPr>
              <p:nvPr/>
            </p:nvSpPr>
            <p:spPr bwMode="auto">
              <a:xfrm>
                <a:off x="16982890" y="2802388"/>
                <a:ext cx="1633305" cy="1645846"/>
              </a:xfrm>
              <a:custGeom>
                <a:avLst/>
                <a:gdLst>
                  <a:gd name="T0" fmla="*/ 861 w 1708"/>
                  <a:gd name="T1" fmla="*/ 163 h 1721"/>
                  <a:gd name="T2" fmla="*/ 749 w 1708"/>
                  <a:gd name="T3" fmla="*/ 166 h 1721"/>
                  <a:gd name="T4" fmla="*/ 503 w 1708"/>
                  <a:gd name="T5" fmla="*/ 72 h 1721"/>
                  <a:gd name="T6" fmla="*/ 431 w 1708"/>
                  <a:gd name="T7" fmla="*/ 305 h 1721"/>
                  <a:gd name="T8" fmla="*/ 286 w 1708"/>
                  <a:gd name="T9" fmla="*/ 208 h 1721"/>
                  <a:gd name="T10" fmla="*/ 270 w 1708"/>
                  <a:gd name="T11" fmla="*/ 479 h 1721"/>
                  <a:gd name="T12" fmla="*/ 212 w 1708"/>
                  <a:gd name="T13" fmla="*/ 575 h 1721"/>
                  <a:gd name="T14" fmla="*/ 0 w 1708"/>
                  <a:gd name="T15" fmla="*/ 733 h 1721"/>
                  <a:gd name="T16" fmla="*/ 158 w 1708"/>
                  <a:gd name="T17" fmla="*/ 920 h 1721"/>
                  <a:gd name="T18" fmla="*/ 6 w 1708"/>
                  <a:gd name="T19" fmla="*/ 990 h 1721"/>
                  <a:gd name="T20" fmla="*/ 220 w 1708"/>
                  <a:gd name="T21" fmla="*/ 1148 h 1721"/>
                  <a:gd name="T22" fmla="*/ 289 w 1708"/>
                  <a:gd name="T23" fmla="*/ 1276 h 1721"/>
                  <a:gd name="T24" fmla="*/ 321 w 1708"/>
                  <a:gd name="T25" fmla="*/ 1538 h 1721"/>
                  <a:gd name="T26" fmla="*/ 613 w 1708"/>
                  <a:gd name="T27" fmla="*/ 1517 h 1721"/>
                  <a:gd name="T28" fmla="*/ 610 w 1708"/>
                  <a:gd name="T29" fmla="*/ 1688 h 1721"/>
                  <a:gd name="T30" fmla="*/ 845 w 1708"/>
                  <a:gd name="T31" fmla="*/ 1557 h 1721"/>
                  <a:gd name="T32" fmla="*/ 958 w 1708"/>
                  <a:gd name="T33" fmla="*/ 1552 h 1721"/>
                  <a:gd name="T34" fmla="*/ 1038 w 1708"/>
                  <a:gd name="T35" fmla="*/ 1704 h 1721"/>
                  <a:gd name="T36" fmla="*/ 1183 w 1708"/>
                  <a:gd name="T37" fmla="*/ 1477 h 1721"/>
                  <a:gd name="T38" fmla="*/ 1276 w 1708"/>
                  <a:gd name="T39" fmla="*/ 1415 h 1721"/>
                  <a:gd name="T40" fmla="*/ 1423 w 1708"/>
                  <a:gd name="T41" fmla="*/ 1511 h 1721"/>
                  <a:gd name="T42" fmla="*/ 1439 w 1708"/>
                  <a:gd name="T43" fmla="*/ 1241 h 1721"/>
                  <a:gd name="T44" fmla="*/ 1490 w 1708"/>
                  <a:gd name="T45" fmla="*/ 1142 h 1721"/>
                  <a:gd name="T46" fmla="*/ 1664 w 1708"/>
                  <a:gd name="T47" fmla="*/ 1158 h 1721"/>
                  <a:gd name="T48" fmla="*/ 1549 w 1708"/>
                  <a:gd name="T49" fmla="*/ 915 h 1721"/>
                  <a:gd name="T50" fmla="*/ 1541 w 1708"/>
                  <a:gd name="T51" fmla="*/ 779 h 1721"/>
                  <a:gd name="T52" fmla="*/ 1688 w 1708"/>
                  <a:gd name="T53" fmla="*/ 736 h 1721"/>
                  <a:gd name="T54" fmla="*/ 1479 w 1708"/>
                  <a:gd name="T55" fmla="*/ 575 h 1721"/>
                  <a:gd name="T56" fmla="*/ 1413 w 1708"/>
                  <a:gd name="T57" fmla="*/ 450 h 1721"/>
                  <a:gd name="T58" fmla="*/ 1514 w 1708"/>
                  <a:gd name="T59" fmla="*/ 302 h 1721"/>
                  <a:gd name="T60" fmla="*/ 1247 w 1708"/>
                  <a:gd name="T61" fmla="*/ 283 h 1721"/>
                  <a:gd name="T62" fmla="*/ 1094 w 1708"/>
                  <a:gd name="T63" fmla="*/ 206 h 1721"/>
                  <a:gd name="T64" fmla="*/ 1097 w 1708"/>
                  <a:gd name="T65" fmla="*/ 32 h 1721"/>
                  <a:gd name="T66" fmla="*/ 861 w 1708"/>
                  <a:gd name="T67" fmla="*/ 163 h 1721"/>
                  <a:gd name="T68" fmla="*/ 1413 w 1708"/>
                  <a:gd name="T69" fmla="*/ 714 h 1721"/>
                  <a:gd name="T70" fmla="*/ 292 w 1708"/>
                  <a:gd name="T71" fmla="*/ 1006 h 1721"/>
                  <a:gd name="T72" fmla="*/ 1413 w 1708"/>
                  <a:gd name="T73" fmla="*/ 714 h 1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08" h="1721">
                    <a:moveTo>
                      <a:pt x="861" y="163"/>
                    </a:moveTo>
                    <a:lnTo>
                      <a:pt x="861" y="163"/>
                    </a:lnTo>
                    <a:cubicBezTo>
                      <a:pt x="827" y="163"/>
                      <a:pt x="789" y="166"/>
                      <a:pt x="752" y="171"/>
                    </a:cubicBezTo>
                    <a:cubicBezTo>
                      <a:pt x="749" y="166"/>
                      <a:pt x="749" y="166"/>
                      <a:pt x="749" y="166"/>
                    </a:cubicBezTo>
                    <a:cubicBezTo>
                      <a:pt x="669" y="16"/>
                      <a:pt x="669" y="16"/>
                      <a:pt x="669" y="16"/>
                    </a:cubicBezTo>
                    <a:cubicBezTo>
                      <a:pt x="503" y="72"/>
                      <a:pt x="503" y="72"/>
                      <a:pt x="503" y="72"/>
                    </a:cubicBezTo>
                    <a:cubicBezTo>
                      <a:pt x="527" y="243"/>
                      <a:pt x="527" y="243"/>
                      <a:pt x="527" y="243"/>
                    </a:cubicBezTo>
                    <a:cubicBezTo>
                      <a:pt x="492" y="262"/>
                      <a:pt x="460" y="281"/>
                      <a:pt x="431" y="305"/>
                    </a:cubicBezTo>
                    <a:cubicBezTo>
                      <a:pt x="428" y="302"/>
                      <a:pt x="428" y="302"/>
                      <a:pt x="428" y="302"/>
                    </a:cubicBezTo>
                    <a:cubicBezTo>
                      <a:pt x="286" y="208"/>
                      <a:pt x="286" y="208"/>
                      <a:pt x="286" y="208"/>
                    </a:cubicBezTo>
                    <a:cubicBezTo>
                      <a:pt x="169" y="337"/>
                      <a:pt x="169" y="337"/>
                      <a:pt x="169" y="337"/>
                    </a:cubicBezTo>
                    <a:cubicBezTo>
                      <a:pt x="270" y="479"/>
                      <a:pt x="270" y="479"/>
                      <a:pt x="270" y="479"/>
                    </a:cubicBezTo>
                    <a:cubicBezTo>
                      <a:pt x="249" y="508"/>
                      <a:pt x="230" y="543"/>
                      <a:pt x="214" y="578"/>
                    </a:cubicBezTo>
                    <a:cubicBezTo>
                      <a:pt x="212" y="575"/>
                      <a:pt x="212" y="575"/>
                      <a:pt x="212" y="575"/>
                    </a:cubicBezTo>
                    <a:cubicBezTo>
                      <a:pt x="43" y="562"/>
                      <a:pt x="43" y="562"/>
                      <a:pt x="43" y="562"/>
                    </a:cubicBezTo>
                    <a:cubicBezTo>
                      <a:pt x="0" y="733"/>
                      <a:pt x="0" y="733"/>
                      <a:pt x="0" y="733"/>
                    </a:cubicBezTo>
                    <a:cubicBezTo>
                      <a:pt x="158" y="808"/>
                      <a:pt x="158" y="808"/>
                      <a:pt x="158" y="808"/>
                    </a:cubicBezTo>
                    <a:cubicBezTo>
                      <a:pt x="155" y="845"/>
                      <a:pt x="150" y="864"/>
                      <a:pt x="158" y="920"/>
                    </a:cubicBezTo>
                    <a:cubicBezTo>
                      <a:pt x="155" y="923"/>
                      <a:pt x="155" y="923"/>
                      <a:pt x="155" y="923"/>
                    </a:cubicBezTo>
                    <a:cubicBezTo>
                      <a:pt x="6" y="990"/>
                      <a:pt x="6" y="990"/>
                      <a:pt x="6" y="990"/>
                    </a:cubicBezTo>
                    <a:cubicBezTo>
                      <a:pt x="48" y="1158"/>
                      <a:pt x="48" y="1158"/>
                      <a:pt x="48" y="1158"/>
                    </a:cubicBezTo>
                    <a:cubicBezTo>
                      <a:pt x="220" y="1148"/>
                      <a:pt x="220" y="1148"/>
                      <a:pt x="220" y="1148"/>
                    </a:cubicBezTo>
                    <a:cubicBezTo>
                      <a:pt x="241" y="1193"/>
                      <a:pt x="262" y="1236"/>
                      <a:pt x="292" y="1276"/>
                    </a:cubicBezTo>
                    <a:cubicBezTo>
                      <a:pt x="289" y="1276"/>
                      <a:pt x="289" y="1276"/>
                      <a:pt x="289" y="1276"/>
                    </a:cubicBezTo>
                    <a:cubicBezTo>
                      <a:pt x="196" y="1418"/>
                      <a:pt x="196" y="1418"/>
                      <a:pt x="196" y="1418"/>
                    </a:cubicBezTo>
                    <a:cubicBezTo>
                      <a:pt x="321" y="1538"/>
                      <a:pt x="321" y="1538"/>
                      <a:pt x="321" y="1538"/>
                    </a:cubicBezTo>
                    <a:cubicBezTo>
                      <a:pt x="463" y="1439"/>
                      <a:pt x="463" y="1439"/>
                      <a:pt x="463" y="1439"/>
                    </a:cubicBezTo>
                    <a:cubicBezTo>
                      <a:pt x="508" y="1471"/>
                      <a:pt x="559" y="1495"/>
                      <a:pt x="613" y="1517"/>
                    </a:cubicBezTo>
                    <a:cubicBezTo>
                      <a:pt x="613" y="1519"/>
                      <a:pt x="613" y="1519"/>
                      <a:pt x="613" y="1519"/>
                    </a:cubicBezTo>
                    <a:cubicBezTo>
                      <a:pt x="610" y="1688"/>
                      <a:pt x="610" y="1688"/>
                      <a:pt x="610" y="1688"/>
                    </a:cubicBezTo>
                    <a:cubicBezTo>
                      <a:pt x="781" y="1720"/>
                      <a:pt x="781" y="1720"/>
                      <a:pt x="781" y="1720"/>
                    </a:cubicBezTo>
                    <a:cubicBezTo>
                      <a:pt x="845" y="1557"/>
                      <a:pt x="845" y="1557"/>
                      <a:pt x="845" y="1557"/>
                    </a:cubicBezTo>
                    <a:lnTo>
                      <a:pt x="845" y="1557"/>
                    </a:lnTo>
                    <a:cubicBezTo>
                      <a:pt x="883" y="1557"/>
                      <a:pt x="920" y="1557"/>
                      <a:pt x="958" y="1552"/>
                    </a:cubicBezTo>
                    <a:cubicBezTo>
                      <a:pt x="960" y="1554"/>
                      <a:pt x="960" y="1554"/>
                      <a:pt x="960" y="1554"/>
                    </a:cubicBezTo>
                    <a:cubicBezTo>
                      <a:pt x="1038" y="1704"/>
                      <a:pt x="1038" y="1704"/>
                      <a:pt x="1038" y="1704"/>
                    </a:cubicBezTo>
                    <a:cubicBezTo>
                      <a:pt x="1204" y="1651"/>
                      <a:pt x="1204" y="1651"/>
                      <a:pt x="1204" y="1651"/>
                    </a:cubicBezTo>
                    <a:cubicBezTo>
                      <a:pt x="1183" y="1477"/>
                      <a:pt x="1183" y="1477"/>
                      <a:pt x="1183" y="1477"/>
                    </a:cubicBezTo>
                    <a:cubicBezTo>
                      <a:pt x="1183" y="1474"/>
                      <a:pt x="1183" y="1474"/>
                      <a:pt x="1183" y="1474"/>
                    </a:cubicBezTo>
                    <a:cubicBezTo>
                      <a:pt x="1214" y="1458"/>
                      <a:pt x="1247" y="1437"/>
                      <a:pt x="1276" y="1415"/>
                    </a:cubicBezTo>
                    <a:cubicBezTo>
                      <a:pt x="1281" y="1418"/>
                      <a:pt x="1281" y="1418"/>
                      <a:pt x="1281" y="1418"/>
                    </a:cubicBezTo>
                    <a:cubicBezTo>
                      <a:pt x="1423" y="1511"/>
                      <a:pt x="1423" y="1511"/>
                      <a:pt x="1423" y="1511"/>
                    </a:cubicBezTo>
                    <a:cubicBezTo>
                      <a:pt x="1541" y="1383"/>
                      <a:pt x="1541" y="1383"/>
                      <a:pt x="1541" y="1383"/>
                    </a:cubicBezTo>
                    <a:cubicBezTo>
                      <a:pt x="1439" y="1241"/>
                      <a:pt x="1439" y="1241"/>
                      <a:pt x="1439" y="1241"/>
                    </a:cubicBezTo>
                    <a:cubicBezTo>
                      <a:pt x="1437" y="1241"/>
                      <a:pt x="1437" y="1241"/>
                      <a:pt x="1437" y="1241"/>
                    </a:cubicBezTo>
                    <a:cubicBezTo>
                      <a:pt x="1458" y="1209"/>
                      <a:pt x="1474" y="1177"/>
                      <a:pt x="1490" y="1142"/>
                    </a:cubicBezTo>
                    <a:cubicBezTo>
                      <a:pt x="1495" y="1145"/>
                      <a:pt x="1495" y="1145"/>
                      <a:pt x="1495" y="1145"/>
                    </a:cubicBezTo>
                    <a:cubicBezTo>
                      <a:pt x="1664" y="1158"/>
                      <a:pt x="1664" y="1158"/>
                      <a:pt x="1664" y="1158"/>
                    </a:cubicBezTo>
                    <a:cubicBezTo>
                      <a:pt x="1707" y="990"/>
                      <a:pt x="1707" y="990"/>
                      <a:pt x="1707" y="990"/>
                    </a:cubicBezTo>
                    <a:cubicBezTo>
                      <a:pt x="1549" y="915"/>
                      <a:pt x="1549" y="915"/>
                      <a:pt x="1549" y="915"/>
                    </a:cubicBezTo>
                    <a:cubicBezTo>
                      <a:pt x="1544" y="901"/>
                      <a:pt x="1544" y="901"/>
                      <a:pt x="1544" y="901"/>
                    </a:cubicBezTo>
                    <a:cubicBezTo>
                      <a:pt x="1549" y="867"/>
                      <a:pt x="1549" y="835"/>
                      <a:pt x="1541" y="779"/>
                    </a:cubicBezTo>
                    <a:cubicBezTo>
                      <a:pt x="1549" y="779"/>
                      <a:pt x="1549" y="779"/>
                      <a:pt x="1549" y="779"/>
                    </a:cubicBezTo>
                    <a:cubicBezTo>
                      <a:pt x="1688" y="736"/>
                      <a:pt x="1688" y="736"/>
                      <a:pt x="1688" y="736"/>
                    </a:cubicBezTo>
                    <a:cubicBezTo>
                      <a:pt x="1643" y="567"/>
                      <a:pt x="1643" y="567"/>
                      <a:pt x="1643" y="567"/>
                    </a:cubicBezTo>
                    <a:cubicBezTo>
                      <a:pt x="1479" y="575"/>
                      <a:pt x="1479" y="575"/>
                      <a:pt x="1479" y="575"/>
                    </a:cubicBezTo>
                    <a:cubicBezTo>
                      <a:pt x="1482" y="575"/>
                      <a:pt x="1482" y="575"/>
                      <a:pt x="1482" y="575"/>
                    </a:cubicBezTo>
                    <a:cubicBezTo>
                      <a:pt x="1463" y="530"/>
                      <a:pt x="1442" y="487"/>
                      <a:pt x="1413" y="450"/>
                    </a:cubicBezTo>
                    <a:cubicBezTo>
                      <a:pt x="1418" y="444"/>
                      <a:pt x="1418" y="444"/>
                      <a:pt x="1418" y="444"/>
                    </a:cubicBezTo>
                    <a:cubicBezTo>
                      <a:pt x="1514" y="302"/>
                      <a:pt x="1514" y="302"/>
                      <a:pt x="1514" y="302"/>
                    </a:cubicBezTo>
                    <a:cubicBezTo>
                      <a:pt x="1388" y="182"/>
                      <a:pt x="1388" y="182"/>
                      <a:pt x="1388" y="182"/>
                    </a:cubicBezTo>
                    <a:cubicBezTo>
                      <a:pt x="1247" y="283"/>
                      <a:pt x="1247" y="283"/>
                      <a:pt x="1247" y="283"/>
                    </a:cubicBezTo>
                    <a:cubicBezTo>
                      <a:pt x="1244" y="283"/>
                      <a:pt x="1244" y="283"/>
                      <a:pt x="1244" y="283"/>
                    </a:cubicBezTo>
                    <a:cubicBezTo>
                      <a:pt x="1199" y="251"/>
                      <a:pt x="1148" y="227"/>
                      <a:pt x="1094" y="206"/>
                    </a:cubicBezTo>
                    <a:cubicBezTo>
                      <a:pt x="1097" y="201"/>
                      <a:pt x="1097" y="201"/>
                      <a:pt x="1097" y="201"/>
                    </a:cubicBezTo>
                    <a:cubicBezTo>
                      <a:pt x="1097" y="32"/>
                      <a:pt x="1097" y="32"/>
                      <a:pt x="1097" y="32"/>
                    </a:cubicBezTo>
                    <a:cubicBezTo>
                      <a:pt x="926" y="0"/>
                      <a:pt x="926" y="0"/>
                      <a:pt x="926" y="0"/>
                    </a:cubicBezTo>
                    <a:cubicBezTo>
                      <a:pt x="861" y="163"/>
                      <a:pt x="861" y="163"/>
                      <a:pt x="861" y="163"/>
                    </a:cubicBezTo>
                    <a:close/>
                    <a:moveTo>
                      <a:pt x="1413" y="714"/>
                    </a:moveTo>
                    <a:lnTo>
                      <a:pt x="1413" y="714"/>
                    </a:lnTo>
                    <a:cubicBezTo>
                      <a:pt x="1493" y="1025"/>
                      <a:pt x="1308" y="1340"/>
                      <a:pt x="998" y="1420"/>
                    </a:cubicBezTo>
                    <a:cubicBezTo>
                      <a:pt x="688" y="1501"/>
                      <a:pt x="372" y="1316"/>
                      <a:pt x="292" y="1006"/>
                    </a:cubicBezTo>
                    <a:cubicBezTo>
                      <a:pt x="212" y="695"/>
                      <a:pt x="399" y="380"/>
                      <a:pt x="706" y="300"/>
                    </a:cubicBezTo>
                    <a:cubicBezTo>
                      <a:pt x="1017" y="219"/>
                      <a:pt x="1332" y="407"/>
                      <a:pt x="1413" y="714"/>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grpSp>
        <p:grpSp>
          <p:nvGrpSpPr>
            <p:cNvPr id="273" name="Group 272"/>
            <p:cNvGrpSpPr/>
            <p:nvPr/>
          </p:nvGrpSpPr>
          <p:grpSpPr>
            <a:xfrm>
              <a:off x="19035099" y="4097064"/>
              <a:ext cx="1370960" cy="1362372"/>
              <a:chOff x="19035099" y="4097064"/>
              <a:chExt cx="1370960" cy="1362372"/>
            </a:xfrm>
            <a:solidFill>
              <a:schemeClr val="accent2"/>
            </a:solidFill>
          </p:grpSpPr>
          <p:sp>
            <p:nvSpPr>
              <p:cNvPr id="274" name="Freeform 198"/>
              <p:cNvSpPr>
                <a:spLocks noChangeArrowheads="1"/>
              </p:cNvSpPr>
              <p:nvPr/>
            </p:nvSpPr>
            <p:spPr bwMode="auto">
              <a:xfrm>
                <a:off x="19263592" y="4325536"/>
                <a:ext cx="905511" cy="905427"/>
              </a:xfrm>
              <a:custGeom>
                <a:avLst/>
                <a:gdLst>
                  <a:gd name="T0" fmla="*/ 224 w 950"/>
                  <a:gd name="T1" fmla="*/ 139 h 951"/>
                  <a:gd name="T2" fmla="*/ 224 w 950"/>
                  <a:gd name="T3" fmla="*/ 139 h 951"/>
                  <a:gd name="T4" fmla="*/ 139 w 950"/>
                  <a:gd name="T5" fmla="*/ 725 h 951"/>
                  <a:gd name="T6" fmla="*/ 725 w 950"/>
                  <a:gd name="T7" fmla="*/ 810 h 951"/>
                  <a:gd name="T8" fmla="*/ 810 w 950"/>
                  <a:gd name="T9" fmla="*/ 224 h 951"/>
                  <a:gd name="T10" fmla="*/ 224 w 950"/>
                  <a:gd name="T11" fmla="*/ 139 h 951"/>
                </a:gdLst>
                <a:ahLst/>
                <a:cxnLst>
                  <a:cxn ang="0">
                    <a:pos x="T0" y="T1"/>
                  </a:cxn>
                  <a:cxn ang="0">
                    <a:pos x="T2" y="T3"/>
                  </a:cxn>
                  <a:cxn ang="0">
                    <a:pos x="T4" y="T5"/>
                  </a:cxn>
                  <a:cxn ang="0">
                    <a:pos x="T6" y="T7"/>
                  </a:cxn>
                  <a:cxn ang="0">
                    <a:pos x="T8" y="T9"/>
                  </a:cxn>
                  <a:cxn ang="0">
                    <a:pos x="T10" y="T11"/>
                  </a:cxn>
                </a:cxnLst>
                <a:rect l="0" t="0" r="r" b="b"/>
                <a:pathLst>
                  <a:path w="950" h="951">
                    <a:moveTo>
                      <a:pt x="224" y="139"/>
                    </a:moveTo>
                    <a:lnTo>
                      <a:pt x="224" y="139"/>
                    </a:lnTo>
                    <a:cubicBezTo>
                      <a:pt x="40" y="278"/>
                      <a:pt x="0" y="540"/>
                      <a:pt x="139" y="725"/>
                    </a:cubicBezTo>
                    <a:cubicBezTo>
                      <a:pt x="278" y="912"/>
                      <a:pt x="540" y="950"/>
                      <a:pt x="725" y="810"/>
                    </a:cubicBezTo>
                    <a:cubicBezTo>
                      <a:pt x="912" y="674"/>
                      <a:pt x="949" y="409"/>
                      <a:pt x="810" y="224"/>
                    </a:cubicBezTo>
                    <a:cubicBezTo>
                      <a:pt x="674" y="40"/>
                      <a:pt x="412" y="0"/>
                      <a:pt x="224" y="139"/>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275" name="Freeform 199"/>
              <p:cNvSpPr>
                <a:spLocks noChangeArrowheads="1"/>
              </p:cNvSpPr>
              <p:nvPr/>
            </p:nvSpPr>
            <p:spPr bwMode="auto">
              <a:xfrm>
                <a:off x="19035099" y="4097064"/>
                <a:ext cx="1370960" cy="1362372"/>
              </a:xfrm>
              <a:custGeom>
                <a:avLst/>
                <a:gdLst>
                  <a:gd name="T0" fmla="*/ 503 w 1432"/>
                  <a:gd name="T1" fmla="*/ 174 h 1424"/>
                  <a:gd name="T2" fmla="*/ 417 w 1432"/>
                  <a:gd name="T3" fmla="*/ 211 h 1424"/>
                  <a:gd name="T4" fmla="*/ 200 w 1432"/>
                  <a:gd name="T5" fmla="*/ 216 h 1424"/>
                  <a:gd name="T6" fmla="*/ 216 w 1432"/>
                  <a:gd name="T7" fmla="*/ 417 h 1424"/>
                  <a:gd name="T8" fmla="*/ 74 w 1432"/>
                  <a:gd name="T9" fmla="*/ 390 h 1424"/>
                  <a:gd name="T10" fmla="*/ 147 w 1432"/>
                  <a:gd name="T11" fmla="*/ 601 h 1424"/>
                  <a:gd name="T12" fmla="*/ 133 w 1432"/>
                  <a:gd name="T13" fmla="*/ 695 h 1424"/>
                  <a:gd name="T14" fmla="*/ 18 w 1432"/>
                  <a:gd name="T15" fmla="*/ 880 h 1424"/>
                  <a:gd name="T16" fmla="*/ 200 w 1432"/>
                  <a:gd name="T17" fmla="*/ 976 h 1424"/>
                  <a:gd name="T18" fmla="*/ 102 w 1432"/>
                  <a:gd name="T19" fmla="*/ 1075 h 1424"/>
                  <a:gd name="T20" fmla="*/ 315 w 1432"/>
                  <a:gd name="T21" fmla="*/ 1131 h 1424"/>
                  <a:gd name="T22" fmla="*/ 412 w 1432"/>
                  <a:gd name="T23" fmla="*/ 1209 h 1424"/>
                  <a:gd name="T24" fmla="*/ 516 w 1432"/>
                  <a:gd name="T25" fmla="*/ 1399 h 1424"/>
                  <a:gd name="T26" fmla="*/ 735 w 1432"/>
                  <a:gd name="T27" fmla="*/ 1292 h 1424"/>
                  <a:gd name="T28" fmla="*/ 786 w 1432"/>
                  <a:gd name="T29" fmla="*/ 1423 h 1424"/>
                  <a:gd name="T30" fmla="*/ 925 w 1432"/>
                  <a:gd name="T31" fmla="*/ 1249 h 1424"/>
                  <a:gd name="T32" fmla="*/ 1008 w 1432"/>
                  <a:gd name="T33" fmla="*/ 1209 h 1424"/>
                  <a:gd name="T34" fmla="*/ 1120 w 1432"/>
                  <a:gd name="T35" fmla="*/ 1303 h 1424"/>
                  <a:gd name="T36" fmla="*/ 1158 w 1432"/>
                  <a:gd name="T37" fmla="*/ 1083 h 1424"/>
                  <a:gd name="T38" fmla="*/ 1211 w 1432"/>
                  <a:gd name="T39" fmla="*/ 1005 h 1424"/>
                  <a:gd name="T40" fmla="*/ 1353 w 1432"/>
                  <a:gd name="T41" fmla="*/ 1035 h 1424"/>
                  <a:gd name="T42" fmla="*/ 1281 w 1432"/>
                  <a:gd name="T43" fmla="*/ 824 h 1424"/>
                  <a:gd name="T44" fmla="*/ 1292 w 1432"/>
                  <a:gd name="T45" fmla="*/ 730 h 1424"/>
                  <a:gd name="T46" fmla="*/ 1431 w 1432"/>
                  <a:gd name="T47" fmla="*/ 687 h 1424"/>
                  <a:gd name="T48" fmla="*/ 1265 w 1432"/>
                  <a:gd name="T49" fmla="*/ 537 h 1424"/>
                  <a:gd name="T50" fmla="*/ 1217 w 1432"/>
                  <a:gd name="T51" fmla="*/ 436 h 1424"/>
                  <a:gd name="T52" fmla="*/ 1316 w 1432"/>
                  <a:gd name="T53" fmla="*/ 358 h 1424"/>
                  <a:gd name="T54" fmla="*/ 1104 w 1432"/>
                  <a:gd name="T55" fmla="*/ 300 h 1424"/>
                  <a:gd name="T56" fmla="*/ 1014 w 1432"/>
                  <a:gd name="T57" fmla="*/ 222 h 1424"/>
                  <a:gd name="T58" fmla="*/ 1046 w 1432"/>
                  <a:gd name="T59" fmla="*/ 80 h 1424"/>
                  <a:gd name="T60" fmla="*/ 834 w 1432"/>
                  <a:gd name="T61" fmla="*/ 147 h 1424"/>
                  <a:gd name="T62" fmla="*/ 695 w 1432"/>
                  <a:gd name="T63" fmla="*/ 136 h 1424"/>
                  <a:gd name="T64" fmla="*/ 642 w 1432"/>
                  <a:gd name="T65" fmla="*/ 0 h 1424"/>
                  <a:gd name="T66" fmla="*/ 503 w 1432"/>
                  <a:gd name="T67" fmla="*/ 174 h 1424"/>
                  <a:gd name="T68" fmla="*/ 1096 w 1432"/>
                  <a:gd name="T69" fmla="*/ 428 h 1424"/>
                  <a:gd name="T70" fmla="*/ 329 w 1432"/>
                  <a:gd name="T71" fmla="*/ 1000 h 1424"/>
                  <a:gd name="T72" fmla="*/ 1096 w 1432"/>
                  <a:gd name="T73" fmla="*/ 428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32" h="1424">
                    <a:moveTo>
                      <a:pt x="503" y="174"/>
                    </a:moveTo>
                    <a:lnTo>
                      <a:pt x="503" y="174"/>
                    </a:lnTo>
                    <a:cubicBezTo>
                      <a:pt x="476" y="187"/>
                      <a:pt x="447" y="198"/>
                      <a:pt x="420" y="214"/>
                    </a:cubicBezTo>
                    <a:cubicBezTo>
                      <a:pt x="417" y="211"/>
                      <a:pt x="417" y="211"/>
                      <a:pt x="417" y="211"/>
                    </a:cubicBezTo>
                    <a:cubicBezTo>
                      <a:pt x="310" y="123"/>
                      <a:pt x="310" y="123"/>
                      <a:pt x="310" y="123"/>
                    </a:cubicBezTo>
                    <a:cubicBezTo>
                      <a:pt x="200" y="216"/>
                      <a:pt x="200" y="216"/>
                      <a:pt x="200" y="216"/>
                    </a:cubicBezTo>
                    <a:cubicBezTo>
                      <a:pt x="270" y="342"/>
                      <a:pt x="270" y="342"/>
                      <a:pt x="270" y="342"/>
                    </a:cubicBezTo>
                    <a:cubicBezTo>
                      <a:pt x="251" y="366"/>
                      <a:pt x="232" y="390"/>
                      <a:pt x="216" y="417"/>
                    </a:cubicBezTo>
                    <a:cubicBezTo>
                      <a:pt x="214" y="417"/>
                      <a:pt x="214" y="417"/>
                      <a:pt x="214" y="417"/>
                    </a:cubicBezTo>
                    <a:cubicBezTo>
                      <a:pt x="74" y="390"/>
                      <a:pt x="74" y="390"/>
                      <a:pt x="74" y="390"/>
                    </a:cubicBezTo>
                    <a:cubicBezTo>
                      <a:pt x="24" y="524"/>
                      <a:pt x="24" y="524"/>
                      <a:pt x="24" y="524"/>
                    </a:cubicBezTo>
                    <a:cubicBezTo>
                      <a:pt x="147" y="601"/>
                      <a:pt x="147" y="601"/>
                      <a:pt x="147" y="601"/>
                    </a:cubicBezTo>
                    <a:cubicBezTo>
                      <a:pt x="142" y="631"/>
                      <a:pt x="136" y="663"/>
                      <a:pt x="136" y="693"/>
                    </a:cubicBezTo>
                    <a:cubicBezTo>
                      <a:pt x="133" y="695"/>
                      <a:pt x="133" y="695"/>
                      <a:pt x="133" y="695"/>
                    </a:cubicBezTo>
                    <a:cubicBezTo>
                      <a:pt x="0" y="738"/>
                      <a:pt x="0" y="738"/>
                      <a:pt x="0" y="738"/>
                    </a:cubicBezTo>
                    <a:cubicBezTo>
                      <a:pt x="18" y="880"/>
                      <a:pt x="18" y="880"/>
                      <a:pt x="18" y="880"/>
                    </a:cubicBezTo>
                    <a:cubicBezTo>
                      <a:pt x="163" y="888"/>
                      <a:pt x="163" y="888"/>
                      <a:pt x="163" y="888"/>
                    </a:cubicBezTo>
                    <a:cubicBezTo>
                      <a:pt x="173" y="917"/>
                      <a:pt x="176" y="936"/>
                      <a:pt x="200" y="976"/>
                    </a:cubicBezTo>
                    <a:cubicBezTo>
                      <a:pt x="198" y="979"/>
                      <a:pt x="198" y="979"/>
                      <a:pt x="198" y="979"/>
                    </a:cubicBezTo>
                    <a:cubicBezTo>
                      <a:pt x="102" y="1075"/>
                      <a:pt x="102" y="1075"/>
                      <a:pt x="102" y="1075"/>
                    </a:cubicBezTo>
                    <a:cubicBezTo>
                      <a:pt x="189" y="1190"/>
                      <a:pt x="189" y="1190"/>
                      <a:pt x="189" y="1190"/>
                    </a:cubicBezTo>
                    <a:cubicBezTo>
                      <a:pt x="315" y="1131"/>
                      <a:pt x="315" y="1131"/>
                      <a:pt x="315" y="1131"/>
                    </a:cubicBezTo>
                    <a:cubicBezTo>
                      <a:pt x="347" y="1158"/>
                      <a:pt x="377" y="1185"/>
                      <a:pt x="412" y="1206"/>
                    </a:cubicBezTo>
                    <a:cubicBezTo>
                      <a:pt x="412" y="1209"/>
                      <a:pt x="412" y="1209"/>
                      <a:pt x="412" y="1209"/>
                    </a:cubicBezTo>
                    <a:cubicBezTo>
                      <a:pt x="382" y="1345"/>
                      <a:pt x="382" y="1345"/>
                      <a:pt x="382" y="1345"/>
                    </a:cubicBezTo>
                    <a:cubicBezTo>
                      <a:pt x="516" y="1399"/>
                      <a:pt x="516" y="1399"/>
                      <a:pt x="516" y="1399"/>
                    </a:cubicBezTo>
                    <a:cubicBezTo>
                      <a:pt x="593" y="1278"/>
                      <a:pt x="593" y="1278"/>
                      <a:pt x="593" y="1278"/>
                    </a:cubicBezTo>
                    <a:cubicBezTo>
                      <a:pt x="639" y="1289"/>
                      <a:pt x="687" y="1292"/>
                      <a:pt x="735" y="1292"/>
                    </a:cubicBezTo>
                    <a:cubicBezTo>
                      <a:pt x="735" y="1294"/>
                      <a:pt x="735" y="1294"/>
                      <a:pt x="735" y="1294"/>
                    </a:cubicBezTo>
                    <a:cubicBezTo>
                      <a:pt x="786" y="1423"/>
                      <a:pt x="786" y="1423"/>
                      <a:pt x="786" y="1423"/>
                    </a:cubicBezTo>
                    <a:cubicBezTo>
                      <a:pt x="928" y="1396"/>
                      <a:pt x="928" y="1396"/>
                      <a:pt x="928" y="1396"/>
                    </a:cubicBezTo>
                    <a:cubicBezTo>
                      <a:pt x="925" y="1249"/>
                      <a:pt x="925" y="1249"/>
                      <a:pt x="925" y="1249"/>
                    </a:cubicBezTo>
                    <a:lnTo>
                      <a:pt x="925" y="1249"/>
                    </a:lnTo>
                    <a:cubicBezTo>
                      <a:pt x="955" y="1238"/>
                      <a:pt x="981" y="1225"/>
                      <a:pt x="1008" y="1209"/>
                    </a:cubicBezTo>
                    <a:cubicBezTo>
                      <a:pt x="1011" y="1212"/>
                      <a:pt x="1011" y="1212"/>
                      <a:pt x="1011" y="1212"/>
                    </a:cubicBezTo>
                    <a:cubicBezTo>
                      <a:pt x="1120" y="1303"/>
                      <a:pt x="1120" y="1303"/>
                      <a:pt x="1120" y="1303"/>
                    </a:cubicBezTo>
                    <a:cubicBezTo>
                      <a:pt x="1230" y="1209"/>
                      <a:pt x="1230" y="1209"/>
                      <a:pt x="1230" y="1209"/>
                    </a:cubicBezTo>
                    <a:cubicBezTo>
                      <a:pt x="1158" y="1083"/>
                      <a:pt x="1158" y="1083"/>
                      <a:pt x="1158" y="1083"/>
                    </a:cubicBezTo>
                    <a:cubicBezTo>
                      <a:pt x="1158" y="1080"/>
                      <a:pt x="1158" y="1080"/>
                      <a:pt x="1158" y="1080"/>
                    </a:cubicBezTo>
                    <a:cubicBezTo>
                      <a:pt x="1176" y="1056"/>
                      <a:pt x="1195" y="1032"/>
                      <a:pt x="1211" y="1005"/>
                    </a:cubicBezTo>
                    <a:cubicBezTo>
                      <a:pt x="1217" y="1008"/>
                      <a:pt x="1217" y="1008"/>
                      <a:pt x="1217" y="1008"/>
                    </a:cubicBezTo>
                    <a:cubicBezTo>
                      <a:pt x="1353" y="1035"/>
                      <a:pt x="1353" y="1035"/>
                      <a:pt x="1353" y="1035"/>
                    </a:cubicBezTo>
                    <a:cubicBezTo>
                      <a:pt x="1404" y="899"/>
                      <a:pt x="1404" y="899"/>
                      <a:pt x="1404" y="899"/>
                    </a:cubicBezTo>
                    <a:cubicBezTo>
                      <a:pt x="1281" y="824"/>
                      <a:pt x="1281" y="824"/>
                      <a:pt x="1281" y="824"/>
                    </a:cubicBezTo>
                    <a:lnTo>
                      <a:pt x="1281" y="824"/>
                    </a:lnTo>
                    <a:cubicBezTo>
                      <a:pt x="1286" y="791"/>
                      <a:pt x="1289" y="762"/>
                      <a:pt x="1292" y="730"/>
                    </a:cubicBezTo>
                    <a:cubicBezTo>
                      <a:pt x="1297" y="730"/>
                      <a:pt x="1297" y="730"/>
                      <a:pt x="1297" y="730"/>
                    </a:cubicBezTo>
                    <a:cubicBezTo>
                      <a:pt x="1431" y="687"/>
                      <a:pt x="1431" y="687"/>
                      <a:pt x="1431" y="687"/>
                    </a:cubicBezTo>
                    <a:cubicBezTo>
                      <a:pt x="1409" y="545"/>
                      <a:pt x="1409" y="545"/>
                      <a:pt x="1409" y="545"/>
                    </a:cubicBezTo>
                    <a:cubicBezTo>
                      <a:pt x="1265" y="537"/>
                      <a:pt x="1265" y="537"/>
                      <a:pt x="1265" y="537"/>
                    </a:cubicBezTo>
                    <a:cubicBezTo>
                      <a:pt x="1257" y="530"/>
                      <a:pt x="1257" y="530"/>
                      <a:pt x="1257" y="530"/>
                    </a:cubicBezTo>
                    <a:cubicBezTo>
                      <a:pt x="1249" y="500"/>
                      <a:pt x="1241" y="476"/>
                      <a:pt x="1217" y="436"/>
                    </a:cubicBezTo>
                    <a:cubicBezTo>
                      <a:pt x="1219" y="433"/>
                      <a:pt x="1219" y="433"/>
                      <a:pt x="1219" y="433"/>
                    </a:cubicBezTo>
                    <a:cubicBezTo>
                      <a:pt x="1316" y="358"/>
                      <a:pt x="1316" y="358"/>
                      <a:pt x="1316" y="358"/>
                    </a:cubicBezTo>
                    <a:cubicBezTo>
                      <a:pt x="1230" y="241"/>
                      <a:pt x="1230" y="241"/>
                      <a:pt x="1230" y="241"/>
                    </a:cubicBezTo>
                    <a:cubicBezTo>
                      <a:pt x="1104" y="300"/>
                      <a:pt x="1104" y="300"/>
                      <a:pt x="1104" y="300"/>
                    </a:cubicBezTo>
                    <a:cubicBezTo>
                      <a:pt x="1107" y="297"/>
                      <a:pt x="1107" y="297"/>
                      <a:pt x="1107" y="297"/>
                    </a:cubicBezTo>
                    <a:cubicBezTo>
                      <a:pt x="1078" y="270"/>
                      <a:pt x="1048" y="243"/>
                      <a:pt x="1014" y="222"/>
                    </a:cubicBezTo>
                    <a:cubicBezTo>
                      <a:pt x="1016" y="216"/>
                      <a:pt x="1016" y="216"/>
                      <a:pt x="1016" y="216"/>
                    </a:cubicBezTo>
                    <a:cubicBezTo>
                      <a:pt x="1046" y="80"/>
                      <a:pt x="1046" y="80"/>
                      <a:pt x="1046" y="80"/>
                    </a:cubicBezTo>
                    <a:cubicBezTo>
                      <a:pt x="912" y="27"/>
                      <a:pt x="912" y="27"/>
                      <a:pt x="912" y="27"/>
                    </a:cubicBezTo>
                    <a:cubicBezTo>
                      <a:pt x="834" y="147"/>
                      <a:pt x="834" y="147"/>
                      <a:pt x="834" y="147"/>
                    </a:cubicBezTo>
                    <a:lnTo>
                      <a:pt x="834" y="147"/>
                    </a:lnTo>
                    <a:cubicBezTo>
                      <a:pt x="789" y="139"/>
                      <a:pt x="743" y="133"/>
                      <a:pt x="695" y="136"/>
                    </a:cubicBezTo>
                    <a:cubicBezTo>
                      <a:pt x="695" y="131"/>
                      <a:pt x="695" y="131"/>
                      <a:pt x="695" y="131"/>
                    </a:cubicBezTo>
                    <a:cubicBezTo>
                      <a:pt x="642" y="0"/>
                      <a:pt x="642" y="0"/>
                      <a:pt x="642" y="0"/>
                    </a:cubicBezTo>
                    <a:cubicBezTo>
                      <a:pt x="503" y="29"/>
                      <a:pt x="503" y="29"/>
                      <a:pt x="503" y="29"/>
                    </a:cubicBezTo>
                    <a:cubicBezTo>
                      <a:pt x="503" y="174"/>
                      <a:pt x="503" y="174"/>
                      <a:pt x="503" y="174"/>
                    </a:cubicBezTo>
                    <a:close/>
                    <a:moveTo>
                      <a:pt x="1096" y="428"/>
                    </a:moveTo>
                    <a:lnTo>
                      <a:pt x="1096" y="428"/>
                    </a:lnTo>
                    <a:cubicBezTo>
                      <a:pt x="1257" y="639"/>
                      <a:pt x="1211" y="939"/>
                      <a:pt x="1000" y="1097"/>
                    </a:cubicBezTo>
                    <a:cubicBezTo>
                      <a:pt x="786" y="1254"/>
                      <a:pt x="487" y="1212"/>
                      <a:pt x="329" y="1000"/>
                    </a:cubicBezTo>
                    <a:cubicBezTo>
                      <a:pt x="171" y="786"/>
                      <a:pt x="214" y="487"/>
                      <a:pt x="428" y="329"/>
                    </a:cubicBezTo>
                    <a:cubicBezTo>
                      <a:pt x="639" y="171"/>
                      <a:pt x="939" y="214"/>
                      <a:pt x="1096" y="428"/>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grpSp>
        <p:grpSp>
          <p:nvGrpSpPr>
            <p:cNvPr id="276" name="Group 275"/>
            <p:cNvGrpSpPr/>
            <p:nvPr/>
          </p:nvGrpSpPr>
          <p:grpSpPr>
            <a:xfrm>
              <a:off x="15870042" y="3352414"/>
              <a:ext cx="1197475" cy="1218519"/>
              <a:chOff x="15870042" y="3352414"/>
              <a:chExt cx="1197475" cy="1218519"/>
            </a:xfrm>
            <a:solidFill>
              <a:schemeClr val="accent1"/>
            </a:solidFill>
          </p:grpSpPr>
          <p:sp>
            <p:nvSpPr>
              <p:cNvPr id="277" name="Freeform 200"/>
              <p:cNvSpPr>
                <a:spLocks noChangeArrowheads="1"/>
              </p:cNvSpPr>
              <p:nvPr/>
            </p:nvSpPr>
            <p:spPr bwMode="auto">
              <a:xfrm>
                <a:off x="16119693" y="3606272"/>
                <a:ext cx="715100" cy="710803"/>
              </a:xfrm>
              <a:custGeom>
                <a:avLst/>
                <a:gdLst>
                  <a:gd name="T0" fmla="*/ 375 w 748"/>
                  <a:gd name="T1" fmla="*/ 0 h 747"/>
                  <a:gd name="T2" fmla="*/ 375 w 748"/>
                  <a:gd name="T3" fmla="*/ 0 h 747"/>
                  <a:gd name="T4" fmla="*/ 0 w 748"/>
                  <a:gd name="T5" fmla="*/ 372 h 747"/>
                  <a:gd name="T6" fmla="*/ 375 w 748"/>
                  <a:gd name="T7" fmla="*/ 746 h 747"/>
                  <a:gd name="T8" fmla="*/ 747 w 748"/>
                  <a:gd name="T9" fmla="*/ 372 h 747"/>
                  <a:gd name="T10" fmla="*/ 375 w 748"/>
                  <a:gd name="T11" fmla="*/ 0 h 747"/>
                </a:gdLst>
                <a:ahLst/>
                <a:cxnLst>
                  <a:cxn ang="0">
                    <a:pos x="T0" y="T1"/>
                  </a:cxn>
                  <a:cxn ang="0">
                    <a:pos x="T2" y="T3"/>
                  </a:cxn>
                  <a:cxn ang="0">
                    <a:pos x="T4" y="T5"/>
                  </a:cxn>
                  <a:cxn ang="0">
                    <a:pos x="T6" y="T7"/>
                  </a:cxn>
                  <a:cxn ang="0">
                    <a:pos x="T8" y="T9"/>
                  </a:cxn>
                  <a:cxn ang="0">
                    <a:pos x="T10" y="T11"/>
                  </a:cxn>
                </a:cxnLst>
                <a:rect l="0" t="0" r="r" b="b"/>
                <a:pathLst>
                  <a:path w="748" h="747">
                    <a:moveTo>
                      <a:pt x="375" y="0"/>
                    </a:moveTo>
                    <a:lnTo>
                      <a:pt x="375" y="0"/>
                    </a:lnTo>
                    <a:cubicBezTo>
                      <a:pt x="169" y="0"/>
                      <a:pt x="0" y="166"/>
                      <a:pt x="0" y="372"/>
                    </a:cubicBezTo>
                    <a:cubicBezTo>
                      <a:pt x="0" y="578"/>
                      <a:pt x="169" y="746"/>
                      <a:pt x="375" y="746"/>
                    </a:cubicBezTo>
                    <a:cubicBezTo>
                      <a:pt x="581" y="746"/>
                      <a:pt x="747" y="578"/>
                      <a:pt x="747" y="372"/>
                    </a:cubicBezTo>
                    <a:cubicBezTo>
                      <a:pt x="747" y="166"/>
                      <a:pt x="581" y="0"/>
                      <a:pt x="375"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278" name="Freeform 201"/>
              <p:cNvSpPr>
                <a:spLocks noChangeArrowheads="1"/>
              </p:cNvSpPr>
              <p:nvPr/>
            </p:nvSpPr>
            <p:spPr bwMode="auto">
              <a:xfrm>
                <a:off x="15870042" y="3352414"/>
                <a:ext cx="1197475" cy="1218519"/>
              </a:xfrm>
              <a:custGeom>
                <a:avLst/>
                <a:gdLst>
                  <a:gd name="T0" fmla="*/ 768 w 1253"/>
                  <a:gd name="T1" fmla="*/ 142 h 1274"/>
                  <a:gd name="T2" fmla="*/ 687 w 1253"/>
                  <a:gd name="T3" fmla="*/ 123 h 1274"/>
                  <a:gd name="T4" fmla="*/ 530 w 1253"/>
                  <a:gd name="T5" fmla="*/ 11 h 1274"/>
                  <a:gd name="T6" fmla="*/ 436 w 1253"/>
                  <a:gd name="T7" fmla="*/ 163 h 1274"/>
                  <a:gd name="T8" fmla="*/ 350 w 1253"/>
                  <a:gd name="T9" fmla="*/ 67 h 1274"/>
                  <a:gd name="T10" fmla="*/ 289 w 1253"/>
                  <a:gd name="T11" fmla="*/ 257 h 1274"/>
                  <a:gd name="T12" fmla="*/ 227 w 1253"/>
                  <a:gd name="T13" fmla="*/ 316 h 1274"/>
                  <a:gd name="T14" fmla="*/ 48 w 1253"/>
                  <a:gd name="T15" fmla="*/ 388 h 1274"/>
                  <a:gd name="T16" fmla="*/ 126 w 1253"/>
                  <a:gd name="T17" fmla="*/ 551 h 1274"/>
                  <a:gd name="T18" fmla="*/ 0 w 1253"/>
                  <a:gd name="T19" fmla="*/ 573 h 1274"/>
                  <a:gd name="T20" fmla="*/ 126 w 1253"/>
                  <a:gd name="T21" fmla="*/ 725 h 1274"/>
                  <a:gd name="T22" fmla="*/ 153 w 1253"/>
                  <a:gd name="T23" fmla="*/ 829 h 1274"/>
                  <a:gd name="T24" fmla="*/ 128 w 1253"/>
                  <a:gd name="T25" fmla="*/ 1022 h 1274"/>
                  <a:gd name="T26" fmla="*/ 340 w 1253"/>
                  <a:gd name="T27" fmla="*/ 1059 h 1274"/>
                  <a:gd name="T28" fmla="*/ 308 w 1253"/>
                  <a:gd name="T29" fmla="*/ 1182 h 1274"/>
                  <a:gd name="T30" fmla="*/ 500 w 1253"/>
                  <a:gd name="T31" fmla="*/ 1134 h 1274"/>
                  <a:gd name="T32" fmla="*/ 581 w 1253"/>
                  <a:gd name="T33" fmla="*/ 1150 h 1274"/>
                  <a:gd name="T34" fmla="*/ 610 w 1253"/>
                  <a:gd name="T35" fmla="*/ 1273 h 1274"/>
                  <a:gd name="T36" fmla="*/ 754 w 1253"/>
                  <a:gd name="T37" fmla="*/ 1137 h 1274"/>
                  <a:gd name="T38" fmla="*/ 832 w 1253"/>
                  <a:gd name="T39" fmla="*/ 1110 h 1274"/>
                  <a:gd name="T40" fmla="*/ 920 w 1253"/>
                  <a:gd name="T41" fmla="*/ 1206 h 1274"/>
                  <a:gd name="T42" fmla="*/ 979 w 1253"/>
                  <a:gd name="T43" fmla="*/ 1019 h 1274"/>
                  <a:gd name="T44" fmla="*/ 1035 w 1253"/>
                  <a:gd name="T45" fmla="*/ 958 h 1274"/>
                  <a:gd name="T46" fmla="*/ 1158 w 1253"/>
                  <a:gd name="T47" fmla="*/ 1001 h 1274"/>
                  <a:gd name="T48" fmla="*/ 1121 w 1253"/>
                  <a:gd name="T49" fmla="*/ 805 h 1274"/>
                  <a:gd name="T50" fmla="*/ 1140 w 1253"/>
                  <a:gd name="T51" fmla="*/ 712 h 1274"/>
                  <a:gd name="T52" fmla="*/ 1252 w 1253"/>
                  <a:gd name="T53" fmla="*/ 704 h 1274"/>
                  <a:gd name="T54" fmla="*/ 1134 w 1253"/>
                  <a:gd name="T55" fmla="*/ 551 h 1274"/>
                  <a:gd name="T56" fmla="*/ 1107 w 1253"/>
                  <a:gd name="T57" fmla="*/ 447 h 1274"/>
                  <a:gd name="T58" fmla="*/ 1206 w 1253"/>
                  <a:gd name="T59" fmla="*/ 361 h 1274"/>
                  <a:gd name="T60" fmla="*/ 1019 w 1253"/>
                  <a:gd name="T61" fmla="*/ 297 h 1274"/>
                  <a:gd name="T62" fmla="*/ 928 w 1253"/>
                  <a:gd name="T63" fmla="*/ 214 h 1274"/>
                  <a:gd name="T64" fmla="*/ 960 w 1253"/>
                  <a:gd name="T65" fmla="*/ 91 h 1274"/>
                  <a:gd name="T66" fmla="*/ 768 w 1253"/>
                  <a:gd name="T67" fmla="*/ 142 h 1274"/>
                  <a:gd name="T68" fmla="*/ 1059 w 1253"/>
                  <a:gd name="T69" fmla="*/ 637 h 1274"/>
                  <a:gd name="T70" fmla="*/ 206 w 1253"/>
                  <a:gd name="T71" fmla="*/ 637 h 1274"/>
                  <a:gd name="T72" fmla="*/ 1059 w 1253"/>
                  <a:gd name="T73" fmla="*/ 637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53" h="1274">
                    <a:moveTo>
                      <a:pt x="768" y="142"/>
                    </a:moveTo>
                    <a:lnTo>
                      <a:pt x="768" y="142"/>
                    </a:lnTo>
                    <a:cubicBezTo>
                      <a:pt x="743" y="134"/>
                      <a:pt x="717" y="129"/>
                      <a:pt x="687" y="126"/>
                    </a:cubicBezTo>
                    <a:cubicBezTo>
                      <a:pt x="687" y="123"/>
                      <a:pt x="687" y="123"/>
                      <a:pt x="687" y="123"/>
                    </a:cubicBezTo>
                    <a:cubicBezTo>
                      <a:pt x="658" y="0"/>
                      <a:pt x="658" y="0"/>
                      <a:pt x="658" y="0"/>
                    </a:cubicBezTo>
                    <a:cubicBezTo>
                      <a:pt x="530" y="11"/>
                      <a:pt x="530" y="11"/>
                      <a:pt x="530" y="11"/>
                    </a:cubicBezTo>
                    <a:cubicBezTo>
                      <a:pt x="514" y="136"/>
                      <a:pt x="514" y="136"/>
                      <a:pt x="514" y="136"/>
                    </a:cubicBezTo>
                    <a:cubicBezTo>
                      <a:pt x="487" y="145"/>
                      <a:pt x="460" y="153"/>
                      <a:pt x="436" y="163"/>
                    </a:cubicBezTo>
                    <a:cubicBezTo>
                      <a:pt x="433" y="161"/>
                      <a:pt x="433" y="161"/>
                      <a:pt x="433" y="161"/>
                    </a:cubicBezTo>
                    <a:cubicBezTo>
                      <a:pt x="350" y="67"/>
                      <a:pt x="350" y="67"/>
                      <a:pt x="350" y="67"/>
                    </a:cubicBezTo>
                    <a:cubicBezTo>
                      <a:pt x="241" y="136"/>
                      <a:pt x="241" y="136"/>
                      <a:pt x="241" y="136"/>
                    </a:cubicBezTo>
                    <a:cubicBezTo>
                      <a:pt x="289" y="257"/>
                      <a:pt x="289" y="257"/>
                      <a:pt x="289" y="257"/>
                    </a:cubicBezTo>
                    <a:cubicBezTo>
                      <a:pt x="268" y="275"/>
                      <a:pt x="249" y="294"/>
                      <a:pt x="230" y="316"/>
                    </a:cubicBezTo>
                    <a:cubicBezTo>
                      <a:pt x="227" y="316"/>
                      <a:pt x="227" y="316"/>
                      <a:pt x="227" y="316"/>
                    </a:cubicBezTo>
                    <a:cubicBezTo>
                      <a:pt x="110" y="275"/>
                      <a:pt x="110" y="275"/>
                      <a:pt x="110" y="275"/>
                    </a:cubicBezTo>
                    <a:cubicBezTo>
                      <a:pt x="48" y="388"/>
                      <a:pt x="48" y="388"/>
                      <a:pt x="48" y="388"/>
                    </a:cubicBezTo>
                    <a:cubicBezTo>
                      <a:pt x="147" y="471"/>
                      <a:pt x="147" y="471"/>
                      <a:pt x="147" y="471"/>
                    </a:cubicBezTo>
                    <a:cubicBezTo>
                      <a:pt x="137" y="495"/>
                      <a:pt x="131" y="514"/>
                      <a:pt x="126" y="551"/>
                    </a:cubicBezTo>
                    <a:cubicBezTo>
                      <a:pt x="123" y="551"/>
                      <a:pt x="123" y="551"/>
                      <a:pt x="123" y="551"/>
                    </a:cubicBezTo>
                    <a:cubicBezTo>
                      <a:pt x="0" y="573"/>
                      <a:pt x="0" y="573"/>
                      <a:pt x="0" y="573"/>
                    </a:cubicBezTo>
                    <a:cubicBezTo>
                      <a:pt x="0" y="701"/>
                      <a:pt x="0" y="701"/>
                      <a:pt x="0" y="701"/>
                    </a:cubicBezTo>
                    <a:cubicBezTo>
                      <a:pt x="126" y="725"/>
                      <a:pt x="126" y="725"/>
                      <a:pt x="126" y="725"/>
                    </a:cubicBezTo>
                    <a:cubicBezTo>
                      <a:pt x="131" y="760"/>
                      <a:pt x="142" y="794"/>
                      <a:pt x="155" y="829"/>
                    </a:cubicBezTo>
                    <a:cubicBezTo>
                      <a:pt x="153" y="829"/>
                      <a:pt x="153" y="829"/>
                      <a:pt x="153" y="829"/>
                    </a:cubicBezTo>
                    <a:cubicBezTo>
                      <a:pt x="59" y="912"/>
                      <a:pt x="59" y="912"/>
                      <a:pt x="59" y="912"/>
                    </a:cubicBezTo>
                    <a:cubicBezTo>
                      <a:pt x="128" y="1022"/>
                      <a:pt x="128" y="1022"/>
                      <a:pt x="128" y="1022"/>
                    </a:cubicBezTo>
                    <a:cubicBezTo>
                      <a:pt x="249" y="977"/>
                      <a:pt x="249" y="977"/>
                      <a:pt x="249" y="977"/>
                    </a:cubicBezTo>
                    <a:cubicBezTo>
                      <a:pt x="275" y="1008"/>
                      <a:pt x="305" y="1038"/>
                      <a:pt x="340" y="1059"/>
                    </a:cubicBezTo>
                    <a:cubicBezTo>
                      <a:pt x="340" y="1062"/>
                      <a:pt x="340" y="1062"/>
                      <a:pt x="340" y="1062"/>
                    </a:cubicBezTo>
                    <a:cubicBezTo>
                      <a:pt x="308" y="1182"/>
                      <a:pt x="308" y="1182"/>
                      <a:pt x="308" y="1182"/>
                    </a:cubicBezTo>
                    <a:cubicBezTo>
                      <a:pt x="423" y="1238"/>
                      <a:pt x="423" y="1238"/>
                      <a:pt x="423" y="1238"/>
                    </a:cubicBezTo>
                    <a:cubicBezTo>
                      <a:pt x="500" y="1134"/>
                      <a:pt x="500" y="1134"/>
                      <a:pt x="500" y="1134"/>
                    </a:cubicBezTo>
                    <a:lnTo>
                      <a:pt x="500" y="1134"/>
                    </a:lnTo>
                    <a:cubicBezTo>
                      <a:pt x="524" y="1140"/>
                      <a:pt x="554" y="1148"/>
                      <a:pt x="581" y="1150"/>
                    </a:cubicBezTo>
                    <a:cubicBezTo>
                      <a:pt x="581" y="1153"/>
                      <a:pt x="581" y="1153"/>
                      <a:pt x="581" y="1153"/>
                    </a:cubicBezTo>
                    <a:cubicBezTo>
                      <a:pt x="610" y="1273"/>
                      <a:pt x="610" y="1273"/>
                      <a:pt x="610" y="1273"/>
                    </a:cubicBezTo>
                    <a:cubicBezTo>
                      <a:pt x="738" y="1265"/>
                      <a:pt x="738" y="1265"/>
                      <a:pt x="738" y="1265"/>
                    </a:cubicBezTo>
                    <a:cubicBezTo>
                      <a:pt x="754" y="1137"/>
                      <a:pt x="754" y="1137"/>
                      <a:pt x="754" y="1137"/>
                    </a:cubicBezTo>
                    <a:lnTo>
                      <a:pt x="754" y="1137"/>
                    </a:lnTo>
                    <a:cubicBezTo>
                      <a:pt x="781" y="1129"/>
                      <a:pt x="808" y="1121"/>
                      <a:pt x="832" y="1110"/>
                    </a:cubicBezTo>
                    <a:cubicBezTo>
                      <a:pt x="835" y="1116"/>
                      <a:pt x="835" y="1116"/>
                      <a:pt x="835" y="1116"/>
                    </a:cubicBezTo>
                    <a:cubicBezTo>
                      <a:pt x="920" y="1206"/>
                      <a:pt x="920" y="1206"/>
                      <a:pt x="920" y="1206"/>
                    </a:cubicBezTo>
                    <a:cubicBezTo>
                      <a:pt x="1027" y="1137"/>
                      <a:pt x="1027" y="1137"/>
                      <a:pt x="1027" y="1137"/>
                    </a:cubicBezTo>
                    <a:cubicBezTo>
                      <a:pt x="979" y="1019"/>
                      <a:pt x="979" y="1019"/>
                      <a:pt x="979" y="1019"/>
                    </a:cubicBezTo>
                    <a:cubicBezTo>
                      <a:pt x="979" y="1017"/>
                      <a:pt x="979" y="1017"/>
                      <a:pt x="979" y="1017"/>
                    </a:cubicBezTo>
                    <a:cubicBezTo>
                      <a:pt x="1000" y="998"/>
                      <a:pt x="1019" y="979"/>
                      <a:pt x="1035" y="958"/>
                    </a:cubicBezTo>
                    <a:cubicBezTo>
                      <a:pt x="1041" y="960"/>
                      <a:pt x="1041" y="960"/>
                      <a:pt x="1041" y="960"/>
                    </a:cubicBezTo>
                    <a:cubicBezTo>
                      <a:pt x="1158" y="1001"/>
                      <a:pt x="1158" y="1001"/>
                      <a:pt x="1158" y="1001"/>
                    </a:cubicBezTo>
                    <a:cubicBezTo>
                      <a:pt x="1220" y="888"/>
                      <a:pt x="1220" y="888"/>
                      <a:pt x="1220" y="888"/>
                    </a:cubicBezTo>
                    <a:cubicBezTo>
                      <a:pt x="1121" y="805"/>
                      <a:pt x="1121" y="805"/>
                      <a:pt x="1121" y="805"/>
                    </a:cubicBezTo>
                    <a:cubicBezTo>
                      <a:pt x="1118" y="797"/>
                      <a:pt x="1118" y="797"/>
                      <a:pt x="1118" y="797"/>
                    </a:cubicBezTo>
                    <a:cubicBezTo>
                      <a:pt x="1129" y="770"/>
                      <a:pt x="1134" y="749"/>
                      <a:pt x="1140" y="712"/>
                    </a:cubicBezTo>
                    <a:cubicBezTo>
                      <a:pt x="1145" y="712"/>
                      <a:pt x="1145" y="712"/>
                      <a:pt x="1145" y="712"/>
                    </a:cubicBezTo>
                    <a:cubicBezTo>
                      <a:pt x="1252" y="704"/>
                      <a:pt x="1252" y="704"/>
                      <a:pt x="1252" y="704"/>
                    </a:cubicBezTo>
                    <a:cubicBezTo>
                      <a:pt x="1252" y="575"/>
                      <a:pt x="1252" y="575"/>
                      <a:pt x="1252" y="575"/>
                    </a:cubicBezTo>
                    <a:cubicBezTo>
                      <a:pt x="1134" y="551"/>
                      <a:pt x="1134" y="551"/>
                      <a:pt x="1134" y="551"/>
                    </a:cubicBezTo>
                    <a:cubicBezTo>
                      <a:pt x="1137" y="551"/>
                      <a:pt x="1137" y="551"/>
                      <a:pt x="1137" y="551"/>
                    </a:cubicBezTo>
                    <a:cubicBezTo>
                      <a:pt x="1129" y="514"/>
                      <a:pt x="1121" y="479"/>
                      <a:pt x="1107" y="447"/>
                    </a:cubicBezTo>
                    <a:cubicBezTo>
                      <a:pt x="1113" y="444"/>
                      <a:pt x="1113" y="444"/>
                      <a:pt x="1113" y="444"/>
                    </a:cubicBezTo>
                    <a:cubicBezTo>
                      <a:pt x="1206" y="361"/>
                      <a:pt x="1206" y="361"/>
                      <a:pt x="1206" y="361"/>
                    </a:cubicBezTo>
                    <a:cubicBezTo>
                      <a:pt x="1140" y="251"/>
                      <a:pt x="1140" y="251"/>
                      <a:pt x="1140" y="251"/>
                    </a:cubicBezTo>
                    <a:cubicBezTo>
                      <a:pt x="1019" y="297"/>
                      <a:pt x="1019" y="297"/>
                      <a:pt x="1019" y="297"/>
                    </a:cubicBezTo>
                    <a:lnTo>
                      <a:pt x="1019" y="297"/>
                    </a:lnTo>
                    <a:cubicBezTo>
                      <a:pt x="992" y="268"/>
                      <a:pt x="960" y="238"/>
                      <a:pt x="928" y="214"/>
                    </a:cubicBezTo>
                    <a:cubicBezTo>
                      <a:pt x="928" y="211"/>
                      <a:pt x="928" y="211"/>
                      <a:pt x="928" y="211"/>
                    </a:cubicBezTo>
                    <a:cubicBezTo>
                      <a:pt x="960" y="91"/>
                      <a:pt x="960" y="91"/>
                      <a:pt x="960" y="91"/>
                    </a:cubicBezTo>
                    <a:cubicBezTo>
                      <a:pt x="845" y="37"/>
                      <a:pt x="845" y="37"/>
                      <a:pt x="845" y="37"/>
                    </a:cubicBezTo>
                    <a:cubicBezTo>
                      <a:pt x="768" y="142"/>
                      <a:pt x="768" y="142"/>
                      <a:pt x="768" y="142"/>
                    </a:cubicBezTo>
                    <a:close/>
                    <a:moveTo>
                      <a:pt x="1059" y="637"/>
                    </a:moveTo>
                    <a:lnTo>
                      <a:pt x="1059" y="637"/>
                    </a:lnTo>
                    <a:cubicBezTo>
                      <a:pt x="1059" y="872"/>
                      <a:pt x="869" y="1065"/>
                      <a:pt x="634" y="1065"/>
                    </a:cubicBezTo>
                    <a:cubicBezTo>
                      <a:pt x="396" y="1065"/>
                      <a:pt x="206" y="872"/>
                      <a:pt x="206" y="637"/>
                    </a:cubicBezTo>
                    <a:cubicBezTo>
                      <a:pt x="206" y="401"/>
                      <a:pt x="396" y="211"/>
                      <a:pt x="634" y="211"/>
                    </a:cubicBezTo>
                    <a:cubicBezTo>
                      <a:pt x="869" y="211"/>
                      <a:pt x="1059" y="401"/>
                      <a:pt x="1059" y="637"/>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grpSp>
        <p:grpSp>
          <p:nvGrpSpPr>
            <p:cNvPr id="279" name="Group 278"/>
            <p:cNvGrpSpPr/>
            <p:nvPr/>
          </p:nvGrpSpPr>
          <p:grpSpPr>
            <a:xfrm>
              <a:off x="17973028" y="4308613"/>
              <a:ext cx="1032452" cy="1049280"/>
              <a:chOff x="17973028" y="4308613"/>
              <a:chExt cx="1032452" cy="1049280"/>
            </a:xfrm>
            <a:solidFill>
              <a:schemeClr val="accent1"/>
            </a:solidFill>
          </p:grpSpPr>
          <p:sp>
            <p:nvSpPr>
              <p:cNvPr id="280" name="Freeform 202"/>
              <p:cNvSpPr>
                <a:spLocks noChangeArrowheads="1"/>
              </p:cNvSpPr>
              <p:nvPr/>
            </p:nvSpPr>
            <p:spPr bwMode="auto">
              <a:xfrm>
                <a:off x="18188827" y="4528623"/>
                <a:ext cx="613547" cy="613490"/>
              </a:xfrm>
              <a:custGeom>
                <a:avLst/>
                <a:gdLst>
                  <a:gd name="T0" fmla="*/ 321 w 643"/>
                  <a:gd name="T1" fmla="*/ 0 h 646"/>
                  <a:gd name="T2" fmla="*/ 321 w 643"/>
                  <a:gd name="T3" fmla="*/ 0 h 646"/>
                  <a:gd name="T4" fmla="*/ 0 w 643"/>
                  <a:gd name="T5" fmla="*/ 321 h 646"/>
                  <a:gd name="T6" fmla="*/ 321 w 643"/>
                  <a:gd name="T7" fmla="*/ 645 h 646"/>
                  <a:gd name="T8" fmla="*/ 642 w 643"/>
                  <a:gd name="T9" fmla="*/ 321 h 646"/>
                  <a:gd name="T10" fmla="*/ 321 w 643"/>
                  <a:gd name="T11" fmla="*/ 0 h 646"/>
                </a:gdLst>
                <a:ahLst/>
                <a:cxnLst>
                  <a:cxn ang="0">
                    <a:pos x="T0" y="T1"/>
                  </a:cxn>
                  <a:cxn ang="0">
                    <a:pos x="T2" y="T3"/>
                  </a:cxn>
                  <a:cxn ang="0">
                    <a:pos x="T4" y="T5"/>
                  </a:cxn>
                  <a:cxn ang="0">
                    <a:pos x="T6" y="T7"/>
                  </a:cxn>
                  <a:cxn ang="0">
                    <a:pos x="T8" y="T9"/>
                  </a:cxn>
                  <a:cxn ang="0">
                    <a:pos x="T10" y="T11"/>
                  </a:cxn>
                </a:cxnLst>
                <a:rect l="0" t="0" r="r" b="b"/>
                <a:pathLst>
                  <a:path w="643" h="646">
                    <a:moveTo>
                      <a:pt x="321" y="0"/>
                    </a:moveTo>
                    <a:lnTo>
                      <a:pt x="321" y="0"/>
                    </a:lnTo>
                    <a:cubicBezTo>
                      <a:pt x="144" y="0"/>
                      <a:pt x="0" y="145"/>
                      <a:pt x="0" y="321"/>
                    </a:cubicBezTo>
                    <a:cubicBezTo>
                      <a:pt x="0" y="500"/>
                      <a:pt x="144" y="645"/>
                      <a:pt x="321" y="645"/>
                    </a:cubicBezTo>
                    <a:cubicBezTo>
                      <a:pt x="500" y="645"/>
                      <a:pt x="642" y="500"/>
                      <a:pt x="642" y="321"/>
                    </a:cubicBezTo>
                    <a:cubicBezTo>
                      <a:pt x="642" y="145"/>
                      <a:pt x="500" y="0"/>
                      <a:pt x="321"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281" name="Freeform 203"/>
              <p:cNvSpPr>
                <a:spLocks noChangeArrowheads="1"/>
              </p:cNvSpPr>
              <p:nvPr/>
            </p:nvSpPr>
            <p:spPr bwMode="auto">
              <a:xfrm>
                <a:off x="17973028" y="4308613"/>
                <a:ext cx="1032452" cy="1049280"/>
              </a:xfrm>
              <a:custGeom>
                <a:avLst/>
                <a:gdLst>
                  <a:gd name="T0" fmla="*/ 664 w 1082"/>
                  <a:gd name="T1" fmla="*/ 120 h 1100"/>
                  <a:gd name="T2" fmla="*/ 594 w 1082"/>
                  <a:gd name="T3" fmla="*/ 104 h 1100"/>
                  <a:gd name="T4" fmla="*/ 458 w 1082"/>
                  <a:gd name="T5" fmla="*/ 8 h 1100"/>
                  <a:gd name="T6" fmla="*/ 375 w 1082"/>
                  <a:gd name="T7" fmla="*/ 139 h 1100"/>
                  <a:gd name="T8" fmla="*/ 303 w 1082"/>
                  <a:gd name="T9" fmla="*/ 59 h 1100"/>
                  <a:gd name="T10" fmla="*/ 249 w 1082"/>
                  <a:gd name="T11" fmla="*/ 222 h 1100"/>
                  <a:gd name="T12" fmla="*/ 198 w 1082"/>
                  <a:gd name="T13" fmla="*/ 273 h 1100"/>
                  <a:gd name="T14" fmla="*/ 43 w 1082"/>
                  <a:gd name="T15" fmla="*/ 334 h 1100"/>
                  <a:gd name="T16" fmla="*/ 110 w 1082"/>
                  <a:gd name="T17" fmla="*/ 476 h 1100"/>
                  <a:gd name="T18" fmla="*/ 0 w 1082"/>
                  <a:gd name="T19" fmla="*/ 492 h 1100"/>
                  <a:gd name="T20" fmla="*/ 110 w 1082"/>
                  <a:gd name="T21" fmla="*/ 626 h 1100"/>
                  <a:gd name="T22" fmla="*/ 134 w 1082"/>
                  <a:gd name="T23" fmla="*/ 717 h 1100"/>
                  <a:gd name="T24" fmla="*/ 110 w 1082"/>
                  <a:gd name="T25" fmla="*/ 882 h 1100"/>
                  <a:gd name="T26" fmla="*/ 294 w 1082"/>
                  <a:gd name="T27" fmla="*/ 915 h 1100"/>
                  <a:gd name="T28" fmla="*/ 265 w 1082"/>
                  <a:gd name="T29" fmla="*/ 1022 h 1100"/>
                  <a:gd name="T30" fmla="*/ 431 w 1082"/>
                  <a:gd name="T31" fmla="*/ 976 h 1100"/>
                  <a:gd name="T32" fmla="*/ 501 w 1082"/>
                  <a:gd name="T33" fmla="*/ 990 h 1100"/>
                  <a:gd name="T34" fmla="*/ 527 w 1082"/>
                  <a:gd name="T35" fmla="*/ 1099 h 1100"/>
                  <a:gd name="T36" fmla="*/ 650 w 1082"/>
                  <a:gd name="T37" fmla="*/ 982 h 1100"/>
                  <a:gd name="T38" fmla="*/ 720 w 1082"/>
                  <a:gd name="T39" fmla="*/ 957 h 1100"/>
                  <a:gd name="T40" fmla="*/ 792 w 1082"/>
                  <a:gd name="T41" fmla="*/ 1040 h 1100"/>
                  <a:gd name="T42" fmla="*/ 846 w 1082"/>
                  <a:gd name="T43" fmla="*/ 877 h 1100"/>
                  <a:gd name="T44" fmla="*/ 894 w 1082"/>
                  <a:gd name="T45" fmla="*/ 826 h 1100"/>
                  <a:gd name="T46" fmla="*/ 998 w 1082"/>
                  <a:gd name="T47" fmla="*/ 861 h 1100"/>
                  <a:gd name="T48" fmla="*/ 969 w 1082"/>
                  <a:gd name="T49" fmla="*/ 693 h 1100"/>
                  <a:gd name="T50" fmla="*/ 985 w 1082"/>
                  <a:gd name="T51" fmla="*/ 612 h 1100"/>
                  <a:gd name="T52" fmla="*/ 1081 w 1082"/>
                  <a:gd name="T53" fmla="*/ 607 h 1100"/>
                  <a:gd name="T54" fmla="*/ 979 w 1082"/>
                  <a:gd name="T55" fmla="*/ 473 h 1100"/>
                  <a:gd name="T56" fmla="*/ 958 w 1082"/>
                  <a:gd name="T57" fmla="*/ 385 h 1100"/>
                  <a:gd name="T58" fmla="*/ 1043 w 1082"/>
                  <a:gd name="T59" fmla="*/ 313 h 1100"/>
                  <a:gd name="T60" fmla="*/ 881 w 1082"/>
                  <a:gd name="T61" fmla="*/ 257 h 1100"/>
                  <a:gd name="T62" fmla="*/ 800 w 1082"/>
                  <a:gd name="T63" fmla="*/ 184 h 1100"/>
                  <a:gd name="T64" fmla="*/ 830 w 1082"/>
                  <a:gd name="T65" fmla="*/ 78 h 1100"/>
                  <a:gd name="T66" fmla="*/ 664 w 1082"/>
                  <a:gd name="T67" fmla="*/ 120 h 1100"/>
                  <a:gd name="T68" fmla="*/ 915 w 1082"/>
                  <a:gd name="T69" fmla="*/ 548 h 1100"/>
                  <a:gd name="T70" fmla="*/ 179 w 1082"/>
                  <a:gd name="T71" fmla="*/ 548 h 1100"/>
                  <a:gd name="T72" fmla="*/ 915 w 1082"/>
                  <a:gd name="T73" fmla="*/ 548 h 1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2" h="1100">
                    <a:moveTo>
                      <a:pt x="664" y="120"/>
                    </a:moveTo>
                    <a:lnTo>
                      <a:pt x="664" y="120"/>
                    </a:lnTo>
                    <a:cubicBezTo>
                      <a:pt x="642" y="115"/>
                      <a:pt x="618" y="109"/>
                      <a:pt x="594" y="107"/>
                    </a:cubicBezTo>
                    <a:cubicBezTo>
                      <a:pt x="594" y="104"/>
                      <a:pt x="594" y="104"/>
                      <a:pt x="594" y="104"/>
                    </a:cubicBezTo>
                    <a:cubicBezTo>
                      <a:pt x="568" y="0"/>
                      <a:pt x="568" y="0"/>
                      <a:pt x="568" y="0"/>
                    </a:cubicBezTo>
                    <a:cubicBezTo>
                      <a:pt x="458" y="8"/>
                      <a:pt x="458" y="8"/>
                      <a:pt x="458" y="8"/>
                    </a:cubicBezTo>
                    <a:cubicBezTo>
                      <a:pt x="444" y="118"/>
                      <a:pt x="444" y="118"/>
                      <a:pt x="444" y="118"/>
                    </a:cubicBezTo>
                    <a:cubicBezTo>
                      <a:pt x="420" y="123"/>
                      <a:pt x="396" y="131"/>
                      <a:pt x="375" y="139"/>
                    </a:cubicBezTo>
                    <a:lnTo>
                      <a:pt x="375" y="139"/>
                    </a:lnTo>
                    <a:cubicBezTo>
                      <a:pt x="303" y="59"/>
                      <a:pt x="303" y="59"/>
                      <a:pt x="303" y="59"/>
                    </a:cubicBezTo>
                    <a:cubicBezTo>
                      <a:pt x="209" y="118"/>
                      <a:pt x="209" y="118"/>
                      <a:pt x="209" y="118"/>
                    </a:cubicBezTo>
                    <a:cubicBezTo>
                      <a:pt x="249" y="222"/>
                      <a:pt x="249" y="222"/>
                      <a:pt x="249" y="222"/>
                    </a:cubicBezTo>
                    <a:cubicBezTo>
                      <a:pt x="230" y="238"/>
                      <a:pt x="214" y="254"/>
                      <a:pt x="201" y="273"/>
                    </a:cubicBezTo>
                    <a:cubicBezTo>
                      <a:pt x="198" y="273"/>
                      <a:pt x="198" y="273"/>
                      <a:pt x="198" y="273"/>
                    </a:cubicBezTo>
                    <a:cubicBezTo>
                      <a:pt x="97" y="238"/>
                      <a:pt x="97" y="238"/>
                      <a:pt x="97" y="238"/>
                    </a:cubicBezTo>
                    <a:cubicBezTo>
                      <a:pt x="43" y="334"/>
                      <a:pt x="43" y="334"/>
                      <a:pt x="43" y="334"/>
                    </a:cubicBezTo>
                    <a:cubicBezTo>
                      <a:pt x="126" y="404"/>
                      <a:pt x="126" y="404"/>
                      <a:pt x="126" y="404"/>
                    </a:cubicBezTo>
                    <a:cubicBezTo>
                      <a:pt x="121" y="428"/>
                      <a:pt x="113" y="444"/>
                      <a:pt x="110" y="476"/>
                    </a:cubicBezTo>
                    <a:cubicBezTo>
                      <a:pt x="107" y="476"/>
                      <a:pt x="107" y="476"/>
                      <a:pt x="107" y="476"/>
                    </a:cubicBezTo>
                    <a:cubicBezTo>
                      <a:pt x="0" y="492"/>
                      <a:pt x="0" y="492"/>
                      <a:pt x="0" y="492"/>
                    </a:cubicBezTo>
                    <a:cubicBezTo>
                      <a:pt x="0" y="604"/>
                      <a:pt x="0" y="604"/>
                      <a:pt x="0" y="604"/>
                    </a:cubicBezTo>
                    <a:cubicBezTo>
                      <a:pt x="110" y="626"/>
                      <a:pt x="110" y="626"/>
                      <a:pt x="110" y="626"/>
                    </a:cubicBezTo>
                    <a:cubicBezTo>
                      <a:pt x="115" y="655"/>
                      <a:pt x="123" y="687"/>
                      <a:pt x="134" y="714"/>
                    </a:cubicBezTo>
                    <a:cubicBezTo>
                      <a:pt x="134" y="717"/>
                      <a:pt x="134" y="717"/>
                      <a:pt x="134" y="717"/>
                    </a:cubicBezTo>
                    <a:cubicBezTo>
                      <a:pt x="54" y="786"/>
                      <a:pt x="54" y="786"/>
                      <a:pt x="54" y="786"/>
                    </a:cubicBezTo>
                    <a:cubicBezTo>
                      <a:pt x="110" y="882"/>
                      <a:pt x="110" y="882"/>
                      <a:pt x="110" y="882"/>
                    </a:cubicBezTo>
                    <a:cubicBezTo>
                      <a:pt x="214" y="842"/>
                      <a:pt x="214" y="842"/>
                      <a:pt x="214" y="842"/>
                    </a:cubicBezTo>
                    <a:cubicBezTo>
                      <a:pt x="238" y="869"/>
                      <a:pt x="265" y="893"/>
                      <a:pt x="294" y="915"/>
                    </a:cubicBezTo>
                    <a:cubicBezTo>
                      <a:pt x="294" y="917"/>
                      <a:pt x="294" y="917"/>
                      <a:pt x="294" y="917"/>
                    </a:cubicBezTo>
                    <a:cubicBezTo>
                      <a:pt x="265" y="1022"/>
                      <a:pt x="265" y="1022"/>
                      <a:pt x="265" y="1022"/>
                    </a:cubicBezTo>
                    <a:cubicBezTo>
                      <a:pt x="367" y="1067"/>
                      <a:pt x="367" y="1067"/>
                      <a:pt x="367" y="1067"/>
                    </a:cubicBezTo>
                    <a:cubicBezTo>
                      <a:pt x="431" y="976"/>
                      <a:pt x="431" y="976"/>
                      <a:pt x="431" y="976"/>
                    </a:cubicBezTo>
                    <a:lnTo>
                      <a:pt x="431" y="976"/>
                    </a:lnTo>
                    <a:cubicBezTo>
                      <a:pt x="455" y="984"/>
                      <a:pt x="477" y="990"/>
                      <a:pt x="501" y="990"/>
                    </a:cubicBezTo>
                    <a:cubicBezTo>
                      <a:pt x="501" y="992"/>
                      <a:pt x="501" y="992"/>
                      <a:pt x="501" y="992"/>
                    </a:cubicBezTo>
                    <a:cubicBezTo>
                      <a:pt x="527" y="1099"/>
                      <a:pt x="527" y="1099"/>
                      <a:pt x="527" y="1099"/>
                    </a:cubicBezTo>
                    <a:cubicBezTo>
                      <a:pt x="637" y="1091"/>
                      <a:pt x="637" y="1091"/>
                      <a:pt x="637" y="1091"/>
                    </a:cubicBezTo>
                    <a:cubicBezTo>
                      <a:pt x="650" y="982"/>
                      <a:pt x="650" y="982"/>
                      <a:pt x="650" y="982"/>
                    </a:cubicBezTo>
                    <a:cubicBezTo>
                      <a:pt x="650" y="979"/>
                      <a:pt x="650" y="979"/>
                      <a:pt x="650" y="979"/>
                    </a:cubicBezTo>
                    <a:cubicBezTo>
                      <a:pt x="674" y="973"/>
                      <a:pt x="698" y="968"/>
                      <a:pt x="720" y="957"/>
                    </a:cubicBezTo>
                    <a:cubicBezTo>
                      <a:pt x="720" y="960"/>
                      <a:pt x="720" y="960"/>
                      <a:pt x="720" y="960"/>
                    </a:cubicBezTo>
                    <a:cubicBezTo>
                      <a:pt x="792" y="1040"/>
                      <a:pt x="792" y="1040"/>
                      <a:pt x="792" y="1040"/>
                    </a:cubicBezTo>
                    <a:cubicBezTo>
                      <a:pt x="886" y="982"/>
                      <a:pt x="886" y="982"/>
                      <a:pt x="886" y="982"/>
                    </a:cubicBezTo>
                    <a:cubicBezTo>
                      <a:pt x="846" y="877"/>
                      <a:pt x="846" y="877"/>
                      <a:pt x="846" y="877"/>
                    </a:cubicBezTo>
                    <a:lnTo>
                      <a:pt x="846" y="877"/>
                    </a:lnTo>
                    <a:cubicBezTo>
                      <a:pt x="862" y="861"/>
                      <a:pt x="881" y="842"/>
                      <a:pt x="894" y="826"/>
                    </a:cubicBezTo>
                    <a:cubicBezTo>
                      <a:pt x="896" y="826"/>
                      <a:pt x="896" y="826"/>
                      <a:pt x="896" y="826"/>
                    </a:cubicBezTo>
                    <a:cubicBezTo>
                      <a:pt x="998" y="861"/>
                      <a:pt x="998" y="861"/>
                      <a:pt x="998" y="861"/>
                    </a:cubicBezTo>
                    <a:cubicBezTo>
                      <a:pt x="1052" y="765"/>
                      <a:pt x="1052" y="765"/>
                      <a:pt x="1052" y="765"/>
                    </a:cubicBezTo>
                    <a:cubicBezTo>
                      <a:pt x="969" y="693"/>
                      <a:pt x="969" y="693"/>
                      <a:pt x="969" y="693"/>
                    </a:cubicBezTo>
                    <a:cubicBezTo>
                      <a:pt x="966" y="687"/>
                      <a:pt x="966" y="687"/>
                      <a:pt x="966" y="687"/>
                    </a:cubicBezTo>
                    <a:cubicBezTo>
                      <a:pt x="974" y="666"/>
                      <a:pt x="979" y="644"/>
                      <a:pt x="985" y="612"/>
                    </a:cubicBezTo>
                    <a:cubicBezTo>
                      <a:pt x="987" y="612"/>
                      <a:pt x="987" y="612"/>
                      <a:pt x="987" y="612"/>
                    </a:cubicBezTo>
                    <a:cubicBezTo>
                      <a:pt x="1081" y="607"/>
                      <a:pt x="1081" y="607"/>
                      <a:pt x="1081" y="607"/>
                    </a:cubicBezTo>
                    <a:cubicBezTo>
                      <a:pt x="1081" y="495"/>
                      <a:pt x="1081" y="495"/>
                      <a:pt x="1081" y="495"/>
                    </a:cubicBezTo>
                    <a:cubicBezTo>
                      <a:pt x="979" y="473"/>
                      <a:pt x="979" y="473"/>
                      <a:pt x="979" y="473"/>
                    </a:cubicBezTo>
                    <a:lnTo>
                      <a:pt x="979" y="473"/>
                    </a:lnTo>
                    <a:cubicBezTo>
                      <a:pt x="974" y="444"/>
                      <a:pt x="969" y="414"/>
                      <a:pt x="958" y="385"/>
                    </a:cubicBezTo>
                    <a:cubicBezTo>
                      <a:pt x="961" y="382"/>
                      <a:pt x="961" y="382"/>
                      <a:pt x="961" y="382"/>
                    </a:cubicBezTo>
                    <a:cubicBezTo>
                      <a:pt x="1043" y="313"/>
                      <a:pt x="1043" y="313"/>
                      <a:pt x="1043" y="313"/>
                    </a:cubicBezTo>
                    <a:cubicBezTo>
                      <a:pt x="985" y="217"/>
                      <a:pt x="985" y="217"/>
                      <a:pt x="985" y="217"/>
                    </a:cubicBezTo>
                    <a:cubicBezTo>
                      <a:pt x="881" y="257"/>
                      <a:pt x="881" y="257"/>
                      <a:pt x="881" y="257"/>
                    </a:cubicBezTo>
                    <a:lnTo>
                      <a:pt x="881" y="257"/>
                    </a:lnTo>
                    <a:cubicBezTo>
                      <a:pt x="856" y="230"/>
                      <a:pt x="830" y="206"/>
                      <a:pt x="800" y="184"/>
                    </a:cubicBezTo>
                    <a:cubicBezTo>
                      <a:pt x="803" y="182"/>
                      <a:pt x="803" y="182"/>
                      <a:pt x="803" y="182"/>
                    </a:cubicBezTo>
                    <a:cubicBezTo>
                      <a:pt x="830" y="78"/>
                      <a:pt x="830" y="78"/>
                      <a:pt x="830" y="78"/>
                    </a:cubicBezTo>
                    <a:cubicBezTo>
                      <a:pt x="731" y="32"/>
                      <a:pt x="731" y="32"/>
                      <a:pt x="731" y="32"/>
                    </a:cubicBezTo>
                    <a:cubicBezTo>
                      <a:pt x="664" y="120"/>
                      <a:pt x="664" y="120"/>
                      <a:pt x="664" y="120"/>
                    </a:cubicBezTo>
                    <a:close/>
                    <a:moveTo>
                      <a:pt x="915" y="548"/>
                    </a:moveTo>
                    <a:lnTo>
                      <a:pt x="915" y="548"/>
                    </a:lnTo>
                    <a:cubicBezTo>
                      <a:pt x="915" y="752"/>
                      <a:pt x="749" y="917"/>
                      <a:pt x="546" y="917"/>
                    </a:cubicBezTo>
                    <a:cubicBezTo>
                      <a:pt x="343" y="917"/>
                      <a:pt x="179" y="752"/>
                      <a:pt x="179" y="548"/>
                    </a:cubicBezTo>
                    <a:cubicBezTo>
                      <a:pt x="179" y="345"/>
                      <a:pt x="343" y="182"/>
                      <a:pt x="546" y="182"/>
                    </a:cubicBezTo>
                    <a:cubicBezTo>
                      <a:pt x="749" y="182"/>
                      <a:pt x="915" y="345"/>
                      <a:pt x="915" y="548"/>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grpSp>
        <p:sp>
          <p:nvSpPr>
            <p:cNvPr id="282" name="Freeform 206"/>
            <p:cNvSpPr>
              <a:spLocks noChangeArrowheads="1"/>
            </p:cNvSpPr>
            <p:nvPr/>
          </p:nvSpPr>
          <p:spPr bwMode="auto">
            <a:xfrm>
              <a:off x="15628855" y="4888255"/>
              <a:ext cx="2153762" cy="2153563"/>
            </a:xfrm>
            <a:custGeom>
              <a:avLst/>
              <a:gdLst>
                <a:gd name="T0" fmla="*/ 2249 w 2250"/>
                <a:gd name="T1" fmla="*/ 1126 h 2250"/>
                <a:gd name="T2" fmla="*/ 2249 w 2250"/>
                <a:gd name="T3" fmla="*/ 1126 h 2250"/>
                <a:gd name="T4" fmla="*/ 1123 w 2250"/>
                <a:gd name="T5" fmla="*/ 0 h 2250"/>
                <a:gd name="T6" fmla="*/ 0 w 2250"/>
                <a:gd name="T7" fmla="*/ 1126 h 2250"/>
                <a:gd name="T8" fmla="*/ 1123 w 2250"/>
                <a:gd name="T9" fmla="*/ 2249 h 2250"/>
                <a:gd name="T10" fmla="*/ 2249 w 2250"/>
                <a:gd name="T11" fmla="*/ 1126 h 2250"/>
              </a:gdLst>
              <a:ahLst/>
              <a:cxnLst>
                <a:cxn ang="0">
                  <a:pos x="T0" y="T1"/>
                </a:cxn>
                <a:cxn ang="0">
                  <a:pos x="T2" y="T3"/>
                </a:cxn>
                <a:cxn ang="0">
                  <a:pos x="T4" y="T5"/>
                </a:cxn>
                <a:cxn ang="0">
                  <a:pos x="T6" y="T7"/>
                </a:cxn>
                <a:cxn ang="0">
                  <a:pos x="T8" y="T9"/>
                </a:cxn>
                <a:cxn ang="0">
                  <a:pos x="T10" y="T11"/>
                </a:cxn>
              </a:cxnLst>
              <a:rect l="0" t="0" r="r" b="b"/>
              <a:pathLst>
                <a:path w="2250" h="2250">
                  <a:moveTo>
                    <a:pt x="2249" y="1126"/>
                  </a:moveTo>
                  <a:lnTo>
                    <a:pt x="2249" y="1126"/>
                  </a:lnTo>
                  <a:cubicBezTo>
                    <a:pt x="2249" y="505"/>
                    <a:pt x="1746" y="0"/>
                    <a:pt x="1123" y="0"/>
                  </a:cubicBezTo>
                  <a:cubicBezTo>
                    <a:pt x="503" y="0"/>
                    <a:pt x="0" y="505"/>
                    <a:pt x="0" y="1126"/>
                  </a:cubicBezTo>
                  <a:cubicBezTo>
                    <a:pt x="0" y="1746"/>
                    <a:pt x="503" y="2249"/>
                    <a:pt x="1123" y="2249"/>
                  </a:cubicBezTo>
                  <a:cubicBezTo>
                    <a:pt x="1746" y="2249"/>
                    <a:pt x="2249" y="1746"/>
                    <a:pt x="2249" y="1126"/>
                  </a:cubicBezTo>
                </a:path>
              </a:pathLst>
            </a:custGeom>
            <a:solidFill>
              <a:schemeClr val="accent6"/>
            </a:solidFill>
            <a:ln>
              <a:noFill/>
            </a:ln>
            <a:effectLst/>
          </p:spPr>
          <p:txBody>
            <a:bodyPr wrap="none" anchor="ctr"/>
            <a:lstStyle/>
            <a:p>
              <a:pPr>
                <a:defRPr/>
              </a:pPr>
              <a:endParaRPr lang="en-US" sz="900"/>
            </a:p>
          </p:txBody>
        </p:sp>
        <p:sp>
          <p:nvSpPr>
            <p:cNvPr id="283" name="Freeform 207"/>
            <p:cNvSpPr>
              <a:spLocks noChangeArrowheads="1"/>
            </p:cNvSpPr>
            <p:nvPr/>
          </p:nvSpPr>
          <p:spPr bwMode="auto">
            <a:xfrm>
              <a:off x="16136618" y="5408664"/>
              <a:ext cx="1645999" cy="1633154"/>
            </a:xfrm>
            <a:custGeom>
              <a:avLst/>
              <a:gdLst>
                <a:gd name="T0" fmla="*/ 1720 w 1721"/>
                <a:gd name="T1" fmla="*/ 585 h 1707"/>
                <a:gd name="T2" fmla="*/ 1720 w 1721"/>
                <a:gd name="T3" fmla="*/ 585 h 1707"/>
                <a:gd name="T4" fmla="*/ 1134 w 1721"/>
                <a:gd name="T5" fmla="*/ 0 h 1707"/>
                <a:gd name="T6" fmla="*/ 0 w 1721"/>
                <a:gd name="T7" fmla="*/ 1099 h 1707"/>
                <a:gd name="T8" fmla="*/ 607 w 1721"/>
                <a:gd name="T9" fmla="*/ 1706 h 1707"/>
                <a:gd name="T10" fmla="*/ 1720 w 1721"/>
                <a:gd name="T11" fmla="*/ 585 h 1707"/>
              </a:gdLst>
              <a:ahLst/>
              <a:cxnLst>
                <a:cxn ang="0">
                  <a:pos x="T0" y="T1"/>
                </a:cxn>
                <a:cxn ang="0">
                  <a:pos x="T2" y="T3"/>
                </a:cxn>
                <a:cxn ang="0">
                  <a:pos x="T4" y="T5"/>
                </a:cxn>
                <a:cxn ang="0">
                  <a:pos x="T6" y="T7"/>
                </a:cxn>
                <a:cxn ang="0">
                  <a:pos x="T8" y="T9"/>
                </a:cxn>
                <a:cxn ang="0">
                  <a:pos x="T10" y="T11"/>
                </a:cxn>
              </a:cxnLst>
              <a:rect l="0" t="0" r="r" b="b"/>
              <a:pathLst>
                <a:path w="1721" h="1707">
                  <a:moveTo>
                    <a:pt x="1720" y="585"/>
                  </a:moveTo>
                  <a:lnTo>
                    <a:pt x="1720" y="585"/>
                  </a:lnTo>
                  <a:cubicBezTo>
                    <a:pt x="1134" y="0"/>
                    <a:pt x="1134" y="0"/>
                    <a:pt x="1134" y="0"/>
                  </a:cubicBezTo>
                  <a:cubicBezTo>
                    <a:pt x="0" y="1099"/>
                    <a:pt x="0" y="1099"/>
                    <a:pt x="0" y="1099"/>
                  </a:cubicBezTo>
                  <a:cubicBezTo>
                    <a:pt x="607" y="1706"/>
                    <a:pt x="607" y="1706"/>
                    <a:pt x="607" y="1706"/>
                  </a:cubicBezTo>
                  <a:cubicBezTo>
                    <a:pt x="1222" y="1701"/>
                    <a:pt x="1717" y="1201"/>
                    <a:pt x="1720" y="585"/>
                  </a:cubicBezTo>
                </a:path>
              </a:pathLst>
            </a:custGeom>
            <a:solidFill>
              <a:schemeClr val="accent6"/>
            </a:solidFill>
            <a:ln>
              <a:noFill/>
            </a:ln>
            <a:effectLst/>
          </p:spPr>
          <p:txBody>
            <a:bodyPr wrap="none" anchor="ctr"/>
            <a:lstStyle/>
            <a:p>
              <a:pPr>
                <a:defRPr/>
              </a:pPr>
              <a:endParaRPr lang="en-US" sz="900"/>
            </a:p>
          </p:txBody>
        </p:sp>
        <p:sp>
          <p:nvSpPr>
            <p:cNvPr id="284" name="Freeform 208"/>
            <p:cNvSpPr>
              <a:spLocks noChangeArrowheads="1"/>
            </p:cNvSpPr>
            <p:nvPr/>
          </p:nvSpPr>
          <p:spPr bwMode="auto">
            <a:xfrm>
              <a:off x="15950438" y="5209809"/>
              <a:ext cx="1510595" cy="1506225"/>
            </a:xfrm>
            <a:custGeom>
              <a:avLst/>
              <a:gdLst>
                <a:gd name="T0" fmla="*/ 1576 w 1577"/>
                <a:gd name="T1" fmla="*/ 789 h 1576"/>
                <a:gd name="T2" fmla="*/ 1576 w 1577"/>
                <a:gd name="T3" fmla="*/ 789 h 1576"/>
                <a:gd name="T4" fmla="*/ 787 w 1577"/>
                <a:gd name="T5" fmla="*/ 0 h 1576"/>
                <a:gd name="T6" fmla="*/ 0 w 1577"/>
                <a:gd name="T7" fmla="*/ 789 h 1576"/>
                <a:gd name="T8" fmla="*/ 787 w 1577"/>
                <a:gd name="T9" fmla="*/ 1575 h 1576"/>
                <a:gd name="T10" fmla="*/ 1576 w 1577"/>
                <a:gd name="T11" fmla="*/ 789 h 1576"/>
              </a:gdLst>
              <a:ahLst/>
              <a:cxnLst>
                <a:cxn ang="0">
                  <a:pos x="T0" y="T1"/>
                </a:cxn>
                <a:cxn ang="0">
                  <a:pos x="T2" y="T3"/>
                </a:cxn>
                <a:cxn ang="0">
                  <a:pos x="T4" y="T5"/>
                </a:cxn>
                <a:cxn ang="0">
                  <a:pos x="T6" y="T7"/>
                </a:cxn>
                <a:cxn ang="0">
                  <a:pos x="T8" y="T9"/>
                </a:cxn>
                <a:cxn ang="0">
                  <a:pos x="T10" y="T11"/>
                </a:cxn>
              </a:cxnLst>
              <a:rect l="0" t="0" r="r" b="b"/>
              <a:pathLst>
                <a:path w="1577" h="1576">
                  <a:moveTo>
                    <a:pt x="1576" y="789"/>
                  </a:moveTo>
                  <a:lnTo>
                    <a:pt x="1576" y="789"/>
                  </a:lnTo>
                  <a:cubicBezTo>
                    <a:pt x="1576" y="353"/>
                    <a:pt x="1223" y="0"/>
                    <a:pt x="787" y="0"/>
                  </a:cubicBezTo>
                  <a:cubicBezTo>
                    <a:pt x="354" y="0"/>
                    <a:pt x="0" y="353"/>
                    <a:pt x="0" y="789"/>
                  </a:cubicBezTo>
                  <a:cubicBezTo>
                    <a:pt x="0" y="1225"/>
                    <a:pt x="354" y="1575"/>
                    <a:pt x="787" y="1575"/>
                  </a:cubicBezTo>
                  <a:cubicBezTo>
                    <a:pt x="1223" y="1575"/>
                    <a:pt x="1576" y="1225"/>
                    <a:pt x="1576" y="789"/>
                  </a:cubicBezTo>
                </a:path>
              </a:pathLst>
            </a:custGeom>
            <a:solidFill>
              <a:schemeClr val="accent1"/>
            </a:solidFill>
            <a:ln>
              <a:noFill/>
            </a:ln>
            <a:effectLst/>
          </p:spPr>
          <p:txBody>
            <a:bodyPr wrap="none" anchor="ctr"/>
            <a:lstStyle/>
            <a:p>
              <a:pPr>
                <a:defRPr/>
              </a:pPr>
              <a:endParaRPr lang="en-US" sz="900"/>
            </a:p>
          </p:txBody>
        </p:sp>
        <p:sp>
          <p:nvSpPr>
            <p:cNvPr id="285" name="Freeform 209"/>
            <p:cNvSpPr>
              <a:spLocks noChangeArrowheads="1"/>
            </p:cNvSpPr>
            <p:nvPr/>
          </p:nvSpPr>
          <p:spPr bwMode="auto">
            <a:xfrm>
              <a:off x="16445507" y="5776758"/>
              <a:ext cx="981675" cy="913889"/>
            </a:xfrm>
            <a:custGeom>
              <a:avLst/>
              <a:gdLst>
                <a:gd name="T0" fmla="*/ 1027 w 1028"/>
                <a:gd name="T1" fmla="*/ 428 h 956"/>
                <a:gd name="T2" fmla="*/ 1027 w 1028"/>
                <a:gd name="T3" fmla="*/ 428 h 956"/>
                <a:gd name="T4" fmla="*/ 599 w 1028"/>
                <a:gd name="T5" fmla="*/ 0 h 956"/>
                <a:gd name="T6" fmla="*/ 0 w 1028"/>
                <a:gd name="T7" fmla="*/ 463 h 956"/>
                <a:gd name="T8" fmla="*/ 492 w 1028"/>
                <a:gd name="T9" fmla="*/ 955 h 956"/>
                <a:gd name="T10" fmla="*/ 1027 w 1028"/>
                <a:gd name="T11" fmla="*/ 428 h 956"/>
              </a:gdLst>
              <a:ahLst/>
              <a:cxnLst>
                <a:cxn ang="0">
                  <a:pos x="T0" y="T1"/>
                </a:cxn>
                <a:cxn ang="0">
                  <a:pos x="T2" y="T3"/>
                </a:cxn>
                <a:cxn ang="0">
                  <a:pos x="T4" y="T5"/>
                </a:cxn>
                <a:cxn ang="0">
                  <a:pos x="T6" y="T7"/>
                </a:cxn>
                <a:cxn ang="0">
                  <a:pos x="T8" y="T9"/>
                </a:cxn>
                <a:cxn ang="0">
                  <a:pos x="T10" y="T11"/>
                </a:cxn>
              </a:cxnLst>
              <a:rect l="0" t="0" r="r" b="b"/>
              <a:pathLst>
                <a:path w="1028" h="956">
                  <a:moveTo>
                    <a:pt x="1027" y="428"/>
                  </a:moveTo>
                  <a:lnTo>
                    <a:pt x="1027" y="428"/>
                  </a:lnTo>
                  <a:cubicBezTo>
                    <a:pt x="599" y="0"/>
                    <a:pt x="599" y="0"/>
                    <a:pt x="599" y="0"/>
                  </a:cubicBezTo>
                  <a:cubicBezTo>
                    <a:pt x="0" y="463"/>
                    <a:pt x="0" y="463"/>
                    <a:pt x="0" y="463"/>
                  </a:cubicBezTo>
                  <a:cubicBezTo>
                    <a:pt x="492" y="955"/>
                    <a:pt x="492" y="955"/>
                    <a:pt x="492" y="955"/>
                  </a:cubicBezTo>
                  <a:cubicBezTo>
                    <a:pt x="749" y="880"/>
                    <a:pt x="950" y="682"/>
                    <a:pt x="1027" y="428"/>
                  </a:cubicBezTo>
                </a:path>
              </a:pathLst>
            </a:custGeom>
            <a:solidFill>
              <a:srgbClr val="CC202D"/>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286" name="Freeform 210"/>
            <p:cNvSpPr>
              <a:spLocks noChangeArrowheads="1"/>
            </p:cNvSpPr>
            <p:nvPr/>
          </p:nvSpPr>
          <p:spPr bwMode="auto">
            <a:xfrm>
              <a:off x="16339723" y="5599058"/>
              <a:ext cx="727794" cy="727726"/>
            </a:xfrm>
            <a:custGeom>
              <a:avLst/>
              <a:gdLst>
                <a:gd name="T0" fmla="*/ 763 w 764"/>
                <a:gd name="T1" fmla="*/ 383 h 764"/>
                <a:gd name="T2" fmla="*/ 763 w 764"/>
                <a:gd name="T3" fmla="*/ 383 h 764"/>
                <a:gd name="T4" fmla="*/ 380 w 764"/>
                <a:gd name="T5" fmla="*/ 0 h 764"/>
                <a:gd name="T6" fmla="*/ 0 w 764"/>
                <a:gd name="T7" fmla="*/ 383 h 764"/>
                <a:gd name="T8" fmla="*/ 380 w 764"/>
                <a:gd name="T9" fmla="*/ 763 h 764"/>
                <a:gd name="T10" fmla="*/ 763 w 764"/>
                <a:gd name="T11" fmla="*/ 383 h 764"/>
              </a:gdLst>
              <a:ahLst/>
              <a:cxnLst>
                <a:cxn ang="0">
                  <a:pos x="T0" y="T1"/>
                </a:cxn>
                <a:cxn ang="0">
                  <a:pos x="T2" y="T3"/>
                </a:cxn>
                <a:cxn ang="0">
                  <a:pos x="T4" y="T5"/>
                </a:cxn>
                <a:cxn ang="0">
                  <a:pos x="T6" y="T7"/>
                </a:cxn>
                <a:cxn ang="0">
                  <a:pos x="T8" y="T9"/>
                </a:cxn>
                <a:cxn ang="0">
                  <a:pos x="T10" y="T11"/>
                </a:cxn>
              </a:cxnLst>
              <a:rect l="0" t="0" r="r" b="b"/>
              <a:pathLst>
                <a:path w="764" h="764">
                  <a:moveTo>
                    <a:pt x="763" y="383"/>
                  </a:moveTo>
                  <a:lnTo>
                    <a:pt x="763" y="383"/>
                  </a:lnTo>
                  <a:cubicBezTo>
                    <a:pt x="763" y="171"/>
                    <a:pt x="591" y="0"/>
                    <a:pt x="380" y="0"/>
                  </a:cubicBezTo>
                  <a:cubicBezTo>
                    <a:pt x="171" y="0"/>
                    <a:pt x="0" y="171"/>
                    <a:pt x="0" y="383"/>
                  </a:cubicBezTo>
                  <a:cubicBezTo>
                    <a:pt x="0" y="592"/>
                    <a:pt x="171" y="763"/>
                    <a:pt x="380" y="763"/>
                  </a:cubicBezTo>
                  <a:cubicBezTo>
                    <a:pt x="591" y="763"/>
                    <a:pt x="763" y="592"/>
                    <a:pt x="763" y="383"/>
                  </a:cubicBezTo>
                </a:path>
              </a:pathLst>
            </a:custGeom>
            <a:solidFill>
              <a:schemeClr val="accent6"/>
            </a:solidFill>
            <a:ln>
              <a:noFill/>
            </a:ln>
            <a:effectLst/>
          </p:spPr>
          <p:txBody>
            <a:bodyPr wrap="none" anchor="ctr"/>
            <a:lstStyle/>
            <a:p>
              <a:pPr>
                <a:defRPr/>
              </a:pPr>
              <a:endParaRPr lang="en-US" sz="900"/>
            </a:p>
          </p:txBody>
        </p:sp>
        <p:sp>
          <p:nvSpPr>
            <p:cNvPr id="287" name="Freeform 211"/>
            <p:cNvSpPr>
              <a:spLocks noChangeArrowheads="1"/>
            </p:cNvSpPr>
            <p:nvPr/>
          </p:nvSpPr>
          <p:spPr bwMode="auto">
            <a:xfrm>
              <a:off x="16547060" y="5785220"/>
              <a:ext cx="524689" cy="516178"/>
            </a:xfrm>
            <a:custGeom>
              <a:avLst/>
              <a:gdLst>
                <a:gd name="T0" fmla="*/ 549 w 550"/>
                <a:gd name="T1" fmla="*/ 190 h 544"/>
                <a:gd name="T2" fmla="*/ 549 w 550"/>
                <a:gd name="T3" fmla="*/ 190 h 544"/>
                <a:gd name="T4" fmla="*/ 524 w 550"/>
                <a:gd name="T5" fmla="*/ 61 h 544"/>
                <a:gd name="T6" fmla="*/ 450 w 550"/>
                <a:gd name="T7" fmla="*/ 0 h 544"/>
                <a:gd name="T8" fmla="*/ 0 w 550"/>
                <a:gd name="T9" fmla="*/ 230 h 544"/>
                <a:gd name="T10" fmla="*/ 310 w 550"/>
                <a:gd name="T11" fmla="*/ 543 h 544"/>
                <a:gd name="T12" fmla="*/ 549 w 550"/>
                <a:gd name="T13" fmla="*/ 190 h 544"/>
              </a:gdLst>
              <a:ahLst/>
              <a:cxnLst>
                <a:cxn ang="0">
                  <a:pos x="T0" y="T1"/>
                </a:cxn>
                <a:cxn ang="0">
                  <a:pos x="T2" y="T3"/>
                </a:cxn>
                <a:cxn ang="0">
                  <a:pos x="T4" y="T5"/>
                </a:cxn>
                <a:cxn ang="0">
                  <a:pos x="T6" y="T7"/>
                </a:cxn>
                <a:cxn ang="0">
                  <a:pos x="T8" y="T9"/>
                </a:cxn>
                <a:cxn ang="0">
                  <a:pos x="T10" y="T11"/>
                </a:cxn>
                <a:cxn ang="0">
                  <a:pos x="T12" y="T13"/>
                </a:cxn>
              </a:cxnLst>
              <a:rect l="0" t="0" r="r" b="b"/>
              <a:pathLst>
                <a:path w="550" h="544">
                  <a:moveTo>
                    <a:pt x="549" y="190"/>
                  </a:moveTo>
                  <a:lnTo>
                    <a:pt x="549" y="190"/>
                  </a:lnTo>
                  <a:cubicBezTo>
                    <a:pt x="549" y="144"/>
                    <a:pt x="540" y="102"/>
                    <a:pt x="524" y="61"/>
                  </a:cubicBezTo>
                  <a:cubicBezTo>
                    <a:pt x="450" y="0"/>
                    <a:pt x="450" y="0"/>
                    <a:pt x="450" y="0"/>
                  </a:cubicBezTo>
                  <a:cubicBezTo>
                    <a:pt x="0" y="230"/>
                    <a:pt x="0" y="230"/>
                    <a:pt x="0" y="230"/>
                  </a:cubicBezTo>
                  <a:cubicBezTo>
                    <a:pt x="310" y="543"/>
                    <a:pt x="310" y="543"/>
                    <a:pt x="310" y="543"/>
                  </a:cubicBezTo>
                  <a:cubicBezTo>
                    <a:pt x="450" y="487"/>
                    <a:pt x="549" y="347"/>
                    <a:pt x="549" y="190"/>
                  </a:cubicBezTo>
                </a:path>
              </a:pathLst>
            </a:custGeom>
            <a:solidFill>
              <a:schemeClr val="accent6"/>
            </a:solidFill>
            <a:ln>
              <a:noFill/>
            </a:ln>
            <a:effectLst/>
          </p:spPr>
          <p:txBody>
            <a:bodyPr wrap="none" anchor="ctr"/>
            <a:lstStyle/>
            <a:p>
              <a:pPr>
                <a:defRPr/>
              </a:pPr>
              <a:endParaRPr lang="en-US" sz="900"/>
            </a:p>
          </p:txBody>
        </p:sp>
        <p:sp>
          <p:nvSpPr>
            <p:cNvPr id="288" name="Freeform 212"/>
            <p:cNvSpPr>
              <a:spLocks noChangeArrowheads="1"/>
            </p:cNvSpPr>
            <p:nvPr/>
          </p:nvSpPr>
          <p:spPr bwMode="auto">
            <a:xfrm>
              <a:off x="18248066" y="3534345"/>
              <a:ext cx="732025" cy="710803"/>
            </a:xfrm>
            <a:custGeom>
              <a:avLst/>
              <a:gdLst>
                <a:gd name="T0" fmla="*/ 433 w 768"/>
                <a:gd name="T1" fmla="*/ 0 h 747"/>
                <a:gd name="T2" fmla="*/ 468 w 768"/>
                <a:gd name="T3" fmla="*/ 289 h 747"/>
                <a:gd name="T4" fmla="*/ 767 w 768"/>
                <a:gd name="T5" fmla="*/ 310 h 747"/>
                <a:gd name="T6" fmla="*/ 337 w 768"/>
                <a:gd name="T7" fmla="*/ 746 h 747"/>
                <a:gd name="T8" fmla="*/ 72 w 768"/>
                <a:gd name="T9" fmla="*/ 685 h 747"/>
                <a:gd name="T10" fmla="*/ 0 w 768"/>
                <a:gd name="T11" fmla="*/ 436 h 747"/>
                <a:gd name="T12" fmla="*/ 433 w 768"/>
                <a:gd name="T13" fmla="*/ 0 h 747"/>
              </a:gdLst>
              <a:ahLst/>
              <a:cxnLst>
                <a:cxn ang="0">
                  <a:pos x="T0" y="T1"/>
                </a:cxn>
                <a:cxn ang="0">
                  <a:pos x="T2" y="T3"/>
                </a:cxn>
                <a:cxn ang="0">
                  <a:pos x="T4" y="T5"/>
                </a:cxn>
                <a:cxn ang="0">
                  <a:pos x="T6" y="T7"/>
                </a:cxn>
                <a:cxn ang="0">
                  <a:pos x="T8" y="T9"/>
                </a:cxn>
                <a:cxn ang="0">
                  <a:pos x="T10" y="T11"/>
                </a:cxn>
                <a:cxn ang="0">
                  <a:pos x="T12" y="T13"/>
                </a:cxn>
              </a:cxnLst>
              <a:rect l="0" t="0" r="r" b="b"/>
              <a:pathLst>
                <a:path w="768" h="747">
                  <a:moveTo>
                    <a:pt x="433" y="0"/>
                  </a:moveTo>
                  <a:lnTo>
                    <a:pt x="468" y="289"/>
                  </a:lnTo>
                  <a:lnTo>
                    <a:pt x="767" y="310"/>
                  </a:lnTo>
                  <a:lnTo>
                    <a:pt x="337" y="746"/>
                  </a:lnTo>
                  <a:lnTo>
                    <a:pt x="72" y="685"/>
                  </a:lnTo>
                  <a:lnTo>
                    <a:pt x="0" y="436"/>
                  </a:lnTo>
                  <a:lnTo>
                    <a:pt x="433" y="0"/>
                  </a:lnTo>
                </a:path>
              </a:pathLst>
            </a:custGeom>
            <a:solidFill>
              <a:schemeClr val="accent1">
                <a:lumMod val="75000"/>
              </a:schemeClr>
            </a:solidFill>
            <a:ln>
              <a:noFill/>
            </a:ln>
            <a:effectLst/>
          </p:spPr>
          <p:txBody>
            <a:bodyPr wrap="none" anchor="ctr"/>
            <a:lstStyle/>
            <a:p>
              <a:pPr>
                <a:defRPr/>
              </a:pPr>
              <a:endParaRPr lang="en-US" sz="900"/>
            </a:p>
          </p:txBody>
        </p:sp>
        <p:sp>
          <p:nvSpPr>
            <p:cNvPr id="289" name="Freeform 213"/>
            <p:cNvSpPr>
              <a:spLocks noChangeArrowheads="1"/>
            </p:cNvSpPr>
            <p:nvPr/>
          </p:nvSpPr>
          <p:spPr bwMode="auto">
            <a:xfrm>
              <a:off x="18319999" y="3813589"/>
              <a:ext cx="664323" cy="435790"/>
            </a:xfrm>
            <a:custGeom>
              <a:avLst/>
              <a:gdLst>
                <a:gd name="T0" fmla="*/ 0 w 696"/>
                <a:gd name="T1" fmla="*/ 396 h 458"/>
                <a:gd name="T2" fmla="*/ 265 w 696"/>
                <a:gd name="T3" fmla="*/ 457 h 458"/>
                <a:gd name="T4" fmla="*/ 695 w 696"/>
                <a:gd name="T5" fmla="*/ 21 h 458"/>
                <a:gd name="T6" fmla="*/ 396 w 696"/>
                <a:gd name="T7" fmla="*/ 0 h 458"/>
                <a:gd name="T8" fmla="*/ 0 w 696"/>
                <a:gd name="T9" fmla="*/ 396 h 458"/>
              </a:gdLst>
              <a:ahLst/>
              <a:cxnLst>
                <a:cxn ang="0">
                  <a:pos x="T0" y="T1"/>
                </a:cxn>
                <a:cxn ang="0">
                  <a:pos x="T2" y="T3"/>
                </a:cxn>
                <a:cxn ang="0">
                  <a:pos x="T4" y="T5"/>
                </a:cxn>
                <a:cxn ang="0">
                  <a:pos x="T6" y="T7"/>
                </a:cxn>
                <a:cxn ang="0">
                  <a:pos x="T8" y="T9"/>
                </a:cxn>
              </a:cxnLst>
              <a:rect l="0" t="0" r="r" b="b"/>
              <a:pathLst>
                <a:path w="696" h="458">
                  <a:moveTo>
                    <a:pt x="0" y="396"/>
                  </a:moveTo>
                  <a:lnTo>
                    <a:pt x="265" y="457"/>
                  </a:lnTo>
                  <a:lnTo>
                    <a:pt x="695" y="21"/>
                  </a:lnTo>
                  <a:lnTo>
                    <a:pt x="396" y="0"/>
                  </a:lnTo>
                  <a:lnTo>
                    <a:pt x="0" y="396"/>
                  </a:lnTo>
                </a:path>
              </a:pathLst>
            </a:custGeom>
            <a:solidFill>
              <a:schemeClr val="accent1">
                <a:lumMod val="50000"/>
              </a:schemeClr>
            </a:solidFill>
            <a:ln>
              <a:noFill/>
            </a:ln>
            <a:effectLst/>
          </p:spPr>
          <p:txBody>
            <a:bodyPr wrap="none" anchor="ctr"/>
            <a:lstStyle/>
            <a:p>
              <a:pPr>
                <a:defRPr/>
              </a:pPr>
              <a:endParaRPr lang="en-US" sz="900"/>
            </a:p>
          </p:txBody>
        </p:sp>
        <p:sp>
          <p:nvSpPr>
            <p:cNvPr id="290" name="Freeform 214"/>
            <p:cNvSpPr>
              <a:spLocks noChangeArrowheads="1"/>
            </p:cNvSpPr>
            <p:nvPr/>
          </p:nvSpPr>
          <p:spPr bwMode="auto">
            <a:xfrm>
              <a:off x="16703620" y="3771280"/>
              <a:ext cx="2043746" cy="2115484"/>
            </a:xfrm>
            <a:custGeom>
              <a:avLst/>
              <a:gdLst>
                <a:gd name="T0" fmla="*/ 91 w 2131"/>
                <a:gd name="T1" fmla="*/ 2209 h 2210"/>
                <a:gd name="T2" fmla="*/ 0 w 2131"/>
                <a:gd name="T3" fmla="*/ 2129 h 2210"/>
                <a:gd name="T4" fmla="*/ 2036 w 2131"/>
                <a:gd name="T5" fmla="*/ 0 h 2210"/>
                <a:gd name="T6" fmla="*/ 2130 w 2131"/>
                <a:gd name="T7" fmla="*/ 82 h 2210"/>
                <a:gd name="T8" fmla="*/ 91 w 2131"/>
                <a:gd name="T9" fmla="*/ 2209 h 2210"/>
              </a:gdLst>
              <a:ahLst/>
              <a:cxnLst>
                <a:cxn ang="0">
                  <a:pos x="T0" y="T1"/>
                </a:cxn>
                <a:cxn ang="0">
                  <a:pos x="T2" y="T3"/>
                </a:cxn>
                <a:cxn ang="0">
                  <a:pos x="T4" y="T5"/>
                </a:cxn>
                <a:cxn ang="0">
                  <a:pos x="T6" y="T7"/>
                </a:cxn>
                <a:cxn ang="0">
                  <a:pos x="T8" y="T9"/>
                </a:cxn>
              </a:cxnLst>
              <a:rect l="0" t="0" r="r" b="b"/>
              <a:pathLst>
                <a:path w="2131" h="2210">
                  <a:moveTo>
                    <a:pt x="91" y="2209"/>
                  </a:moveTo>
                  <a:lnTo>
                    <a:pt x="0" y="2129"/>
                  </a:lnTo>
                  <a:lnTo>
                    <a:pt x="2036" y="0"/>
                  </a:lnTo>
                  <a:lnTo>
                    <a:pt x="2130" y="82"/>
                  </a:lnTo>
                  <a:lnTo>
                    <a:pt x="91" y="2209"/>
                  </a:lnTo>
                </a:path>
              </a:pathLst>
            </a:custGeom>
            <a:solidFill>
              <a:srgbClr val="C59C6D"/>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291" name="Freeform 215"/>
            <p:cNvSpPr>
              <a:spLocks noChangeArrowheads="1"/>
            </p:cNvSpPr>
            <p:nvPr/>
          </p:nvSpPr>
          <p:spPr bwMode="auto">
            <a:xfrm>
              <a:off x="18430015" y="3754356"/>
              <a:ext cx="334277" cy="334246"/>
            </a:xfrm>
            <a:custGeom>
              <a:avLst/>
              <a:gdLst>
                <a:gd name="T0" fmla="*/ 101 w 351"/>
                <a:gd name="T1" fmla="*/ 337 h 352"/>
                <a:gd name="T2" fmla="*/ 101 w 351"/>
                <a:gd name="T3" fmla="*/ 337 h 352"/>
                <a:gd name="T4" fmla="*/ 75 w 351"/>
                <a:gd name="T5" fmla="*/ 343 h 352"/>
                <a:gd name="T6" fmla="*/ 5 w 351"/>
                <a:gd name="T7" fmla="*/ 281 h 352"/>
                <a:gd name="T8" fmla="*/ 10 w 351"/>
                <a:gd name="T9" fmla="*/ 255 h 352"/>
                <a:gd name="T10" fmla="*/ 246 w 351"/>
                <a:gd name="T11" fmla="*/ 11 h 352"/>
                <a:gd name="T12" fmla="*/ 275 w 351"/>
                <a:gd name="T13" fmla="*/ 6 h 352"/>
                <a:gd name="T14" fmla="*/ 342 w 351"/>
                <a:gd name="T15" fmla="*/ 67 h 352"/>
                <a:gd name="T16" fmla="*/ 339 w 351"/>
                <a:gd name="T17" fmla="*/ 97 h 352"/>
                <a:gd name="T18" fmla="*/ 101 w 351"/>
                <a:gd name="T19" fmla="*/ 33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1" h="352">
                  <a:moveTo>
                    <a:pt x="101" y="337"/>
                  </a:moveTo>
                  <a:lnTo>
                    <a:pt x="101" y="337"/>
                  </a:lnTo>
                  <a:cubicBezTo>
                    <a:pt x="94" y="348"/>
                    <a:pt x="80" y="351"/>
                    <a:pt x="75" y="343"/>
                  </a:cubicBezTo>
                  <a:cubicBezTo>
                    <a:pt x="5" y="281"/>
                    <a:pt x="5" y="281"/>
                    <a:pt x="5" y="281"/>
                  </a:cubicBezTo>
                  <a:cubicBezTo>
                    <a:pt x="0" y="276"/>
                    <a:pt x="0" y="262"/>
                    <a:pt x="10" y="255"/>
                  </a:cubicBezTo>
                  <a:cubicBezTo>
                    <a:pt x="246" y="11"/>
                    <a:pt x="246" y="11"/>
                    <a:pt x="246" y="11"/>
                  </a:cubicBezTo>
                  <a:cubicBezTo>
                    <a:pt x="257" y="3"/>
                    <a:pt x="267" y="0"/>
                    <a:pt x="275" y="6"/>
                  </a:cubicBezTo>
                  <a:cubicBezTo>
                    <a:pt x="342" y="67"/>
                    <a:pt x="342" y="67"/>
                    <a:pt x="342" y="67"/>
                  </a:cubicBezTo>
                  <a:cubicBezTo>
                    <a:pt x="350" y="73"/>
                    <a:pt x="348" y="86"/>
                    <a:pt x="339" y="97"/>
                  </a:cubicBezTo>
                  <a:lnTo>
                    <a:pt x="101" y="337"/>
                  </a:lnTo>
                </a:path>
              </a:pathLst>
            </a:custGeom>
            <a:solidFill>
              <a:srgbClr val="C59C6D"/>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292" name="Freeform 216"/>
            <p:cNvSpPr>
              <a:spLocks noChangeArrowheads="1"/>
            </p:cNvSpPr>
            <p:nvPr/>
          </p:nvSpPr>
          <p:spPr bwMode="auto">
            <a:xfrm>
              <a:off x="16559754" y="5484822"/>
              <a:ext cx="613547" cy="541564"/>
            </a:xfrm>
            <a:custGeom>
              <a:avLst/>
              <a:gdLst>
                <a:gd name="T0" fmla="*/ 0 w 642"/>
                <a:gd name="T1" fmla="*/ 567 h 568"/>
                <a:gd name="T2" fmla="*/ 299 w 642"/>
                <a:gd name="T3" fmla="*/ 0 h 568"/>
                <a:gd name="T4" fmla="*/ 374 w 642"/>
                <a:gd name="T5" fmla="*/ 195 h 568"/>
                <a:gd name="T6" fmla="*/ 641 w 642"/>
                <a:gd name="T7" fmla="*/ 252 h 568"/>
                <a:gd name="T8" fmla="*/ 0 w 642"/>
                <a:gd name="T9" fmla="*/ 567 h 568"/>
              </a:gdLst>
              <a:ahLst/>
              <a:cxnLst>
                <a:cxn ang="0">
                  <a:pos x="T0" y="T1"/>
                </a:cxn>
                <a:cxn ang="0">
                  <a:pos x="T2" y="T3"/>
                </a:cxn>
                <a:cxn ang="0">
                  <a:pos x="T4" y="T5"/>
                </a:cxn>
                <a:cxn ang="0">
                  <a:pos x="T6" y="T7"/>
                </a:cxn>
                <a:cxn ang="0">
                  <a:pos x="T8" y="T9"/>
                </a:cxn>
              </a:cxnLst>
              <a:rect l="0" t="0" r="r" b="b"/>
              <a:pathLst>
                <a:path w="642" h="568">
                  <a:moveTo>
                    <a:pt x="0" y="567"/>
                  </a:moveTo>
                  <a:lnTo>
                    <a:pt x="299" y="0"/>
                  </a:lnTo>
                  <a:lnTo>
                    <a:pt x="374" y="195"/>
                  </a:lnTo>
                  <a:lnTo>
                    <a:pt x="641" y="252"/>
                  </a:lnTo>
                  <a:lnTo>
                    <a:pt x="0" y="567"/>
                  </a:lnTo>
                </a:path>
              </a:pathLst>
            </a:custGeom>
            <a:solidFill>
              <a:srgbClr val="CC202D"/>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grpSp>
          <p:nvGrpSpPr>
            <p:cNvPr id="293" name="Group 292"/>
            <p:cNvGrpSpPr/>
            <p:nvPr/>
          </p:nvGrpSpPr>
          <p:grpSpPr>
            <a:xfrm>
              <a:off x="17233793" y="7249073"/>
              <a:ext cx="588159" cy="600797"/>
              <a:chOff x="17545661" y="8480347"/>
              <a:chExt cx="588159" cy="600797"/>
            </a:xfrm>
            <a:solidFill>
              <a:schemeClr val="accent3"/>
            </a:solidFill>
          </p:grpSpPr>
          <p:sp>
            <p:nvSpPr>
              <p:cNvPr id="294" name="Freeform 180"/>
              <p:cNvSpPr>
                <a:spLocks noChangeArrowheads="1"/>
              </p:cNvSpPr>
              <p:nvPr/>
            </p:nvSpPr>
            <p:spPr bwMode="auto">
              <a:xfrm>
                <a:off x="17668370" y="8603045"/>
                <a:ext cx="351203" cy="351170"/>
              </a:xfrm>
              <a:custGeom>
                <a:avLst/>
                <a:gdLst>
                  <a:gd name="T0" fmla="*/ 184 w 370"/>
                  <a:gd name="T1" fmla="*/ 0 h 370"/>
                  <a:gd name="T2" fmla="*/ 184 w 370"/>
                  <a:gd name="T3" fmla="*/ 0 h 370"/>
                  <a:gd name="T4" fmla="*/ 0 w 370"/>
                  <a:gd name="T5" fmla="*/ 185 h 370"/>
                  <a:gd name="T6" fmla="*/ 184 w 370"/>
                  <a:gd name="T7" fmla="*/ 369 h 370"/>
                  <a:gd name="T8" fmla="*/ 369 w 370"/>
                  <a:gd name="T9" fmla="*/ 185 h 370"/>
                  <a:gd name="T10" fmla="*/ 184 w 370"/>
                  <a:gd name="T11" fmla="*/ 0 h 370"/>
                </a:gdLst>
                <a:ahLst/>
                <a:cxnLst>
                  <a:cxn ang="0">
                    <a:pos x="T0" y="T1"/>
                  </a:cxn>
                  <a:cxn ang="0">
                    <a:pos x="T2" y="T3"/>
                  </a:cxn>
                  <a:cxn ang="0">
                    <a:pos x="T4" y="T5"/>
                  </a:cxn>
                  <a:cxn ang="0">
                    <a:pos x="T6" y="T7"/>
                  </a:cxn>
                  <a:cxn ang="0">
                    <a:pos x="T8" y="T9"/>
                  </a:cxn>
                  <a:cxn ang="0">
                    <a:pos x="T10" y="T11"/>
                  </a:cxn>
                </a:cxnLst>
                <a:rect l="0" t="0" r="r" b="b"/>
                <a:pathLst>
                  <a:path w="370" h="370">
                    <a:moveTo>
                      <a:pt x="184" y="0"/>
                    </a:moveTo>
                    <a:lnTo>
                      <a:pt x="184" y="0"/>
                    </a:lnTo>
                    <a:cubicBezTo>
                      <a:pt x="83" y="0"/>
                      <a:pt x="0" y="83"/>
                      <a:pt x="0" y="185"/>
                    </a:cubicBezTo>
                    <a:cubicBezTo>
                      <a:pt x="0" y="286"/>
                      <a:pt x="83" y="369"/>
                      <a:pt x="184" y="369"/>
                    </a:cubicBezTo>
                    <a:cubicBezTo>
                      <a:pt x="286" y="369"/>
                      <a:pt x="369" y="286"/>
                      <a:pt x="369" y="185"/>
                    </a:cubicBezTo>
                    <a:cubicBezTo>
                      <a:pt x="369" y="83"/>
                      <a:pt x="286" y="0"/>
                      <a:pt x="184"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sp>
            <p:nvSpPr>
              <p:cNvPr id="295" name="Freeform 181"/>
              <p:cNvSpPr>
                <a:spLocks noChangeArrowheads="1"/>
              </p:cNvSpPr>
              <p:nvPr/>
            </p:nvSpPr>
            <p:spPr bwMode="auto">
              <a:xfrm>
                <a:off x="17545661" y="8480347"/>
                <a:ext cx="588159" cy="600797"/>
              </a:xfrm>
              <a:custGeom>
                <a:avLst/>
                <a:gdLst>
                  <a:gd name="T0" fmla="*/ 380 w 619"/>
                  <a:gd name="T1" fmla="*/ 70 h 630"/>
                  <a:gd name="T2" fmla="*/ 340 w 619"/>
                  <a:gd name="T3" fmla="*/ 60 h 630"/>
                  <a:gd name="T4" fmla="*/ 262 w 619"/>
                  <a:gd name="T5" fmla="*/ 3 h 630"/>
                  <a:gd name="T6" fmla="*/ 214 w 619"/>
                  <a:gd name="T7" fmla="*/ 78 h 630"/>
                  <a:gd name="T8" fmla="*/ 171 w 619"/>
                  <a:gd name="T9" fmla="*/ 33 h 630"/>
                  <a:gd name="T10" fmla="*/ 141 w 619"/>
                  <a:gd name="T11" fmla="*/ 126 h 630"/>
                  <a:gd name="T12" fmla="*/ 112 w 619"/>
                  <a:gd name="T13" fmla="*/ 156 h 630"/>
                  <a:gd name="T14" fmla="*/ 24 w 619"/>
                  <a:gd name="T15" fmla="*/ 190 h 630"/>
                  <a:gd name="T16" fmla="*/ 61 w 619"/>
                  <a:gd name="T17" fmla="*/ 271 h 630"/>
                  <a:gd name="T18" fmla="*/ 0 w 619"/>
                  <a:gd name="T19" fmla="*/ 281 h 630"/>
                  <a:gd name="T20" fmla="*/ 61 w 619"/>
                  <a:gd name="T21" fmla="*/ 356 h 630"/>
                  <a:gd name="T22" fmla="*/ 75 w 619"/>
                  <a:gd name="T23" fmla="*/ 410 h 630"/>
                  <a:gd name="T24" fmla="*/ 61 w 619"/>
                  <a:gd name="T25" fmla="*/ 503 h 630"/>
                  <a:gd name="T26" fmla="*/ 168 w 619"/>
                  <a:gd name="T27" fmla="*/ 525 h 630"/>
                  <a:gd name="T28" fmla="*/ 150 w 619"/>
                  <a:gd name="T29" fmla="*/ 584 h 630"/>
                  <a:gd name="T30" fmla="*/ 246 w 619"/>
                  <a:gd name="T31" fmla="*/ 559 h 630"/>
                  <a:gd name="T32" fmla="*/ 286 w 619"/>
                  <a:gd name="T33" fmla="*/ 568 h 630"/>
                  <a:gd name="T34" fmla="*/ 299 w 619"/>
                  <a:gd name="T35" fmla="*/ 629 h 630"/>
                  <a:gd name="T36" fmla="*/ 371 w 619"/>
                  <a:gd name="T37" fmla="*/ 562 h 630"/>
                  <a:gd name="T38" fmla="*/ 411 w 619"/>
                  <a:gd name="T39" fmla="*/ 549 h 630"/>
                  <a:gd name="T40" fmla="*/ 454 w 619"/>
                  <a:gd name="T41" fmla="*/ 597 h 630"/>
                  <a:gd name="T42" fmla="*/ 484 w 619"/>
                  <a:gd name="T43" fmla="*/ 503 h 630"/>
                  <a:gd name="T44" fmla="*/ 511 w 619"/>
                  <a:gd name="T45" fmla="*/ 471 h 630"/>
                  <a:gd name="T46" fmla="*/ 572 w 619"/>
                  <a:gd name="T47" fmla="*/ 493 h 630"/>
                  <a:gd name="T48" fmla="*/ 553 w 619"/>
                  <a:gd name="T49" fmla="*/ 396 h 630"/>
                  <a:gd name="T50" fmla="*/ 561 w 619"/>
                  <a:gd name="T51" fmla="*/ 351 h 630"/>
                  <a:gd name="T52" fmla="*/ 618 w 619"/>
                  <a:gd name="T53" fmla="*/ 345 h 630"/>
                  <a:gd name="T54" fmla="*/ 559 w 619"/>
                  <a:gd name="T55" fmla="*/ 271 h 630"/>
                  <a:gd name="T56" fmla="*/ 548 w 619"/>
                  <a:gd name="T57" fmla="*/ 220 h 630"/>
                  <a:gd name="T58" fmla="*/ 596 w 619"/>
                  <a:gd name="T59" fmla="*/ 177 h 630"/>
                  <a:gd name="T60" fmla="*/ 502 w 619"/>
                  <a:gd name="T61" fmla="*/ 145 h 630"/>
                  <a:gd name="T62" fmla="*/ 457 w 619"/>
                  <a:gd name="T63" fmla="*/ 105 h 630"/>
                  <a:gd name="T64" fmla="*/ 473 w 619"/>
                  <a:gd name="T65" fmla="*/ 43 h 630"/>
                  <a:gd name="T66" fmla="*/ 380 w 619"/>
                  <a:gd name="T67" fmla="*/ 70 h 630"/>
                  <a:gd name="T68" fmla="*/ 521 w 619"/>
                  <a:gd name="T69" fmla="*/ 314 h 630"/>
                  <a:gd name="T70" fmla="*/ 101 w 619"/>
                  <a:gd name="T71" fmla="*/ 314 h 630"/>
                  <a:gd name="T72" fmla="*/ 521 w 619"/>
                  <a:gd name="T73" fmla="*/ 314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9" h="630">
                    <a:moveTo>
                      <a:pt x="380" y="70"/>
                    </a:moveTo>
                    <a:lnTo>
                      <a:pt x="380" y="70"/>
                    </a:lnTo>
                    <a:cubicBezTo>
                      <a:pt x="366" y="65"/>
                      <a:pt x="353" y="62"/>
                      <a:pt x="340" y="62"/>
                    </a:cubicBezTo>
                    <a:cubicBezTo>
                      <a:pt x="340" y="60"/>
                      <a:pt x="340" y="60"/>
                      <a:pt x="340" y="60"/>
                    </a:cubicBezTo>
                    <a:cubicBezTo>
                      <a:pt x="323" y="0"/>
                      <a:pt x="323" y="0"/>
                      <a:pt x="323" y="0"/>
                    </a:cubicBezTo>
                    <a:cubicBezTo>
                      <a:pt x="262" y="3"/>
                      <a:pt x="262" y="3"/>
                      <a:pt x="262" y="3"/>
                    </a:cubicBezTo>
                    <a:cubicBezTo>
                      <a:pt x="254" y="67"/>
                      <a:pt x="254" y="67"/>
                      <a:pt x="254" y="67"/>
                    </a:cubicBezTo>
                    <a:cubicBezTo>
                      <a:pt x="240" y="70"/>
                      <a:pt x="227" y="73"/>
                      <a:pt x="214" y="78"/>
                    </a:cubicBezTo>
                    <a:lnTo>
                      <a:pt x="214" y="78"/>
                    </a:lnTo>
                    <a:cubicBezTo>
                      <a:pt x="171" y="33"/>
                      <a:pt x="171" y="33"/>
                      <a:pt x="171" y="33"/>
                    </a:cubicBezTo>
                    <a:cubicBezTo>
                      <a:pt x="117" y="67"/>
                      <a:pt x="117" y="67"/>
                      <a:pt x="117" y="67"/>
                    </a:cubicBezTo>
                    <a:cubicBezTo>
                      <a:pt x="141" y="126"/>
                      <a:pt x="141" y="126"/>
                      <a:pt x="141" y="126"/>
                    </a:cubicBezTo>
                    <a:cubicBezTo>
                      <a:pt x="131" y="134"/>
                      <a:pt x="120" y="145"/>
                      <a:pt x="112" y="156"/>
                    </a:cubicBezTo>
                    <a:lnTo>
                      <a:pt x="112" y="156"/>
                    </a:lnTo>
                    <a:cubicBezTo>
                      <a:pt x="53" y="134"/>
                      <a:pt x="53" y="134"/>
                      <a:pt x="53" y="134"/>
                    </a:cubicBezTo>
                    <a:cubicBezTo>
                      <a:pt x="24" y="190"/>
                      <a:pt x="24" y="190"/>
                      <a:pt x="24" y="190"/>
                    </a:cubicBezTo>
                    <a:cubicBezTo>
                      <a:pt x="72" y="231"/>
                      <a:pt x="72" y="231"/>
                      <a:pt x="72" y="231"/>
                    </a:cubicBezTo>
                    <a:cubicBezTo>
                      <a:pt x="67" y="244"/>
                      <a:pt x="64" y="255"/>
                      <a:pt x="61" y="271"/>
                    </a:cubicBezTo>
                    <a:lnTo>
                      <a:pt x="61" y="271"/>
                    </a:lnTo>
                    <a:cubicBezTo>
                      <a:pt x="0" y="281"/>
                      <a:pt x="0" y="281"/>
                      <a:pt x="0" y="281"/>
                    </a:cubicBezTo>
                    <a:cubicBezTo>
                      <a:pt x="0" y="345"/>
                      <a:pt x="0" y="345"/>
                      <a:pt x="0" y="345"/>
                    </a:cubicBezTo>
                    <a:cubicBezTo>
                      <a:pt x="61" y="356"/>
                      <a:pt x="61" y="356"/>
                      <a:pt x="61" y="356"/>
                    </a:cubicBezTo>
                    <a:cubicBezTo>
                      <a:pt x="64" y="375"/>
                      <a:pt x="69" y="394"/>
                      <a:pt x="75" y="410"/>
                    </a:cubicBezTo>
                    <a:lnTo>
                      <a:pt x="75" y="410"/>
                    </a:lnTo>
                    <a:cubicBezTo>
                      <a:pt x="29" y="450"/>
                      <a:pt x="29" y="450"/>
                      <a:pt x="29" y="450"/>
                    </a:cubicBezTo>
                    <a:cubicBezTo>
                      <a:pt x="61" y="503"/>
                      <a:pt x="61" y="503"/>
                      <a:pt x="61" y="503"/>
                    </a:cubicBezTo>
                    <a:cubicBezTo>
                      <a:pt x="120" y="482"/>
                      <a:pt x="120" y="482"/>
                      <a:pt x="120" y="482"/>
                    </a:cubicBezTo>
                    <a:cubicBezTo>
                      <a:pt x="133" y="498"/>
                      <a:pt x="150" y="512"/>
                      <a:pt x="168" y="525"/>
                    </a:cubicBezTo>
                    <a:cubicBezTo>
                      <a:pt x="166" y="525"/>
                      <a:pt x="166" y="525"/>
                      <a:pt x="166" y="525"/>
                    </a:cubicBezTo>
                    <a:cubicBezTo>
                      <a:pt x="150" y="584"/>
                      <a:pt x="150" y="584"/>
                      <a:pt x="150" y="584"/>
                    </a:cubicBezTo>
                    <a:cubicBezTo>
                      <a:pt x="208" y="610"/>
                      <a:pt x="208" y="610"/>
                      <a:pt x="208" y="610"/>
                    </a:cubicBezTo>
                    <a:cubicBezTo>
                      <a:pt x="246" y="559"/>
                      <a:pt x="246" y="559"/>
                      <a:pt x="246" y="559"/>
                    </a:cubicBezTo>
                    <a:lnTo>
                      <a:pt x="246" y="559"/>
                    </a:lnTo>
                    <a:cubicBezTo>
                      <a:pt x="259" y="562"/>
                      <a:pt x="272" y="565"/>
                      <a:pt x="286" y="568"/>
                    </a:cubicBezTo>
                    <a:lnTo>
                      <a:pt x="286" y="568"/>
                    </a:lnTo>
                    <a:cubicBezTo>
                      <a:pt x="299" y="629"/>
                      <a:pt x="299" y="629"/>
                      <a:pt x="299" y="629"/>
                    </a:cubicBezTo>
                    <a:cubicBezTo>
                      <a:pt x="363" y="624"/>
                      <a:pt x="363" y="624"/>
                      <a:pt x="363" y="624"/>
                    </a:cubicBezTo>
                    <a:cubicBezTo>
                      <a:pt x="371" y="562"/>
                      <a:pt x="371" y="562"/>
                      <a:pt x="371" y="562"/>
                    </a:cubicBezTo>
                    <a:lnTo>
                      <a:pt x="371" y="562"/>
                    </a:lnTo>
                    <a:cubicBezTo>
                      <a:pt x="385" y="557"/>
                      <a:pt x="398" y="554"/>
                      <a:pt x="411" y="549"/>
                    </a:cubicBezTo>
                    <a:cubicBezTo>
                      <a:pt x="411" y="552"/>
                      <a:pt x="411" y="552"/>
                      <a:pt x="411" y="552"/>
                    </a:cubicBezTo>
                    <a:cubicBezTo>
                      <a:pt x="454" y="597"/>
                      <a:pt x="454" y="597"/>
                      <a:pt x="454" y="597"/>
                    </a:cubicBezTo>
                    <a:cubicBezTo>
                      <a:pt x="508" y="562"/>
                      <a:pt x="508" y="562"/>
                      <a:pt x="508" y="562"/>
                    </a:cubicBezTo>
                    <a:cubicBezTo>
                      <a:pt x="484" y="503"/>
                      <a:pt x="484" y="503"/>
                      <a:pt x="484" y="503"/>
                    </a:cubicBezTo>
                    <a:cubicBezTo>
                      <a:pt x="484" y="501"/>
                      <a:pt x="484" y="501"/>
                      <a:pt x="484" y="501"/>
                    </a:cubicBezTo>
                    <a:cubicBezTo>
                      <a:pt x="492" y="493"/>
                      <a:pt x="502" y="482"/>
                      <a:pt x="511" y="471"/>
                    </a:cubicBezTo>
                    <a:cubicBezTo>
                      <a:pt x="513" y="474"/>
                      <a:pt x="513" y="474"/>
                      <a:pt x="513" y="474"/>
                    </a:cubicBezTo>
                    <a:cubicBezTo>
                      <a:pt x="572" y="493"/>
                      <a:pt x="572" y="493"/>
                      <a:pt x="572" y="493"/>
                    </a:cubicBezTo>
                    <a:cubicBezTo>
                      <a:pt x="601" y="437"/>
                      <a:pt x="601" y="437"/>
                      <a:pt x="601" y="437"/>
                    </a:cubicBezTo>
                    <a:cubicBezTo>
                      <a:pt x="553" y="396"/>
                      <a:pt x="553" y="396"/>
                      <a:pt x="553" y="396"/>
                    </a:cubicBezTo>
                    <a:cubicBezTo>
                      <a:pt x="553" y="394"/>
                      <a:pt x="553" y="394"/>
                      <a:pt x="553" y="394"/>
                    </a:cubicBezTo>
                    <a:cubicBezTo>
                      <a:pt x="556" y="380"/>
                      <a:pt x="559" y="370"/>
                      <a:pt x="561" y="351"/>
                    </a:cubicBezTo>
                    <a:cubicBezTo>
                      <a:pt x="564" y="351"/>
                      <a:pt x="564" y="351"/>
                      <a:pt x="564" y="351"/>
                    </a:cubicBezTo>
                    <a:cubicBezTo>
                      <a:pt x="618" y="345"/>
                      <a:pt x="618" y="345"/>
                      <a:pt x="618" y="345"/>
                    </a:cubicBezTo>
                    <a:cubicBezTo>
                      <a:pt x="618" y="284"/>
                      <a:pt x="618" y="284"/>
                      <a:pt x="618" y="284"/>
                    </a:cubicBezTo>
                    <a:cubicBezTo>
                      <a:pt x="559" y="271"/>
                      <a:pt x="559" y="271"/>
                      <a:pt x="559" y="271"/>
                    </a:cubicBezTo>
                    <a:cubicBezTo>
                      <a:pt x="561" y="271"/>
                      <a:pt x="561" y="271"/>
                      <a:pt x="561" y="271"/>
                    </a:cubicBezTo>
                    <a:cubicBezTo>
                      <a:pt x="556" y="255"/>
                      <a:pt x="553" y="236"/>
                      <a:pt x="548" y="220"/>
                    </a:cubicBezTo>
                    <a:cubicBezTo>
                      <a:pt x="551" y="220"/>
                      <a:pt x="551" y="220"/>
                      <a:pt x="551" y="220"/>
                    </a:cubicBezTo>
                    <a:cubicBezTo>
                      <a:pt x="596" y="177"/>
                      <a:pt x="596" y="177"/>
                      <a:pt x="596" y="177"/>
                    </a:cubicBezTo>
                    <a:cubicBezTo>
                      <a:pt x="564" y="124"/>
                      <a:pt x="564" y="124"/>
                      <a:pt x="564" y="124"/>
                    </a:cubicBezTo>
                    <a:cubicBezTo>
                      <a:pt x="502" y="145"/>
                      <a:pt x="502" y="145"/>
                      <a:pt x="502" y="145"/>
                    </a:cubicBezTo>
                    <a:cubicBezTo>
                      <a:pt x="502" y="148"/>
                      <a:pt x="502" y="148"/>
                      <a:pt x="502" y="148"/>
                    </a:cubicBezTo>
                    <a:cubicBezTo>
                      <a:pt x="489" y="131"/>
                      <a:pt x="473" y="118"/>
                      <a:pt x="457" y="105"/>
                    </a:cubicBezTo>
                    <a:lnTo>
                      <a:pt x="457" y="105"/>
                    </a:lnTo>
                    <a:cubicBezTo>
                      <a:pt x="473" y="43"/>
                      <a:pt x="473" y="43"/>
                      <a:pt x="473" y="43"/>
                    </a:cubicBezTo>
                    <a:cubicBezTo>
                      <a:pt x="417" y="17"/>
                      <a:pt x="417" y="17"/>
                      <a:pt x="417" y="17"/>
                    </a:cubicBezTo>
                    <a:cubicBezTo>
                      <a:pt x="380" y="70"/>
                      <a:pt x="380" y="70"/>
                      <a:pt x="380" y="70"/>
                    </a:cubicBezTo>
                    <a:close/>
                    <a:moveTo>
                      <a:pt x="521" y="314"/>
                    </a:moveTo>
                    <a:lnTo>
                      <a:pt x="521" y="314"/>
                    </a:lnTo>
                    <a:cubicBezTo>
                      <a:pt x="521" y="431"/>
                      <a:pt x="428" y="525"/>
                      <a:pt x="312" y="525"/>
                    </a:cubicBezTo>
                    <a:cubicBezTo>
                      <a:pt x="195" y="525"/>
                      <a:pt x="101" y="431"/>
                      <a:pt x="101" y="314"/>
                    </a:cubicBezTo>
                    <a:cubicBezTo>
                      <a:pt x="101" y="199"/>
                      <a:pt x="195" y="102"/>
                      <a:pt x="312" y="102"/>
                    </a:cubicBezTo>
                    <a:cubicBezTo>
                      <a:pt x="428" y="102"/>
                      <a:pt x="521" y="199"/>
                      <a:pt x="521" y="314"/>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a:p>
            </p:txBody>
          </p:sp>
        </p:grpSp>
      </p:grpSp>
      <p:sp>
        <p:nvSpPr>
          <p:cNvPr id="311" name="TextBox 310"/>
          <p:cNvSpPr txBox="1"/>
          <p:nvPr/>
        </p:nvSpPr>
        <p:spPr>
          <a:xfrm>
            <a:off x="3229279" y="4629018"/>
            <a:ext cx="2002435" cy="338536"/>
          </a:xfrm>
          <a:prstGeom prst="rect">
            <a:avLst/>
          </a:prstGeom>
          <a:noFill/>
        </p:spPr>
        <p:txBody>
          <a:bodyPr wrap="none" lIns="91422" tIns="45711" rIns="91422" bIns="45711" rtlCol="0">
            <a:spAutoFit/>
          </a:bodyPr>
          <a:lstStyle/>
          <a:p>
            <a:r>
              <a:rPr lang="en-US" sz="1600" b="1" dirty="0">
                <a:latin typeface="Lato Regular"/>
              </a:rPr>
              <a:t>Economic Benefits</a:t>
            </a:r>
            <a:endParaRPr lang="id-ID" sz="1600" b="1" dirty="0">
              <a:latin typeface="Lato Regular"/>
            </a:endParaRPr>
          </a:p>
        </p:txBody>
      </p:sp>
      <p:sp>
        <p:nvSpPr>
          <p:cNvPr id="312" name="TextBox 311"/>
          <p:cNvSpPr txBox="1"/>
          <p:nvPr/>
        </p:nvSpPr>
        <p:spPr>
          <a:xfrm>
            <a:off x="3206999" y="4877115"/>
            <a:ext cx="2348726" cy="907346"/>
          </a:xfrm>
          <a:prstGeom prst="rect">
            <a:avLst/>
          </a:prstGeom>
          <a:noFill/>
        </p:spPr>
        <p:txBody>
          <a:bodyPr wrap="square" lIns="109710" tIns="54855" rIns="109710" bIns="54855" rtlCol="0">
            <a:spAutoFit/>
          </a:bodyPr>
          <a:lstStyle/>
          <a:p>
            <a:pPr>
              <a:lnSpc>
                <a:spcPct val="110000"/>
              </a:lnSpc>
            </a:pPr>
            <a:r>
              <a:rPr lang="en-US" sz="1200" dirty="0">
                <a:latin typeface="Lato Light"/>
                <a:cs typeface="Lato Light"/>
              </a:rPr>
              <a:t>More reach to different language speaking people which creates more business opportunities</a:t>
            </a:r>
          </a:p>
        </p:txBody>
      </p:sp>
      <p:sp>
        <p:nvSpPr>
          <p:cNvPr id="22" name="Rectangle 21"/>
          <p:cNvSpPr/>
          <p:nvPr/>
        </p:nvSpPr>
        <p:spPr>
          <a:xfrm>
            <a:off x="3310450" y="4434581"/>
            <a:ext cx="2142652" cy="149877"/>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315" name="TextBox 314"/>
          <p:cNvSpPr txBox="1"/>
          <p:nvPr/>
        </p:nvSpPr>
        <p:spPr>
          <a:xfrm>
            <a:off x="5737650" y="4629018"/>
            <a:ext cx="1582448" cy="338536"/>
          </a:xfrm>
          <a:prstGeom prst="rect">
            <a:avLst/>
          </a:prstGeom>
          <a:noFill/>
        </p:spPr>
        <p:txBody>
          <a:bodyPr wrap="none" lIns="91422" tIns="45711" rIns="91422" bIns="45711" rtlCol="0">
            <a:spAutoFit/>
          </a:bodyPr>
          <a:lstStyle/>
          <a:p>
            <a:r>
              <a:rPr lang="en-US" sz="1600" b="1" dirty="0">
                <a:latin typeface="Lato Regular"/>
              </a:rPr>
              <a:t>Social benefits</a:t>
            </a:r>
            <a:endParaRPr lang="id-ID" sz="1600" b="1" dirty="0">
              <a:latin typeface="Lato Regular"/>
            </a:endParaRPr>
          </a:p>
        </p:txBody>
      </p:sp>
      <p:sp>
        <p:nvSpPr>
          <p:cNvPr id="316" name="TextBox 315"/>
          <p:cNvSpPr txBox="1"/>
          <p:nvPr/>
        </p:nvSpPr>
        <p:spPr>
          <a:xfrm>
            <a:off x="5715370" y="4877115"/>
            <a:ext cx="2348726" cy="704214"/>
          </a:xfrm>
          <a:prstGeom prst="rect">
            <a:avLst/>
          </a:prstGeom>
          <a:noFill/>
        </p:spPr>
        <p:txBody>
          <a:bodyPr wrap="square" lIns="109710" tIns="54855" rIns="109710" bIns="54855" rtlCol="0">
            <a:spAutoFit/>
          </a:bodyPr>
          <a:lstStyle/>
          <a:p>
            <a:pPr>
              <a:lnSpc>
                <a:spcPct val="110000"/>
              </a:lnSpc>
            </a:pPr>
            <a:r>
              <a:rPr lang="en-US" sz="1200" dirty="0">
                <a:latin typeface="Lato Light"/>
                <a:cs typeface="Lato Light"/>
              </a:rPr>
              <a:t>More interactive-ness between different communities and  people</a:t>
            </a:r>
          </a:p>
        </p:txBody>
      </p:sp>
      <p:sp>
        <p:nvSpPr>
          <p:cNvPr id="317" name="Rectangle 316"/>
          <p:cNvSpPr/>
          <p:nvPr/>
        </p:nvSpPr>
        <p:spPr>
          <a:xfrm>
            <a:off x="5818821" y="4434581"/>
            <a:ext cx="2142652" cy="149877"/>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318" name="TextBox 317"/>
          <p:cNvSpPr txBox="1"/>
          <p:nvPr/>
        </p:nvSpPr>
        <p:spPr>
          <a:xfrm>
            <a:off x="756143" y="4629018"/>
            <a:ext cx="1985572" cy="369314"/>
          </a:xfrm>
          <a:prstGeom prst="rect">
            <a:avLst/>
          </a:prstGeom>
          <a:noFill/>
        </p:spPr>
        <p:txBody>
          <a:bodyPr wrap="none" lIns="91422" tIns="45711" rIns="91422" bIns="45711" rtlCol="0">
            <a:spAutoFit/>
          </a:bodyPr>
          <a:lstStyle/>
          <a:p>
            <a:r>
              <a:rPr lang="en-US" sz="1600" b="1" dirty="0">
                <a:latin typeface="Lato Regular"/>
              </a:rPr>
              <a:t>Lecture</a:t>
            </a:r>
            <a:r>
              <a:rPr lang="en-US" dirty="0"/>
              <a:t> </a:t>
            </a:r>
            <a:r>
              <a:rPr lang="en-US" sz="1600" b="1" dirty="0">
                <a:latin typeface="Lato Regular"/>
              </a:rPr>
              <a:t>translation</a:t>
            </a:r>
            <a:endParaRPr lang="id-ID" sz="1600" b="1" dirty="0">
              <a:latin typeface="Lato Regular"/>
            </a:endParaRPr>
          </a:p>
        </p:txBody>
      </p:sp>
      <p:sp>
        <p:nvSpPr>
          <p:cNvPr id="319" name="TextBox 318"/>
          <p:cNvSpPr txBox="1"/>
          <p:nvPr/>
        </p:nvSpPr>
        <p:spPr>
          <a:xfrm>
            <a:off x="733863" y="4877115"/>
            <a:ext cx="2348726" cy="1312457"/>
          </a:xfrm>
          <a:prstGeom prst="rect">
            <a:avLst/>
          </a:prstGeom>
          <a:noFill/>
        </p:spPr>
        <p:txBody>
          <a:bodyPr wrap="square" lIns="109710" tIns="54855" rIns="109710" bIns="54855" rtlCol="0">
            <a:spAutoFit/>
          </a:bodyPr>
          <a:lstStyle>
            <a:defPPr>
              <a:defRPr lang="en-US"/>
            </a:defPPr>
            <a:lvl1pPr>
              <a:lnSpc>
                <a:spcPct val="110000"/>
              </a:lnSpc>
              <a:defRPr sz="1200">
                <a:latin typeface="Lato Light"/>
                <a:cs typeface="Lato Light"/>
              </a:defRPr>
            </a:lvl1pPr>
          </a:lstStyle>
          <a:p>
            <a:r>
              <a:rPr lang="en-US" dirty="0"/>
              <a:t>Simultaneous translation of language to other languages</a:t>
            </a:r>
          </a:p>
        </p:txBody>
      </p:sp>
      <p:sp>
        <p:nvSpPr>
          <p:cNvPr id="320" name="Rectangle 319"/>
          <p:cNvSpPr/>
          <p:nvPr/>
        </p:nvSpPr>
        <p:spPr>
          <a:xfrm>
            <a:off x="837314" y="4434581"/>
            <a:ext cx="2142652" cy="149877"/>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321" name="TextBox 320"/>
          <p:cNvSpPr txBox="1"/>
          <p:nvPr/>
        </p:nvSpPr>
        <p:spPr>
          <a:xfrm>
            <a:off x="3229279" y="2775263"/>
            <a:ext cx="2568424" cy="369314"/>
          </a:xfrm>
          <a:prstGeom prst="rect">
            <a:avLst/>
          </a:prstGeom>
          <a:noFill/>
        </p:spPr>
        <p:txBody>
          <a:bodyPr wrap="none" lIns="91422" tIns="45711" rIns="91422" bIns="45711" rtlCol="0">
            <a:spAutoFit/>
          </a:bodyPr>
          <a:lstStyle>
            <a:defPPr>
              <a:defRPr lang="en-US"/>
            </a:defPPr>
            <a:lvl1pPr>
              <a:defRPr sz="1600" b="1">
                <a:latin typeface="Lato Regular"/>
              </a:defRPr>
            </a:lvl1pPr>
          </a:lstStyle>
          <a:p>
            <a:r>
              <a:rPr lang="en-US" dirty="0"/>
              <a:t>Movie dubbing/subtitling</a:t>
            </a:r>
            <a:endParaRPr lang="id-ID" dirty="0"/>
          </a:p>
        </p:txBody>
      </p:sp>
      <p:sp>
        <p:nvSpPr>
          <p:cNvPr id="322" name="TextBox 321"/>
          <p:cNvSpPr txBox="1"/>
          <p:nvPr/>
        </p:nvSpPr>
        <p:spPr>
          <a:xfrm>
            <a:off x="3206999" y="3023360"/>
            <a:ext cx="2348726" cy="501081"/>
          </a:xfrm>
          <a:prstGeom prst="rect">
            <a:avLst/>
          </a:prstGeom>
          <a:noFill/>
        </p:spPr>
        <p:txBody>
          <a:bodyPr wrap="square" lIns="109710" tIns="54855" rIns="109710" bIns="54855" rtlCol="0">
            <a:spAutoFit/>
          </a:bodyPr>
          <a:lstStyle/>
          <a:p>
            <a:pPr>
              <a:lnSpc>
                <a:spcPct val="110000"/>
              </a:lnSpc>
            </a:pPr>
            <a:r>
              <a:rPr lang="en-US" sz="1200" dirty="0">
                <a:latin typeface="Lato Light"/>
                <a:cs typeface="Lato Light"/>
              </a:rPr>
              <a:t>Dubbing movie and subtitling from one language to another</a:t>
            </a:r>
          </a:p>
        </p:txBody>
      </p:sp>
      <p:sp>
        <p:nvSpPr>
          <p:cNvPr id="323" name="Rectangle 322"/>
          <p:cNvSpPr/>
          <p:nvPr/>
        </p:nvSpPr>
        <p:spPr>
          <a:xfrm>
            <a:off x="3310450" y="2580826"/>
            <a:ext cx="2142652" cy="149877"/>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324" name="TextBox 323"/>
          <p:cNvSpPr txBox="1"/>
          <p:nvPr/>
        </p:nvSpPr>
        <p:spPr>
          <a:xfrm>
            <a:off x="5755928" y="2764998"/>
            <a:ext cx="1600082" cy="369314"/>
          </a:xfrm>
          <a:prstGeom prst="rect">
            <a:avLst/>
          </a:prstGeom>
          <a:noFill/>
        </p:spPr>
        <p:txBody>
          <a:bodyPr wrap="none" lIns="91422" tIns="45711" rIns="91422" bIns="45711" rtlCol="0">
            <a:spAutoFit/>
          </a:bodyPr>
          <a:lstStyle/>
          <a:p>
            <a:r>
              <a:rPr lang="en-US" sz="1600" b="1" dirty="0">
                <a:latin typeface="Lato Regular"/>
              </a:rPr>
              <a:t>Crisis</a:t>
            </a:r>
            <a:r>
              <a:rPr lang="en-US" dirty="0"/>
              <a:t> </a:t>
            </a:r>
            <a:r>
              <a:rPr lang="en-US" sz="1600" b="1" dirty="0">
                <a:latin typeface="Lato Regular"/>
              </a:rPr>
              <a:t>response</a:t>
            </a:r>
            <a:endParaRPr lang="id-ID" sz="1600" b="1" dirty="0">
              <a:latin typeface="Lato Regular"/>
            </a:endParaRPr>
          </a:p>
        </p:txBody>
      </p:sp>
      <p:sp>
        <p:nvSpPr>
          <p:cNvPr id="325" name="TextBox 324"/>
          <p:cNvSpPr txBox="1"/>
          <p:nvPr/>
        </p:nvSpPr>
        <p:spPr>
          <a:xfrm>
            <a:off x="5715370" y="3023360"/>
            <a:ext cx="2348726" cy="501081"/>
          </a:xfrm>
          <a:prstGeom prst="rect">
            <a:avLst/>
          </a:prstGeom>
          <a:noFill/>
        </p:spPr>
        <p:txBody>
          <a:bodyPr wrap="square" lIns="109710" tIns="54855" rIns="109710" bIns="54855" rtlCol="0">
            <a:spAutoFit/>
          </a:bodyPr>
          <a:lstStyle/>
          <a:p>
            <a:pPr>
              <a:lnSpc>
                <a:spcPct val="110000"/>
              </a:lnSpc>
            </a:pPr>
            <a:r>
              <a:rPr lang="en-US" sz="1200" dirty="0">
                <a:latin typeface="Lato Light"/>
                <a:cs typeface="Lato Light"/>
              </a:rPr>
              <a:t>Translating audio messages and responding in case of crisis </a:t>
            </a:r>
          </a:p>
        </p:txBody>
      </p:sp>
      <p:sp>
        <p:nvSpPr>
          <p:cNvPr id="326" name="Rectangle 325"/>
          <p:cNvSpPr/>
          <p:nvPr/>
        </p:nvSpPr>
        <p:spPr>
          <a:xfrm>
            <a:off x="5818821" y="2580826"/>
            <a:ext cx="2142652" cy="149877"/>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327" name="TextBox 326"/>
          <p:cNvSpPr txBox="1"/>
          <p:nvPr/>
        </p:nvSpPr>
        <p:spPr>
          <a:xfrm>
            <a:off x="756143" y="2775263"/>
            <a:ext cx="1736529" cy="338536"/>
          </a:xfrm>
          <a:prstGeom prst="rect">
            <a:avLst/>
          </a:prstGeom>
          <a:noFill/>
        </p:spPr>
        <p:txBody>
          <a:bodyPr wrap="none" lIns="91422" tIns="45711" rIns="91422" bIns="45711" rtlCol="0">
            <a:spAutoFit/>
          </a:bodyPr>
          <a:lstStyle/>
          <a:p>
            <a:r>
              <a:rPr lang="en-US" sz="1600" b="1" dirty="0">
                <a:latin typeface="Lato Regular"/>
              </a:rPr>
              <a:t>Travel assistants</a:t>
            </a:r>
            <a:endParaRPr lang="id-ID" sz="1600" b="1" dirty="0">
              <a:latin typeface="Lato Regular"/>
            </a:endParaRPr>
          </a:p>
        </p:txBody>
      </p:sp>
      <p:sp>
        <p:nvSpPr>
          <p:cNvPr id="328" name="TextBox 327"/>
          <p:cNvSpPr txBox="1"/>
          <p:nvPr/>
        </p:nvSpPr>
        <p:spPr>
          <a:xfrm>
            <a:off x="733863" y="3023360"/>
            <a:ext cx="2260576" cy="501081"/>
          </a:xfrm>
          <a:prstGeom prst="rect">
            <a:avLst/>
          </a:prstGeom>
          <a:noFill/>
        </p:spPr>
        <p:txBody>
          <a:bodyPr wrap="square" lIns="109710" tIns="54855" rIns="109710" bIns="54855" rtlCol="0">
            <a:spAutoFit/>
          </a:bodyPr>
          <a:lstStyle>
            <a:defPPr>
              <a:defRPr lang="en-US"/>
            </a:defPPr>
            <a:lvl1pPr>
              <a:lnSpc>
                <a:spcPct val="110000"/>
              </a:lnSpc>
              <a:defRPr sz="1200">
                <a:latin typeface="Lato Light"/>
                <a:cs typeface="Lato Light"/>
              </a:defRPr>
            </a:lvl1pPr>
          </a:lstStyle>
          <a:p>
            <a:r>
              <a:rPr lang="en-US" dirty="0"/>
              <a:t>Two-way translation system on a mobile device</a:t>
            </a:r>
          </a:p>
        </p:txBody>
      </p:sp>
      <p:sp>
        <p:nvSpPr>
          <p:cNvPr id="329" name="Rectangle 328"/>
          <p:cNvSpPr/>
          <p:nvPr/>
        </p:nvSpPr>
        <p:spPr>
          <a:xfrm>
            <a:off x="837314" y="2580826"/>
            <a:ext cx="2142652" cy="14987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330" name="TextBox 329"/>
          <p:cNvSpPr txBox="1"/>
          <p:nvPr/>
        </p:nvSpPr>
        <p:spPr>
          <a:xfrm>
            <a:off x="4123089" y="3665158"/>
            <a:ext cx="489200" cy="769423"/>
          </a:xfrm>
          <a:prstGeom prst="rect">
            <a:avLst/>
          </a:prstGeom>
          <a:noFill/>
        </p:spPr>
        <p:txBody>
          <a:bodyPr wrap="none" lIns="91422" tIns="45711" rIns="91422" bIns="45711" rtlCol="0">
            <a:spAutoFit/>
          </a:bodyPr>
          <a:lstStyle/>
          <a:p>
            <a:pPr algn="ctr"/>
            <a:r>
              <a:rPr lang="en-US" sz="4400">
                <a:latin typeface="Lato Regular"/>
              </a:rPr>
              <a:t>5</a:t>
            </a:r>
            <a:endParaRPr lang="id-ID" sz="4400" dirty="0">
              <a:latin typeface="Lato Regular"/>
            </a:endParaRPr>
          </a:p>
        </p:txBody>
      </p:sp>
      <p:sp>
        <p:nvSpPr>
          <p:cNvPr id="331" name="TextBox 330"/>
          <p:cNvSpPr txBox="1"/>
          <p:nvPr/>
        </p:nvSpPr>
        <p:spPr>
          <a:xfrm>
            <a:off x="6640787" y="3665158"/>
            <a:ext cx="489200" cy="769423"/>
          </a:xfrm>
          <a:prstGeom prst="rect">
            <a:avLst/>
          </a:prstGeom>
          <a:noFill/>
        </p:spPr>
        <p:txBody>
          <a:bodyPr wrap="none" lIns="91422" tIns="45711" rIns="91422" bIns="45711" rtlCol="0">
            <a:spAutoFit/>
          </a:bodyPr>
          <a:lstStyle/>
          <a:p>
            <a:pPr algn="ctr"/>
            <a:r>
              <a:rPr lang="en-US" sz="4400" dirty="0">
                <a:latin typeface="Lato Regular"/>
              </a:rPr>
              <a:t>6</a:t>
            </a:r>
            <a:endParaRPr lang="id-ID" sz="4400" dirty="0">
              <a:latin typeface="Lato Regular"/>
            </a:endParaRPr>
          </a:p>
        </p:txBody>
      </p:sp>
      <p:sp>
        <p:nvSpPr>
          <p:cNvPr id="332" name="TextBox 331"/>
          <p:cNvSpPr txBox="1"/>
          <p:nvPr/>
        </p:nvSpPr>
        <p:spPr>
          <a:xfrm>
            <a:off x="1672234" y="3665158"/>
            <a:ext cx="489200" cy="769423"/>
          </a:xfrm>
          <a:prstGeom prst="rect">
            <a:avLst/>
          </a:prstGeom>
          <a:noFill/>
        </p:spPr>
        <p:txBody>
          <a:bodyPr wrap="none" lIns="91422" tIns="45711" rIns="91422" bIns="45711" rtlCol="0">
            <a:spAutoFit/>
          </a:bodyPr>
          <a:lstStyle/>
          <a:p>
            <a:pPr algn="ctr"/>
            <a:r>
              <a:rPr lang="en-US" sz="4400">
                <a:latin typeface="Lato Regular"/>
              </a:rPr>
              <a:t>4</a:t>
            </a:r>
            <a:endParaRPr lang="id-ID" sz="4400" dirty="0">
              <a:latin typeface="Lato Regular"/>
            </a:endParaRPr>
          </a:p>
        </p:txBody>
      </p:sp>
      <p:sp>
        <p:nvSpPr>
          <p:cNvPr id="333" name="TextBox 332"/>
          <p:cNvSpPr txBox="1"/>
          <p:nvPr/>
        </p:nvSpPr>
        <p:spPr>
          <a:xfrm>
            <a:off x="4123089" y="1812601"/>
            <a:ext cx="489200" cy="769423"/>
          </a:xfrm>
          <a:prstGeom prst="rect">
            <a:avLst/>
          </a:prstGeom>
          <a:noFill/>
        </p:spPr>
        <p:txBody>
          <a:bodyPr wrap="none" lIns="91422" tIns="45711" rIns="91422" bIns="45711" rtlCol="0">
            <a:spAutoFit/>
          </a:bodyPr>
          <a:lstStyle/>
          <a:p>
            <a:pPr algn="ctr"/>
            <a:r>
              <a:rPr lang="en-US" sz="4400">
                <a:latin typeface="Lato Regular"/>
              </a:rPr>
              <a:t>2</a:t>
            </a:r>
            <a:endParaRPr lang="id-ID" sz="4400" dirty="0">
              <a:latin typeface="Lato Regular"/>
            </a:endParaRPr>
          </a:p>
        </p:txBody>
      </p:sp>
      <p:sp>
        <p:nvSpPr>
          <p:cNvPr id="334" name="TextBox 333"/>
          <p:cNvSpPr txBox="1"/>
          <p:nvPr/>
        </p:nvSpPr>
        <p:spPr>
          <a:xfrm>
            <a:off x="6640787" y="1812601"/>
            <a:ext cx="489200" cy="769423"/>
          </a:xfrm>
          <a:prstGeom prst="rect">
            <a:avLst/>
          </a:prstGeom>
          <a:noFill/>
        </p:spPr>
        <p:txBody>
          <a:bodyPr wrap="none" lIns="91422" tIns="45711" rIns="91422" bIns="45711" rtlCol="0">
            <a:spAutoFit/>
          </a:bodyPr>
          <a:lstStyle/>
          <a:p>
            <a:pPr algn="ctr"/>
            <a:r>
              <a:rPr lang="en-US" sz="4400">
                <a:latin typeface="Lato Regular"/>
              </a:rPr>
              <a:t>3</a:t>
            </a:r>
            <a:endParaRPr lang="id-ID" sz="4400" dirty="0">
              <a:latin typeface="Lato Regular"/>
            </a:endParaRPr>
          </a:p>
        </p:txBody>
      </p:sp>
      <p:sp>
        <p:nvSpPr>
          <p:cNvPr id="335" name="TextBox 334"/>
          <p:cNvSpPr txBox="1"/>
          <p:nvPr/>
        </p:nvSpPr>
        <p:spPr>
          <a:xfrm>
            <a:off x="1672234" y="1812601"/>
            <a:ext cx="489200" cy="769423"/>
          </a:xfrm>
          <a:prstGeom prst="rect">
            <a:avLst/>
          </a:prstGeom>
          <a:noFill/>
        </p:spPr>
        <p:txBody>
          <a:bodyPr wrap="none" lIns="91422" tIns="45711" rIns="91422" bIns="45711" rtlCol="0">
            <a:spAutoFit/>
          </a:bodyPr>
          <a:lstStyle/>
          <a:p>
            <a:pPr algn="ctr"/>
            <a:r>
              <a:rPr lang="en-US" sz="4400">
                <a:latin typeface="Lato Regular"/>
              </a:rPr>
              <a:t>1</a:t>
            </a:r>
            <a:endParaRPr lang="id-ID" sz="4400" dirty="0">
              <a:latin typeface="Lato Regular"/>
            </a:endParaRPr>
          </a:p>
        </p:txBody>
      </p:sp>
      <p:grpSp>
        <p:nvGrpSpPr>
          <p:cNvPr id="101" name="Group 100"/>
          <p:cNvGrpSpPr/>
          <p:nvPr/>
        </p:nvGrpSpPr>
        <p:grpSpPr>
          <a:xfrm>
            <a:off x="3192499" y="241509"/>
            <a:ext cx="5827593" cy="1039544"/>
            <a:chOff x="6361236" y="483017"/>
            <a:chExt cx="11655185" cy="2079087"/>
          </a:xfrm>
        </p:grpSpPr>
        <p:sp>
          <p:nvSpPr>
            <p:cNvPr id="102" name="TextBox 101"/>
            <p:cNvSpPr txBox="1"/>
            <p:nvPr/>
          </p:nvSpPr>
          <p:spPr>
            <a:xfrm>
              <a:off x="9144554" y="483017"/>
              <a:ext cx="6047389" cy="1446533"/>
            </a:xfrm>
            <a:prstGeom prst="rect">
              <a:avLst/>
            </a:prstGeom>
            <a:noFill/>
          </p:spPr>
          <p:txBody>
            <a:bodyPr wrap="none" lIns="45711" tIns="22856" rIns="45711" bIns="22856" rtlCol="0">
              <a:spAutoFit/>
            </a:bodyPr>
            <a:lstStyle/>
            <a:p>
              <a:pPr algn="ctr"/>
              <a:r>
                <a:rPr lang="en-US" sz="4400" b="1" dirty="0">
                  <a:solidFill>
                    <a:schemeClr val="tx2"/>
                  </a:solidFill>
                  <a:latin typeface="Lato Regular"/>
                  <a:cs typeface="Lato Regular"/>
                </a:rPr>
                <a:t>Motivation</a:t>
              </a:r>
              <a:endParaRPr lang="id-ID" sz="4400" b="1" dirty="0">
                <a:solidFill>
                  <a:schemeClr val="tx2"/>
                </a:solidFill>
                <a:latin typeface="Lato Regular"/>
                <a:cs typeface="Lato Regular"/>
              </a:endParaRPr>
            </a:p>
          </p:txBody>
        </p:sp>
        <p:sp>
          <p:nvSpPr>
            <p:cNvPr id="103" name="Rectangle 102"/>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sp>
          <p:nvSpPr>
            <p:cNvPr id="104" name="Subtitle 2"/>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1550" dirty="0">
                  <a:latin typeface="Lato Light"/>
                  <a:cs typeface="Lato Light"/>
                </a:rPr>
                <a:t>Applications and Benefits</a:t>
              </a:r>
              <a:endParaRPr lang="en-US" sz="1550" dirty="0">
                <a:solidFill>
                  <a:schemeClr val="accent1"/>
                </a:solidFill>
                <a:latin typeface="Lato Light"/>
                <a:cs typeface="Lato Light"/>
              </a:endParaRPr>
            </a:p>
          </p:txBody>
        </p:sp>
      </p:grpSp>
    </p:spTree>
    <p:extLst>
      <p:ext uri="{BB962C8B-B14F-4D97-AF65-F5344CB8AC3E}">
        <p14:creationId xmlns:p14="http://schemas.microsoft.com/office/powerpoint/2010/main" val="59358079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1"/>
                                        </p:tgtEl>
                                        <p:attrNameLst>
                                          <p:attrName>style.visibility</p:attrName>
                                        </p:attrNameLst>
                                      </p:cBhvr>
                                      <p:to>
                                        <p:strVal val="visible"/>
                                      </p:to>
                                    </p:set>
                                    <p:anim calcmode="lin" valueType="num">
                                      <p:cBhvr additive="base">
                                        <p:cTn id="11" dur="500" fill="hold"/>
                                        <p:tgtEl>
                                          <p:spTgt spid="311"/>
                                        </p:tgtEl>
                                        <p:attrNameLst>
                                          <p:attrName>ppt_x</p:attrName>
                                        </p:attrNameLst>
                                      </p:cBhvr>
                                      <p:tavLst>
                                        <p:tav tm="0">
                                          <p:val>
                                            <p:strVal val="#ppt_x"/>
                                          </p:val>
                                        </p:tav>
                                        <p:tav tm="100000">
                                          <p:val>
                                            <p:strVal val="#ppt_x"/>
                                          </p:val>
                                        </p:tav>
                                      </p:tavLst>
                                    </p:anim>
                                    <p:anim calcmode="lin" valueType="num">
                                      <p:cBhvr additive="base">
                                        <p:cTn id="12" dur="500" fill="hold"/>
                                        <p:tgtEl>
                                          <p:spTgt spid="3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2"/>
                                        </p:tgtEl>
                                        <p:attrNameLst>
                                          <p:attrName>style.visibility</p:attrName>
                                        </p:attrNameLst>
                                      </p:cBhvr>
                                      <p:to>
                                        <p:strVal val="visible"/>
                                      </p:to>
                                    </p:set>
                                    <p:anim calcmode="lin" valueType="num">
                                      <p:cBhvr additive="base">
                                        <p:cTn id="15" dur="500" fill="hold"/>
                                        <p:tgtEl>
                                          <p:spTgt spid="312"/>
                                        </p:tgtEl>
                                        <p:attrNameLst>
                                          <p:attrName>ppt_x</p:attrName>
                                        </p:attrNameLst>
                                      </p:cBhvr>
                                      <p:tavLst>
                                        <p:tav tm="0">
                                          <p:val>
                                            <p:strVal val="#ppt_x"/>
                                          </p:val>
                                        </p:tav>
                                        <p:tav tm="100000">
                                          <p:val>
                                            <p:strVal val="#ppt_x"/>
                                          </p:val>
                                        </p:tav>
                                      </p:tavLst>
                                    </p:anim>
                                    <p:anim calcmode="lin" valueType="num">
                                      <p:cBhvr additive="base">
                                        <p:cTn id="16" dur="500" fill="hold"/>
                                        <p:tgtEl>
                                          <p:spTgt spid="3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15"/>
                                        </p:tgtEl>
                                        <p:attrNameLst>
                                          <p:attrName>style.visibility</p:attrName>
                                        </p:attrNameLst>
                                      </p:cBhvr>
                                      <p:to>
                                        <p:strVal val="visible"/>
                                      </p:to>
                                    </p:set>
                                    <p:anim calcmode="lin" valueType="num">
                                      <p:cBhvr additive="base">
                                        <p:cTn id="23" dur="500" fill="hold"/>
                                        <p:tgtEl>
                                          <p:spTgt spid="315"/>
                                        </p:tgtEl>
                                        <p:attrNameLst>
                                          <p:attrName>ppt_x</p:attrName>
                                        </p:attrNameLst>
                                      </p:cBhvr>
                                      <p:tavLst>
                                        <p:tav tm="0">
                                          <p:val>
                                            <p:strVal val="#ppt_x"/>
                                          </p:val>
                                        </p:tav>
                                        <p:tav tm="100000">
                                          <p:val>
                                            <p:strVal val="#ppt_x"/>
                                          </p:val>
                                        </p:tav>
                                      </p:tavLst>
                                    </p:anim>
                                    <p:anim calcmode="lin" valueType="num">
                                      <p:cBhvr additive="base">
                                        <p:cTn id="24" dur="500" fill="hold"/>
                                        <p:tgtEl>
                                          <p:spTgt spid="3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6"/>
                                        </p:tgtEl>
                                        <p:attrNameLst>
                                          <p:attrName>style.visibility</p:attrName>
                                        </p:attrNameLst>
                                      </p:cBhvr>
                                      <p:to>
                                        <p:strVal val="visible"/>
                                      </p:to>
                                    </p:set>
                                    <p:anim calcmode="lin" valueType="num">
                                      <p:cBhvr additive="base">
                                        <p:cTn id="27" dur="500" fill="hold"/>
                                        <p:tgtEl>
                                          <p:spTgt spid="316"/>
                                        </p:tgtEl>
                                        <p:attrNameLst>
                                          <p:attrName>ppt_x</p:attrName>
                                        </p:attrNameLst>
                                      </p:cBhvr>
                                      <p:tavLst>
                                        <p:tav tm="0">
                                          <p:val>
                                            <p:strVal val="#ppt_x"/>
                                          </p:val>
                                        </p:tav>
                                        <p:tav tm="100000">
                                          <p:val>
                                            <p:strVal val="#ppt_x"/>
                                          </p:val>
                                        </p:tav>
                                      </p:tavLst>
                                    </p:anim>
                                    <p:anim calcmode="lin" valueType="num">
                                      <p:cBhvr additive="base">
                                        <p:cTn id="28" dur="500" fill="hold"/>
                                        <p:tgtEl>
                                          <p:spTgt spid="3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17"/>
                                        </p:tgtEl>
                                        <p:attrNameLst>
                                          <p:attrName>style.visibility</p:attrName>
                                        </p:attrNameLst>
                                      </p:cBhvr>
                                      <p:to>
                                        <p:strVal val="visible"/>
                                      </p:to>
                                    </p:set>
                                    <p:anim calcmode="lin" valueType="num">
                                      <p:cBhvr additive="base">
                                        <p:cTn id="31" dur="500" fill="hold"/>
                                        <p:tgtEl>
                                          <p:spTgt spid="317"/>
                                        </p:tgtEl>
                                        <p:attrNameLst>
                                          <p:attrName>ppt_x</p:attrName>
                                        </p:attrNameLst>
                                      </p:cBhvr>
                                      <p:tavLst>
                                        <p:tav tm="0">
                                          <p:val>
                                            <p:strVal val="#ppt_x"/>
                                          </p:val>
                                        </p:tav>
                                        <p:tav tm="100000">
                                          <p:val>
                                            <p:strVal val="#ppt_x"/>
                                          </p:val>
                                        </p:tav>
                                      </p:tavLst>
                                    </p:anim>
                                    <p:anim calcmode="lin" valueType="num">
                                      <p:cBhvr additive="base">
                                        <p:cTn id="32" dur="500" fill="hold"/>
                                        <p:tgtEl>
                                          <p:spTgt spid="3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18"/>
                                        </p:tgtEl>
                                        <p:attrNameLst>
                                          <p:attrName>style.visibility</p:attrName>
                                        </p:attrNameLst>
                                      </p:cBhvr>
                                      <p:to>
                                        <p:strVal val="visible"/>
                                      </p:to>
                                    </p:set>
                                    <p:anim calcmode="lin" valueType="num">
                                      <p:cBhvr additive="base">
                                        <p:cTn id="35" dur="500" fill="hold"/>
                                        <p:tgtEl>
                                          <p:spTgt spid="318"/>
                                        </p:tgtEl>
                                        <p:attrNameLst>
                                          <p:attrName>ppt_x</p:attrName>
                                        </p:attrNameLst>
                                      </p:cBhvr>
                                      <p:tavLst>
                                        <p:tav tm="0">
                                          <p:val>
                                            <p:strVal val="#ppt_x"/>
                                          </p:val>
                                        </p:tav>
                                        <p:tav tm="100000">
                                          <p:val>
                                            <p:strVal val="#ppt_x"/>
                                          </p:val>
                                        </p:tav>
                                      </p:tavLst>
                                    </p:anim>
                                    <p:anim calcmode="lin" valueType="num">
                                      <p:cBhvr additive="base">
                                        <p:cTn id="36" dur="500" fill="hold"/>
                                        <p:tgtEl>
                                          <p:spTgt spid="31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19"/>
                                        </p:tgtEl>
                                        <p:attrNameLst>
                                          <p:attrName>style.visibility</p:attrName>
                                        </p:attrNameLst>
                                      </p:cBhvr>
                                      <p:to>
                                        <p:strVal val="visible"/>
                                      </p:to>
                                    </p:set>
                                    <p:anim calcmode="lin" valueType="num">
                                      <p:cBhvr additive="base">
                                        <p:cTn id="39" dur="500" fill="hold"/>
                                        <p:tgtEl>
                                          <p:spTgt spid="319"/>
                                        </p:tgtEl>
                                        <p:attrNameLst>
                                          <p:attrName>ppt_x</p:attrName>
                                        </p:attrNameLst>
                                      </p:cBhvr>
                                      <p:tavLst>
                                        <p:tav tm="0">
                                          <p:val>
                                            <p:strVal val="#ppt_x"/>
                                          </p:val>
                                        </p:tav>
                                        <p:tav tm="100000">
                                          <p:val>
                                            <p:strVal val="#ppt_x"/>
                                          </p:val>
                                        </p:tav>
                                      </p:tavLst>
                                    </p:anim>
                                    <p:anim calcmode="lin" valueType="num">
                                      <p:cBhvr additive="base">
                                        <p:cTn id="40" dur="500" fill="hold"/>
                                        <p:tgtEl>
                                          <p:spTgt spid="31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20"/>
                                        </p:tgtEl>
                                        <p:attrNameLst>
                                          <p:attrName>style.visibility</p:attrName>
                                        </p:attrNameLst>
                                      </p:cBhvr>
                                      <p:to>
                                        <p:strVal val="visible"/>
                                      </p:to>
                                    </p:set>
                                    <p:anim calcmode="lin" valueType="num">
                                      <p:cBhvr additive="base">
                                        <p:cTn id="43" dur="500" fill="hold"/>
                                        <p:tgtEl>
                                          <p:spTgt spid="320"/>
                                        </p:tgtEl>
                                        <p:attrNameLst>
                                          <p:attrName>ppt_x</p:attrName>
                                        </p:attrNameLst>
                                      </p:cBhvr>
                                      <p:tavLst>
                                        <p:tav tm="0">
                                          <p:val>
                                            <p:strVal val="#ppt_x"/>
                                          </p:val>
                                        </p:tav>
                                        <p:tav tm="100000">
                                          <p:val>
                                            <p:strVal val="#ppt_x"/>
                                          </p:val>
                                        </p:tav>
                                      </p:tavLst>
                                    </p:anim>
                                    <p:anim calcmode="lin" valueType="num">
                                      <p:cBhvr additive="base">
                                        <p:cTn id="44" dur="500" fill="hold"/>
                                        <p:tgtEl>
                                          <p:spTgt spid="32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21"/>
                                        </p:tgtEl>
                                        <p:attrNameLst>
                                          <p:attrName>style.visibility</p:attrName>
                                        </p:attrNameLst>
                                      </p:cBhvr>
                                      <p:to>
                                        <p:strVal val="visible"/>
                                      </p:to>
                                    </p:set>
                                    <p:anim calcmode="lin" valueType="num">
                                      <p:cBhvr additive="base">
                                        <p:cTn id="47" dur="500" fill="hold"/>
                                        <p:tgtEl>
                                          <p:spTgt spid="321"/>
                                        </p:tgtEl>
                                        <p:attrNameLst>
                                          <p:attrName>ppt_x</p:attrName>
                                        </p:attrNameLst>
                                      </p:cBhvr>
                                      <p:tavLst>
                                        <p:tav tm="0">
                                          <p:val>
                                            <p:strVal val="#ppt_x"/>
                                          </p:val>
                                        </p:tav>
                                        <p:tav tm="100000">
                                          <p:val>
                                            <p:strVal val="#ppt_x"/>
                                          </p:val>
                                        </p:tav>
                                      </p:tavLst>
                                    </p:anim>
                                    <p:anim calcmode="lin" valueType="num">
                                      <p:cBhvr additive="base">
                                        <p:cTn id="48" dur="500" fill="hold"/>
                                        <p:tgtEl>
                                          <p:spTgt spid="3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22"/>
                                        </p:tgtEl>
                                        <p:attrNameLst>
                                          <p:attrName>style.visibility</p:attrName>
                                        </p:attrNameLst>
                                      </p:cBhvr>
                                      <p:to>
                                        <p:strVal val="visible"/>
                                      </p:to>
                                    </p:set>
                                    <p:anim calcmode="lin" valueType="num">
                                      <p:cBhvr additive="base">
                                        <p:cTn id="51" dur="500" fill="hold"/>
                                        <p:tgtEl>
                                          <p:spTgt spid="322"/>
                                        </p:tgtEl>
                                        <p:attrNameLst>
                                          <p:attrName>ppt_x</p:attrName>
                                        </p:attrNameLst>
                                      </p:cBhvr>
                                      <p:tavLst>
                                        <p:tav tm="0">
                                          <p:val>
                                            <p:strVal val="#ppt_x"/>
                                          </p:val>
                                        </p:tav>
                                        <p:tav tm="100000">
                                          <p:val>
                                            <p:strVal val="#ppt_x"/>
                                          </p:val>
                                        </p:tav>
                                      </p:tavLst>
                                    </p:anim>
                                    <p:anim calcmode="lin" valueType="num">
                                      <p:cBhvr additive="base">
                                        <p:cTn id="52" dur="500" fill="hold"/>
                                        <p:tgtEl>
                                          <p:spTgt spid="32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23"/>
                                        </p:tgtEl>
                                        <p:attrNameLst>
                                          <p:attrName>style.visibility</p:attrName>
                                        </p:attrNameLst>
                                      </p:cBhvr>
                                      <p:to>
                                        <p:strVal val="visible"/>
                                      </p:to>
                                    </p:set>
                                    <p:anim calcmode="lin" valueType="num">
                                      <p:cBhvr additive="base">
                                        <p:cTn id="55" dur="500" fill="hold"/>
                                        <p:tgtEl>
                                          <p:spTgt spid="323"/>
                                        </p:tgtEl>
                                        <p:attrNameLst>
                                          <p:attrName>ppt_x</p:attrName>
                                        </p:attrNameLst>
                                      </p:cBhvr>
                                      <p:tavLst>
                                        <p:tav tm="0">
                                          <p:val>
                                            <p:strVal val="#ppt_x"/>
                                          </p:val>
                                        </p:tav>
                                        <p:tav tm="100000">
                                          <p:val>
                                            <p:strVal val="#ppt_x"/>
                                          </p:val>
                                        </p:tav>
                                      </p:tavLst>
                                    </p:anim>
                                    <p:anim calcmode="lin" valueType="num">
                                      <p:cBhvr additive="base">
                                        <p:cTn id="56" dur="500" fill="hold"/>
                                        <p:tgtEl>
                                          <p:spTgt spid="32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24"/>
                                        </p:tgtEl>
                                        <p:attrNameLst>
                                          <p:attrName>style.visibility</p:attrName>
                                        </p:attrNameLst>
                                      </p:cBhvr>
                                      <p:to>
                                        <p:strVal val="visible"/>
                                      </p:to>
                                    </p:set>
                                    <p:anim calcmode="lin" valueType="num">
                                      <p:cBhvr additive="base">
                                        <p:cTn id="59" dur="500" fill="hold"/>
                                        <p:tgtEl>
                                          <p:spTgt spid="324"/>
                                        </p:tgtEl>
                                        <p:attrNameLst>
                                          <p:attrName>ppt_x</p:attrName>
                                        </p:attrNameLst>
                                      </p:cBhvr>
                                      <p:tavLst>
                                        <p:tav tm="0">
                                          <p:val>
                                            <p:strVal val="#ppt_x"/>
                                          </p:val>
                                        </p:tav>
                                        <p:tav tm="100000">
                                          <p:val>
                                            <p:strVal val="#ppt_x"/>
                                          </p:val>
                                        </p:tav>
                                      </p:tavLst>
                                    </p:anim>
                                    <p:anim calcmode="lin" valueType="num">
                                      <p:cBhvr additive="base">
                                        <p:cTn id="60" dur="500" fill="hold"/>
                                        <p:tgtEl>
                                          <p:spTgt spid="32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25"/>
                                        </p:tgtEl>
                                        <p:attrNameLst>
                                          <p:attrName>style.visibility</p:attrName>
                                        </p:attrNameLst>
                                      </p:cBhvr>
                                      <p:to>
                                        <p:strVal val="visible"/>
                                      </p:to>
                                    </p:set>
                                    <p:anim calcmode="lin" valueType="num">
                                      <p:cBhvr additive="base">
                                        <p:cTn id="63" dur="500" fill="hold"/>
                                        <p:tgtEl>
                                          <p:spTgt spid="325"/>
                                        </p:tgtEl>
                                        <p:attrNameLst>
                                          <p:attrName>ppt_x</p:attrName>
                                        </p:attrNameLst>
                                      </p:cBhvr>
                                      <p:tavLst>
                                        <p:tav tm="0">
                                          <p:val>
                                            <p:strVal val="#ppt_x"/>
                                          </p:val>
                                        </p:tav>
                                        <p:tav tm="100000">
                                          <p:val>
                                            <p:strVal val="#ppt_x"/>
                                          </p:val>
                                        </p:tav>
                                      </p:tavLst>
                                    </p:anim>
                                    <p:anim calcmode="lin" valueType="num">
                                      <p:cBhvr additive="base">
                                        <p:cTn id="64" dur="500" fill="hold"/>
                                        <p:tgtEl>
                                          <p:spTgt spid="32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26"/>
                                        </p:tgtEl>
                                        <p:attrNameLst>
                                          <p:attrName>style.visibility</p:attrName>
                                        </p:attrNameLst>
                                      </p:cBhvr>
                                      <p:to>
                                        <p:strVal val="visible"/>
                                      </p:to>
                                    </p:set>
                                    <p:anim calcmode="lin" valueType="num">
                                      <p:cBhvr additive="base">
                                        <p:cTn id="67" dur="500" fill="hold"/>
                                        <p:tgtEl>
                                          <p:spTgt spid="326"/>
                                        </p:tgtEl>
                                        <p:attrNameLst>
                                          <p:attrName>ppt_x</p:attrName>
                                        </p:attrNameLst>
                                      </p:cBhvr>
                                      <p:tavLst>
                                        <p:tav tm="0">
                                          <p:val>
                                            <p:strVal val="#ppt_x"/>
                                          </p:val>
                                        </p:tav>
                                        <p:tav tm="100000">
                                          <p:val>
                                            <p:strVal val="#ppt_x"/>
                                          </p:val>
                                        </p:tav>
                                      </p:tavLst>
                                    </p:anim>
                                    <p:anim calcmode="lin" valueType="num">
                                      <p:cBhvr additive="base">
                                        <p:cTn id="68" dur="500" fill="hold"/>
                                        <p:tgtEl>
                                          <p:spTgt spid="32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27"/>
                                        </p:tgtEl>
                                        <p:attrNameLst>
                                          <p:attrName>style.visibility</p:attrName>
                                        </p:attrNameLst>
                                      </p:cBhvr>
                                      <p:to>
                                        <p:strVal val="visible"/>
                                      </p:to>
                                    </p:set>
                                    <p:anim calcmode="lin" valueType="num">
                                      <p:cBhvr additive="base">
                                        <p:cTn id="71" dur="500" fill="hold"/>
                                        <p:tgtEl>
                                          <p:spTgt spid="327"/>
                                        </p:tgtEl>
                                        <p:attrNameLst>
                                          <p:attrName>ppt_x</p:attrName>
                                        </p:attrNameLst>
                                      </p:cBhvr>
                                      <p:tavLst>
                                        <p:tav tm="0">
                                          <p:val>
                                            <p:strVal val="#ppt_x"/>
                                          </p:val>
                                        </p:tav>
                                        <p:tav tm="100000">
                                          <p:val>
                                            <p:strVal val="#ppt_x"/>
                                          </p:val>
                                        </p:tav>
                                      </p:tavLst>
                                    </p:anim>
                                    <p:anim calcmode="lin" valueType="num">
                                      <p:cBhvr additive="base">
                                        <p:cTn id="72" dur="500" fill="hold"/>
                                        <p:tgtEl>
                                          <p:spTgt spid="32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28"/>
                                        </p:tgtEl>
                                        <p:attrNameLst>
                                          <p:attrName>style.visibility</p:attrName>
                                        </p:attrNameLst>
                                      </p:cBhvr>
                                      <p:to>
                                        <p:strVal val="visible"/>
                                      </p:to>
                                    </p:set>
                                    <p:anim calcmode="lin" valueType="num">
                                      <p:cBhvr additive="base">
                                        <p:cTn id="75" dur="500" fill="hold"/>
                                        <p:tgtEl>
                                          <p:spTgt spid="328"/>
                                        </p:tgtEl>
                                        <p:attrNameLst>
                                          <p:attrName>ppt_x</p:attrName>
                                        </p:attrNameLst>
                                      </p:cBhvr>
                                      <p:tavLst>
                                        <p:tav tm="0">
                                          <p:val>
                                            <p:strVal val="#ppt_x"/>
                                          </p:val>
                                        </p:tav>
                                        <p:tav tm="100000">
                                          <p:val>
                                            <p:strVal val="#ppt_x"/>
                                          </p:val>
                                        </p:tav>
                                      </p:tavLst>
                                    </p:anim>
                                    <p:anim calcmode="lin" valueType="num">
                                      <p:cBhvr additive="base">
                                        <p:cTn id="76" dur="500" fill="hold"/>
                                        <p:tgtEl>
                                          <p:spTgt spid="32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29"/>
                                        </p:tgtEl>
                                        <p:attrNameLst>
                                          <p:attrName>style.visibility</p:attrName>
                                        </p:attrNameLst>
                                      </p:cBhvr>
                                      <p:to>
                                        <p:strVal val="visible"/>
                                      </p:to>
                                    </p:set>
                                    <p:anim calcmode="lin" valueType="num">
                                      <p:cBhvr additive="base">
                                        <p:cTn id="79" dur="500" fill="hold"/>
                                        <p:tgtEl>
                                          <p:spTgt spid="329"/>
                                        </p:tgtEl>
                                        <p:attrNameLst>
                                          <p:attrName>ppt_x</p:attrName>
                                        </p:attrNameLst>
                                      </p:cBhvr>
                                      <p:tavLst>
                                        <p:tav tm="0">
                                          <p:val>
                                            <p:strVal val="#ppt_x"/>
                                          </p:val>
                                        </p:tav>
                                        <p:tav tm="100000">
                                          <p:val>
                                            <p:strVal val="#ppt_x"/>
                                          </p:val>
                                        </p:tav>
                                      </p:tavLst>
                                    </p:anim>
                                    <p:anim calcmode="lin" valueType="num">
                                      <p:cBhvr additive="base">
                                        <p:cTn id="80" dur="500" fill="hold"/>
                                        <p:tgtEl>
                                          <p:spTgt spid="32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30"/>
                                        </p:tgtEl>
                                        <p:attrNameLst>
                                          <p:attrName>style.visibility</p:attrName>
                                        </p:attrNameLst>
                                      </p:cBhvr>
                                      <p:to>
                                        <p:strVal val="visible"/>
                                      </p:to>
                                    </p:set>
                                    <p:anim calcmode="lin" valueType="num">
                                      <p:cBhvr additive="base">
                                        <p:cTn id="83" dur="500" fill="hold"/>
                                        <p:tgtEl>
                                          <p:spTgt spid="330"/>
                                        </p:tgtEl>
                                        <p:attrNameLst>
                                          <p:attrName>ppt_x</p:attrName>
                                        </p:attrNameLst>
                                      </p:cBhvr>
                                      <p:tavLst>
                                        <p:tav tm="0">
                                          <p:val>
                                            <p:strVal val="#ppt_x"/>
                                          </p:val>
                                        </p:tav>
                                        <p:tav tm="100000">
                                          <p:val>
                                            <p:strVal val="#ppt_x"/>
                                          </p:val>
                                        </p:tav>
                                      </p:tavLst>
                                    </p:anim>
                                    <p:anim calcmode="lin" valueType="num">
                                      <p:cBhvr additive="base">
                                        <p:cTn id="84" dur="500" fill="hold"/>
                                        <p:tgtEl>
                                          <p:spTgt spid="33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31"/>
                                        </p:tgtEl>
                                        <p:attrNameLst>
                                          <p:attrName>style.visibility</p:attrName>
                                        </p:attrNameLst>
                                      </p:cBhvr>
                                      <p:to>
                                        <p:strVal val="visible"/>
                                      </p:to>
                                    </p:set>
                                    <p:anim calcmode="lin" valueType="num">
                                      <p:cBhvr additive="base">
                                        <p:cTn id="87" dur="500" fill="hold"/>
                                        <p:tgtEl>
                                          <p:spTgt spid="331"/>
                                        </p:tgtEl>
                                        <p:attrNameLst>
                                          <p:attrName>ppt_x</p:attrName>
                                        </p:attrNameLst>
                                      </p:cBhvr>
                                      <p:tavLst>
                                        <p:tav tm="0">
                                          <p:val>
                                            <p:strVal val="#ppt_x"/>
                                          </p:val>
                                        </p:tav>
                                        <p:tav tm="100000">
                                          <p:val>
                                            <p:strVal val="#ppt_x"/>
                                          </p:val>
                                        </p:tav>
                                      </p:tavLst>
                                    </p:anim>
                                    <p:anim calcmode="lin" valueType="num">
                                      <p:cBhvr additive="base">
                                        <p:cTn id="88" dur="500" fill="hold"/>
                                        <p:tgtEl>
                                          <p:spTgt spid="33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32"/>
                                        </p:tgtEl>
                                        <p:attrNameLst>
                                          <p:attrName>style.visibility</p:attrName>
                                        </p:attrNameLst>
                                      </p:cBhvr>
                                      <p:to>
                                        <p:strVal val="visible"/>
                                      </p:to>
                                    </p:set>
                                    <p:anim calcmode="lin" valueType="num">
                                      <p:cBhvr additive="base">
                                        <p:cTn id="91" dur="500" fill="hold"/>
                                        <p:tgtEl>
                                          <p:spTgt spid="332"/>
                                        </p:tgtEl>
                                        <p:attrNameLst>
                                          <p:attrName>ppt_x</p:attrName>
                                        </p:attrNameLst>
                                      </p:cBhvr>
                                      <p:tavLst>
                                        <p:tav tm="0">
                                          <p:val>
                                            <p:strVal val="#ppt_x"/>
                                          </p:val>
                                        </p:tav>
                                        <p:tav tm="100000">
                                          <p:val>
                                            <p:strVal val="#ppt_x"/>
                                          </p:val>
                                        </p:tav>
                                      </p:tavLst>
                                    </p:anim>
                                    <p:anim calcmode="lin" valueType="num">
                                      <p:cBhvr additive="base">
                                        <p:cTn id="92" dur="500" fill="hold"/>
                                        <p:tgtEl>
                                          <p:spTgt spid="332"/>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33"/>
                                        </p:tgtEl>
                                        <p:attrNameLst>
                                          <p:attrName>style.visibility</p:attrName>
                                        </p:attrNameLst>
                                      </p:cBhvr>
                                      <p:to>
                                        <p:strVal val="visible"/>
                                      </p:to>
                                    </p:set>
                                    <p:anim calcmode="lin" valueType="num">
                                      <p:cBhvr additive="base">
                                        <p:cTn id="95" dur="500" fill="hold"/>
                                        <p:tgtEl>
                                          <p:spTgt spid="333"/>
                                        </p:tgtEl>
                                        <p:attrNameLst>
                                          <p:attrName>ppt_x</p:attrName>
                                        </p:attrNameLst>
                                      </p:cBhvr>
                                      <p:tavLst>
                                        <p:tav tm="0">
                                          <p:val>
                                            <p:strVal val="#ppt_x"/>
                                          </p:val>
                                        </p:tav>
                                        <p:tav tm="100000">
                                          <p:val>
                                            <p:strVal val="#ppt_x"/>
                                          </p:val>
                                        </p:tav>
                                      </p:tavLst>
                                    </p:anim>
                                    <p:anim calcmode="lin" valueType="num">
                                      <p:cBhvr additive="base">
                                        <p:cTn id="96" dur="500" fill="hold"/>
                                        <p:tgtEl>
                                          <p:spTgt spid="333"/>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34"/>
                                        </p:tgtEl>
                                        <p:attrNameLst>
                                          <p:attrName>style.visibility</p:attrName>
                                        </p:attrNameLst>
                                      </p:cBhvr>
                                      <p:to>
                                        <p:strVal val="visible"/>
                                      </p:to>
                                    </p:set>
                                    <p:anim calcmode="lin" valueType="num">
                                      <p:cBhvr additive="base">
                                        <p:cTn id="99" dur="500" fill="hold"/>
                                        <p:tgtEl>
                                          <p:spTgt spid="334"/>
                                        </p:tgtEl>
                                        <p:attrNameLst>
                                          <p:attrName>ppt_x</p:attrName>
                                        </p:attrNameLst>
                                      </p:cBhvr>
                                      <p:tavLst>
                                        <p:tav tm="0">
                                          <p:val>
                                            <p:strVal val="#ppt_x"/>
                                          </p:val>
                                        </p:tav>
                                        <p:tav tm="100000">
                                          <p:val>
                                            <p:strVal val="#ppt_x"/>
                                          </p:val>
                                        </p:tav>
                                      </p:tavLst>
                                    </p:anim>
                                    <p:anim calcmode="lin" valueType="num">
                                      <p:cBhvr additive="base">
                                        <p:cTn id="100" dur="500" fill="hold"/>
                                        <p:tgtEl>
                                          <p:spTgt spid="334"/>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35"/>
                                        </p:tgtEl>
                                        <p:attrNameLst>
                                          <p:attrName>style.visibility</p:attrName>
                                        </p:attrNameLst>
                                      </p:cBhvr>
                                      <p:to>
                                        <p:strVal val="visible"/>
                                      </p:to>
                                    </p:set>
                                    <p:anim calcmode="lin" valueType="num">
                                      <p:cBhvr additive="base">
                                        <p:cTn id="103" dur="500" fill="hold"/>
                                        <p:tgtEl>
                                          <p:spTgt spid="335"/>
                                        </p:tgtEl>
                                        <p:attrNameLst>
                                          <p:attrName>ppt_x</p:attrName>
                                        </p:attrNameLst>
                                      </p:cBhvr>
                                      <p:tavLst>
                                        <p:tav tm="0">
                                          <p:val>
                                            <p:strVal val="#ppt_x"/>
                                          </p:val>
                                        </p:tav>
                                        <p:tav tm="100000">
                                          <p:val>
                                            <p:strVal val="#ppt_x"/>
                                          </p:val>
                                        </p:tav>
                                      </p:tavLst>
                                    </p:anim>
                                    <p:anim calcmode="lin" valueType="num">
                                      <p:cBhvr additive="base">
                                        <p:cTn id="104" dur="500" fill="hold"/>
                                        <p:tgtEl>
                                          <p:spTgt spid="3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0"/>
      <p:bldP spid="312" grpId="0"/>
      <p:bldP spid="22" grpId="0" animBg="1"/>
      <p:bldP spid="315" grpId="0"/>
      <p:bldP spid="316" grpId="0"/>
      <p:bldP spid="317" grpId="0" animBg="1"/>
      <p:bldP spid="318" grpId="0"/>
      <p:bldP spid="319" grpId="0"/>
      <p:bldP spid="320" grpId="0" animBg="1"/>
      <p:bldP spid="321" grpId="0"/>
      <p:bldP spid="322" grpId="0"/>
      <p:bldP spid="323" grpId="0" animBg="1"/>
      <p:bldP spid="324" grpId="0"/>
      <p:bldP spid="325" grpId="0"/>
      <p:bldP spid="326" grpId="0" animBg="1"/>
      <p:bldP spid="327" grpId="0"/>
      <p:bldP spid="328" grpId="0"/>
      <p:bldP spid="329" grpId="0" animBg="1"/>
      <p:bldP spid="330" grpId="0"/>
      <p:bldP spid="331" grpId="0"/>
      <p:bldP spid="332" grpId="0"/>
      <p:bldP spid="333" grpId="0"/>
      <p:bldP spid="334" grpId="0"/>
      <p:bldP spid="3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3192499" y="241509"/>
            <a:ext cx="5827593" cy="1039544"/>
            <a:chOff x="6361236" y="483017"/>
            <a:chExt cx="11655185" cy="2079087"/>
          </a:xfrm>
        </p:grpSpPr>
        <p:sp>
          <p:nvSpPr>
            <p:cNvPr id="53" name="TextBox 52"/>
            <p:cNvSpPr txBox="1"/>
            <p:nvPr/>
          </p:nvSpPr>
          <p:spPr>
            <a:xfrm>
              <a:off x="8065400" y="483017"/>
              <a:ext cx="8205801" cy="1446533"/>
            </a:xfrm>
            <a:prstGeom prst="rect">
              <a:avLst/>
            </a:prstGeom>
            <a:noFill/>
          </p:spPr>
          <p:txBody>
            <a:bodyPr wrap="none" lIns="45711" tIns="22856" rIns="45711" bIns="22856" rtlCol="0">
              <a:spAutoFit/>
            </a:bodyPr>
            <a:lstStyle/>
            <a:p>
              <a:pPr algn="ctr"/>
              <a:r>
                <a:rPr lang="en-US" sz="4400" b="1" dirty="0">
                  <a:solidFill>
                    <a:schemeClr val="tx2"/>
                  </a:solidFill>
                  <a:latin typeface="Lato Regular"/>
                  <a:cs typeface="Lato Regular"/>
                </a:rPr>
                <a:t>Previous works</a:t>
              </a:r>
              <a:endParaRPr lang="id-ID" sz="4400" b="1" dirty="0">
                <a:solidFill>
                  <a:schemeClr val="tx2"/>
                </a:solidFill>
                <a:latin typeface="Lato Regular"/>
                <a:cs typeface="Lato Regular"/>
              </a:endParaRPr>
            </a:p>
          </p:txBody>
        </p:sp>
        <p:sp>
          <p:nvSpPr>
            <p:cNvPr id="54" name="Rectangle 53"/>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sp>
          <p:nvSpPr>
            <p:cNvPr id="56" name="Subtitle 2"/>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550" dirty="0">
                <a:solidFill>
                  <a:schemeClr val="accent1"/>
                </a:solidFill>
                <a:latin typeface="Lato Light"/>
                <a:cs typeface="Lato Light"/>
              </a:endParaRPr>
            </a:p>
          </p:txBody>
        </p:sp>
      </p:grpSp>
      <p:sp>
        <p:nvSpPr>
          <p:cNvPr id="93" name="TextBox 92"/>
          <p:cNvSpPr txBox="1"/>
          <p:nvPr/>
        </p:nvSpPr>
        <p:spPr>
          <a:xfrm>
            <a:off x="901142" y="1650108"/>
            <a:ext cx="10237121" cy="907346"/>
          </a:xfrm>
          <a:prstGeom prst="rect">
            <a:avLst/>
          </a:prstGeom>
          <a:noFill/>
        </p:spPr>
        <p:txBody>
          <a:bodyPr wrap="square" lIns="109710" tIns="54855" rIns="109710" bIns="54855" rtlCol="0">
            <a:spAutoFit/>
          </a:bodyPr>
          <a:lstStyle>
            <a:defPPr>
              <a:defRPr lang="en-US"/>
            </a:defPPr>
            <a:lvl1pPr>
              <a:lnSpc>
                <a:spcPct val="110000"/>
              </a:lnSpc>
              <a:defRPr sz="1200">
                <a:latin typeface="Lato Light"/>
                <a:cs typeface="Lato Light"/>
              </a:defRPr>
            </a:lvl1pPr>
          </a:lstStyle>
          <a:p>
            <a:pPr algn="just"/>
            <a:r>
              <a:rPr lang="en-US" dirty="0"/>
              <a:t>Paper published about ASR in 2017 mentioned about the  history of speech translation back to 1952 where Audrey system designed at Bell Laboratories was the first speech recognition system which recognized only digits spoken by a single person. Speech Recognition has been in development of more than 60 years. Ref: </a:t>
            </a:r>
            <a:r>
              <a:rPr lang="en-US" dirty="0">
                <a:hlinkClick r:id="rId3"/>
              </a:rPr>
              <a:t>http://www.ijetajournal.org/volume-4/issue-2/IJETA-V4I2P9.pdf</a:t>
            </a:r>
            <a:r>
              <a:rPr lang="en-US" dirty="0"/>
              <a:t> </a:t>
            </a:r>
          </a:p>
          <a:p>
            <a:pPr algn="just"/>
            <a:endParaRPr lang="en-US" dirty="0"/>
          </a:p>
        </p:txBody>
      </p:sp>
      <p:sp>
        <p:nvSpPr>
          <p:cNvPr id="94" name="TextBox 93"/>
          <p:cNvSpPr txBox="1"/>
          <p:nvPr/>
        </p:nvSpPr>
        <p:spPr>
          <a:xfrm>
            <a:off x="901142" y="1315388"/>
            <a:ext cx="3554655" cy="338536"/>
          </a:xfrm>
          <a:prstGeom prst="rect">
            <a:avLst/>
          </a:prstGeom>
          <a:noFill/>
        </p:spPr>
        <p:txBody>
          <a:bodyPr wrap="none" lIns="91422" tIns="45711" rIns="91422" bIns="45711" rtlCol="0">
            <a:spAutoFit/>
          </a:bodyPr>
          <a:lstStyle/>
          <a:p>
            <a:r>
              <a:rPr lang="en-US" sz="1600" dirty="0"/>
              <a:t>Automated Speech Recognition System</a:t>
            </a:r>
            <a:endParaRPr lang="id-ID" sz="1600" b="1" dirty="0">
              <a:latin typeface="Lato Regular"/>
            </a:endParaRPr>
          </a:p>
        </p:txBody>
      </p:sp>
      <p:sp>
        <p:nvSpPr>
          <p:cNvPr id="96" name="TextBox 95">
            <a:extLst>
              <a:ext uri="{FF2B5EF4-FFF2-40B4-BE49-F238E27FC236}">
                <a16:creationId xmlns:a16="http://schemas.microsoft.com/office/drawing/2014/main" id="{B3F9F7B5-E00B-4396-A05B-9DB1F1A7820B}"/>
              </a:ext>
            </a:extLst>
          </p:cNvPr>
          <p:cNvSpPr txBox="1"/>
          <p:nvPr/>
        </p:nvSpPr>
        <p:spPr>
          <a:xfrm>
            <a:off x="901142" y="2536999"/>
            <a:ext cx="10132618" cy="2123658"/>
          </a:xfrm>
          <a:prstGeom prst="rect">
            <a:avLst/>
          </a:prstGeom>
          <a:noFill/>
        </p:spPr>
        <p:txBody>
          <a:bodyPr wrap="square">
            <a:spAutoFit/>
          </a:bodyPr>
          <a:lstStyle/>
          <a:p>
            <a:endParaRPr lang="en-US" sz="1200" dirty="0">
              <a:latin typeface="Lato Light"/>
            </a:endParaRPr>
          </a:p>
          <a:p>
            <a:pPr algn="just"/>
            <a:r>
              <a:rPr lang="en-US" sz="1200" dirty="0">
                <a:latin typeface="Lato Light"/>
              </a:rPr>
              <a:t>Current state of ASR is allowing the development of systems for objectives other than converting a signal to text, such as treatment of speech dysfunctions. An automatic answering system for call centers was developed, providing a better dialogue for clients when compared to traditional keyboard systems. A speech-to-speech translation system able to transform some speech signals to other languages. Several automatic transcription systems for TV shows, generally combining MLP with HMM to achieve a 21% Word Error Rate(WER).</a:t>
            </a:r>
          </a:p>
          <a:p>
            <a:pPr algn="just"/>
            <a:endParaRPr lang="en-US" sz="1200" dirty="0">
              <a:latin typeface="Lato Light"/>
            </a:endParaRPr>
          </a:p>
          <a:p>
            <a:pPr algn="just"/>
            <a:r>
              <a:rPr lang="en-US" sz="1200" dirty="0">
                <a:latin typeface="Lato Light"/>
              </a:rPr>
              <a:t>Silva and Serra (2014) the author uses a hybrid model based on a Fuzzy Inference System and Genetic Algorithm trained on a corpus of the Portuguese language.</a:t>
            </a:r>
          </a:p>
          <a:p>
            <a:pPr algn="just"/>
            <a:endParaRPr lang="en-US" sz="1200" dirty="0">
              <a:latin typeface="Lato Light"/>
            </a:endParaRPr>
          </a:p>
          <a:p>
            <a:pPr algn="just"/>
            <a:r>
              <a:rPr lang="pt-BR" sz="1200" dirty="0">
                <a:latin typeface="Lato Light"/>
              </a:rPr>
              <a:t>W. Silva and G. Serra    J. Control, Autom. Electr. Syst., 25 (6) (2014), pp. 689-698, 10.1007/s40313-014-0148-0</a:t>
            </a:r>
          </a:p>
          <a:p>
            <a:pPr algn="just"/>
            <a:endParaRPr lang="en-US" sz="1200" dirty="0">
              <a:latin typeface="Lato Light"/>
            </a:endParaRPr>
          </a:p>
        </p:txBody>
      </p:sp>
      <p:sp>
        <p:nvSpPr>
          <p:cNvPr id="97" name="TextBox 96">
            <a:extLst>
              <a:ext uri="{FF2B5EF4-FFF2-40B4-BE49-F238E27FC236}">
                <a16:creationId xmlns:a16="http://schemas.microsoft.com/office/drawing/2014/main" id="{D7B555FA-8477-4E40-9D5C-AD8D8D99397E}"/>
              </a:ext>
            </a:extLst>
          </p:cNvPr>
          <p:cNvSpPr txBox="1"/>
          <p:nvPr/>
        </p:nvSpPr>
        <p:spPr>
          <a:xfrm>
            <a:off x="901142" y="2367731"/>
            <a:ext cx="7919504" cy="338536"/>
          </a:xfrm>
          <a:prstGeom prst="rect">
            <a:avLst/>
          </a:prstGeom>
          <a:noFill/>
        </p:spPr>
        <p:txBody>
          <a:bodyPr wrap="none" lIns="91422" tIns="45711" rIns="91422" bIns="45711" rtlCol="0">
            <a:spAutoFit/>
          </a:bodyPr>
          <a:lstStyle>
            <a:defPPr>
              <a:defRPr lang="en-US"/>
            </a:defPPr>
            <a:lvl1pPr>
              <a:defRPr sz="1600"/>
            </a:lvl1pPr>
          </a:lstStyle>
          <a:p>
            <a:r>
              <a:rPr lang="en-US" dirty="0"/>
              <a:t>A survey on automatic speech recognition systems for Portuguese language and its variations</a:t>
            </a:r>
          </a:p>
        </p:txBody>
      </p:sp>
      <p:sp>
        <p:nvSpPr>
          <p:cNvPr id="98" name="TextBox 97">
            <a:extLst>
              <a:ext uri="{FF2B5EF4-FFF2-40B4-BE49-F238E27FC236}">
                <a16:creationId xmlns:a16="http://schemas.microsoft.com/office/drawing/2014/main" id="{E2F8BB2B-BB77-46F7-9CAB-97567D73F6B5}"/>
              </a:ext>
            </a:extLst>
          </p:cNvPr>
          <p:cNvSpPr txBox="1"/>
          <p:nvPr/>
        </p:nvSpPr>
        <p:spPr>
          <a:xfrm>
            <a:off x="901142" y="4581163"/>
            <a:ext cx="10968223" cy="338536"/>
          </a:xfrm>
          <a:prstGeom prst="rect">
            <a:avLst/>
          </a:prstGeom>
          <a:noFill/>
        </p:spPr>
        <p:txBody>
          <a:bodyPr wrap="none" lIns="91422" tIns="45711" rIns="91422" bIns="45711" rtlCol="0">
            <a:spAutoFit/>
          </a:bodyPr>
          <a:lstStyle>
            <a:defPPr>
              <a:defRPr lang="en-US"/>
            </a:defPPr>
            <a:lvl1pPr>
              <a:defRPr sz="1600"/>
            </a:lvl1pPr>
          </a:lstStyle>
          <a:p>
            <a:pPr algn="just"/>
            <a:r>
              <a:rPr lang="en-US" sz="1600" dirty="0">
                <a:latin typeface="Lato Light"/>
              </a:rPr>
              <a:t>Automatic voice recognition system based on multiple support vector machines and </a:t>
            </a:r>
            <a:r>
              <a:rPr lang="en-US" sz="1600" dirty="0" err="1">
                <a:latin typeface="Lato Light"/>
              </a:rPr>
              <a:t>mel</a:t>
            </a:r>
            <a:r>
              <a:rPr lang="en-US" sz="1600" dirty="0">
                <a:latin typeface="Lato Light"/>
              </a:rPr>
              <a:t>-frequency cepstral coefficients</a:t>
            </a:r>
          </a:p>
        </p:txBody>
      </p:sp>
      <p:sp>
        <p:nvSpPr>
          <p:cNvPr id="99" name="TextBox 98">
            <a:extLst>
              <a:ext uri="{FF2B5EF4-FFF2-40B4-BE49-F238E27FC236}">
                <a16:creationId xmlns:a16="http://schemas.microsoft.com/office/drawing/2014/main" id="{8C91D566-C364-4B8C-99E2-5E799020A540}"/>
              </a:ext>
            </a:extLst>
          </p:cNvPr>
          <p:cNvSpPr txBox="1"/>
          <p:nvPr/>
        </p:nvSpPr>
        <p:spPr>
          <a:xfrm>
            <a:off x="901142" y="4951462"/>
            <a:ext cx="10132618" cy="1015663"/>
          </a:xfrm>
          <a:prstGeom prst="rect">
            <a:avLst/>
          </a:prstGeom>
          <a:noFill/>
        </p:spPr>
        <p:txBody>
          <a:bodyPr wrap="square">
            <a:spAutoFit/>
          </a:bodyPr>
          <a:lstStyle/>
          <a:p>
            <a:r>
              <a:rPr lang="en-US" sz="1200" dirty="0">
                <a:latin typeface="Lato Light"/>
              </a:rPr>
              <a:t>Silva, Barbosa (2015) used an SVM approach to ASR for Portuguese. An investigation of the impact of Chaotic Particle Optimization (CPO) in the Gaussian Mixture Model (GMM) accuracy, and the HMM baseline system helped other researchers to follow this system.</a:t>
            </a:r>
          </a:p>
          <a:p>
            <a:pPr algn="just"/>
            <a:r>
              <a:rPr lang="en-US" sz="1200" dirty="0">
                <a:latin typeface="Lato Light"/>
              </a:rPr>
              <a:t>    </a:t>
            </a:r>
          </a:p>
          <a:p>
            <a:pPr algn="just"/>
            <a:r>
              <a:rPr lang="en-US" sz="1200" dirty="0">
                <a:latin typeface="Lato Light"/>
              </a:rPr>
              <a:t>W.L.S. Silva and F.G. Barbosa Proceedings of the 11th International Conference on Natural Computation (ICNC) (2015), pp. 665-670, 10.1109/ICNC.2015.7378069</a:t>
            </a:r>
          </a:p>
        </p:txBody>
      </p:sp>
    </p:spTree>
    <p:extLst>
      <p:ext uri="{BB962C8B-B14F-4D97-AF65-F5344CB8AC3E}">
        <p14:creationId xmlns:p14="http://schemas.microsoft.com/office/powerpoint/2010/main" val="346090592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500" fill="hold"/>
                                        <p:tgtEl>
                                          <p:spTgt spid="93"/>
                                        </p:tgtEl>
                                        <p:attrNameLst>
                                          <p:attrName>ppt_x</p:attrName>
                                        </p:attrNameLst>
                                      </p:cBhvr>
                                      <p:tavLst>
                                        <p:tav tm="0">
                                          <p:val>
                                            <p:strVal val="#ppt_x"/>
                                          </p:val>
                                        </p:tav>
                                        <p:tav tm="100000">
                                          <p:val>
                                            <p:strVal val="#ppt_x"/>
                                          </p:val>
                                        </p:tav>
                                      </p:tavLst>
                                    </p:anim>
                                    <p:anim calcmode="lin" valueType="num">
                                      <p:cBhvr additive="base">
                                        <p:cTn id="8" dur="500" fill="hold"/>
                                        <p:tgtEl>
                                          <p:spTgt spid="9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4"/>
                                        </p:tgtEl>
                                        <p:attrNameLst>
                                          <p:attrName>style.visibility</p:attrName>
                                        </p:attrNameLst>
                                      </p:cBhvr>
                                      <p:to>
                                        <p:strVal val="visible"/>
                                      </p:to>
                                    </p:set>
                                    <p:anim calcmode="lin" valueType="num">
                                      <p:cBhvr additive="base">
                                        <p:cTn id="11" dur="500" fill="hold"/>
                                        <p:tgtEl>
                                          <p:spTgt spid="94"/>
                                        </p:tgtEl>
                                        <p:attrNameLst>
                                          <p:attrName>ppt_x</p:attrName>
                                        </p:attrNameLst>
                                      </p:cBhvr>
                                      <p:tavLst>
                                        <p:tav tm="0">
                                          <p:val>
                                            <p:strVal val="#ppt_x"/>
                                          </p:val>
                                        </p:tav>
                                        <p:tav tm="100000">
                                          <p:val>
                                            <p:strVal val="#ppt_x"/>
                                          </p:val>
                                        </p:tav>
                                      </p:tavLst>
                                    </p:anim>
                                    <p:anim calcmode="lin" valueType="num">
                                      <p:cBhvr additive="base">
                                        <p:cTn id="12"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578697696"/>
              </p:ext>
            </p:extLst>
          </p:nvPr>
        </p:nvGraphicFramePr>
        <p:xfrm>
          <a:off x="837080" y="2066012"/>
          <a:ext cx="7732154" cy="3295061"/>
        </p:xfrm>
        <a:graphic>
          <a:graphicData uri="http://schemas.openxmlformats.org/drawingml/2006/table">
            <a:tbl>
              <a:tblPr firstRow="1" bandRow="1">
                <a:tableStyleId>{5940675A-B579-460E-94D1-54222C63F5DA}</a:tableStyleId>
              </a:tblPr>
              <a:tblGrid>
                <a:gridCol w="5537594">
                  <a:extLst>
                    <a:ext uri="{9D8B030D-6E8A-4147-A177-3AD203B41FA5}">
                      <a16:colId xmlns:a16="http://schemas.microsoft.com/office/drawing/2014/main" val="20000"/>
                    </a:ext>
                  </a:extLst>
                </a:gridCol>
                <a:gridCol w="2194560">
                  <a:extLst>
                    <a:ext uri="{9D8B030D-6E8A-4147-A177-3AD203B41FA5}">
                      <a16:colId xmlns:a16="http://schemas.microsoft.com/office/drawing/2014/main" val="20001"/>
                    </a:ext>
                  </a:extLst>
                </a:gridCol>
              </a:tblGrid>
              <a:tr h="470723">
                <a:tc>
                  <a:txBody>
                    <a:bodyPr/>
                    <a:lstStyle/>
                    <a:p>
                      <a:pPr algn="ctr"/>
                      <a:r>
                        <a:rPr lang="en-US" sz="1800" b="0" dirty="0">
                          <a:solidFill>
                            <a:schemeClr val="bg1"/>
                          </a:solidFill>
                          <a:latin typeface="Lato Regular"/>
                          <a:cs typeface="Lato Regular"/>
                        </a:rPr>
                        <a:t>Audio Data</a:t>
                      </a: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1"/>
                    </a:solidFill>
                  </a:tcPr>
                </a:tc>
                <a:tc>
                  <a:txBody>
                    <a:bodyPr/>
                    <a:lstStyle/>
                    <a:p>
                      <a:pPr algn="ctr"/>
                      <a:r>
                        <a:rPr lang="en-US" sz="1800" b="0" dirty="0">
                          <a:solidFill>
                            <a:schemeClr val="bg1"/>
                          </a:solidFill>
                          <a:latin typeface="Lato Regular"/>
                          <a:cs typeface="Lato Regular"/>
                        </a:rPr>
                        <a:t>Data Information</a:t>
                      </a: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470723">
                <a:tc>
                  <a:txBody>
                    <a:bodyPr/>
                    <a:lstStyle/>
                    <a:p>
                      <a:pPr marL="0" algn="ctr" defTabSz="914400" rtl="0" eaLnBrk="1" latinLnBrk="0" hangingPunct="1"/>
                      <a:r>
                        <a:rPr lang="en-US" sz="1400" kern="1200" dirty="0">
                          <a:solidFill>
                            <a:schemeClr val="tx2"/>
                          </a:solidFill>
                          <a:latin typeface="Lato Light"/>
                          <a:ea typeface="+mn-ea"/>
                          <a:cs typeface="+mn-cs"/>
                        </a:rPr>
                        <a:t>Portuguese speech and transcripts data size</a:t>
                      </a:r>
                      <a:endParaRPr lang="en-US" sz="1400" kern="1200" dirty="0">
                        <a:solidFill>
                          <a:schemeClr val="tx2"/>
                        </a:solidFill>
                        <a:latin typeface="Lato Light"/>
                        <a:ea typeface="+mn-ea"/>
                        <a:cs typeface="Lato Light"/>
                      </a:endParaRP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marL="0" algn="ctr" defTabSz="914400" rtl="0" eaLnBrk="1" latinLnBrk="0" hangingPunct="1"/>
                      <a:r>
                        <a:rPr lang="en-US" sz="1400" kern="1200" dirty="0">
                          <a:solidFill>
                            <a:schemeClr val="tx2"/>
                          </a:solidFill>
                          <a:latin typeface="Lato Light"/>
                          <a:ea typeface="+mn-ea"/>
                          <a:cs typeface="Lato Light"/>
                        </a:rPr>
                        <a:t>2 GB</a:t>
                      </a: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10003"/>
                  </a:ext>
                </a:extLst>
              </a:tr>
              <a:tr h="470723">
                <a:tc>
                  <a:txBody>
                    <a:bodyPr/>
                    <a:lstStyle/>
                    <a:p>
                      <a:pPr marL="0" algn="ctr" defTabSz="914400" rtl="0" eaLnBrk="1" latinLnBrk="0" hangingPunct="1"/>
                      <a:r>
                        <a:rPr lang="en-US" sz="1400" kern="1200" dirty="0">
                          <a:solidFill>
                            <a:schemeClr val="tx2"/>
                          </a:solidFill>
                          <a:latin typeface="Lato Light"/>
                          <a:ea typeface="+mn-ea"/>
                          <a:cs typeface="+mn-cs"/>
                        </a:rPr>
                        <a:t>Talks</a:t>
                      </a:r>
                      <a:endParaRPr lang="en-US" sz="1400" kern="1200" dirty="0">
                        <a:solidFill>
                          <a:schemeClr val="tx2"/>
                        </a:solidFill>
                        <a:latin typeface="Lato Light"/>
                        <a:ea typeface="+mn-ea"/>
                        <a:cs typeface="Lato Light"/>
                      </a:endParaRP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marL="0" algn="ctr" defTabSz="914400" rtl="0" eaLnBrk="1" latinLnBrk="0" hangingPunct="1"/>
                      <a:r>
                        <a:rPr lang="en-US" sz="1400" kern="1200" dirty="0">
                          <a:solidFill>
                            <a:schemeClr val="tx2"/>
                          </a:solidFill>
                          <a:latin typeface="Lato Light"/>
                          <a:ea typeface="+mn-ea"/>
                          <a:cs typeface="Lato Light"/>
                        </a:rPr>
                        <a:t>1120</a:t>
                      </a: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10004"/>
                  </a:ext>
                </a:extLst>
              </a:tr>
              <a:tr h="470723">
                <a:tc>
                  <a:txBody>
                    <a:bodyPr/>
                    <a:lstStyle/>
                    <a:p>
                      <a:pPr marL="0" algn="ctr" defTabSz="914400" rtl="0" eaLnBrk="1" latinLnBrk="0" hangingPunct="1"/>
                      <a:r>
                        <a:rPr lang="en-US" sz="1400" kern="1200" dirty="0">
                          <a:solidFill>
                            <a:schemeClr val="tx2"/>
                          </a:solidFill>
                          <a:latin typeface="Lato Light"/>
                          <a:ea typeface="+mn-ea"/>
                          <a:cs typeface="+mn-cs"/>
                        </a:rPr>
                        <a:t>Audio Format</a:t>
                      </a:r>
                      <a:endParaRPr lang="en-US" sz="1400" kern="1200" dirty="0">
                        <a:solidFill>
                          <a:schemeClr val="tx2"/>
                        </a:solidFill>
                        <a:latin typeface="Lato Light"/>
                        <a:ea typeface="+mn-ea"/>
                        <a:cs typeface="Lato Light"/>
                      </a:endParaRP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marL="0" algn="ctr" defTabSz="914400" rtl="0" eaLnBrk="1" latinLnBrk="0" hangingPunct="1"/>
                      <a:r>
                        <a:rPr lang="en-US" sz="1400" kern="1200" dirty="0">
                          <a:solidFill>
                            <a:schemeClr val="tx2"/>
                          </a:solidFill>
                          <a:latin typeface="Lato Light"/>
                          <a:ea typeface="+mn-ea"/>
                          <a:cs typeface="Lato Light"/>
                        </a:rPr>
                        <a:t>mp3</a:t>
                      </a: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10005"/>
                  </a:ext>
                </a:extLst>
              </a:tr>
              <a:tr h="470723">
                <a:tc>
                  <a:txBody>
                    <a:bodyPr/>
                    <a:lstStyle/>
                    <a:p>
                      <a:pPr marL="0" algn="ctr" defTabSz="914400" rtl="0" eaLnBrk="1" latinLnBrk="0" hangingPunct="1"/>
                      <a:r>
                        <a:rPr lang="en-US" sz="1400" kern="1200" dirty="0">
                          <a:solidFill>
                            <a:schemeClr val="tx2"/>
                          </a:solidFill>
                          <a:latin typeface="Lato Light"/>
                          <a:ea typeface="+mn-ea"/>
                          <a:cs typeface="+mn-cs"/>
                        </a:rPr>
                        <a:t>Sampling Rate</a:t>
                      </a:r>
                      <a:endParaRPr lang="en-US" sz="1400" kern="1200" dirty="0">
                        <a:solidFill>
                          <a:schemeClr val="tx2"/>
                        </a:solidFill>
                        <a:latin typeface="Lato Light"/>
                        <a:ea typeface="+mn-ea"/>
                        <a:cs typeface="Lato Regular"/>
                      </a:endParaRP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marL="0" algn="ctr" defTabSz="914400" rtl="0" eaLnBrk="1" latinLnBrk="0" hangingPunct="1"/>
                      <a:r>
                        <a:rPr lang="en-US" sz="1400" kern="1200" dirty="0">
                          <a:solidFill>
                            <a:schemeClr val="tx2"/>
                          </a:solidFill>
                          <a:latin typeface="Lato Light"/>
                          <a:ea typeface="+mn-ea"/>
                          <a:cs typeface="+mn-cs"/>
                        </a:rPr>
                        <a:t>48KHZ</a:t>
                      </a:r>
                      <a:endParaRPr lang="en-US" sz="1400" kern="1200" dirty="0">
                        <a:solidFill>
                          <a:schemeClr val="tx2"/>
                        </a:solidFill>
                        <a:latin typeface="Lato Light"/>
                        <a:ea typeface="+mn-ea"/>
                        <a:cs typeface="Lato Regular"/>
                      </a:endParaRP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10006"/>
                  </a:ext>
                </a:extLst>
              </a:tr>
              <a:tr h="470723">
                <a:tc>
                  <a:txBody>
                    <a:bodyPr/>
                    <a:lstStyle/>
                    <a:p>
                      <a:pPr marL="0" algn="ctr" defTabSz="914400" rtl="0" eaLnBrk="1" latinLnBrk="0" hangingPunct="1"/>
                      <a:r>
                        <a:rPr lang="en-US" sz="1400" kern="1200" dirty="0">
                          <a:solidFill>
                            <a:schemeClr val="tx2"/>
                          </a:solidFill>
                          <a:latin typeface="Lato Light"/>
                          <a:ea typeface="+mn-ea"/>
                          <a:cs typeface="+mn-cs"/>
                        </a:rPr>
                        <a:t>Total hours of audio</a:t>
                      </a:r>
                      <a:endParaRPr lang="en-US" sz="1400" kern="1200" dirty="0">
                        <a:solidFill>
                          <a:schemeClr val="tx2"/>
                        </a:solidFill>
                        <a:latin typeface="Lato Light"/>
                        <a:ea typeface="+mn-ea"/>
                        <a:cs typeface="Lato Regular"/>
                      </a:endParaRP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marL="0" algn="ctr" defTabSz="914400" rtl="0" eaLnBrk="1" latinLnBrk="0" hangingPunct="1"/>
                      <a:r>
                        <a:rPr lang="en-US" sz="1400" kern="1200" dirty="0">
                          <a:solidFill>
                            <a:schemeClr val="tx2"/>
                          </a:solidFill>
                          <a:latin typeface="Lato Light"/>
                          <a:ea typeface="+mn-ea"/>
                          <a:cs typeface="Lato Regular"/>
                        </a:rPr>
                        <a:t>~63</a:t>
                      </a: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2966262427"/>
                  </a:ext>
                </a:extLst>
              </a:tr>
              <a:tr h="470723">
                <a:tc>
                  <a:txBody>
                    <a:bodyPr/>
                    <a:lstStyle/>
                    <a:p>
                      <a:pPr marL="0" algn="ctr" defTabSz="914400" rtl="0" eaLnBrk="1" latinLnBrk="0" hangingPunct="1"/>
                      <a:r>
                        <a:rPr lang="en-US" sz="1400" kern="1200" dirty="0">
                          <a:solidFill>
                            <a:schemeClr val="tx2"/>
                          </a:solidFill>
                          <a:latin typeface="Lato Light"/>
                          <a:ea typeface="+mn-ea"/>
                          <a:cs typeface="+mn-cs"/>
                        </a:rPr>
                        <a:t>Validated hours of audio</a:t>
                      </a:r>
                      <a:endParaRPr lang="en-US" sz="1400" kern="1200" dirty="0">
                        <a:solidFill>
                          <a:schemeClr val="tx2"/>
                        </a:solidFill>
                        <a:latin typeface="Lato Light"/>
                        <a:ea typeface="+mn-ea"/>
                        <a:cs typeface="Lato Regular"/>
                      </a:endParaRP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marL="0" algn="ctr" defTabSz="914400" rtl="0" eaLnBrk="1" latinLnBrk="0" hangingPunct="1"/>
                      <a:r>
                        <a:rPr lang="en-US" sz="1400" kern="1200" dirty="0">
                          <a:solidFill>
                            <a:schemeClr val="tx2"/>
                          </a:solidFill>
                          <a:latin typeface="Lato Light"/>
                          <a:ea typeface="+mn-ea"/>
                          <a:cs typeface="Lato Regular"/>
                        </a:rPr>
                        <a:t>~50</a:t>
                      </a: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2507650130"/>
                  </a:ext>
                </a:extLst>
              </a:tr>
            </a:tbl>
          </a:graphicData>
        </a:graphic>
      </p:graphicFrame>
      <p:grpSp>
        <p:nvGrpSpPr>
          <p:cNvPr id="7" name="Group 6"/>
          <p:cNvGrpSpPr/>
          <p:nvPr/>
        </p:nvGrpSpPr>
        <p:grpSpPr>
          <a:xfrm>
            <a:off x="5428686" y="241509"/>
            <a:ext cx="1334643" cy="1039544"/>
            <a:chOff x="10833610" y="483017"/>
            <a:chExt cx="2669286" cy="2079087"/>
          </a:xfrm>
        </p:grpSpPr>
        <p:sp>
          <p:nvSpPr>
            <p:cNvPr id="10" name="TextBox 9"/>
            <p:cNvSpPr txBox="1"/>
            <p:nvPr/>
          </p:nvSpPr>
          <p:spPr>
            <a:xfrm>
              <a:off x="10833610" y="483017"/>
              <a:ext cx="2669286" cy="1446533"/>
            </a:xfrm>
            <a:prstGeom prst="rect">
              <a:avLst/>
            </a:prstGeom>
            <a:noFill/>
          </p:spPr>
          <p:txBody>
            <a:bodyPr wrap="none" lIns="45711" tIns="22856" rIns="45711" bIns="22856" rtlCol="0">
              <a:spAutoFit/>
            </a:bodyPr>
            <a:lstStyle/>
            <a:p>
              <a:pPr algn="ctr"/>
              <a:r>
                <a:rPr lang="en-US" sz="4400" b="1" dirty="0">
                  <a:solidFill>
                    <a:schemeClr val="tx2"/>
                  </a:solidFill>
                  <a:latin typeface="Lato Regular"/>
                  <a:cs typeface="Lato Regular"/>
                </a:rPr>
                <a:t>Data</a:t>
              </a:r>
              <a:endParaRPr lang="id-ID" sz="4400" b="1" dirty="0">
                <a:solidFill>
                  <a:schemeClr val="tx2"/>
                </a:solidFill>
                <a:latin typeface="Lato Regular"/>
                <a:cs typeface="Lato Regular"/>
              </a:endParaRPr>
            </a:p>
          </p:txBody>
        </p:sp>
        <p:sp>
          <p:nvSpPr>
            <p:cNvPr id="11" name="Rectangle 10"/>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grpSp>
      <p:graphicFrame>
        <p:nvGraphicFramePr>
          <p:cNvPr id="2" name="Table 1">
            <a:extLst>
              <a:ext uri="{FF2B5EF4-FFF2-40B4-BE49-F238E27FC236}">
                <a16:creationId xmlns:a16="http://schemas.microsoft.com/office/drawing/2014/main" id="{CAAAF20C-686B-4AAC-960F-EA1BDCF8DE95}"/>
              </a:ext>
            </a:extLst>
          </p:cNvPr>
          <p:cNvGraphicFramePr>
            <a:graphicFrameLocks noGrp="1"/>
          </p:cNvGraphicFramePr>
          <p:nvPr>
            <p:extLst>
              <p:ext uri="{D42A27DB-BD31-4B8C-83A1-F6EECF244321}">
                <p14:modId xmlns:p14="http://schemas.microsoft.com/office/powerpoint/2010/main" val="1043823500"/>
              </p:ext>
            </p:extLst>
          </p:nvPr>
        </p:nvGraphicFramePr>
        <p:xfrm>
          <a:off x="9178835" y="2066012"/>
          <a:ext cx="2608083" cy="1965789"/>
        </p:xfrm>
        <a:graphic>
          <a:graphicData uri="http://schemas.openxmlformats.org/drawingml/2006/table">
            <a:tbl>
              <a:tblPr firstRow="1" bandRow="1">
                <a:tableStyleId>{5940675A-B579-460E-94D1-54222C63F5DA}</a:tableStyleId>
              </a:tblPr>
              <a:tblGrid>
                <a:gridCol w="869361">
                  <a:extLst>
                    <a:ext uri="{9D8B030D-6E8A-4147-A177-3AD203B41FA5}">
                      <a16:colId xmlns:a16="http://schemas.microsoft.com/office/drawing/2014/main" val="2497620154"/>
                    </a:ext>
                  </a:extLst>
                </a:gridCol>
                <a:gridCol w="869361">
                  <a:extLst>
                    <a:ext uri="{9D8B030D-6E8A-4147-A177-3AD203B41FA5}">
                      <a16:colId xmlns:a16="http://schemas.microsoft.com/office/drawing/2014/main" val="3030449365"/>
                    </a:ext>
                  </a:extLst>
                </a:gridCol>
                <a:gridCol w="869361">
                  <a:extLst>
                    <a:ext uri="{9D8B030D-6E8A-4147-A177-3AD203B41FA5}">
                      <a16:colId xmlns:a16="http://schemas.microsoft.com/office/drawing/2014/main" val="1427838672"/>
                    </a:ext>
                  </a:extLst>
                </a:gridCol>
              </a:tblGrid>
              <a:tr h="0">
                <a:tc>
                  <a:txBody>
                    <a:bodyPr/>
                    <a:lstStyle/>
                    <a:p>
                      <a:pPr algn="ctr"/>
                      <a:r>
                        <a:rPr lang="en-US" sz="1800" b="0" dirty="0">
                          <a:solidFill>
                            <a:schemeClr val="bg1"/>
                          </a:solidFill>
                          <a:latin typeface="Lato Regular"/>
                          <a:cs typeface="Lato Regular"/>
                        </a:rPr>
                        <a:t>Set</a:t>
                      </a: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3"/>
                    </a:solidFill>
                  </a:tcPr>
                </a:tc>
                <a:tc>
                  <a:txBody>
                    <a:bodyPr/>
                    <a:lstStyle/>
                    <a:p>
                      <a:pPr algn="ctr"/>
                      <a:r>
                        <a:rPr lang="en-US" sz="1800" b="0" dirty="0">
                          <a:solidFill>
                            <a:schemeClr val="bg1"/>
                          </a:solidFill>
                          <a:latin typeface="Lato Regular"/>
                          <a:cs typeface="Lato Regular"/>
                        </a:rPr>
                        <a:t>Talks</a:t>
                      </a: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4"/>
                    </a:solidFill>
                  </a:tcPr>
                </a:tc>
                <a:tc>
                  <a:txBody>
                    <a:bodyPr/>
                    <a:lstStyle/>
                    <a:p>
                      <a:pPr algn="ctr"/>
                      <a:r>
                        <a:rPr lang="en-US" sz="1800" b="0" dirty="0">
                          <a:solidFill>
                            <a:schemeClr val="bg1"/>
                          </a:solidFill>
                          <a:latin typeface="Lato Regular"/>
                          <a:cs typeface="Lato Regular"/>
                        </a:rPr>
                        <a:t>Time</a:t>
                      </a:r>
                    </a:p>
                    <a:p>
                      <a:pPr algn="ctr"/>
                      <a:r>
                        <a:rPr lang="en-US" sz="1800" b="0" dirty="0">
                          <a:solidFill>
                            <a:schemeClr val="bg1"/>
                          </a:solidFill>
                          <a:latin typeface="Lato Regular"/>
                          <a:cs typeface="Lato Regular"/>
                        </a:rPr>
                        <a:t>(hours)</a:t>
                      </a: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5"/>
                    </a:solidFill>
                  </a:tcPr>
                </a:tc>
                <a:extLst>
                  <a:ext uri="{0D108BD9-81ED-4DB2-BD59-A6C34878D82A}">
                    <a16:rowId xmlns:a16="http://schemas.microsoft.com/office/drawing/2014/main" val="239523987"/>
                  </a:ext>
                </a:extLst>
              </a:tr>
              <a:tr h="457143">
                <a:tc>
                  <a:txBody>
                    <a:bodyPr/>
                    <a:lstStyle/>
                    <a:p>
                      <a:pPr algn="ctr"/>
                      <a:r>
                        <a:rPr lang="en-US" sz="1400" dirty="0">
                          <a:solidFill>
                            <a:schemeClr val="tx2"/>
                          </a:solidFill>
                          <a:latin typeface="Lato Light"/>
                          <a:cs typeface="Lato Light"/>
                        </a:rPr>
                        <a:t>Train</a:t>
                      </a: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1400" dirty="0">
                          <a:solidFill>
                            <a:schemeClr val="tx2"/>
                          </a:solidFill>
                          <a:latin typeface="Lato Light"/>
                          <a:cs typeface="Lato Light"/>
                        </a:rPr>
                        <a:t>896</a:t>
                      </a: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1400" dirty="0">
                          <a:solidFill>
                            <a:schemeClr val="tx2"/>
                          </a:solidFill>
                          <a:latin typeface="Lato Light"/>
                          <a:cs typeface="Lato Light"/>
                        </a:rPr>
                        <a:t>~51</a:t>
                      </a: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2466857174"/>
                  </a:ext>
                </a:extLst>
              </a:tr>
              <a:tr h="457143">
                <a:tc>
                  <a:txBody>
                    <a:bodyPr/>
                    <a:lstStyle/>
                    <a:p>
                      <a:pPr algn="ctr"/>
                      <a:r>
                        <a:rPr lang="en-US" sz="1400" dirty="0">
                          <a:solidFill>
                            <a:schemeClr val="tx2"/>
                          </a:solidFill>
                          <a:latin typeface="Lato Light"/>
                          <a:cs typeface="Lato Light"/>
                        </a:rPr>
                        <a:t>Validation</a:t>
                      </a: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1400" dirty="0">
                          <a:solidFill>
                            <a:schemeClr val="tx2"/>
                          </a:solidFill>
                          <a:latin typeface="Lato Light"/>
                          <a:cs typeface="Lato Light"/>
                        </a:rPr>
                        <a:t>112</a:t>
                      </a: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1400" dirty="0">
                          <a:solidFill>
                            <a:schemeClr val="tx2"/>
                          </a:solidFill>
                          <a:latin typeface="Lato Light"/>
                          <a:cs typeface="Lato Light"/>
                        </a:rPr>
                        <a:t>~6</a:t>
                      </a: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316746340"/>
                  </a:ext>
                </a:extLst>
              </a:tr>
              <a:tr h="457143">
                <a:tc>
                  <a:txBody>
                    <a:bodyPr/>
                    <a:lstStyle/>
                    <a:p>
                      <a:pPr algn="ctr"/>
                      <a:r>
                        <a:rPr lang="en-US" sz="1400" dirty="0">
                          <a:solidFill>
                            <a:schemeClr val="tx2"/>
                          </a:solidFill>
                          <a:latin typeface="Lato Light"/>
                          <a:cs typeface="Lato Light"/>
                        </a:rPr>
                        <a:t>Test</a:t>
                      </a: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1400" dirty="0">
                          <a:solidFill>
                            <a:schemeClr val="tx2"/>
                          </a:solidFill>
                          <a:latin typeface="Lato Light"/>
                          <a:cs typeface="Lato Light"/>
                        </a:rPr>
                        <a:t>112</a:t>
                      </a: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1400" dirty="0">
                          <a:solidFill>
                            <a:schemeClr val="tx2"/>
                          </a:solidFill>
                          <a:latin typeface="Lato Light"/>
                          <a:cs typeface="Lato Light"/>
                        </a:rPr>
                        <a:t>~6</a:t>
                      </a: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1037067531"/>
                  </a:ext>
                </a:extLst>
              </a:tr>
            </a:tbl>
          </a:graphicData>
        </a:graphic>
      </p:graphicFrame>
      <p:sp>
        <p:nvSpPr>
          <p:cNvPr id="9" name="TextBox 8">
            <a:extLst>
              <a:ext uri="{FF2B5EF4-FFF2-40B4-BE49-F238E27FC236}">
                <a16:creationId xmlns:a16="http://schemas.microsoft.com/office/drawing/2014/main" id="{C15808C5-2AD2-453B-9FFA-6CEE25F64121}"/>
              </a:ext>
            </a:extLst>
          </p:cNvPr>
          <p:cNvSpPr txBox="1"/>
          <p:nvPr/>
        </p:nvSpPr>
        <p:spPr>
          <a:xfrm>
            <a:off x="837080" y="1235334"/>
            <a:ext cx="11125065" cy="951351"/>
          </a:xfrm>
          <a:prstGeom prst="rect">
            <a:avLst/>
          </a:prstGeom>
          <a:noFill/>
        </p:spPr>
        <p:txBody>
          <a:bodyPr wrap="square">
            <a:spAutoFit/>
          </a:bodyPr>
          <a:lstStyle/>
          <a:p>
            <a:pPr>
              <a:lnSpc>
                <a:spcPct val="110000"/>
              </a:lnSpc>
            </a:pPr>
            <a:r>
              <a:rPr lang="en-US" dirty="0">
                <a:solidFill>
                  <a:schemeClr val="tx2"/>
                </a:solidFill>
                <a:latin typeface="Lato Light"/>
              </a:rPr>
              <a:t>Audio Data Source : </a:t>
            </a:r>
            <a:r>
              <a:rPr lang="en-US" altLang="en-US" dirty="0">
                <a:solidFill>
                  <a:schemeClr val="tx2"/>
                </a:solidFill>
                <a:latin typeface="Lato Light"/>
              </a:rPr>
              <a:t>Portuguese audio data from commonvoice.mozilla.org</a:t>
            </a:r>
          </a:p>
          <a:p>
            <a:pPr>
              <a:lnSpc>
                <a:spcPct val="110000"/>
              </a:lnSpc>
            </a:pPr>
            <a:r>
              <a:rPr lang="en-US" dirty="0">
                <a:solidFill>
                  <a:schemeClr val="tx2"/>
                </a:solidFill>
                <a:latin typeface="Lato Light"/>
              </a:rPr>
              <a:t>PT-EN aligned text - ‘TEDx talks for speech recognition and translation’ from </a:t>
            </a:r>
            <a:r>
              <a:rPr lang="en-US" sz="1600" b="0" i="0" u="none" strike="noStrike" dirty="0">
                <a:solidFill>
                  <a:srgbClr val="0366D6"/>
                </a:solidFill>
                <a:effectLst/>
                <a:latin typeface="-apple-system"/>
                <a:hlinkClick r:id="rId2"/>
              </a:rPr>
              <a:t>http://openslr.org/100</a:t>
            </a:r>
            <a:r>
              <a:rPr lang="en-US" sz="1600" b="0" i="0" u="none" strike="noStrike" dirty="0">
                <a:solidFill>
                  <a:srgbClr val="0366D6"/>
                </a:solidFill>
                <a:effectLst/>
                <a:latin typeface="Lato Light"/>
              </a:rPr>
              <a:t>/</a:t>
            </a:r>
            <a:r>
              <a:rPr lang="en-US" altLang="en-US" sz="1600" dirty="0">
                <a:latin typeface="Lato Light"/>
              </a:rPr>
              <a:t> </a:t>
            </a:r>
            <a:r>
              <a:rPr lang="en-US" sz="1600" dirty="0">
                <a:latin typeface="Lato Light"/>
                <a:cs typeface="Lato Light"/>
              </a:rPr>
              <a:t> </a:t>
            </a:r>
          </a:p>
          <a:p>
            <a:pPr>
              <a:lnSpc>
                <a:spcPct val="110000"/>
              </a:lnSpc>
            </a:pPr>
            <a:endParaRPr lang="en-US" sz="1600" dirty="0">
              <a:latin typeface="Lato Light"/>
              <a:cs typeface="Lato Light"/>
            </a:endParaRPr>
          </a:p>
        </p:txBody>
      </p:sp>
      <p:graphicFrame>
        <p:nvGraphicFramePr>
          <p:cNvPr id="3" name="Table 2">
            <a:extLst>
              <a:ext uri="{FF2B5EF4-FFF2-40B4-BE49-F238E27FC236}">
                <a16:creationId xmlns:a16="http://schemas.microsoft.com/office/drawing/2014/main" id="{976A16F4-F0AA-47E5-ADFC-682556CA598D}"/>
              </a:ext>
            </a:extLst>
          </p:cNvPr>
          <p:cNvGraphicFramePr>
            <a:graphicFrameLocks noGrp="1"/>
          </p:cNvGraphicFramePr>
          <p:nvPr>
            <p:extLst>
              <p:ext uri="{D42A27DB-BD31-4B8C-83A1-F6EECF244321}">
                <p14:modId xmlns:p14="http://schemas.microsoft.com/office/powerpoint/2010/main" val="2475003272"/>
              </p:ext>
            </p:extLst>
          </p:nvPr>
        </p:nvGraphicFramePr>
        <p:xfrm>
          <a:off x="837080" y="6093389"/>
          <a:ext cx="7732154" cy="470723"/>
        </p:xfrm>
        <a:graphic>
          <a:graphicData uri="http://schemas.openxmlformats.org/drawingml/2006/table">
            <a:tbl>
              <a:tblPr firstRow="1" bandRow="1">
                <a:tableStyleId>{5940675A-B579-460E-94D1-54222C63F5DA}</a:tableStyleId>
              </a:tblPr>
              <a:tblGrid>
                <a:gridCol w="5537594">
                  <a:extLst>
                    <a:ext uri="{9D8B030D-6E8A-4147-A177-3AD203B41FA5}">
                      <a16:colId xmlns:a16="http://schemas.microsoft.com/office/drawing/2014/main" val="1310200664"/>
                    </a:ext>
                  </a:extLst>
                </a:gridCol>
                <a:gridCol w="2194560">
                  <a:extLst>
                    <a:ext uri="{9D8B030D-6E8A-4147-A177-3AD203B41FA5}">
                      <a16:colId xmlns:a16="http://schemas.microsoft.com/office/drawing/2014/main" val="2708467946"/>
                    </a:ext>
                  </a:extLst>
                </a:gridCol>
              </a:tblGrid>
              <a:tr h="470723">
                <a:tc>
                  <a:txBody>
                    <a:bodyPr/>
                    <a:lstStyle/>
                    <a:p>
                      <a:pPr marL="0" algn="ctr" defTabSz="914400" rtl="0" eaLnBrk="1" latinLnBrk="0" hangingPunct="1"/>
                      <a:r>
                        <a:rPr lang="en-US" sz="1400" kern="1200" dirty="0">
                          <a:solidFill>
                            <a:schemeClr val="tx2"/>
                          </a:solidFill>
                          <a:latin typeface="Lato Light"/>
                          <a:ea typeface="+mn-ea"/>
                          <a:cs typeface="+mn-cs"/>
                        </a:rPr>
                        <a:t>Portuguese speech and transcripts with aligned English translations</a:t>
                      </a: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marL="0" algn="ctr" defTabSz="914400" rtl="0" eaLnBrk="1" latinLnBrk="0" hangingPunct="1"/>
                      <a:r>
                        <a:rPr lang="en-US" sz="1400" kern="1200" dirty="0">
                          <a:solidFill>
                            <a:schemeClr val="tx2"/>
                          </a:solidFill>
                          <a:latin typeface="Lato Light"/>
                          <a:ea typeface="+mn-ea"/>
                          <a:cs typeface="+mn-cs"/>
                        </a:rPr>
                        <a:t>10GB</a:t>
                      </a: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1482187672"/>
                  </a:ext>
                </a:extLst>
              </a:tr>
            </a:tbl>
          </a:graphicData>
        </a:graphic>
      </p:graphicFrame>
      <p:graphicFrame>
        <p:nvGraphicFramePr>
          <p:cNvPr id="4" name="Table 3">
            <a:extLst>
              <a:ext uri="{FF2B5EF4-FFF2-40B4-BE49-F238E27FC236}">
                <a16:creationId xmlns:a16="http://schemas.microsoft.com/office/drawing/2014/main" id="{50729E35-EBDA-4D48-A886-3FA06BECE49E}"/>
              </a:ext>
            </a:extLst>
          </p:cNvPr>
          <p:cNvGraphicFramePr>
            <a:graphicFrameLocks noGrp="1"/>
          </p:cNvGraphicFramePr>
          <p:nvPr>
            <p:extLst>
              <p:ext uri="{D42A27DB-BD31-4B8C-83A1-F6EECF244321}">
                <p14:modId xmlns:p14="http://schemas.microsoft.com/office/powerpoint/2010/main" val="2516382376"/>
              </p:ext>
            </p:extLst>
          </p:nvPr>
        </p:nvGraphicFramePr>
        <p:xfrm>
          <a:off x="837080" y="5622666"/>
          <a:ext cx="7732154" cy="470723"/>
        </p:xfrm>
        <a:graphic>
          <a:graphicData uri="http://schemas.openxmlformats.org/drawingml/2006/table">
            <a:tbl>
              <a:tblPr firstRow="1" bandRow="1">
                <a:tableStyleId>{5940675A-B579-460E-94D1-54222C63F5DA}</a:tableStyleId>
              </a:tblPr>
              <a:tblGrid>
                <a:gridCol w="5537594">
                  <a:extLst>
                    <a:ext uri="{9D8B030D-6E8A-4147-A177-3AD203B41FA5}">
                      <a16:colId xmlns:a16="http://schemas.microsoft.com/office/drawing/2014/main" val="1168654693"/>
                    </a:ext>
                  </a:extLst>
                </a:gridCol>
                <a:gridCol w="2194560">
                  <a:extLst>
                    <a:ext uri="{9D8B030D-6E8A-4147-A177-3AD203B41FA5}">
                      <a16:colId xmlns:a16="http://schemas.microsoft.com/office/drawing/2014/main" val="380660149"/>
                    </a:ext>
                  </a:extLst>
                </a:gridCol>
              </a:tblGrid>
              <a:tr h="470723">
                <a:tc>
                  <a:txBody>
                    <a:bodyPr/>
                    <a:lstStyle/>
                    <a:p>
                      <a:pPr algn="ctr"/>
                      <a:r>
                        <a:rPr lang="en-US" sz="1800" b="0" dirty="0">
                          <a:solidFill>
                            <a:schemeClr val="bg1"/>
                          </a:solidFill>
                          <a:latin typeface="Lato Regular"/>
                          <a:cs typeface="Lato Regular"/>
                        </a:rPr>
                        <a:t>Text Data</a:t>
                      </a: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1"/>
                    </a:solidFill>
                  </a:tcPr>
                </a:tc>
                <a:tc>
                  <a:txBody>
                    <a:bodyPr/>
                    <a:lstStyle/>
                    <a:p>
                      <a:pPr algn="ctr"/>
                      <a:r>
                        <a:rPr lang="en-US" sz="1800" b="0" dirty="0">
                          <a:solidFill>
                            <a:schemeClr val="bg1"/>
                          </a:solidFill>
                          <a:latin typeface="Lato Regular"/>
                          <a:cs typeface="Lato Regular"/>
                        </a:rPr>
                        <a:t>Data Information</a:t>
                      </a:r>
                    </a:p>
                  </a:txBody>
                  <a:tcPr marL="45703" marR="45703" marT="22860" marB="22860"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2"/>
                    </a:solidFill>
                  </a:tcPr>
                </a:tc>
                <a:extLst>
                  <a:ext uri="{0D108BD9-81ED-4DB2-BD59-A6C34878D82A}">
                    <a16:rowId xmlns:a16="http://schemas.microsoft.com/office/drawing/2014/main" val="2089463206"/>
                  </a:ext>
                </a:extLst>
              </a:tr>
            </a:tbl>
          </a:graphicData>
        </a:graphic>
      </p:graphicFrame>
    </p:spTree>
    <p:extLst>
      <p:ext uri="{BB962C8B-B14F-4D97-AF65-F5344CB8AC3E}">
        <p14:creationId xmlns:p14="http://schemas.microsoft.com/office/powerpoint/2010/main" val="3131044908"/>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857250" y="241509"/>
            <a:ext cx="10481469" cy="1039544"/>
            <a:chOff x="1690738" y="483017"/>
            <a:chExt cx="20962938" cy="2079087"/>
          </a:xfrm>
        </p:grpSpPr>
        <p:sp>
          <p:nvSpPr>
            <p:cNvPr id="60" name="TextBox 59"/>
            <p:cNvSpPr txBox="1"/>
            <p:nvPr/>
          </p:nvSpPr>
          <p:spPr>
            <a:xfrm>
              <a:off x="1690738" y="483017"/>
              <a:ext cx="20962938" cy="1446533"/>
            </a:xfrm>
            <a:prstGeom prst="rect">
              <a:avLst/>
            </a:prstGeom>
            <a:noFill/>
          </p:spPr>
          <p:txBody>
            <a:bodyPr wrap="square" lIns="45711" tIns="22856" rIns="45711" bIns="22856" rtlCol="0">
              <a:spAutoFit/>
            </a:bodyPr>
            <a:lstStyle/>
            <a:p>
              <a:pPr algn="ctr"/>
              <a:r>
                <a:rPr lang="en-US" sz="4400" b="1" dirty="0">
                  <a:solidFill>
                    <a:schemeClr val="tx2"/>
                  </a:solidFill>
                  <a:latin typeface="Lato Regular"/>
                  <a:cs typeface="Lato Regular"/>
                </a:rPr>
                <a:t>Models</a:t>
              </a:r>
              <a:endParaRPr lang="id-ID" sz="4400" b="1" dirty="0">
                <a:solidFill>
                  <a:schemeClr val="tx2"/>
                </a:solidFill>
                <a:latin typeface="Lato Regular"/>
                <a:cs typeface="Lato Regular"/>
              </a:endParaRPr>
            </a:p>
          </p:txBody>
        </p:sp>
        <p:sp>
          <p:nvSpPr>
            <p:cNvPr id="61" name="Rectangle 60"/>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sp>
          <p:nvSpPr>
            <p:cNvPr id="62" name="Subtitle 2"/>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550" dirty="0">
                <a:solidFill>
                  <a:schemeClr val="accent1"/>
                </a:solidFill>
                <a:latin typeface="Lato Light"/>
                <a:cs typeface="Lato Light"/>
              </a:endParaRPr>
            </a:p>
          </p:txBody>
        </p:sp>
      </p:grpSp>
      <p:sp>
        <p:nvSpPr>
          <p:cNvPr id="51" name="TextBox 50"/>
          <p:cNvSpPr txBox="1"/>
          <p:nvPr/>
        </p:nvSpPr>
        <p:spPr>
          <a:xfrm>
            <a:off x="2253867" y="4873100"/>
            <a:ext cx="1749482" cy="461647"/>
          </a:xfrm>
          <a:prstGeom prst="rect">
            <a:avLst/>
          </a:prstGeom>
          <a:noFill/>
        </p:spPr>
        <p:txBody>
          <a:bodyPr wrap="none" lIns="91422" tIns="45711" rIns="91422" bIns="45711" rtlCol="0">
            <a:spAutoFit/>
          </a:bodyPr>
          <a:lstStyle>
            <a:defPPr>
              <a:defRPr lang="en-US"/>
            </a:defPPr>
            <a:lvl1pPr algn="ctr">
              <a:defRPr sz="1200" b="1">
                <a:solidFill>
                  <a:schemeClr val="tx2"/>
                </a:solidFill>
                <a:latin typeface="Lato Regular"/>
                <a:cs typeface="Lato Regular"/>
              </a:defRPr>
            </a:lvl1pPr>
          </a:lstStyle>
          <a:p>
            <a:r>
              <a:rPr lang="en-US" dirty="0"/>
              <a:t>XLSR-Wav2Vec2</a:t>
            </a:r>
          </a:p>
          <a:p>
            <a:r>
              <a:rPr lang="en-US" dirty="0" err="1"/>
              <a:t>Huggingface</a:t>
            </a:r>
            <a:r>
              <a:rPr lang="en-US" dirty="0"/>
              <a:t> Transformer</a:t>
            </a:r>
            <a:endParaRPr lang="id-ID" dirty="0"/>
          </a:p>
        </p:txBody>
      </p:sp>
      <p:sp>
        <p:nvSpPr>
          <p:cNvPr id="52" name="TextBox 51"/>
          <p:cNvSpPr txBox="1"/>
          <p:nvPr/>
        </p:nvSpPr>
        <p:spPr>
          <a:xfrm>
            <a:off x="1637212" y="5320343"/>
            <a:ext cx="3230880" cy="646313"/>
          </a:xfrm>
          <a:prstGeom prst="rect">
            <a:avLst/>
          </a:prstGeom>
          <a:noFill/>
        </p:spPr>
        <p:txBody>
          <a:bodyPr wrap="square" lIns="91422" tIns="45711" rIns="91422" bIns="45711" rtlCol="0">
            <a:spAutoFit/>
          </a:bodyPr>
          <a:lstStyle/>
          <a:p>
            <a:pPr lvl="0" eaLnBrk="0" fontAlgn="base" hangingPunct="0">
              <a:spcBef>
                <a:spcPct val="0"/>
              </a:spcBef>
              <a:spcAft>
                <a:spcPct val="0"/>
              </a:spcAft>
            </a:pPr>
            <a:r>
              <a:rPr lang="en-US" altLang="en-US" sz="1200" dirty="0">
                <a:solidFill>
                  <a:srgbClr val="24292E"/>
                </a:solidFill>
                <a:latin typeface="-apple-system"/>
              </a:rPr>
              <a:t>we are using </a:t>
            </a:r>
            <a:r>
              <a:rPr lang="en-US" altLang="en-US" sz="1200" dirty="0">
                <a:solidFill>
                  <a:srgbClr val="24292E"/>
                </a:solidFill>
                <a:latin typeface="SFMono-Regular"/>
              </a:rPr>
              <a:t>Automatic Speech Recognition (ASR)</a:t>
            </a:r>
            <a:r>
              <a:rPr lang="en-US" altLang="en-US" sz="1200" dirty="0">
                <a:solidFill>
                  <a:srgbClr val="24292E"/>
                </a:solidFill>
                <a:latin typeface="-apple-system"/>
              </a:rPr>
              <a:t> with Wav2Vec2 on Portuguese Audio and convert it to Portuguese text.</a:t>
            </a:r>
            <a:r>
              <a:rPr lang="en-US" altLang="en-US" sz="1200" dirty="0"/>
              <a:t> </a:t>
            </a:r>
            <a:endParaRPr lang="en-US" altLang="en-US" sz="1200" dirty="0">
              <a:latin typeface="Arial" panose="020B0604020202020204" pitchFamily="34" charset="0"/>
            </a:endParaRPr>
          </a:p>
        </p:txBody>
      </p:sp>
      <p:sp>
        <p:nvSpPr>
          <p:cNvPr id="46" name="Freeform 39"/>
          <p:cNvSpPr>
            <a:spLocks noChangeArrowheads="1"/>
          </p:cNvSpPr>
          <p:nvPr/>
        </p:nvSpPr>
        <p:spPr bwMode="auto">
          <a:xfrm>
            <a:off x="8468045" y="4712776"/>
            <a:ext cx="316312" cy="31631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900" dirty="0"/>
          </a:p>
        </p:txBody>
      </p:sp>
      <p:sp>
        <p:nvSpPr>
          <p:cNvPr id="53" name="TextBox 52"/>
          <p:cNvSpPr txBox="1"/>
          <p:nvPr/>
        </p:nvSpPr>
        <p:spPr>
          <a:xfrm>
            <a:off x="7390842" y="4870933"/>
            <a:ext cx="3795426" cy="276981"/>
          </a:xfrm>
          <a:prstGeom prst="rect">
            <a:avLst/>
          </a:prstGeom>
          <a:noFill/>
        </p:spPr>
        <p:txBody>
          <a:bodyPr wrap="none" lIns="91422" tIns="45711" rIns="91422" bIns="45711" rtlCol="0">
            <a:spAutoFit/>
          </a:bodyPr>
          <a:lstStyle/>
          <a:p>
            <a:pPr algn="ctr"/>
            <a:r>
              <a:rPr lang="en-US" sz="1200" b="1" dirty="0">
                <a:solidFill>
                  <a:schemeClr val="tx2"/>
                </a:solidFill>
                <a:latin typeface="Lato Regular"/>
                <a:cs typeface="Lato Regular"/>
              </a:rPr>
              <a:t>Transformer with pretrained </a:t>
            </a:r>
            <a:r>
              <a:rPr lang="en-US" sz="1200" b="1" dirty="0" err="1">
                <a:solidFill>
                  <a:schemeClr val="tx2"/>
                </a:solidFill>
                <a:latin typeface="Lato Regular"/>
                <a:cs typeface="Lato Regular"/>
              </a:rPr>
              <a:t>FastText</a:t>
            </a:r>
            <a:r>
              <a:rPr lang="en-US" sz="1200" b="1" dirty="0">
                <a:solidFill>
                  <a:schemeClr val="tx2"/>
                </a:solidFill>
                <a:latin typeface="Lato Regular"/>
                <a:cs typeface="Lato Regular"/>
              </a:rPr>
              <a:t> Embedding</a:t>
            </a:r>
            <a:endParaRPr lang="id-ID" sz="3600" b="1" dirty="0">
              <a:solidFill>
                <a:schemeClr val="tx2"/>
              </a:solidFill>
              <a:latin typeface="Lato Regular"/>
              <a:cs typeface="Lato Regular"/>
            </a:endParaRPr>
          </a:p>
        </p:txBody>
      </p:sp>
      <p:sp>
        <p:nvSpPr>
          <p:cNvPr id="54" name="TextBox 53"/>
          <p:cNvSpPr txBox="1"/>
          <p:nvPr/>
        </p:nvSpPr>
        <p:spPr>
          <a:xfrm>
            <a:off x="7518863" y="5200055"/>
            <a:ext cx="3541182" cy="646313"/>
          </a:xfrm>
          <a:prstGeom prst="rect">
            <a:avLst/>
          </a:prstGeom>
          <a:noFill/>
        </p:spPr>
        <p:txBody>
          <a:bodyPr wrap="square" lIns="91422" tIns="45711" rIns="91422" bIns="45711" rtlCol="0">
            <a:spAutoFit/>
          </a:bodyPr>
          <a:lstStyle>
            <a:defPPr>
              <a:defRPr lang="en-US"/>
            </a:defPPr>
            <a:lvl1pPr lvl="0" eaLnBrk="0" fontAlgn="base" hangingPunct="0">
              <a:spcBef>
                <a:spcPct val="0"/>
              </a:spcBef>
              <a:spcAft>
                <a:spcPct val="0"/>
              </a:spcAft>
              <a:defRPr sz="1200">
                <a:solidFill>
                  <a:srgbClr val="24292E"/>
                </a:solidFill>
                <a:latin typeface="-apple-system"/>
              </a:defRPr>
            </a:lvl1pPr>
          </a:lstStyle>
          <a:p>
            <a:r>
              <a:rPr lang="en-US" dirty="0"/>
              <a:t>The text output from XLSR is input to transformer model, which translates the Portuguese text to English text-based translation.</a:t>
            </a:r>
            <a:endParaRPr lang="es-ES" dirty="0"/>
          </a:p>
        </p:txBody>
      </p:sp>
      <p:pic>
        <p:nvPicPr>
          <p:cNvPr id="28" name="Picture 27">
            <a:extLst>
              <a:ext uri="{FF2B5EF4-FFF2-40B4-BE49-F238E27FC236}">
                <a16:creationId xmlns:a16="http://schemas.microsoft.com/office/drawing/2014/main" id="{4788034A-9216-4FBF-BCF9-B677DD40217E}"/>
              </a:ext>
            </a:extLst>
          </p:cNvPr>
          <p:cNvPicPr>
            <a:picLocks noChangeAspect="1"/>
          </p:cNvPicPr>
          <p:nvPr/>
        </p:nvPicPr>
        <p:blipFill>
          <a:blip r:embed="rId2"/>
          <a:stretch>
            <a:fillRect/>
          </a:stretch>
        </p:blipFill>
        <p:spPr>
          <a:xfrm>
            <a:off x="766509" y="1429307"/>
            <a:ext cx="7031027" cy="2970179"/>
          </a:xfrm>
          <a:prstGeom prst="rect">
            <a:avLst/>
          </a:prstGeom>
        </p:spPr>
      </p:pic>
      <p:pic>
        <p:nvPicPr>
          <p:cNvPr id="2" name="Picture 1">
            <a:extLst>
              <a:ext uri="{FF2B5EF4-FFF2-40B4-BE49-F238E27FC236}">
                <a16:creationId xmlns:a16="http://schemas.microsoft.com/office/drawing/2014/main" id="{2901563A-40DC-4CEC-A281-DC299ED7F057}"/>
              </a:ext>
            </a:extLst>
          </p:cNvPr>
          <p:cNvPicPr>
            <a:picLocks noChangeAspect="1"/>
          </p:cNvPicPr>
          <p:nvPr/>
        </p:nvPicPr>
        <p:blipFill>
          <a:blip r:embed="rId3"/>
          <a:stretch>
            <a:fillRect/>
          </a:stretch>
        </p:blipFill>
        <p:spPr>
          <a:xfrm>
            <a:off x="8220405" y="1281053"/>
            <a:ext cx="2480094" cy="3017448"/>
          </a:xfrm>
          <a:prstGeom prst="rect">
            <a:avLst/>
          </a:prstGeom>
        </p:spPr>
      </p:pic>
    </p:spTree>
    <p:extLst>
      <p:ext uri="{BB962C8B-B14F-4D97-AF65-F5344CB8AC3E}">
        <p14:creationId xmlns:p14="http://schemas.microsoft.com/office/powerpoint/2010/main" val="44413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anim calcmode="lin" valueType="num">
                                      <p:cBhvr>
                                        <p:cTn id="8" dur="1000" fill="hold"/>
                                        <p:tgtEl>
                                          <p:spTgt spid="59"/>
                                        </p:tgtEl>
                                        <p:attrNameLst>
                                          <p:attrName>ppt_x</p:attrName>
                                        </p:attrNameLst>
                                      </p:cBhvr>
                                      <p:tavLst>
                                        <p:tav tm="0">
                                          <p:val>
                                            <p:strVal val="#ppt_x"/>
                                          </p:val>
                                        </p:tav>
                                        <p:tav tm="100000">
                                          <p:val>
                                            <p:strVal val="#ppt_x"/>
                                          </p:val>
                                        </p:tav>
                                      </p:tavLst>
                                    </p:anim>
                                    <p:anim calcmode="lin" valueType="num">
                                      <p:cBhvr>
                                        <p:cTn id="9" dur="900" decel="100000" fill="hold"/>
                                        <p:tgtEl>
                                          <p:spTgt spid="5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9"/>
                                        </p:tgtEl>
                                        <p:attrNameLst>
                                          <p:attrName>ppt_y</p:attrName>
                                        </p:attrNameLst>
                                      </p:cBhvr>
                                      <p:tavLst>
                                        <p:tav tm="0">
                                          <p:val>
                                            <p:strVal val="#ppt_y-.03"/>
                                          </p:val>
                                        </p:tav>
                                        <p:tav tm="100000">
                                          <p:val>
                                            <p:strVal val="#ppt_y"/>
                                          </p:val>
                                        </p:tav>
                                      </p:tavLst>
                                    </p:anim>
                                  </p:childTnLst>
                                </p:cTn>
                              </p:par>
                              <p:par>
                                <p:cTn id="11" presetID="53" presetClass="entr" presetSubtype="16"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p:cTn id="13" dur="500" fill="hold"/>
                                        <p:tgtEl>
                                          <p:spTgt spid="51"/>
                                        </p:tgtEl>
                                        <p:attrNameLst>
                                          <p:attrName>ppt_w</p:attrName>
                                        </p:attrNameLst>
                                      </p:cBhvr>
                                      <p:tavLst>
                                        <p:tav tm="0">
                                          <p:val>
                                            <p:fltVal val="0"/>
                                          </p:val>
                                        </p:tav>
                                        <p:tav tm="100000">
                                          <p:val>
                                            <p:strVal val="#ppt_w"/>
                                          </p:val>
                                        </p:tav>
                                      </p:tavLst>
                                    </p:anim>
                                    <p:anim calcmode="lin" valueType="num">
                                      <p:cBhvr>
                                        <p:cTn id="14" dur="500" fill="hold"/>
                                        <p:tgtEl>
                                          <p:spTgt spid="51"/>
                                        </p:tgtEl>
                                        <p:attrNameLst>
                                          <p:attrName>ppt_h</p:attrName>
                                        </p:attrNameLst>
                                      </p:cBhvr>
                                      <p:tavLst>
                                        <p:tav tm="0">
                                          <p:val>
                                            <p:fltVal val="0"/>
                                          </p:val>
                                        </p:tav>
                                        <p:tav tm="100000">
                                          <p:val>
                                            <p:strVal val="#ppt_h"/>
                                          </p:val>
                                        </p:tav>
                                      </p:tavLst>
                                    </p:anim>
                                    <p:animEffect transition="in" filter="fade">
                                      <p:cBhvr>
                                        <p:cTn id="15" dur="500"/>
                                        <p:tgtEl>
                                          <p:spTgt spid="51"/>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 calcmode="lin" valueType="num">
                                      <p:cBhvr>
                                        <p:cTn id="18" dur="500" fill="hold"/>
                                        <p:tgtEl>
                                          <p:spTgt spid="52"/>
                                        </p:tgtEl>
                                        <p:attrNameLst>
                                          <p:attrName>ppt_w</p:attrName>
                                        </p:attrNameLst>
                                      </p:cBhvr>
                                      <p:tavLst>
                                        <p:tav tm="0">
                                          <p:val>
                                            <p:fltVal val="0"/>
                                          </p:val>
                                        </p:tav>
                                        <p:tav tm="100000">
                                          <p:val>
                                            <p:strVal val="#ppt_w"/>
                                          </p:val>
                                        </p:tav>
                                      </p:tavLst>
                                    </p:anim>
                                    <p:anim calcmode="lin" valueType="num">
                                      <p:cBhvr>
                                        <p:cTn id="19" dur="500" fill="hold"/>
                                        <p:tgtEl>
                                          <p:spTgt spid="52"/>
                                        </p:tgtEl>
                                        <p:attrNameLst>
                                          <p:attrName>ppt_h</p:attrName>
                                        </p:attrNameLst>
                                      </p:cBhvr>
                                      <p:tavLst>
                                        <p:tav tm="0">
                                          <p:val>
                                            <p:fltVal val="0"/>
                                          </p:val>
                                        </p:tav>
                                        <p:tav tm="100000">
                                          <p:val>
                                            <p:strVal val="#ppt_h"/>
                                          </p:val>
                                        </p:tav>
                                      </p:tavLst>
                                    </p:anim>
                                    <p:animEffect transition="in" filter="fade">
                                      <p:cBhvr>
                                        <p:cTn id="20" dur="500"/>
                                        <p:tgtEl>
                                          <p:spTgt spid="52"/>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500" fill="hold"/>
                                        <p:tgtEl>
                                          <p:spTgt spid="46"/>
                                        </p:tgtEl>
                                        <p:attrNameLst>
                                          <p:attrName>ppt_w</p:attrName>
                                        </p:attrNameLst>
                                      </p:cBhvr>
                                      <p:tavLst>
                                        <p:tav tm="0">
                                          <p:val>
                                            <p:fltVal val="0"/>
                                          </p:val>
                                        </p:tav>
                                        <p:tav tm="100000">
                                          <p:val>
                                            <p:strVal val="#ppt_w"/>
                                          </p:val>
                                        </p:tav>
                                      </p:tavLst>
                                    </p:anim>
                                    <p:anim calcmode="lin" valueType="num">
                                      <p:cBhvr>
                                        <p:cTn id="24" dur="500" fill="hold"/>
                                        <p:tgtEl>
                                          <p:spTgt spid="46"/>
                                        </p:tgtEl>
                                        <p:attrNameLst>
                                          <p:attrName>ppt_h</p:attrName>
                                        </p:attrNameLst>
                                      </p:cBhvr>
                                      <p:tavLst>
                                        <p:tav tm="0">
                                          <p:val>
                                            <p:fltVal val="0"/>
                                          </p:val>
                                        </p:tav>
                                        <p:tav tm="100000">
                                          <p:val>
                                            <p:strVal val="#ppt_h"/>
                                          </p:val>
                                        </p:tav>
                                      </p:tavLst>
                                    </p:anim>
                                    <p:animEffect transition="in" filter="fade">
                                      <p:cBhvr>
                                        <p:cTn id="25" dur="500"/>
                                        <p:tgtEl>
                                          <p:spTgt spid="46"/>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anim calcmode="lin" valueType="num">
                                      <p:cBhvr>
                                        <p:cTn id="28" dur="500" fill="hold"/>
                                        <p:tgtEl>
                                          <p:spTgt spid="53"/>
                                        </p:tgtEl>
                                        <p:attrNameLst>
                                          <p:attrName>ppt_w</p:attrName>
                                        </p:attrNameLst>
                                      </p:cBhvr>
                                      <p:tavLst>
                                        <p:tav tm="0">
                                          <p:val>
                                            <p:fltVal val="0"/>
                                          </p:val>
                                        </p:tav>
                                        <p:tav tm="100000">
                                          <p:val>
                                            <p:strVal val="#ppt_w"/>
                                          </p:val>
                                        </p:tav>
                                      </p:tavLst>
                                    </p:anim>
                                    <p:anim calcmode="lin" valueType="num">
                                      <p:cBhvr>
                                        <p:cTn id="29" dur="500" fill="hold"/>
                                        <p:tgtEl>
                                          <p:spTgt spid="53"/>
                                        </p:tgtEl>
                                        <p:attrNameLst>
                                          <p:attrName>ppt_h</p:attrName>
                                        </p:attrNameLst>
                                      </p:cBhvr>
                                      <p:tavLst>
                                        <p:tav tm="0">
                                          <p:val>
                                            <p:fltVal val="0"/>
                                          </p:val>
                                        </p:tav>
                                        <p:tav tm="100000">
                                          <p:val>
                                            <p:strVal val="#ppt_h"/>
                                          </p:val>
                                        </p:tav>
                                      </p:tavLst>
                                    </p:anim>
                                    <p:animEffect transition="in" filter="fade">
                                      <p:cBhvr>
                                        <p:cTn id="30" dur="500"/>
                                        <p:tgtEl>
                                          <p:spTgt spid="53"/>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anim calcmode="lin" valueType="num">
                                      <p:cBhvr>
                                        <p:cTn id="33" dur="500" fill="hold"/>
                                        <p:tgtEl>
                                          <p:spTgt spid="54"/>
                                        </p:tgtEl>
                                        <p:attrNameLst>
                                          <p:attrName>ppt_w</p:attrName>
                                        </p:attrNameLst>
                                      </p:cBhvr>
                                      <p:tavLst>
                                        <p:tav tm="0">
                                          <p:val>
                                            <p:fltVal val="0"/>
                                          </p:val>
                                        </p:tav>
                                        <p:tav tm="100000">
                                          <p:val>
                                            <p:strVal val="#ppt_w"/>
                                          </p:val>
                                        </p:tav>
                                      </p:tavLst>
                                    </p:anim>
                                    <p:anim calcmode="lin" valueType="num">
                                      <p:cBhvr>
                                        <p:cTn id="34" dur="500" fill="hold"/>
                                        <p:tgtEl>
                                          <p:spTgt spid="54"/>
                                        </p:tgtEl>
                                        <p:attrNameLst>
                                          <p:attrName>ppt_h</p:attrName>
                                        </p:attrNameLst>
                                      </p:cBhvr>
                                      <p:tavLst>
                                        <p:tav tm="0">
                                          <p:val>
                                            <p:fltVal val="0"/>
                                          </p:val>
                                        </p:tav>
                                        <p:tav tm="100000">
                                          <p:val>
                                            <p:strVal val="#ppt_h"/>
                                          </p:val>
                                        </p:tav>
                                      </p:tavLst>
                                    </p:anim>
                                    <p:animEffect transition="in" filter="fade">
                                      <p:cBhvr>
                                        <p:cTn id="3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46" grpId="0" animBg="1"/>
      <p:bldP spid="53" grpId="0"/>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1" name="Table 150"/>
          <p:cNvGraphicFramePr>
            <a:graphicFrameLocks noGrp="1"/>
          </p:cNvGraphicFramePr>
          <p:nvPr>
            <p:extLst>
              <p:ext uri="{D42A27DB-BD31-4B8C-83A1-F6EECF244321}">
                <p14:modId xmlns:p14="http://schemas.microsoft.com/office/powerpoint/2010/main" val="803757271"/>
              </p:ext>
            </p:extLst>
          </p:nvPr>
        </p:nvGraphicFramePr>
        <p:xfrm>
          <a:off x="2873830" y="1812885"/>
          <a:ext cx="2000773" cy="1662748"/>
        </p:xfrm>
        <a:graphic>
          <a:graphicData uri="http://schemas.openxmlformats.org/drawingml/2006/table">
            <a:tbl>
              <a:tblPr firstRow="1" bandRow="1">
                <a:tableStyleId>{B301B821-A1FF-4177-AEE7-76D212191A09}</a:tableStyleId>
              </a:tblPr>
              <a:tblGrid>
                <a:gridCol w="2000773">
                  <a:extLst>
                    <a:ext uri="{9D8B030D-6E8A-4147-A177-3AD203B41FA5}">
                      <a16:colId xmlns:a16="http://schemas.microsoft.com/office/drawing/2014/main" val="20000"/>
                    </a:ext>
                  </a:extLst>
                </a:gridCol>
              </a:tblGrid>
              <a:tr h="400050">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bg-BG" sz="1500" b="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marL="109700" marR="109700" marT="54864" marB="54864"/>
                </a:tc>
                <a:extLst>
                  <a:ext uri="{0D108BD9-81ED-4DB2-BD59-A6C34878D82A}">
                    <a16:rowId xmlns:a16="http://schemas.microsoft.com/office/drawing/2014/main" val="10000"/>
                  </a:ext>
                </a:extLst>
              </a:tr>
              <a:tr h="400050">
                <a:tc>
                  <a:txBody>
                    <a:bodyPr/>
                    <a:lstStyle/>
                    <a:p>
                      <a:r>
                        <a:rPr lang="en-US" sz="1500" kern="1200" dirty="0">
                          <a:solidFill>
                            <a:schemeClr val="tx1"/>
                          </a:solidFill>
                          <a:latin typeface="Lato Light"/>
                          <a:ea typeface="+mn-ea"/>
                          <a:cs typeface="Lato Light"/>
                        </a:rPr>
                        <a:t>Baseline Model with Default Template model from </a:t>
                      </a:r>
                      <a:r>
                        <a:rPr lang="en-US" sz="1500" kern="1200" dirty="0" err="1">
                          <a:solidFill>
                            <a:schemeClr val="tx1"/>
                          </a:solidFill>
                          <a:latin typeface="Lato Light"/>
                          <a:ea typeface="+mn-ea"/>
                          <a:cs typeface="Lato Light"/>
                        </a:rPr>
                        <a:t>Huggingface</a:t>
                      </a:r>
                      <a:r>
                        <a:rPr lang="en-US" sz="1500" kern="1200" dirty="0">
                          <a:solidFill>
                            <a:schemeClr val="tx1"/>
                          </a:solidFill>
                          <a:latin typeface="Lato Light"/>
                          <a:ea typeface="+mn-ea"/>
                          <a:cs typeface="Lato Light"/>
                        </a:rPr>
                        <a:t> on Portuguese</a:t>
                      </a:r>
                    </a:p>
                  </a:txBody>
                  <a:tcPr marL="109700" marR="109700" marT="54864" marB="54864"/>
                </a:tc>
                <a:extLst>
                  <a:ext uri="{0D108BD9-81ED-4DB2-BD59-A6C34878D82A}">
                    <a16:rowId xmlns:a16="http://schemas.microsoft.com/office/drawing/2014/main" val="10001"/>
                  </a:ext>
                </a:extLst>
              </a:tr>
            </a:tbl>
          </a:graphicData>
        </a:graphic>
      </p:graphicFrame>
      <p:sp>
        <p:nvSpPr>
          <p:cNvPr id="152" name="Round Same Side Corner Rectangle 151"/>
          <p:cNvSpPr/>
          <p:nvPr/>
        </p:nvSpPr>
        <p:spPr>
          <a:xfrm rot="10800000">
            <a:off x="2873827" y="3475633"/>
            <a:ext cx="1986903" cy="460236"/>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a:p>
        </p:txBody>
      </p:sp>
      <p:sp>
        <p:nvSpPr>
          <p:cNvPr id="199" name="Rectangle 198"/>
          <p:cNvSpPr/>
          <p:nvPr/>
        </p:nvSpPr>
        <p:spPr>
          <a:xfrm>
            <a:off x="3154823" y="1824028"/>
            <a:ext cx="1452669" cy="372391"/>
          </a:xfrm>
          <a:prstGeom prst="rect">
            <a:avLst/>
          </a:prstGeom>
        </p:spPr>
        <p:txBody>
          <a:bodyPr wrap="none" lIns="109710" tIns="54855" rIns="109710" bIns="54855">
            <a:spAutoFit/>
          </a:bodyPr>
          <a:lstStyle/>
          <a:p>
            <a:pPr algn="ctr"/>
            <a:r>
              <a:rPr lang="en-US" sz="1700" dirty="0">
                <a:solidFill>
                  <a:schemeClr val="bg1"/>
                </a:solidFill>
                <a:latin typeface="Lato Regular"/>
              </a:rPr>
              <a:t>Baseline ASR</a:t>
            </a:r>
            <a:endParaRPr lang="id-ID" sz="1700" dirty="0">
              <a:solidFill>
                <a:schemeClr val="bg1"/>
              </a:solidFill>
              <a:latin typeface="Lato Regular"/>
            </a:endParaRPr>
          </a:p>
        </p:txBody>
      </p:sp>
      <p:sp>
        <p:nvSpPr>
          <p:cNvPr id="200" name="Rectangle 199"/>
          <p:cNvSpPr/>
          <p:nvPr/>
        </p:nvSpPr>
        <p:spPr>
          <a:xfrm>
            <a:off x="3191892" y="3477838"/>
            <a:ext cx="1180160" cy="387780"/>
          </a:xfrm>
          <a:prstGeom prst="rect">
            <a:avLst/>
          </a:prstGeom>
        </p:spPr>
        <p:txBody>
          <a:bodyPr wrap="none" lIns="109710" tIns="54855" rIns="109710" bIns="54855">
            <a:spAutoFit/>
          </a:bodyPr>
          <a:lstStyle/>
          <a:p>
            <a:pPr algn="ctr"/>
            <a:r>
              <a:rPr lang="en-US" dirty="0">
                <a:solidFill>
                  <a:schemeClr val="bg1"/>
                </a:solidFill>
                <a:latin typeface="Lato Regular"/>
                <a:ea typeface="ＭＳ Ｐゴシック" charset="0"/>
                <a:cs typeface="Lato Regular"/>
                <a:sym typeface="Lato Bold" charset="0"/>
              </a:rPr>
              <a:t>WER 0.30</a:t>
            </a:r>
          </a:p>
        </p:txBody>
      </p:sp>
      <p:graphicFrame>
        <p:nvGraphicFramePr>
          <p:cNvPr id="201" name="Table 200"/>
          <p:cNvGraphicFramePr>
            <a:graphicFrameLocks noGrp="1"/>
          </p:cNvGraphicFramePr>
          <p:nvPr>
            <p:extLst>
              <p:ext uri="{D42A27DB-BD31-4B8C-83A1-F6EECF244321}">
                <p14:modId xmlns:p14="http://schemas.microsoft.com/office/powerpoint/2010/main" val="2247305520"/>
              </p:ext>
            </p:extLst>
          </p:nvPr>
        </p:nvGraphicFramePr>
        <p:xfrm>
          <a:off x="5049660" y="1812885"/>
          <a:ext cx="1986903" cy="1495108"/>
        </p:xfrm>
        <a:graphic>
          <a:graphicData uri="http://schemas.openxmlformats.org/drawingml/2006/table">
            <a:tbl>
              <a:tblPr firstRow="1" bandRow="1">
                <a:tableStyleId>{9DCAF9ED-07DC-4A11-8D7F-57B35C25682E}</a:tableStyleId>
              </a:tblPr>
              <a:tblGrid>
                <a:gridCol w="1986903">
                  <a:extLst>
                    <a:ext uri="{9D8B030D-6E8A-4147-A177-3AD203B41FA5}">
                      <a16:colId xmlns:a16="http://schemas.microsoft.com/office/drawing/2014/main" val="20000"/>
                    </a:ext>
                  </a:extLst>
                </a:gridCol>
              </a:tblGrid>
              <a:tr h="400050">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bg-BG" sz="1500" b="0" dirty="0">
                        <a:solidFill>
                          <a:schemeClr val="tx2"/>
                        </a:solidFill>
                        <a:latin typeface="Lato Regular"/>
                        <a:ea typeface="Open Sans Light" panose="020B0306030504020204" pitchFamily="34" charset="0"/>
                        <a:cs typeface="Lato Regular"/>
                      </a:endParaRPr>
                    </a:p>
                  </a:txBody>
                  <a:tcPr marL="109700" marR="109700" marT="54864" marB="54864"/>
                </a:tc>
                <a:extLst>
                  <a:ext uri="{0D108BD9-81ED-4DB2-BD59-A6C34878D82A}">
                    <a16:rowId xmlns:a16="http://schemas.microsoft.com/office/drawing/2014/main" val="10000"/>
                  </a:ext>
                </a:extLst>
              </a:tr>
              <a:tr h="405480">
                <a:tc>
                  <a:txBody>
                    <a:bodyPr/>
                    <a:lstStyle/>
                    <a:p>
                      <a:r>
                        <a:rPr lang="en-US" sz="1600" dirty="0">
                          <a:solidFill>
                            <a:schemeClr val="tx1"/>
                          </a:solidFill>
                          <a:latin typeface="Lato Light"/>
                          <a:ea typeface="Open Sans Light" panose="020B0306030504020204" pitchFamily="34" charset="0"/>
                          <a:cs typeface="Lato Light"/>
                        </a:rPr>
                        <a:t>Hyperparameter optimization for Portuguese model for Wav2vec2</a:t>
                      </a:r>
                    </a:p>
                  </a:txBody>
                  <a:tcPr marL="109700" marR="109700" marT="54864" marB="54864"/>
                </a:tc>
                <a:extLst>
                  <a:ext uri="{0D108BD9-81ED-4DB2-BD59-A6C34878D82A}">
                    <a16:rowId xmlns:a16="http://schemas.microsoft.com/office/drawing/2014/main" val="10001"/>
                  </a:ext>
                </a:extLst>
              </a:tr>
            </a:tbl>
          </a:graphicData>
        </a:graphic>
      </p:graphicFrame>
      <p:sp>
        <p:nvSpPr>
          <p:cNvPr id="202" name="Round Same Side Corner Rectangle 201"/>
          <p:cNvSpPr/>
          <p:nvPr/>
        </p:nvSpPr>
        <p:spPr>
          <a:xfrm rot="10800000">
            <a:off x="5035040" y="3265506"/>
            <a:ext cx="1986903" cy="460236"/>
          </a:xfrm>
          <a:prstGeom prst="round2Same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a:p>
        </p:txBody>
      </p:sp>
      <p:sp>
        <p:nvSpPr>
          <p:cNvPr id="203" name="Rectangle 202"/>
          <p:cNvSpPr/>
          <p:nvPr/>
        </p:nvSpPr>
        <p:spPr>
          <a:xfrm>
            <a:off x="5025840" y="1824028"/>
            <a:ext cx="2034560" cy="372391"/>
          </a:xfrm>
          <a:prstGeom prst="rect">
            <a:avLst/>
          </a:prstGeom>
        </p:spPr>
        <p:txBody>
          <a:bodyPr wrap="none" lIns="109710" tIns="54855" rIns="109710" bIns="54855">
            <a:spAutoFit/>
          </a:bodyPr>
          <a:lstStyle/>
          <a:p>
            <a:pPr algn="ctr"/>
            <a:r>
              <a:rPr lang="en-US" sz="1700" dirty="0">
                <a:solidFill>
                  <a:schemeClr val="bg1"/>
                </a:solidFill>
                <a:latin typeface="Lato Regular"/>
              </a:rPr>
              <a:t>Fine-tuned PT-ASR</a:t>
            </a:r>
            <a:endParaRPr lang="id-ID" sz="1700" dirty="0">
              <a:solidFill>
                <a:schemeClr val="bg1"/>
              </a:solidFill>
              <a:latin typeface="Lato Regular"/>
            </a:endParaRPr>
          </a:p>
        </p:txBody>
      </p:sp>
      <p:sp>
        <p:nvSpPr>
          <p:cNvPr id="204" name="Rectangle 203"/>
          <p:cNvSpPr/>
          <p:nvPr/>
        </p:nvSpPr>
        <p:spPr>
          <a:xfrm>
            <a:off x="5291968" y="3260866"/>
            <a:ext cx="1430227" cy="387780"/>
          </a:xfrm>
          <a:prstGeom prst="rect">
            <a:avLst/>
          </a:prstGeom>
        </p:spPr>
        <p:txBody>
          <a:bodyPr wrap="none" lIns="109710" tIns="54855" rIns="109710" bIns="54855">
            <a:spAutoFit/>
          </a:bodyPr>
          <a:lstStyle/>
          <a:p>
            <a:pPr algn="ctr"/>
            <a:r>
              <a:rPr lang="en-US" dirty="0">
                <a:solidFill>
                  <a:schemeClr val="bg1"/>
                </a:solidFill>
                <a:latin typeface="Lato Regular"/>
                <a:ea typeface="ＭＳ Ｐゴシック" charset="0"/>
                <a:cs typeface="Lato Regular"/>
                <a:sym typeface="Lato Bold" charset="0"/>
              </a:rPr>
              <a:t>WER 0.2860</a:t>
            </a:r>
          </a:p>
        </p:txBody>
      </p:sp>
      <p:graphicFrame>
        <p:nvGraphicFramePr>
          <p:cNvPr id="205" name="Table 204"/>
          <p:cNvGraphicFramePr>
            <a:graphicFrameLocks noGrp="1"/>
          </p:cNvGraphicFramePr>
          <p:nvPr>
            <p:extLst>
              <p:ext uri="{D42A27DB-BD31-4B8C-83A1-F6EECF244321}">
                <p14:modId xmlns:p14="http://schemas.microsoft.com/office/powerpoint/2010/main" val="404034043"/>
              </p:ext>
            </p:extLst>
          </p:nvPr>
        </p:nvGraphicFramePr>
        <p:xfrm>
          <a:off x="7210873" y="1812885"/>
          <a:ext cx="1986903" cy="3177604"/>
        </p:xfrm>
        <a:graphic>
          <a:graphicData uri="http://schemas.openxmlformats.org/drawingml/2006/table">
            <a:tbl>
              <a:tblPr firstRow="1" bandRow="1">
                <a:tableStyleId>{1FECB4D8-DB02-4DC6-A0A2-4F2EBAE1DC90}</a:tableStyleId>
              </a:tblPr>
              <a:tblGrid>
                <a:gridCol w="1986903">
                  <a:extLst>
                    <a:ext uri="{9D8B030D-6E8A-4147-A177-3AD203B41FA5}">
                      <a16:colId xmlns:a16="http://schemas.microsoft.com/office/drawing/2014/main" val="20000"/>
                    </a:ext>
                  </a:extLst>
                </a:gridCol>
              </a:tblGrid>
              <a:tr h="400050">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bg-BG" sz="1500" b="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marL="109700" marR="109700" marT="54864" marB="54864"/>
                </a:tc>
                <a:extLst>
                  <a:ext uri="{0D108BD9-81ED-4DB2-BD59-A6C34878D82A}">
                    <a16:rowId xmlns:a16="http://schemas.microsoft.com/office/drawing/2014/main" val="10000"/>
                  </a:ext>
                </a:extLst>
              </a:tr>
              <a:tr h="405480">
                <a:tc>
                  <a:txBody>
                    <a:bodyPr/>
                    <a:lstStyle/>
                    <a:p>
                      <a:r>
                        <a:rPr lang="en-US" sz="1600" dirty="0">
                          <a:solidFill>
                            <a:schemeClr val="tx1"/>
                          </a:solidFill>
                          <a:latin typeface="Lato Light"/>
                          <a:ea typeface="Open Sans Light" panose="020B0306030504020204" pitchFamily="34" charset="0"/>
                          <a:cs typeface="Lato Light"/>
                        </a:rPr>
                        <a:t>Hyperparameter optimization with Wav2vec2 and MT model(Transformer with OpenText embeddings)</a:t>
                      </a:r>
                    </a:p>
                  </a:txBody>
                  <a:tcPr marL="109700" marR="109700" marT="54864" marB="54864"/>
                </a:tc>
                <a:extLst>
                  <a:ext uri="{0D108BD9-81ED-4DB2-BD59-A6C34878D82A}">
                    <a16:rowId xmlns:a16="http://schemas.microsoft.com/office/drawing/2014/main" val="10001"/>
                  </a:ext>
                </a:extLst>
              </a:tr>
              <a:tr h="405480">
                <a:tc>
                  <a:txBody>
                    <a:bodyPr/>
                    <a:lstStyle/>
                    <a:p>
                      <a:pPr algn="ctr"/>
                      <a:r>
                        <a:rPr lang="en-US" sz="1600" dirty="0">
                          <a:solidFill>
                            <a:schemeClr val="tx1"/>
                          </a:solidFill>
                          <a:latin typeface="Lato Regular"/>
                          <a:ea typeface="ＭＳ Ｐゴシック" charset="0"/>
                          <a:cs typeface="Lato Regular"/>
                          <a:sym typeface="Lato Bold" charset="0"/>
                        </a:rPr>
                        <a:t>BLEU 9.0 – PT to English aligned text</a:t>
                      </a:r>
                    </a:p>
                  </a:txBody>
                  <a:tcPr marL="109700" marR="109700" marT="54864" marB="54864"/>
                </a:tc>
                <a:extLst>
                  <a:ext uri="{0D108BD9-81ED-4DB2-BD59-A6C34878D82A}">
                    <a16:rowId xmlns:a16="http://schemas.microsoft.com/office/drawing/2014/main" val="10002"/>
                  </a:ext>
                </a:extLst>
              </a:tr>
              <a:tr h="405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Lato Regular"/>
                          <a:ea typeface="ＭＳ Ｐゴシック" charset="0"/>
                          <a:cs typeface="Lato Regular"/>
                          <a:sym typeface="Lato Bold" charset="0"/>
                        </a:rPr>
                        <a:t>BLEU 7.31 – Entire Pipeline</a:t>
                      </a:r>
                      <a:endParaRPr lang="bg-BG" sz="1600" kern="1200" dirty="0">
                        <a:solidFill>
                          <a:schemeClr val="tx1"/>
                        </a:solidFill>
                        <a:latin typeface="Lato Light"/>
                        <a:ea typeface="ＭＳ Ｐゴシック" charset="0"/>
                        <a:cs typeface="Lato Light"/>
                      </a:endParaRPr>
                    </a:p>
                  </a:txBody>
                  <a:tcPr marL="109700" marR="109700" marT="54864" marB="54864"/>
                </a:tc>
                <a:extLst>
                  <a:ext uri="{0D108BD9-81ED-4DB2-BD59-A6C34878D82A}">
                    <a16:rowId xmlns:a16="http://schemas.microsoft.com/office/drawing/2014/main" val="10003"/>
                  </a:ext>
                </a:extLst>
              </a:tr>
            </a:tbl>
          </a:graphicData>
        </a:graphic>
      </p:graphicFrame>
      <p:sp>
        <p:nvSpPr>
          <p:cNvPr id="206" name="Round Same Side Corner Rectangle 205"/>
          <p:cNvSpPr/>
          <p:nvPr/>
        </p:nvSpPr>
        <p:spPr>
          <a:xfrm rot="10800000">
            <a:off x="7210873" y="4982225"/>
            <a:ext cx="1986903" cy="460236"/>
          </a:xfrm>
          <a:prstGeom prst="round2Same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a:p>
        </p:txBody>
      </p:sp>
      <p:sp>
        <p:nvSpPr>
          <p:cNvPr id="207" name="Rectangle 206"/>
          <p:cNvSpPr/>
          <p:nvPr/>
        </p:nvSpPr>
        <p:spPr>
          <a:xfrm>
            <a:off x="7410519" y="1824028"/>
            <a:ext cx="1587642" cy="372391"/>
          </a:xfrm>
          <a:prstGeom prst="rect">
            <a:avLst/>
          </a:prstGeom>
        </p:spPr>
        <p:txBody>
          <a:bodyPr wrap="none" lIns="109710" tIns="54855" rIns="109710" bIns="54855">
            <a:spAutoFit/>
          </a:bodyPr>
          <a:lstStyle/>
          <a:p>
            <a:pPr algn="ctr"/>
            <a:r>
              <a:rPr lang="en-US" sz="1700" dirty="0">
                <a:solidFill>
                  <a:schemeClr val="bg1"/>
                </a:solidFill>
                <a:latin typeface="Lato Regular"/>
                <a:ea typeface="Open Sans Light" panose="020B0306030504020204" pitchFamily="34" charset="0"/>
                <a:cs typeface="Lato Regular"/>
              </a:rPr>
              <a:t>Entire Pipeline</a:t>
            </a:r>
          </a:p>
        </p:txBody>
      </p:sp>
      <p:sp>
        <p:nvSpPr>
          <p:cNvPr id="208" name="Rectangle 207"/>
          <p:cNvSpPr/>
          <p:nvPr/>
        </p:nvSpPr>
        <p:spPr>
          <a:xfrm>
            <a:off x="7489210" y="4982225"/>
            <a:ext cx="1430227" cy="387780"/>
          </a:xfrm>
          <a:prstGeom prst="rect">
            <a:avLst/>
          </a:prstGeom>
        </p:spPr>
        <p:txBody>
          <a:bodyPr wrap="none" lIns="109710" tIns="54855" rIns="109710" bIns="54855">
            <a:spAutoFit/>
          </a:bodyPr>
          <a:lstStyle/>
          <a:p>
            <a:pPr algn="ctr"/>
            <a:r>
              <a:rPr lang="en-US" dirty="0">
                <a:solidFill>
                  <a:schemeClr val="bg1"/>
                </a:solidFill>
                <a:latin typeface="Lato Regular"/>
                <a:ea typeface="ＭＳ Ｐゴシック" charset="0"/>
                <a:cs typeface="Lato Regular"/>
                <a:sym typeface="Lato Bold" charset="0"/>
              </a:rPr>
              <a:t>WER 0.2860</a:t>
            </a:r>
          </a:p>
        </p:txBody>
      </p:sp>
      <p:grpSp>
        <p:nvGrpSpPr>
          <p:cNvPr id="22" name="Group 21"/>
          <p:cNvGrpSpPr/>
          <p:nvPr/>
        </p:nvGrpSpPr>
        <p:grpSpPr>
          <a:xfrm>
            <a:off x="857250" y="241509"/>
            <a:ext cx="10481469" cy="1039544"/>
            <a:chOff x="1690738" y="483017"/>
            <a:chExt cx="20962938" cy="2079087"/>
          </a:xfrm>
        </p:grpSpPr>
        <p:sp>
          <p:nvSpPr>
            <p:cNvPr id="23" name="TextBox 22"/>
            <p:cNvSpPr txBox="1"/>
            <p:nvPr/>
          </p:nvSpPr>
          <p:spPr>
            <a:xfrm>
              <a:off x="1690738" y="483017"/>
              <a:ext cx="20962938" cy="1446533"/>
            </a:xfrm>
            <a:prstGeom prst="rect">
              <a:avLst/>
            </a:prstGeom>
            <a:noFill/>
          </p:spPr>
          <p:txBody>
            <a:bodyPr wrap="square" lIns="45711" tIns="22856" rIns="45711" bIns="22856" rtlCol="0">
              <a:spAutoFit/>
            </a:bodyPr>
            <a:lstStyle/>
            <a:p>
              <a:pPr algn="ctr"/>
              <a:r>
                <a:rPr lang="en-US" sz="4400" b="1" dirty="0">
                  <a:solidFill>
                    <a:schemeClr val="tx2"/>
                  </a:solidFill>
                  <a:latin typeface="Lato Regular"/>
                  <a:cs typeface="Lato Regular"/>
                </a:rPr>
                <a:t>Experiments and Results</a:t>
              </a:r>
              <a:endParaRPr lang="id-ID" sz="4400" b="1" dirty="0">
                <a:solidFill>
                  <a:schemeClr val="tx2"/>
                </a:solidFill>
                <a:latin typeface="Lato Regular"/>
                <a:cs typeface="Lato Regular"/>
              </a:endParaRPr>
            </a:p>
          </p:txBody>
        </p:sp>
        <p:sp>
          <p:nvSpPr>
            <p:cNvPr id="24" name="Rectangle 23"/>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sp>
          <p:nvSpPr>
            <p:cNvPr id="25" name="Subtitle 2"/>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550" dirty="0">
                <a:solidFill>
                  <a:schemeClr val="accent1"/>
                </a:solidFill>
                <a:latin typeface="Lato Light"/>
                <a:cs typeface="Lato Light"/>
              </a:endParaRPr>
            </a:p>
          </p:txBody>
        </p:sp>
      </p:grpSp>
      <p:sp>
        <p:nvSpPr>
          <p:cNvPr id="26" name="TextBox 25">
            <a:extLst>
              <a:ext uri="{FF2B5EF4-FFF2-40B4-BE49-F238E27FC236}">
                <a16:creationId xmlns:a16="http://schemas.microsoft.com/office/drawing/2014/main" id="{EFE3F32E-777D-442A-97CF-F94164FA99A1}"/>
              </a:ext>
            </a:extLst>
          </p:cNvPr>
          <p:cNvSpPr txBox="1"/>
          <p:nvPr/>
        </p:nvSpPr>
        <p:spPr>
          <a:xfrm>
            <a:off x="855266" y="5787871"/>
            <a:ext cx="10481468" cy="803150"/>
          </a:xfrm>
          <a:prstGeom prst="rect">
            <a:avLst/>
          </a:prstGeom>
          <a:solidFill>
            <a:schemeClr val="accent6">
              <a:lumMod val="60000"/>
              <a:lumOff val="40000"/>
            </a:schemeClr>
          </a:solidFill>
          <a:ln>
            <a:solidFill>
              <a:schemeClr val="accent6">
                <a:lumMod val="40000"/>
                <a:lumOff val="60000"/>
              </a:schemeClr>
            </a:solidFill>
          </a:ln>
          <a:effectLst>
            <a:glow rad="63500">
              <a:schemeClr val="accent6">
                <a:satMod val="175000"/>
                <a:alpha val="40000"/>
              </a:schemeClr>
            </a:glow>
            <a:outerShdw blurRad="50800" dist="38100" dir="2700000" algn="tl" rotWithShape="0">
              <a:prstClr val="black">
                <a:alpha val="40000"/>
              </a:prstClr>
            </a:outerShdw>
          </a:effectLst>
        </p:spPr>
        <p:txBody>
          <a:bodyPr wrap="square" lIns="109710" tIns="54855" rIns="109710" bIns="54855" rtlCol="0">
            <a:spAutoFit/>
          </a:bodyPr>
          <a:lstStyle/>
          <a:p>
            <a:pPr>
              <a:lnSpc>
                <a:spcPct val="110000"/>
              </a:lnSpc>
            </a:pPr>
            <a:r>
              <a:rPr lang="en-US" sz="1400" dirty="0">
                <a:latin typeface="Lato Light"/>
                <a:cs typeface="Lato Light"/>
              </a:rPr>
              <a:t>The BLEU score of 7.31 and WER score of 0.2860 are reasonable scores on a Low Resource language like Portuguese with very few validated hours.  We have used Silver prediction list to get the BLEU scores. We used </a:t>
            </a:r>
            <a:r>
              <a:rPr lang="en-US" sz="1400" dirty="0" err="1">
                <a:latin typeface="Lato Light"/>
                <a:cs typeface="Lato Light"/>
              </a:rPr>
              <a:t>en_silver</a:t>
            </a:r>
            <a:r>
              <a:rPr lang="en-US" sz="1400" dirty="0">
                <a:latin typeface="Lato Light"/>
                <a:cs typeface="Lato Light"/>
              </a:rPr>
              <a:t> file from the Google translate instead of </a:t>
            </a:r>
            <a:r>
              <a:rPr lang="en-US" sz="1400" dirty="0" err="1">
                <a:latin typeface="Lato Light"/>
                <a:cs typeface="Lato Light"/>
              </a:rPr>
              <a:t>CoVoST</a:t>
            </a:r>
            <a:r>
              <a:rPr lang="en-US" sz="1400" dirty="0">
                <a:latin typeface="Lato Light"/>
                <a:cs typeface="Lato Light"/>
              </a:rPr>
              <a:t> 2 due to time restrictions.</a:t>
            </a:r>
          </a:p>
        </p:txBody>
      </p:sp>
    </p:spTree>
    <p:extLst>
      <p:ext uri="{BB962C8B-B14F-4D97-AF65-F5344CB8AC3E}">
        <p14:creationId xmlns:p14="http://schemas.microsoft.com/office/powerpoint/2010/main" val="181403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900" decel="100000" fill="hold"/>
                                        <p:tgtEl>
                                          <p:spTgt spid="2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151"/>
                                        </p:tgtEl>
                                        <p:attrNameLst>
                                          <p:attrName>style.visibility</p:attrName>
                                        </p:attrNameLst>
                                      </p:cBhvr>
                                      <p:to>
                                        <p:strVal val="visible"/>
                                      </p:to>
                                    </p:set>
                                    <p:animEffect transition="in" filter="fade">
                                      <p:cBhvr>
                                        <p:cTn id="14" dur="1000"/>
                                        <p:tgtEl>
                                          <p:spTgt spid="151"/>
                                        </p:tgtEl>
                                      </p:cBhvr>
                                    </p:animEffect>
                                    <p:anim calcmode="lin" valueType="num">
                                      <p:cBhvr>
                                        <p:cTn id="15" dur="1000" fill="hold"/>
                                        <p:tgtEl>
                                          <p:spTgt spid="151"/>
                                        </p:tgtEl>
                                        <p:attrNameLst>
                                          <p:attrName>ppt_x</p:attrName>
                                        </p:attrNameLst>
                                      </p:cBhvr>
                                      <p:tavLst>
                                        <p:tav tm="0">
                                          <p:val>
                                            <p:strVal val="#ppt_x"/>
                                          </p:val>
                                        </p:tav>
                                        <p:tav tm="100000">
                                          <p:val>
                                            <p:strVal val="#ppt_x"/>
                                          </p:val>
                                        </p:tav>
                                      </p:tavLst>
                                    </p:anim>
                                    <p:anim calcmode="lin" valueType="num">
                                      <p:cBhvr>
                                        <p:cTn id="16" dur="900" decel="100000" fill="hold"/>
                                        <p:tgtEl>
                                          <p:spTgt spid="151"/>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51"/>
                                        </p:tgtEl>
                                        <p:attrNameLst>
                                          <p:attrName>ppt_y</p:attrName>
                                        </p:attrNameLst>
                                      </p:cBhvr>
                                      <p:tavLst>
                                        <p:tav tm="0">
                                          <p:val>
                                            <p:strVal val="#ppt_y-.03"/>
                                          </p:val>
                                        </p:tav>
                                        <p:tav tm="100000">
                                          <p:val>
                                            <p:strVal val="#ppt_y"/>
                                          </p:val>
                                        </p:tav>
                                      </p:tavLst>
                                    </p:anim>
                                  </p:childTnLst>
                                </p:cTn>
                              </p:par>
                              <p:par>
                                <p:cTn id="18" presetID="37" presetClass="entr" presetSubtype="0" fill="hold" grpId="0" nodeType="withEffect">
                                  <p:stCondLst>
                                    <p:cond delay="0"/>
                                  </p:stCondLst>
                                  <p:childTnLst>
                                    <p:set>
                                      <p:cBhvr>
                                        <p:cTn id="19" dur="1" fill="hold">
                                          <p:stCondLst>
                                            <p:cond delay="0"/>
                                          </p:stCondLst>
                                        </p:cTn>
                                        <p:tgtEl>
                                          <p:spTgt spid="152"/>
                                        </p:tgtEl>
                                        <p:attrNameLst>
                                          <p:attrName>style.visibility</p:attrName>
                                        </p:attrNameLst>
                                      </p:cBhvr>
                                      <p:to>
                                        <p:strVal val="visible"/>
                                      </p:to>
                                    </p:set>
                                    <p:animEffect transition="in" filter="fade">
                                      <p:cBhvr>
                                        <p:cTn id="20" dur="1000"/>
                                        <p:tgtEl>
                                          <p:spTgt spid="152"/>
                                        </p:tgtEl>
                                      </p:cBhvr>
                                    </p:animEffect>
                                    <p:anim calcmode="lin" valueType="num">
                                      <p:cBhvr>
                                        <p:cTn id="21" dur="1000" fill="hold"/>
                                        <p:tgtEl>
                                          <p:spTgt spid="152"/>
                                        </p:tgtEl>
                                        <p:attrNameLst>
                                          <p:attrName>ppt_x</p:attrName>
                                        </p:attrNameLst>
                                      </p:cBhvr>
                                      <p:tavLst>
                                        <p:tav tm="0">
                                          <p:val>
                                            <p:strVal val="#ppt_x"/>
                                          </p:val>
                                        </p:tav>
                                        <p:tav tm="100000">
                                          <p:val>
                                            <p:strVal val="#ppt_x"/>
                                          </p:val>
                                        </p:tav>
                                      </p:tavLst>
                                    </p:anim>
                                    <p:anim calcmode="lin" valueType="num">
                                      <p:cBhvr>
                                        <p:cTn id="22" dur="900" decel="100000" fill="hold"/>
                                        <p:tgtEl>
                                          <p:spTgt spid="152"/>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152"/>
                                        </p:tgtEl>
                                        <p:attrNameLst>
                                          <p:attrName>ppt_y</p:attrName>
                                        </p:attrNameLst>
                                      </p:cBhvr>
                                      <p:tavLst>
                                        <p:tav tm="0">
                                          <p:val>
                                            <p:strVal val="#ppt_y-.03"/>
                                          </p:val>
                                        </p:tav>
                                        <p:tav tm="100000">
                                          <p:val>
                                            <p:strVal val="#ppt_y"/>
                                          </p:val>
                                        </p:tav>
                                      </p:tavLst>
                                    </p:anim>
                                  </p:childTnLst>
                                </p:cTn>
                              </p:par>
                              <p:par>
                                <p:cTn id="24" presetID="37" presetClass="entr" presetSubtype="0" fill="hold" grpId="0" nodeType="withEffect">
                                  <p:stCondLst>
                                    <p:cond delay="0"/>
                                  </p:stCondLst>
                                  <p:childTnLst>
                                    <p:set>
                                      <p:cBhvr>
                                        <p:cTn id="25" dur="1" fill="hold">
                                          <p:stCondLst>
                                            <p:cond delay="0"/>
                                          </p:stCondLst>
                                        </p:cTn>
                                        <p:tgtEl>
                                          <p:spTgt spid="199"/>
                                        </p:tgtEl>
                                        <p:attrNameLst>
                                          <p:attrName>style.visibility</p:attrName>
                                        </p:attrNameLst>
                                      </p:cBhvr>
                                      <p:to>
                                        <p:strVal val="visible"/>
                                      </p:to>
                                    </p:set>
                                    <p:animEffect transition="in" filter="fade">
                                      <p:cBhvr>
                                        <p:cTn id="26" dur="1000"/>
                                        <p:tgtEl>
                                          <p:spTgt spid="199"/>
                                        </p:tgtEl>
                                      </p:cBhvr>
                                    </p:animEffect>
                                    <p:anim calcmode="lin" valueType="num">
                                      <p:cBhvr>
                                        <p:cTn id="27" dur="1000" fill="hold"/>
                                        <p:tgtEl>
                                          <p:spTgt spid="199"/>
                                        </p:tgtEl>
                                        <p:attrNameLst>
                                          <p:attrName>ppt_x</p:attrName>
                                        </p:attrNameLst>
                                      </p:cBhvr>
                                      <p:tavLst>
                                        <p:tav tm="0">
                                          <p:val>
                                            <p:strVal val="#ppt_x"/>
                                          </p:val>
                                        </p:tav>
                                        <p:tav tm="100000">
                                          <p:val>
                                            <p:strVal val="#ppt_x"/>
                                          </p:val>
                                        </p:tav>
                                      </p:tavLst>
                                    </p:anim>
                                    <p:anim calcmode="lin" valueType="num">
                                      <p:cBhvr>
                                        <p:cTn id="28" dur="900" decel="100000" fill="hold"/>
                                        <p:tgtEl>
                                          <p:spTgt spid="199"/>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199"/>
                                        </p:tgtEl>
                                        <p:attrNameLst>
                                          <p:attrName>ppt_y</p:attrName>
                                        </p:attrNameLst>
                                      </p:cBhvr>
                                      <p:tavLst>
                                        <p:tav tm="0">
                                          <p:val>
                                            <p:strVal val="#ppt_y-.03"/>
                                          </p:val>
                                        </p:tav>
                                        <p:tav tm="100000">
                                          <p:val>
                                            <p:strVal val="#ppt_y"/>
                                          </p:val>
                                        </p:tav>
                                      </p:tavLst>
                                    </p:anim>
                                  </p:childTnLst>
                                </p:cTn>
                              </p:par>
                              <p:par>
                                <p:cTn id="30" presetID="37" presetClass="entr" presetSubtype="0" fill="hold" grpId="0" nodeType="withEffect">
                                  <p:stCondLst>
                                    <p:cond delay="0"/>
                                  </p:stCondLst>
                                  <p:childTnLst>
                                    <p:set>
                                      <p:cBhvr>
                                        <p:cTn id="31" dur="1" fill="hold">
                                          <p:stCondLst>
                                            <p:cond delay="0"/>
                                          </p:stCondLst>
                                        </p:cTn>
                                        <p:tgtEl>
                                          <p:spTgt spid="200"/>
                                        </p:tgtEl>
                                        <p:attrNameLst>
                                          <p:attrName>style.visibility</p:attrName>
                                        </p:attrNameLst>
                                      </p:cBhvr>
                                      <p:to>
                                        <p:strVal val="visible"/>
                                      </p:to>
                                    </p:set>
                                    <p:animEffect transition="in" filter="fade">
                                      <p:cBhvr>
                                        <p:cTn id="32" dur="1000"/>
                                        <p:tgtEl>
                                          <p:spTgt spid="200"/>
                                        </p:tgtEl>
                                      </p:cBhvr>
                                    </p:animEffect>
                                    <p:anim calcmode="lin" valueType="num">
                                      <p:cBhvr>
                                        <p:cTn id="33" dur="1000" fill="hold"/>
                                        <p:tgtEl>
                                          <p:spTgt spid="200"/>
                                        </p:tgtEl>
                                        <p:attrNameLst>
                                          <p:attrName>ppt_x</p:attrName>
                                        </p:attrNameLst>
                                      </p:cBhvr>
                                      <p:tavLst>
                                        <p:tav tm="0">
                                          <p:val>
                                            <p:strVal val="#ppt_x"/>
                                          </p:val>
                                        </p:tav>
                                        <p:tav tm="100000">
                                          <p:val>
                                            <p:strVal val="#ppt_x"/>
                                          </p:val>
                                        </p:tav>
                                      </p:tavLst>
                                    </p:anim>
                                    <p:anim calcmode="lin" valueType="num">
                                      <p:cBhvr>
                                        <p:cTn id="34" dur="900" decel="100000" fill="hold"/>
                                        <p:tgtEl>
                                          <p:spTgt spid="200"/>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200"/>
                                        </p:tgtEl>
                                        <p:attrNameLst>
                                          <p:attrName>ppt_y</p:attrName>
                                        </p:attrNameLst>
                                      </p:cBhvr>
                                      <p:tavLst>
                                        <p:tav tm="0">
                                          <p:val>
                                            <p:strVal val="#ppt_y-.03"/>
                                          </p:val>
                                        </p:tav>
                                        <p:tav tm="100000">
                                          <p:val>
                                            <p:strVal val="#ppt_y"/>
                                          </p:val>
                                        </p:tav>
                                      </p:tavLst>
                                    </p:anim>
                                  </p:childTnLst>
                                </p:cTn>
                              </p:par>
                              <p:par>
                                <p:cTn id="36" presetID="37" presetClass="entr" presetSubtype="0" fill="hold" nodeType="withEffect">
                                  <p:stCondLst>
                                    <p:cond delay="0"/>
                                  </p:stCondLst>
                                  <p:childTnLst>
                                    <p:set>
                                      <p:cBhvr>
                                        <p:cTn id="37" dur="1" fill="hold">
                                          <p:stCondLst>
                                            <p:cond delay="0"/>
                                          </p:stCondLst>
                                        </p:cTn>
                                        <p:tgtEl>
                                          <p:spTgt spid="201"/>
                                        </p:tgtEl>
                                        <p:attrNameLst>
                                          <p:attrName>style.visibility</p:attrName>
                                        </p:attrNameLst>
                                      </p:cBhvr>
                                      <p:to>
                                        <p:strVal val="visible"/>
                                      </p:to>
                                    </p:set>
                                    <p:animEffect transition="in" filter="fade">
                                      <p:cBhvr>
                                        <p:cTn id="38" dur="1000"/>
                                        <p:tgtEl>
                                          <p:spTgt spid="201"/>
                                        </p:tgtEl>
                                      </p:cBhvr>
                                    </p:animEffect>
                                    <p:anim calcmode="lin" valueType="num">
                                      <p:cBhvr>
                                        <p:cTn id="39" dur="1000" fill="hold"/>
                                        <p:tgtEl>
                                          <p:spTgt spid="201"/>
                                        </p:tgtEl>
                                        <p:attrNameLst>
                                          <p:attrName>ppt_x</p:attrName>
                                        </p:attrNameLst>
                                      </p:cBhvr>
                                      <p:tavLst>
                                        <p:tav tm="0">
                                          <p:val>
                                            <p:strVal val="#ppt_x"/>
                                          </p:val>
                                        </p:tav>
                                        <p:tav tm="100000">
                                          <p:val>
                                            <p:strVal val="#ppt_x"/>
                                          </p:val>
                                        </p:tav>
                                      </p:tavLst>
                                    </p:anim>
                                    <p:anim calcmode="lin" valueType="num">
                                      <p:cBhvr>
                                        <p:cTn id="40" dur="900" decel="100000" fill="hold"/>
                                        <p:tgtEl>
                                          <p:spTgt spid="201"/>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201"/>
                                        </p:tgtEl>
                                        <p:attrNameLst>
                                          <p:attrName>ppt_y</p:attrName>
                                        </p:attrNameLst>
                                      </p:cBhvr>
                                      <p:tavLst>
                                        <p:tav tm="0">
                                          <p:val>
                                            <p:strVal val="#ppt_y-.03"/>
                                          </p:val>
                                        </p:tav>
                                        <p:tav tm="100000">
                                          <p:val>
                                            <p:strVal val="#ppt_y"/>
                                          </p:val>
                                        </p:tav>
                                      </p:tavLst>
                                    </p:anim>
                                  </p:childTnLst>
                                </p:cTn>
                              </p:par>
                              <p:par>
                                <p:cTn id="42" presetID="37" presetClass="entr" presetSubtype="0" fill="hold" grpId="0" nodeType="withEffect">
                                  <p:stCondLst>
                                    <p:cond delay="0"/>
                                  </p:stCondLst>
                                  <p:childTnLst>
                                    <p:set>
                                      <p:cBhvr>
                                        <p:cTn id="43" dur="1" fill="hold">
                                          <p:stCondLst>
                                            <p:cond delay="0"/>
                                          </p:stCondLst>
                                        </p:cTn>
                                        <p:tgtEl>
                                          <p:spTgt spid="202"/>
                                        </p:tgtEl>
                                        <p:attrNameLst>
                                          <p:attrName>style.visibility</p:attrName>
                                        </p:attrNameLst>
                                      </p:cBhvr>
                                      <p:to>
                                        <p:strVal val="visible"/>
                                      </p:to>
                                    </p:set>
                                    <p:animEffect transition="in" filter="fade">
                                      <p:cBhvr>
                                        <p:cTn id="44" dur="1000"/>
                                        <p:tgtEl>
                                          <p:spTgt spid="202"/>
                                        </p:tgtEl>
                                      </p:cBhvr>
                                    </p:animEffect>
                                    <p:anim calcmode="lin" valueType="num">
                                      <p:cBhvr>
                                        <p:cTn id="45" dur="1000" fill="hold"/>
                                        <p:tgtEl>
                                          <p:spTgt spid="202"/>
                                        </p:tgtEl>
                                        <p:attrNameLst>
                                          <p:attrName>ppt_x</p:attrName>
                                        </p:attrNameLst>
                                      </p:cBhvr>
                                      <p:tavLst>
                                        <p:tav tm="0">
                                          <p:val>
                                            <p:strVal val="#ppt_x"/>
                                          </p:val>
                                        </p:tav>
                                        <p:tav tm="100000">
                                          <p:val>
                                            <p:strVal val="#ppt_x"/>
                                          </p:val>
                                        </p:tav>
                                      </p:tavLst>
                                    </p:anim>
                                    <p:anim calcmode="lin" valueType="num">
                                      <p:cBhvr>
                                        <p:cTn id="46" dur="900" decel="100000" fill="hold"/>
                                        <p:tgtEl>
                                          <p:spTgt spid="202"/>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202"/>
                                        </p:tgtEl>
                                        <p:attrNameLst>
                                          <p:attrName>ppt_y</p:attrName>
                                        </p:attrNameLst>
                                      </p:cBhvr>
                                      <p:tavLst>
                                        <p:tav tm="0">
                                          <p:val>
                                            <p:strVal val="#ppt_y-.03"/>
                                          </p:val>
                                        </p:tav>
                                        <p:tav tm="100000">
                                          <p:val>
                                            <p:strVal val="#ppt_y"/>
                                          </p:val>
                                        </p:tav>
                                      </p:tavLst>
                                    </p:anim>
                                  </p:childTnLst>
                                </p:cTn>
                              </p:par>
                              <p:par>
                                <p:cTn id="48" presetID="37" presetClass="entr" presetSubtype="0" fill="hold" grpId="0" nodeType="withEffect">
                                  <p:stCondLst>
                                    <p:cond delay="0"/>
                                  </p:stCondLst>
                                  <p:childTnLst>
                                    <p:set>
                                      <p:cBhvr>
                                        <p:cTn id="49" dur="1" fill="hold">
                                          <p:stCondLst>
                                            <p:cond delay="0"/>
                                          </p:stCondLst>
                                        </p:cTn>
                                        <p:tgtEl>
                                          <p:spTgt spid="203"/>
                                        </p:tgtEl>
                                        <p:attrNameLst>
                                          <p:attrName>style.visibility</p:attrName>
                                        </p:attrNameLst>
                                      </p:cBhvr>
                                      <p:to>
                                        <p:strVal val="visible"/>
                                      </p:to>
                                    </p:set>
                                    <p:animEffect transition="in" filter="fade">
                                      <p:cBhvr>
                                        <p:cTn id="50" dur="1000"/>
                                        <p:tgtEl>
                                          <p:spTgt spid="203"/>
                                        </p:tgtEl>
                                      </p:cBhvr>
                                    </p:animEffect>
                                    <p:anim calcmode="lin" valueType="num">
                                      <p:cBhvr>
                                        <p:cTn id="51" dur="1000" fill="hold"/>
                                        <p:tgtEl>
                                          <p:spTgt spid="203"/>
                                        </p:tgtEl>
                                        <p:attrNameLst>
                                          <p:attrName>ppt_x</p:attrName>
                                        </p:attrNameLst>
                                      </p:cBhvr>
                                      <p:tavLst>
                                        <p:tav tm="0">
                                          <p:val>
                                            <p:strVal val="#ppt_x"/>
                                          </p:val>
                                        </p:tav>
                                        <p:tav tm="100000">
                                          <p:val>
                                            <p:strVal val="#ppt_x"/>
                                          </p:val>
                                        </p:tav>
                                      </p:tavLst>
                                    </p:anim>
                                    <p:anim calcmode="lin" valueType="num">
                                      <p:cBhvr>
                                        <p:cTn id="52" dur="900" decel="100000" fill="hold"/>
                                        <p:tgtEl>
                                          <p:spTgt spid="203"/>
                                        </p:tgtEl>
                                        <p:attrNameLst>
                                          <p:attrName>ppt_y</p:attrName>
                                        </p:attrNameLst>
                                      </p:cBhvr>
                                      <p:tavLst>
                                        <p:tav tm="0">
                                          <p:val>
                                            <p:strVal val="#ppt_y+1"/>
                                          </p:val>
                                        </p:tav>
                                        <p:tav tm="100000">
                                          <p:val>
                                            <p:strVal val="#ppt_y-.03"/>
                                          </p:val>
                                        </p:tav>
                                      </p:tavLst>
                                    </p:anim>
                                    <p:anim calcmode="lin" valueType="num">
                                      <p:cBhvr>
                                        <p:cTn id="53" dur="100" accel="100000" fill="hold">
                                          <p:stCondLst>
                                            <p:cond delay="900"/>
                                          </p:stCondLst>
                                        </p:cTn>
                                        <p:tgtEl>
                                          <p:spTgt spid="203"/>
                                        </p:tgtEl>
                                        <p:attrNameLst>
                                          <p:attrName>ppt_y</p:attrName>
                                        </p:attrNameLst>
                                      </p:cBhvr>
                                      <p:tavLst>
                                        <p:tav tm="0">
                                          <p:val>
                                            <p:strVal val="#ppt_y-.03"/>
                                          </p:val>
                                        </p:tav>
                                        <p:tav tm="100000">
                                          <p:val>
                                            <p:strVal val="#ppt_y"/>
                                          </p:val>
                                        </p:tav>
                                      </p:tavLst>
                                    </p:anim>
                                  </p:childTnLst>
                                </p:cTn>
                              </p:par>
                              <p:par>
                                <p:cTn id="54" presetID="37" presetClass="entr" presetSubtype="0" fill="hold" grpId="0" nodeType="withEffect">
                                  <p:stCondLst>
                                    <p:cond delay="0"/>
                                  </p:stCondLst>
                                  <p:childTnLst>
                                    <p:set>
                                      <p:cBhvr>
                                        <p:cTn id="55" dur="1" fill="hold">
                                          <p:stCondLst>
                                            <p:cond delay="0"/>
                                          </p:stCondLst>
                                        </p:cTn>
                                        <p:tgtEl>
                                          <p:spTgt spid="204"/>
                                        </p:tgtEl>
                                        <p:attrNameLst>
                                          <p:attrName>style.visibility</p:attrName>
                                        </p:attrNameLst>
                                      </p:cBhvr>
                                      <p:to>
                                        <p:strVal val="visible"/>
                                      </p:to>
                                    </p:set>
                                    <p:animEffect transition="in" filter="fade">
                                      <p:cBhvr>
                                        <p:cTn id="56" dur="1000"/>
                                        <p:tgtEl>
                                          <p:spTgt spid="204"/>
                                        </p:tgtEl>
                                      </p:cBhvr>
                                    </p:animEffect>
                                    <p:anim calcmode="lin" valueType="num">
                                      <p:cBhvr>
                                        <p:cTn id="57" dur="1000" fill="hold"/>
                                        <p:tgtEl>
                                          <p:spTgt spid="204"/>
                                        </p:tgtEl>
                                        <p:attrNameLst>
                                          <p:attrName>ppt_x</p:attrName>
                                        </p:attrNameLst>
                                      </p:cBhvr>
                                      <p:tavLst>
                                        <p:tav tm="0">
                                          <p:val>
                                            <p:strVal val="#ppt_x"/>
                                          </p:val>
                                        </p:tav>
                                        <p:tav tm="100000">
                                          <p:val>
                                            <p:strVal val="#ppt_x"/>
                                          </p:val>
                                        </p:tav>
                                      </p:tavLst>
                                    </p:anim>
                                    <p:anim calcmode="lin" valueType="num">
                                      <p:cBhvr>
                                        <p:cTn id="58" dur="900" decel="100000" fill="hold"/>
                                        <p:tgtEl>
                                          <p:spTgt spid="204"/>
                                        </p:tgtEl>
                                        <p:attrNameLst>
                                          <p:attrName>ppt_y</p:attrName>
                                        </p:attrNameLst>
                                      </p:cBhvr>
                                      <p:tavLst>
                                        <p:tav tm="0">
                                          <p:val>
                                            <p:strVal val="#ppt_y+1"/>
                                          </p:val>
                                        </p:tav>
                                        <p:tav tm="100000">
                                          <p:val>
                                            <p:strVal val="#ppt_y-.03"/>
                                          </p:val>
                                        </p:tav>
                                      </p:tavLst>
                                    </p:anim>
                                    <p:anim calcmode="lin" valueType="num">
                                      <p:cBhvr>
                                        <p:cTn id="59" dur="100" accel="100000" fill="hold">
                                          <p:stCondLst>
                                            <p:cond delay="900"/>
                                          </p:stCondLst>
                                        </p:cTn>
                                        <p:tgtEl>
                                          <p:spTgt spid="204"/>
                                        </p:tgtEl>
                                        <p:attrNameLst>
                                          <p:attrName>ppt_y</p:attrName>
                                        </p:attrNameLst>
                                      </p:cBhvr>
                                      <p:tavLst>
                                        <p:tav tm="0">
                                          <p:val>
                                            <p:strVal val="#ppt_y-.03"/>
                                          </p:val>
                                        </p:tav>
                                        <p:tav tm="100000">
                                          <p:val>
                                            <p:strVal val="#ppt_y"/>
                                          </p:val>
                                        </p:tav>
                                      </p:tavLst>
                                    </p:anim>
                                  </p:childTnLst>
                                </p:cTn>
                              </p:par>
                              <p:par>
                                <p:cTn id="60" presetID="37" presetClass="entr" presetSubtype="0" fill="hold" nodeType="withEffect">
                                  <p:stCondLst>
                                    <p:cond delay="0"/>
                                  </p:stCondLst>
                                  <p:childTnLst>
                                    <p:set>
                                      <p:cBhvr>
                                        <p:cTn id="61" dur="1" fill="hold">
                                          <p:stCondLst>
                                            <p:cond delay="0"/>
                                          </p:stCondLst>
                                        </p:cTn>
                                        <p:tgtEl>
                                          <p:spTgt spid="205"/>
                                        </p:tgtEl>
                                        <p:attrNameLst>
                                          <p:attrName>style.visibility</p:attrName>
                                        </p:attrNameLst>
                                      </p:cBhvr>
                                      <p:to>
                                        <p:strVal val="visible"/>
                                      </p:to>
                                    </p:set>
                                    <p:animEffect transition="in" filter="fade">
                                      <p:cBhvr>
                                        <p:cTn id="62" dur="1000"/>
                                        <p:tgtEl>
                                          <p:spTgt spid="205"/>
                                        </p:tgtEl>
                                      </p:cBhvr>
                                    </p:animEffect>
                                    <p:anim calcmode="lin" valueType="num">
                                      <p:cBhvr>
                                        <p:cTn id="63" dur="1000" fill="hold"/>
                                        <p:tgtEl>
                                          <p:spTgt spid="205"/>
                                        </p:tgtEl>
                                        <p:attrNameLst>
                                          <p:attrName>ppt_x</p:attrName>
                                        </p:attrNameLst>
                                      </p:cBhvr>
                                      <p:tavLst>
                                        <p:tav tm="0">
                                          <p:val>
                                            <p:strVal val="#ppt_x"/>
                                          </p:val>
                                        </p:tav>
                                        <p:tav tm="100000">
                                          <p:val>
                                            <p:strVal val="#ppt_x"/>
                                          </p:val>
                                        </p:tav>
                                      </p:tavLst>
                                    </p:anim>
                                    <p:anim calcmode="lin" valueType="num">
                                      <p:cBhvr>
                                        <p:cTn id="64" dur="900" decel="100000" fill="hold"/>
                                        <p:tgtEl>
                                          <p:spTgt spid="205"/>
                                        </p:tgtEl>
                                        <p:attrNameLst>
                                          <p:attrName>ppt_y</p:attrName>
                                        </p:attrNameLst>
                                      </p:cBhvr>
                                      <p:tavLst>
                                        <p:tav tm="0">
                                          <p:val>
                                            <p:strVal val="#ppt_y+1"/>
                                          </p:val>
                                        </p:tav>
                                        <p:tav tm="100000">
                                          <p:val>
                                            <p:strVal val="#ppt_y-.03"/>
                                          </p:val>
                                        </p:tav>
                                      </p:tavLst>
                                    </p:anim>
                                    <p:anim calcmode="lin" valueType="num">
                                      <p:cBhvr>
                                        <p:cTn id="65" dur="100" accel="100000" fill="hold">
                                          <p:stCondLst>
                                            <p:cond delay="900"/>
                                          </p:stCondLst>
                                        </p:cTn>
                                        <p:tgtEl>
                                          <p:spTgt spid="205"/>
                                        </p:tgtEl>
                                        <p:attrNameLst>
                                          <p:attrName>ppt_y</p:attrName>
                                        </p:attrNameLst>
                                      </p:cBhvr>
                                      <p:tavLst>
                                        <p:tav tm="0">
                                          <p:val>
                                            <p:strVal val="#ppt_y-.03"/>
                                          </p:val>
                                        </p:tav>
                                        <p:tav tm="100000">
                                          <p:val>
                                            <p:strVal val="#ppt_y"/>
                                          </p:val>
                                        </p:tav>
                                      </p:tavLst>
                                    </p:anim>
                                  </p:childTnLst>
                                </p:cTn>
                              </p:par>
                              <p:par>
                                <p:cTn id="66" presetID="37" presetClass="entr" presetSubtype="0" fill="hold" grpId="0" nodeType="withEffect">
                                  <p:stCondLst>
                                    <p:cond delay="0"/>
                                  </p:stCondLst>
                                  <p:childTnLst>
                                    <p:set>
                                      <p:cBhvr>
                                        <p:cTn id="67" dur="1" fill="hold">
                                          <p:stCondLst>
                                            <p:cond delay="0"/>
                                          </p:stCondLst>
                                        </p:cTn>
                                        <p:tgtEl>
                                          <p:spTgt spid="206"/>
                                        </p:tgtEl>
                                        <p:attrNameLst>
                                          <p:attrName>style.visibility</p:attrName>
                                        </p:attrNameLst>
                                      </p:cBhvr>
                                      <p:to>
                                        <p:strVal val="visible"/>
                                      </p:to>
                                    </p:set>
                                    <p:animEffect transition="in" filter="fade">
                                      <p:cBhvr>
                                        <p:cTn id="68" dur="1000"/>
                                        <p:tgtEl>
                                          <p:spTgt spid="206"/>
                                        </p:tgtEl>
                                      </p:cBhvr>
                                    </p:animEffect>
                                    <p:anim calcmode="lin" valueType="num">
                                      <p:cBhvr>
                                        <p:cTn id="69" dur="1000" fill="hold"/>
                                        <p:tgtEl>
                                          <p:spTgt spid="206"/>
                                        </p:tgtEl>
                                        <p:attrNameLst>
                                          <p:attrName>ppt_x</p:attrName>
                                        </p:attrNameLst>
                                      </p:cBhvr>
                                      <p:tavLst>
                                        <p:tav tm="0">
                                          <p:val>
                                            <p:strVal val="#ppt_x"/>
                                          </p:val>
                                        </p:tav>
                                        <p:tav tm="100000">
                                          <p:val>
                                            <p:strVal val="#ppt_x"/>
                                          </p:val>
                                        </p:tav>
                                      </p:tavLst>
                                    </p:anim>
                                    <p:anim calcmode="lin" valueType="num">
                                      <p:cBhvr>
                                        <p:cTn id="70" dur="900" decel="100000" fill="hold"/>
                                        <p:tgtEl>
                                          <p:spTgt spid="206"/>
                                        </p:tgtEl>
                                        <p:attrNameLst>
                                          <p:attrName>ppt_y</p:attrName>
                                        </p:attrNameLst>
                                      </p:cBhvr>
                                      <p:tavLst>
                                        <p:tav tm="0">
                                          <p:val>
                                            <p:strVal val="#ppt_y+1"/>
                                          </p:val>
                                        </p:tav>
                                        <p:tav tm="100000">
                                          <p:val>
                                            <p:strVal val="#ppt_y-.03"/>
                                          </p:val>
                                        </p:tav>
                                      </p:tavLst>
                                    </p:anim>
                                    <p:anim calcmode="lin" valueType="num">
                                      <p:cBhvr>
                                        <p:cTn id="71" dur="100" accel="100000" fill="hold">
                                          <p:stCondLst>
                                            <p:cond delay="900"/>
                                          </p:stCondLst>
                                        </p:cTn>
                                        <p:tgtEl>
                                          <p:spTgt spid="206"/>
                                        </p:tgtEl>
                                        <p:attrNameLst>
                                          <p:attrName>ppt_y</p:attrName>
                                        </p:attrNameLst>
                                      </p:cBhvr>
                                      <p:tavLst>
                                        <p:tav tm="0">
                                          <p:val>
                                            <p:strVal val="#ppt_y-.03"/>
                                          </p:val>
                                        </p:tav>
                                        <p:tav tm="100000">
                                          <p:val>
                                            <p:strVal val="#ppt_y"/>
                                          </p:val>
                                        </p:tav>
                                      </p:tavLst>
                                    </p:anim>
                                  </p:childTnLst>
                                </p:cTn>
                              </p:par>
                              <p:par>
                                <p:cTn id="72" presetID="37" presetClass="entr" presetSubtype="0" fill="hold" grpId="0" nodeType="withEffect">
                                  <p:stCondLst>
                                    <p:cond delay="0"/>
                                  </p:stCondLst>
                                  <p:childTnLst>
                                    <p:set>
                                      <p:cBhvr>
                                        <p:cTn id="73" dur="1" fill="hold">
                                          <p:stCondLst>
                                            <p:cond delay="0"/>
                                          </p:stCondLst>
                                        </p:cTn>
                                        <p:tgtEl>
                                          <p:spTgt spid="207"/>
                                        </p:tgtEl>
                                        <p:attrNameLst>
                                          <p:attrName>style.visibility</p:attrName>
                                        </p:attrNameLst>
                                      </p:cBhvr>
                                      <p:to>
                                        <p:strVal val="visible"/>
                                      </p:to>
                                    </p:set>
                                    <p:animEffect transition="in" filter="fade">
                                      <p:cBhvr>
                                        <p:cTn id="74" dur="1000"/>
                                        <p:tgtEl>
                                          <p:spTgt spid="207"/>
                                        </p:tgtEl>
                                      </p:cBhvr>
                                    </p:animEffect>
                                    <p:anim calcmode="lin" valueType="num">
                                      <p:cBhvr>
                                        <p:cTn id="75" dur="1000" fill="hold"/>
                                        <p:tgtEl>
                                          <p:spTgt spid="207"/>
                                        </p:tgtEl>
                                        <p:attrNameLst>
                                          <p:attrName>ppt_x</p:attrName>
                                        </p:attrNameLst>
                                      </p:cBhvr>
                                      <p:tavLst>
                                        <p:tav tm="0">
                                          <p:val>
                                            <p:strVal val="#ppt_x"/>
                                          </p:val>
                                        </p:tav>
                                        <p:tav tm="100000">
                                          <p:val>
                                            <p:strVal val="#ppt_x"/>
                                          </p:val>
                                        </p:tav>
                                      </p:tavLst>
                                    </p:anim>
                                    <p:anim calcmode="lin" valueType="num">
                                      <p:cBhvr>
                                        <p:cTn id="76" dur="900" decel="100000" fill="hold"/>
                                        <p:tgtEl>
                                          <p:spTgt spid="207"/>
                                        </p:tgtEl>
                                        <p:attrNameLst>
                                          <p:attrName>ppt_y</p:attrName>
                                        </p:attrNameLst>
                                      </p:cBhvr>
                                      <p:tavLst>
                                        <p:tav tm="0">
                                          <p:val>
                                            <p:strVal val="#ppt_y+1"/>
                                          </p:val>
                                        </p:tav>
                                        <p:tav tm="100000">
                                          <p:val>
                                            <p:strVal val="#ppt_y-.03"/>
                                          </p:val>
                                        </p:tav>
                                      </p:tavLst>
                                    </p:anim>
                                    <p:anim calcmode="lin" valueType="num">
                                      <p:cBhvr>
                                        <p:cTn id="77" dur="100" accel="100000" fill="hold">
                                          <p:stCondLst>
                                            <p:cond delay="900"/>
                                          </p:stCondLst>
                                        </p:cTn>
                                        <p:tgtEl>
                                          <p:spTgt spid="207"/>
                                        </p:tgtEl>
                                        <p:attrNameLst>
                                          <p:attrName>ppt_y</p:attrName>
                                        </p:attrNameLst>
                                      </p:cBhvr>
                                      <p:tavLst>
                                        <p:tav tm="0">
                                          <p:val>
                                            <p:strVal val="#ppt_y-.03"/>
                                          </p:val>
                                        </p:tav>
                                        <p:tav tm="100000">
                                          <p:val>
                                            <p:strVal val="#ppt_y"/>
                                          </p:val>
                                        </p:tav>
                                      </p:tavLst>
                                    </p:anim>
                                  </p:childTnLst>
                                </p:cTn>
                              </p:par>
                              <p:par>
                                <p:cTn id="78" presetID="37" presetClass="entr" presetSubtype="0" fill="hold" grpId="0" nodeType="withEffect">
                                  <p:stCondLst>
                                    <p:cond delay="0"/>
                                  </p:stCondLst>
                                  <p:childTnLst>
                                    <p:set>
                                      <p:cBhvr>
                                        <p:cTn id="79" dur="1" fill="hold">
                                          <p:stCondLst>
                                            <p:cond delay="0"/>
                                          </p:stCondLst>
                                        </p:cTn>
                                        <p:tgtEl>
                                          <p:spTgt spid="208"/>
                                        </p:tgtEl>
                                        <p:attrNameLst>
                                          <p:attrName>style.visibility</p:attrName>
                                        </p:attrNameLst>
                                      </p:cBhvr>
                                      <p:to>
                                        <p:strVal val="visible"/>
                                      </p:to>
                                    </p:set>
                                    <p:animEffect transition="in" filter="fade">
                                      <p:cBhvr>
                                        <p:cTn id="80" dur="1000"/>
                                        <p:tgtEl>
                                          <p:spTgt spid="208"/>
                                        </p:tgtEl>
                                      </p:cBhvr>
                                    </p:animEffect>
                                    <p:anim calcmode="lin" valueType="num">
                                      <p:cBhvr>
                                        <p:cTn id="81" dur="1000" fill="hold"/>
                                        <p:tgtEl>
                                          <p:spTgt spid="208"/>
                                        </p:tgtEl>
                                        <p:attrNameLst>
                                          <p:attrName>ppt_x</p:attrName>
                                        </p:attrNameLst>
                                      </p:cBhvr>
                                      <p:tavLst>
                                        <p:tav tm="0">
                                          <p:val>
                                            <p:strVal val="#ppt_x"/>
                                          </p:val>
                                        </p:tav>
                                        <p:tav tm="100000">
                                          <p:val>
                                            <p:strVal val="#ppt_x"/>
                                          </p:val>
                                        </p:tav>
                                      </p:tavLst>
                                    </p:anim>
                                    <p:anim calcmode="lin" valueType="num">
                                      <p:cBhvr>
                                        <p:cTn id="82" dur="900" decel="100000" fill="hold"/>
                                        <p:tgtEl>
                                          <p:spTgt spid="208"/>
                                        </p:tgtEl>
                                        <p:attrNameLst>
                                          <p:attrName>ppt_y</p:attrName>
                                        </p:attrNameLst>
                                      </p:cBhvr>
                                      <p:tavLst>
                                        <p:tav tm="0">
                                          <p:val>
                                            <p:strVal val="#ppt_y+1"/>
                                          </p:val>
                                        </p:tav>
                                        <p:tav tm="100000">
                                          <p:val>
                                            <p:strVal val="#ppt_y-.03"/>
                                          </p:val>
                                        </p:tav>
                                      </p:tavLst>
                                    </p:anim>
                                    <p:anim calcmode="lin" valueType="num">
                                      <p:cBhvr>
                                        <p:cTn id="83" dur="100" accel="100000" fill="hold">
                                          <p:stCondLst>
                                            <p:cond delay="900"/>
                                          </p:stCondLst>
                                        </p:cTn>
                                        <p:tgtEl>
                                          <p:spTgt spid="208"/>
                                        </p:tgtEl>
                                        <p:attrNameLst>
                                          <p:attrName>ppt_y</p:attrName>
                                        </p:attrNameLst>
                                      </p:cBhvr>
                                      <p:tavLst>
                                        <p:tav tm="0">
                                          <p:val>
                                            <p:strVal val="#ppt_y-.03"/>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26"/>
                                        </p:tgtEl>
                                        <p:attrNameLst>
                                          <p:attrName>style.visibility</p:attrName>
                                        </p:attrNameLst>
                                      </p:cBhvr>
                                      <p:to>
                                        <p:strVal val="visible"/>
                                      </p:to>
                                    </p:set>
                                    <p:anim calcmode="lin" valueType="num">
                                      <p:cBhvr additive="base">
                                        <p:cTn id="86" dur="500" fill="hold"/>
                                        <p:tgtEl>
                                          <p:spTgt spid="26"/>
                                        </p:tgtEl>
                                        <p:attrNameLst>
                                          <p:attrName>ppt_x</p:attrName>
                                        </p:attrNameLst>
                                      </p:cBhvr>
                                      <p:tavLst>
                                        <p:tav tm="0">
                                          <p:val>
                                            <p:strVal val="#ppt_x"/>
                                          </p:val>
                                        </p:tav>
                                        <p:tav tm="100000">
                                          <p:val>
                                            <p:strVal val="#ppt_x"/>
                                          </p:val>
                                        </p:tav>
                                      </p:tavLst>
                                    </p:anim>
                                    <p:anim calcmode="lin" valueType="num">
                                      <p:cBhvr additive="base">
                                        <p:cTn id="8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99" grpId="0"/>
      <p:bldP spid="200" grpId="0"/>
      <p:bldP spid="202" grpId="0" animBg="1"/>
      <p:bldP spid="203" grpId="0"/>
      <p:bldP spid="204" grpId="0"/>
      <p:bldP spid="206" grpId="0" animBg="1"/>
      <p:bldP spid="207" grpId="0"/>
      <p:bldP spid="208"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1453511" y="241509"/>
            <a:ext cx="9285024" cy="356693"/>
          </a:xfrm>
          <a:prstGeom prst="rect">
            <a:avLst/>
          </a:prstGeom>
          <a:noFill/>
        </p:spPr>
        <p:txBody>
          <a:bodyPr wrap="square" lIns="45711" tIns="22856" rIns="45711" bIns="22856" rtlCol="0">
            <a:spAutoFit/>
          </a:bodyPr>
          <a:lstStyle>
            <a:defPPr>
              <a:defRPr lang="en-US"/>
            </a:defPPr>
            <a:lvl1pPr algn="ctr">
              <a:defRPr sz="4400" b="1">
                <a:solidFill>
                  <a:schemeClr val="tx2"/>
                </a:solidFill>
                <a:latin typeface="Lato Regular"/>
                <a:cs typeface="Lato Regular"/>
              </a:defRPr>
            </a:lvl1pPr>
          </a:lstStyle>
          <a:p>
            <a:r>
              <a:rPr lang="en-US" dirty="0"/>
              <a:t>CONCLUSION AND FUTURE WORK</a:t>
            </a:r>
          </a:p>
        </p:txBody>
      </p:sp>
      <p:sp>
        <p:nvSpPr>
          <p:cNvPr id="127" name="Rectangle 126"/>
          <p:cNvSpPr/>
          <p:nvPr/>
        </p:nvSpPr>
        <p:spPr>
          <a:xfrm>
            <a:off x="5718037" y="1235334"/>
            <a:ext cx="776519" cy="4571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Lato Light" charset="0"/>
            </a:endParaRPr>
          </a:p>
        </p:txBody>
      </p:sp>
      <p:grpSp>
        <p:nvGrpSpPr>
          <p:cNvPr id="3" name="Group 2"/>
          <p:cNvGrpSpPr/>
          <p:nvPr/>
        </p:nvGrpSpPr>
        <p:grpSpPr>
          <a:xfrm>
            <a:off x="6612699" y="1783301"/>
            <a:ext cx="4228846" cy="4329968"/>
            <a:chOff x="14098679" y="3578729"/>
            <a:chExt cx="7338186" cy="7513660"/>
          </a:xfrm>
        </p:grpSpPr>
        <p:sp>
          <p:nvSpPr>
            <p:cNvPr id="39" name="Freeform 16"/>
            <p:cNvSpPr>
              <a:spLocks noChangeArrowheads="1"/>
            </p:cNvSpPr>
            <p:nvPr/>
          </p:nvSpPr>
          <p:spPr bwMode="auto">
            <a:xfrm>
              <a:off x="15135176" y="10248857"/>
              <a:ext cx="2028890" cy="620244"/>
            </a:xfrm>
            <a:custGeom>
              <a:avLst/>
              <a:gdLst>
                <a:gd name="T0" fmla="*/ 1623 w 3247"/>
                <a:gd name="T1" fmla="*/ 0 h 992"/>
                <a:gd name="T2" fmla="*/ 1623 w 3247"/>
                <a:gd name="T3" fmla="*/ 0 h 992"/>
                <a:gd name="T4" fmla="*/ 0 w 3247"/>
                <a:gd name="T5" fmla="*/ 497 h 992"/>
                <a:gd name="T6" fmla="*/ 1623 w 3247"/>
                <a:gd name="T7" fmla="*/ 991 h 992"/>
                <a:gd name="T8" fmla="*/ 3246 w 3247"/>
                <a:gd name="T9" fmla="*/ 497 h 992"/>
                <a:gd name="T10" fmla="*/ 1623 w 3247"/>
                <a:gd name="T11" fmla="*/ 0 h 992"/>
              </a:gdLst>
              <a:ahLst/>
              <a:cxnLst>
                <a:cxn ang="0">
                  <a:pos x="T0" y="T1"/>
                </a:cxn>
                <a:cxn ang="0">
                  <a:pos x="T2" y="T3"/>
                </a:cxn>
                <a:cxn ang="0">
                  <a:pos x="T4" y="T5"/>
                </a:cxn>
                <a:cxn ang="0">
                  <a:pos x="T6" y="T7"/>
                </a:cxn>
                <a:cxn ang="0">
                  <a:pos x="T8" y="T9"/>
                </a:cxn>
                <a:cxn ang="0">
                  <a:pos x="T10" y="T11"/>
                </a:cxn>
              </a:cxnLst>
              <a:rect l="0" t="0" r="r" b="b"/>
              <a:pathLst>
                <a:path w="3247" h="992">
                  <a:moveTo>
                    <a:pt x="1623" y="0"/>
                  </a:moveTo>
                  <a:lnTo>
                    <a:pt x="1623" y="0"/>
                  </a:lnTo>
                  <a:cubicBezTo>
                    <a:pt x="725" y="0"/>
                    <a:pt x="0" y="223"/>
                    <a:pt x="0" y="497"/>
                  </a:cubicBezTo>
                  <a:cubicBezTo>
                    <a:pt x="0" y="771"/>
                    <a:pt x="725" y="991"/>
                    <a:pt x="1623" y="991"/>
                  </a:cubicBezTo>
                  <a:cubicBezTo>
                    <a:pt x="2517" y="991"/>
                    <a:pt x="3246" y="771"/>
                    <a:pt x="3246" y="497"/>
                  </a:cubicBezTo>
                  <a:cubicBezTo>
                    <a:pt x="3246" y="223"/>
                    <a:pt x="2517" y="0"/>
                    <a:pt x="1623" y="0"/>
                  </a:cubicBezTo>
                </a:path>
              </a:pathLst>
            </a:custGeom>
            <a:solidFill>
              <a:schemeClr val="bg1">
                <a:lumMod val="95000"/>
              </a:schemeClr>
            </a:solidFill>
            <a:ln>
              <a:noFill/>
            </a:ln>
            <a:effectLst/>
          </p:spPr>
          <p:txBody>
            <a:bodyPr wrap="none" anchor="ctr"/>
            <a:lstStyle/>
            <a:p>
              <a:endParaRPr lang="en-US" sz="3599"/>
            </a:p>
          </p:txBody>
        </p:sp>
        <p:sp>
          <p:nvSpPr>
            <p:cNvPr id="41" name="Freeform 17"/>
            <p:cNvSpPr>
              <a:spLocks noChangeArrowheads="1"/>
            </p:cNvSpPr>
            <p:nvPr/>
          </p:nvSpPr>
          <p:spPr bwMode="auto">
            <a:xfrm>
              <a:off x="17034504" y="10221289"/>
              <a:ext cx="3693902" cy="871100"/>
            </a:xfrm>
            <a:custGeom>
              <a:avLst/>
              <a:gdLst>
                <a:gd name="T0" fmla="*/ 4286 w 5910"/>
                <a:gd name="T1" fmla="*/ 0 h 1392"/>
                <a:gd name="T2" fmla="*/ 4286 w 5910"/>
                <a:gd name="T3" fmla="*/ 0 h 1392"/>
                <a:gd name="T4" fmla="*/ 2664 w 5910"/>
                <a:gd name="T5" fmla="*/ 493 h 1392"/>
                <a:gd name="T6" fmla="*/ 2668 w 5910"/>
                <a:gd name="T7" fmla="*/ 514 h 1392"/>
                <a:gd name="T8" fmla="*/ 1622 w 5910"/>
                <a:gd name="T9" fmla="*/ 400 h 1392"/>
                <a:gd name="T10" fmla="*/ 0 w 5910"/>
                <a:gd name="T11" fmla="*/ 893 h 1392"/>
                <a:gd name="T12" fmla="*/ 1622 w 5910"/>
                <a:gd name="T13" fmla="*/ 1391 h 1392"/>
                <a:gd name="T14" fmla="*/ 3245 w 5910"/>
                <a:gd name="T15" fmla="*/ 893 h 1392"/>
                <a:gd name="T16" fmla="*/ 3245 w 5910"/>
                <a:gd name="T17" fmla="*/ 872 h 1392"/>
                <a:gd name="T18" fmla="*/ 4286 w 5910"/>
                <a:gd name="T19" fmla="*/ 986 h 1392"/>
                <a:gd name="T20" fmla="*/ 5909 w 5910"/>
                <a:gd name="T21" fmla="*/ 493 h 1392"/>
                <a:gd name="T22" fmla="*/ 4286 w 5910"/>
                <a:gd name="T23" fmla="*/ 0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10" h="1392">
                  <a:moveTo>
                    <a:pt x="4286" y="0"/>
                  </a:moveTo>
                  <a:lnTo>
                    <a:pt x="4286" y="0"/>
                  </a:lnTo>
                  <a:cubicBezTo>
                    <a:pt x="3393" y="0"/>
                    <a:pt x="2664" y="219"/>
                    <a:pt x="2664" y="493"/>
                  </a:cubicBezTo>
                  <a:cubicBezTo>
                    <a:pt x="2664" y="501"/>
                    <a:pt x="2668" y="509"/>
                    <a:pt x="2668" y="514"/>
                  </a:cubicBezTo>
                  <a:cubicBezTo>
                    <a:pt x="2385" y="442"/>
                    <a:pt x="2023" y="400"/>
                    <a:pt x="1622" y="400"/>
                  </a:cubicBezTo>
                  <a:cubicBezTo>
                    <a:pt x="729" y="400"/>
                    <a:pt x="0" y="619"/>
                    <a:pt x="0" y="893"/>
                  </a:cubicBezTo>
                  <a:cubicBezTo>
                    <a:pt x="0" y="1167"/>
                    <a:pt x="729" y="1391"/>
                    <a:pt x="1622" y="1391"/>
                  </a:cubicBezTo>
                  <a:cubicBezTo>
                    <a:pt x="2520" y="1391"/>
                    <a:pt x="3245" y="1167"/>
                    <a:pt x="3245" y="893"/>
                  </a:cubicBezTo>
                  <a:cubicBezTo>
                    <a:pt x="3245" y="884"/>
                    <a:pt x="3245" y="880"/>
                    <a:pt x="3245" y="872"/>
                  </a:cubicBezTo>
                  <a:cubicBezTo>
                    <a:pt x="3527" y="944"/>
                    <a:pt x="3890" y="986"/>
                    <a:pt x="4286" y="986"/>
                  </a:cubicBezTo>
                  <a:cubicBezTo>
                    <a:pt x="5184" y="986"/>
                    <a:pt x="5909" y="766"/>
                    <a:pt x="5909" y="493"/>
                  </a:cubicBezTo>
                  <a:cubicBezTo>
                    <a:pt x="5909" y="219"/>
                    <a:pt x="5184" y="0"/>
                    <a:pt x="4286" y="0"/>
                  </a:cubicBezTo>
                </a:path>
              </a:pathLst>
            </a:custGeom>
            <a:solidFill>
              <a:schemeClr val="bg1">
                <a:lumMod val="95000"/>
              </a:schemeClr>
            </a:solidFill>
            <a:ln>
              <a:noFill/>
            </a:ln>
            <a:effectLst/>
          </p:spPr>
          <p:txBody>
            <a:bodyPr wrap="none" anchor="ctr"/>
            <a:lstStyle/>
            <a:p>
              <a:endParaRPr lang="en-US" sz="3599"/>
            </a:p>
          </p:txBody>
        </p:sp>
        <p:sp>
          <p:nvSpPr>
            <p:cNvPr id="43" name="Freeform 18"/>
            <p:cNvSpPr>
              <a:spLocks noChangeArrowheads="1"/>
            </p:cNvSpPr>
            <p:nvPr/>
          </p:nvSpPr>
          <p:spPr bwMode="auto">
            <a:xfrm>
              <a:off x="19802175" y="8739167"/>
              <a:ext cx="328041" cy="485170"/>
            </a:xfrm>
            <a:custGeom>
              <a:avLst/>
              <a:gdLst>
                <a:gd name="T0" fmla="*/ 283 w 524"/>
                <a:gd name="T1" fmla="*/ 68 h 777"/>
                <a:gd name="T2" fmla="*/ 283 w 524"/>
                <a:gd name="T3" fmla="*/ 68 h 777"/>
                <a:gd name="T4" fmla="*/ 312 w 524"/>
                <a:gd name="T5" fmla="*/ 367 h 777"/>
                <a:gd name="T6" fmla="*/ 519 w 524"/>
                <a:gd name="T7" fmla="*/ 469 h 777"/>
                <a:gd name="T8" fmla="*/ 308 w 524"/>
                <a:gd name="T9" fmla="*/ 692 h 777"/>
                <a:gd name="T10" fmla="*/ 139 w 524"/>
                <a:gd name="T11" fmla="*/ 763 h 777"/>
                <a:gd name="T12" fmla="*/ 0 w 524"/>
                <a:gd name="T13" fmla="*/ 0 h 777"/>
                <a:gd name="T14" fmla="*/ 283 w 524"/>
                <a:gd name="T15" fmla="*/ 68 h 7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4" h="777">
                  <a:moveTo>
                    <a:pt x="283" y="68"/>
                  </a:moveTo>
                  <a:lnTo>
                    <a:pt x="283" y="68"/>
                  </a:lnTo>
                  <a:cubicBezTo>
                    <a:pt x="350" y="165"/>
                    <a:pt x="338" y="300"/>
                    <a:pt x="312" y="367"/>
                  </a:cubicBezTo>
                  <a:cubicBezTo>
                    <a:pt x="392" y="283"/>
                    <a:pt x="523" y="350"/>
                    <a:pt x="519" y="469"/>
                  </a:cubicBezTo>
                  <a:cubicBezTo>
                    <a:pt x="514" y="591"/>
                    <a:pt x="409" y="608"/>
                    <a:pt x="308" y="692"/>
                  </a:cubicBezTo>
                  <a:cubicBezTo>
                    <a:pt x="211" y="776"/>
                    <a:pt x="139" y="763"/>
                    <a:pt x="139" y="763"/>
                  </a:cubicBezTo>
                  <a:cubicBezTo>
                    <a:pt x="0" y="0"/>
                    <a:pt x="0" y="0"/>
                    <a:pt x="0" y="0"/>
                  </a:cubicBezTo>
                  <a:cubicBezTo>
                    <a:pt x="283" y="68"/>
                    <a:pt x="283" y="68"/>
                    <a:pt x="283" y="68"/>
                  </a:cubicBezTo>
                </a:path>
              </a:pathLst>
            </a:custGeom>
            <a:solidFill>
              <a:srgbClr val="EEC0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44" name="Freeform 19"/>
            <p:cNvSpPr>
              <a:spLocks noChangeArrowheads="1"/>
            </p:cNvSpPr>
            <p:nvPr/>
          </p:nvSpPr>
          <p:spPr bwMode="auto">
            <a:xfrm>
              <a:off x="18784974" y="10282889"/>
              <a:ext cx="645055" cy="212261"/>
            </a:xfrm>
            <a:custGeom>
              <a:avLst/>
              <a:gdLst>
                <a:gd name="T0" fmla="*/ 1012 w 1034"/>
                <a:gd name="T1" fmla="*/ 236 h 338"/>
                <a:gd name="T2" fmla="*/ 1012 w 1034"/>
                <a:gd name="T3" fmla="*/ 236 h 338"/>
                <a:gd name="T4" fmla="*/ 1029 w 1034"/>
                <a:gd name="T5" fmla="*/ 337 h 338"/>
                <a:gd name="T6" fmla="*/ 0 w 1034"/>
                <a:gd name="T7" fmla="*/ 337 h 338"/>
                <a:gd name="T8" fmla="*/ 164 w 1034"/>
                <a:gd name="T9" fmla="*/ 130 h 338"/>
                <a:gd name="T10" fmla="*/ 426 w 1034"/>
                <a:gd name="T11" fmla="*/ 4 h 338"/>
                <a:gd name="T12" fmla="*/ 1012 w 1034"/>
                <a:gd name="T13" fmla="*/ 236 h 338"/>
              </a:gdLst>
              <a:ahLst/>
              <a:cxnLst>
                <a:cxn ang="0">
                  <a:pos x="T0" y="T1"/>
                </a:cxn>
                <a:cxn ang="0">
                  <a:pos x="T2" y="T3"/>
                </a:cxn>
                <a:cxn ang="0">
                  <a:pos x="T4" y="T5"/>
                </a:cxn>
                <a:cxn ang="0">
                  <a:pos x="T6" y="T7"/>
                </a:cxn>
                <a:cxn ang="0">
                  <a:pos x="T8" y="T9"/>
                </a:cxn>
                <a:cxn ang="0">
                  <a:pos x="T10" y="T11"/>
                </a:cxn>
                <a:cxn ang="0">
                  <a:pos x="T12" y="T13"/>
                </a:cxn>
              </a:cxnLst>
              <a:rect l="0" t="0" r="r" b="b"/>
              <a:pathLst>
                <a:path w="1034" h="338">
                  <a:moveTo>
                    <a:pt x="1012" y="236"/>
                  </a:moveTo>
                  <a:lnTo>
                    <a:pt x="1012" y="236"/>
                  </a:lnTo>
                  <a:cubicBezTo>
                    <a:pt x="1033" y="265"/>
                    <a:pt x="1029" y="337"/>
                    <a:pt x="1029" y="337"/>
                  </a:cubicBezTo>
                  <a:cubicBezTo>
                    <a:pt x="0" y="337"/>
                    <a:pt x="0" y="337"/>
                    <a:pt x="0" y="337"/>
                  </a:cubicBezTo>
                  <a:cubicBezTo>
                    <a:pt x="21" y="223"/>
                    <a:pt x="55" y="211"/>
                    <a:pt x="164" y="130"/>
                  </a:cubicBezTo>
                  <a:cubicBezTo>
                    <a:pt x="274" y="50"/>
                    <a:pt x="274" y="0"/>
                    <a:pt x="426" y="4"/>
                  </a:cubicBezTo>
                  <a:cubicBezTo>
                    <a:pt x="1012" y="236"/>
                    <a:pt x="1012" y="236"/>
                    <a:pt x="1012" y="236"/>
                  </a:cubicBezTo>
                </a:path>
              </a:pathLst>
            </a:custGeom>
            <a:solidFill>
              <a:srgbClr val="30303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45" name="Freeform 20"/>
            <p:cNvSpPr>
              <a:spLocks noChangeArrowheads="1"/>
            </p:cNvSpPr>
            <p:nvPr/>
          </p:nvSpPr>
          <p:spPr bwMode="auto">
            <a:xfrm>
              <a:off x="18776703" y="8821867"/>
              <a:ext cx="1364539" cy="1623663"/>
            </a:xfrm>
            <a:custGeom>
              <a:avLst/>
              <a:gdLst>
                <a:gd name="T0" fmla="*/ 114 w 2184"/>
                <a:gd name="T1" fmla="*/ 75 h 2597"/>
                <a:gd name="T2" fmla="*/ 114 w 2184"/>
                <a:gd name="T3" fmla="*/ 75 h 2597"/>
                <a:gd name="T4" fmla="*/ 345 w 2184"/>
                <a:gd name="T5" fmla="*/ 2343 h 2597"/>
                <a:gd name="T6" fmla="*/ 1058 w 2184"/>
                <a:gd name="T7" fmla="*/ 2596 h 2597"/>
                <a:gd name="T8" fmla="*/ 834 w 2184"/>
                <a:gd name="T9" fmla="*/ 712 h 2597"/>
                <a:gd name="T10" fmla="*/ 940 w 2184"/>
                <a:gd name="T11" fmla="*/ 695 h 2597"/>
                <a:gd name="T12" fmla="*/ 1433 w 2184"/>
                <a:gd name="T13" fmla="*/ 2507 h 2597"/>
                <a:gd name="T14" fmla="*/ 2132 w 2184"/>
                <a:gd name="T15" fmla="*/ 2507 h 2597"/>
                <a:gd name="T16" fmla="*/ 2183 w 2184"/>
                <a:gd name="T17" fmla="*/ 2322 h 2597"/>
                <a:gd name="T18" fmla="*/ 1766 w 2184"/>
                <a:gd name="T19" fmla="*/ 155 h 2597"/>
                <a:gd name="T20" fmla="*/ 1058 w 2184"/>
                <a:gd name="T21" fmla="*/ 0 h 2597"/>
                <a:gd name="T22" fmla="*/ 114 w 2184"/>
                <a:gd name="T23" fmla="*/ 75 h 2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4" h="2597">
                  <a:moveTo>
                    <a:pt x="114" y="75"/>
                  </a:moveTo>
                  <a:lnTo>
                    <a:pt x="114" y="75"/>
                  </a:lnTo>
                  <a:cubicBezTo>
                    <a:pt x="0" y="695"/>
                    <a:pt x="122" y="1812"/>
                    <a:pt x="345" y="2343"/>
                  </a:cubicBezTo>
                  <a:cubicBezTo>
                    <a:pt x="560" y="2419"/>
                    <a:pt x="720" y="2567"/>
                    <a:pt x="1058" y="2596"/>
                  </a:cubicBezTo>
                  <a:cubicBezTo>
                    <a:pt x="826" y="1563"/>
                    <a:pt x="826" y="935"/>
                    <a:pt x="834" y="712"/>
                  </a:cubicBezTo>
                  <a:cubicBezTo>
                    <a:pt x="859" y="716"/>
                    <a:pt x="940" y="695"/>
                    <a:pt x="940" y="695"/>
                  </a:cubicBezTo>
                  <a:cubicBezTo>
                    <a:pt x="973" y="973"/>
                    <a:pt x="1327" y="2347"/>
                    <a:pt x="1433" y="2507"/>
                  </a:cubicBezTo>
                  <a:cubicBezTo>
                    <a:pt x="2132" y="2507"/>
                    <a:pt x="2132" y="2507"/>
                    <a:pt x="2132" y="2507"/>
                  </a:cubicBezTo>
                  <a:cubicBezTo>
                    <a:pt x="2149" y="2377"/>
                    <a:pt x="2183" y="2322"/>
                    <a:pt x="2183" y="2322"/>
                  </a:cubicBezTo>
                  <a:cubicBezTo>
                    <a:pt x="1922" y="1449"/>
                    <a:pt x="1787" y="421"/>
                    <a:pt x="1766" y="155"/>
                  </a:cubicBezTo>
                  <a:cubicBezTo>
                    <a:pt x="1058" y="0"/>
                    <a:pt x="1058" y="0"/>
                    <a:pt x="1058" y="0"/>
                  </a:cubicBezTo>
                  <a:cubicBezTo>
                    <a:pt x="114" y="75"/>
                    <a:pt x="114" y="75"/>
                    <a:pt x="114" y="75"/>
                  </a:cubicBezTo>
                </a:path>
              </a:pathLst>
            </a:custGeom>
            <a:solidFill>
              <a:srgbClr val="4D4C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46" name="Freeform 21"/>
            <p:cNvSpPr>
              <a:spLocks noChangeArrowheads="1"/>
            </p:cNvSpPr>
            <p:nvPr/>
          </p:nvSpPr>
          <p:spPr bwMode="auto">
            <a:xfrm>
              <a:off x="19297708" y="9257416"/>
              <a:ext cx="140588" cy="1188113"/>
            </a:xfrm>
            <a:custGeom>
              <a:avLst/>
              <a:gdLst>
                <a:gd name="T0" fmla="*/ 224 w 225"/>
                <a:gd name="T1" fmla="*/ 1901 h 1902"/>
                <a:gd name="T2" fmla="*/ 219 w 225"/>
                <a:gd name="T3" fmla="*/ 1901 h 1902"/>
                <a:gd name="T4" fmla="*/ 219 w 225"/>
                <a:gd name="T5" fmla="*/ 1901 h 1902"/>
                <a:gd name="T6" fmla="*/ 219 w 225"/>
                <a:gd name="T7" fmla="*/ 1901 h 1902"/>
                <a:gd name="T8" fmla="*/ 219 w 225"/>
                <a:gd name="T9" fmla="*/ 1901 h 1902"/>
                <a:gd name="T10" fmla="*/ 215 w 225"/>
                <a:gd name="T11" fmla="*/ 1901 h 1902"/>
                <a:gd name="T12" fmla="*/ 215 w 225"/>
                <a:gd name="T13" fmla="*/ 1901 h 1902"/>
                <a:gd name="T14" fmla="*/ 215 w 225"/>
                <a:gd name="T15" fmla="*/ 1901 h 1902"/>
                <a:gd name="T16" fmla="*/ 215 w 225"/>
                <a:gd name="T17" fmla="*/ 1901 h 1902"/>
                <a:gd name="T18" fmla="*/ 207 w 225"/>
                <a:gd name="T19" fmla="*/ 1901 h 1902"/>
                <a:gd name="T20" fmla="*/ 203 w 225"/>
                <a:gd name="T21" fmla="*/ 1901 h 1902"/>
                <a:gd name="T22" fmla="*/ 203 w 225"/>
                <a:gd name="T23" fmla="*/ 1901 h 1902"/>
                <a:gd name="T24" fmla="*/ 203 w 225"/>
                <a:gd name="T25" fmla="*/ 1901 h 1902"/>
                <a:gd name="T26" fmla="*/ 0 w 225"/>
                <a:gd name="T27" fmla="*/ 17 h 1902"/>
                <a:gd name="T28" fmla="*/ 0 w 225"/>
                <a:gd name="T29" fmla="*/ 17 h 1902"/>
                <a:gd name="T30" fmla="*/ 110 w 225"/>
                <a:gd name="T31" fmla="*/ 13 h 1902"/>
                <a:gd name="T32" fmla="*/ 110 w 225"/>
                <a:gd name="T33" fmla="*/ 13 h 1902"/>
                <a:gd name="T34" fmla="*/ 110 w 225"/>
                <a:gd name="T35" fmla="*/ 8 h 1902"/>
                <a:gd name="T36" fmla="*/ 110 w 225"/>
                <a:gd name="T37" fmla="*/ 8 h 1902"/>
                <a:gd name="T38" fmla="*/ 110 w 225"/>
                <a:gd name="T39" fmla="*/ 8 h 1902"/>
                <a:gd name="T40" fmla="*/ 110 w 225"/>
                <a:gd name="T41" fmla="*/ 8 h 1902"/>
                <a:gd name="T42" fmla="*/ 110 w 225"/>
                <a:gd name="T43" fmla="*/ 8 h 1902"/>
                <a:gd name="T44" fmla="*/ 110 w 225"/>
                <a:gd name="T45" fmla="*/ 8 h 1902"/>
                <a:gd name="T46" fmla="*/ 110 w 225"/>
                <a:gd name="T47" fmla="*/ 8 h 1902"/>
                <a:gd name="T48" fmla="*/ 110 w 225"/>
                <a:gd name="T49" fmla="*/ 8 h 1902"/>
                <a:gd name="T50" fmla="*/ 110 w 225"/>
                <a:gd name="T51" fmla="*/ 8 h 1902"/>
                <a:gd name="T52" fmla="*/ 110 w 225"/>
                <a:gd name="T53" fmla="*/ 8 h 1902"/>
                <a:gd name="T54" fmla="*/ 110 w 225"/>
                <a:gd name="T55" fmla="*/ 8 h 1902"/>
                <a:gd name="T56" fmla="*/ 110 w 225"/>
                <a:gd name="T57" fmla="*/ 8 h 1902"/>
                <a:gd name="T58" fmla="*/ 106 w 225"/>
                <a:gd name="T59" fmla="*/ 4 h 1902"/>
                <a:gd name="T60" fmla="*/ 106 w 225"/>
                <a:gd name="T61" fmla="*/ 4 h 1902"/>
                <a:gd name="T62" fmla="*/ 106 w 225"/>
                <a:gd name="T63" fmla="*/ 4 h 1902"/>
                <a:gd name="T64" fmla="*/ 106 w 225"/>
                <a:gd name="T65" fmla="*/ 4 h 1902"/>
                <a:gd name="T66" fmla="*/ 106 w 225"/>
                <a:gd name="T67" fmla="*/ 4 h 1902"/>
                <a:gd name="T68" fmla="*/ 106 w 225"/>
                <a:gd name="T69" fmla="*/ 4 h 1902"/>
                <a:gd name="T70" fmla="*/ 106 w 225"/>
                <a:gd name="T71" fmla="*/ 4 h 1902"/>
                <a:gd name="T72" fmla="*/ 106 w 225"/>
                <a:gd name="T73" fmla="*/ 4 h 1902"/>
                <a:gd name="T74" fmla="*/ 106 w 225"/>
                <a:gd name="T75" fmla="*/ 4 h 1902"/>
                <a:gd name="T76" fmla="*/ 106 w 225"/>
                <a:gd name="T77" fmla="*/ 4 h 1902"/>
                <a:gd name="T78" fmla="*/ 106 w 225"/>
                <a:gd name="T79" fmla="*/ 4 h 1902"/>
                <a:gd name="T80" fmla="*/ 106 w 225"/>
                <a:gd name="T81" fmla="*/ 4 h 1902"/>
                <a:gd name="T82" fmla="*/ 106 w 225"/>
                <a:gd name="T83" fmla="*/ 0 h 1902"/>
                <a:gd name="T84" fmla="*/ 106 w 225"/>
                <a:gd name="T85" fmla="*/ 0 h 1902"/>
                <a:gd name="T86" fmla="*/ 9 w 225"/>
                <a:gd name="T87" fmla="*/ 17 h 1902"/>
                <a:gd name="T88" fmla="*/ 219 w 225"/>
                <a:gd name="T89" fmla="*/ 1901 h 1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5" h="1902">
                  <a:moveTo>
                    <a:pt x="219" y="1901"/>
                  </a:moveTo>
                  <a:lnTo>
                    <a:pt x="219" y="1901"/>
                  </a:lnTo>
                  <a:lnTo>
                    <a:pt x="224" y="1901"/>
                  </a:lnTo>
                  <a:lnTo>
                    <a:pt x="219" y="1901"/>
                  </a:lnTo>
                  <a:lnTo>
                    <a:pt x="219" y="1901"/>
                  </a:lnTo>
                  <a:lnTo>
                    <a:pt x="219" y="1901"/>
                  </a:lnTo>
                  <a:lnTo>
                    <a:pt x="219" y="1901"/>
                  </a:lnTo>
                  <a:lnTo>
                    <a:pt x="219" y="1901"/>
                  </a:lnTo>
                  <a:lnTo>
                    <a:pt x="219" y="1901"/>
                  </a:lnTo>
                  <a:lnTo>
                    <a:pt x="219" y="1901"/>
                  </a:lnTo>
                  <a:lnTo>
                    <a:pt x="219" y="1901"/>
                  </a:lnTo>
                  <a:lnTo>
                    <a:pt x="219" y="1901"/>
                  </a:lnTo>
                  <a:lnTo>
                    <a:pt x="215" y="1901"/>
                  </a:lnTo>
                  <a:lnTo>
                    <a:pt x="215" y="1901"/>
                  </a:lnTo>
                  <a:cubicBezTo>
                    <a:pt x="215" y="1901"/>
                    <a:pt x="215" y="1901"/>
                    <a:pt x="219" y="1901"/>
                  </a:cubicBezTo>
                  <a:cubicBezTo>
                    <a:pt x="215" y="1901"/>
                    <a:pt x="215" y="1901"/>
                    <a:pt x="215" y="1901"/>
                  </a:cubicBezTo>
                  <a:lnTo>
                    <a:pt x="215" y="1901"/>
                  </a:lnTo>
                  <a:lnTo>
                    <a:pt x="215" y="1901"/>
                  </a:lnTo>
                  <a:lnTo>
                    <a:pt x="215" y="1901"/>
                  </a:lnTo>
                  <a:lnTo>
                    <a:pt x="215" y="1901"/>
                  </a:lnTo>
                  <a:lnTo>
                    <a:pt x="215" y="1901"/>
                  </a:lnTo>
                  <a:lnTo>
                    <a:pt x="215" y="1901"/>
                  </a:lnTo>
                  <a:lnTo>
                    <a:pt x="215" y="1901"/>
                  </a:lnTo>
                  <a:lnTo>
                    <a:pt x="215" y="1901"/>
                  </a:lnTo>
                  <a:lnTo>
                    <a:pt x="211" y="1901"/>
                  </a:lnTo>
                  <a:lnTo>
                    <a:pt x="211" y="1901"/>
                  </a:lnTo>
                  <a:cubicBezTo>
                    <a:pt x="211" y="1901"/>
                    <a:pt x="211" y="1901"/>
                    <a:pt x="215" y="1901"/>
                  </a:cubicBezTo>
                  <a:cubicBezTo>
                    <a:pt x="211" y="1901"/>
                    <a:pt x="211" y="1901"/>
                    <a:pt x="211" y="1901"/>
                  </a:cubicBezTo>
                  <a:lnTo>
                    <a:pt x="207" y="1901"/>
                  </a:lnTo>
                  <a:lnTo>
                    <a:pt x="207" y="1901"/>
                  </a:lnTo>
                  <a:lnTo>
                    <a:pt x="211" y="1901"/>
                  </a:lnTo>
                  <a:lnTo>
                    <a:pt x="207" y="1901"/>
                  </a:lnTo>
                  <a:lnTo>
                    <a:pt x="203" y="1901"/>
                  </a:lnTo>
                  <a:lnTo>
                    <a:pt x="203" y="1901"/>
                  </a:lnTo>
                  <a:lnTo>
                    <a:pt x="207" y="1901"/>
                  </a:lnTo>
                  <a:lnTo>
                    <a:pt x="203" y="1901"/>
                  </a:lnTo>
                  <a:lnTo>
                    <a:pt x="203" y="1901"/>
                  </a:lnTo>
                  <a:lnTo>
                    <a:pt x="203" y="1901"/>
                  </a:lnTo>
                  <a:lnTo>
                    <a:pt x="203" y="1901"/>
                  </a:lnTo>
                  <a:lnTo>
                    <a:pt x="203" y="1901"/>
                  </a:lnTo>
                  <a:lnTo>
                    <a:pt x="203" y="1901"/>
                  </a:lnTo>
                  <a:lnTo>
                    <a:pt x="0" y="17"/>
                  </a:lnTo>
                  <a:lnTo>
                    <a:pt x="0" y="17"/>
                  </a:lnTo>
                  <a:cubicBezTo>
                    <a:pt x="4" y="17"/>
                    <a:pt x="4" y="17"/>
                    <a:pt x="9" y="17"/>
                  </a:cubicBezTo>
                  <a:cubicBezTo>
                    <a:pt x="4" y="17"/>
                    <a:pt x="4" y="17"/>
                    <a:pt x="0" y="17"/>
                  </a:cubicBezTo>
                  <a:lnTo>
                    <a:pt x="110" y="13"/>
                  </a:lnTo>
                  <a:lnTo>
                    <a:pt x="110" y="13"/>
                  </a:lnTo>
                  <a:lnTo>
                    <a:pt x="110" y="13"/>
                  </a:lnTo>
                  <a:lnTo>
                    <a:pt x="110" y="13"/>
                  </a:lnTo>
                  <a:lnTo>
                    <a:pt x="110" y="13"/>
                  </a:lnTo>
                  <a:lnTo>
                    <a:pt x="110" y="13"/>
                  </a:lnTo>
                  <a:lnTo>
                    <a:pt x="110" y="13"/>
                  </a:lnTo>
                  <a:lnTo>
                    <a:pt x="110" y="13"/>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10" y="8"/>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4"/>
                  </a:lnTo>
                  <a:lnTo>
                    <a:pt x="106" y="0"/>
                  </a:lnTo>
                  <a:lnTo>
                    <a:pt x="106" y="0"/>
                  </a:lnTo>
                  <a:lnTo>
                    <a:pt x="106" y="4"/>
                  </a:lnTo>
                  <a:lnTo>
                    <a:pt x="106" y="0"/>
                  </a:lnTo>
                  <a:lnTo>
                    <a:pt x="106" y="0"/>
                  </a:lnTo>
                  <a:lnTo>
                    <a:pt x="106" y="0"/>
                  </a:lnTo>
                  <a:cubicBezTo>
                    <a:pt x="106" y="0"/>
                    <a:pt x="38" y="17"/>
                    <a:pt x="9" y="17"/>
                  </a:cubicBezTo>
                  <a:lnTo>
                    <a:pt x="9" y="17"/>
                  </a:lnTo>
                  <a:cubicBezTo>
                    <a:pt x="38" y="17"/>
                    <a:pt x="106" y="0"/>
                    <a:pt x="106" y="0"/>
                  </a:cubicBezTo>
                  <a:lnTo>
                    <a:pt x="219" y="1901"/>
                  </a:lnTo>
                </a:path>
              </a:pathLst>
            </a:custGeom>
            <a:solidFill>
              <a:srgbClr val="D8D4D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47" name="Freeform 22"/>
            <p:cNvSpPr>
              <a:spLocks noChangeArrowheads="1"/>
            </p:cNvSpPr>
            <p:nvPr/>
          </p:nvSpPr>
          <p:spPr bwMode="auto">
            <a:xfrm>
              <a:off x="19413487" y="10442775"/>
              <a:ext cx="11027" cy="2756"/>
            </a:xfrm>
            <a:custGeom>
              <a:avLst/>
              <a:gdLst>
                <a:gd name="T0" fmla="*/ 13 w 18"/>
                <a:gd name="T1" fmla="*/ 4 h 5"/>
                <a:gd name="T2" fmla="*/ 13 w 18"/>
                <a:gd name="T3" fmla="*/ 4 h 5"/>
                <a:gd name="T4" fmla="*/ 17 w 18"/>
                <a:gd name="T5" fmla="*/ 4 h 5"/>
                <a:gd name="T6" fmla="*/ 17 w 18"/>
                <a:gd name="T7" fmla="*/ 4 h 5"/>
                <a:gd name="T8" fmla="*/ 13 w 18"/>
                <a:gd name="T9" fmla="*/ 4 h 5"/>
                <a:gd name="T10" fmla="*/ 13 w 18"/>
                <a:gd name="T11" fmla="*/ 4 h 5"/>
                <a:gd name="T12" fmla="*/ 13 w 18"/>
                <a:gd name="T13" fmla="*/ 4 h 5"/>
                <a:gd name="T14" fmla="*/ 13 w 18"/>
                <a:gd name="T15" fmla="*/ 4 h 5"/>
                <a:gd name="T16" fmla="*/ 13 w 18"/>
                <a:gd name="T17" fmla="*/ 4 h 5"/>
                <a:gd name="T18" fmla="*/ 8 w 18"/>
                <a:gd name="T19" fmla="*/ 4 h 5"/>
                <a:gd name="T20" fmla="*/ 8 w 18"/>
                <a:gd name="T21" fmla="*/ 4 h 5"/>
                <a:gd name="T22" fmla="*/ 13 w 18"/>
                <a:gd name="T23" fmla="*/ 4 h 5"/>
                <a:gd name="T24" fmla="*/ 8 w 18"/>
                <a:gd name="T25" fmla="*/ 4 h 5"/>
                <a:gd name="T26" fmla="*/ 8 w 18"/>
                <a:gd name="T27" fmla="*/ 4 h 5"/>
                <a:gd name="T28" fmla="*/ 8 w 18"/>
                <a:gd name="T29" fmla="*/ 4 h 5"/>
                <a:gd name="T30" fmla="*/ 8 w 18"/>
                <a:gd name="T31" fmla="*/ 4 h 5"/>
                <a:gd name="T32" fmla="*/ 8 w 18"/>
                <a:gd name="T33" fmla="*/ 4 h 5"/>
                <a:gd name="T34" fmla="*/ 8 w 18"/>
                <a:gd name="T35" fmla="*/ 4 h 5"/>
                <a:gd name="T36" fmla="*/ 8 w 18"/>
                <a:gd name="T37" fmla="*/ 4 h 5"/>
                <a:gd name="T38" fmla="*/ 8 w 18"/>
                <a:gd name="T39" fmla="*/ 4 h 5"/>
                <a:gd name="T40" fmla="*/ 8 w 18"/>
                <a:gd name="T41" fmla="*/ 4 h 5"/>
                <a:gd name="T42" fmla="*/ 4 w 18"/>
                <a:gd name="T43" fmla="*/ 4 h 5"/>
                <a:gd name="T44" fmla="*/ 4 w 18"/>
                <a:gd name="T45" fmla="*/ 4 h 5"/>
                <a:gd name="T46" fmla="*/ 8 w 18"/>
                <a:gd name="T47" fmla="*/ 4 h 5"/>
                <a:gd name="T48" fmla="*/ 4 w 18"/>
                <a:gd name="T49" fmla="*/ 4 h 5"/>
                <a:gd name="T50" fmla="*/ 4 w 18"/>
                <a:gd name="T51" fmla="*/ 4 h 5"/>
                <a:gd name="T52" fmla="*/ 4 w 18"/>
                <a:gd name="T53" fmla="*/ 4 h 5"/>
                <a:gd name="T54" fmla="*/ 4 w 18"/>
                <a:gd name="T55" fmla="*/ 4 h 5"/>
                <a:gd name="T56" fmla="*/ 4 w 18"/>
                <a:gd name="T57" fmla="*/ 4 h 5"/>
                <a:gd name="T58" fmla="*/ 4 w 18"/>
                <a:gd name="T59" fmla="*/ 0 h 5"/>
                <a:gd name="T60" fmla="*/ 4 w 18"/>
                <a:gd name="T61" fmla="*/ 0 h 5"/>
                <a:gd name="T62" fmla="*/ 4 w 18"/>
                <a:gd name="T63" fmla="*/ 0 h 5"/>
                <a:gd name="T64" fmla="*/ 4 w 18"/>
                <a:gd name="T65" fmla="*/ 0 h 5"/>
                <a:gd name="T66" fmla="*/ 0 w 18"/>
                <a:gd name="T67" fmla="*/ 0 h 5"/>
                <a:gd name="T68" fmla="*/ 0 w 18"/>
                <a:gd name="T69" fmla="*/ 0 h 5"/>
                <a:gd name="T70" fmla="*/ 4 w 18"/>
                <a:gd name="T71" fmla="*/ 0 h 5"/>
                <a:gd name="T72" fmla="*/ 0 w 18"/>
                <a:gd name="T73" fmla="*/ 0 h 5"/>
                <a:gd name="T74" fmla="*/ 0 w 18"/>
                <a:gd name="T75" fmla="*/ 0 h 5"/>
                <a:gd name="T76" fmla="*/ 0 w 18"/>
                <a:gd name="T77" fmla="*/ 0 h 5"/>
                <a:gd name="T78" fmla="*/ 0 w 18"/>
                <a:gd name="T79" fmla="*/ 0 h 5"/>
                <a:gd name="T80" fmla="*/ 0 w 18"/>
                <a:gd name="T81" fmla="*/ 0 h 5"/>
                <a:gd name="T82" fmla="*/ 0 w 18"/>
                <a:gd name="T83" fmla="*/ 0 h 5"/>
                <a:gd name="T84" fmla="*/ 0 w 18"/>
                <a:gd name="T85" fmla="*/ 0 h 5"/>
                <a:gd name="T86" fmla="*/ 0 w 18"/>
                <a:gd name="T87" fmla="*/ 0 h 5"/>
                <a:gd name="T88" fmla="*/ 0 w 18"/>
                <a:gd name="T89" fmla="*/ 0 h 5"/>
                <a:gd name="T90" fmla="*/ 13 w 18"/>
                <a:gd name="T9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 h="5">
                  <a:moveTo>
                    <a:pt x="13" y="4"/>
                  </a:moveTo>
                  <a:lnTo>
                    <a:pt x="13" y="4"/>
                  </a:lnTo>
                  <a:cubicBezTo>
                    <a:pt x="13" y="4"/>
                    <a:pt x="13" y="4"/>
                    <a:pt x="17" y="4"/>
                  </a:cubicBezTo>
                  <a:lnTo>
                    <a:pt x="17" y="4"/>
                  </a:lnTo>
                  <a:cubicBezTo>
                    <a:pt x="13" y="4"/>
                    <a:pt x="13" y="4"/>
                    <a:pt x="13" y="4"/>
                  </a:cubicBezTo>
                  <a:lnTo>
                    <a:pt x="13" y="4"/>
                  </a:lnTo>
                  <a:lnTo>
                    <a:pt x="13" y="4"/>
                  </a:lnTo>
                  <a:lnTo>
                    <a:pt x="13" y="4"/>
                  </a:lnTo>
                  <a:lnTo>
                    <a:pt x="13" y="4"/>
                  </a:lnTo>
                  <a:lnTo>
                    <a:pt x="8" y="4"/>
                  </a:lnTo>
                  <a:lnTo>
                    <a:pt x="8" y="4"/>
                  </a:lnTo>
                  <a:cubicBezTo>
                    <a:pt x="13" y="4"/>
                    <a:pt x="13" y="4"/>
                    <a:pt x="13" y="4"/>
                  </a:cubicBezTo>
                  <a:lnTo>
                    <a:pt x="8" y="4"/>
                  </a:lnTo>
                  <a:lnTo>
                    <a:pt x="8" y="4"/>
                  </a:lnTo>
                  <a:lnTo>
                    <a:pt x="8" y="4"/>
                  </a:lnTo>
                  <a:lnTo>
                    <a:pt x="8" y="4"/>
                  </a:lnTo>
                  <a:lnTo>
                    <a:pt x="8" y="4"/>
                  </a:lnTo>
                  <a:lnTo>
                    <a:pt x="8" y="4"/>
                  </a:lnTo>
                  <a:lnTo>
                    <a:pt x="8" y="4"/>
                  </a:lnTo>
                  <a:lnTo>
                    <a:pt x="8" y="4"/>
                  </a:lnTo>
                  <a:lnTo>
                    <a:pt x="8" y="4"/>
                  </a:lnTo>
                  <a:lnTo>
                    <a:pt x="4" y="4"/>
                  </a:lnTo>
                  <a:lnTo>
                    <a:pt x="4" y="4"/>
                  </a:lnTo>
                  <a:lnTo>
                    <a:pt x="8" y="4"/>
                  </a:lnTo>
                  <a:lnTo>
                    <a:pt x="4" y="4"/>
                  </a:lnTo>
                  <a:lnTo>
                    <a:pt x="4" y="4"/>
                  </a:lnTo>
                  <a:lnTo>
                    <a:pt x="4" y="4"/>
                  </a:lnTo>
                  <a:lnTo>
                    <a:pt x="4" y="4"/>
                  </a:lnTo>
                  <a:lnTo>
                    <a:pt x="4" y="4"/>
                  </a:lnTo>
                  <a:lnTo>
                    <a:pt x="4" y="0"/>
                  </a:lnTo>
                  <a:lnTo>
                    <a:pt x="4" y="0"/>
                  </a:lnTo>
                  <a:lnTo>
                    <a:pt x="4" y="0"/>
                  </a:lnTo>
                  <a:lnTo>
                    <a:pt x="4" y="0"/>
                  </a:lnTo>
                  <a:lnTo>
                    <a:pt x="0" y="0"/>
                  </a:lnTo>
                  <a:lnTo>
                    <a:pt x="0" y="0"/>
                  </a:lnTo>
                  <a:cubicBezTo>
                    <a:pt x="0" y="0"/>
                    <a:pt x="0" y="0"/>
                    <a:pt x="4" y="0"/>
                  </a:cubicBezTo>
                  <a:cubicBezTo>
                    <a:pt x="0" y="0"/>
                    <a:pt x="0" y="0"/>
                    <a:pt x="0" y="0"/>
                  </a:cubicBezTo>
                  <a:lnTo>
                    <a:pt x="0" y="0"/>
                  </a:lnTo>
                  <a:lnTo>
                    <a:pt x="0" y="0"/>
                  </a:lnTo>
                  <a:lnTo>
                    <a:pt x="0" y="0"/>
                  </a:lnTo>
                  <a:lnTo>
                    <a:pt x="0" y="0"/>
                  </a:lnTo>
                  <a:lnTo>
                    <a:pt x="0" y="0"/>
                  </a:lnTo>
                  <a:lnTo>
                    <a:pt x="0" y="0"/>
                  </a:lnTo>
                  <a:lnTo>
                    <a:pt x="0" y="0"/>
                  </a:lnTo>
                  <a:lnTo>
                    <a:pt x="0" y="0"/>
                  </a:lnTo>
                  <a:lnTo>
                    <a:pt x="13" y="4"/>
                  </a:lnTo>
                </a:path>
              </a:pathLst>
            </a:custGeom>
            <a:solidFill>
              <a:srgbClr val="2B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48" name="Freeform 23"/>
            <p:cNvSpPr>
              <a:spLocks noChangeArrowheads="1"/>
            </p:cNvSpPr>
            <p:nvPr/>
          </p:nvSpPr>
          <p:spPr bwMode="auto">
            <a:xfrm>
              <a:off x="19074421" y="9125098"/>
              <a:ext cx="435550" cy="1320432"/>
            </a:xfrm>
            <a:custGeom>
              <a:avLst/>
              <a:gdLst>
                <a:gd name="T0" fmla="*/ 0 w 696"/>
                <a:gd name="T1" fmla="*/ 0 h 2113"/>
                <a:gd name="T2" fmla="*/ 261 w 696"/>
                <a:gd name="T3" fmla="*/ 2036 h 2113"/>
                <a:gd name="T4" fmla="*/ 544 w 696"/>
                <a:gd name="T5" fmla="*/ 2108 h 2113"/>
                <a:gd name="T6" fmla="*/ 544 w 696"/>
                <a:gd name="T7" fmla="*/ 2108 h 2113"/>
                <a:gd name="T8" fmla="*/ 548 w 696"/>
                <a:gd name="T9" fmla="*/ 2108 h 2113"/>
                <a:gd name="T10" fmla="*/ 548 w 696"/>
                <a:gd name="T11" fmla="*/ 2108 h 2113"/>
                <a:gd name="T12" fmla="*/ 548 w 696"/>
                <a:gd name="T13" fmla="*/ 2112 h 2113"/>
                <a:gd name="T14" fmla="*/ 552 w 696"/>
                <a:gd name="T15" fmla="*/ 2112 h 2113"/>
                <a:gd name="T16" fmla="*/ 552 w 696"/>
                <a:gd name="T17" fmla="*/ 2112 h 2113"/>
                <a:gd name="T18" fmla="*/ 552 w 696"/>
                <a:gd name="T19" fmla="*/ 2112 h 2113"/>
                <a:gd name="T20" fmla="*/ 557 w 696"/>
                <a:gd name="T21" fmla="*/ 2112 h 2113"/>
                <a:gd name="T22" fmla="*/ 557 w 696"/>
                <a:gd name="T23" fmla="*/ 2112 h 2113"/>
                <a:gd name="T24" fmla="*/ 561 w 696"/>
                <a:gd name="T25" fmla="*/ 2112 h 2113"/>
                <a:gd name="T26" fmla="*/ 561 w 696"/>
                <a:gd name="T27" fmla="*/ 2112 h 2113"/>
                <a:gd name="T28" fmla="*/ 565 w 696"/>
                <a:gd name="T29" fmla="*/ 2112 h 2113"/>
                <a:gd name="T30" fmla="*/ 569 w 696"/>
                <a:gd name="T31" fmla="*/ 2112 h 2113"/>
                <a:gd name="T32" fmla="*/ 573 w 696"/>
                <a:gd name="T33" fmla="*/ 2112 h 2113"/>
                <a:gd name="T34" fmla="*/ 573 w 696"/>
                <a:gd name="T35" fmla="*/ 2112 h 2113"/>
                <a:gd name="T36" fmla="*/ 573 w 696"/>
                <a:gd name="T37" fmla="*/ 2112 h 2113"/>
                <a:gd name="T38" fmla="*/ 577 w 696"/>
                <a:gd name="T39" fmla="*/ 2112 h 2113"/>
                <a:gd name="T40" fmla="*/ 577 w 696"/>
                <a:gd name="T41" fmla="*/ 2112 h 2113"/>
                <a:gd name="T42" fmla="*/ 577 w 696"/>
                <a:gd name="T43" fmla="*/ 2112 h 2113"/>
                <a:gd name="T44" fmla="*/ 582 w 696"/>
                <a:gd name="T45" fmla="*/ 2112 h 2113"/>
                <a:gd name="T46" fmla="*/ 358 w 696"/>
                <a:gd name="T47" fmla="*/ 228 h 2113"/>
                <a:gd name="T48" fmla="*/ 367 w 696"/>
                <a:gd name="T49" fmla="*/ 228 h 2113"/>
                <a:gd name="T50" fmla="*/ 464 w 696"/>
                <a:gd name="T51" fmla="*/ 211 h 2113"/>
                <a:gd name="T52" fmla="*/ 464 w 696"/>
                <a:gd name="T53" fmla="*/ 211 h 2113"/>
                <a:gd name="T54" fmla="*/ 464 w 696"/>
                <a:gd name="T55" fmla="*/ 215 h 2113"/>
                <a:gd name="T56" fmla="*/ 464 w 696"/>
                <a:gd name="T57" fmla="*/ 215 h 2113"/>
                <a:gd name="T58" fmla="*/ 464 w 696"/>
                <a:gd name="T59" fmla="*/ 215 h 2113"/>
                <a:gd name="T60" fmla="*/ 464 w 696"/>
                <a:gd name="T61" fmla="*/ 215 h 2113"/>
                <a:gd name="T62" fmla="*/ 464 w 696"/>
                <a:gd name="T63" fmla="*/ 215 h 2113"/>
                <a:gd name="T64" fmla="*/ 464 w 696"/>
                <a:gd name="T65" fmla="*/ 215 h 2113"/>
                <a:gd name="T66" fmla="*/ 464 w 696"/>
                <a:gd name="T67" fmla="*/ 215 h 2113"/>
                <a:gd name="T68" fmla="*/ 464 w 696"/>
                <a:gd name="T69" fmla="*/ 215 h 2113"/>
                <a:gd name="T70" fmla="*/ 464 w 696"/>
                <a:gd name="T71" fmla="*/ 215 h 2113"/>
                <a:gd name="T72" fmla="*/ 468 w 696"/>
                <a:gd name="T73" fmla="*/ 219 h 2113"/>
                <a:gd name="T74" fmla="*/ 468 w 696"/>
                <a:gd name="T75" fmla="*/ 219 h 2113"/>
                <a:gd name="T76" fmla="*/ 468 w 696"/>
                <a:gd name="T77" fmla="*/ 219 h 2113"/>
                <a:gd name="T78" fmla="*/ 468 w 696"/>
                <a:gd name="T79" fmla="*/ 219 h 2113"/>
                <a:gd name="T80" fmla="*/ 468 w 696"/>
                <a:gd name="T81" fmla="*/ 219 h 2113"/>
                <a:gd name="T82" fmla="*/ 468 w 696"/>
                <a:gd name="T83" fmla="*/ 219 h 2113"/>
                <a:gd name="T84" fmla="*/ 468 w 696"/>
                <a:gd name="T85" fmla="*/ 219 h 2113"/>
                <a:gd name="T86" fmla="*/ 468 w 696"/>
                <a:gd name="T87" fmla="*/ 219 h 2113"/>
                <a:gd name="T88" fmla="*/ 468 w 696"/>
                <a:gd name="T89" fmla="*/ 219 h 2113"/>
                <a:gd name="T90" fmla="*/ 468 w 696"/>
                <a:gd name="T91" fmla="*/ 224 h 2113"/>
                <a:gd name="T92" fmla="*/ 468 w 696"/>
                <a:gd name="T93" fmla="*/ 224 h 2113"/>
                <a:gd name="T94" fmla="*/ 695 w 696"/>
                <a:gd name="T95" fmla="*/ 1206 h 2113"/>
                <a:gd name="T96" fmla="*/ 430 w 696"/>
                <a:gd name="T97" fmla="*/ 93 h 2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6" h="2113">
                  <a:moveTo>
                    <a:pt x="0" y="0"/>
                  </a:moveTo>
                  <a:lnTo>
                    <a:pt x="0" y="0"/>
                  </a:lnTo>
                  <a:cubicBezTo>
                    <a:pt x="13" y="9"/>
                    <a:pt x="46" y="25"/>
                    <a:pt x="101" y="76"/>
                  </a:cubicBezTo>
                  <a:cubicBezTo>
                    <a:pt x="101" y="76"/>
                    <a:pt x="63" y="1416"/>
                    <a:pt x="261" y="2036"/>
                  </a:cubicBezTo>
                  <a:cubicBezTo>
                    <a:pt x="341" y="2070"/>
                    <a:pt x="434" y="2095"/>
                    <a:pt x="544" y="2108"/>
                  </a:cubicBezTo>
                  <a:lnTo>
                    <a:pt x="544" y="2108"/>
                  </a:lnTo>
                  <a:lnTo>
                    <a:pt x="544" y="2108"/>
                  </a:lnTo>
                  <a:lnTo>
                    <a:pt x="544" y="2108"/>
                  </a:lnTo>
                  <a:lnTo>
                    <a:pt x="544" y="2108"/>
                  </a:lnTo>
                  <a:cubicBezTo>
                    <a:pt x="544" y="2108"/>
                    <a:pt x="544" y="2108"/>
                    <a:pt x="548" y="2108"/>
                  </a:cubicBezTo>
                  <a:lnTo>
                    <a:pt x="548" y="2108"/>
                  </a:lnTo>
                  <a:lnTo>
                    <a:pt x="548" y="2108"/>
                  </a:lnTo>
                  <a:cubicBezTo>
                    <a:pt x="548" y="2108"/>
                    <a:pt x="548" y="2108"/>
                    <a:pt x="548" y="2112"/>
                  </a:cubicBezTo>
                  <a:lnTo>
                    <a:pt x="548" y="2112"/>
                  </a:lnTo>
                  <a:lnTo>
                    <a:pt x="548" y="2112"/>
                  </a:lnTo>
                  <a:lnTo>
                    <a:pt x="552" y="2112"/>
                  </a:lnTo>
                  <a:lnTo>
                    <a:pt x="552" y="2112"/>
                  </a:lnTo>
                  <a:lnTo>
                    <a:pt x="552" y="2112"/>
                  </a:lnTo>
                  <a:lnTo>
                    <a:pt x="552" y="2112"/>
                  </a:lnTo>
                  <a:lnTo>
                    <a:pt x="552" y="2112"/>
                  </a:lnTo>
                  <a:lnTo>
                    <a:pt x="552" y="2112"/>
                  </a:lnTo>
                  <a:lnTo>
                    <a:pt x="557" y="2112"/>
                  </a:lnTo>
                  <a:lnTo>
                    <a:pt x="557" y="2112"/>
                  </a:lnTo>
                  <a:lnTo>
                    <a:pt x="557" y="2112"/>
                  </a:lnTo>
                  <a:lnTo>
                    <a:pt x="557" y="2112"/>
                  </a:lnTo>
                  <a:cubicBezTo>
                    <a:pt x="557" y="2112"/>
                    <a:pt x="557" y="2112"/>
                    <a:pt x="561" y="2112"/>
                  </a:cubicBezTo>
                  <a:lnTo>
                    <a:pt x="561" y="2112"/>
                  </a:lnTo>
                  <a:lnTo>
                    <a:pt x="561" y="2112"/>
                  </a:lnTo>
                  <a:lnTo>
                    <a:pt x="565" y="2112"/>
                  </a:lnTo>
                  <a:lnTo>
                    <a:pt x="565" y="2112"/>
                  </a:lnTo>
                  <a:lnTo>
                    <a:pt x="569" y="2112"/>
                  </a:lnTo>
                  <a:lnTo>
                    <a:pt x="569" y="2112"/>
                  </a:lnTo>
                  <a:cubicBezTo>
                    <a:pt x="569" y="2112"/>
                    <a:pt x="569" y="2112"/>
                    <a:pt x="573" y="2112"/>
                  </a:cubicBezTo>
                  <a:lnTo>
                    <a:pt x="573" y="2112"/>
                  </a:lnTo>
                  <a:lnTo>
                    <a:pt x="573" y="2112"/>
                  </a:lnTo>
                  <a:lnTo>
                    <a:pt x="573" y="2112"/>
                  </a:lnTo>
                  <a:lnTo>
                    <a:pt x="573" y="2112"/>
                  </a:lnTo>
                  <a:lnTo>
                    <a:pt x="573" y="2112"/>
                  </a:lnTo>
                  <a:cubicBezTo>
                    <a:pt x="573" y="2112"/>
                    <a:pt x="573" y="2112"/>
                    <a:pt x="577" y="2112"/>
                  </a:cubicBezTo>
                  <a:lnTo>
                    <a:pt x="577" y="2112"/>
                  </a:lnTo>
                  <a:lnTo>
                    <a:pt x="577" y="2112"/>
                  </a:lnTo>
                  <a:lnTo>
                    <a:pt x="577" y="2112"/>
                  </a:lnTo>
                  <a:lnTo>
                    <a:pt x="577" y="2112"/>
                  </a:lnTo>
                  <a:lnTo>
                    <a:pt x="577" y="2112"/>
                  </a:lnTo>
                  <a:lnTo>
                    <a:pt x="582" y="2112"/>
                  </a:lnTo>
                  <a:lnTo>
                    <a:pt x="582" y="2112"/>
                  </a:lnTo>
                  <a:cubicBezTo>
                    <a:pt x="388" y="1252"/>
                    <a:pt x="354" y="671"/>
                    <a:pt x="354" y="375"/>
                  </a:cubicBezTo>
                  <a:cubicBezTo>
                    <a:pt x="354" y="312"/>
                    <a:pt x="358" y="266"/>
                    <a:pt x="358" y="228"/>
                  </a:cubicBezTo>
                  <a:lnTo>
                    <a:pt x="358" y="228"/>
                  </a:lnTo>
                  <a:cubicBezTo>
                    <a:pt x="362" y="228"/>
                    <a:pt x="362" y="228"/>
                    <a:pt x="367" y="228"/>
                  </a:cubicBezTo>
                  <a:lnTo>
                    <a:pt x="367" y="228"/>
                  </a:lnTo>
                  <a:cubicBezTo>
                    <a:pt x="396" y="228"/>
                    <a:pt x="464" y="211"/>
                    <a:pt x="464" y="211"/>
                  </a:cubicBezTo>
                  <a:lnTo>
                    <a:pt x="464" y="211"/>
                  </a:lnTo>
                  <a:lnTo>
                    <a:pt x="464" y="211"/>
                  </a:lnTo>
                  <a:lnTo>
                    <a:pt x="464" y="215"/>
                  </a:lnTo>
                  <a:lnTo>
                    <a:pt x="464" y="215"/>
                  </a:lnTo>
                  <a:lnTo>
                    <a:pt x="464" y="215"/>
                  </a:lnTo>
                  <a:lnTo>
                    <a:pt x="464" y="215"/>
                  </a:lnTo>
                  <a:lnTo>
                    <a:pt x="464" y="215"/>
                  </a:lnTo>
                  <a:lnTo>
                    <a:pt x="464" y="215"/>
                  </a:lnTo>
                  <a:lnTo>
                    <a:pt x="464" y="215"/>
                  </a:lnTo>
                  <a:lnTo>
                    <a:pt x="464" y="215"/>
                  </a:lnTo>
                  <a:lnTo>
                    <a:pt x="464" y="215"/>
                  </a:lnTo>
                  <a:lnTo>
                    <a:pt x="464" y="215"/>
                  </a:lnTo>
                  <a:lnTo>
                    <a:pt x="464" y="215"/>
                  </a:lnTo>
                  <a:lnTo>
                    <a:pt x="464" y="215"/>
                  </a:lnTo>
                  <a:lnTo>
                    <a:pt x="464" y="215"/>
                  </a:lnTo>
                  <a:lnTo>
                    <a:pt x="464" y="215"/>
                  </a:lnTo>
                  <a:lnTo>
                    <a:pt x="464" y="215"/>
                  </a:lnTo>
                  <a:lnTo>
                    <a:pt x="464" y="215"/>
                  </a:lnTo>
                  <a:lnTo>
                    <a:pt x="464" y="215"/>
                  </a:lnTo>
                  <a:lnTo>
                    <a:pt x="464" y="215"/>
                  </a:lnTo>
                  <a:lnTo>
                    <a:pt x="464" y="215"/>
                  </a:lnTo>
                  <a:cubicBezTo>
                    <a:pt x="468" y="215"/>
                    <a:pt x="468" y="215"/>
                    <a:pt x="468" y="219"/>
                  </a:cubicBezTo>
                  <a:lnTo>
                    <a:pt x="468" y="219"/>
                  </a:lnTo>
                  <a:lnTo>
                    <a:pt x="468" y="219"/>
                  </a:lnTo>
                  <a:lnTo>
                    <a:pt x="468" y="219"/>
                  </a:lnTo>
                  <a:lnTo>
                    <a:pt x="468" y="219"/>
                  </a:lnTo>
                  <a:lnTo>
                    <a:pt x="468" y="219"/>
                  </a:lnTo>
                  <a:lnTo>
                    <a:pt x="468" y="219"/>
                  </a:lnTo>
                  <a:lnTo>
                    <a:pt x="468" y="219"/>
                  </a:lnTo>
                  <a:lnTo>
                    <a:pt x="468" y="219"/>
                  </a:lnTo>
                  <a:lnTo>
                    <a:pt x="468" y="219"/>
                  </a:lnTo>
                  <a:lnTo>
                    <a:pt x="468" y="219"/>
                  </a:lnTo>
                  <a:lnTo>
                    <a:pt x="468" y="219"/>
                  </a:lnTo>
                  <a:lnTo>
                    <a:pt x="468" y="219"/>
                  </a:lnTo>
                  <a:lnTo>
                    <a:pt x="468" y="219"/>
                  </a:lnTo>
                  <a:lnTo>
                    <a:pt x="468" y="219"/>
                  </a:lnTo>
                  <a:lnTo>
                    <a:pt x="468" y="219"/>
                  </a:lnTo>
                  <a:lnTo>
                    <a:pt x="468" y="219"/>
                  </a:lnTo>
                  <a:lnTo>
                    <a:pt x="468" y="219"/>
                  </a:lnTo>
                  <a:lnTo>
                    <a:pt x="468" y="224"/>
                  </a:lnTo>
                  <a:lnTo>
                    <a:pt x="468" y="224"/>
                  </a:lnTo>
                  <a:lnTo>
                    <a:pt x="468" y="224"/>
                  </a:lnTo>
                  <a:lnTo>
                    <a:pt x="468" y="224"/>
                  </a:lnTo>
                  <a:cubicBezTo>
                    <a:pt x="485" y="379"/>
                    <a:pt x="586" y="805"/>
                    <a:pt x="695" y="1206"/>
                  </a:cubicBezTo>
                  <a:cubicBezTo>
                    <a:pt x="628" y="725"/>
                    <a:pt x="590" y="101"/>
                    <a:pt x="632" y="55"/>
                  </a:cubicBezTo>
                  <a:cubicBezTo>
                    <a:pt x="582" y="80"/>
                    <a:pt x="510" y="93"/>
                    <a:pt x="430" y="93"/>
                  </a:cubicBezTo>
                  <a:cubicBezTo>
                    <a:pt x="295" y="93"/>
                    <a:pt x="135" y="55"/>
                    <a:pt x="0" y="0"/>
                  </a:cubicBezTo>
                </a:path>
              </a:pathLst>
            </a:custGeom>
            <a:solidFill>
              <a:srgbClr val="4545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52" name="Freeform 24"/>
            <p:cNvSpPr>
              <a:spLocks noChangeArrowheads="1"/>
            </p:cNvSpPr>
            <p:nvPr/>
          </p:nvSpPr>
          <p:spPr bwMode="auto">
            <a:xfrm>
              <a:off x="18903509" y="8854946"/>
              <a:ext cx="148859" cy="11027"/>
            </a:xfrm>
            <a:custGeom>
              <a:avLst/>
              <a:gdLst>
                <a:gd name="T0" fmla="*/ 236 w 237"/>
                <a:gd name="T1" fmla="*/ 0 h 18"/>
                <a:gd name="T2" fmla="*/ 0 w 237"/>
                <a:gd name="T3" fmla="*/ 17 h 18"/>
                <a:gd name="T4" fmla="*/ 236 w 237"/>
                <a:gd name="T5" fmla="*/ 0 h 18"/>
              </a:gdLst>
              <a:ahLst/>
              <a:cxnLst>
                <a:cxn ang="0">
                  <a:pos x="T0" y="T1"/>
                </a:cxn>
                <a:cxn ang="0">
                  <a:pos x="T2" y="T3"/>
                </a:cxn>
                <a:cxn ang="0">
                  <a:pos x="T4" y="T5"/>
                </a:cxn>
              </a:cxnLst>
              <a:rect l="0" t="0" r="r" b="b"/>
              <a:pathLst>
                <a:path w="237" h="18">
                  <a:moveTo>
                    <a:pt x="236" y="0"/>
                  </a:moveTo>
                  <a:lnTo>
                    <a:pt x="0" y="17"/>
                  </a:lnTo>
                  <a:lnTo>
                    <a:pt x="236" y="0"/>
                  </a:lnTo>
                </a:path>
              </a:pathLst>
            </a:custGeom>
            <a:solidFill>
              <a:srgbClr val="D8D4D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55" name="Freeform 25"/>
            <p:cNvSpPr>
              <a:spLocks noChangeArrowheads="1"/>
            </p:cNvSpPr>
            <p:nvPr/>
          </p:nvSpPr>
          <p:spPr bwMode="auto">
            <a:xfrm>
              <a:off x="18903509" y="8854946"/>
              <a:ext cx="148859" cy="11027"/>
            </a:xfrm>
            <a:custGeom>
              <a:avLst/>
              <a:gdLst>
                <a:gd name="T0" fmla="*/ 236 w 237"/>
                <a:gd name="T1" fmla="*/ 0 h 18"/>
                <a:gd name="T2" fmla="*/ 0 w 237"/>
                <a:gd name="T3" fmla="*/ 17 h 18"/>
                <a:gd name="T4" fmla="*/ 236 w 237"/>
                <a:gd name="T5" fmla="*/ 0 h 18"/>
              </a:gdLst>
              <a:ahLst/>
              <a:cxnLst>
                <a:cxn ang="0">
                  <a:pos x="T0" y="T1"/>
                </a:cxn>
                <a:cxn ang="0">
                  <a:pos x="T2" y="T3"/>
                </a:cxn>
                <a:cxn ang="0">
                  <a:pos x="T4" y="T5"/>
                </a:cxn>
              </a:cxnLst>
              <a:rect l="0" t="0" r="r" b="b"/>
              <a:pathLst>
                <a:path w="237" h="18">
                  <a:moveTo>
                    <a:pt x="236" y="0"/>
                  </a:moveTo>
                  <a:lnTo>
                    <a:pt x="0" y="17"/>
                  </a:lnTo>
                  <a:lnTo>
                    <a:pt x="236" y="0"/>
                  </a:lnTo>
                </a:path>
              </a:pathLst>
            </a:custGeom>
            <a:solidFill>
              <a:srgbClr val="D8D4D2"/>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57" name="Freeform 26"/>
            <p:cNvSpPr>
              <a:spLocks noChangeArrowheads="1"/>
            </p:cNvSpPr>
            <p:nvPr/>
          </p:nvSpPr>
          <p:spPr bwMode="auto">
            <a:xfrm>
              <a:off x="18892481" y="8854947"/>
              <a:ext cx="1248760" cy="1535450"/>
            </a:xfrm>
            <a:custGeom>
              <a:avLst/>
              <a:gdLst>
                <a:gd name="T0" fmla="*/ 1589 w 1999"/>
                <a:gd name="T1" fmla="*/ 186 h 2458"/>
                <a:gd name="T2" fmla="*/ 1589 w 1999"/>
                <a:gd name="T3" fmla="*/ 186 h 2458"/>
                <a:gd name="T4" fmla="*/ 1307 w 1999"/>
                <a:gd name="T5" fmla="*/ 371 h 2458"/>
                <a:gd name="T6" fmla="*/ 1817 w 1999"/>
                <a:gd name="T7" fmla="*/ 2457 h 2458"/>
                <a:gd name="T8" fmla="*/ 1947 w 1999"/>
                <a:gd name="T9" fmla="*/ 2457 h 2458"/>
                <a:gd name="T10" fmla="*/ 1998 w 1999"/>
                <a:gd name="T11" fmla="*/ 2272 h 2458"/>
                <a:gd name="T12" fmla="*/ 1589 w 1999"/>
                <a:gd name="T13" fmla="*/ 186 h 2458"/>
                <a:gd name="T14" fmla="*/ 253 w 1999"/>
                <a:gd name="T15" fmla="*/ 0 h 2458"/>
                <a:gd name="T16" fmla="*/ 253 w 1999"/>
                <a:gd name="T17" fmla="*/ 0 h 2458"/>
                <a:gd name="T18" fmla="*/ 17 w 1999"/>
                <a:gd name="T19" fmla="*/ 17 h 2458"/>
                <a:gd name="T20" fmla="*/ 0 w 1999"/>
                <a:gd name="T21" fmla="*/ 139 h 2458"/>
                <a:gd name="T22" fmla="*/ 704 w 1999"/>
                <a:gd name="T23" fmla="*/ 249 h 2458"/>
                <a:gd name="T24" fmla="*/ 1050 w 1999"/>
                <a:gd name="T25" fmla="*/ 219 h 2458"/>
                <a:gd name="T26" fmla="*/ 1033 w 1999"/>
                <a:gd name="T27" fmla="*/ 151 h 2458"/>
                <a:gd name="T28" fmla="*/ 729 w 1999"/>
                <a:gd name="T29" fmla="*/ 186 h 2458"/>
                <a:gd name="T30" fmla="*/ 245 w 1999"/>
                <a:gd name="T31" fmla="*/ 97 h 2458"/>
                <a:gd name="T32" fmla="*/ 245 w 1999"/>
                <a:gd name="T33" fmla="*/ 97 h 2458"/>
                <a:gd name="T34" fmla="*/ 245 w 1999"/>
                <a:gd name="T35" fmla="*/ 97 h 2458"/>
                <a:gd name="T36" fmla="*/ 253 w 1999"/>
                <a:gd name="T37" fmla="*/ 0 h 2458"/>
                <a:gd name="T38" fmla="*/ 1589 w 1999"/>
                <a:gd name="T39" fmla="*/ 18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9" h="2458">
                  <a:moveTo>
                    <a:pt x="1589" y="186"/>
                  </a:moveTo>
                  <a:lnTo>
                    <a:pt x="1589" y="186"/>
                  </a:lnTo>
                  <a:cubicBezTo>
                    <a:pt x="1505" y="215"/>
                    <a:pt x="1400" y="295"/>
                    <a:pt x="1307" y="371"/>
                  </a:cubicBezTo>
                  <a:cubicBezTo>
                    <a:pt x="1332" y="894"/>
                    <a:pt x="1492" y="1922"/>
                    <a:pt x="1817" y="2457"/>
                  </a:cubicBezTo>
                  <a:cubicBezTo>
                    <a:pt x="1947" y="2457"/>
                    <a:pt x="1947" y="2457"/>
                    <a:pt x="1947" y="2457"/>
                  </a:cubicBezTo>
                  <a:cubicBezTo>
                    <a:pt x="1964" y="2327"/>
                    <a:pt x="1998" y="2272"/>
                    <a:pt x="1998" y="2272"/>
                  </a:cubicBezTo>
                  <a:cubicBezTo>
                    <a:pt x="1758" y="1471"/>
                    <a:pt x="1627" y="540"/>
                    <a:pt x="1589" y="186"/>
                  </a:cubicBezTo>
                  <a:lnTo>
                    <a:pt x="253" y="0"/>
                  </a:lnTo>
                  <a:lnTo>
                    <a:pt x="253" y="0"/>
                  </a:lnTo>
                  <a:cubicBezTo>
                    <a:pt x="17" y="17"/>
                    <a:pt x="17" y="17"/>
                    <a:pt x="17" y="17"/>
                  </a:cubicBezTo>
                  <a:cubicBezTo>
                    <a:pt x="0" y="139"/>
                    <a:pt x="0" y="139"/>
                    <a:pt x="0" y="139"/>
                  </a:cubicBezTo>
                  <a:cubicBezTo>
                    <a:pt x="97" y="194"/>
                    <a:pt x="401" y="249"/>
                    <a:pt x="704" y="249"/>
                  </a:cubicBezTo>
                  <a:cubicBezTo>
                    <a:pt x="822" y="249"/>
                    <a:pt x="940" y="240"/>
                    <a:pt x="1050" y="219"/>
                  </a:cubicBezTo>
                  <a:cubicBezTo>
                    <a:pt x="1041" y="194"/>
                    <a:pt x="1037" y="172"/>
                    <a:pt x="1033" y="151"/>
                  </a:cubicBezTo>
                  <a:cubicBezTo>
                    <a:pt x="945" y="172"/>
                    <a:pt x="839" y="186"/>
                    <a:pt x="729" y="186"/>
                  </a:cubicBezTo>
                  <a:cubicBezTo>
                    <a:pt x="569" y="186"/>
                    <a:pt x="401" y="160"/>
                    <a:pt x="245" y="97"/>
                  </a:cubicBezTo>
                  <a:lnTo>
                    <a:pt x="245" y="97"/>
                  </a:lnTo>
                  <a:lnTo>
                    <a:pt x="245" y="97"/>
                  </a:lnTo>
                  <a:cubicBezTo>
                    <a:pt x="253" y="0"/>
                    <a:pt x="253" y="0"/>
                    <a:pt x="253" y="0"/>
                  </a:cubicBezTo>
                  <a:lnTo>
                    <a:pt x="1589" y="186"/>
                  </a:lnTo>
                </a:path>
              </a:pathLst>
            </a:custGeom>
            <a:solidFill>
              <a:srgbClr val="4545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58" name="Freeform 27"/>
            <p:cNvSpPr>
              <a:spLocks noChangeArrowheads="1"/>
            </p:cNvSpPr>
            <p:nvPr/>
          </p:nvSpPr>
          <p:spPr bwMode="auto">
            <a:xfrm>
              <a:off x="19634019" y="10304942"/>
              <a:ext cx="496196" cy="179181"/>
            </a:xfrm>
            <a:custGeom>
              <a:avLst/>
              <a:gdLst>
                <a:gd name="T0" fmla="*/ 0 w 794"/>
                <a:gd name="T1" fmla="*/ 287 h 288"/>
                <a:gd name="T2" fmla="*/ 0 w 794"/>
                <a:gd name="T3" fmla="*/ 287 h 288"/>
                <a:gd name="T4" fmla="*/ 346 w 794"/>
                <a:gd name="T5" fmla="*/ 0 h 288"/>
                <a:gd name="T6" fmla="*/ 750 w 794"/>
                <a:gd name="T7" fmla="*/ 127 h 288"/>
                <a:gd name="T8" fmla="*/ 793 w 794"/>
                <a:gd name="T9" fmla="*/ 287 h 288"/>
                <a:gd name="T10" fmla="*/ 0 w 794"/>
                <a:gd name="T11" fmla="*/ 287 h 288"/>
              </a:gdLst>
              <a:ahLst/>
              <a:cxnLst>
                <a:cxn ang="0">
                  <a:pos x="T0" y="T1"/>
                </a:cxn>
                <a:cxn ang="0">
                  <a:pos x="T2" y="T3"/>
                </a:cxn>
                <a:cxn ang="0">
                  <a:pos x="T4" y="T5"/>
                </a:cxn>
                <a:cxn ang="0">
                  <a:pos x="T6" y="T7"/>
                </a:cxn>
                <a:cxn ang="0">
                  <a:pos x="T8" y="T9"/>
                </a:cxn>
                <a:cxn ang="0">
                  <a:pos x="T10" y="T11"/>
                </a:cxn>
              </a:cxnLst>
              <a:rect l="0" t="0" r="r" b="b"/>
              <a:pathLst>
                <a:path w="794" h="288">
                  <a:moveTo>
                    <a:pt x="0" y="287"/>
                  </a:moveTo>
                  <a:lnTo>
                    <a:pt x="0" y="287"/>
                  </a:lnTo>
                  <a:cubicBezTo>
                    <a:pt x="38" y="123"/>
                    <a:pt x="152" y="0"/>
                    <a:pt x="346" y="0"/>
                  </a:cubicBezTo>
                  <a:cubicBezTo>
                    <a:pt x="543" y="0"/>
                    <a:pt x="594" y="93"/>
                    <a:pt x="750" y="127"/>
                  </a:cubicBezTo>
                  <a:cubicBezTo>
                    <a:pt x="779" y="169"/>
                    <a:pt x="793" y="287"/>
                    <a:pt x="793" y="287"/>
                  </a:cubicBezTo>
                  <a:lnTo>
                    <a:pt x="0" y="287"/>
                  </a:lnTo>
                </a:path>
              </a:pathLst>
            </a:custGeom>
            <a:solidFill>
              <a:srgbClr val="30303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59" name="Freeform 28"/>
            <p:cNvSpPr>
              <a:spLocks noChangeArrowheads="1"/>
            </p:cNvSpPr>
            <p:nvPr/>
          </p:nvSpPr>
          <p:spPr bwMode="auto">
            <a:xfrm>
              <a:off x="19044099" y="7675103"/>
              <a:ext cx="708456" cy="1336972"/>
            </a:xfrm>
            <a:custGeom>
              <a:avLst/>
              <a:gdLst>
                <a:gd name="T0" fmla="*/ 0 w 1134"/>
                <a:gd name="T1" fmla="*/ 1985 h 2138"/>
                <a:gd name="T2" fmla="*/ 0 w 1134"/>
                <a:gd name="T3" fmla="*/ 1985 h 2138"/>
                <a:gd name="T4" fmla="*/ 973 w 1134"/>
                <a:gd name="T5" fmla="*/ 1964 h 2138"/>
                <a:gd name="T6" fmla="*/ 1083 w 1134"/>
                <a:gd name="T7" fmla="*/ 0 h 2138"/>
                <a:gd name="T8" fmla="*/ 118 w 1134"/>
                <a:gd name="T9" fmla="*/ 42 h 2138"/>
                <a:gd name="T10" fmla="*/ 0 w 1134"/>
                <a:gd name="T11" fmla="*/ 1985 h 2138"/>
              </a:gdLst>
              <a:ahLst/>
              <a:cxnLst>
                <a:cxn ang="0">
                  <a:pos x="T0" y="T1"/>
                </a:cxn>
                <a:cxn ang="0">
                  <a:pos x="T2" y="T3"/>
                </a:cxn>
                <a:cxn ang="0">
                  <a:pos x="T4" y="T5"/>
                </a:cxn>
                <a:cxn ang="0">
                  <a:pos x="T6" y="T7"/>
                </a:cxn>
                <a:cxn ang="0">
                  <a:pos x="T8" y="T9"/>
                </a:cxn>
                <a:cxn ang="0">
                  <a:pos x="T10" y="T11"/>
                </a:cxn>
              </a:cxnLst>
              <a:rect l="0" t="0" r="r" b="b"/>
              <a:pathLst>
                <a:path w="1134" h="2138">
                  <a:moveTo>
                    <a:pt x="0" y="1985"/>
                  </a:moveTo>
                  <a:lnTo>
                    <a:pt x="0" y="1985"/>
                  </a:lnTo>
                  <a:cubicBezTo>
                    <a:pt x="358" y="2137"/>
                    <a:pt x="818" y="2074"/>
                    <a:pt x="973" y="1964"/>
                  </a:cubicBezTo>
                  <a:cubicBezTo>
                    <a:pt x="1133" y="1854"/>
                    <a:pt x="1083" y="0"/>
                    <a:pt x="1083" y="0"/>
                  </a:cubicBezTo>
                  <a:cubicBezTo>
                    <a:pt x="118" y="42"/>
                    <a:pt x="118" y="42"/>
                    <a:pt x="118" y="42"/>
                  </a:cubicBezTo>
                  <a:cubicBezTo>
                    <a:pt x="0" y="1985"/>
                    <a:pt x="0" y="1985"/>
                    <a:pt x="0" y="1985"/>
                  </a:cubicBezTo>
                </a:path>
              </a:pathLst>
            </a:custGeom>
            <a:solidFill>
              <a:srgbClr val="BED8C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60" name="Freeform 29"/>
            <p:cNvSpPr>
              <a:spLocks noChangeArrowheads="1"/>
            </p:cNvSpPr>
            <p:nvPr/>
          </p:nvSpPr>
          <p:spPr bwMode="auto">
            <a:xfrm>
              <a:off x="19044098" y="7697157"/>
              <a:ext cx="600949" cy="1273570"/>
            </a:xfrm>
            <a:custGeom>
              <a:avLst/>
              <a:gdLst>
                <a:gd name="T0" fmla="*/ 96 w 962"/>
                <a:gd name="T1" fmla="*/ 359 h 2038"/>
                <a:gd name="T2" fmla="*/ 96 w 962"/>
                <a:gd name="T3" fmla="*/ 359 h 2038"/>
                <a:gd name="T4" fmla="*/ 92 w 962"/>
                <a:gd name="T5" fmla="*/ 375 h 2038"/>
                <a:gd name="T6" fmla="*/ 101 w 962"/>
                <a:gd name="T7" fmla="*/ 371 h 2038"/>
                <a:gd name="T8" fmla="*/ 96 w 962"/>
                <a:gd name="T9" fmla="*/ 359 h 2038"/>
                <a:gd name="T10" fmla="*/ 244 w 962"/>
                <a:gd name="T11" fmla="*/ 0 h 2038"/>
                <a:gd name="T12" fmla="*/ 244 w 962"/>
                <a:gd name="T13" fmla="*/ 0 h 2038"/>
                <a:gd name="T14" fmla="*/ 122 w 962"/>
                <a:gd name="T15" fmla="*/ 1729 h 2038"/>
                <a:gd name="T16" fmla="*/ 46 w 962"/>
                <a:gd name="T17" fmla="*/ 1219 h 2038"/>
                <a:gd name="T18" fmla="*/ 0 w 962"/>
                <a:gd name="T19" fmla="*/ 1948 h 2038"/>
                <a:gd name="T20" fmla="*/ 484 w 962"/>
                <a:gd name="T21" fmla="*/ 2037 h 2038"/>
                <a:gd name="T22" fmla="*/ 788 w 962"/>
                <a:gd name="T23" fmla="*/ 2002 h 2038"/>
                <a:gd name="T24" fmla="*/ 741 w 962"/>
                <a:gd name="T25" fmla="*/ 1704 h 2038"/>
                <a:gd name="T26" fmla="*/ 741 w 962"/>
                <a:gd name="T27" fmla="*/ 1729 h 2038"/>
                <a:gd name="T28" fmla="*/ 961 w 962"/>
                <a:gd name="T29" fmla="*/ 68 h 2038"/>
                <a:gd name="T30" fmla="*/ 783 w 962"/>
                <a:gd name="T31" fmla="*/ 257 h 2038"/>
                <a:gd name="T32" fmla="*/ 661 w 962"/>
                <a:gd name="T33" fmla="*/ 160 h 2038"/>
                <a:gd name="T34" fmla="*/ 636 w 962"/>
                <a:gd name="T35" fmla="*/ 1265 h 2038"/>
                <a:gd name="T36" fmla="*/ 387 w 962"/>
                <a:gd name="T37" fmla="*/ 1598 h 2038"/>
                <a:gd name="T38" fmla="*/ 156 w 962"/>
                <a:gd name="T39" fmla="*/ 1294 h 2038"/>
                <a:gd name="T40" fmla="*/ 434 w 962"/>
                <a:gd name="T41" fmla="*/ 114 h 2038"/>
                <a:gd name="T42" fmla="*/ 299 w 962"/>
                <a:gd name="T43" fmla="*/ 199 h 2038"/>
                <a:gd name="T44" fmla="*/ 244 w 962"/>
                <a:gd name="T45" fmla="*/ 0 h 2038"/>
                <a:gd name="T46" fmla="*/ 96 w 962"/>
                <a:gd name="T47" fmla="*/ 359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2" h="2038">
                  <a:moveTo>
                    <a:pt x="96" y="359"/>
                  </a:moveTo>
                  <a:lnTo>
                    <a:pt x="96" y="359"/>
                  </a:lnTo>
                  <a:cubicBezTo>
                    <a:pt x="92" y="375"/>
                    <a:pt x="92" y="375"/>
                    <a:pt x="92" y="375"/>
                  </a:cubicBezTo>
                  <a:cubicBezTo>
                    <a:pt x="96" y="375"/>
                    <a:pt x="96" y="375"/>
                    <a:pt x="101" y="371"/>
                  </a:cubicBezTo>
                  <a:cubicBezTo>
                    <a:pt x="96" y="367"/>
                    <a:pt x="96" y="363"/>
                    <a:pt x="96" y="359"/>
                  </a:cubicBezTo>
                  <a:lnTo>
                    <a:pt x="244" y="0"/>
                  </a:lnTo>
                  <a:lnTo>
                    <a:pt x="244" y="0"/>
                  </a:lnTo>
                  <a:cubicBezTo>
                    <a:pt x="156" y="410"/>
                    <a:pt x="130" y="1050"/>
                    <a:pt x="122" y="1729"/>
                  </a:cubicBezTo>
                  <a:cubicBezTo>
                    <a:pt x="118" y="1526"/>
                    <a:pt x="84" y="1366"/>
                    <a:pt x="46" y="1219"/>
                  </a:cubicBezTo>
                  <a:cubicBezTo>
                    <a:pt x="0" y="1948"/>
                    <a:pt x="0" y="1948"/>
                    <a:pt x="0" y="1948"/>
                  </a:cubicBezTo>
                  <a:cubicBezTo>
                    <a:pt x="156" y="2011"/>
                    <a:pt x="324" y="2037"/>
                    <a:pt x="484" y="2037"/>
                  </a:cubicBezTo>
                  <a:cubicBezTo>
                    <a:pt x="594" y="2037"/>
                    <a:pt x="700" y="2023"/>
                    <a:pt x="788" y="2002"/>
                  </a:cubicBezTo>
                  <a:cubicBezTo>
                    <a:pt x="758" y="1838"/>
                    <a:pt x="746" y="1741"/>
                    <a:pt x="741" y="1704"/>
                  </a:cubicBezTo>
                  <a:cubicBezTo>
                    <a:pt x="741" y="1712"/>
                    <a:pt x="741" y="1720"/>
                    <a:pt x="741" y="1729"/>
                  </a:cubicBezTo>
                  <a:cubicBezTo>
                    <a:pt x="712" y="1176"/>
                    <a:pt x="762" y="611"/>
                    <a:pt x="961" y="68"/>
                  </a:cubicBezTo>
                  <a:cubicBezTo>
                    <a:pt x="910" y="131"/>
                    <a:pt x="847" y="199"/>
                    <a:pt x="783" y="257"/>
                  </a:cubicBezTo>
                  <a:cubicBezTo>
                    <a:pt x="783" y="257"/>
                    <a:pt x="725" y="215"/>
                    <a:pt x="661" y="160"/>
                  </a:cubicBezTo>
                  <a:cubicBezTo>
                    <a:pt x="683" y="637"/>
                    <a:pt x="636" y="1265"/>
                    <a:pt x="636" y="1265"/>
                  </a:cubicBezTo>
                  <a:cubicBezTo>
                    <a:pt x="539" y="1400"/>
                    <a:pt x="387" y="1598"/>
                    <a:pt x="387" y="1598"/>
                  </a:cubicBezTo>
                  <a:cubicBezTo>
                    <a:pt x="316" y="1417"/>
                    <a:pt x="172" y="1299"/>
                    <a:pt x="156" y="1294"/>
                  </a:cubicBezTo>
                  <a:cubicBezTo>
                    <a:pt x="248" y="831"/>
                    <a:pt x="379" y="321"/>
                    <a:pt x="434" y="114"/>
                  </a:cubicBezTo>
                  <a:cubicBezTo>
                    <a:pt x="392" y="148"/>
                    <a:pt x="341" y="182"/>
                    <a:pt x="299" y="199"/>
                  </a:cubicBezTo>
                  <a:cubicBezTo>
                    <a:pt x="299" y="148"/>
                    <a:pt x="265" y="68"/>
                    <a:pt x="244" y="0"/>
                  </a:cubicBezTo>
                  <a:lnTo>
                    <a:pt x="96" y="359"/>
                  </a:lnTo>
                </a:path>
              </a:pathLst>
            </a:custGeom>
            <a:solidFill>
              <a:srgbClr val="92BFA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61" name="Freeform 30"/>
            <p:cNvSpPr>
              <a:spLocks noChangeArrowheads="1"/>
            </p:cNvSpPr>
            <p:nvPr/>
          </p:nvSpPr>
          <p:spPr bwMode="auto">
            <a:xfrm>
              <a:off x="18346666" y="7424247"/>
              <a:ext cx="603706" cy="1069578"/>
            </a:xfrm>
            <a:custGeom>
              <a:avLst/>
              <a:gdLst>
                <a:gd name="T0" fmla="*/ 965 w 966"/>
                <a:gd name="T1" fmla="*/ 506 h 1712"/>
                <a:gd name="T2" fmla="*/ 965 w 966"/>
                <a:gd name="T3" fmla="*/ 506 h 1712"/>
                <a:gd name="T4" fmla="*/ 745 w 966"/>
                <a:gd name="T5" fmla="*/ 805 h 1712"/>
                <a:gd name="T6" fmla="*/ 784 w 966"/>
                <a:gd name="T7" fmla="*/ 329 h 1712"/>
                <a:gd name="T8" fmla="*/ 231 w 966"/>
                <a:gd name="T9" fmla="*/ 329 h 1712"/>
                <a:gd name="T10" fmla="*/ 290 w 966"/>
                <a:gd name="T11" fmla="*/ 1517 h 1712"/>
                <a:gd name="T12" fmla="*/ 868 w 966"/>
                <a:gd name="T13" fmla="*/ 1202 h 1712"/>
                <a:gd name="T14" fmla="*/ 965 w 966"/>
                <a:gd name="T15" fmla="*/ 506 h 17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6" h="1712">
                  <a:moveTo>
                    <a:pt x="965" y="506"/>
                  </a:moveTo>
                  <a:lnTo>
                    <a:pt x="965" y="506"/>
                  </a:lnTo>
                  <a:cubicBezTo>
                    <a:pt x="851" y="577"/>
                    <a:pt x="745" y="805"/>
                    <a:pt x="745" y="805"/>
                  </a:cubicBezTo>
                  <a:cubicBezTo>
                    <a:pt x="847" y="552"/>
                    <a:pt x="868" y="438"/>
                    <a:pt x="784" y="329"/>
                  </a:cubicBezTo>
                  <a:cubicBezTo>
                    <a:pt x="699" y="219"/>
                    <a:pt x="459" y="0"/>
                    <a:pt x="231" y="329"/>
                  </a:cubicBezTo>
                  <a:cubicBezTo>
                    <a:pt x="0" y="658"/>
                    <a:pt x="37" y="1324"/>
                    <a:pt x="290" y="1517"/>
                  </a:cubicBezTo>
                  <a:cubicBezTo>
                    <a:pt x="539" y="1711"/>
                    <a:pt x="813" y="1357"/>
                    <a:pt x="868" y="1202"/>
                  </a:cubicBezTo>
                  <a:cubicBezTo>
                    <a:pt x="919" y="1049"/>
                    <a:pt x="965" y="506"/>
                    <a:pt x="965" y="506"/>
                  </a:cubicBezTo>
                </a:path>
              </a:pathLst>
            </a:custGeom>
            <a:solidFill>
              <a:srgbClr val="52464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62" name="Freeform 31"/>
            <p:cNvSpPr>
              <a:spLocks noChangeArrowheads="1"/>
            </p:cNvSpPr>
            <p:nvPr/>
          </p:nvSpPr>
          <p:spPr bwMode="auto">
            <a:xfrm>
              <a:off x="18922806" y="7738504"/>
              <a:ext cx="27567" cy="256369"/>
            </a:xfrm>
            <a:custGeom>
              <a:avLst/>
              <a:gdLst>
                <a:gd name="T0" fmla="*/ 8 w 43"/>
                <a:gd name="T1" fmla="*/ 320 h 410"/>
                <a:gd name="T2" fmla="*/ 8 w 43"/>
                <a:gd name="T3" fmla="*/ 320 h 410"/>
                <a:gd name="T4" fmla="*/ 0 w 43"/>
                <a:gd name="T5" fmla="*/ 409 h 410"/>
                <a:gd name="T6" fmla="*/ 0 w 43"/>
                <a:gd name="T7" fmla="*/ 409 h 410"/>
                <a:gd name="T8" fmla="*/ 8 w 43"/>
                <a:gd name="T9" fmla="*/ 320 h 410"/>
                <a:gd name="T10" fmla="*/ 8 w 43"/>
                <a:gd name="T11" fmla="*/ 320 h 410"/>
                <a:gd name="T12" fmla="*/ 8 w 43"/>
                <a:gd name="T13" fmla="*/ 320 h 410"/>
                <a:gd name="T14" fmla="*/ 8 w 43"/>
                <a:gd name="T15" fmla="*/ 320 h 410"/>
                <a:gd name="T16" fmla="*/ 8 w 43"/>
                <a:gd name="T17" fmla="*/ 320 h 410"/>
                <a:gd name="T18" fmla="*/ 42 w 43"/>
                <a:gd name="T19" fmla="*/ 4 h 410"/>
                <a:gd name="T20" fmla="*/ 42 w 43"/>
                <a:gd name="T21" fmla="*/ 4 h 410"/>
                <a:gd name="T22" fmla="*/ 42 w 43"/>
                <a:gd name="T23" fmla="*/ 4 h 410"/>
                <a:gd name="T24" fmla="*/ 42 w 43"/>
                <a:gd name="T25" fmla="*/ 4 h 410"/>
                <a:gd name="T26" fmla="*/ 42 w 43"/>
                <a:gd name="T27" fmla="*/ 4 h 410"/>
                <a:gd name="T28" fmla="*/ 42 w 43"/>
                <a:gd name="T29" fmla="*/ 4 h 410"/>
                <a:gd name="T30" fmla="*/ 42 w 43"/>
                <a:gd name="T31" fmla="*/ 4 h 410"/>
                <a:gd name="T32" fmla="*/ 42 w 43"/>
                <a:gd name="T33" fmla="*/ 4 h 410"/>
                <a:gd name="T34" fmla="*/ 42 w 43"/>
                <a:gd name="T35" fmla="*/ 4 h 410"/>
                <a:gd name="T36" fmla="*/ 42 w 43"/>
                <a:gd name="T37" fmla="*/ 4 h 410"/>
                <a:gd name="T38" fmla="*/ 42 w 43"/>
                <a:gd name="T39" fmla="*/ 4 h 410"/>
                <a:gd name="T40" fmla="*/ 42 w 43"/>
                <a:gd name="T41" fmla="*/ 4 h 410"/>
                <a:gd name="T42" fmla="*/ 42 w 43"/>
                <a:gd name="T43" fmla="*/ 4 h 410"/>
                <a:gd name="T44" fmla="*/ 42 w 43"/>
                <a:gd name="T45" fmla="*/ 4 h 410"/>
                <a:gd name="T46" fmla="*/ 42 w 43"/>
                <a:gd name="T47" fmla="*/ 4 h 410"/>
                <a:gd name="T48" fmla="*/ 42 w 43"/>
                <a:gd name="T49" fmla="*/ 4 h 410"/>
                <a:gd name="T50" fmla="*/ 42 w 43"/>
                <a:gd name="T51" fmla="*/ 0 h 410"/>
                <a:gd name="T52" fmla="*/ 42 w 43"/>
                <a:gd name="T53" fmla="*/ 0 h 410"/>
                <a:gd name="T54" fmla="*/ 42 w 43"/>
                <a:gd name="T55" fmla="*/ 0 h 410"/>
                <a:gd name="T56" fmla="*/ 42 w 43"/>
                <a:gd name="T57" fmla="*/ 0 h 410"/>
                <a:gd name="T58" fmla="*/ 42 w 43"/>
                <a:gd name="T59" fmla="*/ 0 h 410"/>
                <a:gd name="T60" fmla="*/ 42 w 43"/>
                <a:gd name="T61" fmla="*/ 0 h 410"/>
                <a:gd name="T62" fmla="*/ 42 w 43"/>
                <a:gd name="T63" fmla="*/ 0 h 410"/>
                <a:gd name="T64" fmla="*/ 42 w 43"/>
                <a:gd name="T65" fmla="*/ 0 h 410"/>
                <a:gd name="T66" fmla="*/ 42 w 43"/>
                <a:gd name="T67" fmla="*/ 0 h 410"/>
                <a:gd name="T68" fmla="*/ 42 w 43"/>
                <a:gd name="T69" fmla="*/ 0 h 410"/>
                <a:gd name="T70" fmla="*/ 42 w 43"/>
                <a:gd name="T71" fmla="*/ 0 h 410"/>
                <a:gd name="T72" fmla="*/ 42 w 43"/>
                <a:gd name="T73" fmla="*/ 0 h 410"/>
                <a:gd name="T74" fmla="*/ 42 w 43"/>
                <a:gd name="T75" fmla="*/ 0 h 410"/>
                <a:gd name="T76" fmla="*/ 42 w 43"/>
                <a:gd name="T77" fmla="*/ 0 h 410"/>
                <a:gd name="T78" fmla="*/ 42 w 43"/>
                <a:gd name="T79" fmla="*/ 0 h 410"/>
                <a:gd name="T80" fmla="*/ 42 w 43"/>
                <a:gd name="T81" fmla="*/ 0 h 410"/>
                <a:gd name="T82" fmla="*/ 8 w 43"/>
                <a:gd name="T83" fmla="*/ 32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 h="410">
                  <a:moveTo>
                    <a:pt x="8" y="320"/>
                  </a:moveTo>
                  <a:lnTo>
                    <a:pt x="8" y="320"/>
                  </a:lnTo>
                  <a:cubicBezTo>
                    <a:pt x="4" y="350"/>
                    <a:pt x="4" y="379"/>
                    <a:pt x="0" y="409"/>
                  </a:cubicBezTo>
                  <a:lnTo>
                    <a:pt x="0" y="409"/>
                  </a:lnTo>
                  <a:cubicBezTo>
                    <a:pt x="4" y="379"/>
                    <a:pt x="4" y="350"/>
                    <a:pt x="8" y="320"/>
                  </a:cubicBezTo>
                  <a:lnTo>
                    <a:pt x="8" y="320"/>
                  </a:lnTo>
                  <a:lnTo>
                    <a:pt x="8" y="320"/>
                  </a:lnTo>
                  <a:lnTo>
                    <a:pt x="8" y="320"/>
                  </a:lnTo>
                  <a:lnTo>
                    <a:pt x="8" y="320"/>
                  </a:lnTo>
                  <a:lnTo>
                    <a:pt x="42" y="4"/>
                  </a:lnTo>
                  <a:lnTo>
                    <a:pt x="42" y="4"/>
                  </a:lnTo>
                  <a:lnTo>
                    <a:pt x="42" y="4"/>
                  </a:lnTo>
                  <a:lnTo>
                    <a:pt x="42" y="4"/>
                  </a:lnTo>
                  <a:lnTo>
                    <a:pt x="42" y="4"/>
                  </a:lnTo>
                  <a:lnTo>
                    <a:pt x="42" y="4"/>
                  </a:lnTo>
                  <a:lnTo>
                    <a:pt x="42" y="4"/>
                  </a:lnTo>
                  <a:lnTo>
                    <a:pt x="42" y="4"/>
                  </a:lnTo>
                  <a:lnTo>
                    <a:pt x="42" y="4"/>
                  </a:lnTo>
                  <a:lnTo>
                    <a:pt x="42" y="4"/>
                  </a:lnTo>
                  <a:lnTo>
                    <a:pt x="42" y="4"/>
                  </a:lnTo>
                  <a:lnTo>
                    <a:pt x="42" y="4"/>
                  </a:lnTo>
                  <a:lnTo>
                    <a:pt x="42" y="4"/>
                  </a:lnTo>
                  <a:lnTo>
                    <a:pt x="42" y="4"/>
                  </a:lnTo>
                  <a:lnTo>
                    <a:pt x="42" y="4"/>
                  </a:lnTo>
                  <a:lnTo>
                    <a:pt x="42" y="4"/>
                  </a:lnTo>
                  <a:lnTo>
                    <a:pt x="42" y="0"/>
                  </a:lnTo>
                  <a:lnTo>
                    <a:pt x="42" y="0"/>
                  </a:lnTo>
                  <a:lnTo>
                    <a:pt x="42" y="0"/>
                  </a:lnTo>
                  <a:lnTo>
                    <a:pt x="42" y="0"/>
                  </a:lnTo>
                  <a:lnTo>
                    <a:pt x="42" y="0"/>
                  </a:lnTo>
                  <a:lnTo>
                    <a:pt x="42" y="0"/>
                  </a:lnTo>
                  <a:lnTo>
                    <a:pt x="42" y="0"/>
                  </a:lnTo>
                  <a:lnTo>
                    <a:pt x="42" y="0"/>
                  </a:lnTo>
                  <a:lnTo>
                    <a:pt x="42" y="0"/>
                  </a:lnTo>
                  <a:lnTo>
                    <a:pt x="42" y="0"/>
                  </a:lnTo>
                  <a:lnTo>
                    <a:pt x="42" y="0"/>
                  </a:lnTo>
                  <a:lnTo>
                    <a:pt x="42" y="0"/>
                  </a:lnTo>
                  <a:lnTo>
                    <a:pt x="42" y="0"/>
                  </a:lnTo>
                  <a:lnTo>
                    <a:pt x="42" y="0"/>
                  </a:lnTo>
                  <a:lnTo>
                    <a:pt x="42" y="0"/>
                  </a:lnTo>
                  <a:lnTo>
                    <a:pt x="42" y="0"/>
                  </a:lnTo>
                  <a:lnTo>
                    <a:pt x="8" y="320"/>
                  </a:lnTo>
                </a:path>
              </a:pathLst>
            </a:custGeom>
            <a:solidFill>
              <a:srgbClr val="E1DED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63" name="Freeform 32"/>
            <p:cNvSpPr>
              <a:spLocks noChangeArrowheads="1"/>
            </p:cNvSpPr>
            <p:nvPr/>
          </p:nvSpPr>
          <p:spPr bwMode="auto">
            <a:xfrm>
              <a:off x="18429366" y="7575865"/>
              <a:ext cx="523762" cy="741536"/>
            </a:xfrm>
            <a:custGeom>
              <a:avLst/>
              <a:gdLst>
                <a:gd name="T0" fmla="*/ 363 w 836"/>
                <a:gd name="T1" fmla="*/ 0 h 1186"/>
                <a:gd name="T2" fmla="*/ 363 w 836"/>
                <a:gd name="T3" fmla="*/ 0 h 1186"/>
                <a:gd name="T4" fmla="*/ 207 w 836"/>
                <a:gd name="T5" fmla="*/ 114 h 1186"/>
                <a:gd name="T6" fmla="*/ 354 w 836"/>
                <a:gd name="T7" fmla="*/ 498 h 1186"/>
                <a:gd name="T8" fmla="*/ 358 w 836"/>
                <a:gd name="T9" fmla="*/ 498 h 1186"/>
                <a:gd name="T10" fmla="*/ 317 w 836"/>
                <a:gd name="T11" fmla="*/ 1109 h 1186"/>
                <a:gd name="T12" fmla="*/ 409 w 836"/>
                <a:gd name="T13" fmla="*/ 1185 h 1186"/>
                <a:gd name="T14" fmla="*/ 729 w 836"/>
                <a:gd name="T15" fmla="*/ 814 h 1186"/>
                <a:gd name="T16" fmla="*/ 793 w 836"/>
                <a:gd name="T17" fmla="*/ 671 h 1186"/>
                <a:gd name="T18" fmla="*/ 801 w 836"/>
                <a:gd name="T19" fmla="*/ 582 h 1186"/>
                <a:gd name="T20" fmla="*/ 801 w 836"/>
                <a:gd name="T21" fmla="*/ 582 h 1186"/>
                <a:gd name="T22" fmla="*/ 801 w 836"/>
                <a:gd name="T23" fmla="*/ 582 h 1186"/>
                <a:gd name="T24" fmla="*/ 835 w 836"/>
                <a:gd name="T25" fmla="*/ 266 h 1186"/>
                <a:gd name="T26" fmla="*/ 835 w 836"/>
                <a:gd name="T27" fmla="*/ 266 h 1186"/>
                <a:gd name="T28" fmla="*/ 835 w 836"/>
                <a:gd name="T29" fmla="*/ 266 h 1186"/>
                <a:gd name="T30" fmla="*/ 835 w 836"/>
                <a:gd name="T31" fmla="*/ 266 h 1186"/>
                <a:gd name="T32" fmla="*/ 835 w 836"/>
                <a:gd name="T33" fmla="*/ 266 h 1186"/>
                <a:gd name="T34" fmla="*/ 835 w 836"/>
                <a:gd name="T35" fmla="*/ 266 h 1186"/>
                <a:gd name="T36" fmla="*/ 835 w 836"/>
                <a:gd name="T37" fmla="*/ 266 h 1186"/>
                <a:gd name="T38" fmla="*/ 835 w 836"/>
                <a:gd name="T39" fmla="*/ 266 h 1186"/>
                <a:gd name="T40" fmla="*/ 835 w 836"/>
                <a:gd name="T41" fmla="*/ 262 h 1186"/>
                <a:gd name="T42" fmla="*/ 835 w 836"/>
                <a:gd name="T43" fmla="*/ 262 h 1186"/>
                <a:gd name="T44" fmla="*/ 835 w 836"/>
                <a:gd name="T45" fmla="*/ 262 h 1186"/>
                <a:gd name="T46" fmla="*/ 835 w 836"/>
                <a:gd name="T47" fmla="*/ 262 h 1186"/>
                <a:gd name="T48" fmla="*/ 835 w 836"/>
                <a:gd name="T49" fmla="*/ 262 h 1186"/>
                <a:gd name="T50" fmla="*/ 835 w 836"/>
                <a:gd name="T51" fmla="*/ 262 h 1186"/>
                <a:gd name="T52" fmla="*/ 835 w 836"/>
                <a:gd name="T53" fmla="*/ 262 h 1186"/>
                <a:gd name="T54" fmla="*/ 835 w 836"/>
                <a:gd name="T55" fmla="*/ 262 h 1186"/>
                <a:gd name="T56" fmla="*/ 835 w 836"/>
                <a:gd name="T57" fmla="*/ 262 h 1186"/>
                <a:gd name="T58" fmla="*/ 615 w 836"/>
                <a:gd name="T59" fmla="*/ 561 h 1186"/>
                <a:gd name="T60" fmla="*/ 615 w 836"/>
                <a:gd name="T61" fmla="*/ 561 h 1186"/>
                <a:gd name="T62" fmla="*/ 615 w 836"/>
                <a:gd name="T63" fmla="*/ 561 h 1186"/>
                <a:gd name="T64" fmla="*/ 624 w 836"/>
                <a:gd name="T65" fmla="*/ 536 h 1186"/>
                <a:gd name="T66" fmla="*/ 514 w 836"/>
                <a:gd name="T67" fmla="*/ 772 h 1186"/>
                <a:gd name="T68" fmla="*/ 548 w 836"/>
                <a:gd name="T69" fmla="*/ 527 h 1186"/>
                <a:gd name="T70" fmla="*/ 354 w 836"/>
                <a:gd name="T71" fmla="*/ 13 h 1186"/>
                <a:gd name="T72" fmla="*/ 363 w 836"/>
                <a:gd name="T73" fmla="*/ 0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36" h="1186">
                  <a:moveTo>
                    <a:pt x="363" y="0"/>
                  </a:moveTo>
                  <a:lnTo>
                    <a:pt x="363" y="0"/>
                  </a:lnTo>
                  <a:cubicBezTo>
                    <a:pt x="354" y="0"/>
                    <a:pt x="325" y="18"/>
                    <a:pt x="207" y="114"/>
                  </a:cubicBezTo>
                  <a:cubicBezTo>
                    <a:pt x="0" y="283"/>
                    <a:pt x="85" y="498"/>
                    <a:pt x="354" y="498"/>
                  </a:cubicBezTo>
                  <a:cubicBezTo>
                    <a:pt x="354" y="498"/>
                    <a:pt x="354" y="498"/>
                    <a:pt x="358" y="498"/>
                  </a:cubicBezTo>
                  <a:cubicBezTo>
                    <a:pt x="358" y="498"/>
                    <a:pt x="228" y="923"/>
                    <a:pt x="317" y="1109"/>
                  </a:cubicBezTo>
                  <a:cubicBezTo>
                    <a:pt x="342" y="1159"/>
                    <a:pt x="371" y="1185"/>
                    <a:pt x="409" y="1185"/>
                  </a:cubicBezTo>
                  <a:cubicBezTo>
                    <a:pt x="506" y="1185"/>
                    <a:pt x="629" y="1033"/>
                    <a:pt x="729" y="814"/>
                  </a:cubicBezTo>
                  <a:cubicBezTo>
                    <a:pt x="751" y="764"/>
                    <a:pt x="772" y="717"/>
                    <a:pt x="793" y="671"/>
                  </a:cubicBezTo>
                  <a:cubicBezTo>
                    <a:pt x="797" y="641"/>
                    <a:pt x="797" y="612"/>
                    <a:pt x="801" y="582"/>
                  </a:cubicBezTo>
                  <a:lnTo>
                    <a:pt x="801" y="582"/>
                  </a:lnTo>
                  <a:lnTo>
                    <a:pt x="801" y="582"/>
                  </a:lnTo>
                  <a:cubicBezTo>
                    <a:pt x="822" y="422"/>
                    <a:pt x="835" y="275"/>
                    <a:pt x="835" y="266"/>
                  </a:cubicBezTo>
                  <a:lnTo>
                    <a:pt x="835" y="266"/>
                  </a:lnTo>
                  <a:lnTo>
                    <a:pt x="835" y="266"/>
                  </a:lnTo>
                  <a:lnTo>
                    <a:pt x="835" y="266"/>
                  </a:lnTo>
                  <a:lnTo>
                    <a:pt x="835" y="266"/>
                  </a:lnTo>
                  <a:lnTo>
                    <a:pt x="835" y="266"/>
                  </a:lnTo>
                  <a:lnTo>
                    <a:pt x="835" y="266"/>
                  </a:lnTo>
                  <a:lnTo>
                    <a:pt x="835" y="266"/>
                  </a:lnTo>
                  <a:cubicBezTo>
                    <a:pt x="835" y="262"/>
                    <a:pt x="835" y="262"/>
                    <a:pt x="835" y="262"/>
                  </a:cubicBezTo>
                  <a:lnTo>
                    <a:pt x="835" y="262"/>
                  </a:lnTo>
                  <a:lnTo>
                    <a:pt x="835" y="262"/>
                  </a:lnTo>
                  <a:lnTo>
                    <a:pt x="835" y="262"/>
                  </a:lnTo>
                  <a:lnTo>
                    <a:pt x="835" y="262"/>
                  </a:lnTo>
                  <a:lnTo>
                    <a:pt x="835" y="262"/>
                  </a:lnTo>
                  <a:lnTo>
                    <a:pt x="835" y="262"/>
                  </a:lnTo>
                  <a:lnTo>
                    <a:pt x="835" y="262"/>
                  </a:lnTo>
                  <a:lnTo>
                    <a:pt x="835" y="262"/>
                  </a:lnTo>
                  <a:cubicBezTo>
                    <a:pt x="721" y="333"/>
                    <a:pt x="615" y="561"/>
                    <a:pt x="615" y="561"/>
                  </a:cubicBezTo>
                  <a:lnTo>
                    <a:pt x="615" y="561"/>
                  </a:lnTo>
                  <a:lnTo>
                    <a:pt x="615" y="561"/>
                  </a:lnTo>
                  <a:cubicBezTo>
                    <a:pt x="615" y="553"/>
                    <a:pt x="620" y="544"/>
                    <a:pt x="624" y="536"/>
                  </a:cubicBezTo>
                  <a:cubicBezTo>
                    <a:pt x="590" y="608"/>
                    <a:pt x="553" y="683"/>
                    <a:pt x="514" y="772"/>
                  </a:cubicBezTo>
                  <a:cubicBezTo>
                    <a:pt x="514" y="772"/>
                    <a:pt x="497" y="662"/>
                    <a:pt x="548" y="527"/>
                  </a:cubicBezTo>
                  <a:cubicBezTo>
                    <a:pt x="603" y="389"/>
                    <a:pt x="776" y="47"/>
                    <a:pt x="354" y="13"/>
                  </a:cubicBezTo>
                  <a:cubicBezTo>
                    <a:pt x="354" y="13"/>
                    <a:pt x="367" y="0"/>
                    <a:pt x="363" y="0"/>
                  </a:cubicBezTo>
                </a:path>
              </a:pathLst>
            </a:custGeom>
            <a:solidFill>
              <a:srgbClr val="4D413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64" name="Freeform 33"/>
            <p:cNvSpPr>
              <a:spLocks noChangeArrowheads="1"/>
            </p:cNvSpPr>
            <p:nvPr/>
          </p:nvSpPr>
          <p:spPr bwMode="auto">
            <a:xfrm>
              <a:off x="19785635" y="7710939"/>
              <a:ext cx="545815" cy="1108171"/>
            </a:xfrm>
            <a:custGeom>
              <a:avLst/>
              <a:gdLst>
                <a:gd name="T0" fmla="*/ 350 w 873"/>
                <a:gd name="T1" fmla="*/ 0 h 1772"/>
                <a:gd name="T2" fmla="*/ 350 w 873"/>
                <a:gd name="T3" fmla="*/ 0 h 1772"/>
                <a:gd name="T4" fmla="*/ 190 w 873"/>
                <a:gd name="T5" fmla="*/ 190 h 1772"/>
                <a:gd name="T6" fmla="*/ 164 w 873"/>
                <a:gd name="T7" fmla="*/ 641 h 1772"/>
                <a:gd name="T8" fmla="*/ 51 w 873"/>
                <a:gd name="T9" fmla="*/ 1231 h 1772"/>
                <a:gd name="T10" fmla="*/ 38 w 873"/>
                <a:gd name="T11" fmla="*/ 1565 h 1772"/>
                <a:gd name="T12" fmla="*/ 409 w 873"/>
                <a:gd name="T13" fmla="*/ 1737 h 1772"/>
                <a:gd name="T14" fmla="*/ 350 w 873"/>
                <a:gd name="T15" fmla="*/ 0 h 17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3" h="1772">
                  <a:moveTo>
                    <a:pt x="350" y="0"/>
                  </a:moveTo>
                  <a:lnTo>
                    <a:pt x="350" y="0"/>
                  </a:lnTo>
                  <a:cubicBezTo>
                    <a:pt x="190" y="190"/>
                    <a:pt x="190" y="190"/>
                    <a:pt x="190" y="190"/>
                  </a:cubicBezTo>
                  <a:cubicBezTo>
                    <a:pt x="164" y="641"/>
                    <a:pt x="164" y="641"/>
                    <a:pt x="164" y="641"/>
                  </a:cubicBezTo>
                  <a:cubicBezTo>
                    <a:pt x="367" y="772"/>
                    <a:pt x="329" y="1092"/>
                    <a:pt x="51" y="1231"/>
                  </a:cubicBezTo>
                  <a:cubicBezTo>
                    <a:pt x="51" y="1231"/>
                    <a:pt x="0" y="1421"/>
                    <a:pt x="38" y="1565"/>
                  </a:cubicBezTo>
                  <a:cubicBezTo>
                    <a:pt x="76" y="1708"/>
                    <a:pt x="253" y="1771"/>
                    <a:pt x="409" y="1737"/>
                  </a:cubicBezTo>
                  <a:cubicBezTo>
                    <a:pt x="872" y="1215"/>
                    <a:pt x="860" y="456"/>
                    <a:pt x="350" y="0"/>
                  </a:cubicBezTo>
                </a:path>
              </a:pathLst>
            </a:custGeom>
            <a:solidFill>
              <a:srgbClr val="52464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65" name="Freeform 34"/>
            <p:cNvSpPr>
              <a:spLocks noChangeArrowheads="1"/>
            </p:cNvSpPr>
            <p:nvPr/>
          </p:nvSpPr>
          <p:spPr bwMode="auto">
            <a:xfrm>
              <a:off x="19507214" y="7592404"/>
              <a:ext cx="498952" cy="1579556"/>
            </a:xfrm>
            <a:custGeom>
              <a:avLst/>
              <a:gdLst>
                <a:gd name="T0" fmla="*/ 295 w 798"/>
                <a:gd name="T1" fmla="*/ 0 h 2527"/>
                <a:gd name="T2" fmla="*/ 295 w 798"/>
                <a:gd name="T3" fmla="*/ 0 h 2527"/>
                <a:gd name="T4" fmla="*/ 797 w 798"/>
                <a:gd name="T5" fmla="*/ 190 h 2527"/>
                <a:gd name="T6" fmla="*/ 671 w 798"/>
                <a:gd name="T7" fmla="*/ 2192 h 2527"/>
                <a:gd name="T8" fmla="*/ 127 w 798"/>
                <a:gd name="T9" fmla="*/ 2526 h 2527"/>
                <a:gd name="T10" fmla="*/ 0 w 798"/>
                <a:gd name="T11" fmla="*/ 1856 h 2527"/>
                <a:gd name="T12" fmla="*/ 30 w 798"/>
                <a:gd name="T13" fmla="*/ 1409 h 2527"/>
                <a:gd name="T14" fmla="*/ 283 w 798"/>
                <a:gd name="T15" fmla="*/ 207 h 2527"/>
                <a:gd name="T16" fmla="*/ 295 w 798"/>
                <a:gd name="T17" fmla="*/ 0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8" h="2527">
                  <a:moveTo>
                    <a:pt x="295" y="0"/>
                  </a:moveTo>
                  <a:lnTo>
                    <a:pt x="295" y="0"/>
                  </a:lnTo>
                  <a:cubicBezTo>
                    <a:pt x="468" y="18"/>
                    <a:pt x="742" y="148"/>
                    <a:pt x="797" y="190"/>
                  </a:cubicBezTo>
                  <a:cubicBezTo>
                    <a:pt x="632" y="658"/>
                    <a:pt x="384" y="1809"/>
                    <a:pt x="671" y="2192"/>
                  </a:cubicBezTo>
                  <a:cubicBezTo>
                    <a:pt x="506" y="2188"/>
                    <a:pt x="245" y="2488"/>
                    <a:pt x="127" y="2526"/>
                  </a:cubicBezTo>
                  <a:cubicBezTo>
                    <a:pt x="21" y="2066"/>
                    <a:pt x="0" y="1856"/>
                    <a:pt x="0" y="1856"/>
                  </a:cubicBezTo>
                  <a:cubicBezTo>
                    <a:pt x="30" y="1409"/>
                    <a:pt x="30" y="1409"/>
                    <a:pt x="30" y="1409"/>
                  </a:cubicBezTo>
                  <a:cubicBezTo>
                    <a:pt x="283" y="207"/>
                    <a:pt x="283" y="207"/>
                    <a:pt x="283" y="207"/>
                  </a:cubicBezTo>
                  <a:cubicBezTo>
                    <a:pt x="295" y="0"/>
                    <a:pt x="295" y="0"/>
                    <a:pt x="295" y="0"/>
                  </a:cubicBezTo>
                </a:path>
              </a:pathLst>
            </a:custGeom>
            <a:solidFill>
              <a:srgbClr val="5E4D4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66" name="Freeform 35"/>
            <p:cNvSpPr>
              <a:spLocks noChangeArrowheads="1"/>
            </p:cNvSpPr>
            <p:nvPr/>
          </p:nvSpPr>
          <p:spPr bwMode="auto">
            <a:xfrm>
              <a:off x="18757407" y="7675103"/>
              <a:ext cx="388686" cy="1444482"/>
            </a:xfrm>
            <a:custGeom>
              <a:avLst/>
              <a:gdLst>
                <a:gd name="T0" fmla="*/ 527 w 621"/>
                <a:gd name="T1" fmla="*/ 0 h 2311"/>
                <a:gd name="T2" fmla="*/ 527 w 621"/>
                <a:gd name="T3" fmla="*/ 0 h 2311"/>
                <a:gd name="T4" fmla="*/ 308 w 621"/>
                <a:gd name="T5" fmla="*/ 105 h 2311"/>
                <a:gd name="T6" fmla="*/ 80 w 621"/>
                <a:gd name="T7" fmla="*/ 2153 h 2311"/>
                <a:gd name="T8" fmla="*/ 620 w 621"/>
                <a:gd name="T9" fmla="*/ 2310 h 2311"/>
                <a:gd name="T10" fmla="*/ 582 w 621"/>
                <a:gd name="T11" fmla="*/ 1766 h 2311"/>
                <a:gd name="T12" fmla="*/ 565 w 621"/>
                <a:gd name="T13" fmla="*/ 973 h 2311"/>
                <a:gd name="T14" fmla="*/ 620 w 621"/>
                <a:gd name="T15" fmla="*/ 206 h 2311"/>
                <a:gd name="T16" fmla="*/ 527 w 621"/>
                <a:gd name="T17" fmla="*/ 0 h 2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2311">
                  <a:moveTo>
                    <a:pt x="527" y="0"/>
                  </a:moveTo>
                  <a:lnTo>
                    <a:pt x="527" y="0"/>
                  </a:lnTo>
                  <a:cubicBezTo>
                    <a:pt x="426" y="58"/>
                    <a:pt x="308" y="105"/>
                    <a:pt x="308" y="105"/>
                  </a:cubicBezTo>
                  <a:cubicBezTo>
                    <a:pt x="34" y="1062"/>
                    <a:pt x="0" y="1584"/>
                    <a:pt x="80" y="2153"/>
                  </a:cubicBezTo>
                  <a:cubicBezTo>
                    <a:pt x="375" y="2175"/>
                    <a:pt x="620" y="2310"/>
                    <a:pt x="620" y="2310"/>
                  </a:cubicBezTo>
                  <a:cubicBezTo>
                    <a:pt x="578" y="1960"/>
                    <a:pt x="582" y="1766"/>
                    <a:pt x="582" y="1766"/>
                  </a:cubicBezTo>
                  <a:cubicBezTo>
                    <a:pt x="565" y="973"/>
                    <a:pt x="565" y="973"/>
                    <a:pt x="565" y="973"/>
                  </a:cubicBezTo>
                  <a:cubicBezTo>
                    <a:pt x="620" y="206"/>
                    <a:pt x="620" y="206"/>
                    <a:pt x="620" y="206"/>
                  </a:cubicBezTo>
                  <a:lnTo>
                    <a:pt x="527" y="0"/>
                  </a:lnTo>
                </a:path>
              </a:pathLst>
            </a:custGeom>
            <a:solidFill>
              <a:srgbClr val="5E4D4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70" name="Freeform 36"/>
            <p:cNvSpPr>
              <a:spLocks noChangeArrowheads="1"/>
            </p:cNvSpPr>
            <p:nvPr/>
          </p:nvSpPr>
          <p:spPr bwMode="auto">
            <a:xfrm>
              <a:off x="19490674" y="7573106"/>
              <a:ext cx="369390" cy="1204654"/>
            </a:xfrm>
            <a:custGeom>
              <a:avLst/>
              <a:gdLst>
                <a:gd name="T0" fmla="*/ 266 w 591"/>
                <a:gd name="T1" fmla="*/ 0 h 1928"/>
                <a:gd name="T2" fmla="*/ 266 w 591"/>
                <a:gd name="T3" fmla="*/ 0 h 1928"/>
                <a:gd name="T4" fmla="*/ 590 w 591"/>
                <a:gd name="T5" fmla="*/ 219 h 1928"/>
                <a:gd name="T6" fmla="*/ 303 w 591"/>
                <a:gd name="T7" fmla="*/ 599 h 1928"/>
                <a:gd name="T8" fmla="*/ 438 w 591"/>
                <a:gd name="T9" fmla="*/ 822 h 1928"/>
                <a:gd name="T10" fmla="*/ 29 w 591"/>
                <a:gd name="T11" fmla="*/ 1927 h 1928"/>
                <a:gd name="T12" fmla="*/ 286 w 591"/>
                <a:gd name="T13" fmla="*/ 169 h 1928"/>
                <a:gd name="T14" fmla="*/ 266 w 591"/>
                <a:gd name="T15" fmla="*/ 0 h 19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1" h="1928">
                  <a:moveTo>
                    <a:pt x="266" y="0"/>
                  </a:moveTo>
                  <a:lnTo>
                    <a:pt x="266" y="0"/>
                  </a:lnTo>
                  <a:cubicBezTo>
                    <a:pt x="518" y="47"/>
                    <a:pt x="590" y="219"/>
                    <a:pt x="590" y="219"/>
                  </a:cubicBezTo>
                  <a:cubicBezTo>
                    <a:pt x="502" y="371"/>
                    <a:pt x="303" y="599"/>
                    <a:pt x="303" y="599"/>
                  </a:cubicBezTo>
                  <a:cubicBezTo>
                    <a:pt x="350" y="683"/>
                    <a:pt x="438" y="822"/>
                    <a:pt x="438" y="822"/>
                  </a:cubicBezTo>
                  <a:cubicBezTo>
                    <a:pt x="177" y="1092"/>
                    <a:pt x="29" y="1623"/>
                    <a:pt x="29" y="1927"/>
                  </a:cubicBezTo>
                  <a:cubicBezTo>
                    <a:pt x="0" y="1345"/>
                    <a:pt x="59" y="742"/>
                    <a:pt x="286" y="169"/>
                  </a:cubicBezTo>
                  <a:cubicBezTo>
                    <a:pt x="266" y="0"/>
                    <a:pt x="266" y="0"/>
                    <a:pt x="266" y="0"/>
                  </a:cubicBezTo>
                </a:path>
              </a:pathLst>
            </a:custGeom>
            <a:solidFill>
              <a:srgbClr val="6D5E5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79" name="Freeform 37"/>
            <p:cNvSpPr>
              <a:spLocks noChangeArrowheads="1"/>
            </p:cNvSpPr>
            <p:nvPr/>
          </p:nvSpPr>
          <p:spPr bwMode="auto">
            <a:xfrm>
              <a:off x="18969667" y="7584132"/>
              <a:ext cx="253611" cy="1193628"/>
            </a:xfrm>
            <a:custGeom>
              <a:avLst/>
              <a:gdLst>
                <a:gd name="T0" fmla="*/ 404 w 405"/>
                <a:gd name="T1" fmla="*/ 0 h 1911"/>
                <a:gd name="T2" fmla="*/ 404 w 405"/>
                <a:gd name="T3" fmla="*/ 0 h 1911"/>
                <a:gd name="T4" fmla="*/ 71 w 405"/>
                <a:gd name="T5" fmla="*/ 194 h 1911"/>
                <a:gd name="T6" fmla="*/ 223 w 405"/>
                <a:gd name="T7" fmla="*/ 552 h 1911"/>
                <a:gd name="T8" fmla="*/ 0 w 405"/>
                <a:gd name="T9" fmla="*/ 725 h 1911"/>
                <a:gd name="T10" fmla="*/ 244 w 405"/>
                <a:gd name="T11" fmla="*/ 1910 h 1911"/>
                <a:gd name="T12" fmla="*/ 391 w 405"/>
                <a:gd name="T13" fmla="*/ 89 h 1911"/>
                <a:gd name="T14" fmla="*/ 404 w 405"/>
                <a:gd name="T15" fmla="*/ 0 h 19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5" h="1911">
                  <a:moveTo>
                    <a:pt x="404" y="0"/>
                  </a:moveTo>
                  <a:lnTo>
                    <a:pt x="404" y="0"/>
                  </a:lnTo>
                  <a:cubicBezTo>
                    <a:pt x="197" y="89"/>
                    <a:pt x="71" y="194"/>
                    <a:pt x="71" y="194"/>
                  </a:cubicBezTo>
                  <a:cubicBezTo>
                    <a:pt x="126" y="363"/>
                    <a:pt x="193" y="459"/>
                    <a:pt x="223" y="552"/>
                  </a:cubicBezTo>
                  <a:cubicBezTo>
                    <a:pt x="122" y="612"/>
                    <a:pt x="0" y="725"/>
                    <a:pt x="0" y="725"/>
                  </a:cubicBezTo>
                  <a:cubicBezTo>
                    <a:pt x="54" y="1181"/>
                    <a:pt x="236" y="1421"/>
                    <a:pt x="244" y="1910"/>
                  </a:cubicBezTo>
                  <a:cubicBezTo>
                    <a:pt x="252" y="1181"/>
                    <a:pt x="282" y="489"/>
                    <a:pt x="391" y="89"/>
                  </a:cubicBezTo>
                  <a:cubicBezTo>
                    <a:pt x="404" y="0"/>
                    <a:pt x="404" y="0"/>
                    <a:pt x="404" y="0"/>
                  </a:cubicBezTo>
                </a:path>
              </a:pathLst>
            </a:custGeom>
            <a:solidFill>
              <a:srgbClr val="6D5E5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91" name="Freeform 38"/>
            <p:cNvSpPr>
              <a:spLocks noChangeArrowheads="1"/>
            </p:cNvSpPr>
            <p:nvPr/>
          </p:nvSpPr>
          <p:spPr bwMode="auto">
            <a:xfrm>
              <a:off x="19143338" y="7664077"/>
              <a:ext cx="336311" cy="1030985"/>
            </a:xfrm>
            <a:custGeom>
              <a:avLst/>
              <a:gdLst>
                <a:gd name="T0" fmla="*/ 497 w 536"/>
                <a:gd name="T1" fmla="*/ 102 h 1650"/>
                <a:gd name="T2" fmla="*/ 497 w 536"/>
                <a:gd name="T3" fmla="*/ 102 h 1650"/>
                <a:gd name="T4" fmla="*/ 480 w 536"/>
                <a:gd name="T5" fmla="*/ 1316 h 1650"/>
                <a:gd name="T6" fmla="*/ 231 w 536"/>
                <a:gd name="T7" fmla="*/ 1649 h 1650"/>
                <a:gd name="T8" fmla="*/ 0 w 536"/>
                <a:gd name="T9" fmla="*/ 1345 h 1650"/>
                <a:gd name="T10" fmla="*/ 303 w 536"/>
                <a:gd name="T11" fmla="*/ 77 h 1650"/>
                <a:gd name="T12" fmla="*/ 421 w 536"/>
                <a:gd name="T13" fmla="*/ 0 h 1650"/>
                <a:gd name="T14" fmla="*/ 497 w 536"/>
                <a:gd name="T15" fmla="*/ 102 h 16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6" h="1650">
                  <a:moveTo>
                    <a:pt x="497" y="102"/>
                  </a:moveTo>
                  <a:lnTo>
                    <a:pt x="497" y="102"/>
                  </a:lnTo>
                  <a:cubicBezTo>
                    <a:pt x="535" y="583"/>
                    <a:pt x="480" y="1316"/>
                    <a:pt x="480" y="1316"/>
                  </a:cubicBezTo>
                  <a:cubicBezTo>
                    <a:pt x="383" y="1451"/>
                    <a:pt x="231" y="1649"/>
                    <a:pt x="231" y="1649"/>
                  </a:cubicBezTo>
                  <a:cubicBezTo>
                    <a:pt x="160" y="1468"/>
                    <a:pt x="16" y="1350"/>
                    <a:pt x="0" y="1345"/>
                  </a:cubicBezTo>
                  <a:cubicBezTo>
                    <a:pt x="118" y="751"/>
                    <a:pt x="303" y="77"/>
                    <a:pt x="303" y="77"/>
                  </a:cubicBezTo>
                  <a:cubicBezTo>
                    <a:pt x="421" y="0"/>
                    <a:pt x="421" y="0"/>
                    <a:pt x="421" y="0"/>
                  </a:cubicBezTo>
                  <a:cubicBezTo>
                    <a:pt x="497" y="102"/>
                    <a:pt x="497" y="102"/>
                    <a:pt x="497" y="102"/>
                  </a:cubicBezTo>
                </a:path>
              </a:pathLst>
            </a:custGeom>
            <a:solidFill>
              <a:srgbClr val="4D4C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92" name="Freeform 39"/>
            <p:cNvSpPr>
              <a:spLocks noChangeArrowheads="1"/>
            </p:cNvSpPr>
            <p:nvPr/>
          </p:nvSpPr>
          <p:spPr bwMode="auto">
            <a:xfrm>
              <a:off x="19143337" y="8129948"/>
              <a:ext cx="319771" cy="529276"/>
            </a:xfrm>
            <a:custGeom>
              <a:avLst/>
              <a:gdLst>
                <a:gd name="T0" fmla="*/ 202 w 510"/>
                <a:gd name="T1" fmla="*/ 847 h 848"/>
                <a:gd name="T2" fmla="*/ 202 w 510"/>
                <a:gd name="T3" fmla="*/ 847 h 848"/>
                <a:gd name="T4" fmla="*/ 0 w 510"/>
                <a:gd name="T5" fmla="*/ 602 h 848"/>
                <a:gd name="T6" fmla="*/ 33 w 510"/>
                <a:gd name="T7" fmla="*/ 451 h 848"/>
                <a:gd name="T8" fmla="*/ 509 w 510"/>
                <a:gd name="T9" fmla="*/ 0 h 848"/>
                <a:gd name="T10" fmla="*/ 493 w 510"/>
                <a:gd name="T11" fmla="*/ 379 h 848"/>
                <a:gd name="T12" fmla="*/ 202 w 510"/>
                <a:gd name="T13" fmla="*/ 847 h 848"/>
              </a:gdLst>
              <a:ahLst/>
              <a:cxnLst>
                <a:cxn ang="0">
                  <a:pos x="T0" y="T1"/>
                </a:cxn>
                <a:cxn ang="0">
                  <a:pos x="T2" y="T3"/>
                </a:cxn>
                <a:cxn ang="0">
                  <a:pos x="T4" y="T5"/>
                </a:cxn>
                <a:cxn ang="0">
                  <a:pos x="T6" y="T7"/>
                </a:cxn>
                <a:cxn ang="0">
                  <a:pos x="T8" y="T9"/>
                </a:cxn>
                <a:cxn ang="0">
                  <a:pos x="T10" y="T11"/>
                </a:cxn>
                <a:cxn ang="0">
                  <a:pos x="T12" y="T13"/>
                </a:cxn>
              </a:cxnLst>
              <a:rect l="0" t="0" r="r" b="b"/>
              <a:pathLst>
                <a:path w="510" h="848">
                  <a:moveTo>
                    <a:pt x="202" y="847"/>
                  </a:moveTo>
                  <a:lnTo>
                    <a:pt x="202" y="847"/>
                  </a:lnTo>
                  <a:cubicBezTo>
                    <a:pt x="130" y="699"/>
                    <a:pt x="16" y="607"/>
                    <a:pt x="0" y="602"/>
                  </a:cubicBezTo>
                  <a:cubicBezTo>
                    <a:pt x="12" y="552"/>
                    <a:pt x="21" y="501"/>
                    <a:pt x="33" y="451"/>
                  </a:cubicBezTo>
                  <a:cubicBezTo>
                    <a:pt x="509" y="0"/>
                    <a:pt x="509" y="0"/>
                    <a:pt x="509" y="0"/>
                  </a:cubicBezTo>
                  <a:cubicBezTo>
                    <a:pt x="505" y="143"/>
                    <a:pt x="497" y="278"/>
                    <a:pt x="493" y="379"/>
                  </a:cubicBezTo>
                  <a:lnTo>
                    <a:pt x="202" y="847"/>
                  </a:lnTo>
                </a:path>
              </a:pathLst>
            </a:custGeom>
            <a:solidFill>
              <a:srgbClr val="30303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93" name="Freeform 40"/>
            <p:cNvSpPr>
              <a:spLocks noChangeArrowheads="1"/>
            </p:cNvSpPr>
            <p:nvPr/>
          </p:nvSpPr>
          <p:spPr bwMode="auto">
            <a:xfrm>
              <a:off x="19220522" y="7810178"/>
              <a:ext cx="239827" cy="339068"/>
            </a:xfrm>
            <a:custGeom>
              <a:avLst/>
              <a:gdLst>
                <a:gd name="T0" fmla="*/ 379 w 384"/>
                <a:gd name="T1" fmla="*/ 0 h 544"/>
                <a:gd name="T2" fmla="*/ 379 w 384"/>
                <a:gd name="T3" fmla="*/ 0 h 544"/>
                <a:gd name="T4" fmla="*/ 383 w 384"/>
                <a:gd name="T5" fmla="*/ 202 h 544"/>
                <a:gd name="T6" fmla="*/ 0 w 384"/>
                <a:gd name="T7" fmla="*/ 543 h 544"/>
                <a:gd name="T8" fmla="*/ 84 w 384"/>
                <a:gd name="T9" fmla="*/ 189 h 544"/>
                <a:gd name="T10" fmla="*/ 379 w 384"/>
                <a:gd name="T11" fmla="*/ 0 h 544"/>
              </a:gdLst>
              <a:ahLst/>
              <a:cxnLst>
                <a:cxn ang="0">
                  <a:pos x="T0" y="T1"/>
                </a:cxn>
                <a:cxn ang="0">
                  <a:pos x="T2" y="T3"/>
                </a:cxn>
                <a:cxn ang="0">
                  <a:pos x="T4" y="T5"/>
                </a:cxn>
                <a:cxn ang="0">
                  <a:pos x="T6" y="T7"/>
                </a:cxn>
                <a:cxn ang="0">
                  <a:pos x="T8" y="T9"/>
                </a:cxn>
                <a:cxn ang="0">
                  <a:pos x="T10" y="T11"/>
                </a:cxn>
              </a:cxnLst>
              <a:rect l="0" t="0" r="r" b="b"/>
              <a:pathLst>
                <a:path w="384" h="544">
                  <a:moveTo>
                    <a:pt x="379" y="0"/>
                  </a:moveTo>
                  <a:lnTo>
                    <a:pt x="379" y="0"/>
                  </a:lnTo>
                  <a:cubicBezTo>
                    <a:pt x="383" y="67"/>
                    <a:pt x="383" y="135"/>
                    <a:pt x="383" y="202"/>
                  </a:cubicBezTo>
                  <a:cubicBezTo>
                    <a:pt x="0" y="543"/>
                    <a:pt x="0" y="543"/>
                    <a:pt x="0" y="543"/>
                  </a:cubicBezTo>
                  <a:cubicBezTo>
                    <a:pt x="29" y="417"/>
                    <a:pt x="59" y="295"/>
                    <a:pt x="84" y="189"/>
                  </a:cubicBezTo>
                  <a:lnTo>
                    <a:pt x="379" y="0"/>
                  </a:lnTo>
                </a:path>
              </a:pathLst>
            </a:custGeom>
            <a:solidFill>
              <a:srgbClr val="30303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94" name="Freeform 41"/>
            <p:cNvSpPr>
              <a:spLocks noChangeArrowheads="1"/>
            </p:cNvSpPr>
            <p:nvPr/>
          </p:nvSpPr>
          <p:spPr bwMode="auto">
            <a:xfrm>
              <a:off x="19157118" y="7592404"/>
              <a:ext cx="576140" cy="267394"/>
            </a:xfrm>
            <a:custGeom>
              <a:avLst/>
              <a:gdLst>
                <a:gd name="T0" fmla="*/ 71 w 920"/>
                <a:gd name="T1" fmla="*/ 35 h 427"/>
                <a:gd name="T2" fmla="*/ 71 w 920"/>
                <a:gd name="T3" fmla="*/ 35 h 427"/>
                <a:gd name="T4" fmla="*/ 122 w 920"/>
                <a:gd name="T5" fmla="*/ 368 h 427"/>
                <a:gd name="T6" fmla="*/ 358 w 920"/>
                <a:gd name="T7" fmla="*/ 182 h 427"/>
                <a:gd name="T8" fmla="*/ 606 w 920"/>
                <a:gd name="T9" fmla="*/ 426 h 427"/>
                <a:gd name="T10" fmla="*/ 855 w 920"/>
                <a:gd name="T11" fmla="*/ 51 h 427"/>
                <a:gd name="T12" fmla="*/ 71 w 920"/>
                <a:gd name="T13" fmla="*/ 35 h 427"/>
              </a:gdLst>
              <a:ahLst/>
              <a:cxnLst>
                <a:cxn ang="0">
                  <a:pos x="T0" y="T1"/>
                </a:cxn>
                <a:cxn ang="0">
                  <a:pos x="T2" y="T3"/>
                </a:cxn>
                <a:cxn ang="0">
                  <a:pos x="T4" y="T5"/>
                </a:cxn>
                <a:cxn ang="0">
                  <a:pos x="T6" y="T7"/>
                </a:cxn>
                <a:cxn ang="0">
                  <a:pos x="T8" y="T9"/>
                </a:cxn>
                <a:cxn ang="0">
                  <a:pos x="T10" y="T11"/>
                </a:cxn>
                <a:cxn ang="0">
                  <a:pos x="T12" y="T13"/>
                </a:cxn>
              </a:cxnLst>
              <a:rect l="0" t="0" r="r" b="b"/>
              <a:pathLst>
                <a:path w="920" h="427">
                  <a:moveTo>
                    <a:pt x="71" y="35"/>
                  </a:moveTo>
                  <a:lnTo>
                    <a:pt x="71" y="35"/>
                  </a:lnTo>
                  <a:cubicBezTo>
                    <a:pt x="0" y="72"/>
                    <a:pt x="126" y="271"/>
                    <a:pt x="122" y="368"/>
                  </a:cubicBezTo>
                  <a:cubicBezTo>
                    <a:pt x="215" y="329"/>
                    <a:pt x="354" y="211"/>
                    <a:pt x="358" y="182"/>
                  </a:cubicBezTo>
                  <a:cubicBezTo>
                    <a:pt x="405" y="283"/>
                    <a:pt x="606" y="426"/>
                    <a:pt x="606" y="426"/>
                  </a:cubicBezTo>
                  <a:cubicBezTo>
                    <a:pt x="754" y="283"/>
                    <a:pt x="919" y="102"/>
                    <a:pt x="855" y="51"/>
                  </a:cubicBezTo>
                  <a:cubicBezTo>
                    <a:pt x="792" y="0"/>
                    <a:pt x="71" y="35"/>
                    <a:pt x="71" y="35"/>
                  </a:cubicBezTo>
                </a:path>
              </a:pathLst>
            </a:custGeom>
            <a:solidFill>
              <a:srgbClr val="BED8C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95" name="Freeform 42"/>
            <p:cNvSpPr>
              <a:spLocks noChangeArrowheads="1"/>
            </p:cNvSpPr>
            <p:nvPr/>
          </p:nvSpPr>
          <p:spPr bwMode="auto">
            <a:xfrm>
              <a:off x="18864915" y="6848109"/>
              <a:ext cx="173670" cy="132319"/>
            </a:xfrm>
            <a:custGeom>
              <a:avLst/>
              <a:gdLst>
                <a:gd name="T0" fmla="*/ 29 w 279"/>
                <a:gd name="T1" fmla="*/ 211 h 212"/>
                <a:gd name="T2" fmla="*/ 29 w 279"/>
                <a:gd name="T3" fmla="*/ 211 h 212"/>
                <a:gd name="T4" fmla="*/ 0 w 279"/>
                <a:gd name="T5" fmla="*/ 181 h 212"/>
                <a:gd name="T6" fmla="*/ 278 w 279"/>
                <a:gd name="T7" fmla="*/ 8 h 212"/>
                <a:gd name="T8" fmla="*/ 265 w 279"/>
                <a:gd name="T9" fmla="*/ 51 h 212"/>
                <a:gd name="T10" fmla="*/ 269 w 279"/>
                <a:gd name="T11" fmla="*/ 51 h 212"/>
                <a:gd name="T12" fmla="*/ 269 w 279"/>
                <a:gd name="T13" fmla="*/ 51 h 212"/>
                <a:gd name="T14" fmla="*/ 29 w 279"/>
                <a:gd name="T15" fmla="*/ 211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9" h="212">
                  <a:moveTo>
                    <a:pt x="29" y="211"/>
                  </a:moveTo>
                  <a:lnTo>
                    <a:pt x="29" y="211"/>
                  </a:lnTo>
                  <a:cubicBezTo>
                    <a:pt x="0" y="181"/>
                    <a:pt x="0" y="181"/>
                    <a:pt x="0" y="181"/>
                  </a:cubicBezTo>
                  <a:cubicBezTo>
                    <a:pt x="118" y="55"/>
                    <a:pt x="249" y="0"/>
                    <a:pt x="278" y="8"/>
                  </a:cubicBezTo>
                  <a:cubicBezTo>
                    <a:pt x="265" y="51"/>
                    <a:pt x="265" y="51"/>
                    <a:pt x="265" y="51"/>
                  </a:cubicBezTo>
                  <a:cubicBezTo>
                    <a:pt x="269" y="51"/>
                    <a:pt x="269" y="51"/>
                    <a:pt x="269" y="51"/>
                  </a:cubicBezTo>
                  <a:lnTo>
                    <a:pt x="269" y="51"/>
                  </a:lnTo>
                  <a:cubicBezTo>
                    <a:pt x="253" y="51"/>
                    <a:pt x="143" y="93"/>
                    <a:pt x="29" y="211"/>
                  </a:cubicBezTo>
                </a:path>
              </a:pathLst>
            </a:custGeom>
            <a:solidFill>
              <a:srgbClr val="30303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96" name="Freeform 43"/>
            <p:cNvSpPr>
              <a:spLocks noChangeArrowheads="1"/>
            </p:cNvSpPr>
            <p:nvPr/>
          </p:nvSpPr>
          <p:spPr bwMode="auto">
            <a:xfrm>
              <a:off x="19374895" y="6484233"/>
              <a:ext cx="559598" cy="829749"/>
            </a:xfrm>
            <a:custGeom>
              <a:avLst/>
              <a:gdLst>
                <a:gd name="T0" fmla="*/ 435 w 895"/>
                <a:gd name="T1" fmla="*/ 1328 h 1329"/>
                <a:gd name="T2" fmla="*/ 435 w 895"/>
                <a:gd name="T3" fmla="*/ 1328 h 1329"/>
                <a:gd name="T4" fmla="*/ 662 w 895"/>
                <a:gd name="T5" fmla="*/ 1294 h 1329"/>
                <a:gd name="T6" fmla="*/ 806 w 895"/>
                <a:gd name="T7" fmla="*/ 616 h 1329"/>
                <a:gd name="T8" fmla="*/ 873 w 895"/>
                <a:gd name="T9" fmla="*/ 148 h 1329"/>
                <a:gd name="T10" fmla="*/ 814 w 895"/>
                <a:gd name="T11" fmla="*/ 106 h 1329"/>
                <a:gd name="T12" fmla="*/ 886 w 895"/>
                <a:gd name="T13" fmla="*/ 34 h 1329"/>
                <a:gd name="T14" fmla="*/ 743 w 895"/>
                <a:gd name="T15" fmla="*/ 17 h 1329"/>
                <a:gd name="T16" fmla="*/ 616 w 895"/>
                <a:gd name="T17" fmla="*/ 4 h 1329"/>
                <a:gd name="T18" fmla="*/ 0 w 895"/>
                <a:gd name="T19" fmla="*/ 384 h 1329"/>
                <a:gd name="T20" fmla="*/ 435 w 895"/>
                <a:gd name="T21" fmla="*/ 1328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5" h="1329">
                  <a:moveTo>
                    <a:pt x="435" y="1328"/>
                  </a:moveTo>
                  <a:lnTo>
                    <a:pt x="435" y="1328"/>
                  </a:lnTo>
                  <a:cubicBezTo>
                    <a:pt x="603" y="1269"/>
                    <a:pt x="637" y="1282"/>
                    <a:pt x="662" y="1294"/>
                  </a:cubicBezTo>
                  <a:cubicBezTo>
                    <a:pt x="629" y="1029"/>
                    <a:pt x="759" y="848"/>
                    <a:pt x="806" y="616"/>
                  </a:cubicBezTo>
                  <a:cubicBezTo>
                    <a:pt x="856" y="384"/>
                    <a:pt x="894" y="182"/>
                    <a:pt x="873" y="148"/>
                  </a:cubicBezTo>
                  <a:cubicBezTo>
                    <a:pt x="852" y="114"/>
                    <a:pt x="814" y="106"/>
                    <a:pt x="814" y="106"/>
                  </a:cubicBezTo>
                  <a:cubicBezTo>
                    <a:pt x="882" y="76"/>
                    <a:pt x="886" y="34"/>
                    <a:pt x="886" y="34"/>
                  </a:cubicBezTo>
                  <a:cubicBezTo>
                    <a:pt x="843" y="39"/>
                    <a:pt x="793" y="30"/>
                    <a:pt x="743" y="17"/>
                  </a:cubicBezTo>
                  <a:cubicBezTo>
                    <a:pt x="692" y="9"/>
                    <a:pt x="646" y="0"/>
                    <a:pt x="616" y="4"/>
                  </a:cubicBezTo>
                  <a:cubicBezTo>
                    <a:pt x="553" y="9"/>
                    <a:pt x="0" y="384"/>
                    <a:pt x="0" y="384"/>
                  </a:cubicBezTo>
                  <a:cubicBezTo>
                    <a:pt x="435" y="1328"/>
                    <a:pt x="435" y="1328"/>
                    <a:pt x="435" y="1328"/>
                  </a:cubicBezTo>
                </a:path>
              </a:pathLst>
            </a:custGeom>
            <a:solidFill>
              <a:srgbClr val="FAA61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97" name="Freeform 44"/>
            <p:cNvSpPr>
              <a:spLocks noChangeArrowheads="1"/>
            </p:cNvSpPr>
            <p:nvPr/>
          </p:nvSpPr>
          <p:spPr bwMode="auto">
            <a:xfrm>
              <a:off x="18931075" y="6431855"/>
              <a:ext cx="898666" cy="1301136"/>
            </a:xfrm>
            <a:custGeom>
              <a:avLst/>
              <a:gdLst>
                <a:gd name="T0" fmla="*/ 55 w 1439"/>
                <a:gd name="T1" fmla="*/ 417 h 2080"/>
                <a:gd name="T2" fmla="*/ 55 w 1439"/>
                <a:gd name="T3" fmla="*/ 417 h 2080"/>
                <a:gd name="T4" fmla="*/ 34 w 1439"/>
                <a:gd name="T5" fmla="*/ 1640 h 2080"/>
                <a:gd name="T6" fmla="*/ 456 w 1439"/>
                <a:gd name="T7" fmla="*/ 1682 h 2080"/>
                <a:gd name="T8" fmla="*/ 451 w 1439"/>
                <a:gd name="T9" fmla="*/ 1931 h 2080"/>
                <a:gd name="T10" fmla="*/ 1210 w 1439"/>
                <a:gd name="T11" fmla="*/ 1939 h 2080"/>
                <a:gd name="T12" fmla="*/ 1210 w 1439"/>
                <a:gd name="T13" fmla="*/ 1353 h 2080"/>
                <a:gd name="T14" fmla="*/ 1248 w 1439"/>
                <a:gd name="T15" fmla="*/ 527 h 2080"/>
                <a:gd name="T16" fmla="*/ 860 w 1439"/>
                <a:gd name="T17" fmla="*/ 430 h 2080"/>
                <a:gd name="T18" fmla="*/ 923 w 1439"/>
                <a:gd name="T19" fmla="*/ 202 h 2080"/>
                <a:gd name="T20" fmla="*/ 624 w 1439"/>
                <a:gd name="T21" fmla="*/ 0 h 2080"/>
                <a:gd name="T22" fmla="*/ 55 w 1439"/>
                <a:gd name="T23" fmla="*/ 417 h 2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39" h="2080">
                  <a:moveTo>
                    <a:pt x="55" y="417"/>
                  </a:moveTo>
                  <a:lnTo>
                    <a:pt x="55" y="417"/>
                  </a:lnTo>
                  <a:cubicBezTo>
                    <a:pt x="97" y="945"/>
                    <a:pt x="0" y="1577"/>
                    <a:pt x="34" y="1640"/>
                  </a:cubicBezTo>
                  <a:cubicBezTo>
                    <a:pt x="60" y="1686"/>
                    <a:pt x="380" y="1686"/>
                    <a:pt x="456" y="1682"/>
                  </a:cubicBezTo>
                  <a:cubicBezTo>
                    <a:pt x="456" y="1813"/>
                    <a:pt x="418" y="1893"/>
                    <a:pt x="451" y="1931"/>
                  </a:cubicBezTo>
                  <a:cubicBezTo>
                    <a:pt x="481" y="1972"/>
                    <a:pt x="856" y="2079"/>
                    <a:pt x="1210" y="1939"/>
                  </a:cubicBezTo>
                  <a:cubicBezTo>
                    <a:pt x="1236" y="1931"/>
                    <a:pt x="1164" y="1699"/>
                    <a:pt x="1210" y="1353"/>
                  </a:cubicBezTo>
                  <a:cubicBezTo>
                    <a:pt x="1257" y="1003"/>
                    <a:pt x="1438" y="818"/>
                    <a:pt x="1248" y="527"/>
                  </a:cubicBezTo>
                  <a:cubicBezTo>
                    <a:pt x="1185" y="430"/>
                    <a:pt x="987" y="417"/>
                    <a:pt x="860" y="430"/>
                  </a:cubicBezTo>
                  <a:cubicBezTo>
                    <a:pt x="923" y="202"/>
                    <a:pt x="923" y="202"/>
                    <a:pt x="923" y="202"/>
                  </a:cubicBezTo>
                  <a:cubicBezTo>
                    <a:pt x="624" y="0"/>
                    <a:pt x="624" y="0"/>
                    <a:pt x="624" y="0"/>
                  </a:cubicBezTo>
                  <a:cubicBezTo>
                    <a:pt x="55" y="417"/>
                    <a:pt x="55" y="417"/>
                    <a:pt x="55" y="417"/>
                  </a:cubicBezTo>
                </a:path>
              </a:pathLst>
            </a:custGeom>
            <a:solidFill>
              <a:srgbClr val="EEC0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98" name="Freeform 45"/>
            <p:cNvSpPr>
              <a:spLocks noChangeArrowheads="1"/>
            </p:cNvSpPr>
            <p:nvPr/>
          </p:nvSpPr>
          <p:spPr bwMode="auto">
            <a:xfrm>
              <a:off x="19716719" y="6798490"/>
              <a:ext cx="66159" cy="344580"/>
            </a:xfrm>
            <a:custGeom>
              <a:avLst/>
              <a:gdLst>
                <a:gd name="T0" fmla="*/ 58 w 106"/>
                <a:gd name="T1" fmla="*/ 84 h 553"/>
                <a:gd name="T2" fmla="*/ 58 w 106"/>
                <a:gd name="T3" fmla="*/ 84 h 553"/>
                <a:gd name="T4" fmla="*/ 41 w 106"/>
                <a:gd name="T5" fmla="*/ 101 h 553"/>
                <a:gd name="T6" fmla="*/ 12 w 106"/>
                <a:gd name="T7" fmla="*/ 493 h 553"/>
                <a:gd name="T8" fmla="*/ 0 w 106"/>
                <a:gd name="T9" fmla="*/ 552 h 553"/>
                <a:gd name="T10" fmla="*/ 58 w 106"/>
                <a:gd name="T11" fmla="*/ 84 h 553"/>
                <a:gd name="T12" fmla="*/ 25 w 106"/>
                <a:gd name="T13" fmla="*/ 0 h 553"/>
                <a:gd name="T14" fmla="*/ 25 w 106"/>
                <a:gd name="T15" fmla="*/ 0 h 553"/>
                <a:gd name="T16" fmla="*/ 33 w 106"/>
                <a:gd name="T17" fmla="*/ 46 h 553"/>
                <a:gd name="T18" fmla="*/ 41 w 106"/>
                <a:gd name="T19" fmla="*/ 42 h 553"/>
                <a:gd name="T20" fmla="*/ 25 w 106"/>
                <a:gd name="T21" fmla="*/ 0 h 553"/>
                <a:gd name="T22" fmla="*/ 58 w 106"/>
                <a:gd name="T23" fmla="*/ 8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53">
                  <a:moveTo>
                    <a:pt x="58" y="84"/>
                  </a:moveTo>
                  <a:lnTo>
                    <a:pt x="58" y="84"/>
                  </a:lnTo>
                  <a:cubicBezTo>
                    <a:pt x="50" y="88"/>
                    <a:pt x="46" y="93"/>
                    <a:pt x="41" y="101"/>
                  </a:cubicBezTo>
                  <a:cubicBezTo>
                    <a:pt x="50" y="202"/>
                    <a:pt x="37" y="333"/>
                    <a:pt x="12" y="493"/>
                  </a:cubicBezTo>
                  <a:cubicBezTo>
                    <a:pt x="8" y="514"/>
                    <a:pt x="4" y="535"/>
                    <a:pt x="0" y="552"/>
                  </a:cubicBezTo>
                  <a:cubicBezTo>
                    <a:pt x="46" y="379"/>
                    <a:pt x="105" y="241"/>
                    <a:pt x="58" y="84"/>
                  </a:cubicBezTo>
                  <a:lnTo>
                    <a:pt x="25" y="0"/>
                  </a:lnTo>
                  <a:lnTo>
                    <a:pt x="25" y="0"/>
                  </a:lnTo>
                  <a:cubicBezTo>
                    <a:pt x="29" y="13"/>
                    <a:pt x="29" y="30"/>
                    <a:pt x="33" y="46"/>
                  </a:cubicBezTo>
                  <a:cubicBezTo>
                    <a:pt x="37" y="46"/>
                    <a:pt x="37" y="42"/>
                    <a:pt x="41" y="42"/>
                  </a:cubicBezTo>
                  <a:cubicBezTo>
                    <a:pt x="37" y="30"/>
                    <a:pt x="29" y="13"/>
                    <a:pt x="25" y="0"/>
                  </a:cubicBezTo>
                  <a:lnTo>
                    <a:pt x="58" y="84"/>
                  </a:lnTo>
                </a:path>
              </a:pathLst>
            </a:custGeom>
            <a:solidFill>
              <a:srgbClr val="E7AB8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99" name="Freeform 46"/>
            <p:cNvSpPr>
              <a:spLocks noChangeArrowheads="1"/>
            </p:cNvSpPr>
            <p:nvPr/>
          </p:nvSpPr>
          <p:spPr bwMode="auto">
            <a:xfrm>
              <a:off x="19705692" y="7143071"/>
              <a:ext cx="11027" cy="41350"/>
            </a:xfrm>
            <a:custGeom>
              <a:avLst/>
              <a:gdLst>
                <a:gd name="T0" fmla="*/ 17 w 18"/>
                <a:gd name="T1" fmla="*/ 0 h 65"/>
                <a:gd name="T2" fmla="*/ 17 w 18"/>
                <a:gd name="T3" fmla="*/ 0 h 65"/>
                <a:gd name="T4" fmla="*/ 0 w 18"/>
                <a:gd name="T5" fmla="*/ 64 h 65"/>
                <a:gd name="T6" fmla="*/ 17 w 18"/>
                <a:gd name="T7" fmla="*/ 0 h 65"/>
              </a:gdLst>
              <a:ahLst/>
              <a:cxnLst>
                <a:cxn ang="0">
                  <a:pos x="T0" y="T1"/>
                </a:cxn>
                <a:cxn ang="0">
                  <a:pos x="T2" y="T3"/>
                </a:cxn>
                <a:cxn ang="0">
                  <a:pos x="T4" y="T5"/>
                </a:cxn>
                <a:cxn ang="0">
                  <a:pos x="T6" y="T7"/>
                </a:cxn>
              </a:cxnLst>
              <a:rect l="0" t="0" r="r" b="b"/>
              <a:pathLst>
                <a:path w="18" h="65">
                  <a:moveTo>
                    <a:pt x="17" y="0"/>
                  </a:moveTo>
                  <a:lnTo>
                    <a:pt x="17" y="0"/>
                  </a:lnTo>
                  <a:cubicBezTo>
                    <a:pt x="8" y="21"/>
                    <a:pt x="4" y="43"/>
                    <a:pt x="0" y="64"/>
                  </a:cubicBezTo>
                  <a:cubicBezTo>
                    <a:pt x="4" y="43"/>
                    <a:pt x="8" y="21"/>
                    <a:pt x="17" y="0"/>
                  </a:cubicBezTo>
                </a:path>
              </a:pathLst>
            </a:custGeom>
            <a:solidFill>
              <a:srgbClr val="F095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00" name="Freeform 47"/>
            <p:cNvSpPr>
              <a:spLocks noChangeArrowheads="1"/>
            </p:cNvSpPr>
            <p:nvPr/>
          </p:nvSpPr>
          <p:spPr bwMode="auto">
            <a:xfrm>
              <a:off x="19705692" y="7143071"/>
              <a:ext cx="11027" cy="41350"/>
            </a:xfrm>
            <a:custGeom>
              <a:avLst/>
              <a:gdLst>
                <a:gd name="T0" fmla="*/ 17 w 18"/>
                <a:gd name="T1" fmla="*/ 0 h 65"/>
                <a:gd name="T2" fmla="*/ 17 w 18"/>
                <a:gd name="T3" fmla="*/ 0 h 65"/>
                <a:gd name="T4" fmla="*/ 0 w 18"/>
                <a:gd name="T5" fmla="*/ 64 h 65"/>
                <a:gd name="T6" fmla="*/ 0 w 18"/>
                <a:gd name="T7" fmla="*/ 64 h 65"/>
                <a:gd name="T8" fmla="*/ 17 w 18"/>
                <a:gd name="T9" fmla="*/ 0 h 65"/>
              </a:gdLst>
              <a:ahLst/>
              <a:cxnLst>
                <a:cxn ang="0">
                  <a:pos x="T0" y="T1"/>
                </a:cxn>
                <a:cxn ang="0">
                  <a:pos x="T2" y="T3"/>
                </a:cxn>
                <a:cxn ang="0">
                  <a:pos x="T4" y="T5"/>
                </a:cxn>
                <a:cxn ang="0">
                  <a:pos x="T6" y="T7"/>
                </a:cxn>
                <a:cxn ang="0">
                  <a:pos x="T8" y="T9"/>
                </a:cxn>
              </a:cxnLst>
              <a:rect l="0" t="0" r="r" b="b"/>
              <a:pathLst>
                <a:path w="18" h="65">
                  <a:moveTo>
                    <a:pt x="17" y="0"/>
                  </a:moveTo>
                  <a:lnTo>
                    <a:pt x="17" y="0"/>
                  </a:lnTo>
                  <a:cubicBezTo>
                    <a:pt x="8" y="21"/>
                    <a:pt x="4" y="43"/>
                    <a:pt x="0" y="64"/>
                  </a:cubicBezTo>
                  <a:lnTo>
                    <a:pt x="0" y="64"/>
                  </a:lnTo>
                  <a:cubicBezTo>
                    <a:pt x="4" y="43"/>
                    <a:pt x="8" y="21"/>
                    <a:pt x="17" y="0"/>
                  </a:cubicBezTo>
                </a:path>
              </a:pathLst>
            </a:custGeom>
            <a:solidFill>
              <a:srgbClr val="E7AB8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01" name="Freeform 48"/>
            <p:cNvSpPr>
              <a:spLocks noChangeArrowheads="1"/>
            </p:cNvSpPr>
            <p:nvPr/>
          </p:nvSpPr>
          <p:spPr bwMode="auto">
            <a:xfrm>
              <a:off x="19689153" y="7269876"/>
              <a:ext cx="2756" cy="5514"/>
            </a:xfrm>
            <a:custGeom>
              <a:avLst/>
              <a:gdLst>
                <a:gd name="T0" fmla="*/ 0 w 1"/>
                <a:gd name="T1" fmla="*/ 9 h 10"/>
                <a:gd name="T2" fmla="*/ 0 w 1"/>
                <a:gd name="T3" fmla="*/ 9 h 10"/>
                <a:gd name="T4" fmla="*/ 0 w 1"/>
                <a:gd name="T5" fmla="*/ 9 h 10"/>
                <a:gd name="T6" fmla="*/ 0 w 1"/>
                <a:gd name="T7" fmla="*/ 9 h 10"/>
                <a:gd name="T8" fmla="*/ 0 w 1"/>
                <a:gd name="T9" fmla="*/ 9 h 10"/>
                <a:gd name="T10" fmla="*/ 0 w 1"/>
                <a:gd name="T11" fmla="*/ 9 h 10"/>
                <a:gd name="T12" fmla="*/ 0 w 1"/>
                <a:gd name="T13" fmla="*/ 9 h 10"/>
                <a:gd name="T14" fmla="*/ 0 w 1"/>
                <a:gd name="T15" fmla="*/ 9 h 10"/>
                <a:gd name="T16" fmla="*/ 0 w 1"/>
                <a:gd name="T17" fmla="*/ 9 h 10"/>
                <a:gd name="T18" fmla="*/ 0 w 1"/>
                <a:gd name="T19" fmla="*/ 9 h 10"/>
                <a:gd name="T20" fmla="*/ 0 w 1"/>
                <a:gd name="T21" fmla="*/ 9 h 10"/>
                <a:gd name="T22" fmla="*/ 0 w 1"/>
                <a:gd name="T23" fmla="*/ 9 h 10"/>
                <a:gd name="T24" fmla="*/ 0 w 1"/>
                <a:gd name="T25" fmla="*/ 9 h 10"/>
                <a:gd name="T26" fmla="*/ 0 w 1"/>
                <a:gd name="T27" fmla="*/ 9 h 10"/>
                <a:gd name="T28" fmla="*/ 0 w 1"/>
                <a:gd name="T29" fmla="*/ 9 h 10"/>
                <a:gd name="T30" fmla="*/ 0 w 1"/>
                <a:gd name="T31" fmla="*/ 9 h 10"/>
                <a:gd name="T32" fmla="*/ 0 w 1"/>
                <a:gd name="T33" fmla="*/ 5 h 10"/>
                <a:gd name="T34" fmla="*/ 0 w 1"/>
                <a:gd name="T35" fmla="*/ 5 h 10"/>
                <a:gd name="T36" fmla="*/ 0 w 1"/>
                <a:gd name="T37" fmla="*/ 5 h 10"/>
                <a:gd name="T38" fmla="*/ 0 w 1"/>
                <a:gd name="T39" fmla="*/ 5 h 10"/>
                <a:gd name="T40" fmla="*/ 0 w 1"/>
                <a:gd name="T41" fmla="*/ 5 h 10"/>
                <a:gd name="T42" fmla="*/ 0 w 1"/>
                <a:gd name="T43" fmla="*/ 5 h 10"/>
                <a:gd name="T44" fmla="*/ 0 w 1"/>
                <a:gd name="T45" fmla="*/ 5 h 10"/>
                <a:gd name="T46" fmla="*/ 0 w 1"/>
                <a:gd name="T47" fmla="*/ 5 h 10"/>
                <a:gd name="T48" fmla="*/ 0 w 1"/>
                <a:gd name="T49" fmla="*/ 5 h 10"/>
                <a:gd name="T50" fmla="*/ 0 w 1"/>
                <a:gd name="T51" fmla="*/ 5 h 10"/>
                <a:gd name="T52" fmla="*/ 0 w 1"/>
                <a:gd name="T53" fmla="*/ 5 h 10"/>
                <a:gd name="T54" fmla="*/ 0 w 1"/>
                <a:gd name="T55" fmla="*/ 5 h 10"/>
                <a:gd name="T56" fmla="*/ 0 w 1"/>
                <a:gd name="T57" fmla="*/ 5 h 10"/>
                <a:gd name="T58" fmla="*/ 0 w 1"/>
                <a:gd name="T59" fmla="*/ 5 h 10"/>
                <a:gd name="T60" fmla="*/ 0 w 1"/>
                <a:gd name="T61" fmla="*/ 5 h 10"/>
                <a:gd name="T62" fmla="*/ 0 w 1"/>
                <a:gd name="T63" fmla="*/ 5 h 10"/>
                <a:gd name="T64" fmla="*/ 0 w 1"/>
                <a:gd name="T65" fmla="*/ 0 h 10"/>
                <a:gd name="T66" fmla="*/ 0 w 1"/>
                <a:gd name="T67" fmla="*/ 0 h 10"/>
                <a:gd name="T68" fmla="*/ 0 w 1"/>
                <a:gd name="T69" fmla="*/ 5 h 10"/>
                <a:gd name="T70" fmla="*/ 0 w 1"/>
                <a:gd name="T71" fmla="*/ 0 h 10"/>
                <a:gd name="T72" fmla="*/ 0 w 1"/>
                <a:gd name="T73"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 h="10">
                  <a:moveTo>
                    <a:pt x="0" y="9"/>
                  </a:move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5"/>
                  </a:lnTo>
                  <a:lnTo>
                    <a:pt x="0" y="5"/>
                  </a:lnTo>
                  <a:lnTo>
                    <a:pt x="0" y="5"/>
                  </a:lnTo>
                  <a:lnTo>
                    <a:pt x="0" y="5"/>
                  </a:lnTo>
                  <a:lnTo>
                    <a:pt x="0" y="5"/>
                  </a:lnTo>
                  <a:lnTo>
                    <a:pt x="0" y="5"/>
                  </a:lnTo>
                  <a:lnTo>
                    <a:pt x="0" y="5"/>
                  </a:lnTo>
                  <a:lnTo>
                    <a:pt x="0" y="5"/>
                  </a:lnTo>
                  <a:lnTo>
                    <a:pt x="0" y="5"/>
                  </a:lnTo>
                  <a:lnTo>
                    <a:pt x="0" y="5"/>
                  </a:lnTo>
                  <a:lnTo>
                    <a:pt x="0" y="5"/>
                  </a:lnTo>
                  <a:lnTo>
                    <a:pt x="0" y="5"/>
                  </a:lnTo>
                  <a:lnTo>
                    <a:pt x="0" y="5"/>
                  </a:lnTo>
                  <a:lnTo>
                    <a:pt x="0" y="5"/>
                  </a:lnTo>
                  <a:lnTo>
                    <a:pt x="0" y="5"/>
                  </a:lnTo>
                  <a:lnTo>
                    <a:pt x="0" y="5"/>
                  </a:lnTo>
                  <a:lnTo>
                    <a:pt x="0" y="0"/>
                  </a:lnTo>
                  <a:lnTo>
                    <a:pt x="0" y="0"/>
                  </a:lnTo>
                  <a:cubicBezTo>
                    <a:pt x="0" y="0"/>
                    <a:pt x="0" y="0"/>
                    <a:pt x="0" y="5"/>
                  </a:cubicBezTo>
                  <a:cubicBezTo>
                    <a:pt x="0" y="0"/>
                    <a:pt x="0" y="0"/>
                    <a:pt x="0" y="0"/>
                  </a:cubicBezTo>
                  <a:lnTo>
                    <a:pt x="0" y="9"/>
                  </a:lnTo>
                </a:path>
              </a:pathLst>
            </a:custGeom>
            <a:solidFill>
              <a:srgbClr val="F095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02" name="Freeform 49"/>
            <p:cNvSpPr>
              <a:spLocks noChangeArrowheads="1"/>
            </p:cNvSpPr>
            <p:nvPr/>
          </p:nvSpPr>
          <p:spPr bwMode="auto">
            <a:xfrm>
              <a:off x="19446567" y="7644779"/>
              <a:ext cx="239827" cy="46864"/>
            </a:xfrm>
            <a:custGeom>
              <a:avLst/>
              <a:gdLst>
                <a:gd name="T0" fmla="*/ 384 w 385"/>
                <a:gd name="T1" fmla="*/ 0 h 73"/>
                <a:gd name="T2" fmla="*/ 384 w 385"/>
                <a:gd name="T3" fmla="*/ 0 h 73"/>
                <a:gd name="T4" fmla="*/ 0 w 385"/>
                <a:gd name="T5" fmla="*/ 72 h 73"/>
                <a:gd name="T6" fmla="*/ 0 w 385"/>
                <a:gd name="T7" fmla="*/ 72 h 73"/>
                <a:gd name="T8" fmla="*/ 384 w 385"/>
                <a:gd name="T9" fmla="*/ 0 h 73"/>
              </a:gdLst>
              <a:ahLst/>
              <a:cxnLst>
                <a:cxn ang="0">
                  <a:pos x="T0" y="T1"/>
                </a:cxn>
                <a:cxn ang="0">
                  <a:pos x="T2" y="T3"/>
                </a:cxn>
                <a:cxn ang="0">
                  <a:pos x="T4" y="T5"/>
                </a:cxn>
                <a:cxn ang="0">
                  <a:pos x="T6" y="T7"/>
                </a:cxn>
                <a:cxn ang="0">
                  <a:pos x="T8" y="T9"/>
                </a:cxn>
              </a:cxnLst>
              <a:rect l="0" t="0" r="r" b="b"/>
              <a:pathLst>
                <a:path w="385" h="73">
                  <a:moveTo>
                    <a:pt x="384" y="0"/>
                  </a:moveTo>
                  <a:lnTo>
                    <a:pt x="384" y="0"/>
                  </a:lnTo>
                  <a:cubicBezTo>
                    <a:pt x="253" y="51"/>
                    <a:pt x="118" y="72"/>
                    <a:pt x="0" y="72"/>
                  </a:cubicBezTo>
                  <a:lnTo>
                    <a:pt x="0" y="72"/>
                  </a:lnTo>
                  <a:cubicBezTo>
                    <a:pt x="118" y="72"/>
                    <a:pt x="253" y="51"/>
                    <a:pt x="384" y="0"/>
                  </a:cubicBezTo>
                </a:path>
              </a:pathLst>
            </a:custGeom>
            <a:solidFill>
              <a:srgbClr val="BCBFA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03" name="Freeform 50"/>
            <p:cNvSpPr>
              <a:spLocks noChangeArrowheads="1"/>
            </p:cNvSpPr>
            <p:nvPr/>
          </p:nvSpPr>
          <p:spPr bwMode="auto">
            <a:xfrm>
              <a:off x="19203982" y="7184420"/>
              <a:ext cx="504465" cy="507223"/>
            </a:xfrm>
            <a:custGeom>
              <a:avLst/>
              <a:gdLst>
                <a:gd name="T0" fmla="*/ 805 w 806"/>
                <a:gd name="T1" fmla="*/ 0 h 810"/>
                <a:gd name="T2" fmla="*/ 805 w 806"/>
                <a:gd name="T3" fmla="*/ 0 h 810"/>
                <a:gd name="T4" fmla="*/ 21 w 806"/>
                <a:gd name="T5" fmla="*/ 480 h 810"/>
                <a:gd name="T6" fmla="*/ 21 w 806"/>
                <a:gd name="T7" fmla="*/ 480 h 810"/>
                <a:gd name="T8" fmla="*/ 21 w 806"/>
                <a:gd name="T9" fmla="*/ 480 h 810"/>
                <a:gd name="T10" fmla="*/ 4 w 806"/>
                <a:gd name="T11" fmla="*/ 682 h 810"/>
                <a:gd name="T12" fmla="*/ 16 w 806"/>
                <a:gd name="T13" fmla="*/ 729 h 810"/>
                <a:gd name="T14" fmla="*/ 391 w 806"/>
                <a:gd name="T15" fmla="*/ 809 h 810"/>
                <a:gd name="T16" fmla="*/ 775 w 806"/>
                <a:gd name="T17" fmla="*/ 737 h 810"/>
                <a:gd name="T18" fmla="*/ 775 w 806"/>
                <a:gd name="T19" fmla="*/ 737 h 810"/>
                <a:gd name="T20" fmla="*/ 779 w 806"/>
                <a:gd name="T21" fmla="*/ 716 h 810"/>
                <a:gd name="T22" fmla="*/ 758 w 806"/>
                <a:gd name="T23" fmla="*/ 387 h 810"/>
                <a:gd name="T24" fmla="*/ 775 w 806"/>
                <a:gd name="T25" fmla="*/ 151 h 810"/>
                <a:gd name="T26" fmla="*/ 775 w 806"/>
                <a:gd name="T27" fmla="*/ 147 h 810"/>
                <a:gd name="T28" fmla="*/ 775 w 806"/>
                <a:gd name="T29" fmla="*/ 147 h 810"/>
                <a:gd name="T30" fmla="*/ 775 w 806"/>
                <a:gd name="T31" fmla="*/ 147 h 810"/>
                <a:gd name="T32" fmla="*/ 775 w 806"/>
                <a:gd name="T33" fmla="*/ 147 h 810"/>
                <a:gd name="T34" fmla="*/ 775 w 806"/>
                <a:gd name="T35" fmla="*/ 147 h 810"/>
                <a:gd name="T36" fmla="*/ 775 w 806"/>
                <a:gd name="T37" fmla="*/ 147 h 810"/>
                <a:gd name="T38" fmla="*/ 775 w 806"/>
                <a:gd name="T39" fmla="*/ 147 h 810"/>
                <a:gd name="T40" fmla="*/ 775 w 806"/>
                <a:gd name="T41" fmla="*/ 147 h 810"/>
                <a:gd name="T42" fmla="*/ 775 w 806"/>
                <a:gd name="T43" fmla="*/ 143 h 810"/>
                <a:gd name="T44" fmla="*/ 775 w 806"/>
                <a:gd name="T45" fmla="*/ 143 h 810"/>
                <a:gd name="T46" fmla="*/ 775 w 806"/>
                <a:gd name="T47" fmla="*/ 143 h 810"/>
                <a:gd name="T48" fmla="*/ 775 w 806"/>
                <a:gd name="T49" fmla="*/ 143 h 810"/>
                <a:gd name="T50" fmla="*/ 775 w 806"/>
                <a:gd name="T51" fmla="*/ 143 h 810"/>
                <a:gd name="T52" fmla="*/ 775 w 806"/>
                <a:gd name="T53" fmla="*/ 143 h 810"/>
                <a:gd name="T54" fmla="*/ 775 w 806"/>
                <a:gd name="T55" fmla="*/ 143 h 810"/>
                <a:gd name="T56" fmla="*/ 775 w 806"/>
                <a:gd name="T57" fmla="*/ 143 h 810"/>
                <a:gd name="T58" fmla="*/ 775 w 806"/>
                <a:gd name="T59" fmla="*/ 143 h 810"/>
                <a:gd name="T60" fmla="*/ 775 w 806"/>
                <a:gd name="T61" fmla="*/ 138 h 810"/>
                <a:gd name="T62" fmla="*/ 805 w 806"/>
                <a:gd name="T63" fmla="*/ 0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6" h="810">
                  <a:moveTo>
                    <a:pt x="805" y="0"/>
                  </a:moveTo>
                  <a:lnTo>
                    <a:pt x="805" y="0"/>
                  </a:lnTo>
                  <a:cubicBezTo>
                    <a:pt x="704" y="328"/>
                    <a:pt x="459" y="459"/>
                    <a:pt x="21" y="480"/>
                  </a:cubicBezTo>
                  <a:lnTo>
                    <a:pt x="21" y="480"/>
                  </a:lnTo>
                  <a:lnTo>
                    <a:pt x="21" y="480"/>
                  </a:lnTo>
                  <a:cubicBezTo>
                    <a:pt x="21" y="573"/>
                    <a:pt x="0" y="636"/>
                    <a:pt x="4" y="682"/>
                  </a:cubicBezTo>
                  <a:cubicBezTo>
                    <a:pt x="4" y="703"/>
                    <a:pt x="4" y="716"/>
                    <a:pt x="16" y="729"/>
                  </a:cubicBezTo>
                  <a:cubicBezTo>
                    <a:pt x="33" y="754"/>
                    <a:pt x="189" y="809"/>
                    <a:pt x="391" y="809"/>
                  </a:cubicBezTo>
                  <a:cubicBezTo>
                    <a:pt x="509" y="809"/>
                    <a:pt x="644" y="788"/>
                    <a:pt x="775" y="737"/>
                  </a:cubicBezTo>
                  <a:lnTo>
                    <a:pt x="775" y="737"/>
                  </a:lnTo>
                  <a:cubicBezTo>
                    <a:pt x="779" y="737"/>
                    <a:pt x="779" y="729"/>
                    <a:pt x="779" y="716"/>
                  </a:cubicBezTo>
                  <a:cubicBezTo>
                    <a:pt x="779" y="670"/>
                    <a:pt x="758" y="552"/>
                    <a:pt x="758" y="387"/>
                  </a:cubicBezTo>
                  <a:cubicBezTo>
                    <a:pt x="758" y="316"/>
                    <a:pt x="762" y="236"/>
                    <a:pt x="775" y="151"/>
                  </a:cubicBezTo>
                  <a:lnTo>
                    <a:pt x="775" y="147"/>
                  </a:lnTo>
                  <a:lnTo>
                    <a:pt x="775" y="147"/>
                  </a:lnTo>
                  <a:lnTo>
                    <a:pt x="775" y="147"/>
                  </a:lnTo>
                  <a:lnTo>
                    <a:pt x="775" y="147"/>
                  </a:lnTo>
                  <a:lnTo>
                    <a:pt x="775" y="147"/>
                  </a:lnTo>
                  <a:lnTo>
                    <a:pt x="775" y="147"/>
                  </a:lnTo>
                  <a:lnTo>
                    <a:pt x="775" y="147"/>
                  </a:lnTo>
                  <a:lnTo>
                    <a:pt x="775" y="147"/>
                  </a:lnTo>
                  <a:cubicBezTo>
                    <a:pt x="775" y="147"/>
                    <a:pt x="775" y="147"/>
                    <a:pt x="775" y="143"/>
                  </a:cubicBezTo>
                  <a:lnTo>
                    <a:pt x="775" y="143"/>
                  </a:lnTo>
                  <a:lnTo>
                    <a:pt x="775" y="143"/>
                  </a:lnTo>
                  <a:lnTo>
                    <a:pt x="775" y="143"/>
                  </a:lnTo>
                  <a:lnTo>
                    <a:pt x="775" y="143"/>
                  </a:lnTo>
                  <a:lnTo>
                    <a:pt x="775" y="143"/>
                  </a:lnTo>
                  <a:lnTo>
                    <a:pt x="775" y="143"/>
                  </a:lnTo>
                  <a:lnTo>
                    <a:pt x="775" y="143"/>
                  </a:lnTo>
                  <a:lnTo>
                    <a:pt x="775" y="143"/>
                  </a:lnTo>
                  <a:cubicBezTo>
                    <a:pt x="775" y="138"/>
                    <a:pt x="775" y="138"/>
                    <a:pt x="775" y="138"/>
                  </a:cubicBezTo>
                  <a:cubicBezTo>
                    <a:pt x="784" y="92"/>
                    <a:pt x="792" y="46"/>
                    <a:pt x="805" y="0"/>
                  </a:cubicBezTo>
                </a:path>
              </a:pathLst>
            </a:custGeom>
            <a:solidFill>
              <a:srgbClr val="E7AB8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04" name="Freeform 51"/>
            <p:cNvSpPr>
              <a:spLocks noChangeArrowheads="1"/>
            </p:cNvSpPr>
            <p:nvPr/>
          </p:nvSpPr>
          <p:spPr bwMode="auto">
            <a:xfrm>
              <a:off x="19052367" y="6434612"/>
              <a:ext cx="457603" cy="217774"/>
            </a:xfrm>
            <a:custGeom>
              <a:avLst/>
              <a:gdLst>
                <a:gd name="T0" fmla="*/ 729 w 730"/>
                <a:gd name="T1" fmla="*/ 197 h 350"/>
                <a:gd name="T2" fmla="*/ 729 w 730"/>
                <a:gd name="T3" fmla="*/ 197 h 350"/>
                <a:gd name="T4" fmla="*/ 688 w 730"/>
                <a:gd name="T5" fmla="*/ 349 h 350"/>
                <a:gd name="T6" fmla="*/ 688 w 730"/>
                <a:gd name="T7" fmla="*/ 349 h 350"/>
                <a:gd name="T8" fmla="*/ 729 w 730"/>
                <a:gd name="T9" fmla="*/ 197 h 350"/>
                <a:gd name="T10" fmla="*/ 422 w 730"/>
                <a:gd name="T11" fmla="*/ 0 h 350"/>
                <a:gd name="T12" fmla="*/ 422 w 730"/>
                <a:gd name="T13" fmla="*/ 0 h 350"/>
                <a:gd name="T14" fmla="*/ 0 w 730"/>
                <a:gd name="T15" fmla="*/ 307 h 350"/>
                <a:gd name="T16" fmla="*/ 0 w 730"/>
                <a:gd name="T17" fmla="*/ 307 h 350"/>
                <a:gd name="T18" fmla="*/ 422 w 730"/>
                <a:gd name="T19" fmla="*/ 0 h 350"/>
                <a:gd name="T20" fmla="*/ 422 w 730"/>
                <a:gd name="T21" fmla="*/ 0 h 350"/>
                <a:gd name="T22" fmla="*/ 729 w 730"/>
                <a:gd name="T23" fmla="*/ 19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0" h="350">
                  <a:moveTo>
                    <a:pt x="729" y="197"/>
                  </a:moveTo>
                  <a:lnTo>
                    <a:pt x="729" y="197"/>
                  </a:lnTo>
                  <a:cubicBezTo>
                    <a:pt x="688" y="349"/>
                    <a:pt x="688" y="349"/>
                    <a:pt x="688" y="349"/>
                  </a:cubicBezTo>
                  <a:lnTo>
                    <a:pt x="688" y="349"/>
                  </a:lnTo>
                  <a:cubicBezTo>
                    <a:pt x="729" y="197"/>
                    <a:pt x="729" y="197"/>
                    <a:pt x="729" y="197"/>
                  </a:cubicBezTo>
                  <a:lnTo>
                    <a:pt x="422" y="0"/>
                  </a:lnTo>
                  <a:lnTo>
                    <a:pt x="422" y="0"/>
                  </a:lnTo>
                  <a:cubicBezTo>
                    <a:pt x="0" y="307"/>
                    <a:pt x="0" y="307"/>
                    <a:pt x="0" y="307"/>
                  </a:cubicBezTo>
                  <a:lnTo>
                    <a:pt x="0" y="307"/>
                  </a:lnTo>
                  <a:cubicBezTo>
                    <a:pt x="422" y="0"/>
                    <a:pt x="422" y="0"/>
                    <a:pt x="422" y="0"/>
                  </a:cubicBezTo>
                  <a:lnTo>
                    <a:pt x="422" y="0"/>
                  </a:lnTo>
                  <a:lnTo>
                    <a:pt x="729" y="197"/>
                  </a:lnTo>
                </a:path>
              </a:pathLst>
            </a:custGeom>
            <a:solidFill>
              <a:srgbClr val="F5DDC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05" name="Freeform 52"/>
            <p:cNvSpPr>
              <a:spLocks noChangeArrowheads="1"/>
            </p:cNvSpPr>
            <p:nvPr/>
          </p:nvSpPr>
          <p:spPr bwMode="auto">
            <a:xfrm>
              <a:off x="19474134" y="6655144"/>
              <a:ext cx="8269" cy="22053"/>
            </a:xfrm>
            <a:custGeom>
              <a:avLst/>
              <a:gdLst>
                <a:gd name="T0" fmla="*/ 13 w 14"/>
                <a:gd name="T1" fmla="*/ 0 h 35"/>
                <a:gd name="T2" fmla="*/ 13 w 14"/>
                <a:gd name="T3" fmla="*/ 0 h 35"/>
                <a:gd name="T4" fmla="*/ 13 w 14"/>
                <a:gd name="T5" fmla="*/ 0 h 35"/>
                <a:gd name="T6" fmla="*/ 0 w 14"/>
                <a:gd name="T7" fmla="*/ 34 h 35"/>
                <a:gd name="T8" fmla="*/ 0 w 14"/>
                <a:gd name="T9" fmla="*/ 34 h 35"/>
                <a:gd name="T10" fmla="*/ 13 w 14"/>
                <a:gd name="T11" fmla="*/ 0 h 35"/>
              </a:gdLst>
              <a:ahLst/>
              <a:cxnLst>
                <a:cxn ang="0">
                  <a:pos x="T0" y="T1"/>
                </a:cxn>
                <a:cxn ang="0">
                  <a:pos x="T2" y="T3"/>
                </a:cxn>
                <a:cxn ang="0">
                  <a:pos x="T4" y="T5"/>
                </a:cxn>
                <a:cxn ang="0">
                  <a:pos x="T6" y="T7"/>
                </a:cxn>
                <a:cxn ang="0">
                  <a:pos x="T8" y="T9"/>
                </a:cxn>
                <a:cxn ang="0">
                  <a:pos x="T10" y="T11"/>
                </a:cxn>
              </a:cxnLst>
              <a:rect l="0" t="0" r="r" b="b"/>
              <a:pathLst>
                <a:path w="14" h="35">
                  <a:moveTo>
                    <a:pt x="13" y="0"/>
                  </a:moveTo>
                  <a:lnTo>
                    <a:pt x="13" y="0"/>
                  </a:lnTo>
                  <a:lnTo>
                    <a:pt x="13" y="0"/>
                  </a:lnTo>
                  <a:cubicBezTo>
                    <a:pt x="0" y="34"/>
                    <a:pt x="0" y="34"/>
                    <a:pt x="0" y="34"/>
                  </a:cubicBezTo>
                  <a:lnTo>
                    <a:pt x="0" y="34"/>
                  </a:lnTo>
                  <a:cubicBezTo>
                    <a:pt x="13" y="0"/>
                    <a:pt x="13" y="0"/>
                    <a:pt x="13" y="0"/>
                  </a:cubicBezTo>
                </a:path>
              </a:pathLst>
            </a:custGeom>
            <a:solidFill>
              <a:srgbClr val="F095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06" name="Freeform 53"/>
            <p:cNvSpPr>
              <a:spLocks noChangeArrowheads="1"/>
            </p:cNvSpPr>
            <p:nvPr/>
          </p:nvSpPr>
          <p:spPr bwMode="auto">
            <a:xfrm>
              <a:off x="19013773" y="6434612"/>
              <a:ext cx="496196" cy="275664"/>
            </a:xfrm>
            <a:custGeom>
              <a:avLst/>
              <a:gdLst>
                <a:gd name="T0" fmla="*/ 485 w 793"/>
                <a:gd name="T1" fmla="*/ 0 h 439"/>
                <a:gd name="T2" fmla="*/ 485 w 793"/>
                <a:gd name="T3" fmla="*/ 0 h 439"/>
                <a:gd name="T4" fmla="*/ 63 w 793"/>
                <a:gd name="T5" fmla="*/ 307 h 439"/>
                <a:gd name="T6" fmla="*/ 0 w 793"/>
                <a:gd name="T7" fmla="*/ 370 h 439"/>
                <a:gd name="T8" fmla="*/ 312 w 793"/>
                <a:gd name="T9" fmla="*/ 261 h 439"/>
                <a:gd name="T10" fmla="*/ 603 w 793"/>
                <a:gd name="T11" fmla="*/ 438 h 439"/>
                <a:gd name="T12" fmla="*/ 738 w 793"/>
                <a:gd name="T13" fmla="*/ 383 h 439"/>
                <a:gd name="T14" fmla="*/ 751 w 793"/>
                <a:gd name="T15" fmla="*/ 349 h 439"/>
                <a:gd name="T16" fmla="*/ 792 w 793"/>
                <a:gd name="T17" fmla="*/ 197 h 439"/>
                <a:gd name="T18" fmla="*/ 515 w 793"/>
                <a:gd name="T19" fmla="*/ 12 h 439"/>
                <a:gd name="T20" fmla="*/ 485 w 793"/>
                <a:gd name="T21" fmla="*/ 0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3" h="439">
                  <a:moveTo>
                    <a:pt x="485" y="0"/>
                  </a:moveTo>
                  <a:lnTo>
                    <a:pt x="485" y="0"/>
                  </a:lnTo>
                  <a:cubicBezTo>
                    <a:pt x="63" y="307"/>
                    <a:pt x="63" y="307"/>
                    <a:pt x="63" y="307"/>
                  </a:cubicBezTo>
                  <a:cubicBezTo>
                    <a:pt x="0" y="370"/>
                    <a:pt x="0" y="370"/>
                    <a:pt x="0" y="370"/>
                  </a:cubicBezTo>
                  <a:cubicBezTo>
                    <a:pt x="97" y="294"/>
                    <a:pt x="211" y="261"/>
                    <a:pt x="312" y="261"/>
                  </a:cubicBezTo>
                  <a:cubicBezTo>
                    <a:pt x="455" y="261"/>
                    <a:pt x="577" y="328"/>
                    <a:pt x="603" y="438"/>
                  </a:cubicBezTo>
                  <a:cubicBezTo>
                    <a:pt x="641" y="429"/>
                    <a:pt x="687" y="404"/>
                    <a:pt x="738" y="383"/>
                  </a:cubicBezTo>
                  <a:cubicBezTo>
                    <a:pt x="751" y="349"/>
                    <a:pt x="751" y="349"/>
                    <a:pt x="751" y="349"/>
                  </a:cubicBezTo>
                  <a:cubicBezTo>
                    <a:pt x="792" y="197"/>
                    <a:pt x="792" y="197"/>
                    <a:pt x="792" y="197"/>
                  </a:cubicBezTo>
                  <a:cubicBezTo>
                    <a:pt x="515" y="12"/>
                    <a:pt x="515" y="12"/>
                    <a:pt x="515" y="12"/>
                  </a:cubicBezTo>
                  <a:cubicBezTo>
                    <a:pt x="485" y="0"/>
                    <a:pt x="485" y="0"/>
                    <a:pt x="485" y="0"/>
                  </a:cubicBezTo>
                </a:path>
              </a:pathLst>
            </a:custGeom>
            <a:solidFill>
              <a:srgbClr val="E7AB8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07" name="Freeform 54"/>
            <p:cNvSpPr>
              <a:spLocks noChangeArrowheads="1"/>
            </p:cNvSpPr>
            <p:nvPr/>
          </p:nvSpPr>
          <p:spPr bwMode="auto">
            <a:xfrm>
              <a:off x="18558929" y="6117599"/>
              <a:ext cx="1281838" cy="722241"/>
            </a:xfrm>
            <a:custGeom>
              <a:avLst/>
              <a:gdLst>
                <a:gd name="T0" fmla="*/ 1328 w 2050"/>
                <a:gd name="T1" fmla="*/ 949 h 1156"/>
                <a:gd name="T2" fmla="*/ 1328 w 2050"/>
                <a:gd name="T3" fmla="*/ 949 h 1156"/>
                <a:gd name="T4" fmla="*/ 1956 w 2050"/>
                <a:gd name="T5" fmla="*/ 789 h 1156"/>
                <a:gd name="T6" fmla="*/ 1176 w 2050"/>
                <a:gd name="T7" fmla="*/ 0 h 1156"/>
                <a:gd name="T8" fmla="*/ 350 w 2050"/>
                <a:gd name="T9" fmla="*/ 692 h 1156"/>
                <a:gd name="T10" fmla="*/ 0 w 2050"/>
                <a:gd name="T11" fmla="*/ 886 h 1156"/>
                <a:gd name="T12" fmla="*/ 826 w 2050"/>
                <a:gd name="T13" fmla="*/ 856 h 1156"/>
                <a:gd name="T14" fmla="*/ 1248 w 2050"/>
                <a:gd name="T15" fmla="*/ 662 h 1156"/>
                <a:gd name="T16" fmla="*/ 1328 w 2050"/>
                <a:gd name="T17" fmla="*/ 94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0" h="1156">
                  <a:moveTo>
                    <a:pt x="1328" y="949"/>
                  </a:moveTo>
                  <a:lnTo>
                    <a:pt x="1328" y="949"/>
                  </a:lnTo>
                  <a:cubicBezTo>
                    <a:pt x="1615" y="932"/>
                    <a:pt x="1914" y="830"/>
                    <a:pt x="1956" y="789"/>
                  </a:cubicBezTo>
                  <a:cubicBezTo>
                    <a:pt x="2049" y="279"/>
                    <a:pt x="1682" y="0"/>
                    <a:pt x="1176" y="0"/>
                  </a:cubicBezTo>
                  <a:cubicBezTo>
                    <a:pt x="611" y="0"/>
                    <a:pt x="418" y="405"/>
                    <a:pt x="350" y="692"/>
                  </a:cubicBezTo>
                  <a:cubicBezTo>
                    <a:pt x="282" y="974"/>
                    <a:pt x="34" y="928"/>
                    <a:pt x="0" y="886"/>
                  </a:cubicBezTo>
                  <a:cubicBezTo>
                    <a:pt x="160" y="1126"/>
                    <a:pt x="569" y="1155"/>
                    <a:pt x="826" y="856"/>
                  </a:cubicBezTo>
                  <a:cubicBezTo>
                    <a:pt x="932" y="729"/>
                    <a:pt x="1117" y="654"/>
                    <a:pt x="1248" y="662"/>
                  </a:cubicBezTo>
                  <a:cubicBezTo>
                    <a:pt x="1429" y="671"/>
                    <a:pt x="1484" y="860"/>
                    <a:pt x="1328" y="949"/>
                  </a:cubicBezTo>
                </a:path>
              </a:pathLst>
            </a:custGeom>
            <a:solidFill>
              <a:srgbClr val="FFCC0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08" name="Freeform 55"/>
            <p:cNvSpPr>
              <a:spLocks noChangeArrowheads="1"/>
            </p:cNvSpPr>
            <p:nvPr/>
          </p:nvSpPr>
          <p:spPr bwMode="auto">
            <a:xfrm>
              <a:off x="19658828" y="6823299"/>
              <a:ext cx="267396" cy="350095"/>
            </a:xfrm>
            <a:custGeom>
              <a:avLst/>
              <a:gdLst>
                <a:gd name="T0" fmla="*/ 84 w 427"/>
                <a:gd name="T1" fmla="*/ 143 h 558"/>
                <a:gd name="T2" fmla="*/ 84 w 427"/>
                <a:gd name="T3" fmla="*/ 143 h 558"/>
                <a:gd name="T4" fmla="*/ 291 w 427"/>
                <a:gd name="T5" fmla="*/ 59 h 558"/>
                <a:gd name="T6" fmla="*/ 282 w 427"/>
                <a:gd name="T7" fmla="*/ 404 h 558"/>
                <a:gd name="T8" fmla="*/ 16 w 427"/>
                <a:gd name="T9" fmla="*/ 443 h 558"/>
                <a:gd name="T10" fmla="*/ 84 w 427"/>
                <a:gd name="T11" fmla="*/ 143 h 558"/>
              </a:gdLst>
              <a:ahLst/>
              <a:cxnLst>
                <a:cxn ang="0">
                  <a:pos x="T0" y="T1"/>
                </a:cxn>
                <a:cxn ang="0">
                  <a:pos x="T2" y="T3"/>
                </a:cxn>
                <a:cxn ang="0">
                  <a:pos x="T4" y="T5"/>
                </a:cxn>
                <a:cxn ang="0">
                  <a:pos x="T6" y="T7"/>
                </a:cxn>
                <a:cxn ang="0">
                  <a:pos x="T8" y="T9"/>
                </a:cxn>
                <a:cxn ang="0">
                  <a:pos x="T10" y="T11"/>
                </a:cxn>
              </a:cxnLst>
              <a:rect l="0" t="0" r="r" b="b"/>
              <a:pathLst>
                <a:path w="427" h="558">
                  <a:moveTo>
                    <a:pt x="84" y="143"/>
                  </a:moveTo>
                  <a:lnTo>
                    <a:pt x="84" y="143"/>
                  </a:lnTo>
                  <a:cubicBezTo>
                    <a:pt x="151" y="0"/>
                    <a:pt x="253" y="0"/>
                    <a:pt x="291" y="59"/>
                  </a:cubicBezTo>
                  <a:cubicBezTo>
                    <a:pt x="333" y="114"/>
                    <a:pt x="426" y="257"/>
                    <a:pt x="282" y="404"/>
                  </a:cubicBezTo>
                  <a:cubicBezTo>
                    <a:pt x="139" y="557"/>
                    <a:pt x="0" y="514"/>
                    <a:pt x="16" y="443"/>
                  </a:cubicBezTo>
                  <a:cubicBezTo>
                    <a:pt x="38" y="375"/>
                    <a:pt x="84" y="143"/>
                    <a:pt x="84" y="143"/>
                  </a:cubicBezTo>
                </a:path>
              </a:pathLst>
            </a:custGeom>
            <a:solidFill>
              <a:srgbClr val="EEC0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09" name="Freeform 56"/>
            <p:cNvSpPr>
              <a:spLocks noChangeArrowheads="1"/>
            </p:cNvSpPr>
            <p:nvPr/>
          </p:nvSpPr>
          <p:spPr bwMode="auto">
            <a:xfrm>
              <a:off x="19096474" y="7245066"/>
              <a:ext cx="325284" cy="115779"/>
            </a:xfrm>
            <a:custGeom>
              <a:avLst/>
              <a:gdLst>
                <a:gd name="T0" fmla="*/ 0 w 519"/>
                <a:gd name="T1" fmla="*/ 122 h 186"/>
                <a:gd name="T2" fmla="*/ 0 w 519"/>
                <a:gd name="T3" fmla="*/ 122 h 186"/>
                <a:gd name="T4" fmla="*/ 455 w 519"/>
                <a:gd name="T5" fmla="*/ 37 h 186"/>
                <a:gd name="T6" fmla="*/ 413 w 519"/>
                <a:gd name="T7" fmla="*/ 37 h 186"/>
                <a:gd name="T8" fmla="*/ 489 w 519"/>
                <a:gd name="T9" fmla="*/ 8 h 186"/>
                <a:gd name="T10" fmla="*/ 518 w 519"/>
                <a:gd name="T11" fmla="*/ 67 h 186"/>
                <a:gd name="T12" fmla="*/ 476 w 519"/>
                <a:gd name="T13" fmla="*/ 37 h 186"/>
                <a:gd name="T14" fmla="*/ 0 w 519"/>
                <a:gd name="T15" fmla="*/ 122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9" h="186">
                  <a:moveTo>
                    <a:pt x="0" y="122"/>
                  </a:moveTo>
                  <a:lnTo>
                    <a:pt x="0" y="122"/>
                  </a:lnTo>
                  <a:cubicBezTo>
                    <a:pt x="367" y="164"/>
                    <a:pt x="455" y="41"/>
                    <a:pt x="455" y="37"/>
                  </a:cubicBezTo>
                  <a:cubicBezTo>
                    <a:pt x="438" y="29"/>
                    <a:pt x="413" y="37"/>
                    <a:pt x="413" y="37"/>
                  </a:cubicBezTo>
                  <a:cubicBezTo>
                    <a:pt x="434" y="12"/>
                    <a:pt x="472" y="0"/>
                    <a:pt x="489" y="8"/>
                  </a:cubicBezTo>
                  <a:cubicBezTo>
                    <a:pt x="506" y="21"/>
                    <a:pt x="518" y="58"/>
                    <a:pt x="518" y="67"/>
                  </a:cubicBezTo>
                  <a:cubicBezTo>
                    <a:pt x="514" y="54"/>
                    <a:pt x="485" y="41"/>
                    <a:pt x="476" y="37"/>
                  </a:cubicBezTo>
                  <a:cubicBezTo>
                    <a:pt x="446" y="134"/>
                    <a:pt x="210" y="185"/>
                    <a:pt x="0" y="122"/>
                  </a:cubicBezTo>
                </a:path>
              </a:pathLst>
            </a:custGeom>
            <a:solidFill>
              <a:srgbClr val="CC475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10" name="Freeform 57"/>
            <p:cNvSpPr>
              <a:spLocks noChangeArrowheads="1"/>
            </p:cNvSpPr>
            <p:nvPr/>
          </p:nvSpPr>
          <p:spPr bwMode="auto">
            <a:xfrm>
              <a:off x="19292195" y="6809517"/>
              <a:ext cx="396956" cy="396956"/>
            </a:xfrm>
            <a:custGeom>
              <a:avLst/>
              <a:gdLst>
                <a:gd name="T0" fmla="*/ 316 w 633"/>
                <a:gd name="T1" fmla="*/ 632 h 633"/>
                <a:gd name="T2" fmla="*/ 316 w 633"/>
                <a:gd name="T3" fmla="*/ 632 h 633"/>
                <a:gd name="T4" fmla="*/ 0 w 633"/>
                <a:gd name="T5" fmla="*/ 316 h 633"/>
                <a:gd name="T6" fmla="*/ 316 w 633"/>
                <a:gd name="T7" fmla="*/ 0 h 633"/>
                <a:gd name="T8" fmla="*/ 632 w 633"/>
                <a:gd name="T9" fmla="*/ 316 h 633"/>
                <a:gd name="T10" fmla="*/ 316 w 633"/>
                <a:gd name="T11" fmla="*/ 632 h 633"/>
                <a:gd name="T12" fmla="*/ 316 w 633"/>
                <a:gd name="T13" fmla="*/ 42 h 633"/>
                <a:gd name="T14" fmla="*/ 316 w 633"/>
                <a:gd name="T15" fmla="*/ 42 h 633"/>
                <a:gd name="T16" fmla="*/ 42 w 633"/>
                <a:gd name="T17" fmla="*/ 316 h 633"/>
                <a:gd name="T18" fmla="*/ 316 w 633"/>
                <a:gd name="T19" fmla="*/ 594 h 633"/>
                <a:gd name="T20" fmla="*/ 590 w 633"/>
                <a:gd name="T21" fmla="*/ 316 h 633"/>
                <a:gd name="T22" fmla="*/ 316 w 633"/>
                <a:gd name="T23" fmla="*/ 42 h 633"/>
                <a:gd name="T24" fmla="*/ 316 w 633"/>
                <a:gd name="T25" fmla="*/ 632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3" h="633">
                  <a:moveTo>
                    <a:pt x="316" y="632"/>
                  </a:moveTo>
                  <a:lnTo>
                    <a:pt x="316" y="632"/>
                  </a:lnTo>
                  <a:cubicBezTo>
                    <a:pt x="139" y="632"/>
                    <a:pt x="0" y="493"/>
                    <a:pt x="0" y="316"/>
                  </a:cubicBezTo>
                  <a:cubicBezTo>
                    <a:pt x="0" y="143"/>
                    <a:pt x="139" y="0"/>
                    <a:pt x="316" y="0"/>
                  </a:cubicBezTo>
                  <a:cubicBezTo>
                    <a:pt x="489" y="0"/>
                    <a:pt x="632" y="143"/>
                    <a:pt x="632" y="316"/>
                  </a:cubicBezTo>
                  <a:cubicBezTo>
                    <a:pt x="632" y="493"/>
                    <a:pt x="489" y="632"/>
                    <a:pt x="316" y="632"/>
                  </a:cubicBezTo>
                  <a:lnTo>
                    <a:pt x="316" y="42"/>
                  </a:lnTo>
                  <a:lnTo>
                    <a:pt x="316" y="42"/>
                  </a:lnTo>
                  <a:cubicBezTo>
                    <a:pt x="164" y="42"/>
                    <a:pt x="42" y="164"/>
                    <a:pt x="42" y="316"/>
                  </a:cubicBezTo>
                  <a:cubicBezTo>
                    <a:pt x="42" y="468"/>
                    <a:pt x="164" y="594"/>
                    <a:pt x="316" y="594"/>
                  </a:cubicBezTo>
                  <a:cubicBezTo>
                    <a:pt x="468" y="594"/>
                    <a:pt x="590" y="468"/>
                    <a:pt x="590" y="316"/>
                  </a:cubicBezTo>
                  <a:cubicBezTo>
                    <a:pt x="590" y="164"/>
                    <a:pt x="468" y="42"/>
                    <a:pt x="316" y="42"/>
                  </a:cubicBezTo>
                  <a:lnTo>
                    <a:pt x="316" y="632"/>
                  </a:lnTo>
                </a:path>
              </a:pathLst>
            </a:custGeom>
            <a:solidFill>
              <a:srgbClr val="30303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11" name="Freeform 58"/>
            <p:cNvSpPr>
              <a:spLocks noChangeArrowheads="1"/>
            </p:cNvSpPr>
            <p:nvPr/>
          </p:nvSpPr>
          <p:spPr bwMode="auto">
            <a:xfrm>
              <a:off x="18856646" y="6809517"/>
              <a:ext cx="396956" cy="396956"/>
            </a:xfrm>
            <a:custGeom>
              <a:avLst/>
              <a:gdLst>
                <a:gd name="T0" fmla="*/ 317 w 634"/>
                <a:gd name="T1" fmla="*/ 632 h 633"/>
                <a:gd name="T2" fmla="*/ 317 w 634"/>
                <a:gd name="T3" fmla="*/ 632 h 633"/>
                <a:gd name="T4" fmla="*/ 0 w 634"/>
                <a:gd name="T5" fmla="*/ 316 h 633"/>
                <a:gd name="T6" fmla="*/ 317 w 634"/>
                <a:gd name="T7" fmla="*/ 0 h 633"/>
                <a:gd name="T8" fmla="*/ 633 w 634"/>
                <a:gd name="T9" fmla="*/ 316 h 633"/>
                <a:gd name="T10" fmla="*/ 317 w 634"/>
                <a:gd name="T11" fmla="*/ 632 h 633"/>
                <a:gd name="T12" fmla="*/ 317 w 634"/>
                <a:gd name="T13" fmla="*/ 42 h 633"/>
                <a:gd name="T14" fmla="*/ 317 w 634"/>
                <a:gd name="T15" fmla="*/ 42 h 633"/>
                <a:gd name="T16" fmla="*/ 42 w 634"/>
                <a:gd name="T17" fmla="*/ 316 h 633"/>
                <a:gd name="T18" fmla="*/ 317 w 634"/>
                <a:gd name="T19" fmla="*/ 594 h 633"/>
                <a:gd name="T20" fmla="*/ 590 w 634"/>
                <a:gd name="T21" fmla="*/ 316 h 633"/>
                <a:gd name="T22" fmla="*/ 317 w 634"/>
                <a:gd name="T23" fmla="*/ 42 h 633"/>
                <a:gd name="T24" fmla="*/ 317 w 634"/>
                <a:gd name="T25" fmla="*/ 632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4" h="633">
                  <a:moveTo>
                    <a:pt x="317" y="632"/>
                  </a:moveTo>
                  <a:lnTo>
                    <a:pt x="317" y="632"/>
                  </a:lnTo>
                  <a:cubicBezTo>
                    <a:pt x="144" y="632"/>
                    <a:pt x="0" y="493"/>
                    <a:pt x="0" y="316"/>
                  </a:cubicBezTo>
                  <a:cubicBezTo>
                    <a:pt x="0" y="143"/>
                    <a:pt x="144" y="0"/>
                    <a:pt x="317" y="0"/>
                  </a:cubicBezTo>
                  <a:cubicBezTo>
                    <a:pt x="489" y="0"/>
                    <a:pt x="633" y="143"/>
                    <a:pt x="633" y="316"/>
                  </a:cubicBezTo>
                  <a:cubicBezTo>
                    <a:pt x="633" y="493"/>
                    <a:pt x="489" y="632"/>
                    <a:pt x="317" y="632"/>
                  </a:cubicBezTo>
                  <a:lnTo>
                    <a:pt x="317" y="42"/>
                  </a:lnTo>
                  <a:lnTo>
                    <a:pt x="317" y="42"/>
                  </a:lnTo>
                  <a:cubicBezTo>
                    <a:pt x="164" y="42"/>
                    <a:pt x="42" y="164"/>
                    <a:pt x="42" y="316"/>
                  </a:cubicBezTo>
                  <a:cubicBezTo>
                    <a:pt x="42" y="468"/>
                    <a:pt x="164" y="594"/>
                    <a:pt x="317" y="594"/>
                  </a:cubicBezTo>
                  <a:cubicBezTo>
                    <a:pt x="468" y="594"/>
                    <a:pt x="590" y="468"/>
                    <a:pt x="590" y="316"/>
                  </a:cubicBezTo>
                  <a:cubicBezTo>
                    <a:pt x="590" y="164"/>
                    <a:pt x="468" y="42"/>
                    <a:pt x="317" y="42"/>
                  </a:cubicBezTo>
                  <a:lnTo>
                    <a:pt x="317" y="632"/>
                  </a:lnTo>
                </a:path>
              </a:pathLst>
            </a:custGeom>
            <a:solidFill>
              <a:srgbClr val="30303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12" name="Freeform 59"/>
            <p:cNvSpPr>
              <a:spLocks noChangeArrowheads="1"/>
            </p:cNvSpPr>
            <p:nvPr/>
          </p:nvSpPr>
          <p:spPr bwMode="auto">
            <a:xfrm>
              <a:off x="19237063" y="6991455"/>
              <a:ext cx="71673" cy="30322"/>
            </a:xfrm>
            <a:custGeom>
              <a:avLst/>
              <a:gdLst>
                <a:gd name="T0" fmla="*/ 9 w 115"/>
                <a:gd name="T1" fmla="*/ 46 h 47"/>
                <a:gd name="T2" fmla="*/ 9 w 115"/>
                <a:gd name="T3" fmla="*/ 46 h 47"/>
                <a:gd name="T4" fmla="*/ 0 w 115"/>
                <a:gd name="T5" fmla="*/ 4 h 47"/>
                <a:gd name="T6" fmla="*/ 114 w 115"/>
                <a:gd name="T7" fmla="*/ 4 h 47"/>
                <a:gd name="T8" fmla="*/ 106 w 115"/>
                <a:gd name="T9" fmla="*/ 46 h 47"/>
                <a:gd name="T10" fmla="*/ 9 w 115"/>
                <a:gd name="T11" fmla="*/ 46 h 47"/>
              </a:gdLst>
              <a:ahLst/>
              <a:cxnLst>
                <a:cxn ang="0">
                  <a:pos x="T0" y="T1"/>
                </a:cxn>
                <a:cxn ang="0">
                  <a:pos x="T2" y="T3"/>
                </a:cxn>
                <a:cxn ang="0">
                  <a:pos x="T4" y="T5"/>
                </a:cxn>
                <a:cxn ang="0">
                  <a:pos x="T6" y="T7"/>
                </a:cxn>
                <a:cxn ang="0">
                  <a:pos x="T8" y="T9"/>
                </a:cxn>
                <a:cxn ang="0">
                  <a:pos x="T10" y="T11"/>
                </a:cxn>
              </a:cxnLst>
              <a:rect l="0" t="0" r="r" b="b"/>
              <a:pathLst>
                <a:path w="115" h="47">
                  <a:moveTo>
                    <a:pt x="9" y="46"/>
                  </a:moveTo>
                  <a:lnTo>
                    <a:pt x="9" y="46"/>
                  </a:lnTo>
                  <a:cubicBezTo>
                    <a:pt x="0" y="4"/>
                    <a:pt x="0" y="4"/>
                    <a:pt x="0" y="4"/>
                  </a:cubicBezTo>
                  <a:cubicBezTo>
                    <a:pt x="39" y="0"/>
                    <a:pt x="76" y="0"/>
                    <a:pt x="114" y="4"/>
                  </a:cubicBezTo>
                  <a:cubicBezTo>
                    <a:pt x="106" y="46"/>
                    <a:pt x="106" y="46"/>
                    <a:pt x="106" y="46"/>
                  </a:cubicBezTo>
                  <a:cubicBezTo>
                    <a:pt x="72" y="42"/>
                    <a:pt x="43" y="42"/>
                    <a:pt x="9" y="46"/>
                  </a:cubicBezTo>
                </a:path>
              </a:pathLst>
            </a:custGeom>
            <a:solidFill>
              <a:srgbClr val="30303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13" name="Freeform 60"/>
            <p:cNvSpPr>
              <a:spLocks noChangeArrowheads="1"/>
            </p:cNvSpPr>
            <p:nvPr/>
          </p:nvSpPr>
          <p:spPr bwMode="auto">
            <a:xfrm>
              <a:off x="19658829" y="6812273"/>
              <a:ext cx="129563" cy="162643"/>
            </a:xfrm>
            <a:custGeom>
              <a:avLst/>
              <a:gdLst>
                <a:gd name="T0" fmla="*/ 164 w 207"/>
                <a:gd name="T1" fmla="*/ 51 h 262"/>
                <a:gd name="T2" fmla="*/ 164 w 207"/>
                <a:gd name="T3" fmla="*/ 51 h 262"/>
                <a:gd name="T4" fmla="*/ 168 w 207"/>
                <a:gd name="T5" fmla="*/ 59 h 262"/>
                <a:gd name="T6" fmla="*/ 206 w 207"/>
                <a:gd name="T7" fmla="*/ 42 h 262"/>
                <a:gd name="T8" fmla="*/ 173 w 207"/>
                <a:gd name="T9" fmla="*/ 9 h 262"/>
                <a:gd name="T10" fmla="*/ 0 w 207"/>
                <a:gd name="T11" fmla="*/ 249 h 262"/>
                <a:gd name="T12" fmla="*/ 38 w 207"/>
                <a:gd name="T13" fmla="*/ 261 h 262"/>
                <a:gd name="T14" fmla="*/ 164 w 207"/>
                <a:gd name="T15" fmla="*/ 51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262">
                  <a:moveTo>
                    <a:pt x="164" y="51"/>
                  </a:moveTo>
                  <a:lnTo>
                    <a:pt x="164" y="51"/>
                  </a:lnTo>
                  <a:cubicBezTo>
                    <a:pt x="164" y="51"/>
                    <a:pt x="168" y="55"/>
                    <a:pt x="168" y="59"/>
                  </a:cubicBezTo>
                  <a:cubicBezTo>
                    <a:pt x="181" y="51"/>
                    <a:pt x="194" y="42"/>
                    <a:pt x="206" y="42"/>
                  </a:cubicBezTo>
                  <a:cubicBezTo>
                    <a:pt x="198" y="17"/>
                    <a:pt x="185" y="9"/>
                    <a:pt x="173" y="9"/>
                  </a:cubicBezTo>
                  <a:cubicBezTo>
                    <a:pt x="109" y="0"/>
                    <a:pt x="33" y="160"/>
                    <a:pt x="0" y="249"/>
                  </a:cubicBezTo>
                  <a:cubicBezTo>
                    <a:pt x="38" y="261"/>
                    <a:pt x="38" y="261"/>
                    <a:pt x="38" y="261"/>
                  </a:cubicBezTo>
                  <a:cubicBezTo>
                    <a:pt x="88" y="131"/>
                    <a:pt x="147" y="55"/>
                    <a:pt x="164" y="51"/>
                  </a:cubicBezTo>
                </a:path>
              </a:pathLst>
            </a:custGeom>
            <a:solidFill>
              <a:srgbClr val="30303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14" name="Freeform 61"/>
            <p:cNvSpPr>
              <a:spLocks noChangeArrowheads="1"/>
            </p:cNvSpPr>
            <p:nvPr/>
          </p:nvSpPr>
          <p:spPr bwMode="auto">
            <a:xfrm>
              <a:off x="18884213" y="6856379"/>
              <a:ext cx="90968" cy="294962"/>
            </a:xfrm>
            <a:custGeom>
              <a:avLst/>
              <a:gdLst>
                <a:gd name="T0" fmla="*/ 144 w 145"/>
                <a:gd name="T1" fmla="*/ 80 h 473"/>
                <a:gd name="T2" fmla="*/ 144 w 145"/>
                <a:gd name="T3" fmla="*/ 80 h 473"/>
                <a:gd name="T4" fmla="*/ 4 w 145"/>
                <a:gd name="T5" fmla="*/ 194 h 473"/>
                <a:gd name="T6" fmla="*/ 0 w 145"/>
                <a:gd name="T7" fmla="*/ 240 h 473"/>
                <a:gd name="T8" fmla="*/ 127 w 145"/>
                <a:gd name="T9" fmla="*/ 472 h 473"/>
                <a:gd name="T10" fmla="*/ 144 w 145"/>
                <a:gd name="T11" fmla="*/ 80 h 473"/>
                <a:gd name="T12" fmla="*/ 144 w 145"/>
                <a:gd name="T13" fmla="*/ 0 h 473"/>
                <a:gd name="T14" fmla="*/ 144 w 145"/>
                <a:gd name="T15" fmla="*/ 0 h 473"/>
                <a:gd name="T16" fmla="*/ 34 w 145"/>
                <a:gd name="T17" fmla="*/ 109 h 473"/>
                <a:gd name="T18" fmla="*/ 144 w 145"/>
                <a:gd name="T19" fmla="*/ 34 h 473"/>
                <a:gd name="T20" fmla="*/ 144 w 145"/>
                <a:gd name="T21" fmla="*/ 0 h 473"/>
                <a:gd name="T22" fmla="*/ 144 w 145"/>
                <a:gd name="T23" fmla="*/ 8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473">
                  <a:moveTo>
                    <a:pt x="144" y="80"/>
                  </a:moveTo>
                  <a:lnTo>
                    <a:pt x="144" y="80"/>
                  </a:lnTo>
                  <a:cubicBezTo>
                    <a:pt x="102" y="105"/>
                    <a:pt x="51" y="143"/>
                    <a:pt x="4" y="194"/>
                  </a:cubicBezTo>
                  <a:cubicBezTo>
                    <a:pt x="0" y="210"/>
                    <a:pt x="0" y="223"/>
                    <a:pt x="0" y="240"/>
                  </a:cubicBezTo>
                  <a:cubicBezTo>
                    <a:pt x="0" y="337"/>
                    <a:pt x="51" y="425"/>
                    <a:pt x="127" y="472"/>
                  </a:cubicBezTo>
                  <a:cubicBezTo>
                    <a:pt x="136" y="354"/>
                    <a:pt x="140" y="219"/>
                    <a:pt x="144" y="80"/>
                  </a:cubicBezTo>
                  <a:lnTo>
                    <a:pt x="144" y="0"/>
                  </a:lnTo>
                  <a:lnTo>
                    <a:pt x="144" y="0"/>
                  </a:lnTo>
                  <a:cubicBezTo>
                    <a:pt x="97" y="25"/>
                    <a:pt x="60" y="63"/>
                    <a:pt x="34" y="109"/>
                  </a:cubicBezTo>
                  <a:cubicBezTo>
                    <a:pt x="72" y="76"/>
                    <a:pt x="110" y="50"/>
                    <a:pt x="144" y="34"/>
                  </a:cubicBezTo>
                  <a:cubicBezTo>
                    <a:pt x="144" y="21"/>
                    <a:pt x="144" y="12"/>
                    <a:pt x="144" y="0"/>
                  </a:cubicBezTo>
                  <a:lnTo>
                    <a:pt x="144" y="8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15" name="Freeform 62"/>
            <p:cNvSpPr>
              <a:spLocks noChangeArrowheads="1"/>
            </p:cNvSpPr>
            <p:nvPr/>
          </p:nvSpPr>
          <p:spPr bwMode="auto">
            <a:xfrm>
              <a:off x="18886968" y="6878431"/>
              <a:ext cx="88212" cy="101997"/>
            </a:xfrm>
            <a:custGeom>
              <a:avLst/>
              <a:gdLst>
                <a:gd name="T0" fmla="*/ 140 w 141"/>
                <a:gd name="T1" fmla="*/ 0 h 161"/>
                <a:gd name="T2" fmla="*/ 140 w 141"/>
                <a:gd name="T3" fmla="*/ 0 h 161"/>
                <a:gd name="T4" fmla="*/ 30 w 141"/>
                <a:gd name="T5" fmla="*/ 75 h 161"/>
                <a:gd name="T6" fmla="*/ 0 w 141"/>
                <a:gd name="T7" fmla="*/ 160 h 161"/>
                <a:gd name="T8" fmla="*/ 140 w 141"/>
                <a:gd name="T9" fmla="*/ 46 h 161"/>
                <a:gd name="T10" fmla="*/ 140 w 141"/>
                <a:gd name="T11" fmla="*/ 0 h 161"/>
              </a:gdLst>
              <a:ahLst/>
              <a:cxnLst>
                <a:cxn ang="0">
                  <a:pos x="T0" y="T1"/>
                </a:cxn>
                <a:cxn ang="0">
                  <a:pos x="T2" y="T3"/>
                </a:cxn>
                <a:cxn ang="0">
                  <a:pos x="T4" y="T5"/>
                </a:cxn>
                <a:cxn ang="0">
                  <a:pos x="T6" y="T7"/>
                </a:cxn>
                <a:cxn ang="0">
                  <a:pos x="T8" y="T9"/>
                </a:cxn>
                <a:cxn ang="0">
                  <a:pos x="T10" y="T11"/>
                </a:cxn>
              </a:cxnLst>
              <a:rect l="0" t="0" r="r" b="b"/>
              <a:pathLst>
                <a:path w="141" h="161">
                  <a:moveTo>
                    <a:pt x="140" y="0"/>
                  </a:moveTo>
                  <a:lnTo>
                    <a:pt x="140" y="0"/>
                  </a:lnTo>
                  <a:cubicBezTo>
                    <a:pt x="106" y="16"/>
                    <a:pt x="68" y="42"/>
                    <a:pt x="30" y="75"/>
                  </a:cubicBezTo>
                  <a:cubicBezTo>
                    <a:pt x="14" y="101"/>
                    <a:pt x="5" y="130"/>
                    <a:pt x="0" y="160"/>
                  </a:cubicBezTo>
                  <a:cubicBezTo>
                    <a:pt x="47" y="109"/>
                    <a:pt x="98" y="71"/>
                    <a:pt x="140" y="46"/>
                  </a:cubicBezTo>
                  <a:cubicBezTo>
                    <a:pt x="140" y="33"/>
                    <a:pt x="140" y="16"/>
                    <a:pt x="140" y="0"/>
                  </a:cubicBezTo>
                </a:path>
              </a:pathLst>
            </a:custGeom>
            <a:solidFill>
              <a:srgbClr val="807C7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16" name="Freeform 63"/>
            <p:cNvSpPr>
              <a:spLocks noChangeArrowheads="1"/>
            </p:cNvSpPr>
            <p:nvPr/>
          </p:nvSpPr>
          <p:spPr bwMode="auto">
            <a:xfrm>
              <a:off x="18964153" y="6837084"/>
              <a:ext cx="264638" cy="344580"/>
            </a:xfrm>
            <a:custGeom>
              <a:avLst/>
              <a:gdLst>
                <a:gd name="T0" fmla="*/ 148 w 422"/>
                <a:gd name="T1" fmla="*/ 0 h 553"/>
                <a:gd name="T2" fmla="*/ 148 w 422"/>
                <a:gd name="T3" fmla="*/ 0 h 553"/>
                <a:gd name="T4" fmla="*/ 17 w 422"/>
                <a:gd name="T5" fmla="*/ 34 h 553"/>
                <a:gd name="T6" fmla="*/ 17 w 422"/>
                <a:gd name="T7" fmla="*/ 68 h 553"/>
                <a:gd name="T8" fmla="*/ 17 w 422"/>
                <a:gd name="T9" fmla="*/ 114 h 553"/>
                <a:gd name="T10" fmla="*/ 0 w 422"/>
                <a:gd name="T11" fmla="*/ 506 h 553"/>
                <a:gd name="T12" fmla="*/ 148 w 422"/>
                <a:gd name="T13" fmla="*/ 552 h 553"/>
                <a:gd name="T14" fmla="*/ 421 w 422"/>
                <a:gd name="T15" fmla="*/ 274 h 553"/>
                <a:gd name="T16" fmla="*/ 148 w 422"/>
                <a:gd name="T17"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2" h="553">
                  <a:moveTo>
                    <a:pt x="148" y="0"/>
                  </a:moveTo>
                  <a:lnTo>
                    <a:pt x="148" y="0"/>
                  </a:lnTo>
                  <a:cubicBezTo>
                    <a:pt x="101" y="0"/>
                    <a:pt x="55" y="13"/>
                    <a:pt x="17" y="34"/>
                  </a:cubicBezTo>
                  <a:cubicBezTo>
                    <a:pt x="17" y="46"/>
                    <a:pt x="17" y="55"/>
                    <a:pt x="17" y="68"/>
                  </a:cubicBezTo>
                  <a:cubicBezTo>
                    <a:pt x="17" y="84"/>
                    <a:pt x="17" y="101"/>
                    <a:pt x="17" y="114"/>
                  </a:cubicBezTo>
                  <a:cubicBezTo>
                    <a:pt x="13" y="253"/>
                    <a:pt x="9" y="388"/>
                    <a:pt x="0" y="506"/>
                  </a:cubicBezTo>
                  <a:cubicBezTo>
                    <a:pt x="42" y="536"/>
                    <a:pt x="93" y="552"/>
                    <a:pt x="148" y="552"/>
                  </a:cubicBezTo>
                  <a:cubicBezTo>
                    <a:pt x="299" y="552"/>
                    <a:pt x="421" y="426"/>
                    <a:pt x="421" y="274"/>
                  </a:cubicBezTo>
                  <a:cubicBezTo>
                    <a:pt x="421" y="122"/>
                    <a:pt x="299" y="0"/>
                    <a:pt x="148" y="0"/>
                  </a:cubicBezTo>
                </a:path>
              </a:pathLst>
            </a:custGeom>
            <a:solidFill>
              <a:srgbClr val="F5DDC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17" name="Freeform 64"/>
            <p:cNvSpPr>
              <a:spLocks noChangeArrowheads="1"/>
            </p:cNvSpPr>
            <p:nvPr/>
          </p:nvSpPr>
          <p:spPr bwMode="auto">
            <a:xfrm>
              <a:off x="18884212" y="6837084"/>
              <a:ext cx="341824" cy="170912"/>
            </a:xfrm>
            <a:custGeom>
              <a:avLst/>
              <a:gdLst>
                <a:gd name="T0" fmla="*/ 275 w 549"/>
                <a:gd name="T1" fmla="*/ 0 h 275"/>
                <a:gd name="T2" fmla="*/ 275 w 549"/>
                <a:gd name="T3" fmla="*/ 0 h 275"/>
                <a:gd name="T4" fmla="*/ 0 w 549"/>
                <a:gd name="T5" fmla="*/ 274 h 275"/>
                <a:gd name="T6" fmla="*/ 0 w 549"/>
                <a:gd name="T7" fmla="*/ 274 h 275"/>
                <a:gd name="T8" fmla="*/ 4 w 549"/>
                <a:gd name="T9" fmla="*/ 228 h 275"/>
                <a:gd name="T10" fmla="*/ 34 w 549"/>
                <a:gd name="T11" fmla="*/ 143 h 275"/>
                <a:gd name="T12" fmla="*/ 144 w 549"/>
                <a:gd name="T13" fmla="*/ 34 h 275"/>
                <a:gd name="T14" fmla="*/ 275 w 549"/>
                <a:gd name="T15" fmla="*/ 0 h 275"/>
                <a:gd name="T16" fmla="*/ 548 w 549"/>
                <a:gd name="T17" fmla="*/ 274 h 275"/>
                <a:gd name="T18" fmla="*/ 548 w 549"/>
                <a:gd name="T19" fmla="*/ 274 h 275"/>
                <a:gd name="T20" fmla="*/ 275 w 549"/>
                <a:gd name="T2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275">
                  <a:moveTo>
                    <a:pt x="275" y="0"/>
                  </a:moveTo>
                  <a:lnTo>
                    <a:pt x="275" y="0"/>
                  </a:lnTo>
                  <a:cubicBezTo>
                    <a:pt x="122" y="0"/>
                    <a:pt x="0" y="122"/>
                    <a:pt x="0" y="274"/>
                  </a:cubicBezTo>
                  <a:lnTo>
                    <a:pt x="0" y="274"/>
                  </a:lnTo>
                  <a:cubicBezTo>
                    <a:pt x="0" y="257"/>
                    <a:pt x="0" y="244"/>
                    <a:pt x="4" y="228"/>
                  </a:cubicBezTo>
                  <a:cubicBezTo>
                    <a:pt x="9" y="198"/>
                    <a:pt x="18" y="169"/>
                    <a:pt x="34" y="143"/>
                  </a:cubicBezTo>
                  <a:cubicBezTo>
                    <a:pt x="60" y="97"/>
                    <a:pt x="97" y="59"/>
                    <a:pt x="144" y="34"/>
                  </a:cubicBezTo>
                  <a:cubicBezTo>
                    <a:pt x="182" y="13"/>
                    <a:pt x="228" y="0"/>
                    <a:pt x="275" y="0"/>
                  </a:cubicBezTo>
                  <a:cubicBezTo>
                    <a:pt x="426" y="0"/>
                    <a:pt x="548" y="122"/>
                    <a:pt x="548" y="274"/>
                  </a:cubicBezTo>
                  <a:lnTo>
                    <a:pt x="548" y="274"/>
                  </a:lnTo>
                  <a:cubicBezTo>
                    <a:pt x="548" y="122"/>
                    <a:pt x="426" y="0"/>
                    <a:pt x="275" y="0"/>
                  </a:cubicBezTo>
                </a:path>
              </a:pathLst>
            </a:custGeom>
            <a:solidFill>
              <a:srgbClr val="807C7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18" name="Freeform 65"/>
            <p:cNvSpPr>
              <a:spLocks noChangeArrowheads="1"/>
            </p:cNvSpPr>
            <p:nvPr/>
          </p:nvSpPr>
          <p:spPr bwMode="auto">
            <a:xfrm>
              <a:off x="19319761" y="6837084"/>
              <a:ext cx="341824" cy="344580"/>
            </a:xfrm>
            <a:custGeom>
              <a:avLst/>
              <a:gdLst>
                <a:gd name="T0" fmla="*/ 274 w 549"/>
                <a:gd name="T1" fmla="*/ 0 h 553"/>
                <a:gd name="T2" fmla="*/ 274 w 549"/>
                <a:gd name="T3" fmla="*/ 0 h 553"/>
                <a:gd name="T4" fmla="*/ 0 w 549"/>
                <a:gd name="T5" fmla="*/ 274 h 553"/>
                <a:gd name="T6" fmla="*/ 274 w 549"/>
                <a:gd name="T7" fmla="*/ 552 h 553"/>
                <a:gd name="T8" fmla="*/ 548 w 549"/>
                <a:gd name="T9" fmla="*/ 274 h 553"/>
                <a:gd name="T10" fmla="*/ 274 w 549"/>
                <a:gd name="T11" fmla="*/ 0 h 553"/>
              </a:gdLst>
              <a:ahLst/>
              <a:cxnLst>
                <a:cxn ang="0">
                  <a:pos x="T0" y="T1"/>
                </a:cxn>
                <a:cxn ang="0">
                  <a:pos x="T2" y="T3"/>
                </a:cxn>
                <a:cxn ang="0">
                  <a:pos x="T4" y="T5"/>
                </a:cxn>
                <a:cxn ang="0">
                  <a:pos x="T6" y="T7"/>
                </a:cxn>
                <a:cxn ang="0">
                  <a:pos x="T8" y="T9"/>
                </a:cxn>
                <a:cxn ang="0">
                  <a:pos x="T10" y="T11"/>
                </a:cxn>
              </a:cxnLst>
              <a:rect l="0" t="0" r="r" b="b"/>
              <a:pathLst>
                <a:path w="549" h="553">
                  <a:moveTo>
                    <a:pt x="274" y="0"/>
                  </a:moveTo>
                  <a:lnTo>
                    <a:pt x="274" y="0"/>
                  </a:lnTo>
                  <a:cubicBezTo>
                    <a:pt x="122" y="0"/>
                    <a:pt x="0" y="122"/>
                    <a:pt x="0" y="274"/>
                  </a:cubicBezTo>
                  <a:cubicBezTo>
                    <a:pt x="0" y="426"/>
                    <a:pt x="122" y="552"/>
                    <a:pt x="274" y="552"/>
                  </a:cubicBezTo>
                  <a:cubicBezTo>
                    <a:pt x="426" y="552"/>
                    <a:pt x="548" y="426"/>
                    <a:pt x="548" y="274"/>
                  </a:cubicBezTo>
                  <a:cubicBezTo>
                    <a:pt x="548" y="122"/>
                    <a:pt x="426" y="0"/>
                    <a:pt x="274" y="0"/>
                  </a:cubicBezTo>
                </a:path>
              </a:pathLst>
            </a:custGeom>
            <a:solidFill>
              <a:srgbClr val="F5DDC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19" name="Freeform 66"/>
            <p:cNvSpPr>
              <a:spLocks noChangeArrowheads="1"/>
            </p:cNvSpPr>
            <p:nvPr/>
          </p:nvSpPr>
          <p:spPr bwMode="auto">
            <a:xfrm>
              <a:off x="19498943" y="6972157"/>
              <a:ext cx="57890" cy="88212"/>
            </a:xfrm>
            <a:custGeom>
              <a:avLst/>
              <a:gdLst>
                <a:gd name="T0" fmla="*/ 33 w 94"/>
                <a:gd name="T1" fmla="*/ 135 h 140"/>
                <a:gd name="T2" fmla="*/ 33 w 94"/>
                <a:gd name="T3" fmla="*/ 135 h 140"/>
                <a:gd name="T4" fmla="*/ 54 w 94"/>
                <a:gd name="T5" fmla="*/ 0 h 140"/>
                <a:gd name="T6" fmla="*/ 16 w 94"/>
                <a:gd name="T7" fmla="*/ 55 h 140"/>
                <a:gd name="T8" fmla="*/ 33 w 94"/>
                <a:gd name="T9" fmla="*/ 135 h 140"/>
              </a:gdLst>
              <a:ahLst/>
              <a:cxnLst>
                <a:cxn ang="0">
                  <a:pos x="T0" y="T1"/>
                </a:cxn>
                <a:cxn ang="0">
                  <a:pos x="T2" y="T3"/>
                </a:cxn>
                <a:cxn ang="0">
                  <a:pos x="T4" y="T5"/>
                </a:cxn>
                <a:cxn ang="0">
                  <a:pos x="T6" y="T7"/>
                </a:cxn>
                <a:cxn ang="0">
                  <a:pos x="T8" y="T9"/>
                </a:cxn>
              </a:cxnLst>
              <a:rect l="0" t="0" r="r" b="b"/>
              <a:pathLst>
                <a:path w="94" h="140">
                  <a:moveTo>
                    <a:pt x="33" y="135"/>
                  </a:moveTo>
                  <a:lnTo>
                    <a:pt x="33" y="135"/>
                  </a:lnTo>
                  <a:cubicBezTo>
                    <a:pt x="93" y="139"/>
                    <a:pt x="84" y="0"/>
                    <a:pt x="54" y="0"/>
                  </a:cubicBezTo>
                  <a:cubicBezTo>
                    <a:pt x="37" y="0"/>
                    <a:pt x="33" y="21"/>
                    <a:pt x="16" y="55"/>
                  </a:cubicBezTo>
                  <a:cubicBezTo>
                    <a:pt x="0" y="97"/>
                    <a:pt x="16" y="135"/>
                    <a:pt x="33" y="135"/>
                  </a:cubicBezTo>
                </a:path>
              </a:pathLst>
            </a:custGeom>
            <a:solidFill>
              <a:srgbClr val="30303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20" name="Freeform 67"/>
            <p:cNvSpPr>
              <a:spLocks noChangeArrowheads="1"/>
            </p:cNvSpPr>
            <p:nvPr/>
          </p:nvSpPr>
          <p:spPr bwMode="auto">
            <a:xfrm>
              <a:off x="19121284" y="6972157"/>
              <a:ext cx="57889" cy="88212"/>
            </a:xfrm>
            <a:custGeom>
              <a:avLst/>
              <a:gdLst>
                <a:gd name="T0" fmla="*/ 38 w 93"/>
                <a:gd name="T1" fmla="*/ 135 h 140"/>
                <a:gd name="T2" fmla="*/ 38 w 93"/>
                <a:gd name="T3" fmla="*/ 135 h 140"/>
                <a:gd name="T4" fmla="*/ 59 w 93"/>
                <a:gd name="T5" fmla="*/ 0 h 140"/>
                <a:gd name="T6" fmla="*/ 21 w 93"/>
                <a:gd name="T7" fmla="*/ 55 h 140"/>
                <a:gd name="T8" fmla="*/ 38 w 93"/>
                <a:gd name="T9" fmla="*/ 135 h 140"/>
              </a:gdLst>
              <a:ahLst/>
              <a:cxnLst>
                <a:cxn ang="0">
                  <a:pos x="T0" y="T1"/>
                </a:cxn>
                <a:cxn ang="0">
                  <a:pos x="T2" y="T3"/>
                </a:cxn>
                <a:cxn ang="0">
                  <a:pos x="T4" y="T5"/>
                </a:cxn>
                <a:cxn ang="0">
                  <a:pos x="T6" y="T7"/>
                </a:cxn>
                <a:cxn ang="0">
                  <a:pos x="T8" y="T9"/>
                </a:cxn>
              </a:cxnLst>
              <a:rect l="0" t="0" r="r" b="b"/>
              <a:pathLst>
                <a:path w="93" h="140">
                  <a:moveTo>
                    <a:pt x="38" y="135"/>
                  </a:moveTo>
                  <a:lnTo>
                    <a:pt x="38" y="135"/>
                  </a:lnTo>
                  <a:cubicBezTo>
                    <a:pt x="92" y="139"/>
                    <a:pt x="89" y="0"/>
                    <a:pt x="59" y="0"/>
                  </a:cubicBezTo>
                  <a:cubicBezTo>
                    <a:pt x="38" y="0"/>
                    <a:pt x="34" y="21"/>
                    <a:pt x="21" y="55"/>
                  </a:cubicBezTo>
                  <a:cubicBezTo>
                    <a:pt x="0" y="97"/>
                    <a:pt x="17" y="135"/>
                    <a:pt x="38" y="135"/>
                  </a:cubicBezTo>
                </a:path>
              </a:pathLst>
            </a:custGeom>
            <a:solidFill>
              <a:srgbClr val="30303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21" name="Freeform 68"/>
            <p:cNvSpPr>
              <a:spLocks noChangeArrowheads="1"/>
            </p:cNvSpPr>
            <p:nvPr/>
          </p:nvSpPr>
          <p:spPr bwMode="auto">
            <a:xfrm>
              <a:off x="18558929" y="7245066"/>
              <a:ext cx="190207" cy="289447"/>
            </a:xfrm>
            <a:custGeom>
              <a:avLst/>
              <a:gdLst>
                <a:gd name="T0" fmla="*/ 0 w 304"/>
                <a:gd name="T1" fmla="*/ 463 h 464"/>
                <a:gd name="T2" fmla="*/ 0 w 304"/>
                <a:gd name="T3" fmla="*/ 463 h 464"/>
                <a:gd name="T4" fmla="*/ 59 w 304"/>
                <a:gd name="T5" fmla="*/ 75 h 464"/>
                <a:gd name="T6" fmla="*/ 110 w 304"/>
                <a:gd name="T7" fmla="*/ 4 h 464"/>
                <a:gd name="T8" fmla="*/ 228 w 304"/>
                <a:gd name="T9" fmla="*/ 294 h 464"/>
                <a:gd name="T10" fmla="*/ 223 w 304"/>
                <a:gd name="T11" fmla="*/ 446 h 464"/>
                <a:gd name="T12" fmla="*/ 0 w 304"/>
                <a:gd name="T13" fmla="*/ 463 h 464"/>
              </a:gdLst>
              <a:ahLst/>
              <a:cxnLst>
                <a:cxn ang="0">
                  <a:pos x="T0" y="T1"/>
                </a:cxn>
                <a:cxn ang="0">
                  <a:pos x="T2" y="T3"/>
                </a:cxn>
                <a:cxn ang="0">
                  <a:pos x="T4" y="T5"/>
                </a:cxn>
                <a:cxn ang="0">
                  <a:pos x="T6" y="T7"/>
                </a:cxn>
                <a:cxn ang="0">
                  <a:pos x="T8" y="T9"/>
                </a:cxn>
                <a:cxn ang="0">
                  <a:pos x="T10" y="T11"/>
                </a:cxn>
                <a:cxn ang="0">
                  <a:pos x="T12" y="T13"/>
                </a:cxn>
              </a:cxnLst>
              <a:rect l="0" t="0" r="r" b="b"/>
              <a:pathLst>
                <a:path w="304" h="464">
                  <a:moveTo>
                    <a:pt x="0" y="463"/>
                  </a:moveTo>
                  <a:lnTo>
                    <a:pt x="0" y="463"/>
                  </a:lnTo>
                  <a:cubicBezTo>
                    <a:pt x="71" y="333"/>
                    <a:pt x="75" y="126"/>
                    <a:pt x="59" y="75"/>
                  </a:cubicBezTo>
                  <a:cubicBezTo>
                    <a:pt x="42" y="21"/>
                    <a:pt x="71" y="0"/>
                    <a:pt x="110" y="4"/>
                  </a:cubicBezTo>
                  <a:cubicBezTo>
                    <a:pt x="147" y="4"/>
                    <a:pt x="303" y="75"/>
                    <a:pt x="228" y="294"/>
                  </a:cubicBezTo>
                  <a:cubicBezTo>
                    <a:pt x="198" y="387"/>
                    <a:pt x="223" y="446"/>
                    <a:pt x="223" y="446"/>
                  </a:cubicBezTo>
                  <a:cubicBezTo>
                    <a:pt x="0" y="463"/>
                    <a:pt x="0" y="463"/>
                    <a:pt x="0" y="463"/>
                  </a:cubicBezTo>
                </a:path>
              </a:pathLst>
            </a:custGeom>
            <a:solidFill>
              <a:srgbClr val="EEC0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22" name="Freeform 69"/>
            <p:cNvSpPr>
              <a:spLocks noChangeArrowheads="1"/>
            </p:cNvSpPr>
            <p:nvPr/>
          </p:nvSpPr>
          <p:spPr bwMode="auto">
            <a:xfrm>
              <a:off x="18558929" y="7247822"/>
              <a:ext cx="157128" cy="286691"/>
            </a:xfrm>
            <a:custGeom>
              <a:avLst/>
              <a:gdLst>
                <a:gd name="T0" fmla="*/ 101 w 250"/>
                <a:gd name="T1" fmla="*/ 0 h 460"/>
                <a:gd name="T2" fmla="*/ 101 w 250"/>
                <a:gd name="T3" fmla="*/ 0 h 460"/>
                <a:gd name="T4" fmla="*/ 54 w 250"/>
                <a:gd name="T5" fmla="*/ 42 h 460"/>
                <a:gd name="T6" fmla="*/ 59 w 250"/>
                <a:gd name="T7" fmla="*/ 71 h 460"/>
                <a:gd name="T8" fmla="*/ 67 w 250"/>
                <a:gd name="T9" fmla="*/ 151 h 460"/>
                <a:gd name="T10" fmla="*/ 0 w 250"/>
                <a:gd name="T11" fmla="*/ 459 h 460"/>
                <a:gd name="T12" fmla="*/ 223 w 250"/>
                <a:gd name="T13" fmla="*/ 442 h 460"/>
                <a:gd name="T14" fmla="*/ 211 w 250"/>
                <a:gd name="T15" fmla="*/ 379 h 460"/>
                <a:gd name="T16" fmla="*/ 228 w 250"/>
                <a:gd name="T17" fmla="*/ 290 h 460"/>
                <a:gd name="T18" fmla="*/ 249 w 250"/>
                <a:gd name="T19" fmla="*/ 185 h 460"/>
                <a:gd name="T20" fmla="*/ 110 w 250"/>
                <a:gd name="T21" fmla="*/ 0 h 460"/>
                <a:gd name="T22" fmla="*/ 101 w 250"/>
                <a:gd name="T23"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460">
                  <a:moveTo>
                    <a:pt x="101" y="0"/>
                  </a:moveTo>
                  <a:lnTo>
                    <a:pt x="101" y="0"/>
                  </a:lnTo>
                  <a:cubicBezTo>
                    <a:pt x="75" y="0"/>
                    <a:pt x="54" y="12"/>
                    <a:pt x="54" y="42"/>
                  </a:cubicBezTo>
                  <a:cubicBezTo>
                    <a:pt x="54" y="50"/>
                    <a:pt x="54" y="58"/>
                    <a:pt x="59" y="71"/>
                  </a:cubicBezTo>
                  <a:cubicBezTo>
                    <a:pt x="63" y="84"/>
                    <a:pt x="67" y="114"/>
                    <a:pt x="67" y="151"/>
                  </a:cubicBezTo>
                  <a:cubicBezTo>
                    <a:pt x="67" y="236"/>
                    <a:pt x="50" y="366"/>
                    <a:pt x="0" y="459"/>
                  </a:cubicBezTo>
                  <a:cubicBezTo>
                    <a:pt x="223" y="442"/>
                    <a:pt x="223" y="442"/>
                    <a:pt x="223" y="442"/>
                  </a:cubicBezTo>
                  <a:cubicBezTo>
                    <a:pt x="223" y="442"/>
                    <a:pt x="211" y="417"/>
                    <a:pt x="211" y="379"/>
                  </a:cubicBezTo>
                  <a:cubicBezTo>
                    <a:pt x="211" y="354"/>
                    <a:pt x="215" y="324"/>
                    <a:pt x="228" y="290"/>
                  </a:cubicBezTo>
                  <a:cubicBezTo>
                    <a:pt x="240" y="253"/>
                    <a:pt x="249" y="215"/>
                    <a:pt x="249" y="185"/>
                  </a:cubicBezTo>
                  <a:cubicBezTo>
                    <a:pt x="249" y="50"/>
                    <a:pt x="139" y="0"/>
                    <a:pt x="110" y="0"/>
                  </a:cubicBezTo>
                  <a:cubicBezTo>
                    <a:pt x="105" y="0"/>
                    <a:pt x="105" y="0"/>
                    <a:pt x="101" y="0"/>
                  </a:cubicBezTo>
                </a:path>
              </a:pathLst>
            </a:custGeom>
            <a:solidFill>
              <a:srgbClr val="E7AB8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23" name="Freeform 70"/>
            <p:cNvSpPr>
              <a:spLocks noChangeArrowheads="1"/>
            </p:cNvSpPr>
            <p:nvPr/>
          </p:nvSpPr>
          <p:spPr bwMode="auto">
            <a:xfrm>
              <a:off x="18501039" y="7443544"/>
              <a:ext cx="325284" cy="416253"/>
            </a:xfrm>
            <a:custGeom>
              <a:avLst/>
              <a:gdLst>
                <a:gd name="T0" fmla="*/ 101 w 519"/>
                <a:gd name="T1" fmla="*/ 64 h 668"/>
                <a:gd name="T2" fmla="*/ 101 w 519"/>
                <a:gd name="T3" fmla="*/ 64 h 668"/>
                <a:gd name="T4" fmla="*/ 476 w 519"/>
                <a:gd name="T5" fmla="*/ 165 h 668"/>
                <a:gd name="T6" fmla="*/ 439 w 519"/>
                <a:gd name="T7" fmla="*/ 271 h 668"/>
                <a:gd name="T8" fmla="*/ 405 w 519"/>
                <a:gd name="T9" fmla="*/ 426 h 668"/>
                <a:gd name="T10" fmla="*/ 363 w 519"/>
                <a:gd name="T11" fmla="*/ 561 h 668"/>
                <a:gd name="T12" fmla="*/ 249 w 519"/>
                <a:gd name="T13" fmla="*/ 662 h 668"/>
                <a:gd name="T14" fmla="*/ 17 w 519"/>
                <a:gd name="T15" fmla="*/ 494 h 668"/>
                <a:gd name="T16" fmla="*/ 101 w 519"/>
                <a:gd name="T17" fmla="*/ 64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9" h="668">
                  <a:moveTo>
                    <a:pt x="101" y="64"/>
                  </a:moveTo>
                  <a:lnTo>
                    <a:pt x="101" y="64"/>
                  </a:lnTo>
                  <a:cubicBezTo>
                    <a:pt x="169" y="0"/>
                    <a:pt x="414" y="43"/>
                    <a:pt x="476" y="165"/>
                  </a:cubicBezTo>
                  <a:cubicBezTo>
                    <a:pt x="518" y="241"/>
                    <a:pt x="439" y="271"/>
                    <a:pt x="439" y="271"/>
                  </a:cubicBezTo>
                  <a:cubicBezTo>
                    <a:pt x="502" y="287"/>
                    <a:pt x="518" y="418"/>
                    <a:pt x="405" y="426"/>
                  </a:cubicBezTo>
                  <a:cubicBezTo>
                    <a:pt x="460" y="452"/>
                    <a:pt x="451" y="570"/>
                    <a:pt x="363" y="561"/>
                  </a:cubicBezTo>
                  <a:cubicBezTo>
                    <a:pt x="405" y="620"/>
                    <a:pt x="371" y="667"/>
                    <a:pt x="249" y="662"/>
                  </a:cubicBezTo>
                  <a:cubicBezTo>
                    <a:pt x="127" y="662"/>
                    <a:pt x="34" y="583"/>
                    <a:pt x="17" y="494"/>
                  </a:cubicBezTo>
                  <a:cubicBezTo>
                    <a:pt x="0" y="401"/>
                    <a:pt x="34" y="123"/>
                    <a:pt x="101" y="64"/>
                  </a:cubicBezTo>
                </a:path>
              </a:pathLst>
            </a:custGeom>
            <a:solidFill>
              <a:srgbClr val="EEC0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24" name="Freeform 71"/>
            <p:cNvSpPr>
              <a:spLocks noChangeArrowheads="1"/>
            </p:cNvSpPr>
            <p:nvPr/>
          </p:nvSpPr>
          <p:spPr bwMode="auto">
            <a:xfrm>
              <a:off x="15477000" y="8739167"/>
              <a:ext cx="330797" cy="482412"/>
            </a:xfrm>
            <a:custGeom>
              <a:avLst/>
              <a:gdLst>
                <a:gd name="T0" fmla="*/ 245 w 528"/>
                <a:gd name="T1" fmla="*/ 64 h 773"/>
                <a:gd name="T2" fmla="*/ 245 w 528"/>
                <a:gd name="T3" fmla="*/ 64 h 773"/>
                <a:gd name="T4" fmla="*/ 215 w 528"/>
                <a:gd name="T5" fmla="*/ 367 h 773"/>
                <a:gd name="T6" fmla="*/ 8 w 528"/>
                <a:gd name="T7" fmla="*/ 469 h 773"/>
                <a:gd name="T8" fmla="*/ 215 w 528"/>
                <a:gd name="T9" fmla="*/ 692 h 773"/>
                <a:gd name="T10" fmla="*/ 383 w 528"/>
                <a:gd name="T11" fmla="*/ 763 h 773"/>
                <a:gd name="T12" fmla="*/ 527 w 528"/>
                <a:gd name="T13" fmla="*/ 0 h 773"/>
                <a:gd name="T14" fmla="*/ 245 w 528"/>
                <a:gd name="T15" fmla="*/ 64 h 7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8" h="773">
                  <a:moveTo>
                    <a:pt x="245" y="64"/>
                  </a:moveTo>
                  <a:lnTo>
                    <a:pt x="245" y="64"/>
                  </a:lnTo>
                  <a:cubicBezTo>
                    <a:pt x="177" y="165"/>
                    <a:pt x="190" y="296"/>
                    <a:pt x="215" y="367"/>
                  </a:cubicBezTo>
                  <a:cubicBezTo>
                    <a:pt x="135" y="283"/>
                    <a:pt x="0" y="346"/>
                    <a:pt x="8" y="469"/>
                  </a:cubicBezTo>
                  <a:cubicBezTo>
                    <a:pt x="13" y="591"/>
                    <a:pt x="118" y="608"/>
                    <a:pt x="215" y="692"/>
                  </a:cubicBezTo>
                  <a:cubicBezTo>
                    <a:pt x="316" y="772"/>
                    <a:pt x="383" y="763"/>
                    <a:pt x="383" y="763"/>
                  </a:cubicBezTo>
                  <a:cubicBezTo>
                    <a:pt x="527" y="0"/>
                    <a:pt x="527" y="0"/>
                    <a:pt x="527" y="0"/>
                  </a:cubicBezTo>
                  <a:cubicBezTo>
                    <a:pt x="245" y="64"/>
                    <a:pt x="245" y="64"/>
                    <a:pt x="245" y="64"/>
                  </a:cubicBezTo>
                </a:path>
              </a:pathLst>
            </a:custGeom>
            <a:solidFill>
              <a:srgbClr val="EEC0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25" name="Freeform 72"/>
            <p:cNvSpPr>
              <a:spLocks noChangeArrowheads="1"/>
            </p:cNvSpPr>
            <p:nvPr/>
          </p:nvSpPr>
          <p:spPr bwMode="auto">
            <a:xfrm>
              <a:off x="16629278" y="8711601"/>
              <a:ext cx="328039" cy="482412"/>
            </a:xfrm>
            <a:custGeom>
              <a:avLst/>
              <a:gdLst>
                <a:gd name="T0" fmla="*/ 283 w 524"/>
                <a:gd name="T1" fmla="*/ 68 h 773"/>
                <a:gd name="T2" fmla="*/ 283 w 524"/>
                <a:gd name="T3" fmla="*/ 68 h 773"/>
                <a:gd name="T4" fmla="*/ 312 w 524"/>
                <a:gd name="T5" fmla="*/ 367 h 773"/>
                <a:gd name="T6" fmla="*/ 519 w 524"/>
                <a:gd name="T7" fmla="*/ 468 h 773"/>
                <a:gd name="T8" fmla="*/ 308 w 524"/>
                <a:gd name="T9" fmla="*/ 692 h 773"/>
                <a:gd name="T10" fmla="*/ 139 w 524"/>
                <a:gd name="T11" fmla="*/ 763 h 773"/>
                <a:gd name="T12" fmla="*/ 0 w 524"/>
                <a:gd name="T13" fmla="*/ 0 h 773"/>
                <a:gd name="T14" fmla="*/ 283 w 524"/>
                <a:gd name="T15" fmla="*/ 68 h 7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4" h="773">
                  <a:moveTo>
                    <a:pt x="283" y="68"/>
                  </a:moveTo>
                  <a:lnTo>
                    <a:pt x="283" y="68"/>
                  </a:lnTo>
                  <a:cubicBezTo>
                    <a:pt x="350" y="164"/>
                    <a:pt x="337" y="296"/>
                    <a:pt x="312" y="367"/>
                  </a:cubicBezTo>
                  <a:cubicBezTo>
                    <a:pt x="392" y="282"/>
                    <a:pt x="523" y="346"/>
                    <a:pt x="519" y="468"/>
                  </a:cubicBezTo>
                  <a:cubicBezTo>
                    <a:pt x="514" y="590"/>
                    <a:pt x="409" y="607"/>
                    <a:pt x="308" y="692"/>
                  </a:cubicBezTo>
                  <a:cubicBezTo>
                    <a:pt x="211" y="772"/>
                    <a:pt x="139" y="763"/>
                    <a:pt x="139" y="763"/>
                  </a:cubicBezTo>
                  <a:cubicBezTo>
                    <a:pt x="0" y="0"/>
                    <a:pt x="0" y="0"/>
                    <a:pt x="0" y="0"/>
                  </a:cubicBezTo>
                  <a:cubicBezTo>
                    <a:pt x="283" y="68"/>
                    <a:pt x="283" y="68"/>
                    <a:pt x="283" y="68"/>
                  </a:cubicBezTo>
                </a:path>
              </a:pathLst>
            </a:custGeom>
            <a:solidFill>
              <a:srgbClr val="EEC0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26" name="Freeform 73"/>
            <p:cNvSpPr>
              <a:spLocks noChangeArrowheads="1"/>
            </p:cNvSpPr>
            <p:nvPr/>
          </p:nvSpPr>
          <p:spPr bwMode="auto">
            <a:xfrm>
              <a:off x="16155135" y="10349049"/>
              <a:ext cx="645055" cy="215018"/>
            </a:xfrm>
            <a:custGeom>
              <a:avLst/>
              <a:gdLst>
                <a:gd name="T0" fmla="*/ 17 w 1033"/>
                <a:gd name="T1" fmla="*/ 240 h 343"/>
                <a:gd name="T2" fmla="*/ 17 w 1033"/>
                <a:gd name="T3" fmla="*/ 240 h 343"/>
                <a:gd name="T4" fmla="*/ 0 w 1033"/>
                <a:gd name="T5" fmla="*/ 342 h 343"/>
                <a:gd name="T6" fmla="*/ 1032 w 1033"/>
                <a:gd name="T7" fmla="*/ 342 h 343"/>
                <a:gd name="T8" fmla="*/ 868 w 1033"/>
                <a:gd name="T9" fmla="*/ 135 h 343"/>
                <a:gd name="T10" fmla="*/ 602 w 1033"/>
                <a:gd name="T11" fmla="*/ 4 h 343"/>
                <a:gd name="T12" fmla="*/ 17 w 1033"/>
                <a:gd name="T13" fmla="*/ 240 h 343"/>
              </a:gdLst>
              <a:ahLst/>
              <a:cxnLst>
                <a:cxn ang="0">
                  <a:pos x="T0" y="T1"/>
                </a:cxn>
                <a:cxn ang="0">
                  <a:pos x="T2" y="T3"/>
                </a:cxn>
                <a:cxn ang="0">
                  <a:pos x="T4" y="T5"/>
                </a:cxn>
                <a:cxn ang="0">
                  <a:pos x="T6" y="T7"/>
                </a:cxn>
                <a:cxn ang="0">
                  <a:pos x="T8" y="T9"/>
                </a:cxn>
                <a:cxn ang="0">
                  <a:pos x="T10" y="T11"/>
                </a:cxn>
                <a:cxn ang="0">
                  <a:pos x="T12" y="T13"/>
                </a:cxn>
              </a:cxnLst>
              <a:rect l="0" t="0" r="r" b="b"/>
              <a:pathLst>
                <a:path w="1033" h="343">
                  <a:moveTo>
                    <a:pt x="17" y="240"/>
                  </a:moveTo>
                  <a:lnTo>
                    <a:pt x="17" y="240"/>
                  </a:lnTo>
                  <a:cubicBezTo>
                    <a:pt x="0" y="270"/>
                    <a:pt x="0" y="342"/>
                    <a:pt x="0" y="342"/>
                  </a:cubicBezTo>
                  <a:cubicBezTo>
                    <a:pt x="1032" y="342"/>
                    <a:pt x="1032" y="342"/>
                    <a:pt x="1032" y="342"/>
                  </a:cubicBezTo>
                  <a:cubicBezTo>
                    <a:pt x="1011" y="224"/>
                    <a:pt x="977" y="215"/>
                    <a:pt x="868" y="135"/>
                  </a:cubicBezTo>
                  <a:cubicBezTo>
                    <a:pt x="758" y="55"/>
                    <a:pt x="754" y="0"/>
                    <a:pt x="602" y="4"/>
                  </a:cubicBezTo>
                  <a:cubicBezTo>
                    <a:pt x="17" y="240"/>
                    <a:pt x="17" y="240"/>
                    <a:pt x="17" y="240"/>
                  </a:cubicBezTo>
                </a:path>
              </a:pathLst>
            </a:custGeom>
            <a:solidFill>
              <a:srgbClr val="30303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28" name="Freeform 74"/>
            <p:cNvSpPr>
              <a:spLocks noChangeArrowheads="1"/>
            </p:cNvSpPr>
            <p:nvPr/>
          </p:nvSpPr>
          <p:spPr bwMode="auto">
            <a:xfrm>
              <a:off x="15443921" y="8890782"/>
              <a:ext cx="1361782" cy="1623665"/>
            </a:xfrm>
            <a:custGeom>
              <a:avLst/>
              <a:gdLst>
                <a:gd name="T0" fmla="*/ 2069 w 2180"/>
                <a:gd name="T1" fmla="*/ 71 h 2598"/>
                <a:gd name="T2" fmla="*/ 2069 w 2180"/>
                <a:gd name="T3" fmla="*/ 71 h 2598"/>
                <a:gd name="T4" fmla="*/ 1837 w 2180"/>
                <a:gd name="T5" fmla="*/ 2340 h 2598"/>
                <a:gd name="T6" fmla="*/ 1125 w 2180"/>
                <a:gd name="T7" fmla="*/ 2597 h 2598"/>
                <a:gd name="T8" fmla="*/ 1348 w 2180"/>
                <a:gd name="T9" fmla="*/ 712 h 2598"/>
                <a:gd name="T10" fmla="*/ 1238 w 2180"/>
                <a:gd name="T11" fmla="*/ 696 h 2598"/>
                <a:gd name="T12" fmla="*/ 745 w 2180"/>
                <a:gd name="T13" fmla="*/ 2504 h 2598"/>
                <a:gd name="T14" fmla="*/ 50 w 2180"/>
                <a:gd name="T15" fmla="*/ 2504 h 2598"/>
                <a:gd name="T16" fmla="*/ 0 w 2180"/>
                <a:gd name="T17" fmla="*/ 2319 h 2598"/>
                <a:gd name="T18" fmla="*/ 412 w 2180"/>
                <a:gd name="T19" fmla="*/ 152 h 2598"/>
                <a:gd name="T20" fmla="*/ 1125 w 2180"/>
                <a:gd name="T21" fmla="*/ 0 h 2598"/>
                <a:gd name="T22" fmla="*/ 2069 w 2180"/>
                <a:gd name="T23" fmla="*/ 7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0" h="2598">
                  <a:moveTo>
                    <a:pt x="2069" y="71"/>
                  </a:moveTo>
                  <a:lnTo>
                    <a:pt x="2069" y="71"/>
                  </a:lnTo>
                  <a:cubicBezTo>
                    <a:pt x="2179" y="696"/>
                    <a:pt x="2061" y="1808"/>
                    <a:pt x="1837" y="2340"/>
                  </a:cubicBezTo>
                  <a:cubicBezTo>
                    <a:pt x="1622" y="2416"/>
                    <a:pt x="1462" y="2567"/>
                    <a:pt x="1125" y="2597"/>
                  </a:cubicBezTo>
                  <a:cubicBezTo>
                    <a:pt x="1356" y="1564"/>
                    <a:pt x="1356" y="932"/>
                    <a:pt x="1348" y="712"/>
                  </a:cubicBezTo>
                  <a:cubicBezTo>
                    <a:pt x="1323" y="717"/>
                    <a:pt x="1238" y="696"/>
                    <a:pt x="1238" y="696"/>
                  </a:cubicBezTo>
                  <a:cubicBezTo>
                    <a:pt x="1209" y="974"/>
                    <a:pt x="855" y="2348"/>
                    <a:pt x="745" y="2504"/>
                  </a:cubicBezTo>
                  <a:cubicBezTo>
                    <a:pt x="50" y="2504"/>
                    <a:pt x="50" y="2504"/>
                    <a:pt x="50" y="2504"/>
                  </a:cubicBezTo>
                  <a:cubicBezTo>
                    <a:pt x="29" y="2377"/>
                    <a:pt x="0" y="2319"/>
                    <a:pt x="0" y="2319"/>
                  </a:cubicBezTo>
                  <a:cubicBezTo>
                    <a:pt x="261" y="1446"/>
                    <a:pt x="391" y="421"/>
                    <a:pt x="412" y="152"/>
                  </a:cubicBezTo>
                  <a:cubicBezTo>
                    <a:pt x="1125" y="0"/>
                    <a:pt x="1125" y="0"/>
                    <a:pt x="1125" y="0"/>
                  </a:cubicBezTo>
                  <a:cubicBezTo>
                    <a:pt x="2069" y="71"/>
                    <a:pt x="2069" y="71"/>
                    <a:pt x="2069" y="71"/>
                  </a:cubicBezTo>
                </a:path>
              </a:pathLst>
            </a:custGeom>
            <a:solidFill>
              <a:srgbClr val="534A4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29" name="Freeform 75"/>
            <p:cNvSpPr>
              <a:spLocks noChangeArrowheads="1"/>
            </p:cNvSpPr>
            <p:nvPr/>
          </p:nvSpPr>
          <p:spPr bwMode="auto">
            <a:xfrm>
              <a:off x="16146864" y="9326332"/>
              <a:ext cx="146103" cy="1188115"/>
            </a:xfrm>
            <a:custGeom>
              <a:avLst/>
              <a:gdLst>
                <a:gd name="T0" fmla="*/ 0 w 232"/>
                <a:gd name="T1" fmla="*/ 1901 h 1902"/>
                <a:gd name="T2" fmla="*/ 4 w 232"/>
                <a:gd name="T3" fmla="*/ 1901 h 1902"/>
                <a:gd name="T4" fmla="*/ 4 w 232"/>
                <a:gd name="T5" fmla="*/ 1901 h 1902"/>
                <a:gd name="T6" fmla="*/ 109 w 232"/>
                <a:gd name="T7" fmla="*/ 37 h 1902"/>
                <a:gd name="T8" fmla="*/ 109 w 232"/>
                <a:gd name="T9" fmla="*/ 33 h 1902"/>
                <a:gd name="T10" fmla="*/ 109 w 232"/>
                <a:gd name="T11" fmla="*/ 33 h 1902"/>
                <a:gd name="T12" fmla="*/ 109 w 232"/>
                <a:gd name="T13" fmla="*/ 33 h 1902"/>
                <a:gd name="T14" fmla="*/ 109 w 232"/>
                <a:gd name="T15" fmla="*/ 33 h 1902"/>
                <a:gd name="T16" fmla="*/ 109 w 232"/>
                <a:gd name="T17" fmla="*/ 29 h 1902"/>
                <a:gd name="T18" fmla="*/ 109 w 232"/>
                <a:gd name="T19" fmla="*/ 29 h 1902"/>
                <a:gd name="T20" fmla="*/ 109 w 232"/>
                <a:gd name="T21" fmla="*/ 29 h 1902"/>
                <a:gd name="T22" fmla="*/ 109 w 232"/>
                <a:gd name="T23" fmla="*/ 29 h 1902"/>
                <a:gd name="T24" fmla="*/ 109 w 232"/>
                <a:gd name="T25" fmla="*/ 29 h 1902"/>
                <a:gd name="T26" fmla="*/ 113 w 232"/>
                <a:gd name="T27" fmla="*/ 25 h 1902"/>
                <a:gd name="T28" fmla="*/ 113 w 232"/>
                <a:gd name="T29" fmla="*/ 21 h 1902"/>
                <a:gd name="T30" fmla="*/ 113 w 232"/>
                <a:gd name="T31" fmla="*/ 21 h 1902"/>
                <a:gd name="T32" fmla="*/ 113 w 232"/>
                <a:gd name="T33" fmla="*/ 21 h 1902"/>
                <a:gd name="T34" fmla="*/ 113 w 232"/>
                <a:gd name="T35" fmla="*/ 21 h 1902"/>
                <a:gd name="T36" fmla="*/ 113 w 232"/>
                <a:gd name="T37" fmla="*/ 21 h 1902"/>
                <a:gd name="T38" fmla="*/ 113 w 232"/>
                <a:gd name="T39" fmla="*/ 21 h 1902"/>
                <a:gd name="T40" fmla="*/ 113 w 232"/>
                <a:gd name="T41" fmla="*/ 21 h 1902"/>
                <a:gd name="T42" fmla="*/ 113 w 232"/>
                <a:gd name="T43" fmla="*/ 16 h 1902"/>
                <a:gd name="T44" fmla="*/ 113 w 232"/>
                <a:gd name="T45" fmla="*/ 16 h 1902"/>
                <a:gd name="T46" fmla="*/ 113 w 232"/>
                <a:gd name="T47" fmla="*/ 16 h 1902"/>
                <a:gd name="T48" fmla="*/ 113 w 232"/>
                <a:gd name="T49" fmla="*/ 16 h 1902"/>
                <a:gd name="T50" fmla="*/ 113 w 232"/>
                <a:gd name="T51" fmla="*/ 16 h 1902"/>
                <a:gd name="T52" fmla="*/ 113 w 232"/>
                <a:gd name="T53" fmla="*/ 16 h 1902"/>
                <a:gd name="T54" fmla="*/ 113 w 232"/>
                <a:gd name="T55" fmla="*/ 16 h 1902"/>
                <a:gd name="T56" fmla="*/ 113 w 232"/>
                <a:gd name="T57" fmla="*/ 16 h 1902"/>
                <a:gd name="T58" fmla="*/ 0 w 232"/>
                <a:gd name="T59" fmla="*/ 1901 h 1902"/>
                <a:gd name="T60" fmla="*/ 113 w 232"/>
                <a:gd name="T61" fmla="*/ 16 h 1902"/>
                <a:gd name="T62" fmla="*/ 113 w 232"/>
                <a:gd name="T63" fmla="*/ 12 h 1902"/>
                <a:gd name="T64" fmla="*/ 113 w 232"/>
                <a:gd name="T65" fmla="*/ 12 h 1902"/>
                <a:gd name="T66" fmla="*/ 113 w 232"/>
                <a:gd name="T67" fmla="*/ 12 h 1902"/>
                <a:gd name="T68" fmla="*/ 113 w 232"/>
                <a:gd name="T69" fmla="*/ 12 h 1902"/>
                <a:gd name="T70" fmla="*/ 113 w 232"/>
                <a:gd name="T71" fmla="*/ 12 h 1902"/>
                <a:gd name="T72" fmla="*/ 113 w 232"/>
                <a:gd name="T73" fmla="*/ 12 h 1902"/>
                <a:gd name="T74" fmla="*/ 113 w 232"/>
                <a:gd name="T75" fmla="*/ 8 h 1902"/>
                <a:gd name="T76" fmla="*/ 113 w 232"/>
                <a:gd name="T77" fmla="*/ 8 h 1902"/>
                <a:gd name="T78" fmla="*/ 113 w 232"/>
                <a:gd name="T79" fmla="*/ 8 h 1902"/>
                <a:gd name="T80" fmla="*/ 113 w 232"/>
                <a:gd name="T81" fmla="*/ 8 h 1902"/>
                <a:gd name="T82" fmla="*/ 113 w 232"/>
                <a:gd name="T83" fmla="*/ 8 h 1902"/>
                <a:gd name="T84" fmla="*/ 113 w 232"/>
                <a:gd name="T85" fmla="*/ 8 h 1902"/>
                <a:gd name="T86" fmla="*/ 113 w 232"/>
                <a:gd name="T87" fmla="*/ 8 h 1902"/>
                <a:gd name="T88" fmla="*/ 113 w 232"/>
                <a:gd name="T89" fmla="*/ 8 h 1902"/>
                <a:gd name="T90" fmla="*/ 113 w 232"/>
                <a:gd name="T91" fmla="*/ 4 h 1902"/>
                <a:gd name="T92" fmla="*/ 113 w 232"/>
                <a:gd name="T93" fmla="*/ 4 h 1902"/>
                <a:gd name="T94" fmla="*/ 113 w 232"/>
                <a:gd name="T95" fmla="*/ 4 h 1902"/>
                <a:gd name="T96" fmla="*/ 113 w 232"/>
                <a:gd name="T97" fmla="*/ 4 h 1902"/>
                <a:gd name="T98" fmla="*/ 113 w 232"/>
                <a:gd name="T99" fmla="*/ 4 h 1902"/>
                <a:gd name="T100" fmla="*/ 113 w 232"/>
                <a:gd name="T101" fmla="*/ 4 h 1902"/>
                <a:gd name="T102" fmla="*/ 113 w 232"/>
                <a:gd name="T103" fmla="*/ 4 h 1902"/>
                <a:gd name="T104" fmla="*/ 113 w 232"/>
                <a:gd name="T105" fmla="*/ 4 h 1902"/>
                <a:gd name="T106" fmla="*/ 113 w 232"/>
                <a:gd name="T107" fmla="*/ 4 h 1902"/>
                <a:gd name="T108" fmla="*/ 113 w 232"/>
                <a:gd name="T109" fmla="*/ 0 h 1902"/>
                <a:gd name="T110" fmla="*/ 113 w 232"/>
                <a:gd name="T111" fmla="*/ 0 h 1902"/>
                <a:gd name="T112" fmla="*/ 113 w 232"/>
                <a:gd name="T113" fmla="*/ 0 h 1902"/>
                <a:gd name="T114" fmla="*/ 113 w 232"/>
                <a:gd name="T115" fmla="*/ 0 h 1902"/>
                <a:gd name="T116" fmla="*/ 113 w 232"/>
                <a:gd name="T117" fmla="*/ 0 h 1902"/>
                <a:gd name="T118" fmla="*/ 113 w 232"/>
                <a:gd name="T119" fmla="*/ 0 h 1902"/>
                <a:gd name="T120" fmla="*/ 113 w 232"/>
                <a:gd name="T121" fmla="*/ 0 h 1902"/>
                <a:gd name="T122" fmla="*/ 113 w 232"/>
                <a:gd name="T123" fmla="*/ 0 h 1902"/>
                <a:gd name="T124" fmla="*/ 0 w 232"/>
                <a:gd name="T125" fmla="*/ 1901 h 1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902">
                  <a:moveTo>
                    <a:pt x="0" y="1901"/>
                  </a:moveTo>
                  <a:lnTo>
                    <a:pt x="0" y="1901"/>
                  </a:lnTo>
                  <a:lnTo>
                    <a:pt x="0" y="1901"/>
                  </a:lnTo>
                  <a:lnTo>
                    <a:pt x="0" y="1901"/>
                  </a:lnTo>
                  <a:lnTo>
                    <a:pt x="4" y="1901"/>
                  </a:lnTo>
                  <a:lnTo>
                    <a:pt x="4" y="1901"/>
                  </a:lnTo>
                  <a:lnTo>
                    <a:pt x="4" y="1901"/>
                  </a:lnTo>
                  <a:lnTo>
                    <a:pt x="4" y="1901"/>
                  </a:lnTo>
                  <a:lnTo>
                    <a:pt x="4" y="1901"/>
                  </a:lnTo>
                  <a:lnTo>
                    <a:pt x="4" y="1901"/>
                  </a:lnTo>
                  <a:lnTo>
                    <a:pt x="4" y="1901"/>
                  </a:lnTo>
                  <a:lnTo>
                    <a:pt x="4" y="1901"/>
                  </a:lnTo>
                  <a:lnTo>
                    <a:pt x="109" y="37"/>
                  </a:lnTo>
                  <a:lnTo>
                    <a:pt x="109" y="37"/>
                  </a:lnTo>
                  <a:lnTo>
                    <a:pt x="109" y="37"/>
                  </a:lnTo>
                  <a:lnTo>
                    <a:pt x="109" y="37"/>
                  </a:lnTo>
                  <a:lnTo>
                    <a:pt x="109" y="33"/>
                  </a:lnTo>
                  <a:lnTo>
                    <a:pt x="109" y="33"/>
                  </a:lnTo>
                  <a:lnTo>
                    <a:pt x="109" y="33"/>
                  </a:lnTo>
                  <a:lnTo>
                    <a:pt x="109" y="33"/>
                  </a:lnTo>
                  <a:lnTo>
                    <a:pt x="109" y="33"/>
                  </a:lnTo>
                  <a:lnTo>
                    <a:pt x="109" y="33"/>
                  </a:lnTo>
                  <a:lnTo>
                    <a:pt x="109" y="33"/>
                  </a:lnTo>
                  <a:lnTo>
                    <a:pt x="109" y="33"/>
                  </a:lnTo>
                  <a:lnTo>
                    <a:pt x="109" y="33"/>
                  </a:lnTo>
                  <a:lnTo>
                    <a:pt x="109" y="33"/>
                  </a:lnTo>
                  <a:lnTo>
                    <a:pt x="109" y="33"/>
                  </a:lnTo>
                  <a:lnTo>
                    <a:pt x="109" y="33"/>
                  </a:lnTo>
                  <a:lnTo>
                    <a:pt x="109" y="33"/>
                  </a:lnTo>
                  <a:lnTo>
                    <a:pt x="109" y="33"/>
                  </a:lnTo>
                  <a:lnTo>
                    <a:pt x="109" y="33"/>
                  </a:lnTo>
                  <a:lnTo>
                    <a:pt x="109" y="33"/>
                  </a:lnTo>
                  <a:lnTo>
                    <a:pt x="109" y="29"/>
                  </a:lnTo>
                  <a:lnTo>
                    <a:pt x="109" y="29"/>
                  </a:lnTo>
                  <a:lnTo>
                    <a:pt x="109" y="29"/>
                  </a:lnTo>
                  <a:lnTo>
                    <a:pt x="109" y="29"/>
                  </a:lnTo>
                  <a:lnTo>
                    <a:pt x="109" y="29"/>
                  </a:lnTo>
                  <a:lnTo>
                    <a:pt x="109" y="29"/>
                  </a:lnTo>
                  <a:lnTo>
                    <a:pt x="109" y="29"/>
                  </a:lnTo>
                  <a:lnTo>
                    <a:pt x="109" y="29"/>
                  </a:lnTo>
                  <a:lnTo>
                    <a:pt x="109" y="29"/>
                  </a:lnTo>
                  <a:lnTo>
                    <a:pt x="109" y="29"/>
                  </a:lnTo>
                  <a:lnTo>
                    <a:pt x="109" y="29"/>
                  </a:lnTo>
                  <a:lnTo>
                    <a:pt x="109" y="29"/>
                  </a:lnTo>
                  <a:lnTo>
                    <a:pt x="109" y="29"/>
                  </a:lnTo>
                  <a:lnTo>
                    <a:pt x="109" y="29"/>
                  </a:lnTo>
                  <a:lnTo>
                    <a:pt x="109" y="29"/>
                  </a:lnTo>
                  <a:lnTo>
                    <a:pt x="109" y="29"/>
                  </a:lnTo>
                  <a:lnTo>
                    <a:pt x="109" y="29"/>
                  </a:lnTo>
                  <a:lnTo>
                    <a:pt x="109" y="29"/>
                  </a:lnTo>
                  <a:lnTo>
                    <a:pt x="109" y="29"/>
                  </a:lnTo>
                  <a:lnTo>
                    <a:pt x="109" y="29"/>
                  </a:lnTo>
                  <a:lnTo>
                    <a:pt x="113" y="25"/>
                  </a:lnTo>
                  <a:lnTo>
                    <a:pt x="113" y="25"/>
                  </a:lnTo>
                  <a:lnTo>
                    <a:pt x="113" y="25"/>
                  </a:lnTo>
                  <a:lnTo>
                    <a:pt x="113" y="25"/>
                  </a:lnTo>
                  <a:lnTo>
                    <a:pt x="113" y="21"/>
                  </a:lnTo>
                  <a:lnTo>
                    <a:pt x="113" y="21"/>
                  </a:lnTo>
                  <a:lnTo>
                    <a:pt x="113" y="21"/>
                  </a:lnTo>
                  <a:lnTo>
                    <a:pt x="113" y="21"/>
                  </a:lnTo>
                  <a:lnTo>
                    <a:pt x="113" y="21"/>
                  </a:lnTo>
                  <a:lnTo>
                    <a:pt x="113" y="21"/>
                  </a:lnTo>
                  <a:lnTo>
                    <a:pt x="113" y="21"/>
                  </a:lnTo>
                  <a:lnTo>
                    <a:pt x="113" y="21"/>
                  </a:lnTo>
                  <a:lnTo>
                    <a:pt x="113" y="21"/>
                  </a:lnTo>
                  <a:lnTo>
                    <a:pt x="113" y="21"/>
                  </a:lnTo>
                  <a:lnTo>
                    <a:pt x="113" y="21"/>
                  </a:lnTo>
                  <a:lnTo>
                    <a:pt x="113" y="21"/>
                  </a:lnTo>
                  <a:lnTo>
                    <a:pt x="113" y="21"/>
                  </a:lnTo>
                  <a:lnTo>
                    <a:pt x="113" y="21"/>
                  </a:lnTo>
                  <a:lnTo>
                    <a:pt x="113" y="21"/>
                  </a:lnTo>
                  <a:lnTo>
                    <a:pt x="113" y="21"/>
                  </a:lnTo>
                  <a:lnTo>
                    <a:pt x="113" y="21"/>
                  </a:lnTo>
                  <a:lnTo>
                    <a:pt x="113" y="21"/>
                  </a:lnTo>
                  <a:lnTo>
                    <a:pt x="113" y="21"/>
                  </a:lnTo>
                  <a:lnTo>
                    <a:pt x="113" y="21"/>
                  </a:lnTo>
                  <a:lnTo>
                    <a:pt x="113" y="21"/>
                  </a:lnTo>
                  <a:lnTo>
                    <a:pt x="113" y="21"/>
                  </a:lnTo>
                  <a:lnTo>
                    <a:pt x="113" y="21"/>
                  </a:lnTo>
                  <a:lnTo>
                    <a:pt x="113" y="21"/>
                  </a:lnTo>
                  <a:lnTo>
                    <a:pt x="113" y="21"/>
                  </a:lnTo>
                  <a:lnTo>
                    <a:pt x="113" y="21"/>
                  </a:lnTo>
                  <a:lnTo>
                    <a:pt x="113" y="21"/>
                  </a:lnTo>
                  <a:lnTo>
                    <a:pt x="113" y="21"/>
                  </a:lnTo>
                  <a:lnTo>
                    <a:pt x="113" y="16"/>
                  </a:lnTo>
                  <a:lnTo>
                    <a:pt x="113" y="16"/>
                  </a:lnTo>
                  <a:cubicBezTo>
                    <a:pt x="113" y="21"/>
                    <a:pt x="113" y="21"/>
                    <a:pt x="113" y="21"/>
                  </a:cubicBezTo>
                  <a:cubicBezTo>
                    <a:pt x="113" y="21"/>
                    <a:pt x="113" y="21"/>
                    <a:pt x="113" y="16"/>
                  </a:cubicBezTo>
                  <a:lnTo>
                    <a:pt x="113" y="16"/>
                  </a:lnTo>
                  <a:lnTo>
                    <a:pt x="113" y="16"/>
                  </a:lnTo>
                  <a:lnTo>
                    <a:pt x="113" y="16"/>
                  </a:lnTo>
                  <a:lnTo>
                    <a:pt x="113" y="16"/>
                  </a:lnTo>
                  <a:lnTo>
                    <a:pt x="113" y="16"/>
                  </a:lnTo>
                  <a:lnTo>
                    <a:pt x="113" y="16"/>
                  </a:lnTo>
                  <a:lnTo>
                    <a:pt x="113" y="16"/>
                  </a:lnTo>
                  <a:lnTo>
                    <a:pt x="113" y="16"/>
                  </a:lnTo>
                  <a:lnTo>
                    <a:pt x="113" y="16"/>
                  </a:lnTo>
                  <a:lnTo>
                    <a:pt x="113" y="16"/>
                  </a:lnTo>
                  <a:lnTo>
                    <a:pt x="113" y="16"/>
                  </a:lnTo>
                  <a:lnTo>
                    <a:pt x="113" y="16"/>
                  </a:lnTo>
                  <a:lnTo>
                    <a:pt x="113" y="16"/>
                  </a:lnTo>
                  <a:lnTo>
                    <a:pt x="113" y="16"/>
                  </a:lnTo>
                  <a:lnTo>
                    <a:pt x="113" y="16"/>
                  </a:lnTo>
                  <a:lnTo>
                    <a:pt x="113" y="16"/>
                  </a:lnTo>
                  <a:lnTo>
                    <a:pt x="113" y="16"/>
                  </a:lnTo>
                  <a:lnTo>
                    <a:pt x="113" y="16"/>
                  </a:lnTo>
                  <a:lnTo>
                    <a:pt x="113" y="16"/>
                  </a:lnTo>
                  <a:lnTo>
                    <a:pt x="113" y="16"/>
                  </a:lnTo>
                  <a:lnTo>
                    <a:pt x="113" y="16"/>
                  </a:lnTo>
                  <a:lnTo>
                    <a:pt x="113" y="16"/>
                  </a:lnTo>
                  <a:lnTo>
                    <a:pt x="113" y="16"/>
                  </a:lnTo>
                  <a:lnTo>
                    <a:pt x="113" y="16"/>
                  </a:lnTo>
                  <a:lnTo>
                    <a:pt x="113" y="16"/>
                  </a:lnTo>
                  <a:lnTo>
                    <a:pt x="113" y="16"/>
                  </a:lnTo>
                  <a:lnTo>
                    <a:pt x="113" y="16"/>
                  </a:lnTo>
                  <a:lnTo>
                    <a:pt x="113" y="16"/>
                  </a:lnTo>
                  <a:lnTo>
                    <a:pt x="223" y="16"/>
                  </a:lnTo>
                  <a:lnTo>
                    <a:pt x="223" y="16"/>
                  </a:lnTo>
                  <a:lnTo>
                    <a:pt x="223" y="16"/>
                  </a:lnTo>
                  <a:cubicBezTo>
                    <a:pt x="231" y="236"/>
                    <a:pt x="231" y="868"/>
                    <a:pt x="0" y="1901"/>
                  </a:cubicBezTo>
                  <a:lnTo>
                    <a:pt x="0" y="1901"/>
                  </a:lnTo>
                  <a:cubicBezTo>
                    <a:pt x="231" y="868"/>
                    <a:pt x="231" y="236"/>
                    <a:pt x="223" y="16"/>
                  </a:cubicBezTo>
                  <a:lnTo>
                    <a:pt x="113" y="16"/>
                  </a:lnTo>
                  <a:lnTo>
                    <a:pt x="113" y="16"/>
                  </a:lnTo>
                  <a:lnTo>
                    <a:pt x="113" y="16"/>
                  </a:lnTo>
                  <a:lnTo>
                    <a:pt x="113" y="16"/>
                  </a:lnTo>
                  <a:lnTo>
                    <a:pt x="113" y="12"/>
                  </a:lnTo>
                  <a:lnTo>
                    <a:pt x="113" y="12"/>
                  </a:lnTo>
                  <a:lnTo>
                    <a:pt x="113" y="16"/>
                  </a:lnTo>
                  <a:lnTo>
                    <a:pt x="113" y="12"/>
                  </a:lnTo>
                  <a:lnTo>
                    <a:pt x="113" y="12"/>
                  </a:lnTo>
                  <a:lnTo>
                    <a:pt x="113" y="12"/>
                  </a:lnTo>
                  <a:lnTo>
                    <a:pt x="113" y="12"/>
                  </a:lnTo>
                  <a:lnTo>
                    <a:pt x="113" y="12"/>
                  </a:lnTo>
                  <a:lnTo>
                    <a:pt x="113" y="12"/>
                  </a:lnTo>
                  <a:lnTo>
                    <a:pt x="113" y="12"/>
                  </a:lnTo>
                  <a:lnTo>
                    <a:pt x="113" y="12"/>
                  </a:lnTo>
                  <a:lnTo>
                    <a:pt x="113" y="12"/>
                  </a:lnTo>
                  <a:lnTo>
                    <a:pt x="113" y="12"/>
                  </a:lnTo>
                  <a:lnTo>
                    <a:pt x="113" y="12"/>
                  </a:lnTo>
                  <a:lnTo>
                    <a:pt x="113" y="12"/>
                  </a:lnTo>
                  <a:lnTo>
                    <a:pt x="113" y="12"/>
                  </a:lnTo>
                  <a:lnTo>
                    <a:pt x="113" y="12"/>
                  </a:lnTo>
                  <a:lnTo>
                    <a:pt x="113" y="12"/>
                  </a:lnTo>
                  <a:lnTo>
                    <a:pt x="113" y="12"/>
                  </a:lnTo>
                  <a:lnTo>
                    <a:pt x="113" y="12"/>
                  </a:lnTo>
                  <a:lnTo>
                    <a:pt x="113" y="12"/>
                  </a:lnTo>
                  <a:lnTo>
                    <a:pt x="113" y="12"/>
                  </a:lnTo>
                  <a:lnTo>
                    <a:pt x="113" y="12"/>
                  </a:lnTo>
                  <a:lnTo>
                    <a:pt x="113" y="12"/>
                  </a:lnTo>
                  <a:lnTo>
                    <a:pt x="113" y="8"/>
                  </a:lnTo>
                  <a:lnTo>
                    <a:pt x="113" y="8"/>
                  </a:lnTo>
                  <a:lnTo>
                    <a:pt x="113" y="8"/>
                  </a:lnTo>
                  <a:lnTo>
                    <a:pt x="113" y="8"/>
                  </a:lnTo>
                  <a:lnTo>
                    <a:pt x="113" y="8"/>
                  </a:lnTo>
                  <a:lnTo>
                    <a:pt x="113" y="8"/>
                  </a:lnTo>
                  <a:lnTo>
                    <a:pt x="113" y="8"/>
                  </a:lnTo>
                  <a:lnTo>
                    <a:pt x="113" y="8"/>
                  </a:lnTo>
                  <a:lnTo>
                    <a:pt x="113" y="8"/>
                  </a:lnTo>
                  <a:lnTo>
                    <a:pt x="113" y="8"/>
                  </a:lnTo>
                  <a:lnTo>
                    <a:pt x="113" y="8"/>
                  </a:lnTo>
                  <a:lnTo>
                    <a:pt x="113" y="8"/>
                  </a:lnTo>
                  <a:lnTo>
                    <a:pt x="113" y="8"/>
                  </a:lnTo>
                  <a:lnTo>
                    <a:pt x="113" y="8"/>
                  </a:lnTo>
                  <a:lnTo>
                    <a:pt x="113" y="8"/>
                  </a:lnTo>
                  <a:lnTo>
                    <a:pt x="113" y="8"/>
                  </a:lnTo>
                  <a:lnTo>
                    <a:pt x="113" y="8"/>
                  </a:lnTo>
                  <a:lnTo>
                    <a:pt x="113" y="8"/>
                  </a:lnTo>
                  <a:lnTo>
                    <a:pt x="113" y="8"/>
                  </a:lnTo>
                  <a:lnTo>
                    <a:pt x="113" y="8"/>
                  </a:lnTo>
                  <a:lnTo>
                    <a:pt x="113" y="8"/>
                  </a:lnTo>
                  <a:lnTo>
                    <a:pt x="113" y="8"/>
                  </a:lnTo>
                  <a:lnTo>
                    <a:pt x="113" y="8"/>
                  </a:lnTo>
                  <a:lnTo>
                    <a:pt x="113" y="8"/>
                  </a:lnTo>
                  <a:lnTo>
                    <a:pt x="113" y="8"/>
                  </a:lnTo>
                  <a:lnTo>
                    <a:pt x="113" y="8"/>
                  </a:lnTo>
                  <a:lnTo>
                    <a:pt x="113" y="8"/>
                  </a:lnTo>
                  <a:lnTo>
                    <a:pt x="113" y="8"/>
                  </a:lnTo>
                  <a:lnTo>
                    <a:pt x="113" y="8"/>
                  </a:lnTo>
                  <a:lnTo>
                    <a:pt x="113" y="8"/>
                  </a:lnTo>
                  <a:lnTo>
                    <a:pt x="113" y="8"/>
                  </a:lnTo>
                  <a:lnTo>
                    <a:pt x="113" y="8"/>
                  </a:lnTo>
                  <a:lnTo>
                    <a:pt x="113" y="4"/>
                  </a:lnTo>
                  <a:lnTo>
                    <a:pt x="113" y="4"/>
                  </a:lnTo>
                  <a:cubicBezTo>
                    <a:pt x="113" y="4"/>
                    <a:pt x="113" y="4"/>
                    <a:pt x="113" y="8"/>
                  </a:cubicBezTo>
                  <a:cubicBezTo>
                    <a:pt x="113" y="4"/>
                    <a:pt x="113" y="4"/>
                    <a:pt x="113" y="4"/>
                  </a:cubicBezTo>
                  <a:lnTo>
                    <a:pt x="113" y="4"/>
                  </a:lnTo>
                  <a:lnTo>
                    <a:pt x="113" y="4"/>
                  </a:lnTo>
                  <a:lnTo>
                    <a:pt x="113" y="4"/>
                  </a:lnTo>
                  <a:lnTo>
                    <a:pt x="113" y="4"/>
                  </a:lnTo>
                  <a:lnTo>
                    <a:pt x="113" y="4"/>
                  </a:lnTo>
                  <a:lnTo>
                    <a:pt x="113" y="4"/>
                  </a:lnTo>
                  <a:lnTo>
                    <a:pt x="113" y="4"/>
                  </a:lnTo>
                  <a:lnTo>
                    <a:pt x="113" y="4"/>
                  </a:lnTo>
                  <a:lnTo>
                    <a:pt x="113" y="4"/>
                  </a:lnTo>
                  <a:lnTo>
                    <a:pt x="113" y="4"/>
                  </a:lnTo>
                  <a:lnTo>
                    <a:pt x="113" y="4"/>
                  </a:lnTo>
                  <a:lnTo>
                    <a:pt x="113" y="4"/>
                  </a:lnTo>
                  <a:lnTo>
                    <a:pt x="113" y="4"/>
                  </a:lnTo>
                  <a:lnTo>
                    <a:pt x="113" y="4"/>
                  </a:lnTo>
                  <a:lnTo>
                    <a:pt x="113" y="4"/>
                  </a:lnTo>
                  <a:lnTo>
                    <a:pt x="113" y="4"/>
                  </a:lnTo>
                  <a:lnTo>
                    <a:pt x="113" y="4"/>
                  </a:lnTo>
                  <a:lnTo>
                    <a:pt x="113" y="4"/>
                  </a:lnTo>
                  <a:lnTo>
                    <a:pt x="113" y="4"/>
                  </a:lnTo>
                  <a:lnTo>
                    <a:pt x="113" y="4"/>
                  </a:lnTo>
                  <a:lnTo>
                    <a:pt x="113" y="4"/>
                  </a:lnTo>
                  <a:lnTo>
                    <a:pt x="113" y="4"/>
                  </a:lnTo>
                  <a:lnTo>
                    <a:pt x="113" y="4"/>
                  </a:lnTo>
                  <a:lnTo>
                    <a:pt x="113" y="4"/>
                  </a:lnTo>
                  <a:lnTo>
                    <a:pt x="113" y="4"/>
                  </a:lnTo>
                  <a:lnTo>
                    <a:pt x="113" y="4"/>
                  </a:lnTo>
                  <a:lnTo>
                    <a:pt x="113" y="4"/>
                  </a:lnTo>
                  <a:lnTo>
                    <a:pt x="113" y="4"/>
                  </a:lnTo>
                  <a:lnTo>
                    <a:pt x="113" y="4"/>
                  </a:lnTo>
                  <a:lnTo>
                    <a:pt x="113" y="4"/>
                  </a:lnTo>
                  <a:lnTo>
                    <a:pt x="113" y="4"/>
                  </a:lnTo>
                  <a:lnTo>
                    <a:pt x="113" y="4"/>
                  </a:lnTo>
                  <a:lnTo>
                    <a:pt x="113" y="0"/>
                  </a:lnTo>
                  <a:lnTo>
                    <a:pt x="113" y="0"/>
                  </a:lnTo>
                  <a:lnTo>
                    <a:pt x="113" y="0"/>
                  </a:lnTo>
                  <a:lnTo>
                    <a:pt x="113" y="0"/>
                  </a:lnTo>
                  <a:lnTo>
                    <a:pt x="113" y="0"/>
                  </a:lnTo>
                  <a:lnTo>
                    <a:pt x="113" y="0"/>
                  </a:lnTo>
                  <a:lnTo>
                    <a:pt x="113" y="0"/>
                  </a:lnTo>
                  <a:lnTo>
                    <a:pt x="113" y="0"/>
                  </a:lnTo>
                  <a:lnTo>
                    <a:pt x="113" y="0"/>
                  </a:lnTo>
                  <a:lnTo>
                    <a:pt x="113" y="0"/>
                  </a:lnTo>
                  <a:lnTo>
                    <a:pt x="113" y="0"/>
                  </a:lnTo>
                  <a:lnTo>
                    <a:pt x="113" y="0"/>
                  </a:lnTo>
                  <a:lnTo>
                    <a:pt x="113" y="0"/>
                  </a:lnTo>
                  <a:lnTo>
                    <a:pt x="113" y="0"/>
                  </a:lnTo>
                  <a:lnTo>
                    <a:pt x="113" y="0"/>
                  </a:lnTo>
                  <a:lnTo>
                    <a:pt x="113" y="0"/>
                  </a:lnTo>
                  <a:lnTo>
                    <a:pt x="113" y="0"/>
                  </a:lnTo>
                  <a:lnTo>
                    <a:pt x="113" y="0"/>
                  </a:lnTo>
                  <a:lnTo>
                    <a:pt x="113" y="0"/>
                  </a:lnTo>
                  <a:lnTo>
                    <a:pt x="113" y="0"/>
                  </a:lnTo>
                  <a:lnTo>
                    <a:pt x="113" y="0"/>
                  </a:lnTo>
                  <a:lnTo>
                    <a:pt x="113" y="0"/>
                  </a:lnTo>
                  <a:lnTo>
                    <a:pt x="113" y="0"/>
                  </a:lnTo>
                  <a:lnTo>
                    <a:pt x="113" y="0"/>
                  </a:lnTo>
                  <a:lnTo>
                    <a:pt x="113" y="0"/>
                  </a:lnTo>
                  <a:lnTo>
                    <a:pt x="113" y="0"/>
                  </a:lnTo>
                  <a:cubicBezTo>
                    <a:pt x="118" y="0"/>
                    <a:pt x="185" y="16"/>
                    <a:pt x="215" y="16"/>
                  </a:cubicBezTo>
                  <a:lnTo>
                    <a:pt x="215" y="16"/>
                  </a:lnTo>
                  <a:cubicBezTo>
                    <a:pt x="185" y="16"/>
                    <a:pt x="118" y="0"/>
                    <a:pt x="113" y="0"/>
                  </a:cubicBezTo>
                  <a:lnTo>
                    <a:pt x="113" y="0"/>
                  </a:lnTo>
                  <a:lnTo>
                    <a:pt x="113" y="0"/>
                  </a:lnTo>
                  <a:lnTo>
                    <a:pt x="113" y="0"/>
                  </a:lnTo>
                  <a:lnTo>
                    <a:pt x="113" y="0"/>
                  </a:lnTo>
                  <a:lnTo>
                    <a:pt x="0" y="1901"/>
                  </a:lnTo>
                </a:path>
              </a:pathLst>
            </a:custGeom>
            <a:solidFill>
              <a:srgbClr val="D8D4D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30" name="Freeform 76"/>
            <p:cNvSpPr>
              <a:spLocks noChangeArrowheads="1"/>
            </p:cNvSpPr>
            <p:nvPr/>
          </p:nvSpPr>
          <p:spPr bwMode="auto">
            <a:xfrm>
              <a:off x="16075192" y="9191257"/>
              <a:ext cx="435550" cy="1323190"/>
            </a:xfrm>
            <a:custGeom>
              <a:avLst/>
              <a:gdLst>
                <a:gd name="T0" fmla="*/ 266 w 696"/>
                <a:gd name="T1" fmla="*/ 93 h 2117"/>
                <a:gd name="T2" fmla="*/ 223 w 696"/>
                <a:gd name="T3" fmla="*/ 252 h 2117"/>
                <a:gd name="T4" fmla="*/ 223 w 696"/>
                <a:gd name="T5" fmla="*/ 248 h 2117"/>
                <a:gd name="T6" fmla="*/ 223 w 696"/>
                <a:gd name="T7" fmla="*/ 248 h 2117"/>
                <a:gd name="T8" fmla="*/ 223 w 696"/>
                <a:gd name="T9" fmla="*/ 248 h 2117"/>
                <a:gd name="T10" fmla="*/ 223 w 696"/>
                <a:gd name="T11" fmla="*/ 244 h 2117"/>
                <a:gd name="T12" fmla="*/ 223 w 696"/>
                <a:gd name="T13" fmla="*/ 244 h 2117"/>
                <a:gd name="T14" fmla="*/ 223 w 696"/>
                <a:gd name="T15" fmla="*/ 244 h 2117"/>
                <a:gd name="T16" fmla="*/ 227 w 696"/>
                <a:gd name="T17" fmla="*/ 240 h 2117"/>
                <a:gd name="T18" fmla="*/ 227 w 696"/>
                <a:gd name="T19" fmla="*/ 236 h 2117"/>
                <a:gd name="T20" fmla="*/ 227 w 696"/>
                <a:gd name="T21" fmla="*/ 236 h 2117"/>
                <a:gd name="T22" fmla="*/ 227 w 696"/>
                <a:gd name="T23" fmla="*/ 236 h 2117"/>
                <a:gd name="T24" fmla="*/ 227 w 696"/>
                <a:gd name="T25" fmla="*/ 236 h 2117"/>
                <a:gd name="T26" fmla="*/ 227 w 696"/>
                <a:gd name="T27" fmla="*/ 236 h 2117"/>
                <a:gd name="T28" fmla="*/ 227 w 696"/>
                <a:gd name="T29" fmla="*/ 231 h 2117"/>
                <a:gd name="T30" fmla="*/ 227 w 696"/>
                <a:gd name="T31" fmla="*/ 231 h 2117"/>
                <a:gd name="T32" fmla="*/ 227 w 696"/>
                <a:gd name="T33" fmla="*/ 231 h 2117"/>
                <a:gd name="T34" fmla="*/ 227 w 696"/>
                <a:gd name="T35" fmla="*/ 231 h 2117"/>
                <a:gd name="T36" fmla="*/ 227 w 696"/>
                <a:gd name="T37" fmla="*/ 231 h 2117"/>
                <a:gd name="T38" fmla="*/ 227 w 696"/>
                <a:gd name="T39" fmla="*/ 231 h 2117"/>
                <a:gd name="T40" fmla="*/ 227 w 696"/>
                <a:gd name="T41" fmla="*/ 227 h 2117"/>
                <a:gd name="T42" fmla="*/ 227 w 696"/>
                <a:gd name="T43" fmla="*/ 227 h 2117"/>
                <a:gd name="T44" fmla="*/ 227 w 696"/>
                <a:gd name="T45" fmla="*/ 227 h 2117"/>
                <a:gd name="T46" fmla="*/ 227 w 696"/>
                <a:gd name="T47" fmla="*/ 223 h 2117"/>
                <a:gd name="T48" fmla="*/ 227 w 696"/>
                <a:gd name="T49" fmla="*/ 223 h 2117"/>
                <a:gd name="T50" fmla="*/ 227 w 696"/>
                <a:gd name="T51" fmla="*/ 223 h 2117"/>
                <a:gd name="T52" fmla="*/ 227 w 696"/>
                <a:gd name="T53" fmla="*/ 223 h 2117"/>
                <a:gd name="T54" fmla="*/ 227 w 696"/>
                <a:gd name="T55" fmla="*/ 223 h 2117"/>
                <a:gd name="T56" fmla="*/ 227 w 696"/>
                <a:gd name="T57" fmla="*/ 223 h 2117"/>
                <a:gd name="T58" fmla="*/ 227 w 696"/>
                <a:gd name="T59" fmla="*/ 219 h 2117"/>
                <a:gd name="T60" fmla="*/ 227 w 696"/>
                <a:gd name="T61" fmla="*/ 219 h 2117"/>
                <a:gd name="T62" fmla="*/ 227 w 696"/>
                <a:gd name="T63" fmla="*/ 219 h 2117"/>
                <a:gd name="T64" fmla="*/ 227 w 696"/>
                <a:gd name="T65" fmla="*/ 219 h 2117"/>
                <a:gd name="T66" fmla="*/ 227 w 696"/>
                <a:gd name="T67" fmla="*/ 219 h 2117"/>
                <a:gd name="T68" fmla="*/ 227 w 696"/>
                <a:gd name="T69" fmla="*/ 219 h 2117"/>
                <a:gd name="T70" fmla="*/ 227 w 696"/>
                <a:gd name="T71" fmla="*/ 215 h 2117"/>
                <a:gd name="T72" fmla="*/ 227 w 696"/>
                <a:gd name="T73" fmla="*/ 215 h 2117"/>
                <a:gd name="T74" fmla="*/ 227 w 696"/>
                <a:gd name="T75" fmla="*/ 215 h 2117"/>
                <a:gd name="T76" fmla="*/ 227 w 696"/>
                <a:gd name="T77" fmla="*/ 215 h 2117"/>
                <a:gd name="T78" fmla="*/ 227 w 696"/>
                <a:gd name="T79" fmla="*/ 215 h 2117"/>
                <a:gd name="T80" fmla="*/ 337 w 696"/>
                <a:gd name="T81" fmla="*/ 231 h 2117"/>
                <a:gd name="T82" fmla="*/ 114 w 696"/>
                <a:gd name="T83" fmla="*/ 2116 h 2117"/>
                <a:gd name="T84" fmla="*/ 118 w 696"/>
                <a:gd name="T85" fmla="*/ 2116 h 2117"/>
                <a:gd name="T86" fmla="*/ 118 w 696"/>
                <a:gd name="T87" fmla="*/ 2116 h 2117"/>
                <a:gd name="T88" fmla="*/ 695 w 696"/>
                <a:gd name="T89" fmla="*/ 0 h 2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6" h="2117">
                  <a:moveTo>
                    <a:pt x="695" y="0"/>
                  </a:moveTo>
                  <a:lnTo>
                    <a:pt x="695" y="0"/>
                  </a:lnTo>
                  <a:cubicBezTo>
                    <a:pt x="560" y="58"/>
                    <a:pt x="401" y="93"/>
                    <a:pt x="266" y="93"/>
                  </a:cubicBezTo>
                  <a:cubicBezTo>
                    <a:pt x="185" y="93"/>
                    <a:pt x="114" y="84"/>
                    <a:pt x="63" y="54"/>
                  </a:cubicBezTo>
                  <a:cubicBezTo>
                    <a:pt x="105" y="101"/>
                    <a:pt x="67" y="729"/>
                    <a:pt x="0" y="1209"/>
                  </a:cubicBezTo>
                  <a:cubicBezTo>
                    <a:pt x="101" y="830"/>
                    <a:pt x="198" y="425"/>
                    <a:pt x="223" y="252"/>
                  </a:cubicBezTo>
                  <a:lnTo>
                    <a:pt x="223" y="252"/>
                  </a:lnTo>
                  <a:lnTo>
                    <a:pt x="223" y="248"/>
                  </a:lnTo>
                  <a:lnTo>
                    <a:pt x="223" y="248"/>
                  </a:lnTo>
                  <a:lnTo>
                    <a:pt x="223" y="248"/>
                  </a:lnTo>
                  <a:lnTo>
                    <a:pt x="223" y="248"/>
                  </a:lnTo>
                  <a:lnTo>
                    <a:pt x="223" y="248"/>
                  </a:lnTo>
                  <a:lnTo>
                    <a:pt x="223" y="248"/>
                  </a:lnTo>
                  <a:lnTo>
                    <a:pt x="223" y="248"/>
                  </a:lnTo>
                  <a:lnTo>
                    <a:pt x="223" y="248"/>
                  </a:lnTo>
                  <a:cubicBezTo>
                    <a:pt x="223" y="248"/>
                    <a:pt x="223" y="248"/>
                    <a:pt x="223" y="244"/>
                  </a:cubicBezTo>
                  <a:lnTo>
                    <a:pt x="223" y="244"/>
                  </a:lnTo>
                  <a:lnTo>
                    <a:pt x="223" y="244"/>
                  </a:lnTo>
                  <a:lnTo>
                    <a:pt x="223" y="244"/>
                  </a:lnTo>
                  <a:lnTo>
                    <a:pt x="223" y="244"/>
                  </a:lnTo>
                  <a:lnTo>
                    <a:pt x="223" y="244"/>
                  </a:lnTo>
                  <a:lnTo>
                    <a:pt x="223" y="244"/>
                  </a:lnTo>
                  <a:lnTo>
                    <a:pt x="223" y="244"/>
                  </a:lnTo>
                  <a:lnTo>
                    <a:pt x="223" y="244"/>
                  </a:lnTo>
                  <a:lnTo>
                    <a:pt x="223" y="244"/>
                  </a:lnTo>
                  <a:lnTo>
                    <a:pt x="227" y="240"/>
                  </a:lnTo>
                  <a:lnTo>
                    <a:pt x="227" y="240"/>
                  </a:lnTo>
                  <a:cubicBezTo>
                    <a:pt x="227" y="240"/>
                    <a:pt x="227" y="240"/>
                    <a:pt x="227" y="236"/>
                  </a:cubicBezTo>
                  <a:lnTo>
                    <a:pt x="227" y="236"/>
                  </a:lnTo>
                  <a:lnTo>
                    <a:pt x="227" y="236"/>
                  </a:lnTo>
                  <a:lnTo>
                    <a:pt x="227" y="236"/>
                  </a:lnTo>
                  <a:lnTo>
                    <a:pt x="227" y="236"/>
                  </a:lnTo>
                  <a:lnTo>
                    <a:pt x="227" y="236"/>
                  </a:lnTo>
                  <a:lnTo>
                    <a:pt x="227" y="236"/>
                  </a:lnTo>
                  <a:lnTo>
                    <a:pt x="227" y="236"/>
                  </a:lnTo>
                  <a:lnTo>
                    <a:pt x="227" y="236"/>
                  </a:lnTo>
                  <a:lnTo>
                    <a:pt x="227" y="236"/>
                  </a:lnTo>
                  <a:lnTo>
                    <a:pt x="227" y="236"/>
                  </a:lnTo>
                  <a:lnTo>
                    <a:pt x="227" y="236"/>
                  </a:lnTo>
                  <a:lnTo>
                    <a:pt x="227" y="236"/>
                  </a:lnTo>
                  <a:lnTo>
                    <a:pt x="227" y="236"/>
                  </a:lnTo>
                  <a:lnTo>
                    <a:pt x="227" y="236"/>
                  </a:lnTo>
                  <a:cubicBezTo>
                    <a:pt x="227" y="236"/>
                    <a:pt x="227" y="236"/>
                    <a:pt x="227" y="231"/>
                  </a:cubicBezTo>
                  <a:lnTo>
                    <a:pt x="227" y="231"/>
                  </a:lnTo>
                  <a:lnTo>
                    <a:pt x="227" y="231"/>
                  </a:lnTo>
                  <a:lnTo>
                    <a:pt x="227" y="231"/>
                  </a:lnTo>
                  <a:lnTo>
                    <a:pt x="227" y="231"/>
                  </a:lnTo>
                  <a:lnTo>
                    <a:pt x="227" y="231"/>
                  </a:lnTo>
                  <a:lnTo>
                    <a:pt x="227" y="231"/>
                  </a:lnTo>
                  <a:lnTo>
                    <a:pt x="227" y="231"/>
                  </a:lnTo>
                  <a:lnTo>
                    <a:pt x="227" y="231"/>
                  </a:lnTo>
                  <a:lnTo>
                    <a:pt x="227" y="231"/>
                  </a:lnTo>
                  <a:lnTo>
                    <a:pt x="227" y="231"/>
                  </a:lnTo>
                  <a:lnTo>
                    <a:pt x="227" y="231"/>
                  </a:lnTo>
                  <a:lnTo>
                    <a:pt x="227" y="231"/>
                  </a:lnTo>
                  <a:lnTo>
                    <a:pt x="227" y="231"/>
                  </a:lnTo>
                  <a:lnTo>
                    <a:pt x="227" y="231"/>
                  </a:lnTo>
                  <a:lnTo>
                    <a:pt x="227" y="231"/>
                  </a:lnTo>
                  <a:lnTo>
                    <a:pt x="227" y="231"/>
                  </a:lnTo>
                  <a:lnTo>
                    <a:pt x="227" y="231"/>
                  </a:lnTo>
                  <a:lnTo>
                    <a:pt x="227" y="227"/>
                  </a:lnTo>
                  <a:lnTo>
                    <a:pt x="227" y="227"/>
                  </a:lnTo>
                  <a:lnTo>
                    <a:pt x="227" y="227"/>
                  </a:lnTo>
                  <a:lnTo>
                    <a:pt x="227" y="227"/>
                  </a:lnTo>
                  <a:lnTo>
                    <a:pt x="227" y="227"/>
                  </a:lnTo>
                  <a:lnTo>
                    <a:pt x="227" y="227"/>
                  </a:lnTo>
                  <a:lnTo>
                    <a:pt x="227" y="227"/>
                  </a:lnTo>
                  <a:lnTo>
                    <a:pt x="227" y="227"/>
                  </a:lnTo>
                  <a:lnTo>
                    <a:pt x="227" y="227"/>
                  </a:lnTo>
                  <a:lnTo>
                    <a:pt x="227" y="227"/>
                  </a:lnTo>
                  <a:lnTo>
                    <a:pt x="227" y="227"/>
                  </a:lnTo>
                  <a:cubicBezTo>
                    <a:pt x="227" y="227"/>
                    <a:pt x="227" y="227"/>
                    <a:pt x="227" y="223"/>
                  </a:cubicBezTo>
                  <a:lnTo>
                    <a:pt x="227" y="223"/>
                  </a:lnTo>
                  <a:lnTo>
                    <a:pt x="227" y="223"/>
                  </a:lnTo>
                  <a:lnTo>
                    <a:pt x="227" y="223"/>
                  </a:lnTo>
                  <a:lnTo>
                    <a:pt x="227" y="223"/>
                  </a:lnTo>
                  <a:lnTo>
                    <a:pt x="227" y="223"/>
                  </a:lnTo>
                  <a:lnTo>
                    <a:pt x="227" y="223"/>
                  </a:lnTo>
                  <a:lnTo>
                    <a:pt x="227" y="223"/>
                  </a:lnTo>
                  <a:lnTo>
                    <a:pt x="227" y="223"/>
                  </a:lnTo>
                  <a:lnTo>
                    <a:pt x="227" y="223"/>
                  </a:lnTo>
                  <a:lnTo>
                    <a:pt x="227" y="223"/>
                  </a:lnTo>
                  <a:lnTo>
                    <a:pt x="227" y="223"/>
                  </a:lnTo>
                  <a:lnTo>
                    <a:pt x="227" y="223"/>
                  </a:lnTo>
                  <a:lnTo>
                    <a:pt x="227" y="223"/>
                  </a:lnTo>
                  <a:lnTo>
                    <a:pt x="227" y="223"/>
                  </a:lnTo>
                  <a:lnTo>
                    <a:pt x="227" y="223"/>
                  </a:lnTo>
                  <a:lnTo>
                    <a:pt x="227" y="223"/>
                  </a:lnTo>
                  <a:cubicBezTo>
                    <a:pt x="227" y="219"/>
                    <a:pt x="227" y="219"/>
                    <a:pt x="227" y="219"/>
                  </a:cubicBezTo>
                  <a:lnTo>
                    <a:pt x="227" y="219"/>
                  </a:lnTo>
                  <a:lnTo>
                    <a:pt x="227" y="219"/>
                  </a:lnTo>
                  <a:lnTo>
                    <a:pt x="227" y="219"/>
                  </a:lnTo>
                  <a:lnTo>
                    <a:pt x="227" y="219"/>
                  </a:lnTo>
                  <a:lnTo>
                    <a:pt x="227" y="219"/>
                  </a:lnTo>
                  <a:lnTo>
                    <a:pt x="227" y="219"/>
                  </a:lnTo>
                  <a:lnTo>
                    <a:pt x="227" y="219"/>
                  </a:lnTo>
                  <a:lnTo>
                    <a:pt x="227" y="219"/>
                  </a:lnTo>
                  <a:lnTo>
                    <a:pt x="227" y="219"/>
                  </a:lnTo>
                  <a:lnTo>
                    <a:pt x="227" y="219"/>
                  </a:lnTo>
                  <a:lnTo>
                    <a:pt x="227" y="219"/>
                  </a:lnTo>
                  <a:lnTo>
                    <a:pt x="227" y="219"/>
                  </a:lnTo>
                  <a:lnTo>
                    <a:pt x="227" y="219"/>
                  </a:lnTo>
                  <a:lnTo>
                    <a:pt x="227" y="219"/>
                  </a:lnTo>
                  <a:lnTo>
                    <a:pt x="227" y="219"/>
                  </a:lnTo>
                  <a:lnTo>
                    <a:pt x="227" y="219"/>
                  </a:lnTo>
                  <a:lnTo>
                    <a:pt x="227" y="215"/>
                  </a:lnTo>
                  <a:lnTo>
                    <a:pt x="227" y="215"/>
                  </a:lnTo>
                  <a:lnTo>
                    <a:pt x="227" y="215"/>
                  </a:lnTo>
                  <a:lnTo>
                    <a:pt x="227" y="215"/>
                  </a:lnTo>
                  <a:lnTo>
                    <a:pt x="227" y="215"/>
                  </a:lnTo>
                  <a:lnTo>
                    <a:pt x="227" y="215"/>
                  </a:lnTo>
                  <a:lnTo>
                    <a:pt x="227" y="215"/>
                  </a:lnTo>
                  <a:lnTo>
                    <a:pt x="227" y="215"/>
                  </a:lnTo>
                  <a:lnTo>
                    <a:pt x="227" y="215"/>
                  </a:lnTo>
                  <a:lnTo>
                    <a:pt x="227" y="215"/>
                  </a:lnTo>
                  <a:lnTo>
                    <a:pt x="227" y="215"/>
                  </a:lnTo>
                  <a:lnTo>
                    <a:pt x="227" y="215"/>
                  </a:lnTo>
                  <a:lnTo>
                    <a:pt x="227" y="215"/>
                  </a:lnTo>
                  <a:lnTo>
                    <a:pt x="227" y="215"/>
                  </a:lnTo>
                  <a:lnTo>
                    <a:pt x="227" y="215"/>
                  </a:lnTo>
                  <a:lnTo>
                    <a:pt x="227" y="215"/>
                  </a:lnTo>
                  <a:cubicBezTo>
                    <a:pt x="232" y="215"/>
                    <a:pt x="299" y="231"/>
                    <a:pt x="329" y="231"/>
                  </a:cubicBezTo>
                  <a:cubicBezTo>
                    <a:pt x="329" y="231"/>
                    <a:pt x="333" y="231"/>
                    <a:pt x="337" y="231"/>
                  </a:cubicBezTo>
                  <a:lnTo>
                    <a:pt x="337" y="231"/>
                  </a:lnTo>
                  <a:lnTo>
                    <a:pt x="337" y="231"/>
                  </a:lnTo>
                  <a:cubicBezTo>
                    <a:pt x="345" y="451"/>
                    <a:pt x="345" y="1083"/>
                    <a:pt x="114" y="2116"/>
                  </a:cubicBezTo>
                  <a:lnTo>
                    <a:pt x="114" y="2116"/>
                  </a:lnTo>
                  <a:lnTo>
                    <a:pt x="114" y="2116"/>
                  </a:lnTo>
                  <a:cubicBezTo>
                    <a:pt x="114" y="2116"/>
                    <a:pt x="114" y="2116"/>
                    <a:pt x="118" y="2116"/>
                  </a:cubicBezTo>
                  <a:lnTo>
                    <a:pt x="118" y="2116"/>
                  </a:lnTo>
                  <a:lnTo>
                    <a:pt x="118" y="2116"/>
                  </a:lnTo>
                  <a:lnTo>
                    <a:pt x="118" y="2116"/>
                  </a:lnTo>
                  <a:cubicBezTo>
                    <a:pt x="245" y="2103"/>
                    <a:pt x="345" y="2074"/>
                    <a:pt x="434" y="2039"/>
                  </a:cubicBezTo>
                  <a:cubicBezTo>
                    <a:pt x="628" y="1416"/>
                    <a:pt x="590" y="79"/>
                    <a:pt x="590" y="79"/>
                  </a:cubicBezTo>
                  <a:cubicBezTo>
                    <a:pt x="649" y="29"/>
                    <a:pt x="679" y="8"/>
                    <a:pt x="695" y="0"/>
                  </a:cubicBezTo>
                </a:path>
              </a:pathLst>
            </a:custGeom>
            <a:solidFill>
              <a:srgbClr val="4B434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31" name="Freeform 77"/>
            <p:cNvSpPr>
              <a:spLocks noChangeArrowheads="1"/>
            </p:cNvSpPr>
            <p:nvPr/>
          </p:nvSpPr>
          <p:spPr bwMode="auto">
            <a:xfrm>
              <a:off x="16667871" y="8929375"/>
              <a:ext cx="13783" cy="2758"/>
            </a:xfrm>
            <a:custGeom>
              <a:avLst/>
              <a:gdLst>
                <a:gd name="T0" fmla="*/ 0 w 22"/>
                <a:gd name="T1" fmla="*/ 0 h 5"/>
                <a:gd name="T2" fmla="*/ 0 w 22"/>
                <a:gd name="T3" fmla="*/ 0 h 5"/>
                <a:gd name="T4" fmla="*/ 21 w 22"/>
                <a:gd name="T5" fmla="*/ 4 h 5"/>
                <a:gd name="T6" fmla="*/ 21 w 22"/>
                <a:gd name="T7" fmla="*/ 4 h 5"/>
                <a:gd name="T8" fmla="*/ 0 w 22"/>
                <a:gd name="T9" fmla="*/ 0 h 5"/>
              </a:gdLst>
              <a:ahLst/>
              <a:cxnLst>
                <a:cxn ang="0">
                  <a:pos x="T0" y="T1"/>
                </a:cxn>
                <a:cxn ang="0">
                  <a:pos x="T2" y="T3"/>
                </a:cxn>
                <a:cxn ang="0">
                  <a:pos x="T4" y="T5"/>
                </a:cxn>
                <a:cxn ang="0">
                  <a:pos x="T6" y="T7"/>
                </a:cxn>
                <a:cxn ang="0">
                  <a:pos x="T8" y="T9"/>
                </a:cxn>
              </a:cxnLst>
              <a:rect l="0" t="0" r="r" b="b"/>
              <a:pathLst>
                <a:path w="22" h="5">
                  <a:moveTo>
                    <a:pt x="0" y="0"/>
                  </a:moveTo>
                  <a:lnTo>
                    <a:pt x="0" y="0"/>
                  </a:lnTo>
                  <a:lnTo>
                    <a:pt x="21" y="4"/>
                  </a:lnTo>
                  <a:lnTo>
                    <a:pt x="21" y="4"/>
                  </a:lnTo>
                  <a:lnTo>
                    <a:pt x="0" y="0"/>
                  </a:lnTo>
                </a:path>
              </a:pathLst>
            </a:custGeom>
            <a:solidFill>
              <a:srgbClr val="CEA49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32" name="Freeform 78"/>
            <p:cNvSpPr>
              <a:spLocks noChangeArrowheads="1"/>
            </p:cNvSpPr>
            <p:nvPr/>
          </p:nvSpPr>
          <p:spPr bwMode="auto">
            <a:xfrm>
              <a:off x="16667871" y="8929375"/>
              <a:ext cx="13783" cy="2758"/>
            </a:xfrm>
            <a:custGeom>
              <a:avLst/>
              <a:gdLst>
                <a:gd name="T0" fmla="*/ 0 w 22"/>
                <a:gd name="T1" fmla="*/ 0 h 5"/>
                <a:gd name="T2" fmla="*/ 0 w 22"/>
                <a:gd name="T3" fmla="*/ 0 h 5"/>
                <a:gd name="T4" fmla="*/ 21 w 22"/>
                <a:gd name="T5" fmla="*/ 4 h 5"/>
                <a:gd name="T6" fmla="*/ 21 w 22"/>
                <a:gd name="T7" fmla="*/ 4 h 5"/>
                <a:gd name="T8" fmla="*/ 0 w 22"/>
                <a:gd name="T9" fmla="*/ 0 h 5"/>
              </a:gdLst>
              <a:ahLst/>
              <a:cxnLst>
                <a:cxn ang="0">
                  <a:pos x="T0" y="T1"/>
                </a:cxn>
                <a:cxn ang="0">
                  <a:pos x="T2" y="T3"/>
                </a:cxn>
                <a:cxn ang="0">
                  <a:pos x="T4" y="T5"/>
                </a:cxn>
                <a:cxn ang="0">
                  <a:pos x="T6" y="T7"/>
                </a:cxn>
                <a:cxn ang="0">
                  <a:pos x="T8" y="T9"/>
                </a:cxn>
              </a:cxnLst>
              <a:rect l="0" t="0" r="r" b="b"/>
              <a:pathLst>
                <a:path w="22" h="5">
                  <a:moveTo>
                    <a:pt x="0" y="0"/>
                  </a:moveTo>
                  <a:lnTo>
                    <a:pt x="0" y="0"/>
                  </a:lnTo>
                  <a:lnTo>
                    <a:pt x="21" y="4"/>
                  </a:lnTo>
                  <a:lnTo>
                    <a:pt x="21" y="4"/>
                  </a:lnTo>
                  <a:lnTo>
                    <a:pt x="0" y="0"/>
                  </a:lnTo>
                </a:path>
              </a:pathLst>
            </a:custGeom>
            <a:solidFill>
              <a:srgbClr val="CEA49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33" name="Freeform 79"/>
            <p:cNvSpPr>
              <a:spLocks noChangeArrowheads="1"/>
            </p:cNvSpPr>
            <p:nvPr/>
          </p:nvSpPr>
          <p:spPr bwMode="auto">
            <a:xfrm>
              <a:off x="15443921" y="8915593"/>
              <a:ext cx="1248759" cy="1540964"/>
            </a:xfrm>
            <a:custGeom>
              <a:avLst/>
              <a:gdLst>
                <a:gd name="T0" fmla="*/ 944 w 1998"/>
                <a:gd name="T1" fmla="*/ 0 h 2467"/>
                <a:gd name="T2" fmla="*/ 944 w 1998"/>
                <a:gd name="T3" fmla="*/ 0 h 2467"/>
                <a:gd name="T4" fmla="*/ 509 w 1998"/>
                <a:gd name="T5" fmla="*/ 93 h 2467"/>
                <a:gd name="T6" fmla="*/ 412 w 1998"/>
                <a:gd name="T7" fmla="*/ 114 h 2467"/>
                <a:gd name="T8" fmla="*/ 375 w 1998"/>
                <a:gd name="T9" fmla="*/ 468 h 2467"/>
                <a:gd name="T10" fmla="*/ 0 w 1998"/>
                <a:gd name="T11" fmla="*/ 2281 h 2467"/>
                <a:gd name="T12" fmla="*/ 50 w 1998"/>
                <a:gd name="T13" fmla="*/ 2466 h 2467"/>
                <a:gd name="T14" fmla="*/ 181 w 1998"/>
                <a:gd name="T15" fmla="*/ 2466 h 2467"/>
                <a:gd name="T16" fmla="*/ 687 w 1998"/>
                <a:gd name="T17" fmla="*/ 135 h 2467"/>
                <a:gd name="T18" fmla="*/ 1294 w 1998"/>
                <a:gd name="T19" fmla="*/ 261 h 2467"/>
                <a:gd name="T20" fmla="*/ 1997 w 1998"/>
                <a:gd name="T21" fmla="*/ 152 h 2467"/>
                <a:gd name="T22" fmla="*/ 1981 w 1998"/>
                <a:gd name="T23" fmla="*/ 29 h 2467"/>
                <a:gd name="T24" fmla="*/ 1960 w 1998"/>
                <a:gd name="T25" fmla="*/ 25 h 2467"/>
                <a:gd name="T26" fmla="*/ 1787 w 1998"/>
                <a:gd name="T27" fmla="*/ 13 h 2467"/>
                <a:gd name="T28" fmla="*/ 1787 w 1998"/>
                <a:gd name="T29" fmla="*/ 29 h 2467"/>
                <a:gd name="T30" fmla="*/ 1787 w 1998"/>
                <a:gd name="T31" fmla="*/ 29 h 2467"/>
                <a:gd name="T32" fmla="*/ 1348 w 1998"/>
                <a:gd name="T33" fmla="*/ 101 h 2467"/>
                <a:gd name="T34" fmla="*/ 948 w 1998"/>
                <a:gd name="T35" fmla="*/ 4 h 2467"/>
                <a:gd name="T36" fmla="*/ 944 w 1998"/>
                <a:gd name="T37" fmla="*/ 0 h 2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8" h="2467">
                  <a:moveTo>
                    <a:pt x="944" y="0"/>
                  </a:moveTo>
                  <a:lnTo>
                    <a:pt x="944" y="0"/>
                  </a:lnTo>
                  <a:cubicBezTo>
                    <a:pt x="509" y="93"/>
                    <a:pt x="509" y="93"/>
                    <a:pt x="509" y="93"/>
                  </a:cubicBezTo>
                  <a:cubicBezTo>
                    <a:pt x="412" y="114"/>
                    <a:pt x="412" y="114"/>
                    <a:pt x="412" y="114"/>
                  </a:cubicBezTo>
                  <a:cubicBezTo>
                    <a:pt x="408" y="186"/>
                    <a:pt x="396" y="308"/>
                    <a:pt x="375" y="468"/>
                  </a:cubicBezTo>
                  <a:cubicBezTo>
                    <a:pt x="315" y="915"/>
                    <a:pt x="193" y="1640"/>
                    <a:pt x="0" y="2281"/>
                  </a:cubicBezTo>
                  <a:cubicBezTo>
                    <a:pt x="0" y="2281"/>
                    <a:pt x="29" y="2339"/>
                    <a:pt x="50" y="2466"/>
                  </a:cubicBezTo>
                  <a:cubicBezTo>
                    <a:pt x="181" y="2466"/>
                    <a:pt x="181" y="2466"/>
                    <a:pt x="181" y="2466"/>
                  </a:cubicBezTo>
                  <a:cubicBezTo>
                    <a:pt x="569" y="1825"/>
                    <a:pt x="720" y="476"/>
                    <a:pt x="687" y="135"/>
                  </a:cubicBezTo>
                  <a:cubicBezTo>
                    <a:pt x="834" y="228"/>
                    <a:pt x="1062" y="261"/>
                    <a:pt x="1294" y="261"/>
                  </a:cubicBezTo>
                  <a:cubicBezTo>
                    <a:pt x="1597" y="261"/>
                    <a:pt x="1896" y="202"/>
                    <a:pt x="1997" y="152"/>
                  </a:cubicBezTo>
                  <a:cubicBezTo>
                    <a:pt x="1981" y="29"/>
                    <a:pt x="1981" y="29"/>
                    <a:pt x="1981" y="29"/>
                  </a:cubicBezTo>
                  <a:cubicBezTo>
                    <a:pt x="1960" y="25"/>
                    <a:pt x="1960" y="25"/>
                    <a:pt x="1960" y="25"/>
                  </a:cubicBezTo>
                  <a:cubicBezTo>
                    <a:pt x="1787" y="13"/>
                    <a:pt x="1787" y="13"/>
                    <a:pt x="1787" y="13"/>
                  </a:cubicBezTo>
                  <a:cubicBezTo>
                    <a:pt x="1787" y="29"/>
                    <a:pt x="1787" y="29"/>
                    <a:pt x="1787" y="29"/>
                  </a:cubicBezTo>
                  <a:lnTo>
                    <a:pt x="1787" y="29"/>
                  </a:lnTo>
                  <a:cubicBezTo>
                    <a:pt x="1648" y="71"/>
                    <a:pt x="1496" y="101"/>
                    <a:pt x="1348" y="101"/>
                  </a:cubicBezTo>
                  <a:cubicBezTo>
                    <a:pt x="1205" y="101"/>
                    <a:pt x="1066" y="71"/>
                    <a:pt x="948" y="4"/>
                  </a:cubicBezTo>
                  <a:cubicBezTo>
                    <a:pt x="944" y="0"/>
                    <a:pt x="944" y="0"/>
                    <a:pt x="944" y="0"/>
                  </a:cubicBezTo>
                </a:path>
              </a:pathLst>
            </a:custGeom>
            <a:solidFill>
              <a:srgbClr val="4B434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34" name="Freeform 80"/>
            <p:cNvSpPr>
              <a:spLocks noChangeArrowheads="1"/>
            </p:cNvSpPr>
            <p:nvPr/>
          </p:nvSpPr>
          <p:spPr bwMode="auto">
            <a:xfrm>
              <a:off x="15259224" y="7710939"/>
              <a:ext cx="554087" cy="1099902"/>
            </a:xfrm>
            <a:custGeom>
              <a:avLst/>
              <a:gdLst>
                <a:gd name="T0" fmla="*/ 540 w 887"/>
                <a:gd name="T1" fmla="*/ 0 h 1759"/>
                <a:gd name="T2" fmla="*/ 540 w 887"/>
                <a:gd name="T3" fmla="*/ 0 h 1759"/>
                <a:gd name="T4" fmla="*/ 215 w 887"/>
                <a:gd name="T5" fmla="*/ 1328 h 1759"/>
                <a:gd name="T6" fmla="*/ 519 w 887"/>
                <a:gd name="T7" fmla="*/ 1758 h 1759"/>
                <a:gd name="T8" fmla="*/ 843 w 887"/>
                <a:gd name="T9" fmla="*/ 1623 h 1759"/>
                <a:gd name="T10" fmla="*/ 835 w 887"/>
                <a:gd name="T11" fmla="*/ 1223 h 1759"/>
                <a:gd name="T12" fmla="*/ 763 w 887"/>
                <a:gd name="T13" fmla="*/ 549 h 1759"/>
                <a:gd name="T14" fmla="*/ 540 w 887"/>
                <a:gd name="T15" fmla="*/ 0 h 17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7" h="1759">
                  <a:moveTo>
                    <a:pt x="540" y="0"/>
                  </a:moveTo>
                  <a:lnTo>
                    <a:pt x="540" y="0"/>
                  </a:lnTo>
                  <a:cubicBezTo>
                    <a:pt x="0" y="363"/>
                    <a:pt x="122" y="1130"/>
                    <a:pt x="215" y="1328"/>
                  </a:cubicBezTo>
                  <a:cubicBezTo>
                    <a:pt x="312" y="1526"/>
                    <a:pt x="519" y="1758"/>
                    <a:pt x="519" y="1758"/>
                  </a:cubicBezTo>
                  <a:cubicBezTo>
                    <a:pt x="679" y="1745"/>
                    <a:pt x="805" y="1704"/>
                    <a:pt x="843" y="1623"/>
                  </a:cubicBezTo>
                  <a:cubicBezTo>
                    <a:pt x="886" y="1544"/>
                    <a:pt x="835" y="1223"/>
                    <a:pt x="835" y="1223"/>
                  </a:cubicBezTo>
                  <a:cubicBezTo>
                    <a:pt x="536" y="1134"/>
                    <a:pt x="510" y="734"/>
                    <a:pt x="763" y="549"/>
                  </a:cubicBezTo>
                  <a:lnTo>
                    <a:pt x="540" y="0"/>
                  </a:lnTo>
                </a:path>
              </a:pathLst>
            </a:custGeom>
            <a:solidFill>
              <a:srgbClr val="3434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35" name="Freeform 81"/>
            <p:cNvSpPr>
              <a:spLocks noChangeArrowheads="1"/>
            </p:cNvSpPr>
            <p:nvPr/>
          </p:nvSpPr>
          <p:spPr bwMode="auto">
            <a:xfrm>
              <a:off x="16463879" y="7744019"/>
              <a:ext cx="554085" cy="1097144"/>
            </a:xfrm>
            <a:custGeom>
              <a:avLst/>
              <a:gdLst>
                <a:gd name="T0" fmla="*/ 341 w 886"/>
                <a:gd name="T1" fmla="*/ 0 h 1755"/>
                <a:gd name="T2" fmla="*/ 341 w 886"/>
                <a:gd name="T3" fmla="*/ 0 h 1755"/>
                <a:gd name="T4" fmla="*/ 666 w 886"/>
                <a:gd name="T5" fmla="*/ 1324 h 1755"/>
                <a:gd name="T6" fmla="*/ 362 w 886"/>
                <a:gd name="T7" fmla="*/ 1754 h 1755"/>
                <a:gd name="T8" fmla="*/ 38 w 886"/>
                <a:gd name="T9" fmla="*/ 1619 h 1755"/>
                <a:gd name="T10" fmla="*/ 46 w 886"/>
                <a:gd name="T11" fmla="*/ 1223 h 1755"/>
                <a:gd name="T12" fmla="*/ 118 w 886"/>
                <a:gd name="T13" fmla="*/ 544 h 1755"/>
                <a:gd name="T14" fmla="*/ 341 w 886"/>
                <a:gd name="T15" fmla="*/ 0 h 17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6" h="1755">
                  <a:moveTo>
                    <a:pt x="341" y="0"/>
                  </a:moveTo>
                  <a:lnTo>
                    <a:pt x="341" y="0"/>
                  </a:lnTo>
                  <a:cubicBezTo>
                    <a:pt x="885" y="363"/>
                    <a:pt x="762" y="1126"/>
                    <a:pt x="666" y="1324"/>
                  </a:cubicBezTo>
                  <a:cubicBezTo>
                    <a:pt x="573" y="1526"/>
                    <a:pt x="362" y="1754"/>
                    <a:pt x="362" y="1754"/>
                  </a:cubicBezTo>
                  <a:cubicBezTo>
                    <a:pt x="202" y="1741"/>
                    <a:pt x="75" y="1703"/>
                    <a:pt x="38" y="1619"/>
                  </a:cubicBezTo>
                  <a:cubicBezTo>
                    <a:pt x="0" y="1539"/>
                    <a:pt x="46" y="1223"/>
                    <a:pt x="46" y="1223"/>
                  </a:cubicBezTo>
                  <a:cubicBezTo>
                    <a:pt x="350" y="1130"/>
                    <a:pt x="371" y="734"/>
                    <a:pt x="118" y="544"/>
                  </a:cubicBezTo>
                  <a:cubicBezTo>
                    <a:pt x="341" y="0"/>
                    <a:pt x="341" y="0"/>
                    <a:pt x="341" y="0"/>
                  </a:cubicBezTo>
                </a:path>
              </a:pathLst>
            </a:custGeom>
            <a:solidFill>
              <a:srgbClr val="3434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36" name="Freeform 82"/>
            <p:cNvSpPr>
              <a:spLocks noChangeArrowheads="1"/>
            </p:cNvSpPr>
            <p:nvPr/>
          </p:nvSpPr>
          <p:spPr bwMode="auto">
            <a:xfrm>
              <a:off x="15893254" y="7697157"/>
              <a:ext cx="667108" cy="1306649"/>
            </a:xfrm>
            <a:custGeom>
              <a:avLst/>
              <a:gdLst>
                <a:gd name="T0" fmla="*/ 228 w 1068"/>
                <a:gd name="T1" fmla="*/ 1952 h 2092"/>
                <a:gd name="T2" fmla="*/ 228 w 1068"/>
                <a:gd name="T3" fmla="*/ 1952 h 2092"/>
                <a:gd name="T4" fmla="*/ 1067 w 1068"/>
                <a:gd name="T5" fmla="*/ 1977 h 2092"/>
                <a:gd name="T6" fmla="*/ 982 w 1068"/>
                <a:gd name="T7" fmla="*/ 0 h 2092"/>
                <a:gd name="T8" fmla="*/ 0 w 1068"/>
                <a:gd name="T9" fmla="*/ 0 h 2092"/>
                <a:gd name="T10" fmla="*/ 228 w 1068"/>
                <a:gd name="T11" fmla="*/ 1952 h 2092"/>
              </a:gdLst>
              <a:ahLst/>
              <a:cxnLst>
                <a:cxn ang="0">
                  <a:pos x="T0" y="T1"/>
                </a:cxn>
                <a:cxn ang="0">
                  <a:pos x="T2" y="T3"/>
                </a:cxn>
                <a:cxn ang="0">
                  <a:pos x="T4" y="T5"/>
                </a:cxn>
                <a:cxn ang="0">
                  <a:pos x="T6" y="T7"/>
                </a:cxn>
                <a:cxn ang="0">
                  <a:pos x="T8" y="T9"/>
                </a:cxn>
                <a:cxn ang="0">
                  <a:pos x="T10" y="T11"/>
                </a:cxn>
              </a:cxnLst>
              <a:rect l="0" t="0" r="r" b="b"/>
              <a:pathLst>
                <a:path w="1068" h="2092">
                  <a:moveTo>
                    <a:pt x="228" y="1952"/>
                  </a:moveTo>
                  <a:lnTo>
                    <a:pt x="228" y="1952"/>
                  </a:lnTo>
                  <a:cubicBezTo>
                    <a:pt x="464" y="2091"/>
                    <a:pt x="793" y="2062"/>
                    <a:pt x="1067" y="1977"/>
                  </a:cubicBezTo>
                  <a:cubicBezTo>
                    <a:pt x="982" y="0"/>
                    <a:pt x="982" y="0"/>
                    <a:pt x="982" y="0"/>
                  </a:cubicBezTo>
                  <a:cubicBezTo>
                    <a:pt x="0" y="0"/>
                    <a:pt x="0" y="0"/>
                    <a:pt x="0" y="0"/>
                  </a:cubicBezTo>
                  <a:cubicBezTo>
                    <a:pt x="228" y="1952"/>
                    <a:pt x="228" y="1952"/>
                    <a:pt x="228" y="1952"/>
                  </a:cubicBezTo>
                </a:path>
              </a:pathLst>
            </a:custGeom>
            <a:solidFill>
              <a:srgbClr val="D8D5E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37" name="Freeform 83"/>
            <p:cNvSpPr>
              <a:spLocks noChangeArrowheads="1"/>
            </p:cNvSpPr>
            <p:nvPr/>
          </p:nvSpPr>
          <p:spPr bwMode="auto">
            <a:xfrm>
              <a:off x="15918064" y="7705425"/>
              <a:ext cx="645055" cy="1273570"/>
            </a:xfrm>
            <a:custGeom>
              <a:avLst/>
              <a:gdLst>
                <a:gd name="T0" fmla="*/ 0 w 1030"/>
                <a:gd name="T1" fmla="*/ 333 h 2037"/>
                <a:gd name="T2" fmla="*/ 0 w 1030"/>
                <a:gd name="T3" fmla="*/ 333 h 2037"/>
                <a:gd name="T4" fmla="*/ 13 w 1030"/>
                <a:gd name="T5" fmla="*/ 439 h 2037"/>
                <a:gd name="T6" fmla="*/ 38 w 1030"/>
                <a:gd name="T7" fmla="*/ 392 h 2037"/>
                <a:gd name="T8" fmla="*/ 0 w 1030"/>
                <a:gd name="T9" fmla="*/ 333 h 2037"/>
                <a:gd name="T10" fmla="*/ 826 w 1030"/>
                <a:gd name="T11" fmla="*/ 0 h 2037"/>
                <a:gd name="T12" fmla="*/ 826 w 1030"/>
                <a:gd name="T13" fmla="*/ 0 h 2037"/>
                <a:gd name="T14" fmla="*/ 772 w 1030"/>
                <a:gd name="T15" fmla="*/ 182 h 2037"/>
                <a:gd name="T16" fmla="*/ 649 w 1030"/>
                <a:gd name="T17" fmla="*/ 105 h 2037"/>
                <a:gd name="T18" fmla="*/ 927 w 1030"/>
                <a:gd name="T19" fmla="*/ 1277 h 2037"/>
                <a:gd name="T20" fmla="*/ 700 w 1030"/>
                <a:gd name="T21" fmla="*/ 1581 h 2037"/>
                <a:gd name="T22" fmla="*/ 447 w 1030"/>
                <a:gd name="T23" fmla="*/ 1248 h 2037"/>
                <a:gd name="T24" fmla="*/ 426 w 1030"/>
                <a:gd name="T25" fmla="*/ 114 h 2037"/>
                <a:gd name="T26" fmla="*/ 261 w 1030"/>
                <a:gd name="T27" fmla="*/ 236 h 2037"/>
                <a:gd name="T28" fmla="*/ 101 w 1030"/>
                <a:gd name="T29" fmla="*/ 55 h 2037"/>
                <a:gd name="T30" fmla="*/ 312 w 1030"/>
                <a:gd name="T31" fmla="*/ 1788 h 2037"/>
                <a:gd name="T32" fmla="*/ 55 w 1030"/>
                <a:gd name="T33" fmla="*/ 793 h 2037"/>
                <a:gd name="T34" fmla="*/ 190 w 1030"/>
                <a:gd name="T35" fmla="*/ 1939 h 2037"/>
                <a:gd name="T36" fmla="*/ 590 w 1030"/>
                <a:gd name="T37" fmla="*/ 2036 h 2037"/>
                <a:gd name="T38" fmla="*/ 1029 w 1030"/>
                <a:gd name="T39" fmla="*/ 1964 h 2037"/>
                <a:gd name="T40" fmla="*/ 1008 w 1030"/>
                <a:gd name="T41" fmla="*/ 1538 h 2037"/>
                <a:gd name="T42" fmla="*/ 952 w 1030"/>
                <a:gd name="T43" fmla="*/ 1838 h 2037"/>
                <a:gd name="T44" fmla="*/ 826 w 1030"/>
                <a:gd name="T45" fmla="*/ 0 h 2037"/>
                <a:gd name="T46" fmla="*/ 0 w 1030"/>
                <a:gd name="T47" fmla="*/ 333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30" h="2037">
                  <a:moveTo>
                    <a:pt x="0" y="333"/>
                  </a:moveTo>
                  <a:lnTo>
                    <a:pt x="0" y="333"/>
                  </a:lnTo>
                  <a:cubicBezTo>
                    <a:pt x="13" y="439"/>
                    <a:pt x="13" y="439"/>
                    <a:pt x="13" y="439"/>
                  </a:cubicBezTo>
                  <a:cubicBezTo>
                    <a:pt x="25" y="422"/>
                    <a:pt x="34" y="405"/>
                    <a:pt x="38" y="392"/>
                  </a:cubicBezTo>
                  <a:cubicBezTo>
                    <a:pt x="29" y="371"/>
                    <a:pt x="17" y="354"/>
                    <a:pt x="0" y="333"/>
                  </a:cubicBezTo>
                  <a:lnTo>
                    <a:pt x="826" y="0"/>
                  </a:lnTo>
                  <a:lnTo>
                    <a:pt x="826" y="0"/>
                  </a:lnTo>
                  <a:cubicBezTo>
                    <a:pt x="809" y="51"/>
                    <a:pt x="788" y="110"/>
                    <a:pt x="772" y="182"/>
                  </a:cubicBezTo>
                  <a:cubicBezTo>
                    <a:pt x="746" y="169"/>
                    <a:pt x="695" y="143"/>
                    <a:pt x="649" y="105"/>
                  </a:cubicBezTo>
                  <a:cubicBezTo>
                    <a:pt x="708" y="316"/>
                    <a:pt x="839" y="822"/>
                    <a:pt x="927" y="1277"/>
                  </a:cubicBezTo>
                  <a:cubicBezTo>
                    <a:pt x="911" y="1281"/>
                    <a:pt x="767" y="1404"/>
                    <a:pt x="700" y="1581"/>
                  </a:cubicBezTo>
                  <a:cubicBezTo>
                    <a:pt x="700" y="1581"/>
                    <a:pt x="544" y="1383"/>
                    <a:pt x="447" y="1248"/>
                  </a:cubicBezTo>
                  <a:cubicBezTo>
                    <a:pt x="447" y="1248"/>
                    <a:pt x="397" y="594"/>
                    <a:pt x="426" y="114"/>
                  </a:cubicBezTo>
                  <a:cubicBezTo>
                    <a:pt x="371" y="169"/>
                    <a:pt x="308" y="219"/>
                    <a:pt x="261" y="236"/>
                  </a:cubicBezTo>
                  <a:cubicBezTo>
                    <a:pt x="215" y="211"/>
                    <a:pt x="152" y="131"/>
                    <a:pt x="101" y="55"/>
                  </a:cubicBezTo>
                  <a:cubicBezTo>
                    <a:pt x="186" y="325"/>
                    <a:pt x="380" y="1020"/>
                    <a:pt x="312" y="1788"/>
                  </a:cubicBezTo>
                  <a:cubicBezTo>
                    <a:pt x="308" y="1265"/>
                    <a:pt x="207" y="1020"/>
                    <a:pt x="55" y="793"/>
                  </a:cubicBezTo>
                  <a:cubicBezTo>
                    <a:pt x="190" y="1939"/>
                    <a:pt x="190" y="1939"/>
                    <a:pt x="190" y="1939"/>
                  </a:cubicBezTo>
                  <a:cubicBezTo>
                    <a:pt x="308" y="2006"/>
                    <a:pt x="447" y="2036"/>
                    <a:pt x="590" y="2036"/>
                  </a:cubicBezTo>
                  <a:cubicBezTo>
                    <a:pt x="738" y="2036"/>
                    <a:pt x="890" y="2006"/>
                    <a:pt x="1029" y="1964"/>
                  </a:cubicBezTo>
                  <a:cubicBezTo>
                    <a:pt x="1008" y="1538"/>
                    <a:pt x="1008" y="1538"/>
                    <a:pt x="1008" y="1538"/>
                  </a:cubicBezTo>
                  <a:cubicBezTo>
                    <a:pt x="987" y="1644"/>
                    <a:pt x="966" y="1745"/>
                    <a:pt x="952" y="1838"/>
                  </a:cubicBezTo>
                  <a:cubicBezTo>
                    <a:pt x="982" y="809"/>
                    <a:pt x="911" y="244"/>
                    <a:pt x="826" y="0"/>
                  </a:cubicBezTo>
                  <a:lnTo>
                    <a:pt x="0" y="333"/>
                  </a:lnTo>
                </a:path>
              </a:pathLst>
            </a:custGeom>
            <a:solidFill>
              <a:srgbClr val="BCB7C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38" name="Freeform 84"/>
            <p:cNvSpPr>
              <a:spLocks noChangeArrowheads="1"/>
            </p:cNvSpPr>
            <p:nvPr/>
          </p:nvSpPr>
          <p:spPr bwMode="auto">
            <a:xfrm>
              <a:off x="16163404" y="7664077"/>
              <a:ext cx="336311" cy="1030985"/>
            </a:xfrm>
            <a:custGeom>
              <a:avLst/>
              <a:gdLst>
                <a:gd name="T0" fmla="*/ 38 w 536"/>
                <a:gd name="T1" fmla="*/ 105 h 1649"/>
                <a:gd name="T2" fmla="*/ 38 w 536"/>
                <a:gd name="T3" fmla="*/ 105 h 1649"/>
                <a:gd name="T4" fmla="*/ 55 w 536"/>
                <a:gd name="T5" fmla="*/ 1315 h 1649"/>
                <a:gd name="T6" fmla="*/ 308 w 536"/>
                <a:gd name="T7" fmla="*/ 1648 h 1649"/>
                <a:gd name="T8" fmla="*/ 535 w 536"/>
                <a:gd name="T9" fmla="*/ 1344 h 1649"/>
                <a:gd name="T10" fmla="*/ 232 w 536"/>
                <a:gd name="T11" fmla="*/ 75 h 1649"/>
                <a:gd name="T12" fmla="*/ 114 w 536"/>
                <a:gd name="T13" fmla="*/ 0 h 1649"/>
                <a:gd name="T14" fmla="*/ 38 w 536"/>
                <a:gd name="T15" fmla="*/ 105 h 16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6" h="1649">
                  <a:moveTo>
                    <a:pt x="38" y="105"/>
                  </a:moveTo>
                  <a:lnTo>
                    <a:pt x="38" y="105"/>
                  </a:lnTo>
                  <a:cubicBezTo>
                    <a:pt x="0" y="586"/>
                    <a:pt x="55" y="1315"/>
                    <a:pt x="55" y="1315"/>
                  </a:cubicBezTo>
                  <a:cubicBezTo>
                    <a:pt x="152" y="1450"/>
                    <a:pt x="308" y="1648"/>
                    <a:pt x="308" y="1648"/>
                  </a:cubicBezTo>
                  <a:cubicBezTo>
                    <a:pt x="375" y="1471"/>
                    <a:pt x="519" y="1348"/>
                    <a:pt x="535" y="1344"/>
                  </a:cubicBezTo>
                  <a:cubicBezTo>
                    <a:pt x="421" y="754"/>
                    <a:pt x="232" y="75"/>
                    <a:pt x="232" y="75"/>
                  </a:cubicBezTo>
                  <a:cubicBezTo>
                    <a:pt x="114" y="0"/>
                    <a:pt x="114" y="0"/>
                    <a:pt x="114" y="0"/>
                  </a:cubicBezTo>
                  <a:cubicBezTo>
                    <a:pt x="38" y="105"/>
                    <a:pt x="38" y="105"/>
                    <a:pt x="38" y="105"/>
                  </a:cubicBezTo>
                </a:path>
              </a:pathLst>
            </a:custGeom>
            <a:solidFill>
              <a:srgbClr val="0072B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39" name="Freeform 85"/>
            <p:cNvSpPr>
              <a:spLocks noChangeArrowheads="1"/>
            </p:cNvSpPr>
            <p:nvPr/>
          </p:nvSpPr>
          <p:spPr bwMode="auto">
            <a:xfrm>
              <a:off x="16179944" y="8129948"/>
              <a:ext cx="317015" cy="529276"/>
            </a:xfrm>
            <a:custGeom>
              <a:avLst/>
              <a:gdLst>
                <a:gd name="T0" fmla="*/ 303 w 506"/>
                <a:gd name="T1" fmla="*/ 847 h 848"/>
                <a:gd name="T2" fmla="*/ 303 w 506"/>
                <a:gd name="T3" fmla="*/ 847 h 848"/>
                <a:gd name="T4" fmla="*/ 505 w 506"/>
                <a:gd name="T5" fmla="*/ 598 h 848"/>
                <a:gd name="T6" fmla="*/ 476 w 506"/>
                <a:gd name="T7" fmla="*/ 447 h 848"/>
                <a:gd name="T8" fmla="*/ 0 w 506"/>
                <a:gd name="T9" fmla="*/ 0 h 848"/>
                <a:gd name="T10" fmla="*/ 12 w 506"/>
                <a:gd name="T11" fmla="*/ 375 h 848"/>
                <a:gd name="T12" fmla="*/ 303 w 506"/>
                <a:gd name="T13" fmla="*/ 847 h 848"/>
              </a:gdLst>
              <a:ahLst/>
              <a:cxnLst>
                <a:cxn ang="0">
                  <a:pos x="T0" y="T1"/>
                </a:cxn>
                <a:cxn ang="0">
                  <a:pos x="T2" y="T3"/>
                </a:cxn>
                <a:cxn ang="0">
                  <a:pos x="T4" y="T5"/>
                </a:cxn>
                <a:cxn ang="0">
                  <a:pos x="T6" y="T7"/>
                </a:cxn>
                <a:cxn ang="0">
                  <a:pos x="T8" y="T9"/>
                </a:cxn>
                <a:cxn ang="0">
                  <a:pos x="T10" y="T11"/>
                </a:cxn>
                <a:cxn ang="0">
                  <a:pos x="T12" y="T13"/>
                </a:cxn>
              </a:cxnLst>
              <a:rect l="0" t="0" r="r" b="b"/>
              <a:pathLst>
                <a:path w="506" h="848">
                  <a:moveTo>
                    <a:pt x="303" y="847"/>
                  </a:moveTo>
                  <a:lnTo>
                    <a:pt x="303" y="847"/>
                  </a:lnTo>
                  <a:cubicBezTo>
                    <a:pt x="375" y="699"/>
                    <a:pt x="493" y="602"/>
                    <a:pt x="505" y="598"/>
                  </a:cubicBezTo>
                  <a:cubicBezTo>
                    <a:pt x="497" y="548"/>
                    <a:pt x="484" y="497"/>
                    <a:pt x="476" y="447"/>
                  </a:cubicBezTo>
                  <a:cubicBezTo>
                    <a:pt x="0" y="0"/>
                    <a:pt x="0" y="0"/>
                    <a:pt x="0" y="0"/>
                  </a:cubicBezTo>
                  <a:cubicBezTo>
                    <a:pt x="0" y="143"/>
                    <a:pt x="8" y="273"/>
                    <a:pt x="12" y="375"/>
                  </a:cubicBezTo>
                  <a:lnTo>
                    <a:pt x="303" y="847"/>
                  </a:lnTo>
                </a:path>
              </a:pathLst>
            </a:custGeom>
            <a:solidFill>
              <a:srgbClr val="40626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40" name="Freeform 86"/>
            <p:cNvSpPr>
              <a:spLocks noChangeArrowheads="1"/>
            </p:cNvSpPr>
            <p:nvPr/>
          </p:nvSpPr>
          <p:spPr bwMode="auto">
            <a:xfrm>
              <a:off x="16177188" y="7810178"/>
              <a:ext cx="242585" cy="339068"/>
            </a:xfrm>
            <a:custGeom>
              <a:avLst/>
              <a:gdLst>
                <a:gd name="T0" fmla="*/ 4 w 388"/>
                <a:gd name="T1" fmla="*/ 0 h 544"/>
                <a:gd name="T2" fmla="*/ 4 w 388"/>
                <a:gd name="T3" fmla="*/ 0 h 544"/>
                <a:gd name="T4" fmla="*/ 0 w 388"/>
                <a:gd name="T5" fmla="*/ 198 h 544"/>
                <a:gd name="T6" fmla="*/ 387 w 388"/>
                <a:gd name="T7" fmla="*/ 543 h 544"/>
                <a:gd name="T8" fmla="*/ 298 w 388"/>
                <a:gd name="T9" fmla="*/ 189 h 544"/>
                <a:gd name="T10" fmla="*/ 4 w 388"/>
                <a:gd name="T11" fmla="*/ 0 h 544"/>
              </a:gdLst>
              <a:ahLst/>
              <a:cxnLst>
                <a:cxn ang="0">
                  <a:pos x="T0" y="T1"/>
                </a:cxn>
                <a:cxn ang="0">
                  <a:pos x="T2" y="T3"/>
                </a:cxn>
                <a:cxn ang="0">
                  <a:pos x="T4" y="T5"/>
                </a:cxn>
                <a:cxn ang="0">
                  <a:pos x="T6" y="T7"/>
                </a:cxn>
                <a:cxn ang="0">
                  <a:pos x="T8" y="T9"/>
                </a:cxn>
                <a:cxn ang="0">
                  <a:pos x="T10" y="T11"/>
                </a:cxn>
              </a:cxnLst>
              <a:rect l="0" t="0" r="r" b="b"/>
              <a:pathLst>
                <a:path w="388" h="544">
                  <a:moveTo>
                    <a:pt x="4" y="0"/>
                  </a:moveTo>
                  <a:lnTo>
                    <a:pt x="4" y="0"/>
                  </a:lnTo>
                  <a:cubicBezTo>
                    <a:pt x="0" y="63"/>
                    <a:pt x="0" y="131"/>
                    <a:pt x="0" y="198"/>
                  </a:cubicBezTo>
                  <a:cubicBezTo>
                    <a:pt x="387" y="543"/>
                    <a:pt x="387" y="543"/>
                    <a:pt x="387" y="543"/>
                  </a:cubicBezTo>
                  <a:cubicBezTo>
                    <a:pt x="354" y="413"/>
                    <a:pt x="324" y="290"/>
                    <a:pt x="298" y="189"/>
                  </a:cubicBezTo>
                  <a:lnTo>
                    <a:pt x="4" y="0"/>
                  </a:lnTo>
                </a:path>
              </a:pathLst>
            </a:custGeom>
            <a:solidFill>
              <a:srgbClr val="40626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41" name="Freeform 87"/>
            <p:cNvSpPr>
              <a:spLocks noChangeArrowheads="1"/>
            </p:cNvSpPr>
            <p:nvPr/>
          </p:nvSpPr>
          <p:spPr bwMode="auto">
            <a:xfrm>
              <a:off x="16474906" y="7697156"/>
              <a:ext cx="413497" cy="1474804"/>
            </a:xfrm>
            <a:custGeom>
              <a:avLst/>
              <a:gdLst>
                <a:gd name="T0" fmla="*/ 198 w 663"/>
                <a:gd name="T1" fmla="*/ 0 h 2358"/>
                <a:gd name="T2" fmla="*/ 198 w 663"/>
                <a:gd name="T3" fmla="*/ 0 h 2358"/>
                <a:gd name="T4" fmla="*/ 345 w 663"/>
                <a:gd name="T5" fmla="*/ 81 h 2358"/>
                <a:gd name="T6" fmla="*/ 548 w 663"/>
                <a:gd name="T7" fmla="*/ 2100 h 2358"/>
                <a:gd name="T8" fmla="*/ 0 w 663"/>
                <a:gd name="T9" fmla="*/ 2357 h 2358"/>
                <a:gd name="T10" fmla="*/ 58 w 663"/>
                <a:gd name="T11" fmla="*/ 1851 h 2358"/>
                <a:gd name="T12" fmla="*/ 168 w 663"/>
                <a:gd name="T13" fmla="*/ 839 h 2358"/>
                <a:gd name="T14" fmla="*/ 50 w 663"/>
                <a:gd name="T15" fmla="*/ 270 h 2358"/>
                <a:gd name="T16" fmla="*/ 198 w 663"/>
                <a:gd name="T17" fmla="*/ 0 h 2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3" h="2358">
                  <a:moveTo>
                    <a:pt x="198" y="0"/>
                  </a:moveTo>
                  <a:lnTo>
                    <a:pt x="198" y="0"/>
                  </a:lnTo>
                  <a:cubicBezTo>
                    <a:pt x="261" y="30"/>
                    <a:pt x="345" y="81"/>
                    <a:pt x="345" y="81"/>
                  </a:cubicBezTo>
                  <a:cubicBezTo>
                    <a:pt x="540" y="650"/>
                    <a:pt x="662" y="1493"/>
                    <a:pt x="548" y="2100"/>
                  </a:cubicBezTo>
                  <a:cubicBezTo>
                    <a:pt x="413" y="2238"/>
                    <a:pt x="0" y="2357"/>
                    <a:pt x="0" y="2357"/>
                  </a:cubicBezTo>
                  <a:cubicBezTo>
                    <a:pt x="84" y="1981"/>
                    <a:pt x="58" y="1851"/>
                    <a:pt x="58" y="1851"/>
                  </a:cubicBezTo>
                  <a:cubicBezTo>
                    <a:pt x="168" y="839"/>
                    <a:pt x="168" y="839"/>
                    <a:pt x="168" y="839"/>
                  </a:cubicBezTo>
                  <a:cubicBezTo>
                    <a:pt x="50" y="270"/>
                    <a:pt x="50" y="270"/>
                    <a:pt x="50" y="270"/>
                  </a:cubicBezTo>
                  <a:lnTo>
                    <a:pt x="198" y="0"/>
                  </a:lnTo>
                </a:path>
              </a:pathLst>
            </a:custGeom>
            <a:solidFill>
              <a:srgbClr val="40404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42" name="Freeform 88"/>
            <p:cNvSpPr>
              <a:spLocks noChangeArrowheads="1"/>
            </p:cNvSpPr>
            <p:nvPr/>
          </p:nvSpPr>
          <p:spPr bwMode="auto">
            <a:xfrm>
              <a:off x="15595536" y="7595159"/>
              <a:ext cx="523762" cy="1576801"/>
            </a:xfrm>
            <a:custGeom>
              <a:avLst/>
              <a:gdLst>
                <a:gd name="T0" fmla="*/ 527 w 840"/>
                <a:gd name="T1" fmla="*/ 0 h 2522"/>
                <a:gd name="T2" fmla="*/ 527 w 840"/>
                <a:gd name="T3" fmla="*/ 0 h 2522"/>
                <a:gd name="T4" fmla="*/ 0 w 840"/>
                <a:gd name="T5" fmla="*/ 185 h 2522"/>
                <a:gd name="T6" fmla="*/ 122 w 840"/>
                <a:gd name="T7" fmla="*/ 2264 h 2522"/>
                <a:gd name="T8" fmla="*/ 708 w 840"/>
                <a:gd name="T9" fmla="*/ 2521 h 2522"/>
                <a:gd name="T10" fmla="*/ 826 w 840"/>
                <a:gd name="T11" fmla="*/ 1965 h 2522"/>
                <a:gd name="T12" fmla="*/ 763 w 840"/>
                <a:gd name="T13" fmla="*/ 1129 h 2522"/>
                <a:gd name="T14" fmla="*/ 497 w 840"/>
                <a:gd name="T15" fmla="*/ 156 h 2522"/>
                <a:gd name="T16" fmla="*/ 527 w 840"/>
                <a:gd name="T17" fmla="*/ 0 h 2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0" h="2522">
                  <a:moveTo>
                    <a:pt x="527" y="0"/>
                  </a:moveTo>
                  <a:lnTo>
                    <a:pt x="527" y="0"/>
                  </a:lnTo>
                  <a:cubicBezTo>
                    <a:pt x="307" y="17"/>
                    <a:pt x="75" y="135"/>
                    <a:pt x="0" y="185"/>
                  </a:cubicBezTo>
                  <a:cubicBezTo>
                    <a:pt x="152" y="620"/>
                    <a:pt x="447" y="1484"/>
                    <a:pt x="122" y="2264"/>
                  </a:cubicBezTo>
                  <a:cubicBezTo>
                    <a:pt x="354" y="2289"/>
                    <a:pt x="573" y="2462"/>
                    <a:pt x="708" y="2521"/>
                  </a:cubicBezTo>
                  <a:cubicBezTo>
                    <a:pt x="784" y="2205"/>
                    <a:pt x="814" y="2243"/>
                    <a:pt x="826" y="1965"/>
                  </a:cubicBezTo>
                  <a:cubicBezTo>
                    <a:pt x="839" y="1690"/>
                    <a:pt x="763" y="1129"/>
                    <a:pt x="763" y="1129"/>
                  </a:cubicBezTo>
                  <a:cubicBezTo>
                    <a:pt x="497" y="156"/>
                    <a:pt x="497" y="156"/>
                    <a:pt x="497" y="156"/>
                  </a:cubicBezTo>
                  <a:lnTo>
                    <a:pt x="527" y="0"/>
                  </a:lnTo>
                </a:path>
              </a:pathLst>
            </a:custGeom>
            <a:solidFill>
              <a:srgbClr val="40404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43" name="Freeform 89"/>
            <p:cNvSpPr>
              <a:spLocks noChangeArrowheads="1"/>
            </p:cNvSpPr>
            <p:nvPr/>
          </p:nvSpPr>
          <p:spPr bwMode="auto">
            <a:xfrm>
              <a:off x="15755420" y="7573107"/>
              <a:ext cx="410741" cy="1251517"/>
            </a:xfrm>
            <a:custGeom>
              <a:avLst/>
              <a:gdLst>
                <a:gd name="T0" fmla="*/ 333 w 655"/>
                <a:gd name="T1" fmla="*/ 0 h 2000"/>
                <a:gd name="T2" fmla="*/ 333 w 655"/>
                <a:gd name="T3" fmla="*/ 0 h 2000"/>
                <a:gd name="T4" fmla="*/ 0 w 655"/>
                <a:gd name="T5" fmla="*/ 219 h 2000"/>
                <a:gd name="T6" fmla="*/ 295 w 655"/>
                <a:gd name="T7" fmla="*/ 603 h 2000"/>
                <a:gd name="T8" fmla="*/ 168 w 655"/>
                <a:gd name="T9" fmla="*/ 805 h 2000"/>
                <a:gd name="T10" fmla="*/ 569 w 655"/>
                <a:gd name="T11" fmla="*/ 1999 h 2000"/>
                <a:gd name="T12" fmla="*/ 316 w 655"/>
                <a:gd name="T13" fmla="*/ 144 h 2000"/>
                <a:gd name="T14" fmla="*/ 333 w 655"/>
                <a:gd name="T15" fmla="*/ 0 h 20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5" h="2000">
                  <a:moveTo>
                    <a:pt x="333" y="0"/>
                  </a:moveTo>
                  <a:lnTo>
                    <a:pt x="333" y="0"/>
                  </a:lnTo>
                  <a:cubicBezTo>
                    <a:pt x="97" y="72"/>
                    <a:pt x="0" y="219"/>
                    <a:pt x="0" y="219"/>
                  </a:cubicBezTo>
                  <a:cubicBezTo>
                    <a:pt x="126" y="393"/>
                    <a:pt x="232" y="498"/>
                    <a:pt x="295" y="603"/>
                  </a:cubicBezTo>
                  <a:cubicBezTo>
                    <a:pt x="257" y="683"/>
                    <a:pt x="168" y="805"/>
                    <a:pt x="168" y="805"/>
                  </a:cubicBezTo>
                  <a:cubicBezTo>
                    <a:pt x="396" y="1109"/>
                    <a:pt x="565" y="1324"/>
                    <a:pt x="569" y="1999"/>
                  </a:cubicBezTo>
                  <a:cubicBezTo>
                    <a:pt x="654" y="1016"/>
                    <a:pt x="316" y="144"/>
                    <a:pt x="316" y="144"/>
                  </a:cubicBezTo>
                  <a:cubicBezTo>
                    <a:pt x="333" y="0"/>
                    <a:pt x="333" y="0"/>
                    <a:pt x="333" y="0"/>
                  </a:cubicBezTo>
                </a:path>
              </a:pathLst>
            </a:custGeom>
            <a:solidFill>
              <a:srgbClr val="4D4C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44" name="Freeform 90"/>
            <p:cNvSpPr>
              <a:spLocks noChangeArrowheads="1"/>
            </p:cNvSpPr>
            <p:nvPr/>
          </p:nvSpPr>
          <p:spPr bwMode="auto">
            <a:xfrm>
              <a:off x="16367396" y="7595159"/>
              <a:ext cx="308744" cy="1259787"/>
            </a:xfrm>
            <a:custGeom>
              <a:avLst/>
              <a:gdLst>
                <a:gd name="T0" fmla="*/ 0 w 494"/>
                <a:gd name="T1" fmla="*/ 0 h 2016"/>
                <a:gd name="T2" fmla="*/ 0 w 494"/>
                <a:gd name="T3" fmla="*/ 0 h 2016"/>
                <a:gd name="T4" fmla="*/ 164 w 494"/>
                <a:gd name="T5" fmla="*/ 34 h 2016"/>
                <a:gd name="T6" fmla="*/ 421 w 494"/>
                <a:gd name="T7" fmla="*/ 177 h 2016"/>
                <a:gd name="T8" fmla="*/ 261 w 494"/>
                <a:gd name="T9" fmla="*/ 535 h 2016"/>
                <a:gd name="T10" fmla="*/ 493 w 494"/>
                <a:gd name="T11" fmla="*/ 708 h 2016"/>
                <a:gd name="T12" fmla="*/ 231 w 494"/>
                <a:gd name="T13" fmla="*/ 2015 h 2016"/>
                <a:gd name="T14" fmla="*/ 97 w 494"/>
                <a:gd name="T15" fmla="*/ 156 h 2016"/>
                <a:gd name="T16" fmla="*/ 0 w 494"/>
                <a:gd name="T17"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4" h="2016">
                  <a:moveTo>
                    <a:pt x="0" y="0"/>
                  </a:moveTo>
                  <a:lnTo>
                    <a:pt x="0" y="0"/>
                  </a:lnTo>
                  <a:cubicBezTo>
                    <a:pt x="21" y="0"/>
                    <a:pt x="164" y="34"/>
                    <a:pt x="164" y="34"/>
                  </a:cubicBezTo>
                  <a:cubicBezTo>
                    <a:pt x="270" y="72"/>
                    <a:pt x="421" y="177"/>
                    <a:pt x="421" y="177"/>
                  </a:cubicBezTo>
                  <a:cubicBezTo>
                    <a:pt x="384" y="320"/>
                    <a:pt x="261" y="535"/>
                    <a:pt x="261" y="535"/>
                  </a:cubicBezTo>
                  <a:cubicBezTo>
                    <a:pt x="363" y="599"/>
                    <a:pt x="493" y="708"/>
                    <a:pt x="493" y="708"/>
                  </a:cubicBezTo>
                  <a:cubicBezTo>
                    <a:pt x="464" y="1100"/>
                    <a:pt x="282" y="1636"/>
                    <a:pt x="231" y="2015"/>
                  </a:cubicBezTo>
                  <a:cubicBezTo>
                    <a:pt x="261" y="957"/>
                    <a:pt x="185" y="392"/>
                    <a:pt x="97" y="156"/>
                  </a:cubicBezTo>
                  <a:cubicBezTo>
                    <a:pt x="0" y="0"/>
                    <a:pt x="0" y="0"/>
                    <a:pt x="0" y="0"/>
                  </a:cubicBezTo>
                </a:path>
              </a:pathLst>
            </a:custGeom>
            <a:solidFill>
              <a:srgbClr val="4D4C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45" name="Freeform 91"/>
            <p:cNvSpPr>
              <a:spLocks noChangeArrowheads="1"/>
            </p:cNvSpPr>
            <p:nvPr/>
          </p:nvSpPr>
          <p:spPr bwMode="auto">
            <a:xfrm>
              <a:off x="15926333" y="7573107"/>
              <a:ext cx="534789" cy="281178"/>
            </a:xfrm>
            <a:custGeom>
              <a:avLst/>
              <a:gdLst>
                <a:gd name="T0" fmla="*/ 0 w 857"/>
                <a:gd name="T1" fmla="*/ 101 h 448"/>
                <a:gd name="T2" fmla="*/ 0 w 857"/>
                <a:gd name="T3" fmla="*/ 101 h 448"/>
                <a:gd name="T4" fmla="*/ 248 w 857"/>
                <a:gd name="T5" fmla="*/ 447 h 448"/>
                <a:gd name="T6" fmla="*/ 514 w 857"/>
                <a:gd name="T7" fmla="*/ 190 h 448"/>
                <a:gd name="T8" fmla="*/ 759 w 857"/>
                <a:gd name="T9" fmla="*/ 393 h 448"/>
                <a:gd name="T10" fmla="*/ 821 w 857"/>
                <a:gd name="T11" fmla="*/ 72 h 448"/>
                <a:gd name="T12" fmla="*/ 0 w 857"/>
                <a:gd name="T13" fmla="*/ 101 h 448"/>
              </a:gdLst>
              <a:ahLst/>
              <a:cxnLst>
                <a:cxn ang="0">
                  <a:pos x="T0" y="T1"/>
                </a:cxn>
                <a:cxn ang="0">
                  <a:pos x="T2" y="T3"/>
                </a:cxn>
                <a:cxn ang="0">
                  <a:pos x="T4" y="T5"/>
                </a:cxn>
                <a:cxn ang="0">
                  <a:pos x="T6" y="T7"/>
                </a:cxn>
                <a:cxn ang="0">
                  <a:pos x="T8" y="T9"/>
                </a:cxn>
                <a:cxn ang="0">
                  <a:pos x="T10" y="T11"/>
                </a:cxn>
                <a:cxn ang="0">
                  <a:pos x="T12" y="T13"/>
                </a:cxn>
              </a:cxnLst>
              <a:rect l="0" t="0" r="r" b="b"/>
              <a:pathLst>
                <a:path w="857" h="448">
                  <a:moveTo>
                    <a:pt x="0" y="101"/>
                  </a:moveTo>
                  <a:lnTo>
                    <a:pt x="0" y="101"/>
                  </a:lnTo>
                  <a:cubicBezTo>
                    <a:pt x="30" y="186"/>
                    <a:pt x="164" y="405"/>
                    <a:pt x="248" y="447"/>
                  </a:cubicBezTo>
                  <a:cubicBezTo>
                    <a:pt x="341" y="413"/>
                    <a:pt x="502" y="249"/>
                    <a:pt x="514" y="190"/>
                  </a:cubicBezTo>
                  <a:cubicBezTo>
                    <a:pt x="539" y="258"/>
                    <a:pt x="699" y="367"/>
                    <a:pt x="759" y="393"/>
                  </a:cubicBezTo>
                  <a:cubicBezTo>
                    <a:pt x="792" y="245"/>
                    <a:pt x="856" y="144"/>
                    <a:pt x="821" y="72"/>
                  </a:cubicBezTo>
                  <a:cubicBezTo>
                    <a:pt x="792" y="0"/>
                    <a:pt x="0" y="101"/>
                    <a:pt x="0" y="101"/>
                  </a:cubicBezTo>
                </a:path>
              </a:pathLst>
            </a:custGeom>
            <a:solidFill>
              <a:srgbClr val="D8D5E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46" name="Freeform 92"/>
            <p:cNvSpPr>
              <a:spLocks noChangeArrowheads="1"/>
            </p:cNvSpPr>
            <p:nvPr/>
          </p:nvSpPr>
          <p:spPr bwMode="auto">
            <a:xfrm>
              <a:off x="15769205" y="7118260"/>
              <a:ext cx="184694" cy="275664"/>
            </a:xfrm>
            <a:custGeom>
              <a:avLst/>
              <a:gdLst>
                <a:gd name="T0" fmla="*/ 0 w 296"/>
                <a:gd name="T1" fmla="*/ 118 h 440"/>
                <a:gd name="T2" fmla="*/ 0 w 296"/>
                <a:gd name="T3" fmla="*/ 118 h 440"/>
                <a:gd name="T4" fmla="*/ 47 w 296"/>
                <a:gd name="T5" fmla="*/ 413 h 440"/>
                <a:gd name="T6" fmla="*/ 295 w 296"/>
                <a:gd name="T7" fmla="*/ 379 h 440"/>
                <a:gd name="T8" fmla="*/ 126 w 296"/>
                <a:gd name="T9" fmla="*/ 0 h 440"/>
                <a:gd name="T10" fmla="*/ 0 w 296"/>
                <a:gd name="T11" fmla="*/ 118 h 440"/>
              </a:gdLst>
              <a:ahLst/>
              <a:cxnLst>
                <a:cxn ang="0">
                  <a:pos x="T0" y="T1"/>
                </a:cxn>
                <a:cxn ang="0">
                  <a:pos x="T2" y="T3"/>
                </a:cxn>
                <a:cxn ang="0">
                  <a:pos x="T4" y="T5"/>
                </a:cxn>
                <a:cxn ang="0">
                  <a:pos x="T6" y="T7"/>
                </a:cxn>
                <a:cxn ang="0">
                  <a:pos x="T8" y="T9"/>
                </a:cxn>
                <a:cxn ang="0">
                  <a:pos x="T10" y="T11"/>
                </a:cxn>
              </a:cxnLst>
              <a:rect l="0" t="0" r="r" b="b"/>
              <a:pathLst>
                <a:path w="296" h="440">
                  <a:moveTo>
                    <a:pt x="0" y="118"/>
                  </a:moveTo>
                  <a:lnTo>
                    <a:pt x="0" y="118"/>
                  </a:lnTo>
                  <a:cubicBezTo>
                    <a:pt x="59" y="228"/>
                    <a:pt x="47" y="413"/>
                    <a:pt x="47" y="413"/>
                  </a:cubicBezTo>
                  <a:cubicBezTo>
                    <a:pt x="135" y="439"/>
                    <a:pt x="295" y="379"/>
                    <a:pt x="295" y="379"/>
                  </a:cubicBezTo>
                  <a:cubicBezTo>
                    <a:pt x="126" y="0"/>
                    <a:pt x="126" y="0"/>
                    <a:pt x="126" y="0"/>
                  </a:cubicBezTo>
                  <a:cubicBezTo>
                    <a:pt x="0" y="118"/>
                    <a:pt x="0" y="118"/>
                    <a:pt x="0" y="118"/>
                  </a:cubicBezTo>
                </a:path>
              </a:pathLst>
            </a:custGeom>
            <a:solidFill>
              <a:srgbClr val="4D4C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47" name="Freeform 93"/>
            <p:cNvSpPr>
              <a:spLocks noChangeArrowheads="1"/>
            </p:cNvSpPr>
            <p:nvPr/>
          </p:nvSpPr>
          <p:spPr bwMode="auto">
            <a:xfrm>
              <a:off x="16507986" y="6848109"/>
              <a:ext cx="248098" cy="330797"/>
            </a:xfrm>
            <a:custGeom>
              <a:avLst/>
              <a:gdLst>
                <a:gd name="T0" fmla="*/ 8 w 398"/>
                <a:gd name="T1" fmla="*/ 451 h 528"/>
                <a:gd name="T2" fmla="*/ 8 w 398"/>
                <a:gd name="T3" fmla="*/ 451 h 528"/>
                <a:gd name="T4" fmla="*/ 329 w 398"/>
                <a:gd name="T5" fmla="*/ 354 h 528"/>
                <a:gd name="T6" fmla="*/ 80 w 398"/>
                <a:gd name="T7" fmla="*/ 139 h 528"/>
                <a:gd name="T8" fmla="*/ 8 w 398"/>
                <a:gd name="T9" fmla="*/ 451 h 528"/>
              </a:gdLst>
              <a:ahLst/>
              <a:cxnLst>
                <a:cxn ang="0">
                  <a:pos x="T0" y="T1"/>
                </a:cxn>
                <a:cxn ang="0">
                  <a:pos x="T2" y="T3"/>
                </a:cxn>
                <a:cxn ang="0">
                  <a:pos x="T4" y="T5"/>
                </a:cxn>
                <a:cxn ang="0">
                  <a:pos x="T6" y="T7"/>
                </a:cxn>
                <a:cxn ang="0">
                  <a:pos x="T8" y="T9"/>
                </a:cxn>
              </a:cxnLst>
              <a:rect l="0" t="0" r="r" b="b"/>
              <a:pathLst>
                <a:path w="398" h="528">
                  <a:moveTo>
                    <a:pt x="8" y="451"/>
                  </a:moveTo>
                  <a:lnTo>
                    <a:pt x="8" y="451"/>
                  </a:lnTo>
                  <a:cubicBezTo>
                    <a:pt x="85" y="506"/>
                    <a:pt x="279" y="527"/>
                    <a:pt x="329" y="354"/>
                  </a:cubicBezTo>
                  <a:cubicBezTo>
                    <a:pt x="397" y="126"/>
                    <a:pt x="165" y="0"/>
                    <a:pt x="80" y="139"/>
                  </a:cubicBezTo>
                  <a:cubicBezTo>
                    <a:pt x="0" y="274"/>
                    <a:pt x="8" y="451"/>
                    <a:pt x="8" y="451"/>
                  </a:cubicBezTo>
                </a:path>
              </a:pathLst>
            </a:custGeom>
            <a:solidFill>
              <a:srgbClr val="EEC0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48" name="Freeform 94"/>
            <p:cNvSpPr>
              <a:spLocks noChangeArrowheads="1"/>
            </p:cNvSpPr>
            <p:nvPr/>
          </p:nvSpPr>
          <p:spPr bwMode="auto">
            <a:xfrm>
              <a:off x="16640305" y="6900484"/>
              <a:ext cx="82699" cy="234316"/>
            </a:xfrm>
            <a:custGeom>
              <a:avLst/>
              <a:gdLst>
                <a:gd name="T0" fmla="*/ 0 w 132"/>
                <a:gd name="T1" fmla="*/ 0 h 376"/>
                <a:gd name="T2" fmla="*/ 0 w 132"/>
                <a:gd name="T3" fmla="*/ 0 h 376"/>
                <a:gd name="T4" fmla="*/ 38 w 132"/>
                <a:gd name="T5" fmla="*/ 375 h 376"/>
                <a:gd name="T6" fmla="*/ 118 w 132"/>
                <a:gd name="T7" fmla="*/ 270 h 376"/>
                <a:gd name="T8" fmla="*/ 131 w 132"/>
                <a:gd name="T9" fmla="*/ 190 h 376"/>
                <a:gd name="T10" fmla="*/ 0 w 132"/>
                <a:gd name="T11" fmla="*/ 0 h 376"/>
              </a:gdLst>
              <a:ahLst/>
              <a:cxnLst>
                <a:cxn ang="0">
                  <a:pos x="T0" y="T1"/>
                </a:cxn>
                <a:cxn ang="0">
                  <a:pos x="T2" y="T3"/>
                </a:cxn>
                <a:cxn ang="0">
                  <a:pos x="T4" y="T5"/>
                </a:cxn>
                <a:cxn ang="0">
                  <a:pos x="T6" y="T7"/>
                </a:cxn>
                <a:cxn ang="0">
                  <a:pos x="T8" y="T9"/>
                </a:cxn>
                <a:cxn ang="0">
                  <a:pos x="T10" y="T11"/>
                </a:cxn>
              </a:cxnLst>
              <a:rect l="0" t="0" r="r" b="b"/>
              <a:pathLst>
                <a:path w="132" h="376">
                  <a:moveTo>
                    <a:pt x="0" y="0"/>
                  </a:moveTo>
                  <a:lnTo>
                    <a:pt x="0" y="0"/>
                  </a:lnTo>
                  <a:cubicBezTo>
                    <a:pt x="8" y="127"/>
                    <a:pt x="21" y="257"/>
                    <a:pt x="38" y="375"/>
                  </a:cubicBezTo>
                  <a:cubicBezTo>
                    <a:pt x="72" y="354"/>
                    <a:pt x="101" y="321"/>
                    <a:pt x="118" y="270"/>
                  </a:cubicBezTo>
                  <a:cubicBezTo>
                    <a:pt x="126" y="241"/>
                    <a:pt x="131" y="215"/>
                    <a:pt x="131" y="190"/>
                  </a:cubicBezTo>
                  <a:cubicBezTo>
                    <a:pt x="131" y="89"/>
                    <a:pt x="68" y="17"/>
                    <a:pt x="0" y="0"/>
                  </a:cubicBezTo>
                </a:path>
              </a:pathLst>
            </a:custGeom>
            <a:solidFill>
              <a:srgbClr val="E7AB8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49" name="Freeform 95"/>
            <p:cNvSpPr>
              <a:spLocks noChangeArrowheads="1"/>
            </p:cNvSpPr>
            <p:nvPr/>
          </p:nvSpPr>
          <p:spPr bwMode="auto">
            <a:xfrm>
              <a:off x="15763692" y="6542121"/>
              <a:ext cx="940015" cy="1149522"/>
            </a:xfrm>
            <a:custGeom>
              <a:avLst/>
              <a:gdLst>
                <a:gd name="T0" fmla="*/ 1403 w 1505"/>
                <a:gd name="T1" fmla="*/ 304 h 1839"/>
                <a:gd name="T2" fmla="*/ 1403 w 1505"/>
                <a:gd name="T3" fmla="*/ 304 h 1839"/>
                <a:gd name="T4" fmla="*/ 1504 w 1505"/>
                <a:gd name="T5" fmla="*/ 1404 h 1839"/>
                <a:gd name="T6" fmla="*/ 1049 w 1505"/>
                <a:gd name="T7" fmla="*/ 1631 h 1839"/>
                <a:gd name="T8" fmla="*/ 1078 w 1505"/>
                <a:gd name="T9" fmla="*/ 1720 h 1839"/>
                <a:gd name="T10" fmla="*/ 674 w 1505"/>
                <a:gd name="T11" fmla="*/ 1838 h 1839"/>
                <a:gd name="T12" fmla="*/ 257 w 1505"/>
                <a:gd name="T13" fmla="*/ 1749 h 1839"/>
                <a:gd name="T14" fmla="*/ 278 w 1505"/>
                <a:gd name="T15" fmla="*/ 1564 h 1839"/>
                <a:gd name="T16" fmla="*/ 169 w 1505"/>
                <a:gd name="T17" fmla="*/ 1252 h 1839"/>
                <a:gd name="T18" fmla="*/ 67 w 1505"/>
                <a:gd name="T19" fmla="*/ 978 h 1839"/>
                <a:gd name="T20" fmla="*/ 0 w 1505"/>
                <a:gd name="T21" fmla="*/ 637 h 1839"/>
                <a:gd name="T22" fmla="*/ 459 w 1505"/>
                <a:gd name="T23" fmla="*/ 0 h 1839"/>
                <a:gd name="T24" fmla="*/ 1403 w 1505"/>
                <a:gd name="T25" fmla="*/ 304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5" h="1839">
                  <a:moveTo>
                    <a:pt x="1403" y="304"/>
                  </a:moveTo>
                  <a:lnTo>
                    <a:pt x="1403" y="304"/>
                  </a:lnTo>
                  <a:cubicBezTo>
                    <a:pt x="1361" y="691"/>
                    <a:pt x="1504" y="1269"/>
                    <a:pt x="1504" y="1404"/>
                  </a:cubicBezTo>
                  <a:cubicBezTo>
                    <a:pt x="1395" y="1559"/>
                    <a:pt x="1049" y="1631"/>
                    <a:pt x="1049" y="1631"/>
                  </a:cubicBezTo>
                  <a:cubicBezTo>
                    <a:pt x="1041" y="1677"/>
                    <a:pt x="1078" y="1720"/>
                    <a:pt x="1078" y="1720"/>
                  </a:cubicBezTo>
                  <a:cubicBezTo>
                    <a:pt x="1070" y="1792"/>
                    <a:pt x="885" y="1838"/>
                    <a:pt x="674" y="1838"/>
                  </a:cubicBezTo>
                  <a:cubicBezTo>
                    <a:pt x="463" y="1838"/>
                    <a:pt x="337" y="1784"/>
                    <a:pt x="257" y="1749"/>
                  </a:cubicBezTo>
                  <a:cubicBezTo>
                    <a:pt x="287" y="1665"/>
                    <a:pt x="278" y="1564"/>
                    <a:pt x="278" y="1564"/>
                  </a:cubicBezTo>
                  <a:cubicBezTo>
                    <a:pt x="231" y="1555"/>
                    <a:pt x="206" y="1420"/>
                    <a:pt x="169" y="1252"/>
                  </a:cubicBezTo>
                  <a:cubicBezTo>
                    <a:pt x="134" y="1079"/>
                    <a:pt x="67" y="978"/>
                    <a:pt x="67" y="978"/>
                  </a:cubicBezTo>
                  <a:cubicBezTo>
                    <a:pt x="0" y="637"/>
                    <a:pt x="0" y="637"/>
                    <a:pt x="0" y="637"/>
                  </a:cubicBezTo>
                  <a:cubicBezTo>
                    <a:pt x="459" y="0"/>
                    <a:pt x="459" y="0"/>
                    <a:pt x="459" y="0"/>
                  </a:cubicBezTo>
                  <a:cubicBezTo>
                    <a:pt x="1403" y="304"/>
                    <a:pt x="1403" y="304"/>
                    <a:pt x="1403" y="304"/>
                  </a:cubicBezTo>
                </a:path>
              </a:pathLst>
            </a:custGeom>
            <a:solidFill>
              <a:srgbClr val="EEC0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50" name="Freeform 96"/>
            <p:cNvSpPr>
              <a:spLocks noChangeArrowheads="1"/>
            </p:cNvSpPr>
            <p:nvPr/>
          </p:nvSpPr>
          <p:spPr bwMode="auto">
            <a:xfrm>
              <a:off x="15771960" y="6580714"/>
              <a:ext cx="871099" cy="463117"/>
            </a:xfrm>
            <a:custGeom>
              <a:avLst/>
              <a:gdLst>
                <a:gd name="T0" fmla="*/ 0 w 1392"/>
                <a:gd name="T1" fmla="*/ 645 h 743"/>
                <a:gd name="T2" fmla="*/ 0 w 1392"/>
                <a:gd name="T3" fmla="*/ 645 h 743"/>
                <a:gd name="T4" fmla="*/ 0 w 1392"/>
                <a:gd name="T5" fmla="*/ 645 h 743"/>
                <a:gd name="T6" fmla="*/ 21 w 1392"/>
                <a:gd name="T7" fmla="*/ 742 h 743"/>
                <a:gd name="T8" fmla="*/ 0 w 1392"/>
                <a:gd name="T9" fmla="*/ 645 h 743"/>
                <a:gd name="T10" fmla="*/ 1391 w 1392"/>
                <a:gd name="T11" fmla="*/ 245 h 743"/>
                <a:gd name="T12" fmla="*/ 1391 w 1392"/>
                <a:gd name="T13" fmla="*/ 245 h 743"/>
                <a:gd name="T14" fmla="*/ 1387 w 1392"/>
                <a:gd name="T15" fmla="*/ 337 h 743"/>
                <a:gd name="T16" fmla="*/ 1387 w 1392"/>
                <a:gd name="T17" fmla="*/ 337 h 743"/>
                <a:gd name="T18" fmla="*/ 1391 w 1392"/>
                <a:gd name="T19" fmla="*/ 245 h 743"/>
                <a:gd name="T20" fmla="*/ 1391 w 1392"/>
                <a:gd name="T21" fmla="*/ 245 h 743"/>
                <a:gd name="T22" fmla="*/ 1391 w 1392"/>
                <a:gd name="T23" fmla="*/ 245 h 743"/>
                <a:gd name="T24" fmla="*/ 1391 w 1392"/>
                <a:gd name="T25" fmla="*/ 245 h 743"/>
                <a:gd name="T26" fmla="*/ 1391 w 1392"/>
                <a:gd name="T27" fmla="*/ 245 h 743"/>
                <a:gd name="T28" fmla="*/ 624 w 1392"/>
                <a:gd name="T29" fmla="*/ 0 h 743"/>
                <a:gd name="T30" fmla="*/ 624 w 1392"/>
                <a:gd name="T31" fmla="*/ 0 h 743"/>
                <a:gd name="T32" fmla="*/ 1391 w 1392"/>
                <a:gd name="T33" fmla="*/ 245 h 743"/>
                <a:gd name="T34" fmla="*/ 1391 w 1392"/>
                <a:gd name="T35" fmla="*/ 245 h 743"/>
                <a:gd name="T36" fmla="*/ 624 w 1392"/>
                <a:gd name="T37" fmla="*/ 0 h 743"/>
                <a:gd name="T38" fmla="*/ 0 w 1392"/>
                <a:gd name="T39" fmla="*/ 645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2" h="743">
                  <a:moveTo>
                    <a:pt x="0" y="645"/>
                  </a:moveTo>
                  <a:lnTo>
                    <a:pt x="0" y="645"/>
                  </a:lnTo>
                  <a:lnTo>
                    <a:pt x="0" y="645"/>
                  </a:lnTo>
                  <a:cubicBezTo>
                    <a:pt x="21" y="742"/>
                    <a:pt x="21" y="742"/>
                    <a:pt x="21" y="742"/>
                  </a:cubicBezTo>
                  <a:cubicBezTo>
                    <a:pt x="0" y="645"/>
                    <a:pt x="0" y="645"/>
                    <a:pt x="0" y="645"/>
                  </a:cubicBezTo>
                  <a:lnTo>
                    <a:pt x="1391" y="245"/>
                  </a:lnTo>
                  <a:lnTo>
                    <a:pt x="1391" y="245"/>
                  </a:lnTo>
                  <a:cubicBezTo>
                    <a:pt x="1387" y="274"/>
                    <a:pt x="1387" y="304"/>
                    <a:pt x="1387" y="337"/>
                  </a:cubicBezTo>
                  <a:lnTo>
                    <a:pt x="1387" y="337"/>
                  </a:lnTo>
                  <a:cubicBezTo>
                    <a:pt x="1387" y="304"/>
                    <a:pt x="1387" y="274"/>
                    <a:pt x="1391" y="245"/>
                  </a:cubicBezTo>
                  <a:lnTo>
                    <a:pt x="1391" y="245"/>
                  </a:lnTo>
                  <a:lnTo>
                    <a:pt x="1391" y="245"/>
                  </a:lnTo>
                  <a:lnTo>
                    <a:pt x="1391" y="245"/>
                  </a:lnTo>
                  <a:lnTo>
                    <a:pt x="1391" y="245"/>
                  </a:lnTo>
                  <a:lnTo>
                    <a:pt x="624" y="0"/>
                  </a:lnTo>
                  <a:lnTo>
                    <a:pt x="624" y="0"/>
                  </a:lnTo>
                  <a:cubicBezTo>
                    <a:pt x="1391" y="245"/>
                    <a:pt x="1391" y="245"/>
                    <a:pt x="1391" y="245"/>
                  </a:cubicBezTo>
                  <a:lnTo>
                    <a:pt x="1391" y="245"/>
                  </a:lnTo>
                  <a:cubicBezTo>
                    <a:pt x="624" y="0"/>
                    <a:pt x="624" y="0"/>
                    <a:pt x="624" y="0"/>
                  </a:cubicBezTo>
                  <a:lnTo>
                    <a:pt x="0" y="645"/>
                  </a:lnTo>
                </a:path>
              </a:pathLst>
            </a:custGeom>
            <a:solidFill>
              <a:srgbClr val="F5DDC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51" name="Freeform 97"/>
            <p:cNvSpPr>
              <a:spLocks noChangeArrowheads="1"/>
            </p:cNvSpPr>
            <p:nvPr/>
          </p:nvSpPr>
          <p:spPr bwMode="auto">
            <a:xfrm>
              <a:off x="15771960" y="6561419"/>
              <a:ext cx="871099" cy="490682"/>
            </a:xfrm>
            <a:custGeom>
              <a:avLst/>
              <a:gdLst>
                <a:gd name="T0" fmla="*/ 426 w 1392"/>
                <a:gd name="T1" fmla="*/ 0 h 786"/>
                <a:gd name="T2" fmla="*/ 426 w 1392"/>
                <a:gd name="T3" fmla="*/ 0 h 786"/>
                <a:gd name="T4" fmla="*/ 152 w 1392"/>
                <a:gd name="T5" fmla="*/ 376 h 786"/>
                <a:gd name="T6" fmla="*/ 0 w 1392"/>
                <a:gd name="T7" fmla="*/ 675 h 786"/>
                <a:gd name="T8" fmla="*/ 21 w 1392"/>
                <a:gd name="T9" fmla="*/ 772 h 786"/>
                <a:gd name="T10" fmla="*/ 25 w 1392"/>
                <a:gd name="T11" fmla="*/ 785 h 786"/>
                <a:gd name="T12" fmla="*/ 532 w 1392"/>
                <a:gd name="T13" fmla="*/ 220 h 786"/>
                <a:gd name="T14" fmla="*/ 1105 w 1392"/>
                <a:gd name="T15" fmla="*/ 405 h 786"/>
                <a:gd name="T16" fmla="*/ 1387 w 1392"/>
                <a:gd name="T17" fmla="*/ 367 h 786"/>
                <a:gd name="T18" fmla="*/ 1391 w 1392"/>
                <a:gd name="T19" fmla="*/ 275 h 786"/>
                <a:gd name="T20" fmla="*/ 1391 w 1392"/>
                <a:gd name="T21" fmla="*/ 275 h 786"/>
                <a:gd name="T22" fmla="*/ 1391 w 1392"/>
                <a:gd name="T23" fmla="*/ 275 h 786"/>
                <a:gd name="T24" fmla="*/ 1391 w 1392"/>
                <a:gd name="T25" fmla="*/ 275 h 786"/>
                <a:gd name="T26" fmla="*/ 624 w 1392"/>
                <a:gd name="T27" fmla="*/ 30 h 786"/>
                <a:gd name="T28" fmla="*/ 426 w 1392"/>
                <a:gd name="T29" fmla="*/ 0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2" h="786">
                  <a:moveTo>
                    <a:pt x="426" y="0"/>
                  </a:moveTo>
                  <a:lnTo>
                    <a:pt x="426" y="0"/>
                  </a:lnTo>
                  <a:cubicBezTo>
                    <a:pt x="152" y="376"/>
                    <a:pt x="152" y="376"/>
                    <a:pt x="152" y="376"/>
                  </a:cubicBezTo>
                  <a:cubicBezTo>
                    <a:pt x="0" y="675"/>
                    <a:pt x="0" y="675"/>
                    <a:pt x="0" y="675"/>
                  </a:cubicBezTo>
                  <a:cubicBezTo>
                    <a:pt x="21" y="772"/>
                    <a:pt x="21" y="772"/>
                    <a:pt x="21" y="772"/>
                  </a:cubicBezTo>
                  <a:cubicBezTo>
                    <a:pt x="25" y="785"/>
                    <a:pt x="25" y="785"/>
                    <a:pt x="25" y="785"/>
                  </a:cubicBezTo>
                  <a:cubicBezTo>
                    <a:pt x="224" y="751"/>
                    <a:pt x="540" y="380"/>
                    <a:pt x="532" y="220"/>
                  </a:cubicBezTo>
                  <a:cubicBezTo>
                    <a:pt x="629" y="317"/>
                    <a:pt x="856" y="405"/>
                    <a:pt x="1105" y="405"/>
                  </a:cubicBezTo>
                  <a:cubicBezTo>
                    <a:pt x="1198" y="405"/>
                    <a:pt x="1294" y="393"/>
                    <a:pt x="1387" y="367"/>
                  </a:cubicBezTo>
                  <a:cubicBezTo>
                    <a:pt x="1387" y="334"/>
                    <a:pt x="1387" y="304"/>
                    <a:pt x="1391" y="275"/>
                  </a:cubicBezTo>
                  <a:lnTo>
                    <a:pt x="1391" y="275"/>
                  </a:lnTo>
                  <a:lnTo>
                    <a:pt x="1391" y="275"/>
                  </a:lnTo>
                  <a:lnTo>
                    <a:pt x="1391" y="275"/>
                  </a:lnTo>
                  <a:cubicBezTo>
                    <a:pt x="624" y="30"/>
                    <a:pt x="624" y="30"/>
                    <a:pt x="624" y="30"/>
                  </a:cubicBezTo>
                  <a:cubicBezTo>
                    <a:pt x="426" y="0"/>
                    <a:pt x="426" y="0"/>
                    <a:pt x="426" y="0"/>
                  </a:cubicBezTo>
                </a:path>
              </a:pathLst>
            </a:custGeom>
            <a:solidFill>
              <a:srgbClr val="E7AB8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52" name="Freeform 98"/>
            <p:cNvSpPr>
              <a:spLocks noChangeArrowheads="1"/>
            </p:cNvSpPr>
            <p:nvPr/>
          </p:nvSpPr>
          <p:spPr bwMode="auto">
            <a:xfrm>
              <a:off x="15788501" y="7052102"/>
              <a:ext cx="19297" cy="101995"/>
            </a:xfrm>
            <a:custGeom>
              <a:avLst/>
              <a:gdLst>
                <a:gd name="T0" fmla="*/ 0 w 31"/>
                <a:gd name="T1" fmla="*/ 0 h 165"/>
                <a:gd name="T2" fmla="*/ 30 w 31"/>
                <a:gd name="T3" fmla="*/ 164 h 165"/>
                <a:gd name="T4" fmla="*/ 0 w 31"/>
                <a:gd name="T5" fmla="*/ 0 h 165"/>
              </a:gdLst>
              <a:ahLst/>
              <a:cxnLst>
                <a:cxn ang="0">
                  <a:pos x="T0" y="T1"/>
                </a:cxn>
                <a:cxn ang="0">
                  <a:pos x="T2" y="T3"/>
                </a:cxn>
                <a:cxn ang="0">
                  <a:pos x="T4" y="T5"/>
                </a:cxn>
              </a:cxnLst>
              <a:rect l="0" t="0" r="r" b="b"/>
              <a:pathLst>
                <a:path w="31" h="165">
                  <a:moveTo>
                    <a:pt x="0" y="0"/>
                  </a:moveTo>
                  <a:lnTo>
                    <a:pt x="30" y="164"/>
                  </a:lnTo>
                  <a:lnTo>
                    <a:pt x="0" y="0"/>
                  </a:lnTo>
                </a:path>
              </a:pathLst>
            </a:custGeom>
            <a:solidFill>
              <a:srgbClr val="F5DDC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53" name="Freeform 99"/>
            <p:cNvSpPr>
              <a:spLocks noChangeArrowheads="1"/>
            </p:cNvSpPr>
            <p:nvPr/>
          </p:nvSpPr>
          <p:spPr bwMode="auto">
            <a:xfrm>
              <a:off x="15788501" y="7052102"/>
              <a:ext cx="19297" cy="101995"/>
            </a:xfrm>
            <a:custGeom>
              <a:avLst/>
              <a:gdLst>
                <a:gd name="T0" fmla="*/ 0 w 31"/>
                <a:gd name="T1" fmla="*/ 0 h 165"/>
                <a:gd name="T2" fmla="*/ 30 w 31"/>
                <a:gd name="T3" fmla="*/ 164 h 165"/>
                <a:gd name="T4" fmla="*/ 0 w 31"/>
                <a:gd name="T5" fmla="*/ 0 h 165"/>
              </a:gdLst>
              <a:ahLst/>
              <a:cxnLst>
                <a:cxn ang="0">
                  <a:pos x="T0" y="T1"/>
                </a:cxn>
                <a:cxn ang="0">
                  <a:pos x="T2" y="T3"/>
                </a:cxn>
                <a:cxn ang="0">
                  <a:pos x="T4" y="T5"/>
                </a:cxn>
              </a:cxnLst>
              <a:rect l="0" t="0" r="r" b="b"/>
              <a:pathLst>
                <a:path w="31" h="165">
                  <a:moveTo>
                    <a:pt x="0" y="0"/>
                  </a:moveTo>
                  <a:lnTo>
                    <a:pt x="30" y="164"/>
                  </a:lnTo>
                  <a:lnTo>
                    <a:pt x="0" y="0"/>
                  </a:lnTo>
                </a:path>
              </a:pathLst>
            </a:custGeom>
            <a:solidFill>
              <a:srgbClr val="F5DDC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54" name="Freeform 100"/>
            <p:cNvSpPr>
              <a:spLocks noChangeArrowheads="1"/>
            </p:cNvSpPr>
            <p:nvPr/>
          </p:nvSpPr>
          <p:spPr bwMode="auto">
            <a:xfrm>
              <a:off x="15788500" y="7052101"/>
              <a:ext cx="741538" cy="639541"/>
            </a:xfrm>
            <a:custGeom>
              <a:avLst/>
              <a:gdLst>
                <a:gd name="T0" fmla="*/ 0 w 1186"/>
                <a:gd name="T1" fmla="*/ 0 h 1025"/>
                <a:gd name="T2" fmla="*/ 0 w 1186"/>
                <a:gd name="T3" fmla="*/ 0 h 1025"/>
                <a:gd name="T4" fmla="*/ 30 w 1186"/>
                <a:gd name="T5" fmla="*/ 164 h 1025"/>
                <a:gd name="T6" fmla="*/ 132 w 1186"/>
                <a:gd name="T7" fmla="*/ 438 h 1025"/>
                <a:gd name="T8" fmla="*/ 241 w 1186"/>
                <a:gd name="T9" fmla="*/ 750 h 1025"/>
                <a:gd name="T10" fmla="*/ 241 w 1186"/>
                <a:gd name="T11" fmla="*/ 796 h 1025"/>
                <a:gd name="T12" fmla="*/ 220 w 1186"/>
                <a:gd name="T13" fmla="*/ 935 h 1025"/>
                <a:gd name="T14" fmla="*/ 637 w 1186"/>
                <a:gd name="T15" fmla="*/ 1024 h 1025"/>
                <a:gd name="T16" fmla="*/ 1041 w 1186"/>
                <a:gd name="T17" fmla="*/ 906 h 1025"/>
                <a:gd name="T18" fmla="*/ 1012 w 1186"/>
                <a:gd name="T19" fmla="*/ 830 h 1025"/>
                <a:gd name="T20" fmla="*/ 1012 w 1186"/>
                <a:gd name="T21" fmla="*/ 817 h 1025"/>
                <a:gd name="T22" fmla="*/ 1185 w 1186"/>
                <a:gd name="T23" fmla="*/ 767 h 1025"/>
                <a:gd name="T24" fmla="*/ 814 w 1186"/>
                <a:gd name="T25" fmla="*/ 813 h 1025"/>
                <a:gd name="T26" fmla="*/ 279 w 1186"/>
                <a:gd name="T27" fmla="*/ 653 h 1025"/>
                <a:gd name="T28" fmla="*/ 127 w 1186"/>
                <a:gd name="T29" fmla="*/ 223 h 1025"/>
                <a:gd name="T30" fmla="*/ 0 w 1186"/>
                <a:gd name="T31"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6" h="1025">
                  <a:moveTo>
                    <a:pt x="0" y="0"/>
                  </a:moveTo>
                  <a:lnTo>
                    <a:pt x="0" y="0"/>
                  </a:lnTo>
                  <a:cubicBezTo>
                    <a:pt x="30" y="164"/>
                    <a:pt x="30" y="164"/>
                    <a:pt x="30" y="164"/>
                  </a:cubicBezTo>
                  <a:cubicBezTo>
                    <a:pt x="30" y="164"/>
                    <a:pt x="97" y="265"/>
                    <a:pt x="132" y="438"/>
                  </a:cubicBezTo>
                  <a:cubicBezTo>
                    <a:pt x="169" y="606"/>
                    <a:pt x="194" y="741"/>
                    <a:pt x="241" y="750"/>
                  </a:cubicBezTo>
                  <a:cubicBezTo>
                    <a:pt x="241" y="750"/>
                    <a:pt x="241" y="771"/>
                    <a:pt x="241" y="796"/>
                  </a:cubicBezTo>
                  <a:cubicBezTo>
                    <a:pt x="241" y="834"/>
                    <a:pt x="236" y="885"/>
                    <a:pt x="220" y="935"/>
                  </a:cubicBezTo>
                  <a:cubicBezTo>
                    <a:pt x="300" y="970"/>
                    <a:pt x="426" y="1024"/>
                    <a:pt x="637" y="1024"/>
                  </a:cubicBezTo>
                  <a:cubicBezTo>
                    <a:pt x="848" y="1024"/>
                    <a:pt x="1033" y="978"/>
                    <a:pt x="1041" y="906"/>
                  </a:cubicBezTo>
                  <a:cubicBezTo>
                    <a:pt x="1041" y="906"/>
                    <a:pt x="1012" y="872"/>
                    <a:pt x="1012" y="830"/>
                  </a:cubicBezTo>
                  <a:cubicBezTo>
                    <a:pt x="1012" y="826"/>
                    <a:pt x="1012" y="822"/>
                    <a:pt x="1012" y="817"/>
                  </a:cubicBezTo>
                  <a:cubicBezTo>
                    <a:pt x="1012" y="817"/>
                    <a:pt x="1092" y="801"/>
                    <a:pt x="1185" y="767"/>
                  </a:cubicBezTo>
                  <a:cubicBezTo>
                    <a:pt x="1055" y="796"/>
                    <a:pt x="928" y="813"/>
                    <a:pt x="814" y="813"/>
                  </a:cubicBezTo>
                  <a:cubicBezTo>
                    <a:pt x="523" y="813"/>
                    <a:pt x="312" y="725"/>
                    <a:pt x="279" y="653"/>
                  </a:cubicBezTo>
                  <a:cubicBezTo>
                    <a:pt x="232" y="556"/>
                    <a:pt x="132" y="379"/>
                    <a:pt x="127" y="223"/>
                  </a:cubicBezTo>
                  <a:cubicBezTo>
                    <a:pt x="0" y="0"/>
                    <a:pt x="0" y="0"/>
                    <a:pt x="0" y="0"/>
                  </a:cubicBezTo>
                </a:path>
              </a:pathLst>
            </a:custGeom>
            <a:solidFill>
              <a:srgbClr val="E7AB8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55" name="Freeform 101"/>
            <p:cNvSpPr>
              <a:spLocks noChangeArrowheads="1"/>
            </p:cNvSpPr>
            <p:nvPr/>
          </p:nvSpPr>
          <p:spPr bwMode="auto">
            <a:xfrm>
              <a:off x="16138596" y="7200960"/>
              <a:ext cx="501709" cy="366633"/>
            </a:xfrm>
            <a:custGeom>
              <a:avLst/>
              <a:gdLst>
                <a:gd name="T0" fmla="*/ 708 w 802"/>
                <a:gd name="T1" fmla="*/ 122 h 587"/>
                <a:gd name="T2" fmla="*/ 708 w 802"/>
                <a:gd name="T3" fmla="*/ 122 h 587"/>
                <a:gd name="T4" fmla="*/ 34 w 802"/>
                <a:gd name="T5" fmla="*/ 211 h 587"/>
                <a:gd name="T6" fmla="*/ 89 w 802"/>
                <a:gd name="T7" fmla="*/ 540 h 587"/>
                <a:gd name="T8" fmla="*/ 489 w 802"/>
                <a:gd name="T9" fmla="*/ 565 h 587"/>
                <a:gd name="T10" fmla="*/ 780 w 802"/>
                <a:gd name="T11" fmla="*/ 455 h 587"/>
                <a:gd name="T12" fmla="*/ 708 w 802"/>
                <a:gd name="T13" fmla="*/ 122 h 587"/>
                <a:gd name="T14" fmla="*/ 582 w 802"/>
                <a:gd name="T15" fmla="*/ 443 h 587"/>
                <a:gd name="T16" fmla="*/ 582 w 802"/>
                <a:gd name="T17" fmla="*/ 443 h 587"/>
                <a:gd name="T18" fmla="*/ 266 w 802"/>
                <a:gd name="T19" fmla="*/ 443 h 587"/>
                <a:gd name="T20" fmla="*/ 223 w 802"/>
                <a:gd name="T21" fmla="*/ 308 h 587"/>
                <a:gd name="T22" fmla="*/ 451 w 802"/>
                <a:gd name="T23" fmla="*/ 173 h 587"/>
                <a:gd name="T24" fmla="*/ 675 w 802"/>
                <a:gd name="T25" fmla="*/ 274 h 587"/>
                <a:gd name="T26" fmla="*/ 582 w 802"/>
                <a:gd name="T27" fmla="*/ 443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2" h="587">
                  <a:moveTo>
                    <a:pt x="708" y="122"/>
                  </a:moveTo>
                  <a:lnTo>
                    <a:pt x="708" y="122"/>
                  </a:lnTo>
                  <a:cubicBezTo>
                    <a:pt x="616" y="0"/>
                    <a:pt x="93" y="68"/>
                    <a:pt x="34" y="211"/>
                  </a:cubicBezTo>
                  <a:cubicBezTo>
                    <a:pt x="0" y="283"/>
                    <a:pt x="22" y="510"/>
                    <a:pt x="89" y="540"/>
                  </a:cubicBezTo>
                  <a:cubicBezTo>
                    <a:pt x="198" y="586"/>
                    <a:pt x="354" y="586"/>
                    <a:pt x="489" y="565"/>
                  </a:cubicBezTo>
                  <a:cubicBezTo>
                    <a:pt x="552" y="552"/>
                    <a:pt x="679" y="514"/>
                    <a:pt x="780" y="455"/>
                  </a:cubicBezTo>
                  <a:cubicBezTo>
                    <a:pt x="801" y="379"/>
                    <a:pt x="784" y="223"/>
                    <a:pt x="708" y="122"/>
                  </a:cubicBezTo>
                  <a:close/>
                  <a:moveTo>
                    <a:pt x="582" y="443"/>
                  </a:moveTo>
                  <a:lnTo>
                    <a:pt x="582" y="443"/>
                  </a:lnTo>
                  <a:cubicBezTo>
                    <a:pt x="472" y="489"/>
                    <a:pt x="354" y="493"/>
                    <a:pt x="266" y="443"/>
                  </a:cubicBezTo>
                  <a:cubicBezTo>
                    <a:pt x="211" y="417"/>
                    <a:pt x="207" y="362"/>
                    <a:pt x="223" y="308"/>
                  </a:cubicBezTo>
                  <a:cubicBezTo>
                    <a:pt x="266" y="177"/>
                    <a:pt x="325" y="186"/>
                    <a:pt x="451" y="173"/>
                  </a:cubicBezTo>
                  <a:cubicBezTo>
                    <a:pt x="582" y="160"/>
                    <a:pt x="641" y="173"/>
                    <a:pt x="675" y="274"/>
                  </a:cubicBezTo>
                  <a:cubicBezTo>
                    <a:pt x="708" y="379"/>
                    <a:pt x="691" y="401"/>
                    <a:pt x="582" y="443"/>
                  </a:cubicBezTo>
                  <a:close/>
                </a:path>
              </a:pathLst>
            </a:custGeom>
            <a:solidFill>
              <a:srgbClr val="4D4C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56" name="Freeform 102"/>
            <p:cNvSpPr>
              <a:spLocks noChangeArrowheads="1"/>
            </p:cNvSpPr>
            <p:nvPr/>
          </p:nvSpPr>
          <p:spPr bwMode="auto">
            <a:xfrm>
              <a:off x="15578996" y="6076249"/>
              <a:ext cx="1394862" cy="1003419"/>
            </a:xfrm>
            <a:custGeom>
              <a:avLst/>
              <a:gdLst>
                <a:gd name="T0" fmla="*/ 2108 w 2232"/>
                <a:gd name="T1" fmla="*/ 839 h 1603"/>
                <a:gd name="T2" fmla="*/ 2108 w 2232"/>
                <a:gd name="T3" fmla="*/ 839 h 1603"/>
                <a:gd name="T4" fmla="*/ 2231 w 2232"/>
                <a:gd name="T5" fmla="*/ 775 h 1603"/>
                <a:gd name="T6" fmla="*/ 1994 w 2232"/>
                <a:gd name="T7" fmla="*/ 502 h 1603"/>
                <a:gd name="T8" fmla="*/ 1227 w 2232"/>
                <a:gd name="T9" fmla="*/ 4 h 1603"/>
                <a:gd name="T10" fmla="*/ 662 w 2232"/>
                <a:gd name="T11" fmla="*/ 560 h 1603"/>
                <a:gd name="T12" fmla="*/ 0 w 2232"/>
                <a:gd name="T13" fmla="*/ 923 h 1603"/>
                <a:gd name="T14" fmla="*/ 110 w 2232"/>
                <a:gd name="T15" fmla="*/ 949 h 1603"/>
                <a:gd name="T16" fmla="*/ 34 w 2232"/>
                <a:gd name="T17" fmla="*/ 991 h 1603"/>
                <a:gd name="T18" fmla="*/ 182 w 2232"/>
                <a:gd name="T19" fmla="*/ 1602 h 1603"/>
                <a:gd name="T20" fmla="*/ 296 w 2232"/>
                <a:gd name="T21" fmla="*/ 1581 h 1603"/>
                <a:gd name="T22" fmla="*/ 798 w 2232"/>
                <a:gd name="T23" fmla="*/ 877 h 1603"/>
                <a:gd name="T24" fmla="*/ 2028 w 2232"/>
                <a:gd name="T25" fmla="*/ 889 h 1603"/>
                <a:gd name="T26" fmla="*/ 2028 w 2232"/>
                <a:gd name="T27" fmla="*/ 889 h 1603"/>
                <a:gd name="T28" fmla="*/ 2108 w 2232"/>
                <a:gd name="T29" fmla="*/ 839 h 1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32" h="1603">
                  <a:moveTo>
                    <a:pt x="2108" y="839"/>
                  </a:moveTo>
                  <a:lnTo>
                    <a:pt x="2108" y="839"/>
                  </a:lnTo>
                  <a:cubicBezTo>
                    <a:pt x="2167" y="826"/>
                    <a:pt x="2205" y="801"/>
                    <a:pt x="2231" y="775"/>
                  </a:cubicBezTo>
                  <a:cubicBezTo>
                    <a:pt x="2184" y="810"/>
                    <a:pt x="2112" y="780"/>
                    <a:pt x="1994" y="502"/>
                  </a:cubicBezTo>
                  <a:cubicBezTo>
                    <a:pt x="1876" y="224"/>
                    <a:pt x="1585" y="0"/>
                    <a:pt x="1227" y="4"/>
                  </a:cubicBezTo>
                  <a:cubicBezTo>
                    <a:pt x="873" y="9"/>
                    <a:pt x="591" y="342"/>
                    <a:pt x="662" y="560"/>
                  </a:cubicBezTo>
                  <a:cubicBezTo>
                    <a:pt x="578" y="405"/>
                    <a:pt x="161" y="657"/>
                    <a:pt x="0" y="923"/>
                  </a:cubicBezTo>
                  <a:cubicBezTo>
                    <a:pt x="47" y="911"/>
                    <a:pt x="101" y="936"/>
                    <a:pt x="110" y="949"/>
                  </a:cubicBezTo>
                  <a:cubicBezTo>
                    <a:pt x="72" y="957"/>
                    <a:pt x="34" y="991"/>
                    <a:pt x="34" y="991"/>
                  </a:cubicBezTo>
                  <a:cubicBezTo>
                    <a:pt x="18" y="1172"/>
                    <a:pt x="64" y="1396"/>
                    <a:pt x="182" y="1602"/>
                  </a:cubicBezTo>
                  <a:cubicBezTo>
                    <a:pt x="296" y="1581"/>
                    <a:pt x="296" y="1581"/>
                    <a:pt x="296" y="1581"/>
                  </a:cubicBezTo>
                  <a:cubicBezTo>
                    <a:pt x="511" y="1463"/>
                    <a:pt x="840" y="1075"/>
                    <a:pt x="798" y="877"/>
                  </a:cubicBezTo>
                  <a:cubicBezTo>
                    <a:pt x="1034" y="1130"/>
                    <a:pt x="1784" y="1303"/>
                    <a:pt x="2028" y="889"/>
                  </a:cubicBezTo>
                  <a:lnTo>
                    <a:pt x="2028" y="889"/>
                  </a:lnTo>
                  <a:cubicBezTo>
                    <a:pt x="2066" y="873"/>
                    <a:pt x="2092" y="856"/>
                    <a:pt x="2108" y="839"/>
                  </a:cubicBezTo>
                </a:path>
              </a:pathLst>
            </a:custGeom>
            <a:solidFill>
              <a:srgbClr val="4D4C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57" name="Freeform 103"/>
            <p:cNvSpPr>
              <a:spLocks noChangeArrowheads="1"/>
            </p:cNvSpPr>
            <p:nvPr/>
          </p:nvSpPr>
          <p:spPr bwMode="auto">
            <a:xfrm>
              <a:off x="15609320" y="6919783"/>
              <a:ext cx="259124" cy="336311"/>
            </a:xfrm>
            <a:custGeom>
              <a:avLst/>
              <a:gdLst>
                <a:gd name="T0" fmla="*/ 413 w 414"/>
                <a:gd name="T1" fmla="*/ 434 h 536"/>
                <a:gd name="T2" fmla="*/ 413 w 414"/>
                <a:gd name="T3" fmla="*/ 434 h 536"/>
                <a:gd name="T4" fmla="*/ 89 w 414"/>
                <a:gd name="T5" fmla="*/ 366 h 536"/>
                <a:gd name="T6" fmla="*/ 312 w 414"/>
                <a:gd name="T7" fmla="*/ 130 h 536"/>
                <a:gd name="T8" fmla="*/ 413 w 414"/>
                <a:gd name="T9" fmla="*/ 434 h 536"/>
              </a:gdLst>
              <a:ahLst/>
              <a:cxnLst>
                <a:cxn ang="0">
                  <a:pos x="T0" y="T1"/>
                </a:cxn>
                <a:cxn ang="0">
                  <a:pos x="T2" y="T3"/>
                </a:cxn>
                <a:cxn ang="0">
                  <a:pos x="T4" y="T5"/>
                </a:cxn>
                <a:cxn ang="0">
                  <a:pos x="T6" y="T7"/>
                </a:cxn>
                <a:cxn ang="0">
                  <a:pos x="T8" y="T9"/>
                </a:cxn>
              </a:cxnLst>
              <a:rect l="0" t="0" r="r" b="b"/>
              <a:pathLst>
                <a:path w="414" h="536">
                  <a:moveTo>
                    <a:pt x="413" y="434"/>
                  </a:moveTo>
                  <a:lnTo>
                    <a:pt x="413" y="434"/>
                  </a:lnTo>
                  <a:cubicBezTo>
                    <a:pt x="346" y="493"/>
                    <a:pt x="156" y="535"/>
                    <a:pt x="89" y="366"/>
                  </a:cubicBezTo>
                  <a:cubicBezTo>
                    <a:pt x="0" y="147"/>
                    <a:pt x="219" y="0"/>
                    <a:pt x="312" y="130"/>
                  </a:cubicBezTo>
                  <a:cubicBezTo>
                    <a:pt x="404" y="257"/>
                    <a:pt x="413" y="434"/>
                    <a:pt x="413" y="434"/>
                  </a:cubicBezTo>
                </a:path>
              </a:pathLst>
            </a:custGeom>
            <a:solidFill>
              <a:srgbClr val="EEC0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58" name="Freeform 104"/>
            <p:cNvSpPr>
              <a:spLocks noChangeArrowheads="1"/>
            </p:cNvSpPr>
            <p:nvPr/>
          </p:nvSpPr>
          <p:spPr bwMode="auto">
            <a:xfrm>
              <a:off x="16315021" y="7374627"/>
              <a:ext cx="192965" cy="55133"/>
            </a:xfrm>
            <a:custGeom>
              <a:avLst/>
              <a:gdLst>
                <a:gd name="T0" fmla="*/ 0 w 308"/>
                <a:gd name="T1" fmla="*/ 0 h 89"/>
                <a:gd name="T2" fmla="*/ 0 w 308"/>
                <a:gd name="T3" fmla="*/ 0 h 89"/>
                <a:gd name="T4" fmla="*/ 307 w 308"/>
                <a:gd name="T5" fmla="*/ 38 h 89"/>
                <a:gd name="T6" fmla="*/ 0 w 308"/>
                <a:gd name="T7" fmla="*/ 0 h 89"/>
              </a:gdLst>
              <a:ahLst/>
              <a:cxnLst>
                <a:cxn ang="0">
                  <a:pos x="T0" y="T1"/>
                </a:cxn>
                <a:cxn ang="0">
                  <a:pos x="T2" y="T3"/>
                </a:cxn>
                <a:cxn ang="0">
                  <a:pos x="T4" y="T5"/>
                </a:cxn>
                <a:cxn ang="0">
                  <a:pos x="T6" y="T7"/>
                </a:cxn>
              </a:cxnLst>
              <a:rect l="0" t="0" r="r" b="b"/>
              <a:pathLst>
                <a:path w="308" h="89">
                  <a:moveTo>
                    <a:pt x="0" y="0"/>
                  </a:moveTo>
                  <a:lnTo>
                    <a:pt x="0" y="0"/>
                  </a:lnTo>
                  <a:cubicBezTo>
                    <a:pt x="75" y="88"/>
                    <a:pt x="265" y="76"/>
                    <a:pt x="307" y="38"/>
                  </a:cubicBezTo>
                  <a:cubicBezTo>
                    <a:pt x="232" y="51"/>
                    <a:pt x="84" y="51"/>
                    <a:pt x="0" y="0"/>
                  </a:cubicBezTo>
                </a:path>
              </a:pathLst>
            </a:custGeom>
            <a:solidFill>
              <a:srgbClr val="CC475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59" name="Freeform 105"/>
            <p:cNvSpPr>
              <a:spLocks noChangeArrowheads="1"/>
            </p:cNvSpPr>
            <p:nvPr/>
          </p:nvSpPr>
          <p:spPr bwMode="auto">
            <a:xfrm>
              <a:off x="16441826" y="7049344"/>
              <a:ext cx="49620" cy="93726"/>
            </a:xfrm>
            <a:custGeom>
              <a:avLst/>
              <a:gdLst>
                <a:gd name="T0" fmla="*/ 59 w 81"/>
                <a:gd name="T1" fmla="*/ 9 h 149"/>
                <a:gd name="T2" fmla="*/ 59 w 81"/>
                <a:gd name="T3" fmla="*/ 9 h 149"/>
                <a:gd name="T4" fmla="*/ 76 w 81"/>
                <a:gd name="T5" fmla="*/ 85 h 149"/>
                <a:gd name="T6" fmla="*/ 46 w 81"/>
                <a:gd name="T7" fmla="*/ 135 h 149"/>
                <a:gd name="T8" fmla="*/ 17 w 81"/>
                <a:gd name="T9" fmla="*/ 110 h 149"/>
                <a:gd name="T10" fmla="*/ 34 w 81"/>
                <a:gd name="T11" fmla="*/ 26 h 149"/>
                <a:gd name="T12" fmla="*/ 59 w 81"/>
                <a:gd name="T13" fmla="*/ 9 h 149"/>
              </a:gdLst>
              <a:ahLst/>
              <a:cxnLst>
                <a:cxn ang="0">
                  <a:pos x="T0" y="T1"/>
                </a:cxn>
                <a:cxn ang="0">
                  <a:pos x="T2" y="T3"/>
                </a:cxn>
                <a:cxn ang="0">
                  <a:pos x="T4" y="T5"/>
                </a:cxn>
                <a:cxn ang="0">
                  <a:pos x="T6" y="T7"/>
                </a:cxn>
                <a:cxn ang="0">
                  <a:pos x="T8" y="T9"/>
                </a:cxn>
                <a:cxn ang="0">
                  <a:pos x="T10" y="T11"/>
                </a:cxn>
                <a:cxn ang="0">
                  <a:pos x="T12" y="T13"/>
                </a:cxn>
              </a:cxnLst>
              <a:rect l="0" t="0" r="r" b="b"/>
              <a:pathLst>
                <a:path w="81" h="149">
                  <a:moveTo>
                    <a:pt x="59" y="9"/>
                  </a:moveTo>
                  <a:lnTo>
                    <a:pt x="59" y="9"/>
                  </a:lnTo>
                  <a:cubicBezTo>
                    <a:pt x="80" y="34"/>
                    <a:pt x="80" y="68"/>
                    <a:pt x="76" y="85"/>
                  </a:cubicBezTo>
                  <a:cubicBezTo>
                    <a:pt x="76" y="106"/>
                    <a:pt x="67" y="118"/>
                    <a:pt x="46" y="135"/>
                  </a:cubicBezTo>
                  <a:cubicBezTo>
                    <a:pt x="30" y="148"/>
                    <a:pt x="30" y="135"/>
                    <a:pt x="17" y="110"/>
                  </a:cubicBezTo>
                  <a:cubicBezTo>
                    <a:pt x="0" y="81"/>
                    <a:pt x="17" y="47"/>
                    <a:pt x="34" y="26"/>
                  </a:cubicBezTo>
                  <a:cubicBezTo>
                    <a:pt x="46" y="13"/>
                    <a:pt x="51" y="0"/>
                    <a:pt x="59" y="9"/>
                  </a:cubicBezTo>
                </a:path>
              </a:pathLst>
            </a:custGeom>
            <a:solidFill>
              <a:srgbClr val="30303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60" name="Freeform 106"/>
            <p:cNvSpPr>
              <a:spLocks noChangeArrowheads="1"/>
            </p:cNvSpPr>
            <p:nvPr/>
          </p:nvSpPr>
          <p:spPr bwMode="auto">
            <a:xfrm>
              <a:off x="16168918" y="7074155"/>
              <a:ext cx="49620" cy="93726"/>
            </a:xfrm>
            <a:custGeom>
              <a:avLst/>
              <a:gdLst>
                <a:gd name="T0" fmla="*/ 58 w 80"/>
                <a:gd name="T1" fmla="*/ 9 h 149"/>
                <a:gd name="T2" fmla="*/ 58 w 80"/>
                <a:gd name="T3" fmla="*/ 9 h 149"/>
                <a:gd name="T4" fmla="*/ 75 w 80"/>
                <a:gd name="T5" fmla="*/ 85 h 149"/>
                <a:gd name="T6" fmla="*/ 46 w 80"/>
                <a:gd name="T7" fmla="*/ 135 h 149"/>
                <a:gd name="T8" fmla="*/ 17 w 80"/>
                <a:gd name="T9" fmla="*/ 106 h 149"/>
                <a:gd name="T10" fmla="*/ 33 w 80"/>
                <a:gd name="T11" fmla="*/ 26 h 149"/>
                <a:gd name="T12" fmla="*/ 58 w 80"/>
                <a:gd name="T13" fmla="*/ 9 h 149"/>
              </a:gdLst>
              <a:ahLst/>
              <a:cxnLst>
                <a:cxn ang="0">
                  <a:pos x="T0" y="T1"/>
                </a:cxn>
                <a:cxn ang="0">
                  <a:pos x="T2" y="T3"/>
                </a:cxn>
                <a:cxn ang="0">
                  <a:pos x="T4" y="T5"/>
                </a:cxn>
                <a:cxn ang="0">
                  <a:pos x="T6" y="T7"/>
                </a:cxn>
                <a:cxn ang="0">
                  <a:pos x="T8" y="T9"/>
                </a:cxn>
                <a:cxn ang="0">
                  <a:pos x="T10" y="T11"/>
                </a:cxn>
                <a:cxn ang="0">
                  <a:pos x="T12" y="T13"/>
                </a:cxn>
              </a:cxnLst>
              <a:rect l="0" t="0" r="r" b="b"/>
              <a:pathLst>
                <a:path w="80" h="149">
                  <a:moveTo>
                    <a:pt x="58" y="9"/>
                  </a:moveTo>
                  <a:lnTo>
                    <a:pt x="58" y="9"/>
                  </a:lnTo>
                  <a:cubicBezTo>
                    <a:pt x="79" y="30"/>
                    <a:pt x="79" y="68"/>
                    <a:pt x="75" y="85"/>
                  </a:cubicBezTo>
                  <a:cubicBezTo>
                    <a:pt x="75" y="106"/>
                    <a:pt x="67" y="118"/>
                    <a:pt x="46" y="135"/>
                  </a:cubicBezTo>
                  <a:cubicBezTo>
                    <a:pt x="29" y="148"/>
                    <a:pt x="29" y="131"/>
                    <a:pt x="17" y="106"/>
                  </a:cubicBezTo>
                  <a:cubicBezTo>
                    <a:pt x="0" y="81"/>
                    <a:pt x="17" y="47"/>
                    <a:pt x="33" y="26"/>
                  </a:cubicBezTo>
                  <a:cubicBezTo>
                    <a:pt x="46" y="13"/>
                    <a:pt x="50" y="0"/>
                    <a:pt x="58" y="9"/>
                  </a:cubicBezTo>
                </a:path>
              </a:pathLst>
            </a:custGeom>
            <a:solidFill>
              <a:srgbClr val="30303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61" name="Freeform 107"/>
            <p:cNvSpPr>
              <a:spLocks noChangeArrowheads="1"/>
            </p:cNvSpPr>
            <p:nvPr/>
          </p:nvSpPr>
          <p:spPr bwMode="auto">
            <a:xfrm>
              <a:off x="16444581" y="6826057"/>
              <a:ext cx="168156" cy="115779"/>
            </a:xfrm>
            <a:custGeom>
              <a:avLst/>
              <a:gdLst>
                <a:gd name="T0" fmla="*/ 0 w 271"/>
                <a:gd name="T1" fmla="*/ 186 h 187"/>
                <a:gd name="T2" fmla="*/ 0 w 271"/>
                <a:gd name="T3" fmla="*/ 186 h 187"/>
                <a:gd name="T4" fmla="*/ 270 w 271"/>
                <a:gd name="T5" fmla="*/ 89 h 187"/>
                <a:gd name="T6" fmla="*/ 0 w 271"/>
                <a:gd name="T7" fmla="*/ 186 h 187"/>
              </a:gdLst>
              <a:ahLst/>
              <a:cxnLst>
                <a:cxn ang="0">
                  <a:pos x="T0" y="T1"/>
                </a:cxn>
                <a:cxn ang="0">
                  <a:pos x="T2" y="T3"/>
                </a:cxn>
                <a:cxn ang="0">
                  <a:pos x="T4" y="T5"/>
                </a:cxn>
                <a:cxn ang="0">
                  <a:pos x="T6" y="T7"/>
                </a:cxn>
              </a:cxnLst>
              <a:rect l="0" t="0" r="r" b="b"/>
              <a:pathLst>
                <a:path w="271" h="187">
                  <a:moveTo>
                    <a:pt x="0" y="186"/>
                  </a:moveTo>
                  <a:lnTo>
                    <a:pt x="0" y="186"/>
                  </a:lnTo>
                  <a:cubicBezTo>
                    <a:pt x="84" y="0"/>
                    <a:pt x="245" y="13"/>
                    <a:pt x="270" y="89"/>
                  </a:cubicBezTo>
                  <a:cubicBezTo>
                    <a:pt x="211" y="17"/>
                    <a:pt x="55" y="97"/>
                    <a:pt x="0" y="186"/>
                  </a:cubicBezTo>
                </a:path>
              </a:pathLst>
            </a:custGeom>
            <a:solidFill>
              <a:srgbClr val="4D4C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62" name="Freeform 108"/>
            <p:cNvSpPr>
              <a:spLocks noChangeArrowheads="1"/>
            </p:cNvSpPr>
            <p:nvPr/>
          </p:nvSpPr>
          <p:spPr bwMode="auto">
            <a:xfrm>
              <a:off x="16053139" y="6870162"/>
              <a:ext cx="195723" cy="132319"/>
            </a:xfrm>
            <a:custGeom>
              <a:avLst/>
              <a:gdLst>
                <a:gd name="T0" fmla="*/ 312 w 313"/>
                <a:gd name="T1" fmla="*/ 101 h 211"/>
                <a:gd name="T2" fmla="*/ 312 w 313"/>
                <a:gd name="T3" fmla="*/ 101 h 211"/>
                <a:gd name="T4" fmla="*/ 0 w 313"/>
                <a:gd name="T5" fmla="*/ 210 h 211"/>
                <a:gd name="T6" fmla="*/ 312 w 313"/>
                <a:gd name="T7" fmla="*/ 101 h 211"/>
              </a:gdLst>
              <a:ahLst/>
              <a:cxnLst>
                <a:cxn ang="0">
                  <a:pos x="T0" y="T1"/>
                </a:cxn>
                <a:cxn ang="0">
                  <a:pos x="T2" y="T3"/>
                </a:cxn>
                <a:cxn ang="0">
                  <a:pos x="T4" y="T5"/>
                </a:cxn>
                <a:cxn ang="0">
                  <a:pos x="T6" y="T7"/>
                </a:cxn>
              </a:cxnLst>
              <a:rect l="0" t="0" r="r" b="b"/>
              <a:pathLst>
                <a:path w="313" h="211">
                  <a:moveTo>
                    <a:pt x="312" y="101"/>
                  </a:moveTo>
                  <a:lnTo>
                    <a:pt x="312" y="101"/>
                  </a:lnTo>
                  <a:cubicBezTo>
                    <a:pt x="157" y="0"/>
                    <a:pt x="25" y="139"/>
                    <a:pt x="0" y="210"/>
                  </a:cubicBezTo>
                  <a:cubicBezTo>
                    <a:pt x="46" y="156"/>
                    <a:pt x="173" y="50"/>
                    <a:pt x="312" y="101"/>
                  </a:cubicBezTo>
                </a:path>
              </a:pathLst>
            </a:custGeom>
            <a:solidFill>
              <a:srgbClr val="4D4C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63" name="Freeform 109"/>
            <p:cNvSpPr>
              <a:spLocks noChangeArrowheads="1"/>
            </p:cNvSpPr>
            <p:nvPr/>
          </p:nvSpPr>
          <p:spPr bwMode="auto">
            <a:xfrm>
              <a:off x="15449434" y="10371102"/>
              <a:ext cx="498952" cy="181938"/>
            </a:xfrm>
            <a:custGeom>
              <a:avLst/>
              <a:gdLst>
                <a:gd name="T0" fmla="*/ 797 w 798"/>
                <a:gd name="T1" fmla="*/ 291 h 292"/>
                <a:gd name="T2" fmla="*/ 797 w 798"/>
                <a:gd name="T3" fmla="*/ 291 h 292"/>
                <a:gd name="T4" fmla="*/ 447 w 798"/>
                <a:gd name="T5" fmla="*/ 0 h 292"/>
                <a:gd name="T6" fmla="*/ 42 w 798"/>
                <a:gd name="T7" fmla="*/ 126 h 292"/>
                <a:gd name="T8" fmla="*/ 0 w 798"/>
                <a:gd name="T9" fmla="*/ 291 h 292"/>
                <a:gd name="T10" fmla="*/ 797 w 798"/>
                <a:gd name="T11" fmla="*/ 291 h 292"/>
              </a:gdLst>
              <a:ahLst/>
              <a:cxnLst>
                <a:cxn ang="0">
                  <a:pos x="T0" y="T1"/>
                </a:cxn>
                <a:cxn ang="0">
                  <a:pos x="T2" y="T3"/>
                </a:cxn>
                <a:cxn ang="0">
                  <a:pos x="T4" y="T5"/>
                </a:cxn>
                <a:cxn ang="0">
                  <a:pos x="T6" y="T7"/>
                </a:cxn>
                <a:cxn ang="0">
                  <a:pos x="T8" y="T9"/>
                </a:cxn>
                <a:cxn ang="0">
                  <a:pos x="T10" y="T11"/>
                </a:cxn>
              </a:cxnLst>
              <a:rect l="0" t="0" r="r" b="b"/>
              <a:pathLst>
                <a:path w="798" h="292">
                  <a:moveTo>
                    <a:pt x="797" y="291"/>
                  </a:moveTo>
                  <a:lnTo>
                    <a:pt x="797" y="291"/>
                  </a:lnTo>
                  <a:cubicBezTo>
                    <a:pt x="754" y="122"/>
                    <a:pt x="645" y="0"/>
                    <a:pt x="447" y="0"/>
                  </a:cubicBezTo>
                  <a:cubicBezTo>
                    <a:pt x="253" y="0"/>
                    <a:pt x="202" y="97"/>
                    <a:pt x="42" y="126"/>
                  </a:cubicBezTo>
                  <a:cubicBezTo>
                    <a:pt x="17" y="169"/>
                    <a:pt x="0" y="291"/>
                    <a:pt x="0" y="291"/>
                  </a:cubicBezTo>
                  <a:lnTo>
                    <a:pt x="797" y="291"/>
                  </a:lnTo>
                </a:path>
              </a:pathLst>
            </a:custGeom>
            <a:solidFill>
              <a:srgbClr val="30303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64" name="Freeform 110"/>
            <p:cNvSpPr>
              <a:spLocks noChangeArrowheads="1"/>
            </p:cNvSpPr>
            <p:nvPr/>
          </p:nvSpPr>
          <p:spPr bwMode="auto">
            <a:xfrm>
              <a:off x="17266062" y="6269214"/>
              <a:ext cx="1141251" cy="1088874"/>
            </a:xfrm>
            <a:custGeom>
              <a:avLst/>
              <a:gdLst>
                <a:gd name="T0" fmla="*/ 1640 w 1827"/>
                <a:gd name="T1" fmla="*/ 1138 h 1741"/>
                <a:gd name="T2" fmla="*/ 1640 w 1827"/>
                <a:gd name="T3" fmla="*/ 1138 h 1741"/>
                <a:gd name="T4" fmla="*/ 1826 w 1827"/>
                <a:gd name="T5" fmla="*/ 506 h 1741"/>
                <a:gd name="T6" fmla="*/ 1674 w 1827"/>
                <a:gd name="T7" fmla="*/ 636 h 1741"/>
                <a:gd name="T8" fmla="*/ 1686 w 1827"/>
                <a:gd name="T9" fmla="*/ 328 h 1741"/>
                <a:gd name="T10" fmla="*/ 915 w 1827"/>
                <a:gd name="T11" fmla="*/ 34 h 1741"/>
                <a:gd name="T12" fmla="*/ 38 w 1827"/>
                <a:gd name="T13" fmla="*/ 261 h 1741"/>
                <a:gd name="T14" fmla="*/ 228 w 1827"/>
                <a:gd name="T15" fmla="*/ 341 h 1741"/>
                <a:gd name="T16" fmla="*/ 0 w 1827"/>
                <a:gd name="T17" fmla="*/ 413 h 1741"/>
                <a:gd name="T18" fmla="*/ 266 w 1827"/>
                <a:gd name="T19" fmla="*/ 641 h 1741"/>
                <a:gd name="T20" fmla="*/ 1400 w 1827"/>
                <a:gd name="T21" fmla="*/ 1740 h 1741"/>
                <a:gd name="T22" fmla="*/ 1543 w 1827"/>
                <a:gd name="T23" fmla="*/ 1715 h 1741"/>
                <a:gd name="T24" fmla="*/ 1619 w 1827"/>
                <a:gd name="T25" fmla="*/ 1332 h 1741"/>
                <a:gd name="T26" fmla="*/ 1640 w 1827"/>
                <a:gd name="T27" fmla="*/ 1138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27" h="1741">
                  <a:moveTo>
                    <a:pt x="1640" y="1138"/>
                  </a:moveTo>
                  <a:lnTo>
                    <a:pt x="1640" y="1138"/>
                  </a:lnTo>
                  <a:cubicBezTo>
                    <a:pt x="1796" y="898"/>
                    <a:pt x="1813" y="611"/>
                    <a:pt x="1826" y="506"/>
                  </a:cubicBezTo>
                  <a:cubicBezTo>
                    <a:pt x="1758" y="535"/>
                    <a:pt x="1691" y="606"/>
                    <a:pt x="1674" y="636"/>
                  </a:cubicBezTo>
                  <a:cubicBezTo>
                    <a:pt x="1712" y="459"/>
                    <a:pt x="1699" y="341"/>
                    <a:pt x="1686" y="328"/>
                  </a:cubicBezTo>
                  <a:cubicBezTo>
                    <a:pt x="1678" y="316"/>
                    <a:pt x="1324" y="72"/>
                    <a:pt x="915" y="34"/>
                  </a:cubicBezTo>
                  <a:cubicBezTo>
                    <a:pt x="578" y="0"/>
                    <a:pt x="312" y="63"/>
                    <a:pt x="38" y="261"/>
                  </a:cubicBezTo>
                  <a:cubicBezTo>
                    <a:pt x="144" y="278"/>
                    <a:pt x="220" y="324"/>
                    <a:pt x="228" y="341"/>
                  </a:cubicBezTo>
                  <a:cubicBezTo>
                    <a:pt x="93" y="341"/>
                    <a:pt x="21" y="388"/>
                    <a:pt x="0" y="413"/>
                  </a:cubicBezTo>
                  <a:cubicBezTo>
                    <a:pt x="85" y="472"/>
                    <a:pt x="106" y="548"/>
                    <a:pt x="266" y="641"/>
                  </a:cubicBezTo>
                  <a:cubicBezTo>
                    <a:pt x="430" y="738"/>
                    <a:pt x="1400" y="1740"/>
                    <a:pt x="1400" y="1740"/>
                  </a:cubicBezTo>
                  <a:cubicBezTo>
                    <a:pt x="1472" y="1707"/>
                    <a:pt x="1543" y="1715"/>
                    <a:pt x="1543" y="1715"/>
                  </a:cubicBezTo>
                  <a:cubicBezTo>
                    <a:pt x="1547" y="1597"/>
                    <a:pt x="1611" y="1403"/>
                    <a:pt x="1619" y="1332"/>
                  </a:cubicBezTo>
                  <a:cubicBezTo>
                    <a:pt x="1627" y="1256"/>
                    <a:pt x="1640" y="1138"/>
                    <a:pt x="1640" y="1138"/>
                  </a:cubicBezTo>
                </a:path>
              </a:pathLst>
            </a:custGeom>
            <a:solidFill>
              <a:srgbClr val="30303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65" name="Freeform 111"/>
            <p:cNvSpPr>
              <a:spLocks noChangeArrowheads="1"/>
            </p:cNvSpPr>
            <p:nvPr/>
          </p:nvSpPr>
          <p:spPr bwMode="auto">
            <a:xfrm>
              <a:off x="17368058" y="6542122"/>
              <a:ext cx="843533" cy="1177088"/>
            </a:xfrm>
            <a:custGeom>
              <a:avLst/>
              <a:gdLst>
                <a:gd name="T0" fmla="*/ 84 w 1350"/>
                <a:gd name="T1" fmla="*/ 211 h 1885"/>
                <a:gd name="T2" fmla="*/ 84 w 1350"/>
                <a:gd name="T3" fmla="*/ 211 h 1885"/>
                <a:gd name="T4" fmla="*/ 354 w 1350"/>
                <a:gd name="T5" fmla="*/ 118 h 1885"/>
                <a:gd name="T6" fmla="*/ 506 w 1350"/>
                <a:gd name="T7" fmla="*/ 287 h 1885"/>
                <a:gd name="T8" fmla="*/ 1054 w 1350"/>
                <a:gd name="T9" fmla="*/ 46 h 1885"/>
                <a:gd name="T10" fmla="*/ 1344 w 1350"/>
                <a:gd name="T11" fmla="*/ 392 h 1885"/>
                <a:gd name="T12" fmla="*/ 1260 w 1350"/>
                <a:gd name="T13" fmla="*/ 763 h 1885"/>
                <a:gd name="T14" fmla="*/ 1332 w 1350"/>
                <a:gd name="T15" fmla="*/ 991 h 1885"/>
                <a:gd name="T16" fmla="*/ 1172 w 1350"/>
                <a:gd name="T17" fmla="*/ 1884 h 1885"/>
                <a:gd name="T18" fmla="*/ 480 w 1350"/>
                <a:gd name="T19" fmla="*/ 1876 h 1885"/>
                <a:gd name="T20" fmla="*/ 502 w 1350"/>
                <a:gd name="T21" fmla="*/ 1530 h 1885"/>
                <a:gd name="T22" fmla="*/ 12 w 1350"/>
                <a:gd name="T23" fmla="*/ 1488 h 1885"/>
                <a:gd name="T24" fmla="*/ 84 w 1350"/>
                <a:gd name="T25" fmla="*/ 211 h 1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0" h="1885">
                  <a:moveTo>
                    <a:pt x="84" y="211"/>
                  </a:moveTo>
                  <a:lnTo>
                    <a:pt x="84" y="211"/>
                  </a:lnTo>
                  <a:cubicBezTo>
                    <a:pt x="105" y="89"/>
                    <a:pt x="194" y="0"/>
                    <a:pt x="354" y="118"/>
                  </a:cubicBezTo>
                  <a:cubicBezTo>
                    <a:pt x="510" y="240"/>
                    <a:pt x="506" y="287"/>
                    <a:pt x="506" y="287"/>
                  </a:cubicBezTo>
                  <a:cubicBezTo>
                    <a:pt x="670" y="147"/>
                    <a:pt x="948" y="17"/>
                    <a:pt x="1054" y="46"/>
                  </a:cubicBezTo>
                  <a:cubicBezTo>
                    <a:pt x="1159" y="80"/>
                    <a:pt x="1340" y="325"/>
                    <a:pt x="1344" y="392"/>
                  </a:cubicBezTo>
                  <a:cubicBezTo>
                    <a:pt x="1349" y="460"/>
                    <a:pt x="1281" y="725"/>
                    <a:pt x="1260" y="763"/>
                  </a:cubicBezTo>
                  <a:cubicBezTo>
                    <a:pt x="1332" y="991"/>
                    <a:pt x="1332" y="991"/>
                    <a:pt x="1332" y="991"/>
                  </a:cubicBezTo>
                  <a:cubicBezTo>
                    <a:pt x="1285" y="1337"/>
                    <a:pt x="1172" y="1884"/>
                    <a:pt x="1172" y="1884"/>
                  </a:cubicBezTo>
                  <a:cubicBezTo>
                    <a:pt x="480" y="1876"/>
                    <a:pt x="480" y="1876"/>
                    <a:pt x="480" y="1876"/>
                  </a:cubicBezTo>
                  <a:cubicBezTo>
                    <a:pt x="476" y="1691"/>
                    <a:pt x="502" y="1530"/>
                    <a:pt x="502" y="1530"/>
                  </a:cubicBezTo>
                  <a:cubicBezTo>
                    <a:pt x="286" y="1534"/>
                    <a:pt x="12" y="1488"/>
                    <a:pt x="12" y="1488"/>
                  </a:cubicBezTo>
                  <a:cubicBezTo>
                    <a:pt x="0" y="1134"/>
                    <a:pt x="55" y="409"/>
                    <a:pt x="84" y="211"/>
                  </a:cubicBezTo>
                </a:path>
              </a:pathLst>
            </a:custGeom>
            <a:solidFill>
              <a:srgbClr val="EEC0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66" name="Freeform 112"/>
            <p:cNvSpPr>
              <a:spLocks noChangeArrowheads="1"/>
            </p:cNvSpPr>
            <p:nvPr/>
          </p:nvSpPr>
          <p:spPr bwMode="auto">
            <a:xfrm>
              <a:off x="17654748" y="7498678"/>
              <a:ext cx="449332" cy="223288"/>
            </a:xfrm>
            <a:custGeom>
              <a:avLst/>
              <a:gdLst>
                <a:gd name="T0" fmla="*/ 717 w 718"/>
                <a:gd name="T1" fmla="*/ 354 h 355"/>
                <a:gd name="T2" fmla="*/ 717 w 718"/>
                <a:gd name="T3" fmla="*/ 354 h 355"/>
                <a:gd name="T4" fmla="*/ 717 w 718"/>
                <a:gd name="T5" fmla="*/ 354 h 355"/>
                <a:gd name="T6" fmla="*/ 717 w 718"/>
                <a:gd name="T7" fmla="*/ 354 h 355"/>
                <a:gd name="T8" fmla="*/ 717 w 718"/>
                <a:gd name="T9" fmla="*/ 354 h 355"/>
                <a:gd name="T10" fmla="*/ 717 w 718"/>
                <a:gd name="T11" fmla="*/ 354 h 355"/>
                <a:gd name="T12" fmla="*/ 717 w 718"/>
                <a:gd name="T13" fmla="*/ 354 h 355"/>
                <a:gd name="T14" fmla="*/ 717 w 718"/>
                <a:gd name="T15" fmla="*/ 354 h 355"/>
                <a:gd name="T16" fmla="*/ 717 w 718"/>
                <a:gd name="T17" fmla="*/ 354 h 355"/>
                <a:gd name="T18" fmla="*/ 717 w 718"/>
                <a:gd name="T19" fmla="*/ 354 h 355"/>
                <a:gd name="T20" fmla="*/ 717 w 718"/>
                <a:gd name="T21" fmla="*/ 354 h 355"/>
                <a:gd name="T22" fmla="*/ 717 w 718"/>
                <a:gd name="T23" fmla="*/ 354 h 355"/>
                <a:gd name="T24" fmla="*/ 717 w 718"/>
                <a:gd name="T25" fmla="*/ 354 h 355"/>
                <a:gd name="T26" fmla="*/ 717 w 718"/>
                <a:gd name="T27" fmla="*/ 354 h 355"/>
                <a:gd name="T28" fmla="*/ 717 w 718"/>
                <a:gd name="T29" fmla="*/ 354 h 355"/>
                <a:gd name="T30" fmla="*/ 717 w 718"/>
                <a:gd name="T31" fmla="*/ 354 h 355"/>
                <a:gd name="T32" fmla="*/ 717 w 718"/>
                <a:gd name="T33" fmla="*/ 354 h 355"/>
                <a:gd name="T34" fmla="*/ 717 w 718"/>
                <a:gd name="T35" fmla="*/ 354 h 355"/>
                <a:gd name="T36" fmla="*/ 717 w 718"/>
                <a:gd name="T37" fmla="*/ 354 h 355"/>
                <a:gd name="T38" fmla="*/ 717 w 718"/>
                <a:gd name="T39" fmla="*/ 354 h 355"/>
                <a:gd name="T40" fmla="*/ 717 w 718"/>
                <a:gd name="T41" fmla="*/ 354 h 355"/>
                <a:gd name="T42" fmla="*/ 717 w 718"/>
                <a:gd name="T43" fmla="*/ 354 h 355"/>
                <a:gd name="T44" fmla="*/ 717 w 718"/>
                <a:gd name="T45" fmla="*/ 354 h 355"/>
                <a:gd name="T46" fmla="*/ 717 w 718"/>
                <a:gd name="T47" fmla="*/ 354 h 355"/>
                <a:gd name="T48" fmla="*/ 717 w 718"/>
                <a:gd name="T49" fmla="*/ 354 h 355"/>
                <a:gd name="T50" fmla="*/ 717 w 718"/>
                <a:gd name="T51" fmla="*/ 354 h 355"/>
                <a:gd name="T52" fmla="*/ 717 w 718"/>
                <a:gd name="T53" fmla="*/ 354 h 355"/>
                <a:gd name="T54" fmla="*/ 717 w 718"/>
                <a:gd name="T55" fmla="*/ 354 h 355"/>
                <a:gd name="T56" fmla="*/ 717 w 718"/>
                <a:gd name="T57" fmla="*/ 350 h 355"/>
                <a:gd name="T58" fmla="*/ 717 w 718"/>
                <a:gd name="T59" fmla="*/ 350 h 355"/>
                <a:gd name="T60" fmla="*/ 717 w 718"/>
                <a:gd name="T61" fmla="*/ 350 h 355"/>
                <a:gd name="T62" fmla="*/ 717 w 718"/>
                <a:gd name="T63" fmla="*/ 350 h 355"/>
                <a:gd name="T64" fmla="*/ 0 w 718"/>
                <a:gd name="T65" fmla="*/ 0 h 355"/>
                <a:gd name="T66" fmla="*/ 0 w 718"/>
                <a:gd name="T67" fmla="*/ 0 h 355"/>
                <a:gd name="T68" fmla="*/ 42 w 718"/>
                <a:gd name="T69" fmla="*/ 0 h 355"/>
                <a:gd name="T70" fmla="*/ 0 w 718"/>
                <a:gd name="T71" fmla="*/ 0 h 355"/>
                <a:gd name="T72" fmla="*/ 717 w 718"/>
                <a:gd name="T73" fmla="*/ 35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18" h="355">
                  <a:moveTo>
                    <a:pt x="717" y="354"/>
                  </a:move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4"/>
                  </a:lnTo>
                  <a:lnTo>
                    <a:pt x="717" y="350"/>
                  </a:lnTo>
                  <a:lnTo>
                    <a:pt x="717" y="350"/>
                  </a:lnTo>
                  <a:lnTo>
                    <a:pt x="717" y="350"/>
                  </a:lnTo>
                  <a:lnTo>
                    <a:pt x="717" y="350"/>
                  </a:lnTo>
                  <a:lnTo>
                    <a:pt x="717" y="350"/>
                  </a:lnTo>
                  <a:lnTo>
                    <a:pt x="717" y="350"/>
                  </a:lnTo>
                  <a:lnTo>
                    <a:pt x="717" y="350"/>
                  </a:lnTo>
                  <a:lnTo>
                    <a:pt x="717" y="350"/>
                  </a:lnTo>
                  <a:lnTo>
                    <a:pt x="0" y="0"/>
                  </a:lnTo>
                  <a:lnTo>
                    <a:pt x="0" y="0"/>
                  </a:lnTo>
                  <a:lnTo>
                    <a:pt x="0" y="0"/>
                  </a:lnTo>
                  <a:lnTo>
                    <a:pt x="0" y="0"/>
                  </a:lnTo>
                  <a:lnTo>
                    <a:pt x="0" y="0"/>
                  </a:lnTo>
                  <a:lnTo>
                    <a:pt x="42" y="0"/>
                  </a:lnTo>
                  <a:lnTo>
                    <a:pt x="42" y="0"/>
                  </a:lnTo>
                  <a:cubicBezTo>
                    <a:pt x="30" y="0"/>
                    <a:pt x="17" y="0"/>
                    <a:pt x="0" y="0"/>
                  </a:cubicBezTo>
                  <a:cubicBezTo>
                    <a:pt x="17" y="0"/>
                    <a:pt x="30" y="0"/>
                    <a:pt x="42" y="0"/>
                  </a:cubicBezTo>
                  <a:lnTo>
                    <a:pt x="717" y="354"/>
                  </a:lnTo>
                </a:path>
              </a:pathLst>
            </a:custGeom>
            <a:solidFill>
              <a:srgbClr val="F5DDC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67" name="Freeform 113"/>
            <p:cNvSpPr>
              <a:spLocks noChangeArrowheads="1"/>
            </p:cNvSpPr>
            <p:nvPr/>
          </p:nvSpPr>
          <p:spPr bwMode="auto">
            <a:xfrm>
              <a:off x="17376328" y="7145828"/>
              <a:ext cx="824237" cy="576138"/>
            </a:xfrm>
            <a:custGeom>
              <a:avLst/>
              <a:gdLst>
                <a:gd name="T0" fmla="*/ 1260 w 1317"/>
                <a:gd name="T1" fmla="*/ 0 h 920"/>
                <a:gd name="T2" fmla="*/ 1260 w 1317"/>
                <a:gd name="T3" fmla="*/ 0 h 920"/>
                <a:gd name="T4" fmla="*/ 1003 w 1317"/>
                <a:gd name="T5" fmla="*/ 426 h 920"/>
                <a:gd name="T6" fmla="*/ 384 w 1317"/>
                <a:gd name="T7" fmla="*/ 544 h 920"/>
                <a:gd name="T8" fmla="*/ 0 w 1317"/>
                <a:gd name="T9" fmla="*/ 506 h 920"/>
                <a:gd name="T10" fmla="*/ 0 w 1317"/>
                <a:gd name="T11" fmla="*/ 523 h 920"/>
                <a:gd name="T12" fmla="*/ 443 w 1317"/>
                <a:gd name="T13" fmla="*/ 565 h 920"/>
                <a:gd name="T14" fmla="*/ 443 w 1317"/>
                <a:gd name="T15" fmla="*/ 565 h 920"/>
                <a:gd name="T16" fmla="*/ 443 w 1317"/>
                <a:gd name="T17" fmla="*/ 565 h 920"/>
                <a:gd name="T18" fmla="*/ 485 w 1317"/>
                <a:gd name="T19" fmla="*/ 565 h 920"/>
                <a:gd name="T20" fmla="*/ 490 w 1317"/>
                <a:gd name="T21" fmla="*/ 565 h 920"/>
                <a:gd name="T22" fmla="*/ 490 w 1317"/>
                <a:gd name="T23" fmla="*/ 565 h 920"/>
                <a:gd name="T24" fmla="*/ 490 w 1317"/>
                <a:gd name="T25" fmla="*/ 565 h 920"/>
                <a:gd name="T26" fmla="*/ 468 w 1317"/>
                <a:gd name="T27" fmla="*/ 877 h 920"/>
                <a:gd name="T28" fmla="*/ 468 w 1317"/>
                <a:gd name="T29" fmla="*/ 911 h 920"/>
                <a:gd name="T30" fmla="*/ 1160 w 1317"/>
                <a:gd name="T31" fmla="*/ 919 h 920"/>
                <a:gd name="T32" fmla="*/ 1160 w 1317"/>
                <a:gd name="T33" fmla="*/ 919 h 920"/>
                <a:gd name="T34" fmla="*/ 1160 w 1317"/>
                <a:gd name="T35" fmla="*/ 919 h 920"/>
                <a:gd name="T36" fmla="*/ 1160 w 1317"/>
                <a:gd name="T37" fmla="*/ 919 h 920"/>
                <a:gd name="T38" fmla="*/ 1160 w 1317"/>
                <a:gd name="T39" fmla="*/ 919 h 920"/>
                <a:gd name="T40" fmla="*/ 1160 w 1317"/>
                <a:gd name="T41" fmla="*/ 919 h 920"/>
                <a:gd name="T42" fmla="*/ 1160 w 1317"/>
                <a:gd name="T43" fmla="*/ 919 h 920"/>
                <a:gd name="T44" fmla="*/ 1160 w 1317"/>
                <a:gd name="T45" fmla="*/ 919 h 920"/>
                <a:gd name="T46" fmla="*/ 1160 w 1317"/>
                <a:gd name="T47" fmla="*/ 919 h 920"/>
                <a:gd name="T48" fmla="*/ 1160 w 1317"/>
                <a:gd name="T49" fmla="*/ 919 h 920"/>
                <a:gd name="T50" fmla="*/ 1160 w 1317"/>
                <a:gd name="T51" fmla="*/ 919 h 920"/>
                <a:gd name="T52" fmla="*/ 1160 w 1317"/>
                <a:gd name="T53" fmla="*/ 919 h 920"/>
                <a:gd name="T54" fmla="*/ 1160 w 1317"/>
                <a:gd name="T55" fmla="*/ 919 h 920"/>
                <a:gd name="T56" fmla="*/ 1160 w 1317"/>
                <a:gd name="T57" fmla="*/ 919 h 920"/>
                <a:gd name="T58" fmla="*/ 1160 w 1317"/>
                <a:gd name="T59" fmla="*/ 919 h 920"/>
                <a:gd name="T60" fmla="*/ 1160 w 1317"/>
                <a:gd name="T61" fmla="*/ 919 h 920"/>
                <a:gd name="T62" fmla="*/ 1160 w 1317"/>
                <a:gd name="T63" fmla="*/ 919 h 920"/>
                <a:gd name="T64" fmla="*/ 1160 w 1317"/>
                <a:gd name="T65" fmla="*/ 919 h 920"/>
                <a:gd name="T66" fmla="*/ 1160 w 1317"/>
                <a:gd name="T67" fmla="*/ 919 h 920"/>
                <a:gd name="T68" fmla="*/ 1160 w 1317"/>
                <a:gd name="T69" fmla="*/ 919 h 920"/>
                <a:gd name="T70" fmla="*/ 1160 w 1317"/>
                <a:gd name="T71" fmla="*/ 919 h 920"/>
                <a:gd name="T72" fmla="*/ 1160 w 1317"/>
                <a:gd name="T73" fmla="*/ 919 h 920"/>
                <a:gd name="T74" fmla="*/ 1160 w 1317"/>
                <a:gd name="T75" fmla="*/ 919 h 920"/>
                <a:gd name="T76" fmla="*/ 1160 w 1317"/>
                <a:gd name="T77" fmla="*/ 919 h 920"/>
                <a:gd name="T78" fmla="*/ 1160 w 1317"/>
                <a:gd name="T79" fmla="*/ 919 h 920"/>
                <a:gd name="T80" fmla="*/ 1160 w 1317"/>
                <a:gd name="T81" fmla="*/ 919 h 920"/>
                <a:gd name="T82" fmla="*/ 1160 w 1317"/>
                <a:gd name="T83" fmla="*/ 919 h 920"/>
                <a:gd name="T84" fmla="*/ 1160 w 1317"/>
                <a:gd name="T85" fmla="*/ 919 h 920"/>
                <a:gd name="T86" fmla="*/ 1160 w 1317"/>
                <a:gd name="T87" fmla="*/ 919 h 920"/>
                <a:gd name="T88" fmla="*/ 1160 w 1317"/>
                <a:gd name="T89" fmla="*/ 915 h 920"/>
                <a:gd name="T90" fmla="*/ 1160 w 1317"/>
                <a:gd name="T91" fmla="*/ 915 h 920"/>
                <a:gd name="T92" fmla="*/ 1160 w 1317"/>
                <a:gd name="T93" fmla="*/ 915 h 920"/>
                <a:gd name="T94" fmla="*/ 1160 w 1317"/>
                <a:gd name="T95" fmla="*/ 915 h 920"/>
                <a:gd name="T96" fmla="*/ 1316 w 1317"/>
                <a:gd name="T97" fmla="*/ 47 h 920"/>
                <a:gd name="T98" fmla="*/ 1260 w 1317"/>
                <a:gd name="T99" fmla="*/ 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17" h="920">
                  <a:moveTo>
                    <a:pt x="1260" y="0"/>
                  </a:moveTo>
                  <a:lnTo>
                    <a:pt x="1260" y="0"/>
                  </a:lnTo>
                  <a:cubicBezTo>
                    <a:pt x="1260" y="139"/>
                    <a:pt x="1223" y="275"/>
                    <a:pt x="1003" y="426"/>
                  </a:cubicBezTo>
                  <a:cubicBezTo>
                    <a:pt x="881" y="511"/>
                    <a:pt x="620" y="544"/>
                    <a:pt x="384" y="544"/>
                  </a:cubicBezTo>
                  <a:cubicBezTo>
                    <a:pt x="233" y="544"/>
                    <a:pt x="89" y="527"/>
                    <a:pt x="0" y="506"/>
                  </a:cubicBezTo>
                  <a:cubicBezTo>
                    <a:pt x="0" y="511"/>
                    <a:pt x="0" y="519"/>
                    <a:pt x="0" y="523"/>
                  </a:cubicBezTo>
                  <a:cubicBezTo>
                    <a:pt x="0" y="523"/>
                    <a:pt x="241" y="565"/>
                    <a:pt x="443" y="565"/>
                  </a:cubicBezTo>
                  <a:lnTo>
                    <a:pt x="443" y="565"/>
                  </a:lnTo>
                  <a:lnTo>
                    <a:pt x="443" y="565"/>
                  </a:lnTo>
                  <a:cubicBezTo>
                    <a:pt x="460" y="565"/>
                    <a:pt x="473" y="565"/>
                    <a:pt x="485" y="565"/>
                  </a:cubicBezTo>
                  <a:cubicBezTo>
                    <a:pt x="490" y="565"/>
                    <a:pt x="490" y="565"/>
                    <a:pt x="490" y="565"/>
                  </a:cubicBezTo>
                  <a:lnTo>
                    <a:pt x="490" y="565"/>
                  </a:lnTo>
                  <a:lnTo>
                    <a:pt x="490" y="565"/>
                  </a:lnTo>
                  <a:cubicBezTo>
                    <a:pt x="490" y="565"/>
                    <a:pt x="468" y="705"/>
                    <a:pt x="468" y="877"/>
                  </a:cubicBezTo>
                  <a:cubicBezTo>
                    <a:pt x="468" y="886"/>
                    <a:pt x="468" y="898"/>
                    <a:pt x="468" y="911"/>
                  </a:cubicBezTo>
                  <a:cubicBezTo>
                    <a:pt x="1160" y="919"/>
                    <a:pt x="1160" y="919"/>
                    <a:pt x="1160" y="919"/>
                  </a:cubicBezTo>
                  <a:lnTo>
                    <a:pt x="1160" y="919"/>
                  </a:lnTo>
                  <a:lnTo>
                    <a:pt x="1160" y="919"/>
                  </a:lnTo>
                  <a:lnTo>
                    <a:pt x="1160" y="919"/>
                  </a:lnTo>
                  <a:lnTo>
                    <a:pt x="1160" y="919"/>
                  </a:lnTo>
                  <a:lnTo>
                    <a:pt x="1160" y="919"/>
                  </a:lnTo>
                  <a:lnTo>
                    <a:pt x="1160" y="919"/>
                  </a:lnTo>
                  <a:lnTo>
                    <a:pt x="1160" y="919"/>
                  </a:lnTo>
                  <a:lnTo>
                    <a:pt x="1160" y="919"/>
                  </a:lnTo>
                  <a:lnTo>
                    <a:pt x="1160" y="919"/>
                  </a:lnTo>
                  <a:lnTo>
                    <a:pt x="1160" y="919"/>
                  </a:lnTo>
                  <a:lnTo>
                    <a:pt x="1160" y="919"/>
                  </a:lnTo>
                  <a:lnTo>
                    <a:pt x="1160" y="919"/>
                  </a:lnTo>
                  <a:lnTo>
                    <a:pt x="1160" y="919"/>
                  </a:lnTo>
                  <a:lnTo>
                    <a:pt x="1160" y="919"/>
                  </a:lnTo>
                  <a:lnTo>
                    <a:pt x="1160" y="919"/>
                  </a:lnTo>
                  <a:lnTo>
                    <a:pt x="1160" y="919"/>
                  </a:lnTo>
                  <a:lnTo>
                    <a:pt x="1160" y="919"/>
                  </a:lnTo>
                  <a:lnTo>
                    <a:pt x="1160" y="919"/>
                  </a:lnTo>
                  <a:lnTo>
                    <a:pt x="1160" y="919"/>
                  </a:lnTo>
                  <a:lnTo>
                    <a:pt x="1160" y="919"/>
                  </a:lnTo>
                  <a:lnTo>
                    <a:pt x="1160" y="919"/>
                  </a:lnTo>
                  <a:lnTo>
                    <a:pt x="1160" y="919"/>
                  </a:lnTo>
                  <a:lnTo>
                    <a:pt x="1160" y="919"/>
                  </a:lnTo>
                  <a:lnTo>
                    <a:pt x="1160" y="919"/>
                  </a:lnTo>
                  <a:lnTo>
                    <a:pt x="1160" y="919"/>
                  </a:lnTo>
                  <a:lnTo>
                    <a:pt x="1160" y="919"/>
                  </a:lnTo>
                  <a:lnTo>
                    <a:pt x="1160" y="919"/>
                  </a:lnTo>
                  <a:lnTo>
                    <a:pt x="1160" y="919"/>
                  </a:lnTo>
                  <a:lnTo>
                    <a:pt x="1160" y="915"/>
                  </a:lnTo>
                  <a:lnTo>
                    <a:pt x="1160" y="915"/>
                  </a:lnTo>
                  <a:lnTo>
                    <a:pt x="1160" y="915"/>
                  </a:lnTo>
                  <a:lnTo>
                    <a:pt x="1160" y="915"/>
                  </a:lnTo>
                  <a:cubicBezTo>
                    <a:pt x="1172" y="869"/>
                    <a:pt x="1269" y="384"/>
                    <a:pt x="1316" y="47"/>
                  </a:cubicBezTo>
                  <a:cubicBezTo>
                    <a:pt x="1260" y="0"/>
                    <a:pt x="1260" y="0"/>
                    <a:pt x="1260" y="0"/>
                  </a:cubicBezTo>
                </a:path>
              </a:pathLst>
            </a:custGeom>
            <a:solidFill>
              <a:srgbClr val="E7AB8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68" name="Freeform 114"/>
            <p:cNvSpPr>
              <a:spLocks noChangeArrowheads="1"/>
            </p:cNvSpPr>
            <p:nvPr/>
          </p:nvSpPr>
          <p:spPr bwMode="auto">
            <a:xfrm>
              <a:off x="17508646" y="7132043"/>
              <a:ext cx="476900" cy="239829"/>
            </a:xfrm>
            <a:custGeom>
              <a:avLst/>
              <a:gdLst>
                <a:gd name="T0" fmla="*/ 0 w 764"/>
                <a:gd name="T1" fmla="*/ 300 h 384"/>
                <a:gd name="T2" fmla="*/ 0 w 764"/>
                <a:gd name="T3" fmla="*/ 300 h 384"/>
                <a:gd name="T4" fmla="*/ 683 w 764"/>
                <a:gd name="T5" fmla="*/ 38 h 384"/>
                <a:gd name="T6" fmla="*/ 595 w 764"/>
                <a:gd name="T7" fmla="*/ 59 h 384"/>
                <a:gd name="T8" fmla="*/ 717 w 764"/>
                <a:gd name="T9" fmla="*/ 13 h 384"/>
                <a:gd name="T10" fmla="*/ 751 w 764"/>
                <a:gd name="T11" fmla="*/ 110 h 384"/>
                <a:gd name="T12" fmla="*/ 704 w 764"/>
                <a:gd name="T13" fmla="*/ 46 h 384"/>
                <a:gd name="T14" fmla="*/ 0 w 764"/>
                <a:gd name="T15" fmla="*/ 300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4" h="384">
                  <a:moveTo>
                    <a:pt x="0" y="300"/>
                  </a:moveTo>
                  <a:lnTo>
                    <a:pt x="0" y="300"/>
                  </a:lnTo>
                  <a:cubicBezTo>
                    <a:pt x="392" y="346"/>
                    <a:pt x="662" y="114"/>
                    <a:pt x="683" y="38"/>
                  </a:cubicBezTo>
                  <a:cubicBezTo>
                    <a:pt x="654" y="34"/>
                    <a:pt x="612" y="46"/>
                    <a:pt x="595" y="59"/>
                  </a:cubicBezTo>
                  <a:cubicBezTo>
                    <a:pt x="637" y="4"/>
                    <a:pt x="700" y="0"/>
                    <a:pt x="717" y="13"/>
                  </a:cubicBezTo>
                  <a:cubicBezTo>
                    <a:pt x="738" y="25"/>
                    <a:pt x="763" y="85"/>
                    <a:pt x="751" y="110"/>
                  </a:cubicBezTo>
                  <a:cubicBezTo>
                    <a:pt x="755" y="80"/>
                    <a:pt x="725" y="51"/>
                    <a:pt x="704" y="46"/>
                  </a:cubicBezTo>
                  <a:cubicBezTo>
                    <a:pt x="607" y="232"/>
                    <a:pt x="304" y="383"/>
                    <a:pt x="0" y="300"/>
                  </a:cubicBezTo>
                </a:path>
              </a:pathLst>
            </a:custGeom>
            <a:solidFill>
              <a:srgbClr val="CC475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69" name="Freeform 115"/>
            <p:cNvSpPr>
              <a:spLocks noChangeArrowheads="1"/>
            </p:cNvSpPr>
            <p:nvPr/>
          </p:nvSpPr>
          <p:spPr bwMode="auto">
            <a:xfrm>
              <a:off x="17833931" y="6950105"/>
              <a:ext cx="49620" cy="93726"/>
            </a:xfrm>
            <a:custGeom>
              <a:avLst/>
              <a:gdLst>
                <a:gd name="T0" fmla="*/ 37 w 80"/>
                <a:gd name="T1" fmla="*/ 143 h 148"/>
                <a:gd name="T2" fmla="*/ 37 w 80"/>
                <a:gd name="T3" fmla="*/ 143 h 148"/>
                <a:gd name="T4" fmla="*/ 79 w 80"/>
                <a:gd name="T5" fmla="*/ 71 h 148"/>
                <a:gd name="T6" fmla="*/ 46 w 80"/>
                <a:gd name="T7" fmla="*/ 0 h 148"/>
                <a:gd name="T8" fmla="*/ 12 w 80"/>
                <a:gd name="T9" fmla="*/ 54 h 148"/>
                <a:gd name="T10" fmla="*/ 37 w 80"/>
                <a:gd name="T11" fmla="*/ 143 h 148"/>
              </a:gdLst>
              <a:ahLst/>
              <a:cxnLst>
                <a:cxn ang="0">
                  <a:pos x="T0" y="T1"/>
                </a:cxn>
                <a:cxn ang="0">
                  <a:pos x="T2" y="T3"/>
                </a:cxn>
                <a:cxn ang="0">
                  <a:pos x="T4" y="T5"/>
                </a:cxn>
                <a:cxn ang="0">
                  <a:pos x="T6" y="T7"/>
                </a:cxn>
                <a:cxn ang="0">
                  <a:pos x="T8" y="T9"/>
                </a:cxn>
                <a:cxn ang="0">
                  <a:pos x="T10" y="T11"/>
                </a:cxn>
              </a:cxnLst>
              <a:rect l="0" t="0" r="r" b="b"/>
              <a:pathLst>
                <a:path w="80" h="148">
                  <a:moveTo>
                    <a:pt x="37" y="143"/>
                  </a:moveTo>
                  <a:lnTo>
                    <a:pt x="37" y="143"/>
                  </a:lnTo>
                  <a:cubicBezTo>
                    <a:pt x="63" y="147"/>
                    <a:pt x="76" y="100"/>
                    <a:pt x="79" y="71"/>
                  </a:cubicBezTo>
                  <a:cubicBezTo>
                    <a:pt x="79" y="41"/>
                    <a:pt x="58" y="0"/>
                    <a:pt x="46" y="0"/>
                  </a:cubicBezTo>
                  <a:cubicBezTo>
                    <a:pt x="29" y="0"/>
                    <a:pt x="29" y="29"/>
                    <a:pt x="12" y="54"/>
                  </a:cubicBezTo>
                  <a:cubicBezTo>
                    <a:pt x="0" y="79"/>
                    <a:pt x="17" y="143"/>
                    <a:pt x="37" y="143"/>
                  </a:cubicBezTo>
                </a:path>
              </a:pathLst>
            </a:custGeom>
            <a:solidFill>
              <a:srgbClr val="30303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70" name="Freeform 116"/>
            <p:cNvSpPr>
              <a:spLocks noChangeArrowheads="1"/>
            </p:cNvSpPr>
            <p:nvPr/>
          </p:nvSpPr>
          <p:spPr bwMode="auto">
            <a:xfrm>
              <a:off x="17549997" y="6941836"/>
              <a:ext cx="52375" cy="93726"/>
            </a:xfrm>
            <a:custGeom>
              <a:avLst/>
              <a:gdLst>
                <a:gd name="T0" fmla="*/ 42 w 85"/>
                <a:gd name="T1" fmla="*/ 143 h 148"/>
                <a:gd name="T2" fmla="*/ 42 w 85"/>
                <a:gd name="T3" fmla="*/ 143 h 148"/>
                <a:gd name="T4" fmla="*/ 84 w 85"/>
                <a:gd name="T5" fmla="*/ 71 h 148"/>
                <a:gd name="T6" fmla="*/ 46 w 85"/>
                <a:gd name="T7" fmla="*/ 0 h 148"/>
                <a:gd name="T8" fmla="*/ 16 w 85"/>
                <a:gd name="T9" fmla="*/ 54 h 148"/>
                <a:gd name="T10" fmla="*/ 42 w 85"/>
                <a:gd name="T11" fmla="*/ 143 h 148"/>
              </a:gdLst>
              <a:ahLst/>
              <a:cxnLst>
                <a:cxn ang="0">
                  <a:pos x="T0" y="T1"/>
                </a:cxn>
                <a:cxn ang="0">
                  <a:pos x="T2" y="T3"/>
                </a:cxn>
                <a:cxn ang="0">
                  <a:pos x="T4" y="T5"/>
                </a:cxn>
                <a:cxn ang="0">
                  <a:pos x="T6" y="T7"/>
                </a:cxn>
                <a:cxn ang="0">
                  <a:pos x="T8" y="T9"/>
                </a:cxn>
                <a:cxn ang="0">
                  <a:pos x="T10" y="T11"/>
                </a:cxn>
              </a:cxnLst>
              <a:rect l="0" t="0" r="r" b="b"/>
              <a:pathLst>
                <a:path w="85" h="148">
                  <a:moveTo>
                    <a:pt x="42" y="143"/>
                  </a:moveTo>
                  <a:lnTo>
                    <a:pt x="42" y="143"/>
                  </a:lnTo>
                  <a:cubicBezTo>
                    <a:pt x="67" y="147"/>
                    <a:pt x="80" y="101"/>
                    <a:pt x="84" y="71"/>
                  </a:cubicBezTo>
                  <a:cubicBezTo>
                    <a:pt x="84" y="42"/>
                    <a:pt x="63" y="0"/>
                    <a:pt x="46" y="0"/>
                  </a:cubicBezTo>
                  <a:cubicBezTo>
                    <a:pt x="33" y="0"/>
                    <a:pt x="33" y="29"/>
                    <a:pt x="16" y="54"/>
                  </a:cubicBezTo>
                  <a:cubicBezTo>
                    <a:pt x="0" y="75"/>
                    <a:pt x="21" y="143"/>
                    <a:pt x="42" y="143"/>
                  </a:cubicBezTo>
                </a:path>
              </a:pathLst>
            </a:custGeom>
            <a:solidFill>
              <a:srgbClr val="30303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71" name="Freeform 117"/>
            <p:cNvSpPr>
              <a:spLocks noChangeArrowheads="1"/>
            </p:cNvSpPr>
            <p:nvPr/>
          </p:nvSpPr>
          <p:spPr bwMode="auto">
            <a:xfrm>
              <a:off x="17731936" y="6845351"/>
              <a:ext cx="201234" cy="90970"/>
            </a:xfrm>
            <a:custGeom>
              <a:avLst/>
              <a:gdLst>
                <a:gd name="T0" fmla="*/ 0 w 322"/>
                <a:gd name="T1" fmla="*/ 55 h 144"/>
                <a:gd name="T2" fmla="*/ 0 w 322"/>
                <a:gd name="T3" fmla="*/ 55 h 144"/>
                <a:gd name="T4" fmla="*/ 321 w 322"/>
                <a:gd name="T5" fmla="*/ 0 h 144"/>
                <a:gd name="T6" fmla="*/ 0 w 322"/>
                <a:gd name="T7" fmla="*/ 55 h 144"/>
              </a:gdLst>
              <a:ahLst/>
              <a:cxnLst>
                <a:cxn ang="0">
                  <a:pos x="T0" y="T1"/>
                </a:cxn>
                <a:cxn ang="0">
                  <a:pos x="T2" y="T3"/>
                </a:cxn>
                <a:cxn ang="0">
                  <a:pos x="T4" y="T5"/>
                </a:cxn>
                <a:cxn ang="0">
                  <a:pos x="T6" y="T7"/>
                </a:cxn>
              </a:cxnLst>
              <a:rect l="0" t="0" r="r" b="b"/>
              <a:pathLst>
                <a:path w="322" h="144">
                  <a:moveTo>
                    <a:pt x="0" y="55"/>
                  </a:moveTo>
                  <a:lnTo>
                    <a:pt x="0" y="55"/>
                  </a:lnTo>
                  <a:cubicBezTo>
                    <a:pt x="110" y="143"/>
                    <a:pt x="287" y="84"/>
                    <a:pt x="321" y="0"/>
                  </a:cubicBezTo>
                  <a:cubicBezTo>
                    <a:pt x="249" y="72"/>
                    <a:pt x="76" y="93"/>
                    <a:pt x="0" y="55"/>
                  </a:cubicBezTo>
                </a:path>
              </a:pathLst>
            </a:custGeom>
            <a:solidFill>
              <a:srgbClr val="30303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72" name="Freeform 118"/>
            <p:cNvSpPr>
              <a:spLocks noChangeArrowheads="1"/>
            </p:cNvSpPr>
            <p:nvPr/>
          </p:nvSpPr>
          <p:spPr bwMode="auto">
            <a:xfrm>
              <a:off x="17456272" y="6792977"/>
              <a:ext cx="159885" cy="90968"/>
            </a:xfrm>
            <a:custGeom>
              <a:avLst/>
              <a:gdLst>
                <a:gd name="T0" fmla="*/ 254 w 255"/>
                <a:gd name="T1" fmla="*/ 101 h 144"/>
                <a:gd name="T2" fmla="*/ 254 w 255"/>
                <a:gd name="T3" fmla="*/ 101 h 144"/>
                <a:gd name="T4" fmla="*/ 9 w 255"/>
                <a:gd name="T5" fmla="*/ 143 h 144"/>
                <a:gd name="T6" fmla="*/ 254 w 255"/>
                <a:gd name="T7" fmla="*/ 101 h 144"/>
              </a:gdLst>
              <a:ahLst/>
              <a:cxnLst>
                <a:cxn ang="0">
                  <a:pos x="T0" y="T1"/>
                </a:cxn>
                <a:cxn ang="0">
                  <a:pos x="T2" y="T3"/>
                </a:cxn>
                <a:cxn ang="0">
                  <a:pos x="T4" y="T5"/>
                </a:cxn>
                <a:cxn ang="0">
                  <a:pos x="T6" y="T7"/>
                </a:cxn>
              </a:cxnLst>
              <a:rect l="0" t="0" r="r" b="b"/>
              <a:pathLst>
                <a:path w="255" h="144">
                  <a:moveTo>
                    <a:pt x="254" y="101"/>
                  </a:moveTo>
                  <a:lnTo>
                    <a:pt x="254" y="101"/>
                  </a:lnTo>
                  <a:cubicBezTo>
                    <a:pt x="144" y="33"/>
                    <a:pt x="39" y="21"/>
                    <a:pt x="9" y="143"/>
                  </a:cubicBezTo>
                  <a:cubicBezTo>
                    <a:pt x="0" y="4"/>
                    <a:pt x="165" y="0"/>
                    <a:pt x="254" y="101"/>
                  </a:cubicBezTo>
                </a:path>
              </a:pathLst>
            </a:custGeom>
            <a:solidFill>
              <a:srgbClr val="30303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73" name="Freeform 119"/>
            <p:cNvSpPr>
              <a:spLocks noChangeArrowheads="1"/>
            </p:cNvSpPr>
            <p:nvPr/>
          </p:nvSpPr>
          <p:spPr bwMode="auto">
            <a:xfrm>
              <a:off x="18117866" y="6864649"/>
              <a:ext cx="256367" cy="405226"/>
            </a:xfrm>
            <a:custGeom>
              <a:avLst/>
              <a:gdLst>
                <a:gd name="T0" fmla="*/ 34 w 410"/>
                <a:gd name="T1" fmla="*/ 337 h 650"/>
                <a:gd name="T2" fmla="*/ 34 w 410"/>
                <a:gd name="T3" fmla="*/ 337 h 650"/>
                <a:gd name="T4" fmla="*/ 185 w 410"/>
                <a:gd name="T5" fmla="*/ 59 h 650"/>
                <a:gd name="T6" fmla="*/ 341 w 410"/>
                <a:gd name="T7" fmla="*/ 329 h 650"/>
                <a:gd name="T8" fmla="*/ 34 w 410"/>
                <a:gd name="T9" fmla="*/ 337 h 650"/>
              </a:gdLst>
              <a:ahLst/>
              <a:cxnLst>
                <a:cxn ang="0">
                  <a:pos x="T0" y="T1"/>
                </a:cxn>
                <a:cxn ang="0">
                  <a:pos x="T2" y="T3"/>
                </a:cxn>
                <a:cxn ang="0">
                  <a:pos x="T4" y="T5"/>
                </a:cxn>
                <a:cxn ang="0">
                  <a:pos x="T6" y="T7"/>
                </a:cxn>
                <a:cxn ang="0">
                  <a:pos x="T8" y="T9"/>
                </a:cxn>
              </a:cxnLst>
              <a:rect l="0" t="0" r="r" b="b"/>
              <a:pathLst>
                <a:path w="410" h="650">
                  <a:moveTo>
                    <a:pt x="34" y="337"/>
                  </a:moveTo>
                  <a:lnTo>
                    <a:pt x="34" y="337"/>
                  </a:lnTo>
                  <a:cubicBezTo>
                    <a:pt x="59" y="140"/>
                    <a:pt x="152" y="114"/>
                    <a:pt x="185" y="59"/>
                  </a:cubicBezTo>
                  <a:cubicBezTo>
                    <a:pt x="228" y="0"/>
                    <a:pt x="409" y="68"/>
                    <a:pt x="341" y="329"/>
                  </a:cubicBezTo>
                  <a:cubicBezTo>
                    <a:pt x="274" y="587"/>
                    <a:pt x="0" y="649"/>
                    <a:pt x="34" y="337"/>
                  </a:cubicBezTo>
                </a:path>
              </a:pathLst>
            </a:custGeom>
            <a:solidFill>
              <a:srgbClr val="EEC0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74" name="Freeform 120"/>
            <p:cNvSpPr>
              <a:spLocks noChangeArrowheads="1"/>
            </p:cNvSpPr>
            <p:nvPr/>
          </p:nvSpPr>
          <p:spPr bwMode="auto">
            <a:xfrm>
              <a:off x="17304655" y="9127855"/>
              <a:ext cx="1218437" cy="1659500"/>
            </a:xfrm>
            <a:custGeom>
              <a:avLst/>
              <a:gdLst>
                <a:gd name="T0" fmla="*/ 1948 w 1949"/>
                <a:gd name="T1" fmla="*/ 2652 h 2653"/>
                <a:gd name="T2" fmla="*/ 1948 w 1949"/>
                <a:gd name="T3" fmla="*/ 2652 h 2653"/>
                <a:gd name="T4" fmla="*/ 1531 w 1949"/>
                <a:gd name="T5" fmla="*/ 0 h 2653"/>
                <a:gd name="T6" fmla="*/ 0 w 1949"/>
                <a:gd name="T7" fmla="*/ 228 h 2653"/>
                <a:gd name="T8" fmla="*/ 409 w 1949"/>
                <a:gd name="T9" fmla="*/ 2323 h 2653"/>
                <a:gd name="T10" fmla="*/ 1164 w 1949"/>
                <a:gd name="T11" fmla="*/ 2491 h 2653"/>
                <a:gd name="T12" fmla="*/ 1948 w 1949"/>
                <a:gd name="T13" fmla="*/ 2652 h 2653"/>
              </a:gdLst>
              <a:ahLst/>
              <a:cxnLst>
                <a:cxn ang="0">
                  <a:pos x="T0" y="T1"/>
                </a:cxn>
                <a:cxn ang="0">
                  <a:pos x="T2" y="T3"/>
                </a:cxn>
                <a:cxn ang="0">
                  <a:pos x="T4" y="T5"/>
                </a:cxn>
                <a:cxn ang="0">
                  <a:pos x="T6" y="T7"/>
                </a:cxn>
                <a:cxn ang="0">
                  <a:pos x="T8" y="T9"/>
                </a:cxn>
                <a:cxn ang="0">
                  <a:pos x="T10" y="T11"/>
                </a:cxn>
                <a:cxn ang="0">
                  <a:pos x="T12" y="T13"/>
                </a:cxn>
              </a:cxnLst>
              <a:rect l="0" t="0" r="r" b="b"/>
              <a:pathLst>
                <a:path w="1949" h="2653">
                  <a:moveTo>
                    <a:pt x="1948" y="2652"/>
                  </a:moveTo>
                  <a:lnTo>
                    <a:pt x="1948" y="2652"/>
                  </a:lnTo>
                  <a:cubicBezTo>
                    <a:pt x="1606" y="1560"/>
                    <a:pt x="1531" y="0"/>
                    <a:pt x="1531" y="0"/>
                  </a:cubicBezTo>
                  <a:cubicBezTo>
                    <a:pt x="0" y="228"/>
                    <a:pt x="0" y="228"/>
                    <a:pt x="0" y="228"/>
                  </a:cubicBezTo>
                  <a:cubicBezTo>
                    <a:pt x="60" y="1404"/>
                    <a:pt x="409" y="2323"/>
                    <a:pt x="409" y="2323"/>
                  </a:cubicBezTo>
                  <a:cubicBezTo>
                    <a:pt x="1164" y="2491"/>
                    <a:pt x="1164" y="2491"/>
                    <a:pt x="1164" y="2491"/>
                  </a:cubicBezTo>
                  <a:lnTo>
                    <a:pt x="1948" y="2652"/>
                  </a:lnTo>
                </a:path>
              </a:pathLst>
            </a:custGeom>
            <a:solidFill>
              <a:srgbClr val="3A3A3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75" name="Freeform 121"/>
            <p:cNvSpPr>
              <a:spLocks noChangeArrowheads="1"/>
            </p:cNvSpPr>
            <p:nvPr/>
          </p:nvSpPr>
          <p:spPr bwMode="auto">
            <a:xfrm>
              <a:off x="17304655" y="9127855"/>
              <a:ext cx="1218437" cy="1659500"/>
            </a:xfrm>
            <a:custGeom>
              <a:avLst/>
              <a:gdLst>
                <a:gd name="T0" fmla="*/ 1948 w 1949"/>
                <a:gd name="T1" fmla="*/ 2652 h 2653"/>
                <a:gd name="T2" fmla="*/ 1948 w 1949"/>
                <a:gd name="T3" fmla="*/ 2652 h 2653"/>
                <a:gd name="T4" fmla="*/ 1531 w 1949"/>
                <a:gd name="T5" fmla="*/ 0 h 2653"/>
                <a:gd name="T6" fmla="*/ 0 w 1949"/>
                <a:gd name="T7" fmla="*/ 228 h 2653"/>
                <a:gd name="T8" fmla="*/ 13 w 1949"/>
                <a:gd name="T9" fmla="*/ 405 h 2653"/>
                <a:gd name="T10" fmla="*/ 717 w 1949"/>
                <a:gd name="T11" fmla="*/ 688 h 2653"/>
                <a:gd name="T12" fmla="*/ 1020 w 1949"/>
                <a:gd name="T13" fmla="*/ 2462 h 2653"/>
                <a:gd name="T14" fmla="*/ 1164 w 1949"/>
                <a:gd name="T15" fmla="*/ 2491 h 2653"/>
                <a:gd name="T16" fmla="*/ 1948 w 1949"/>
                <a:gd name="T17" fmla="*/ 2652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9" h="2653">
                  <a:moveTo>
                    <a:pt x="1948" y="2652"/>
                  </a:moveTo>
                  <a:lnTo>
                    <a:pt x="1948" y="2652"/>
                  </a:lnTo>
                  <a:cubicBezTo>
                    <a:pt x="1606" y="1560"/>
                    <a:pt x="1531" y="0"/>
                    <a:pt x="1531" y="0"/>
                  </a:cubicBezTo>
                  <a:cubicBezTo>
                    <a:pt x="0" y="228"/>
                    <a:pt x="0" y="228"/>
                    <a:pt x="0" y="228"/>
                  </a:cubicBezTo>
                  <a:cubicBezTo>
                    <a:pt x="4" y="291"/>
                    <a:pt x="9" y="350"/>
                    <a:pt x="13" y="405"/>
                  </a:cubicBezTo>
                  <a:cubicBezTo>
                    <a:pt x="148" y="426"/>
                    <a:pt x="511" y="489"/>
                    <a:pt x="717" y="688"/>
                  </a:cubicBezTo>
                  <a:cubicBezTo>
                    <a:pt x="713" y="806"/>
                    <a:pt x="747" y="1501"/>
                    <a:pt x="1020" y="2462"/>
                  </a:cubicBezTo>
                  <a:cubicBezTo>
                    <a:pt x="1164" y="2491"/>
                    <a:pt x="1164" y="2491"/>
                    <a:pt x="1164" y="2491"/>
                  </a:cubicBezTo>
                  <a:lnTo>
                    <a:pt x="1948" y="2652"/>
                  </a:lnTo>
                </a:path>
              </a:pathLst>
            </a:custGeom>
            <a:solidFill>
              <a:srgbClr val="45454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76" name="Freeform 122"/>
            <p:cNvSpPr>
              <a:spLocks noChangeArrowheads="1"/>
            </p:cNvSpPr>
            <p:nvPr/>
          </p:nvSpPr>
          <p:spPr bwMode="auto">
            <a:xfrm>
              <a:off x="17409408" y="10456556"/>
              <a:ext cx="614732" cy="275664"/>
            </a:xfrm>
            <a:custGeom>
              <a:avLst/>
              <a:gdLst>
                <a:gd name="T0" fmla="*/ 0 w 983"/>
                <a:gd name="T1" fmla="*/ 438 h 439"/>
                <a:gd name="T2" fmla="*/ 0 w 983"/>
                <a:gd name="T3" fmla="*/ 438 h 439"/>
                <a:gd name="T4" fmla="*/ 982 w 983"/>
                <a:gd name="T5" fmla="*/ 438 h 439"/>
                <a:gd name="T6" fmla="*/ 358 w 983"/>
                <a:gd name="T7" fmla="*/ 8 h 439"/>
                <a:gd name="T8" fmla="*/ 0 w 983"/>
                <a:gd name="T9" fmla="*/ 438 h 439"/>
              </a:gdLst>
              <a:ahLst/>
              <a:cxnLst>
                <a:cxn ang="0">
                  <a:pos x="T0" y="T1"/>
                </a:cxn>
                <a:cxn ang="0">
                  <a:pos x="T2" y="T3"/>
                </a:cxn>
                <a:cxn ang="0">
                  <a:pos x="T4" y="T5"/>
                </a:cxn>
                <a:cxn ang="0">
                  <a:pos x="T6" y="T7"/>
                </a:cxn>
                <a:cxn ang="0">
                  <a:pos x="T8" y="T9"/>
                </a:cxn>
              </a:cxnLst>
              <a:rect l="0" t="0" r="r" b="b"/>
              <a:pathLst>
                <a:path w="983" h="439">
                  <a:moveTo>
                    <a:pt x="0" y="438"/>
                  </a:moveTo>
                  <a:lnTo>
                    <a:pt x="0" y="438"/>
                  </a:lnTo>
                  <a:cubicBezTo>
                    <a:pt x="982" y="438"/>
                    <a:pt x="982" y="438"/>
                    <a:pt x="982" y="438"/>
                  </a:cubicBezTo>
                  <a:cubicBezTo>
                    <a:pt x="809" y="126"/>
                    <a:pt x="506" y="0"/>
                    <a:pt x="358" y="8"/>
                  </a:cubicBezTo>
                  <a:cubicBezTo>
                    <a:pt x="126" y="25"/>
                    <a:pt x="13" y="266"/>
                    <a:pt x="0" y="438"/>
                  </a:cubicBezTo>
                </a:path>
              </a:pathLst>
            </a:custGeom>
            <a:solidFill>
              <a:srgbClr val="2424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77" name="Freeform 123"/>
            <p:cNvSpPr>
              <a:spLocks noChangeArrowheads="1"/>
            </p:cNvSpPr>
            <p:nvPr/>
          </p:nvSpPr>
          <p:spPr bwMode="auto">
            <a:xfrm>
              <a:off x="17908361" y="10511689"/>
              <a:ext cx="614730" cy="275664"/>
            </a:xfrm>
            <a:custGeom>
              <a:avLst/>
              <a:gdLst>
                <a:gd name="T0" fmla="*/ 0 w 983"/>
                <a:gd name="T1" fmla="*/ 439 h 440"/>
                <a:gd name="T2" fmla="*/ 0 w 983"/>
                <a:gd name="T3" fmla="*/ 439 h 440"/>
                <a:gd name="T4" fmla="*/ 982 w 983"/>
                <a:gd name="T5" fmla="*/ 439 h 440"/>
                <a:gd name="T6" fmla="*/ 354 w 983"/>
                <a:gd name="T7" fmla="*/ 9 h 440"/>
                <a:gd name="T8" fmla="*/ 0 w 983"/>
                <a:gd name="T9" fmla="*/ 439 h 440"/>
              </a:gdLst>
              <a:ahLst/>
              <a:cxnLst>
                <a:cxn ang="0">
                  <a:pos x="T0" y="T1"/>
                </a:cxn>
                <a:cxn ang="0">
                  <a:pos x="T2" y="T3"/>
                </a:cxn>
                <a:cxn ang="0">
                  <a:pos x="T4" y="T5"/>
                </a:cxn>
                <a:cxn ang="0">
                  <a:pos x="T6" y="T7"/>
                </a:cxn>
                <a:cxn ang="0">
                  <a:pos x="T8" y="T9"/>
                </a:cxn>
              </a:cxnLst>
              <a:rect l="0" t="0" r="r" b="b"/>
              <a:pathLst>
                <a:path w="983" h="440">
                  <a:moveTo>
                    <a:pt x="0" y="439"/>
                  </a:moveTo>
                  <a:lnTo>
                    <a:pt x="0" y="439"/>
                  </a:lnTo>
                  <a:cubicBezTo>
                    <a:pt x="982" y="439"/>
                    <a:pt x="982" y="439"/>
                    <a:pt x="982" y="439"/>
                  </a:cubicBezTo>
                  <a:cubicBezTo>
                    <a:pt x="805" y="123"/>
                    <a:pt x="506" y="0"/>
                    <a:pt x="354" y="9"/>
                  </a:cubicBezTo>
                  <a:cubicBezTo>
                    <a:pt x="122" y="21"/>
                    <a:pt x="8" y="262"/>
                    <a:pt x="0" y="439"/>
                  </a:cubicBezTo>
                </a:path>
              </a:pathLst>
            </a:custGeom>
            <a:solidFill>
              <a:srgbClr val="3A3A3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78" name="Freeform 124"/>
            <p:cNvSpPr>
              <a:spLocks noChangeArrowheads="1"/>
            </p:cNvSpPr>
            <p:nvPr/>
          </p:nvSpPr>
          <p:spPr bwMode="auto">
            <a:xfrm>
              <a:off x="17092393" y="7771585"/>
              <a:ext cx="1422428" cy="1659500"/>
            </a:xfrm>
            <a:custGeom>
              <a:avLst/>
              <a:gdLst>
                <a:gd name="T0" fmla="*/ 2167 w 2277"/>
                <a:gd name="T1" fmla="*/ 148 h 2653"/>
                <a:gd name="T2" fmla="*/ 2167 w 2277"/>
                <a:gd name="T3" fmla="*/ 148 h 2653"/>
                <a:gd name="T4" fmla="*/ 1868 w 2277"/>
                <a:gd name="T5" fmla="*/ 0 h 2653"/>
                <a:gd name="T6" fmla="*/ 447 w 2277"/>
                <a:gd name="T7" fmla="*/ 21 h 2653"/>
                <a:gd name="T8" fmla="*/ 152 w 2277"/>
                <a:gd name="T9" fmla="*/ 2395 h 2653"/>
                <a:gd name="T10" fmla="*/ 1931 w 2277"/>
                <a:gd name="T11" fmla="*/ 2273 h 2653"/>
                <a:gd name="T12" fmla="*/ 2108 w 2277"/>
                <a:gd name="T13" fmla="*/ 667 h 2653"/>
                <a:gd name="T14" fmla="*/ 2167 w 2277"/>
                <a:gd name="T15" fmla="*/ 148 h 26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77" h="2653">
                  <a:moveTo>
                    <a:pt x="2167" y="148"/>
                  </a:moveTo>
                  <a:lnTo>
                    <a:pt x="2167" y="148"/>
                  </a:lnTo>
                  <a:cubicBezTo>
                    <a:pt x="2065" y="55"/>
                    <a:pt x="1868" y="0"/>
                    <a:pt x="1868" y="0"/>
                  </a:cubicBezTo>
                  <a:cubicBezTo>
                    <a:pt x="447" y="21"/>
                    <a:pt x="447" y="21"/>
                    <a:pt x="447" y="21"/>
                  </a:cubicBezTo>
                  <a:cubicBezTo>
                    <a:pt x="316" y="329"/>
                    <a:pt x="0" y="1551"/>
                    <a:pt x="152" y="2395"/>
                  </a:cubicBezTo>
                  <a:cubicBezTo>
                    <a:pt x="624" y="2652"/>
                    <a:pt x="1391" y="2538"/>
                    <a:pt x="1931" y="2273"/>
                  </a:cubicBezTo>
                  <a:cubicBezTo>
                    <a:pt x="1817" y="1669"/>
                    <a:pt x="1935" y="966"/>
                    <a:pt x="2108" y="667"/>
                  </a:cubicBezTo>
                  <a:cubicBezTo>
                    <a:pt x="2276" y="371"/>
                    <a:pt x="2167" y="148"/>
                    <a:pt x="2167" y="148"/>
                  </a:cubicBezTo>
                </a:path>
              </a:pathLst>
            </a:custGeom>
            <a:solidFill>
              <a:srgbClr val="3434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79" name="Freeform 125"/>
            <p:cNvSpPr>
              <a:spLocks noChangeArrowheads="1"/>
            </p:cNvSpPr>
            <p:nvPr/>
          </p:nvSpPr>
          <p:spPr bwMode="auto">
            <a:xfrm>
              <a:off x="17453514" y="7721966"/>
              <a:ext cx="658839" cy="457603"/>
            </a:xfrm>
            <a:custGeom>
              <a:avLst/>
              <a:gdLst>
                <a:gd name="T0" fmla="*/ 152 w 1056"/>
                <a:gd name="T1" fmla="*/ 59 h 731"/>
                <a:gd name="T2" fmla="*/ 300 w 1056"/>
                <a:gd name="T3" fmla="*/ 0 h 731"/>
                <a:gd name="T4" fmla="*/ 886 w 1056"/>
                <a:gd name="T5" fmla="*/ 30 h 731"/>
                <a:gd name="T6" fmla="*/ 1055 w 1056"/>
                <a:gd name="T7" fmla="*/ 93 h 731"/>
                <a:gd name="T8" fmla="*/ 620 w 1056"/>
                <a:gd name="T9" fmla="*/ 700 h 731"/>
                <a:gd name="T10" fmla="*/ 0 w 1056"/>
                <a:gd name="T11" fmla="*/ 730 h 731"/>
                <a:gd name="T12" fmla="*/ 152 w 1056"/>
                <a:gd name="T13" fmla="*/ 59 h 731"/>
              </a:gdLst>
              <a:ahLst/>
              <a:cxnLst>
                <a:cxn ang="0">
                  <a:pos x="T0" y="T1"/>
                </a:cxn>
                <a:cxn ang="0">
                  <a:pos x="T2" y="T3"/>
                </a:cxn>
                <a:cxn ang="0">
                  <a:pos x="T4" y="T5"/>
                </a:cxn>
                <a:cxn ang="0">
                  <a:pos x="T6" y="T7"/>
                </a:cxn>
                <a:cxn ang="0">
                  <a:pos x="T8" y="T9"/>
                </a:cxn>
                <a:cxn ang="0">
                  <a:pos x="T10" y="T11"/>
                </a:cxn>
                <a:cxn ang="0">
                  <a:pos x="T12" y="T13"/>
                </a:cxn>
              </a:cxnLst>
              <a:rect l="0" t="0" r="r" b="b"/>
              <a:pathLst>
                <a:path w="1056" h="731">
                  <a:moveTo>
                    <a:pt x="152" y="59"/>
                  </a:moveTo>
                  <a:lnTo>
                    <a:pt x="300" y="0"/>
                  </a:lnTo>
                  <a:lnTo>
                    <a:pt x="886" y="30"/>
                  </a:lnTo>
                  <a:lnTo>
                    <a:pt x="1055" y="93"/>
                  </a:lnTo>
                  <a:lnTo>
                    <a:pt x="620" y="700"/>
                  </a:lnTo>
                  <a:lnTo>
                    <a:pt x="0" y="730"/>
                  </a:lnTo>
                  <a:lnTo>
                    <a:pt x="152" y="59"/>
                  </a:lnTo>
                </a:path>
              </a:pathLst>
            </a:custGeom>
            <a:solidFill>
              <a:srgbClr val="E0C5D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80" name="Freeform 126"/>
            <p:cNvSpPr>
              <a:spLocks noChangeArrowheads="1"/>
            </p:cNvSpPr>
            <p:nvPr/>
          </p:nvSpPr>
          <p:spPr bwMode="auto">
            <a:xfrm>
              <a:off x="17453514" y="7721966"/>
              <a:ext cx="658839" cy="457603"/>
            </a:xfrm>
            <a:custGeom>
              <a:avLst/>
              <a:gdLst>
                <a:gd name="T0" fmla="*/ 152 w 1056"/>
                <a:gd name="T1" fmla="*/ 59 h 731"/>
                <a:gd name="T2" fmla="*/ 300 w 1056"/>
                <a:gd name="T3" fmla="*/ 0 h 731"/>
                <a:gd name="T4" fmla="*/ 886 w 1056"/>
                <a:gd name="T5" fmla="*/ 30 h 731"/>
                <a:gd name="T6" fmla="*/ 1055 w 1056"/>
                <a:gd name="T7" fmla="*/ 93 h 731"/>
                <a:gd name="T8" fmla="*/ 620 w 1056"/>
                <a:gd name="T9" fmla="*/ 700 h 731"/>
                <a:gd name="T10" fmla="*/ 0 w 1056"/>
                <a:gd name="T11" fmla="*/ 730 h 731"/>
                <a:gd name="T12" fmla="*/ 152 w 1056"/>
                <a:gd name="T13" fmla="*/ 59 h 731"/>
              </a:gdLst>
              <a:ahLst/>
              <a:cxnLst>
                <a:cxn ang="0">
                  <a:pos x="T0" y="T1"/>
                </a:cxn>
                <a:cxn ang="0">
                  <a:pos x="T2" y="T3"/>
                </a:cxn>
                <a:cxn ang="0">
                  <a:pos x="T4" y="T5"/>
                </a:cxn>
                <a:cxn ang="0">
                  <a:pos x="T6" y="T7"/>
                </a:cxn>
                <a:cxn ang="0">
                  <a:pos x="T8" y="T9"/>
                </a:cxn>
                <a:cxn ang="0">
                  <a:pos x="T10" y="T11"/>
                </a:cxn>
                <a:cxn ang="0">
                  <a:pos x="T12" y="T13"/>
                </a:cxn>
              </a:cxnLst>
              <a:rect l="0" t="0" r="r" b="b"/>
              <a:pathLst>
                <a:path w="1056" h="731">
                  <a:moveTo>
                    <a:pt x="152" y="59"/>
                  </a:moveTo>
                  <a:lnTo>
                    <a:pt x="300" y="0"/>
                  </a:lnTo>
                  <a:lnTo>
                    <a:pt x="886" y="30"/>
                  </a:lnTo>
                  <a:lnTo>
                    <a:pt x="1055" y="93"/>
                  </a:lnTo>
                  <a:lnTo>
                    <a:pt x="620" y="700"/>
                  </a:lnTo>
                  <a:lnTo>
                    <a:pt x="0" y="730"/>
                  </a:lnTo>
                  <a:lnTo>
                    <a:pt x="152" y="59"/>
                  </a:lnTo>
                </a:path>
              </a:pathLst>
            </a:custGeom>
            <a:solidFill>
              <a:srgbClr val="E0C5D2"/>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81" name="Freeform 127"/>
            <p:cNvSpPr>
              <a:spLocks noChangeArrowheads="1"/>
            </p:cNvSpPr>
            <p:nvPr/>
          </p:nvSpPr>
          <p:spPr bwMode="auto">
            <a:xfrm>
              <a:off x="17453514" y="7721966"/>
              <a:ext cx="658839" cy="457603"/>
            </a:xfrm>
            <a:custGeom>
              <a:avLst/>
              <a:gdLst>
                <a:gd name="T0" fmla="*/ 300 w 1056"/>
                <a:gd name="T1" fmla="*/ 0 h 731"/>
                <a:gd name="T2" fmla="*/ 152 w 1056"/>
                <a:gd name="T3" fmla="*/ 59 h 731"/>
                <a:gd name="T4" fmla="*/ 0 w 1056"/>
                <a:gd name="T5" fmla="*/ 730 h 731"/>
                <a:gd name="T6" fmla="*/ 620 w 1056"/>
                <a:gd name="T7" fmla="*/ 700 h 731"/>
                <a:gd name="T8" fmla="*/ 1055 w 1056"/>
                <a:gd name="T9" fmla="*/ 93 h 731"/>
                <a:gd name="T10" fmla="*/ 1025 w 1056"/>
                <a:gd name="T11" fmla="*/ 85 h 731"/>
                <a:gd name="T12" fmla="*/ 886 w 1056"/>
                <a:gd name="T13" fmla="*/ 30 h 731"/>
                <a:gd name="T14" fmla="*/ 300 w 1056"/>
                <a:gd name="T15" fmla="*/ 0 h 7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6" h="731">
                  <a:moveTo>
                    <a:pt x="300" y="0"/>
                  </a:moveTo>
                  <a:lnTo>
                    <a:pt x="152" y="59"/>
                  </a:lnTo>
                  <a:lnTo>
                    <a:pt x="0" y="730"/>
                  </a:lnTo>
                  <a:lnTo>
                    <a:pt x="620" y="700"/>
                  </a:lnTo>
                  <a:lnTo>
                    <a:pt x="1055" y="93"/>
                  </a:lnTo>
                  <a:lnTo>
                    <a:pt x="1025" y="85"/>
                  </a:lnTo>
                  <a:lnTo>
                    <a:pt x="886" y="30"/>
                  </a:lnTo>
                  <a:lnTo>
                    <a:pt x="300" y="0"/>
                  </a:lnTo>
                </a:path>
              </a:pathLst>
            </a:custGeom>
            <a:solidFill>
              <a:srgbClr val="CB9DB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82" name="Freeform 128"/>
            <p:cNvSpPr>
              <a:spLocks noChangeArrowheads="1"/>
            </p:cNvSpPr>
            <p:nvPr/>
          </p:nvSpPr>
          <p:spPr bwMode="auto">
            <a:xfrm>
              <a:off x="17453514" y="7721966"/>
              <a:ext cx="658839" cy="457603"/>
            </a:xfrm>
            <a:custGeom>
              <a:avLst/>
              <a:gdLst>
                <a:gd name="T0" fmla="*/ 300 w 1056"/>
                <a:gd name="T1" fmla="*/ 0 h 731"/>
                <a:gd name="T2" fmla="*/ 152 w 1056"/>
                <a:gd name="T3" fmla="*/ 59 h 731"/>
                <a:gd name="T4" fmla="*/ 0 w 1056"/>
                <a:gd name="T5" fmla="*/ 730 h 731"/>
                <a:gd name="T6" fmla="*/ 620 w 1056"/>
                <a:gd name="T7" fmla="*/ 700 h 731"/>
                <a:gd name="T8" fmla="*/ 1055 w 1056"/>
                <a:gd name="T9" fmla="*/ 93 h 731"/>
                <a:gd name="T10" fmla="*/ 1025 w 1056"/>
                <a:gd name="T11" fmla="*/ 85 h 731"/>
                <a:gd name="T12" fmla="*/ 886 w 1056"/>
                <a:gd name="T13" fmla="*/ 30 h 731"/>
                <a:gd name="T14" fmla="*/ 300 w 1056"/>
                <a:gd name="T15" fmla="*/ 0 h 7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6" h="731">
                  <a:moveTo>
                    <a:pt x="300" y="0"/>
                  </a:moveTo>
                  <a:lnTo>
                    <a:pt x="152" y="59"/>
                  </a:lnTo>
                  <a:lnTo>
                    <a:pt x="0" y="730"/>
                  </a:lnTo>
                  <a:lnTo>
                    <a:pt x="620" y="700"/>
                  </a:lnTo>
                  <a:lnTo>
                    <a:pt x="1055" y="93"/>
                  </a:lnTo>
                  <a:lnTo>
                    <a:pt x="1025" y="85"/>
                  </a:lnTo>
                  <a:lnTo>
                    <a:pt x="886" y="30"/>
                  </a:lnTo>
                  <a:lnTo>
                    <a:pt x="300" y="0"/>
                  </a:lnTo>
                </a:path>
              </a:pathLst>
            </a:custGeom>
            <a:solidFill>
              <a:srgbClr val="CB9DB3"/>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83" name="Freeform 129"/>
            <p:cNvSpPr>
              <a:spLocks noChangeArrowheads="1"/>
            </p:cNvSpPr>
            <p:nvPr/>
          </p:nvSpPr>
          <p:spPr bwMode="auto">
            <a:xfrm>
              <a:off x="17409406" y="7771585"/>
              <a:ext cx="419010" cy="1190870"/>
            </a:xfrm>
            <a:custGeom>
              <a:avLst/>
              <a:gdLst>
                <a:gd name="T0" fmla="*/ 670 w 671"/>
                <a:gd name="T1" fmla="*/ 93 h 1906"/>
                <a:gd name="T2" fmla="*/ 607 w 671"/>
                <a:gd name="T3" fmla="*/ 793 h 1906"/>
                <a:gd name="T4" fmla="*/ 118 w 671"/>
                <a:gd name="T5" fmla="*/ 1905 h 1906"/>
                <a:gd name="T6" fmla="*/ 0 w 671"/>
                <a:gd name="T7" fmla="*/ 835 h 1906"/>
                <a:gd name="T8" fmla="*/ 404 w 671"/>
                <a:gd name="T9" fmla="*/ 89 h 1906"/>
                <a:gd name="T10" fmla="*/ 557 w 671"/>
                <a:gd name="T11" fmla="*/ 0 h 1906"/>
                <a:gd name="T12" fmla="*/ 670 w 671"/>
                <a:gd name="T13" fmla="*/ 93 h 1906"/>
              </a:gdLst>
              <a:ahLst/>
              <a:cxnLst>
                <a:cxn ang="0">
                  <a:pos x="T0" y="T1"/>
                </a:cxn>
                <a:cxn ang="0">
                  <a:pos x="T2" y="T3"/>
                </a:cxn>
                <a:cxn ang="0">
                  <a:pos x="T4" y="T5"/>
                </a:cxn>
                <a:cxn ang="0">
                  <a:pos x="T6" y="T7"/>
                </a:cxn>
                <a:cxn ang="0">
                  <a:pos x="T8" y="T9"/>
                </a:cxn>
                <a:cxn ang="0">
                  <a:pos x="T10" y="T11"/>
                </a:cxn>
                <a:cxn ang="0">
                  <a:pos x="T12" y="T13"/>
                </a:cxn>
              </a:cxnLst>
              <a:rect l="0" t="0" r="r" b="b"/>
              <a:pathLst>
                <a:path w="671" h="1906">
                  <a:moveTo>
                    <a:pt x="670" y="93"/>
                  </a:moveTo>
                  <a:lnTo>
                    <a:pt x="607" y="793"/>
                  </a:lnTo>
                  <a:lnTo>
                    <a:pt x="118" y="1905"/>
                  </a:lnTo>
                  <a:lnTo>
                    <a:pt x="0" y="835"/>
                  </a:lnTo>
                  <a:lnTo>
                    <a:pt x="404" y="89"/>
                  </a:lnTo>
                  <a:lnTo>
                    <a:pt x="557" y="0"/>
                  </a:lnTo>
                  <a:lnTo>
                    <a:pt x="670" y="93"/>
                  </a:lnTo>
                </a:path>
              </a:pathLst>
            </a:custGeom>
            <a:solidFill>
              <a:srgbClr val="F15B5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84" name="Freeform 130"/>
            <p:cNvSpPr>
              <a:spLocks noChangeArrowheads="1"/>
            </p:cNvSpPr>
            <p:nvPr/>
          </p:nvSpPr>
          <p:spPr bwMode="auto">
            <a:xfrm>
              <a:off x="17657505" y="7697156"/>
              <a:ext cx="215018" cy="132319"/>
            </a:xfrm>
            <a:custGeom>
              <a:avLst/>
              <a:gdLst>
                <a:gd name="T0" fmla="*/ 156 w 342"/>
                <a:gd name="T1" fmla="*/ 9 h 212"/>
                <a:gd name="T2" fmla="*/ 156 w 342"/>
                <a:gd name="T3" fmla="*/ 9 h 212"/>
                <a:gd name="T4" fmla="*/ 295 w 342"/>
                <a:gd name="T5" fmla="*/ 21 h 212"/>
                <a:gd name="T6" fmla="*/ 274 w 342"/>
                <a:gd name="T7" fmla="*/ 211 h 212"/>
                <a:gd name="T8" fmla="*/ 8 w 342"/>
                <a:gd name="T9" fmla="*/ 207 h 212"/>
                <a:gd name="T10" fmla="*/ 89 w 342"/>
                <a:gd name="T11" fmla="*/ 21 h 212"/>
                <a:gd name="T12" fmla="*/ 156 w 342"/>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342" h="212">
                  <a:moveTo>
                    <a:pt x="156" y="9"/>
                  </a:moveTo>
                  <a:lnTo>
                    <a:pt x="156" y="9"/>
                  </a:lnTo>
                  <a:cubicBezTo>
                    <a:pt x="190" y="0"/>
                    <a:pt x="266" y="9"/>
                    <a:pt x="295" y="21"/>
                  </a:cubicBezTo>
                  <a:cubicBezTo>
                    <a:pt x="341" y="38"/>
                    <a:pt x="333" y="152"/>
                    <a:pt x="274" y="211"/>
                  </a:cubicBezTo>
                  <a:cubicBezTo>
                    <a:pt x="198" y="195"/>
                    <a:pt x="84" y="169"/>
                    <a:pt x="8" y="207"/>
                  </a:cubicBezTo>
                  <a:cubicBezTo>
                    <a:pt x="0" y="118"/>
                    <a:pt x="63" y="34"/>
                    <a:pt x="89" y="21"/>
                  </a:cubicBezTo>
                  <a:cubicBezTo>
                    <a:pt x="114" y="13"/>
                    <a:pt x="156" y="9"/>
                    <a:pt x="156" y="9"/>
                  </a:cubicBezTo>
                </a:path>
              </a:pathLst>
            </a:custGeom>
            <a:solidFill>
              <a:srgbClr val="EF413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85" name="Freeform 131"/>
            <p:cNvSpPr>
              <a:spLocks noChangeArrowheads="1"/>
            </p:cNvSpPr>
            <p:nvPr/>
          </p:nvSpPr>
          <p:spPr bwMode="auto">
            <a:xfrm>
              <a:off x="17431461" y="7710938"/>
              <a:ext cx="876613" cy="1292867"/>
            </a:xfrm>
            <a:custGeom>
              <a:avLst/>
              <a:gdLst>
                <a:gd name="T0" fmla="*/ 1007 w 1404"/>
                <a:gd name="T1" fmla="*/ 26 h 2067"/>
                <a:gd name="T2" fmla="*/ 1007 w 1404"/>
                <a:gd name="T3" fmla="*/ 26 h 2067"/>
                <a:gd name="T4" fmla="*/ 84 w 1404"/>
                <a:gd name="T5" fmla="*/ 2066 h 2067"/>
                <a:gd name="T6" fmla="*/ 957 w 1404"/>
                <a:gd name="T7" fmla="*/ 683 h 2067"/>
                <a:gd name="T8" fmla="*/ 957 w 1404"/>
                <a:gd name="T9" fmla="*/ 418 h 2067"/>
                <a:gd name="T10" fmla="*/ 1403 w 1404"/>
                <a:gd name="T11" fmla="*/ 114 h 2067"/>
                <a:gd name="T12" fmla="*/ 1007 w 1404"/>
                <a:gd name="T13" fmla="*/ 26 h 2067"/>
              </a:gdLst>
              <a:ahLst/>
              <a:cxnLst>
                <a:cxn ang="0">
                  <a:pos x="T0" y="T1"/>
                </a:cxn>
                <a:cxn ang="0">
                  <a:pos x="T2" y="T3"/>
                </a:cxn>
                <a:cxn ang="0">
                  <a:pos x="T4" y="T5"/>
                </a:cxn>
                <a:cxn ang="0">
                  <a:pos x="T6" y="T7"/>
                </a:cxn>
                <a:cxn ang="0">
                  <a:pos x="T8" y="T9"/>
                </a:cxn>
                <a:cxn ang="0">
                  <a:pos x="T10" y="T11"/>
                </a:cxn>
                <a:cxn ang="0">
                  <a:pos x="T12" y="T13"/>
                </a:cxn>
              </a:cxnLst>
              <a:rect l="0" t="0" r="r" b="b"/>
              <a:pathLst>
                <a:path w="1404" h="2067">
                  <a:moveTo>
                    <a:pt x="1007" y="26"/>
                  </a:moveTo>
                  <a:lnTo>
                    <a:pt x="1007" y="26"/>
                  </a:lnTo>
                  <a:cubicBezTo>
                    <a:pt x="914" y="199"/>
                    <a:pt x="0" y="1265"/>
                    <a:pt x="84" y="2066"/>
                  </a:cubicBezTo>
                  <a:cubicBezTo>
                    <a:pt x="274" y="1648"/>
                    <a:pt x="653" y="844"/>
                    <a:pt x="957" y="683"/>
                  </a:cubicBezTo>
                  <a:cubicBezTo>
                    <a:pt x="927" y="574"/>
                    <a:pt x="957" y="418"/>
                    <a:pt x="957" y="418"/>
                  </a:cubicBezTo>
                  <a:cubicBezTo>
                    <a:pt x="1130" y="304"/>
                    <a:pt x="1290" y="144"/>
                    <a:pt x="1403" y="114"/>
                  </a:cubicBezTo>
                  <a:cubicBezTo>
                    <a:pt x="1252" y="26"/>
                    <a:pt x="1130" y="0"/>
                    <a:pt x="1007" y="26"/>
                  </a:cubicBezTo>
                </a:path>
              </a:pathLst>
            </a:custGeom>
            <a:solidFill>
              <a:srgbClr val="55555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86" name="Freeform 132"/>
            <p:cNvSpPr>
              <a:spLocks noChangeArrowheads="1"/>
            </p:cNvSpPr>
            <p:nvPr/>
          </p:nvSpPr>
          <p:spPr bwMode="auto">
            <a:xfrm>
              <a:off x="17343247" y="7721965"/>
              <a:ext cx="242585" cy="1281840"/>
            </a:xfrm>
            <a:custGeom>
              <a:avLst/>
              <a:gdLst>
                <a:gd name="T0" fmla="*/ 387 w 388"/>
                <a:gd name="T1" fmla="*/ 0 h 2050"/>
                <a:gd name="T2" fmla="*/ 387 w 388"/>
                <a:gd name="T3" fmla="*/ 0 h 2050"/>
                <a:gd name="T4" fmla="*/ 42 w 388"/>
                <a:gd name="T5" fmla="*/ 89 h 2050"/>
                <a:gd name="T6" fmla="*/ 185 w 388"/>
                <a:gd name="T7" fmla="*/ 439 h 2050"/>
                <a:gd name="T8" fmla="*/ 0 w 388"/>
                <a:gd name="T9" fmla="*/ 595 h 2050"/>
                <a:gd name="T10" fmla="*/ 227 w 388"/>
                <a:gd name="T11" fmla="*/ 2049 h 2050"/>
                <a:gd name="T12" fmla="*/ 387 w 388"/>
                <a:gd name="T13" fmla="*/ 0 h 2050"/>
              </a:gdLst>
              <a:ahLst/>
              <a:cxnLst>
                <a:cxn ang="0">
                  <a:pos x="T0" y="T1"/>
                </a:cxn>
                <a:cxn ang="0">
                  <a:pos x="T2" y="T3"/>
                </a:cxn>
                <a:cxn ang="0">
                  <a:pos x="T4" y="T5"/>
                </a:cxn>
                <a:cxn ang="0">
                  <a:pos x="T6" y="T7"/>
                </a:cxn>
                <a:cxn ang="0">
                  <a:pos x="T8" y="T9"/>
                </a:cxn>
                <a:cxn ang="0">
                  <a:pos x="T10" y="T11"/>
                </a:cxn>
                <a:cxn ang="0">
                  <a:pos x="T12" y="T13"/>
                </a:cxn>
              </a:cxnLst>
              <a:rect l="0" t="0" r="r" b="b"/>
              <a:pathLst>
                <a:path w="388" h="2050">
                  <a:moveTo>
                    <a:pt x="387" y="0"/>
                  </a:moveTo>
                  <a:lnTo>
                    <a:pt x="387" y="0"/>
                  </a:lnTo>
                  <a:cubicBezTo>
                    <a:pt x="252" y="13"/>
                    <a:pt x="42" y="89"/>
                    <a:pt x="42" y="89"/>
                  </a:cubicBezTo>
                  <a:cubicBezTo>
                    <a:pt x="67" y="198"/>
                    <a:pt x="180" y="380"/>
                    <a:pt x="185" y="439"/>
                  </a:cubicBezTo>
                  <a:cubicBezTo>
                    <a:pt x="92" y="485"/>
                    <a:pt x="0" y="595"/>
                    <a:pt x="0" y="595"/>
                  </a:cubicBezTo>
                  <a:cubicBezTo>
                    <a:pt x="29" y="738"/>
                    <a:pt x="118" y="1678"/>
                    <a:pt x="227" y="2049"/>
                  </a:cubicBezTo>
                  <a:cubicBezTo>
                    <a:pt x="176" y="1202"/>
                    <a:pt x="231" y="422"/>
                    <a:pt x="387" y="0"/>
                  </a:cubicBezTo>
                </a:path>
              </a:pathLst>
            </a:custGeom>
            <a:solidFill>
              <a:srgbClr val="55555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87" name="Freeform 133"/>
            <p:cNvSpPr>
              <a:spLocks noChangeArrowheads="1"/>
            </p:cNvSpPr>
            <p:nvPr/>
          </p:nvSpPr>
          <p:spPr bwMode="auto">
            <a:xfrm>
              <a:off x="17839444" y="7686129"/>
              <a:ext cx="294961" cy="143346"/>
            </a:xfrm>
            <a:custGeom>
              <a:avLst/>
              <a:gdLst>
                <a:gd name="T0" fmla="*/ 0 w 473"/>
                <a:gd name="T1" fmla="*/ 37 h 228"/>
                <a:gd name="T2" fmla="*/ 0 w 473"/>
                <a:gd name="T3" fmla="*/ 37 h 228"/>
                <a:gd name="T4" fmla="*/ 472 w 473"/>
                <a:gd name="T5" fmla="*/ 50 h 228"/>
                <a:gd name="T6" fmla="*/ 76 w 473"/>
                <a:gd name="T7" fmla="*/ 227 h 228"/>
                <a:gd name="T8" fmla="*/ 0 w 473"/>
                <a:gd name="T9" fmla="*/ 37 h 228"/>
              </a:gdLst>
              <a:ahLst/>
              <a:cxnLst>
                <a:cxn ang="0">
                  <a:pos x="T0" y="T1"/>
                </a:cxn>
                <a:cxn ang="0">
                  <a:pos x="T2" y="T3"/>
                </a:cxn>
                <a:cxn ang="0">
                  <a:pos x="T4" y="T5"/>
                </a:cxn>
                <a:cxn ang="0">
                  <a:pos x="T6" y="T7"/>
                </a:cxn>
                <a:cxn ang="0">
                  <a:pos x="T8" y="T9"/>
                </a:cxn>
              </a:cxnLst>
              <a:rect l="0" t="0" r="r" b="b"/>
              <a:pathLst>
                <a:path w="473" h="228">
                  <a:moveTo>
                    <a:pt x="0" y="37"/>
                  </a:moveTo>
                  <a:lnTo>
                    <a:pt x="0" y="37"/>
                  </a:lnTo>
                  <a:cubicBezTo>
                    <a:pt x="194" y="0"/>
                    <a:pt x="472" y="50"/>
                    <a:pt x="472" y="50"/>
                  </a:cubicBezTo>
                  <a:cubicBezTo>
                    <a:pt x="325" y="126"/>
                    <a:pt x="152" y="164"/>
                    <a:pt x="76" y="227"/>
                  </a:cubicBezTo>
                  <a:cubicBezTo>
                    <a:pt x="30" y="143"/>
                    <a:pt x="0" y="37"/>
                    <a:pt x="0" y="37"/>
                  </a:cubicBezTo>
                </a:path>
              </a:pathLst>
            </a:custGeom>
            <a:solidFill>
              <a:srgbClr val="E0C5D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88" name="Freeform 134"/>
            <p:cNvSpPr>
              <a:spLocks noChangeArrowheads="1"/>
            </p:cNvSpPr>
            <p:nvPr/>
          </p:nvSpPr>
          <p:spPr bwMode="auto">
            <a:xfrm>
              <a:off x="17572051" y="7677859"/>
              <a:ext cx="181938" cy="170912"/>
            </a:xfrm>
            <a:custGeom>
              <a:avLst/>
              <a:gdLst>
                <a:gd name="T0" fmla="*/ 291 w 292"/>
                <a:gd name="T1" fmla="*/ 42 h 275"/>
                <a:gd name="T2" fmla="*/ 291 w 292"/>
                <a:gd name="T3" fmla="*/ 42 h 275"/>
                <a:gd name="T4" fmla="*/ 0 w 292"/>
                <a:gd name="T5" fmla="*/ 46 h 275"/>
                <a:gd name="T6" fmla="*/ 17 w 292"/>
                <a:gd name="T7" fmla="*/ 274 h 275"/>
                <a:gd name="T8" fmla="*/ 291 w 292"/>
                <a:gd name="T9" fmla="*/ 42 h 275"/>
              </a:gdLst>
              <a:ahLst/>
              <a:cxnLst>
                <a:cxn ang="0">
                  <a:pos x="T0" y="T1"/>
                </a:cxn>
                <a:cxn ang="0">
                  <a:pos x="T2" y="T3"/>
                </a:cxn>
                <a:cxn ang="0">
                  <a:pos x="T4" y="T5"/>
                </a:cxn>
                <a:cxn ang="0">
                  <a:pos x="T6" y="T7"/>
                </a:cxn>
                <a:cxn ang="0">
                  <a:pos x="T8" y="T9"/>
                </a:cxn>
              </a:cxnLst>
              <a:rect l="0" t="0" r="r" b="b"/>
              <a:pathLst>
                <a:path w="292" h="275">
                  <a:moveTo>
                    <a:pt x="291" y="42"/>
                  </a:moveTo>
                  <a:lnTo>
                    <a:pt x="291" y="42"/>
                  </a:lnTo>
                  <a:cubicBezTo>
                    <a:pt x="131" y="0"/>
                    <a:pt x="0" y="46"/>
                    <a:pt x="0" y="46"/>
                  </a:cubicBezTo>
                  <a:cubicBezTo>
                    <a:pt x="13" y="135"/>
                    <a:pt x="0" y="193"/>
                    <a:pt x="17" y="274"/>
                  </a:cubicBezTo>
                  <a:cubicBezTo>
                    <a:pt x="59" y="181"/>
                    <a:pt x="253" y="50"/>
                    <a:pt x="291" y="42"/>
                  </a:cubicBezTo>
                </a:path>
              </a:pathLst>
            </a:custGeom>
            <a:solidFill>
              <a:srgbClr val="E0C5D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89" name="Freeform 135"/>
            <p:cNvSpPr>
              <a:spLocks noChangeArrowheads="1"/>
            </p:cNvSpPr>
            <p:nvPr/>
          </p:nvSpPr>
          <p:spPr bwMode="auto">
            <a:xfrm>
              <a:off x="16855323" y="7777098"/>
              <a:ext cx="854560" cy="890397"/>
            </a:xfrm>
            <a:custGeom>
              <a:avLst/>
              <a:gdLst>
                <a:gd name="T0" fmla="*/ 822 w 1366"/>
                <a:gd name="T1" fmla="*/ 0 h 1425"/>
                <a:gd name="T2" fmla="*/ 822 w 1366"/>
                <a:gd name="T3" fmla="*/ 0 h 1425"/>
                <a:gd name="T4" fmla="*/ 156 w 1366"/>
                <a:gd name="T5" fmla="*/ 1176 h 1425"/>
                <a:gd name="T6" fmla="*/ 1365 w 1366"/>
                <a:gd name="T7" fmla="*/ 1235 h 1425"/>
                <a:gd name="T8" fmla="*/ 956 w 1366"/>
                <a:gd name="T9" fmla="*/ 742 h 1425"/>
                <a:gd name="T10" fmla="*/ 809 w 1366"/>
                <a:gd name="T11" fmla="*/ 755 h 1425"/>
                <a:gd name="T12" fmla="*/ 624 w 1366"/>
                <a:gd name="T13" fmla="*/ 725 h 1425"/>
                <a:gd name="T14" fmla="*/ 822 w 1366"/>
                <a:gd name="T15" fmla="*/ 0 h 14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6" h="1425">
                  <a:moveTo>
                    <a:pt x="822" y="0"/>
                  </a:moveTo>
                  <a:lnTo>
                    <a:pt x="822" y="0"/>
                  </a:lnTo>
                  <a:cubicBezTo>
                    <a:pt x="662" y="33"/>
                    <a:pt x="0" y="767"/>
                    <a:pt x="156" y="1176"/>
                  </a:cubicBezTo>
                  <a:cubicBezTo>
                    <a:pt x="248" y="1424"/>
                    <a:pt x="792" y="1117"/>
                    <a:pt x="1365" y="1235"/>
                  </a:cubicBezTo>
                  <a:cubicBezTo>
                    <a:pt x="956" y="742"/>
                    <a:pt x="956" y="742"/>
                    <a:pt x="956" y="742"/>
                  </a:cubicBezTo>
                  <a:cubicBezTo>
                    <a:pt x="809" y="755"/>
                    <a:pt x="809" y="755"/>
                    <a:pt x="809" y="755"/>
                  </a:cubicBezTo>
                  <a:cubicBezTo>
                    <a:pt x="759" y="725"/>
                    <a:pt x="678" y="720"/>
                    <a:pt x="624" y="725"/>
                  </a:cubicBezTo>
                  <a:lnTo>
                    <a:pt x="822" y="0"/>
                  </a:lnTo>
                </a:path>
              </a:pathLst>
            </a:custGeom>
            <a:solidFill>
              <a:srgbClr val="3A3A3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90" name="Freeform 136"/>
            <p:cNvSpPr>
              <a:spLocks noChangeArrowheads="1"/>
            </p:cNvSpPr>
            <p:nvPr/>
          </p:nvSpPr>
          <p:spPr bwMode="auto">
            <a:xfrm>
              <a:off x="17359788" y="7752289"/>
              <a:ext cx="1196384" cy="909693"/>
            </a:xfrm>
            <a:custGeom>
              <a:avLst/>
              <a:gdLst>
                <a:gd name="T0" fmla="*/ 873 w 1915"/>
                <a:gd name="T1" fmla="*/ 864 h 1455"/>
                <a:gd name="T2" fmla="*/ 873 w 1915"/>
                <a:gd name="T3" fmla="*/ 864 h 1455"/>
                <a:gd name="T4" fmla="*/ 1770 w 1915"/>
                <a:gd name="T5" fmla="*/ 219 h 1455"/>
                <a:gd name="T6" fmla="*/ 742 w 1915"/>
                <a:gd name="T7" fmla="*/ 1454 h 1455"/>
                <a:gd name="T8" fmla="*/ 0 w 1915"/>
                <a:gd name="T9" fmla="*/ 793 h 1455"/>
                <a:gd name="T10" fmla="*/ 873 w 1915"/>
                <a:gd name="T11" fmla="*/ 864 h 1455"/>
              </a:gdLst>
              <a:ahLst/>
              <a:cxnLst>
                <a:cxn ang="0">
                  <a:pos x="T0" y="T1"/>
                </a:cxn>
                <a:cxn ang="0">
                  <a:pos x="T2" y="T3"/>
                </a:cxn>
                <a:cxn ang="0">
                  <a:pos x="T4" y="T5"/>
                </a:cxn>
                <a:cxn ang="0">
                  <a:pos x="T6" y="T7"/>
                </a:cxn>
                <a:cxn ang="0">
                  <a:pos x="T8" y="T9"/>
                </a:cxn>
                <a:cxn ang="0">
                  <a:pos x="T10" y="T11"/>
                </a:cxn>
              </a:cxnLst>
              <a:rect l="0" t="0" r="r" b="b"/>
              <a:pathLst>
                <a:path w="1915" h="1455">
                  <a:moveTo>
                    <a:pt x="873" y="864"/>
                  </a:moveTo>
                  <a:lnTo>
                    <a:pt x="873" y="864"/>
                  </a:lnTo>
                  <a:cubicBezTo>
                    <a:pt x="1197" y="400"/>
                    <a:pt x="1631" y="0"/>
                    <a:pt x="1770" y="219"/>
                  </a:cubicBezTo>
                  <a:cubicBezTo>
                    <a:pt x="1914" y="434"/>
                    <a:pt x="1644" y="1361"/>
                    <a:pt x="742" y="1454"/>
                  </a:cubicBezTo>
                  <a:cubicBezTo>
                    <a:pt x="325" y="1256"/>
                    <a:pt x="274" y="793"/>
                    <a:pt x="0" y="793"/>
                  </a:cubicBezTo>
                  <a:cubicBezTo>
                    <a:pt x="258" y="578"/>
                    <a:pt x="738" y="733"/>
                    <a:pt x="873" y="864"/>
                  </a:cubicBezTo>
                </a:path>
              </a:pathLst>
            </a:custGeom>
            <a:solidFill>
              <a:srgbClr val="45454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91" name="Freeform 137"/>
            <p:cNvSpPr>
              <a:spLocks noChangeArrowheads="1"/>
            </p:cNvSpPr>
            <p:nvPr/>
          </p:nvSpPr>
          <p:spPr bwMode="auto">
            <a:xfrm>
              <a:off x="14098679" y="3840610"/>
              <a:ext cx="623002" cy="623002"/>
            </a:xfrm>
            <a:custGeom>
              <a:avLst/>
              <a:gdLst>
                <a:gd name="T0" fmla="*/ 995 w 996"/>
                <a:gd name="T1" fmla="*/ 498 h 996"/>
                <a:gd name="T2" fmla="*/ 995 w 996"/>
                <a:gd name="T3" fmla="*/ 498 h 996"/>
                <a:gd name="T4" fmla="*/ 497 w 996"/>
                <a:gd name="T5" fmla="*/ 995 h 996"/>
                <a:gd name="T6" fmla="*/ 0 w 996"/>
                <a:gd name="T7" fmla="*/ 498 h 996"/>
                <a:gd name="T8" fmla="*/ 497 w 996"/>
                <a:gd name="T9" fmla="*/ 0 h 996"/>
                <a:gd name="T10" fmla="*/ 995 w 996"/>
                <a:gd name="T11" fmla="*/ 498 h 996"/>
              </a:gdLst>
              <a:ahLst/>
              <a:cxnLst>
                <a:cxn ang="0">
                  <a:pos x="T0" y="T1"/>
                </a:cxn>
                <a:cxn ang="0">
                  <a:pos x="T2" y="T3"/>
                </a:cxn>
                <a:cxn ang="0">
                  <a:pos x="T4" y="T5"/>
                </a:cxn>
                <a:cxn ang="0">
                  <a:pos x="T6" y="T7"/>
                </a:cxn>
                <a:cxn ang="0">
                  <a:pos x="T8" y="T9"/>
                </a:cxn>
                <a:cxn ang="0">
                  <a:pos x="T10" y="T11"/>
                </a:cxn>
              </a:cxnLst>
              <a:rect l="0" t="0" r="r" b="b"/>
              <a:pathLst>
                <a:path w="996" h="996">
                  <a:moveTo>
                    <a:pt x="995" y="498"/>
                  </a:moveTo>
                  <a:lnTo>
                    <a:pt x="995" y="498"/>
                  </a:lnTo>
                  <a:cubicBezTo>
                    <a:pt x="995" y="776"/>
                    <a:pt x="771" y="995"/>
                    <a:pt x="497" y="995"/>
                  </a:cubicBezTo>
                  <a:cubicBezTo>
                    <a:pt x="223" y="995"/>
                    <a:pt x="0" y="776"/>
                    <a:pt x="0" y="498"/>
                  </a:cubicBezTo>
                  <a:cubicBezTo>
                    <a:pt x="0" y="223"/>
                    <a:pt x="223" y="0"/>
                    <a:pt x="497" y="0"/>
                  </a:cubicBezTo>
                  <a:cubicBezTo>
                    <a:pt x="771" y="0"/>
                    <a:pt x="995" y="223"/>
                    <a:pt x="995" y="498"/>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92" name="Freeform 138"/>
            <p:cNvSpPr>
              <a:spLocks noChangeArrowheads="1"/>
            </p:cNvSpPr>
            <p:nvPr/>
          </p:nvSpPr>
          <p:spPr bwMode="auto">
            <a:xfrm>
              <a:off x="15929091" y="3840610"/>
              <a:ext cx="623002" cy="623002"/>
            </a:xfrm>
            <a:custGeom>
              <a:avLst/>
              <a:gdLst>
                <a:gd name="T0" fmla="*/ 995 w 996"/>
                <a:gd name="T1" fmla="*/ 498 h 996"/>
                <a:gd name="T2" fmla="*/ 995 w 996"/>
                <a:gd name="T3" fmla="*/ 498 h 996"/>
                <a:gd name="T4" fmla="*/ 498 w 996"/>
                <a:gd name="T5" fmla="*/ 995 h 996"/>
                <a:gd name="T6" fmla="*/ 0 w 996"/>
                <a:gd name="T7" fmla="*/ 498 h 996"/>
                <a:gd name="T8" fmla="*/ 498 w 996"/>
                <a:gd name="T9" fmla="*/ 0 h 996"/>
                <a:gd name="T10" fmla="*/ 995 w 996"/>
                <a:gd name="T11" fmla="*/ 498 h 996"/>
              </a:gdLst>
              <a:ahLst/>
              <a:cxnLst>
                <a:cxn ang="0">
                  <a:pos x="T0" y="T1"/>
                </a:cxn>
                <a:cxn ang="0">
                  <a:pos x="T2" y="T3"/>
                </a:cxn>
                <a:cxn ang="0">
                  <a:pos x="T4" y="T5"/>
                </a:cxn>
                <a:cxn ang="0">
                  <a:pos x="T6" y="T7"/>
                </a:cxn>
                <a:cxn ang="0">
                  <a:pos x="T8" y="T9"/>
                </a:cxn>
                <a:cxn ang="0">
                  <a:pos x="T10" y="T11"/>
                </a:cxn>
              </a:cxnLst>
              <a:rect l="0" t="0" r="r" b="b"/>
              <a:pathLst>
                <a:path w="996" h="996">
                  <a:moveTo>
                    <a:pt x="995" y="498"/>
                  </a:moveTo>
                  <a:lnTo>
                    <a:pt x="995" y="498"/>
                  </a:lnTo>
                  <a:cubicBezTo>
                    <a:pt x="995" y="776"/>
                    <a:pt x="772" y="995"/>
                    <a:pt x="498" y="995"/>
                  </a:cubicBezTo>
                  <a:cubicBezTo>
                    <a:pt x="223" y="995"/>
                    <a:pt x="0" y="776"/>
                    <a:pt x="0" y="498"/>
                  </a:cubicBezTo>
                  <a:cubicBezTo>
                    <a:pt x="0" y="223"/>
                    <a:pt x="223" y="0"/>
                    <a:pt x="498" y="0"/>
                  </a:cubicBezTo>
                  <a:cubicBezTo>
                    <a:pt x="772" y="0"/>
                    <a:pt x="995" y="223"/>
                    <a:pt x="995" y="498"/>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93" name="Freeform 139"/>
            <p:cNvSpPr>
              <a:spLocks noChangeArrowheads="1"/>
            </p:cNvSpPr>
            <p:nvPr/>
          </p:nvSpPr>
          <p:spPr bwMode="auto">
            <a:xfrm>
              <a:off x="15973197" y="5114180"/>
              <a:ext cx="534789" cy="534789"/>
            </a:xfrm>
            <a:custGeom>
              <a:avLst/>
              <a:gdLst>
                <a:gd name="T0" fmla="*/ 855 w 856"/>
                <a:gd name="T1" fmla="*/ 426 h 857"/>
                <a:gd name="T2" fmla="*/ 855 w 856"/>
                <a:gd name="T3" fmla="*/ 426 h 857"/>
                <a:gd name="T4" fmla="*/ 430 w 856"/>
                <a:gd name="T5" fmla="*/ 856 h 857"/>
                <a:gd name="T6" fmla="*/ 0 w 856"/>
                <a:gd name="T7" fmla="*/ 426 h 857"/>
                <a:gd name="T8" fmla="*/ 430 w 856"/>
                <a:gd name="T9" fmla="*/ 0 h 857"/>
                <a:gd name="T10" fmla="*/ 855 w 856"/>
                <a:gd name="T11" fmla="*/ 426 h 857"/>
              </a:gdLst>
              <a:ahLst/>
              <a:cxnLst>
                <a:cxn ang="0">
                  <a:pos x="T0" y="T1"/>
                </a:cxn>
                <a:cxn ang="0">
                  <a:pos x="T2" y="T3"/>
                </a:cxn>
                <a:cxn ang="0">
                  <a:pos x="T4" y="T5"/>
                </a:cxn>
                <a:cxn ang="0">
                  <a:pos x="T6" y="T7"/>
                </a:cxn>
                <a:cxn ang="0">
                  <a:pos x="T8" y="T9"/>
                </a:cxn>
                <a:cxn ang="0">
                  <a:pos x="T10" y="T11"/>
                </a:cxn>
              </a:cxnLst>
              <a:rect l="0" t="0" r="r" b="b"/>
              <a:pathLst>
                <a:path w="856" h="857">
                  <a:moveTo>
                    <a:pt x="855" y="426"/>
                  </a:moveTo>
                  <a:lnTo>
                    <a:pt x="855" y="426"/>
                  </a:lnTo>
                  <a:cubicBezTo>
                    <a:pt x="855" y="662"/>
                    <a:pt x="666" y="856"/>
                    <a:pt x="430" y="856"/>
                  </a:cubicBezTo>
                  <a:cubicBezTo>
                    <a:pt x="194" y="856"/>
                    <a:pt x="0" y="662"/>
                    <a:pt x="0" y="426"/>
                  </a:cubicBezTo>
                  <a:cubicBezTo>
                    <a:pt x="0" y="190"/>
                    <a:pt x="194" y="0"/>
                    <a:pt x="430" y="0"/>
                  </a:cubicBezTo>
                  <a:cubicBezTo>
                    <a:pt x="666" y="0"/>
                    <a:pt x="855" y="190"/>
                    <a:pt x="855" y="426"/>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94" name="Freeform 140"/>
            <p:cNvSpPr>
              <a:spLocks noChangeArrowheads="1"/>
            </p:cNvSpPr>
            <p:nvPr/>
          </p:nvSpPr>
          <p:spPr bwMode="auto">
            <a:xfrm>
              <a:off x="20813863" y="3840610"/>
              <a:ext cx="623002" cy="623002"/>
            </a:xfrm>
            <a:custGeom>
              <a:avLst/>
              <a:gdLst>
                <a:gd name="T0" fmla="*/ 0 w 996"/>
                <a:gd name="T1" fmla="*/ 498 h 996"/>
                <a:gd name="T2" fmla="*/ 0 w 996"/>
                <a:gd name="T3" fmla="*/ 498 h 996"/>
                <a:gd name="T4" fmla="*/ 497 w 996"/>
                <a:gd name="T5" fmla="*/ 995 h 996"/>
                <a:gd name="T6" fmla="*/ 995 w 996"/>
                <a:gd name="T7" fmla="*/ 498 h 996"/>
                <a:gd name="T8" fmla="*/ 497 w 996"/>
                <a:gd name="T9" fmla="*/ 0 h 996"/>
                <a:gd name="T10" fmla="*/ 0 w 996"/>
                <a:gd name="T11" fmla="*/ 498 h 996"/>
              </a:gdLst>
              <a:ahLst/>
              <a:cxnLst>
                <a:cxn ang="0">
                  <a:pos x="T0" y="T1"/>
                </a:cxn>
                <a:cxn ang="0">
                  <a:pos x="T2" y="T3"/>
                </a:cxn>
                <a:cxn ang="0">
                  <a:pos x="T4" y="T5"/>
                </a:cxn>
                <a:cxn ang="0">
                  <a:pos x="T6" y="T7"/>
                </a:cxn>
                <a:cxn ang="0">
                  <a:pos x="T8" y="T9"/>
                </a:cxn>
                <a:cxn ang="0">
                  <a:pos x="T10" y="T11"/>
                </a:cxn>
              </a:cxnLst>
              <a:rect l="0" t="0" r="r" b="b"/>
              <a:pathLst>
                <a:path w="996" h="996">
                  <a:moveTo>
                    <a:pt x="0" y="498"/>
                  </a:moveTo>
                  <a:lnTo>
                    <a:pt x="0" y="498"/>
                  </a:lnTo>
                  <a:cubicBezTo>
                    <a:pt x="0" y="776"/>
                    <a:pt x="223" y="995"/>
                    <a:pt x="497" y="995"/>
                  </a:cubicBezTo>
                  <a:cubicBezTo>
                    <a:pt x="776" y="995"/>
                    <a:pt x="995" y="776"/>
                    <a:pt x="995" y="498"/>
                  </a:cubicBezTo>
                  <a:cubicBezTo>
                    <a:pt x="995" y="223"/>
                    <a:pt x="776" y="0"/>
                    <a:pt x="497" y="0"/>
                  </a:cubicBezTo>
                  <a:cubicBezTo>
                    <a:pt x="223" y="0"/>
                    <a:pt x="0" y="223"/>
                    <a:pt x="0" y="498"/>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95" name="Freeform 141"/>
            <p:cNvSpPr>
              <a:spLocks noChangeArrowheads="1"/>
            </p:cNvSpPr>
            <p:nvPr/>
          </p:nvSpPr>
          <p:spPr bwMode="auto">
            <a:xfrm>
              <a:off x="19024800" y="3879203"/>
              <a:ext cx="543060" cy="545815"/>
            </a:xfrm>
            <a:custGeom>
              <a:avLst/>
              <a:gdLst>
                <a:gd name="T0" fmla="*/ 0 w 869"/>
                <a:gd name="T1" fmla="*/ 435 h 874"/>
                <a:gd name="T2" fmla="*/ 0 w 869"/>
                <a:gd name="T3" fmla="*/ 435 h 874"/>
                <a:gd name="T4" fmla="*/ 434 w 869"/>
                <a:gd name="T5" fmla="*/ 873 h 874"/>
                <a:gd name="T6" fmla="*/ 868 w 869"/>
                <a:gd name="T7" fmla="*/ 435 h 874"/>
                <a:gd name="T8" fmla="*/ 434 w 869"/>
                <a:gd name="T9" fmla="*/ 0 h 874"/>
                <a:gd name="T10" fmla="*/ 0 w 869"/>
                <a:gd name="T11" fmla="*/ 435 h 874"/>
              </a:gdLst>
              <a:ahLst/>
              <a:cxnLst>
                <a:cxn ang="0">
                  <a:pos x="T0" y="T1"/>
                </a:cxn>
                <a:cxn ang="0">
                  <a:pos x="T2" y="T3"/>
                </a:cxn>
                <a:cxn ang="0">
                  <a:pos x="T4" y="T5"/>
                </a:cxn>
                <a:cxn ang="0">
                  <a:pos x="T6" y="T7"/>
                </a:cxn>
                <a:cxn ang="0">
                  <a:pos x="T8" y="T9"/>
                </a:cxn>
                <a:cxn ang="0">
                  <a:pos x="T10" y="T11"/>
                </a:cxn>
              </a:cxnLst>
              <a:rect l="0" t="0" r="r" b="b"/>
              <a:pathLst>
                <a:path w="869" h="874">
                  <a:moveTo>
                    <a:pt x="0" y="435"/>
                  </a:moveTo>
                  <a:lnTo>
                    <a:pt x="0" y="435"/>
                  </a:lnTo>
                  <a:cubicBezTo>
                    <a:pt x="0" y="675"/>
                    <a:pt x="194" y="873"/>
                    <a:pt x="434" y="873"/>
                  </a:cubicBezTo>
                  <a:cubicBezTo>
                    <a:pt x="674" y="873"/>
                    <a:pt x="868" y="675"/>
                    <a:pt x="868" y="435"/>
                  </a:cubicBezTo>
                  <a:cubicBezTo>
                    <a:pt x="868" y="195"/>
                    <a:pt x="674" y="0"/>
                    <a:pt x="434" y="0"/>
                  </a:cubicBezTo>
                  <a:cubicBezTo>
                    <a:pt x="194" y="0"/>
                    <a:pt x="0" y="195"/>
                    <a:pt x="0" y="435"/>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96" name="Freeform 142"/>
            <p:cNvSpPr>
              <a:spLocks noChangeArrowheads="1"/>
            </p:cNvSpPr>
            <p:nvPr/>
          </p:nvSpPr>
          <p:spPr bwMode="auto">
            <a:xfrm>
              <a:off x="18884212" y="4970835"/>
              <a:ext cx="824235" cy="824237"/>
            </a:xfrm>
            <a:custGeom>
              <a:avLst/>
              <a:gdLst>
                <a:gd name="T0" fmla="*/ 0 w 1317"/>
                <a:gd name="T1" fmla="*/ 658 h 1317"/>
                <a:gd name="T2" fmla="*/ 0 w 1317"/>
                <a:gd name="T3" fmla="*/ 658 h 1317"/>
                <a:gd name="T4" fmla="*/ 658 w 1317"/>
                <a:gd name="T5" fmla="*/ 1316 h 1317"/>
                <a:gd name="T6" fmla="*/ 1316 w 1317"/>
                <a:gd name="T7" fmla="*/ 658 h 1317"/>
                <a:gd name="T8" fmla="*/ 658 w 1317"/>
                <a:gd name="T9" fmla="*/ 0 h 1317"/>
                <a:gd name="T10" fmla="*/ 0 w 1317"/>
                <a:gd name="T11" fmla="*/ 658 h 1317"/>
              </a:gdLst>
              <a:ahLst/>
              <a:cxnLst>
                <a:cxn ang="0">
                  <a:pos x="T0" y="T1"/>
                </a:cxn>
                <a:cxn ang="0">
                  <a:pos x="T2" y="T3"/>
                </a:cxn>
                <a:cxn ang="0">
                  <a:pos x="T4" y="T5"/>
                </a:cxn>
                <a:cxn ang="0">
                  <a:pos x="T6" y="T7"/>
                </a:cxn>
                <a:cxn ang="0">
                  <a:pos x="T8" y="T9"/>
                </a:cxn>
                <a:cxn ang="0">
                  <a:pos x="T10" y="T11"/>
                </a:cxn>
              </a:cxnLst>
              <a:rect l="0" t="0" r="r" b="b"/>
              <a:pathLst>
                <a:path w="1317" h="1317">
                  <a:moveTo>
                    <a:pt x="0" y="658"/>
                  </a:moveTo>
                  <a:lnTo>
                    <a:pt x="0" y="658"/>
                  </a:lnTo>
                  <a:cubicBezTo>
                    <a:pt x="0" y="1021"/>
                    <a:pt x="296" y="1316"/>
                    <a:pt x="658" y="1316"/>
                  </a:cubicBezTo>
                  <a:cubicBezTo>
                    <a:pt x="1020" y="1316"/>
                    <a:pt x="1316" y="1021"/>
                    <a:pt x="1316" y="658"/>
                  </a:cubicBezTo>
                  <a:cubicBezTo>
                    <a:pt x="1316" y="296"/>
                    <a:pt x="1020" y="0"/>
                    <a:pt x="658" y="0"/>
                  </a:cubicBezTo>
                  <a:cubicBezTo>
                    <a:pt x="296" y="0"/>
                    <a:pt x="0" y="296"/>
                    <a:pt x="0" y="658"/>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97" name="Freeform 143"/>
            <p:cNvSpPr>
              <a:spLocks noChangeArrowheads="1"/>
            </p:cNvSpPr>
            <p:nvPr/>
          </p:nvSpPr>
          <p:spPr bwMode="auto">
            <a:xfrm>
              <a:off x="19879360" y="4507718"/>
              <a:ext cx="405228" cy="405228"/>
            </a:xfrm>
            <a:custGeom>
              <a:avLst/>
              <a:gdLst>
                <a:gd name="T0" fmla="*/ 0 w 650"/>
                <a:gd name="T1" fmla="*/ 325 h 650"/>
                <a:gd name="T2" fmla="*/ 0 w 650"/>
                <a:gd name="T3" fmla="*/ 325 h 650"/>
                <a:gd name="T4" fmla="*/ 324 w 650"/>
                <a:gd name="T5" fmla="*/ 649 h 650"/>
                <a:gd name="T6" fmla="*/ 649 w 650"/>
                <a:gd name="T7" fmla="*/ 325 h 650"/>
                <a:gd name="T8" fmla="*/ 324 w 650"/>
                <a:gd name="T9" fmla="*/ 0 h 650"/>
                <a:gd name="T10" fmla="*/ 0 w 650"/>
                <a:gd name="T11" fmla="*/ 325 h 650"/>
              </a:gdLst>
              <a:ahLst/>
              <a:cxnLst>
                <a:cxn ang="0">
                  <a:pos x="T0" y="T1"/>
                </a:cxn>
                <a:cxn ang="0">
                  <a:pos x="T2" y="T3"/>
                </a:cxn>
                <a:cxn ang="0">
                  <a:pos x="T4" y="T5"/>
                </a:cxn>
                <a:cxn ang="0">
                  <a:pos x="T6" y="T7"/>
                </a:cxn>
                <a:cxn ang="0">
                  <a:pos x="T8" y="T9"/>
                </a:cxn>
                <a:cxn ang="0">
                  <a:pos x="T10" y="T11"/>
                </a:cxn>
              </a:cxnLst>
              <a:rect l="0" t="0" r="r" b="b"/>
              <a:pathLst>
                <a:path w="650" h="650">
                  <a:moveTo>
                    <a:pt x="0" y="325"/>
                  </a:moveTo>
                  <a:lnTo>
                    <a:pt x="0" y="325"/>
                  </a:lnTo>
                  <a:cubicBezTo>
                    <a:pt x="0" y="506"/>
                    <a:pt x="143" y="649"/>
                    <a:pt x="324" y="649"/>
                  </a:cubicBezTo>
                  <a:cubicBezTo>
                    <a:pt x="502" y="649"/>
                    <a:pt x="649" y="506"/>
                    <a:pt x="649" y="325"/>
                  </a:cubicBezTo>
                  <a:cubicBezTo>
                    <a:pt x="649" y="143"/>
                    <a:pt x="502" y="0"/>
                    <a:pt x="324" y="0"/>
                  </a:cubicBezTo>
                  <a:cubicBezTo>
                    <a:pt x="143" y="0"/>
                    <a:pt x="0" y="143"/>
                    <a:pt x="0" y="325"/>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98" name="Freeform 144"/>
            <p:cNvSpPr>
              <a:spLocks noChangeArrowheads="1"/>
            </p:cNvSpPr>
            <p:nvPr/>
          </p:nvSpPr>
          <p:spPr bwMode="auto">
            <a:xfrm>
              <a:off x="14972533" y="5177582"/>
              <a:ext cx="410741" cy="405226"/>
            </a:xfrm>
            <a:custGeom>
              <a:avLst/>
              <a:gdLst>
                <a:gd name="T0" fmla="*/ 0 w 655"/>
                <a:gd name="T1" fmla="*/ 324 h 650"/>
                <a:gd name="T2" fmla="*/ 0 w 655"/>
                <a:gd name="T3" fmla="*/ 324 h 650"/>
                <a:gd name="T4" fmla="*/ 329 w 655"/>
                <a:gd name="T5" fmla="*/ 649 h 650"/>
                <a:gd name="T6" fmla="*/ 654 w 655"/>
                <a:gd name="T7" fmla="*/ 324 h 650"/>
                <a:gd name="T8" fmla="*/ 329 w 655"/>
                <a:gd name="T9" fmla="*/ 0 h 650"/>
                <a:gd name="T10" fmla="*/ 0 w 655"/>
                <a:gd name="T11" fmla="*/ 324 h 650"/>
              </a:gdLst>
              <a:ahLst/>
              <a:cxnLst>
                <a:cxn ang="0">
                  <a:pos x="T0" y="T1"/>
                </a:cxn>
                <a:cxn ang="0">
                  <a:pos x="T2" y="T3"/>
                </a:cxn>
                <a:cxn ang="0">
                  <a:pos x="T4" y="T5"/>
                </a:cxn>
                <a:cxn ang="0">
                  <a:pos x="T6" y="T7"/>
                </a:cxn>
                <a:cxn ang="0">
                  <a:pos x="T8" y="T9"/>
                </a:cxn>
                <a:cxn ang="0">
                  <a:pos x="T10" y="T11"/>
                </a:cxn>
              </a:cxnLst>
              <a:rect l="0" t="0" r="r" b="b"/>
              <a:pathLst>
                <a:path w="655" h="650">
                  <a:moveTo>
                    <a:pt x="0" y="324"/>
                  </a:moveTo>
                  <a:lnTo>
                    <a:pt x="0" y="324"/>
                  </a:lnTo>
                  <a:cubicBezTo>
                    <a:pt x="0" y="505"/>
                    <a:pt x="147" y="649"/>
                    <a:pt x="329" y="649"/>
                  </a:cubicBezTo>
                  <a:cubicBezTo>
                    <a:pt x="506" y="649"/>
                    <a:pt x="654" y="505"/>
                    <a:pt x="654" y="324"/>
                  </a:cubicBezTo>
                  <a:cubicBezTo>
                    <a:pt x="654" y="147"/>
                    <a:pt x="506" y="0"/>
                    <a:pt x="329" y="0"/>
                  </a:cubicBezTo>
                  <a:cubicBezTo>
                    <a:pt x="147" y="0"/>
                    <a:pt x="0" y="147"/>
                    <a:pt x="0" y="324"/>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199" name="Freeform 145"/>
            <p:cNvSpPr>
              <a:spLocks noChangeArrowheads="1"/>
            </p:cNvSpPr>
            <p:nvPr/>
          </p:nvSpPr>
          <p:spPr bwMode="auto">
            <a:xfrm>
              <a:off x="20921372" y="5177582"/>
              <a:ext cx="405228" cy="405226"/>
            </a:xfrm>
            <a:custGeom>
              <a:avLst/>
              <a:gdLst>
                <a:gd name="T0" fmla="*/ 0 w 650"/>
                <a:gd name="T1" fmla="*/ 324 h 650"/>
                <a:gd name="T2" fmla="*/ 0 w 650"/>
                <a:gd name="T3" fmla="*/ 324 h 650"/>
                <a:gd name="T4" fmla="*/ 324 w 650"/>
                <a:gd name="T5" fmla="*/ 649 h 650"/>
                <a:gd name="T6" fmla="*/ 649 w 650"/>
                <a:gd name="T7" fmla="*/ 324 h 650"/>
                <a:gd name="T8" fmla="*/ 324 w 650"/>
                <a:gd name="T9" fmla="*/ 0 h 650"/>
                <a:gd name="T10" fmla="*/ 0 w 650"/>
                <a:gd name="T11" fmla="*/ 324 h 650"/>
              </a:gdLst>
              <a:ahLst/>
              <a:cxnLst>
                <a:cxn ang="0">
                  <a:pos x="T0" y="T1"/>
                </a:cxn>
                <a:cxn ang="0">
                  <a:pos x="T2" y="T3"/>
                </a:cxn>
                <a:cxn ang="0">
                  <a:pos x="T4" y="T5"/>
                </a:cxn>
                <a:cxn ang="0">
                  <a:pos x="T6" y="T7"/>
                </a:cxn>
                <a:cxn ang="0">
                  <a:pos x="T8" y="T9"/>
                </a:cxn>
                <a:cxn ang="0">
                  <a:pos x="T10" y="T11"/>
                </a:cxn>
              </a:cxnLst>
              <a:rect l="0" t="0" r="r" b="b"/>
              <a:pathLst>
                <a:path w="650" h="650">
                  <a:moveTo>
                    <a:pt x="0" y="324"/>
                  </a:moveTo>
                  <a:lnTo>
                    <a:pt x="0" y="324"/>
                  </a:lnTo>
                  <a:cubicBezTo>
                    <a:pt x="0" y="505"/>
                    <a:pt x="147" y="649"/>
                    <a:pt x="324" y="649"/>
                  </a:cubicBezTo>
                  <a:cubicBezTo>
                    <a:pt x="506" y="649"/>
                    <a:pt x="649" y="505"/>
                    <a:pt x="649" y="324"/>
                  </a:cubicBezTo>
                  <a:cubicBezTo>
                    <a:pt x="649" y="147"/>
                    <a:pt x="506" y="0"/>
                    <a:pt x="324" y="0"/>
                  </a:cubicBezTo>
                  <a:cubicBezTo>
                    <a:pt x="147" y="0"/>
                    <a:pt x="0" y="147"/>
                    <a:pt x="0" y="324"/>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00" name="Freeform 146"/>
            <p:cNvSpPr>
              <a:spLocks noChangeArrowheads="1"/>
            </p:cNvSpPr>
            <p:nvPr/>
          </p:nvSpPr>
          <p:spPr bwMode="auto">
            <a:xfrm>
              <a:off x="15330897" y="4504961"/>
              <a:ext cx="407983" cy="405226"/>
            </a:xfrm>
            <a:custGeom>
              <a:avLst/>
              <a:gdLst>
                <a:gd name="T0" fmla="*/ 0 w 651"/>
                <a:gd name="T1" fmla="*/ 324 h 649"/>
                <a:gd name="T2" fmla="*/ 0 w 651"/>
                <a:gd name="T3" fmla="*/ 324 h 649"/>
                <a:gd name="T4" fmla="*/ 325 w 651"/>
                <a:gd name="T5" fmla="*/ 648 h 649"/>
                <a:gd name="T6" fmla="*/ 650 w 651"/>
                <a:gd name="T7" fmla="*/ 324 h 649"/>
                <a:gd name="T8" fmla="*/ 325 w 651"/>
                <a:gd name="T9" fmla="*/ 0 h 649"/>
                <a:gd name="T10" fmla="*/ 0 w 651"/>
                <a:gd name="T11" fmla="*/ 324 h 649"/>
              </a:gdLst>
              <a:ahLst/>
              <a:cxnLst>
                <a:cxn ang="0">
                  <a:pos x="T0" y="T1"/>
                </a:cxn>
                <a:cxn ang="0">
                  <a:pos x="T2" y="T3"/>
                </a:cxn>
                <a:cxn ang="0">
                  <a:pos x="T4" y="T5"/>
                </a:cxn>
                <a:cxn ang="0">
                  <a:pos x="T6" y="T7"/>
                </a:cxn>
                <a:cxn ang="0">
                  <a:pos x="T8" y="T9"/>
                </a:cxn>
                <a:cxn ang="0">
                  <a:pos x="T10" y="T11"/>
                </a:cxn>
              </a:cxnLst>
              <a:rect l="0" t="0" r="r" b="b"/>
              <a:pathLst>
                <a:path w="651" h="649">
                  <a:moveTo>
                    <a:pt x="0" y="324"/>
                  </a:moveTo>
                  <a:lnTo>
                    <a:pt x="0" y="324"/>
                  </a:lnTo>
                  <a:cubicBezTo>
                    <a:pt x="0" y="501"/>
                    <a:pt x="148" y="648"/>
                    <a:pt x="325" y="648"/>
                  </a:cubicBezTo>
                  <a:cubicBezTo>
                    <a:pt x="506" y="648"/>
                    <a:pt x="650" y="501"/>
                    <a:pt x="650" y="324"/>
                  </a:cubicBezTo>
                  <a:cubicBezTo>
                    <a:pt x="650" y="143"/>
                    <a:pt x="506" y="0"/>
                    <a:pt x="325" y="0"/>
                  </a:cubicBezTo>
                  <a:cubicBezTo>
                    <a:pt x="148" y="0"/>
                    <a:pt x="0" y="143"/>
                    <a:pt x="0" y="324"/>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01" name="Freeform 147"/>
            <p:cNvSpPr>
              <a:spLocks noChangeArrowheads="1"/>
            </p:cNvSpPr>
            <p:nvPr/>
          </p:nvSpPr>
          <p:spPr bwMode="auto">
            <a:xfrm>
              <a:off x="14501148" y="3835095"/>
              <a:ext cx="33080" cy="33080"/>
            </a:xfrm>
            <a:custGeom>
              <a:avLst/>
              <a:gdLst>
                <a:gd name="T0" fmla="*/ 25 w 51"/>
                <a:gd name="T1" fmla="*/ 42 h 51"/>
                <a:gd name="T2" fmla="*/ 25 w 51"/>
                <a:gd name="T3" fmla="*/ 42 h 51"/>
                <a:gd name="T4" fmla="*/ 46 w 51"/>
                <a:gd name="T5" fmla="*/ 25 h 51"/>
                <a:gd name="T6" fmla="*/ 46 w 51"/>
                <a:gd name="T7" fmla="*/ 4 h 51"/>
                <a:gd name="T8" fmla="*/ 25 w 51"/>
                <a:gd name="T9" fmla="*/ 4 h 51"/>
                <a:gd name="T10" fmla="*/ 8 w 51"/>
                <a:gd name="T11" fmla="*/ 25 h 51"/>
                <a:gd name="T12" fmla="*/ 8 w 51"/>
                <a:gd name="T13" fmla="*/ 42 h 51"/>
                <a:gd name="T14" fmla="*/ 25 w 51"/>
                <a:gd name="T15" fmla="*/ 42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25" y="42"/>
                  </a:moveTo>
                  <a:lnTo>
                    <a:pt x="25" y="42"/>
                  </a:lnTo>
                  <a:cubicBezTo>
                    <a:pt x="46" y="25"/>
                    <a:pt x="46" y="25"/>
                    <a:pt x="46" y="25"/>
                  </a:cubicBezTo>
                  <a:cubicBezTo>
                    <a:pt x="50" y="17"/>
                    <a:pt x="50" y="8"/>
                    <a:pt x="46" y="4"/>
                  </a:cubicBezTo>
                  <a:cubicBezTo>
                    <a:pt x="42" y="0"/>
                    <a:pt x="33" y="0"/>
                    <a:pt x="25" y="4"/>
                  </a:cubicBezTo>
                  <a:cubicBezTo>
                    <a:pt x="8" y="25"/>
                    <a:pt x="8" y="25"/>
                    <a:pt x="8" y="25"/>
                  </a:cubicBezTo>
                  <a:cubicBezTo>
                    <a:pt x="0" y="30"/>
                    <a:pt x="0" y="38"/>
                    <a:pt x="8" y="42"/>
                  </a:cubicBezTo>
                  <a:cubicBezTo>
                    <a:pt x="12" y="50"/>
                    <a:pt x="21" y="50"/>
                    <a:pt x="25" y="42"/>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02" name="Freeform 148"/>
            <p:cNvSpPr>
              <a:spLocks noChangeArrowheads="1"/>
            </p:cNvSpPr>
            <p:nvPr/>
          </p:nvSpPr>
          <p:spPr bwMode="auto">
            <a:xfrm>
              <a:off x="14556282" y="3631104"/>
              <a:ext cx="179181" cy="179182"/>
            </a:xfrm>
            <a:custGeom>
              <a:avLst/>
              <a:gdLst>
                <a:gd name="T0" fmla="*/ 241 w 288"/>
                <a:gd name="T1" fmla="*/ 68 h 288"/>
                <a:gd name="T2" fmla="*/ 241 w 288"/>
                <a:gd name="T3" fmla="*/ 68 h 288"/>
                <a:gd name="T4" fmla="*/ 283 w 288"/>
                <a:gd name="T5" fmla="*/ 26 h 288"/>
                <a:gd name="T6" fmla="*/ 283 w 288"/>
                <a:gd name="T7" fmla="*/ 5 h 288"/>
                <a:gd name="T8" fmla="*/ 262 w 288"/>
                <a:gd name="T9" fmla="*/ 5 h 288"/>
                <a:gd name="T10" fmla="*/ 219 w 288"/>
                <a:gd name="T11" fmla="*/ 47 h 288"/>
                <a:gd name="T12" fmla="*/ 219 w 288"/>
                <a:gd name="T13" fmla="*/ 68 h 288"/>
                <a:gd name="T14" fmla="*/ 241 w 288"/>
                <a:gd name="T15" fmla="*/ 68 h 288"/>
                <a:gd name="T16" fmla="*/ 130 w 288"/>
                <a:gd name="T17" fmla="*/ 173 h 288"/>
                <a:gd name="T18" fmla="*/ 130 w 288"/>
                <a:gd name="T19" fmla="*/ 173 h 288"/>
                <a:gd name="T20" fmla="*/ 173 w 288"/>
                <a:gd name="T21" fmla="*/ 131 h 288"/>
                <a:gd name="T22" fmla="*/ 173 w 288"/>
                <a:gd name="T23" fmla="*/ 114 h 288"/>
                <a:gd name="T24" fmla="*/ 156 w 288"/>
                <a:gd name="T25" fmla="*/ 114 h 288"/>
                <a:gd name="T26" fmla="*/ 114 w 288"/>
                <a:gd name="T27" fmla="*/ 156 h 288"/>
                <a:gd name="T28" fmla="*/ 114 w 288"/>
                <a:gd name="T29" fmla="*/ 173 h 288"/>
                <a:gd name="T30" fmla="*/ 130 w 288"/>
                <a:gd name="T31" fmla="*/ 173 h 288"/>
                <a:gd name="T32" fmla="*/ 26 w 288"/>
                <a:gd name="T33" fmla="*/ 283 h 288"/>
                <a:gd name="T34" fmla="*/ 26 w 288"/>
                <a:gd name="T35" fmla="*/ 283 h 288"/>
                <a:gd name="T36" fmla="*/ 68 w 288"/>
                <a:gd name="T37" fmla="*/ 241 h 288"/>
                <a:gd name="T38" fmla="*/ 68 w 288"/>
                <a:gd name="T39" fmla="*/ 220 h 288"/>
                <a:gd name="T40" fmla="*/ 47 w 288"/>
                <a:gd name="T41" fmla="*/ 220 h 288"/>
                <a:gd name="T42" fmla="*/ 4 w 288"/>
                <a:gd name="T43" fmla="*/ 262 h 288"/>
                <a:gd name="T44" fmla="*/ 4 w 288"/>
                <a:gd name="T45" fmla="*/ 283 h 288"/>
                <a:gd name="T46" fmla="*/ 26 w 288"/>
                <a:gd name="T47" fmla="*/ 28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8" h="288">
                  <a:moveTo>
                    <a:pt x="241" y="68"/>
                  </a:moveTo>
                  <a:lnTo>
                    <a:pt x="241" y="68"/>
                  </a:lnTo>
                  <a:cubicBezTo>
                    <a:pt x="283" y="26"/>
                    <a:pt x="283" y="26"/>
                    <a:pt x="283" y="26"/>
                  </a:cubicBezTo>
                  <a:cubicBezTo>
                    <a:pt x="287" y="21"/>
                    <a:pt x="287" y="9"/>
                    <a:pt x="283" y="5"/>
                  </a:cubicBezTo>
                  <a:cubicBezTo>
                    <a:pt x="278" y="0"/>
                    <a:pt x="270" y="0"/>
                    <a:pt x="262" y="5"/>
                  </a:cubicBezTo>
                  <a:cubicBezTo>
                    <a:pt x="219" y="47"/>
                    <a:pt x="219" y="47"/>
                    <a:pt x="219" y="47"/>
                  </a:cubicBezTo>
                  <a:cubicBezTo>
                    <a:pt x="215" y="51"/>
                    <a:pt x="215" y="59"/>
                    <a:pt x="219" y="68"/>
                  </a:cubicBezTo>
                  <a:cubicBezTo>
                    <a:pt x="227" y="72"/>
                    <a:pt x="236" y="72"/>
                    <a:pt x="241" y="68"/>
                  </a:cubicBezTo>
                  <a:close/>
                  <a:moveTo>
                    <a:pt x="130" y="173"/>
                  </a:moveTo>
                  <a:lnTo>
                    <a:pt x="130" y="173"/>
                  </a:lnTo>
                  <a:cubicBezTo>
                    <a:pt x="173" y="131"/>
                    <a:pt x="173" y="131"/>
                    <a:pt x="173" y="131"/>
                  </a:cubicBezTo>
                  <a:cubicBezTo>
                    <a:pt x="181" y="127"/>
                    <a:pt x="181" y="118"/>
                    <a:pt x="173" y="114"/>
                  </a:cubicBezTo>
                  <a:cubicBezTo>
                    <a:pt x="169" y="106"/>
                    <a:pt x="160" y="106"/>
                    <a:pt x="156" y="114"/>
                  </a:cubicBezTo>
                  <a:cubicBezTo>
                    <a:pt x="114" y="156"/>
                    <a:pt x="114" y="156"/>
                    <a:pt x="114" y="156"/>
                  </a:cubicBezTo>
                  <a:cubicBezTo>
                    <a:pt x="105" y="160"/>
                    <a:pt x="105" y="169"/>
                    <a:pt x="114" y="173"/>
                  </a:cubicBezTo>
                  <a:cubicBezTo>
                    <a:pt x="118" y="181"/>
                    <a:pt x="126" y="181"/>
                    <a:pt x="130" y="173"/>
                  </a:cubicBezTo>
                  <a:close/>
                  <a:moveTo>
                    <a:pt x="26" y="283"/>
                  </a:moveTo>
                  <a:lnTo>
                    <a:pt x="26" y="283"/>
                  </a:lnTo>
                  <a:cubicBezTo>
                    <a:pt x="68" y="241"/>
                    <a:pt x="68" y="241"/>
                    <a:pt x="68" y="241"/>
                  </a:cubicBezTo>
                  <a:cubicBezTo>
                    <a:pt x="72" y="236"/>
                    <a:pt x="72" y="228"/>
                    <a:pt x="68" y="220"/>
                  </a:cubicBezTo>
                  <a:cubicBezTo>
                    <a:pt x="59" y="215"/>
                    <a:pt x="51" y="215"/>
                    <a:pt x="47" y="220"/>
                  </a:cubicBezTo>
                  <a:cubicBezTo>
                    <a:pt x="4" y="262"/>
                    <a:pt x="4" y="262"/>
                    <a:pt x="4" y="262"/>
                  </a:cubicBezTo>
                  <a:cubicBezTo>
                    <a:pt x="0" y="270"/>
                    <a:pt x="0" y="278"/>
                    <a:pt x="4" y="283"/>
                  </a:cubicBezTo>
                  <a:cubicBezTo>
                    <a:pt x="8" y="287"/>
                    <a:pt x="17" y="287"/>
                    <a:pt x="26" y="283"/>
                  </a:cubicBezTo>
                  <a:close/>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03" name="Freeform 149"/>
            <p:cNvSpPr>
              <a:spLocks noChangeArrowheads="1"/>
            </p:cNvSpPr>
            <p:nvPr/>
          </p:nvSpPr>
          <p:spPr bwMode="auto">
            <a:xfrm>
              <a:off x="14760273" y="3578729"/>
              <a:ext cx="46862" cy="30322"/>
            </a:xfrm>
            <a:custGeom>
              <a:avLst/>
              <a:gdLst>
                <a:gd name="T0" fmla="*/ 25 w 77"/>
                <a:gd name="T1" fmla="*/ 42 h 47"/>
                <a:gd name="T2" fmla="*/ 25 w 77"/>
                <a:gd name="T3" fmla="*/ 42 h 47"/>
                <a:gd name="T4" fmla="*/ 38 w 77"/>
                <a:gd name="T5" fmla="*/ 25 h 47"/>
                <a:gd name="T6" fmla="*/ 63 w 77"/>
                <a:gd name="T7" fmla="*/ 25 h 47"/>
                <a:gd name="T8" fmla="*/ 76 w 77"/>
                <a:gd name="T9" fmla="*/ 13 h 47"/>
                <a:gd name="T10" fmla="*/ 63 w 77"/>
                <a:gd name="T11" fmla="*/ 0 h 47"/>
                <a:gd name="T12" fmla="*/ 29 w 77"/>
                <a:gd name="T13" fmla="*/ 0 h 47"/>
                <a:gd name="T14" fmla="*/ 4 w 77"/>
                <a:gd name="T15" fmla="*/ 21 h 47"/>
                <a:gd name="T16" fmla="*/ 4 w 77"/>
                <a:gd name="T17" fmla="*/ 42 h 47"/>
                <a:gd name="T18" fmla="*/ 25 w 77"/>
                <a:gd name="T19" fmla="*/ 4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7">
                  <a:moveTo>
                    <a:pt x="25" y="42"/>
                  </a:moveTo>
                  <a:lnTo>
                    <a:pt x="25" y="42"/>
                  </a:lnTo>
                  <a:cubicBezTo>
                    <a:pt x="38" y="25"/>
                    <a:pt x="38" y="25"/>
                    <a:pt x="38" y="25"/>
                  </a:cubicBezTo>
                  <a:cubicBezTo>
                    <a:pt x="63" y="25"/>
                    <a:pt x="63" y="25"/>
                    <a:pt x="63" y="25"/>
                  </a:cubicBezTo>
                  <a:cubicBezTo>
                    <a:pt x="71" y="25"/>
                    <a:pt x="76" y="21"/>
                    <a:pt x="76" y="13"/>
                  </a:cubicBezTo>
                  <a:cubicBezTo>
                    <a:pt x="76" y="4"/>
                    <a:pt x="71" y="0"/>
                    <a:pt x="63" y="0"/>
                  </a:cubicBezTo>
                  <a:cubicBezTo>
                    <a:pt x="29" y="0"/>
                    <a:pt x="29" y="0"/>
                    <a:pt x="29" y="0"/>
                  </a:cubicBezTo>
                  <a:cubicBezTo>
                    <a:pt x="4" y="21"/>
                    <a:pt x="4" y="21"/>
                    <a:pt x="4" y="21"/>
                  </a:cubicBezTo>
                  <a:cubicBezTo>
                    <a:pt x="0" y="29"/>
                    <a:pt x="0" y="38"/>
                    <a:pt x="4" y="42"/>
                  </a:cubicBezTo>
                  <a:cubicBezTo>
                    <a:pt x="8" y="46"/>
                    <a:pt x="16" y="46"/>
                    <a:pt x="25" y="42"/>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04" name="Freeform 150"/>
            <p:cNvSpPr>
              <a:spLocks noChangeArrowheads="1"/>
            </p:cNvSpPr>
            <p:nvPr/>
          </p:nvSpPr>
          <p:spPr bwMode="auto">
            <a:xfrm>
              <a:off x="14845729" y="3578730"/>
              <a:ext cx="956557" cy="16540"/>
            </a:xfrm>
            <a:custGeom>
              <a:avLst/>
              <a:gdLst>
                <a:gd name="T0" fmla="*/ 1459 w 1528"/>
                <a:gd name="T1" fmla="*/ 25 h 26"/>
                <a:gd name="T2" fmla="*/ 1527 w 1528"/>
                <a:gd name="T3" fmla="*/ 13 h 26"/>
                <a:gd name="T4" fmla="*/ 1459 w 1528"/>
                <a:gd name="T5" fmla="*/ 0 h 26"/>
                <a:gd name="T6" fmla="*/ 1459 w 1528"/>
                <a:gd name="T7" fmla="*/ 25 h 26"/>
                <a:gd name="T8" fmla="*/ 1312 w 1528"/>
                <a:gd name="T9" fmla="*/ 25 h 26"/>
                <a:gd name="T10" fmla="*/ 1383 w 1528"/>
                <a:gd name="T11" fmla="*/ 13 h 26"/>
                <a:gd name="T12" fmla="*/ 1312 w 1528"/>
                <a:gd name="T13" fmla="*/ 0 h 26"/>
                <a:gd name="T14" fmla="*/ 1312 w 1528"/>
                <a:gd name="T15" fmla="*/ 25 h 26"/>
                <a:gd name="T16" fmla="*/ 1168 w 1528"/>
                <a:gd name="T17" fmla="*/ 25 h 26"/>
                <a:gd name="T18" fmla="*/ 1240 w 1528"/>
                <a:gd name="T19" fmla="*/ 13 h 26"/>
                <a:gd name="T20" fmla="*/ 1168 w 1528"/>
                <a:gd name="T21" fmla="*/ 0 h 26"/>
                <a:gd name="T22" fmla="*/ 1168 w 1528"/>
                <a:gd name="T23" fmla="*/ 25 h 26"/>
                <a:gd name="T24" fmla="*/ 1025 w 1528"/>
                <a:gd name="T25" fmla="*/ 25 h 26"/>
                <a:gd name="T26" fmla="*/ 1092 w 1528"/>
                <a:gd name="T27" fmla="*/ 13 h 26"/>
                <a:gd name="T28" fmla="*/ 1025 w 1528"/>
                <a:gd name="T29" fmla="*/ 0 h 26"/>
                <a:gd name="T30" fmla="*/ 1025 w 1528"/>
                <a:gd name="T31" fmla="*/ 25 h 26"/>
                <a:gd name="T32" fmla="*/ 882 w 1528"/>
                <a:gd name="T33" fmla="*/ 25 h 26"/>
                <a:gd name="T34" fmla="*/ 949 w 1528"/>
                <a:gd name="T35" fmla="*/ 13 h 26"/>
                <a:gd name="T36" fmla="*/ 882 w 1528"/>
                <a:gd name="T37" fmla="*/ 0 h 26"/>
                <a:gd name="T38" fmla="*/ 882 w 1528"/>
                <a:gd name="T39" fmla="*/ 25 h 26"/>
                <a:gd name="T40" fmla="*/ 738 w 1528"/>
                <a:gd name="T41" fmla="*/ 25 h 26"/>
                <a:gd name="T42" fmla="*/ 805 w 1528"/>
                <a:gd name="T43" fmla="*/ 13 h 26"/>
                <a:gd name="T44" fmla="*/ 738 w 1528"/>
                <a:gd name="T45" fmla="*/ 0 h 26"/>
                <a:gd name="T46" fmla="*/ 738 w 1528"/>
                <a:gd name="T47" fmla="*/ 25 h 26"/>
                <a:gd name="T48" fmla="*/ 591 w 1528"/>
                <a:gd name="T49" fmla="*/ 25 h 26"/>
                <a:gd name="T50" fmla="*/ 662 w 1528"/>
                <a:gd name="T51" fmla="*/ 13 h 26"/>
                <a:gd name="T52" fmla="*/ 591 w 1528"/>
                <a:gd name="T53" fmla="*/ 0 h 26"/>
                <a:gd name="T54" fmla="*/ 591 w 1528"/>
                <a:gd name="T55" fmla="*/ 25 h 26"/>
                <a:gd name="T56" fmla="*/ 447 w 1528"/>
                <a:gd name="T57" fmla="*/ 25 h 26"/>
                <a:gd name="T58" fmla="*/ 519 w 1528"/>
                <a:gd name="T59" fmla="*/ 13 h 26"/>
                <a:gd name="T60" fmla="*/ 447 w 1528"/>
                <a:gd name="T61" fmla="*/ 0 h 26"/>
                <a:gd name="T62" fmla="*/ 447 w 1528"/>
                <a:gd name="T63" fmla="*/ 25 h 26"/>
                <a:gd name="T64" fmla="*/ 304 w 1528"/>
                <a:gd name="T65" fmla="*/ 25 h 26"/>
                <a:gd name="T66" fmla="*/ 376 w 1528"/>
                <a:gd name="T67" fmla="*/ 13 h 26"/>
                <a:gd name="T68" fmla="*/ 304 w 1528"/>
                <a:gd name="T69" fmla="*/ 0 h 26"/>
                <a:gd name="T70" fmla="*/ 304 w 1528"/>
                <a:gd name="T71" fmla="*/ 25 h 26"/>
                <a:gd name="T72" fmla="*/ 161 w 1528"/>
                <a:gd name="T73" fmla="*/ 25 h 26"/>
                <a:gd name="T74" fmla="*/ 228 w 1528"/>
                <a:gd name="T75" fmla="*/ 13 h 26"/>
                <a:gd name="T76" fmla="*/ 161 w 1528"/>
                <a:gd name="T77" fmla="*/ 0 h 26"/>
                <a:gd name="T78" fmla="*/ 161 w 1528"/>
                <a:gd name="T79" fmla="*/ 25 h 26"/>
                <a:gd name="T80" fmla="*/ 18 w 1528"/>
                <a:gd name="T81" fmla="*/ 25 h 26"/>
                <a:gd name="T82" fmla="*/ 85 w 1528"/>
                <a:gd name="T83" fmla="*/ 13 h 26"/>
                <a:gd name="T84" fmla="*/ 18 w 1528"/>
                <a:gd name="T85" fmla="*/ 0 h 26"/>
                <a:gd name="T86" fmla="*/ 18 w 1528"/>
                <a:gd name="T8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28" h="26">
                  <a:moveTo>
                    <a:pt x="1459" y="25"/>
                  </a:moveTo>
                  <a:lnTo>
                    <a:pt x="1459" y="25"/>
                  </a:lnTo>
                  <a:cubicBezTo>
                    <a:pt x="1514" y="25"/>
                    <a:pt x="1514" y="25"/>
                    <a:pt x="1514" y="25"/>
                  </a:cubicBezTo>
                  <a:cubicBezTo>
                    <a:pt x="1522" y="25"/>
                    <a:pt x="1527" y="21"/>
                    <a:pt x="1527" y="13"/>
                  </a:cubicBezTo>
                  <a:cubicBezTo>
                    <a:pt x="1527" y="4"/>
                    <a:pt x="1522" y="0"/>
                    <a:pt x="1514" y="0"/>
                  </a:cubicBezTo>
                  <a:cubicBezTo>
                    <a:pt x="1459" y="0"/>
                    <a:pt x="1459" y="0"/>
                    <a:pt x="1459" y="0"/>
                  </a:cubicBezTo>
                  <a:cubicBezTo>
                    <a:pt x="1451" y="0"/>
                    <a:pt x="1442" y="4"/>
                    <a:pt x="1442" y="13"/>
                  </a:cubicBezTo>
                  <a:cubicBezTo>
                    <a:pt x="1442" y="21"/>
                    <a:pt x="1451" y="25"/>
                    <a:pt x="1459" y="25"/>
                  </a:cubicBezTo>
                  <a:close/>
                  <a:moveTo>
                    <a:pt x="1312" y="25"/>
                  </a:moveTo>
                  <a:lnTo>
                    <a:pt x="1312" y="25"/>
                  </a:lnTo>
                  <a:cubicBezTo>
                    <a:pt x="1366" y="25"/>
                    <a:pt x="1366" y="25"/>
                    <a:pt x="1366" y="25"/>
                  </a:cubicBezTo>
                  <a:cubicBezTo>
                    <a:pt x="1375" y="25"/>
                    <a:pt x="1383" y="21"/>
                    <a:pt x="1383" y="13"/>
                  </a:cubicBezTo>
                  <a:cubicBezTo>
                    <a:pt x="1383" y="4"/>
                    <a:pt x="1375" y="0"/>
                    <a:pt x="1366" y="0"/>
                  </a:cubicBezTo>
                  <a:cubicBezTo>
                    <a:pt x="1312" y="0"/>
                    <a:pt x="1312" y="0"/>
                    <a:pt x="1312" y="0"/>
                  </a:cubicBezTo>
                  <a:cubicBezTo>
                    <a:pt x="1307" y="0"/>
                    <a:pt x="1299" y="4"/>
                    <a:pt x="1299" y="13"/>
                  </a:cubicBezTo>
                  <a:cubicBezTo>
                    <a:pt x="1299" y="21"/>
                    <a:pt x="1307" y="25"/>
                    <a:pt x="1312" y="25"/>
                  </a:cubicBezTo>
                  <a:close/>
                  <a:moveTo>
                    <a:pt x="1168" y="25"/>
                  </a:moveTo>
                  <a:lnTo>
                    <a:pt x="1168" y="25"/>
                  </a:lnTo>
                  <a:cubicBezTo>
                    <a:pt x="1223" y="25"/>
                    <a:pt x="1223" y="25"/>
                    <a:pt x="1223" y="25"/>
                  </a:cubicBezTo>
                  <a:cubicBezTo>
                    <a:pt x="1231" y="25"/>
                    <a:pt x="1240" y="21"/>
                    <a:pt x="1240" y="13"/>
                  </a:cubicBezTo>
                  <a:cubicBezTo>
                    <a:pt x="1240" y="4"/>
                    <a:pt x="1231" y="0"/>
                    <a:pt x="1223" y="0"/>
                  </a:cubicBezTo>
                  <a:cubicBezTo>
                    <a:pt x="1168" y="0"/>
                    <a:pt x="1168" y="0"/>
                    <a:pt x="1168" y="0"/>
                  </a:cubicBezTo>
                  <a:cubicBezTo>
                    <a:pt x="1159" y="0"/>
                    <a:pt x="1155" y="4"/>
                    <a:pt x="1155" y="13"/>
                  </a:cubicBezTo>
                  <a:cubicBezTo>
                    <a:pt x="1155" y="21"/>
                    <a:pt x="1159" y="25"/>
                    <a:pt x="1168" y="25"/>
                  </a:cubicBezTo>
                  <a:close/>
                  <a:moveTo>
                    <a:pt x="1025" y="25"/>
                  </a:moveTo>
                  <a:lnTo>
                    <a:pt x="1025" y="25"/>
                  </a:lnTo>
                  <a:cubicBezTo>
                    <a:pt x="1080" y="25"/>
                    <a:pt x="1080" y="25"/>
                    <a:pt x="1080" y="25"/>
                  </a:cubicBezTo>
                  <a:cubicBezTo>
                    <a:pt x="1088" y="25"/>
                    <a:pt x="1092" y="21"/>
                    <a:pt x="1092" y="13"/>
                  </a:cubicBezTo>
                  <a:cubicBezTo>
                    <a:pt x="1092" y="4"/>
                    <a:pt x="1088" y="0"/>
                    <a:pt x="1080" y="0"/>
                  </a:cubicBezTo>
                  <a:cubicBezTo>
                    <a:pt x="1025" y="0"/>
                    <a:pt x="1025" y="0"/>
                    <a:pt x="1025" y="0"/>
                  </a:cubicBezTo>
                  <a:cubicBezTo>
                    <a:pt x="1016" y="0"/>
                    <a:pt x="1012" y="4"/>
                    <a:pt x="1012" y="13"/>
                  </a:cubicBezTo>
                  <a:cubicBezTo>
                    <a:pt x="1012" y="21"/>
                    <a:pt x="1016" y="25"/>
                    <a:pt x="1025" y="25"/>
                  </a:cubicBezTo>
                  <a:close/>
                  <a:moveTo>
                    <a:pt x="882" y="25"/>
                  </a:moveTo>
                  <a:lnTo>
                    <a:pt x="882" y="25"/>
                  </a:lnTo>
                  <a:cubicBezTo>
                    <a:pt x="936" y="25"/>
                    <a:pt x="936" y="25"/>
                    <a:pt x="936" y="25"/>
                  </a:cubicBezTo>
                  <a:cubicBezTo>
                    <a:pt x="945" y="25"/>
                    <a:pt x="949" y="21"/>
                    <a:pt x="949" y="13"/>
                  </a:cubicBezTo>
                  <a:cubicBezTo>
                    <a:pt x="949" y="4"/>
                    <a:pt x="945" y="0"/>
                    <a:pt x="936" y="0"/>
                  </a:cubicBezTo>
                  <a:cubicBezTo>
                    <a:pt x="882" y="0"/>
                    <a:pt x="882" y="0"/>
                    <a:pt x="882" y="0"/>
                  </a:cubicBezTo>
                  <a:cubicBezTo>
                    <a:pt x="873" y="0"/>
                    <a:pt x="865" y="4"/>
                    <a:pt x="865" y="13"/>
                  </a:cubicBezTo>
                  <a:cubicBezTo>
                    <a:pt x="865" y="21"/>
                    <a:pt x="873" y="25"/>
                    <a:pt x="882" y="25"/>
                  </a:cubicBezTo>
                  <a:close/>
                  <a:moveTo>
                    <a:pt x="738" y="25"/>
                  </a:moveTo>
                  <a:lnTo>
                    <a:pt x="738" y="25"/>
                  </a:lnTo>
                  <a:cubicBezTo>
                    <a:pt x="793" y="25"/>
                    <a:pt x="793" y="25"/>
                    <a:pt x="793" y="25"/>
                  </a:cubicBezTo>
                  <a:cubicBezTo>
                    <a:pt x="801" y="25"/>
                    <a:pt x="805" y="21"/>
                    <a:pt x="805" y="13"/>
                  </a:cubicBezTo>
                  <a:cubicBezTo>
                    <a:pt x="805" y="4"/>
                    <a:pt x="801" y="0"/>
                    <a:pt x="793" y="0"/>
                  </a:cubicBezTo>
                  <a:cubicBezTo>
                    <a:pt x="738" y="0"/>
                    <a:pt x="738" y="0"/>
                    <a:pt x="738" y="0"/>
                  </a:cubicBezTo>
                  <a:cubicBezTo>
                    <a:pt x="730" y="0"/>
                    <a:pt x="721" y="4"/>
                    <a:pt x="721" y="13"/>
                  </a:cubicBezTo>
                  <a:cubicBezTo>
                    <a:pt x="721" y="21"/>
                    <a:pt x="730" y="25"/>
                    <a:pt x="738" y="25"/>
                  </a:cubicBezTo>
                  <a:close/>
                  <a:moveTo>
                    <a:pt x="591" y="25"/>
                  </a:moveTo>
                  <a:lnTo>
                    <a:pt x="591" y="25"/>
                  </a:lnTo>
                  <a:cubicBezTo>
                    <a:pt x="650" y="25"/>
                    <a:pt x="650" y="25"/>
                    <a:pt x="650" y="25"/>
                  </a:cubicBezTo>
                  <a:cubicBezTo>
                    <a:pt x="654" y="25"/>
                    <a:pt x="662" y="21"/>
                    <a:pt x="662" y="13"/>
                  </a:cubicBezTo>
                  <a:cubicBezTo>
                    <a:pt x="662" y="4"/>
                    <a:pt x="654" y="0"/>
                    <a:pt x="650" y="0"/>
                  </a:cubicBezTo>
                  <a:cubicBezTo>
                    <a:pt x="591" y="0"/>
                    <a:pt x="591" y="0"/>
                    <a:pt x="591" y="0"/>
                  </a:cubicBezTo>
                  <a:cubicBezTo>
                    <a:pt x="586" y="0"/>
                    <a:pt x="578" y="4"/>
                    <a:pt x="578" y="13"/>
                  </a:cubicBezTo>
                  <a:cubicBezTo>
                    <a:pt x="578" y="21"/>
                    <a:pt x="586" y="25"/>
                    <a:pt x="591" y="25"/>
                  </a:cubicBezTo>
                  <a:close/>
                  <a:moveTo>
                    <a:pt x="447" y="25"/>
                  </a:moveTo>
                  <a:lnTo>
                    <a:pt x="447" y="25"/>
                  </a:lnTo>
                  <a:cubicBezTo>
                    <a:pt x="502" y="25"/>
                    <a:pt x="502" y="25"/>
                    <a:pt x="502" y="25"/>
                  </a:cubicBezTo>
                  <a:cubicBezTo>
                    <a:pt x="511" y="25"/>
                    <a:pt x="519" y="21"/>
                    <a:pt x="519" y="13"/>
                  </a:cubicBezTo>
                  <a:cubicBezTo>
                    <a:pt x="519" y="4"/>
                    <a:pt x="511" y="0"/>
                    <a:pt x="502" y="0"/>
                  </a:cubicBezTo>
                  <a:cubicBezTo>
                    <a:pt x="447" y="0"/>
                    <a:pt x="447" y="0"/>
                    <a:pt x="447" y="0"/>
                  </a:cubicBezTo>
                  <a:cubicBezTo>
                    <a:pt x="439" y="0"/>
                    <a:pt x="435" y="4"/>
                    <a:pt x="435" y="13"/>
                  </a:cubicBezTo>
                  <a:cubicBezTo>
                    <a:pt x="435" y="21"/>
                    <a:pt x="439" y="25"/>
                    <a:pt x="447" y="25"/>
                  </a:cubicBezTo>
                  <a:close/>
                  <a:moveTo>
                    <a:pt x="304" y="25"/>
                  </a:moveTo>
                  <a:lnTo>
                    <a:pt x="304" y="25"/>
                  </a:lnTo>
                  <a:cubicBezTo>
                    <a:pt x="359" y="25"/>
                    <a:pt x="359" y="25"/>
                    <a:pt x="359" y="25"/>
                  </a:cubicBezTo>
                  <a:cubicBezTo>
                    <a:pt x="367" y="25"/>
                    <a:pt x="376" y="21"/>
                    <a:pt x="376" y="13"/>
                  </a:cubicBezTo>
                  <a:cubicBezTo>
                    <a:pt x="376" y="4"/>
                    <a:pt x="367" y="0"/>
                    <a:pt x="359" y="0"/>
                  </a:cubicBezTo>
                  <a:cubicBezTo>
                    <a:pt x="304" y="0"/>
                    <a:pt x="304" y="0"/>
                    <a:pt x="304" y="0"/>
                  </a:cubicBezTo>
                  <a:cubicBezTo>
                    <a:pt x="296" y="0"/>
                    <a:pt x="291" y="4"/>
                    <a:pt x="291" y="13"/>
                  </a:cubicBezTo>
                  <a:cubicBezTo>
                    <a:pt x="291" y="21"/>
                    <a:pt x="296" y="25"/>
                    <a:pt x="304" y="25"/>
                  </a:cubicBezTo>
                  <a:close/>
                  <a:moveTo>
                    <a:pt x="161" y="25"/>
                  </a:moveTo>
                  <a:lnTo>
                    <a:pt x="161" y="25"/>
                  </a:lnTo>
                  <a:cubicBezTo>
                    <a:pt x="215" y="25"/>
                    <a:pt x="215" y="25"/>
                    <a:pt x="215" y="25"/>
                  </a:cubicBezTo>
                  <a:cubicBezTo>
                    <a:pt x="224" y="25"/>
                    <a:pt x="228" y="21"/>
                    <a:pt x="228" y="13"/>
                  </a:cubicBezTo>
                  <a:cubicBezTo>
                    <a:pt x="228" y="4"/>
                    <a:pt x="224" y="0"/>
                    <a:pt x="215" y="0"/>
                  </a:cubicBezTo>
                  <a:cubicBezTo>
                    <a:pt x="161" y="0"/>
                    <a:pt x="161" y="0"/>
                    <a:pt x="161" y="0"/>
                  </a:cubicBezTo>
                  <a:cubicBezTo>
                    <a:pt x="152" y="0"/>
                    <a:pt x="148" y="4"/>
                    <a:pt x="148" y="13"/>
                  </a:cubicBezTo>
                  <a:cubicBezTo>
                    <a:pt x="148" y="21"/>
                    <a:pt x="152" y="25"/>
                    <a:pt x="161" y="25"/>
                  </a:cubicBezTo>
                  <a:close/>
                  <a:moveTo>
                    <a:pt x="18" y="25"/>
                  </a:moveTo>
                  <a:lnTo>
                    <a:pt x="18" y="25"/>
                  </a:lnTo>
                  <a:cubicBezTo>
                    <a:pt x="72" y="25"/>
                    <a:pt x="72" y="25"/>
                    <a:pt x="72" y="25"/>
                  </a:cubicBezTo>
                  <a:cubicBezTo>
                    <a:pt x="81" y="25"/>
                    <a:pt x="85" y="21"/>
                    <a:pt x="85" y="13"/>
                  </a:cubicBezTo>
                  <a:cubicBezTo>
                    <a:pt x="85" y="4"/>
                    <a:pt x="81" y="0"/>
                    <a:pt x="72" y="0"/>
                  </a:cubicBezTo>
                  <a:cubicBezTo>
                    <a:pt x="18" y="0"/>
                    <a:pt x="18" y="0"/>
                    <a:pt x="18" y="0"/>
                  </a:cubicBezTo>
                  <a:cubicBezTo>
                    <a:pt x="9" y="0"/>
                    <a:pt x="0" y="4"/>
                    <a:pt x="0" y="13"/>
                  </a:cubicBezTo>
                  <a:cubicBezTo>
                    <a:pt x="0" y="21"/>
                    <a:pt x="9" y="25"/>
                    <a:pt x="18" y="25"/>
                  </a:cubicBezTo>
                  <a:close/>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05" name="Freeform 151"/>
            <p:cNvSpPr>
              <a:spLocks noChangeArrowheads="1"/>
            </p:cNvSpPr>
            <p:nvPr/>
          </p:nvSpPr>
          <p:spPr bwMode="auto">
            <a:xfrm>
              <a:off x="15835364" y="3578729"/>
              <a:ext cx="52375" cy="30322"/>
            </a:xfrm>
            <a:custGeom>
              <a:avLst/>
              <a:gdLst>
                <a:gd name="T0" fmla="*/ 17 w 82"/>
                <a:gd name="T1" fmla="*/ 25 h 47"/>
                <a:gd name="T2" fmla="*/ 17 w 82"/>
                <a:gd name="T3" fmla="*/ 25 h 47"/>
                <a:gd name="T4" fmla="*/ 38 w 82"/>
                <a:gd name="T5" fmla="*/ 25 h 47"/>
                <a:gd name="T6" fmla="*/ 56 w 82"/>
                <a:gd name="T7" fmla="*/ 42 h 47"/>
                <a:gd name="T8" fmla="*/ 72 w 82"/>
                <a:gd name="T9" fmla="*/ 42 h 47"/>
                <a:gd name="T10" fmla="*/ 72 w 82"/>
                <a:gd name="T11" fmla="*/ 21 h 47"/>
                <a:gd name="T12" fmla="*/ 51 w 82"/>
                <a:gd name="T13" fmla="*/ 0 h 47"/>
                <a:gd name="T14" fmla="*/ 17 w 82"/>
                <a:gd name="T15" fmla="*/ 0 h 47"/>
                <a:gd name="T16" fmla="*/ 0 w 82"/>
                <a:gd name="T17" fmla="*/ 13 h 47"/>
                <a:gd name="T18" fmla="*/ 17 w 82"/>
                <a:gd name="T19"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47">
                  <a:moveTo>
                    <a:pt x="17" y="25"/>
                  </a:moveTo>
                  <a:lnTo>
                    <a:pt x="17" y="25"/>
                  </a:lnTo>
                  <a:cubicBezTo>
                    <a:pt x="38" y="25"/>
                    <a:pt x="38" y="25"/>
                    <a:pt x="38" y="25"/>
                  </a:cubicBezTo>
                  <a:cubicBezTo>
                    <a:pt x="56" y="42"/>
                    <a:pt x="56" y="42"/>
                    <a:pt x="56" y="42"/>
                  </a:cubicBezTo>
                  <a:cubicBezTo>
                    <a:pt x="60" y="46"/>
                    <a:pt x="68" y="46"/>
                    <a:pt x="72" y="42"/>
                  </a:cubicBezTo>
                  <a:cubicBezTo>
                    <a:pt x="81" y="38"/>
                    <a:pt x="81" y="29"/>
                    <a:pt x="72" y="21"/>
                  </a:cubicBezTo>
                  <a:cubicBezTo>
                    <a:pt x="51" y="0"/>
                    <a:pt x="51" y="0"/>
                    <a:pt x="51" y="0"/>
                  </a:cubicBezTo>
                  <a:cubicBezTo>
                    <a:pt x="17" y="0"/>
                    <a:pt x="17" y="0"/>
                    <a:pt x="17" y="0"/>
                  </a:cubicBezTo>
                  <a:cubicBezTo>
                    <a:pt x="9" y="0"/>
                    <a:pt x="0" y="4"/>
                    <a:pt x="0" y="13"/>
                  </a:cubicBezTo>
                  <a:cubicBezTo>
                    <a:pt x="0" y="21"/>
                    <a:pt x="9" y="25"/>
                    <a:pt x="17" y="25"/>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06" name="Freeform 152"/>
            <p:cNvSpPr>
              <a:spLocks noChangeArrowheads="1"/>
            </p:cNvSpPr>
            <p:nvPr/>
          </p:nvSpPr>
          <p:spPr bwMode="auto">
            <a:xfrm>
              <a:off x="15909793" y="3631104"/>
              <a:ext cx="184696" cy="187452"/>
            </a:xfrm>
            <a:custGeom>
              <a:avLst/>
              <a:gdLst>
                <a:gd name="T0" fmla="*/ 228 w 297"/>
                <a:gd name="T1" fmla="*/ 249 h 300"/>
                <a:gd name="T2" fmla="*/ 228 w 297"/>
                <a:gd name="T3" fmla="*/ 249 h 300"/>
                <a:gd name="T4" fmla="*/ 271 w 297"/>
                <a:gd name="T5" fmla="*/ 291 h 300"/>
                <a:gd name="T6" fmla="*/ 292 w 297"/>
                <a:gd name="T7" fmla="*/ 291 h 300"/>
                <a:gd name="T8" fmla="*/ 292 w 297"/>
                <a:gd name="T9" fmla="*/ 274 h 300"/>
                <a:gd name="T10" fmla="*/ 245 w 297"/>
                <a:gd name="T11" fmla="*/ 228 h 300"/>
                <a:gd name="T12" fmla="*/ 228 w 297"/>
                <a:gd name="T13" fmla="*/ 228 h 300"/>
                <a:gd name="T14" fmla="*/ 228 w 297"/>
                <a:gd name="T15" fmla="*/ 249 h 300"/>
                <a:gd name="T16" fmla="*/ 114 w 297"/>
                <a:gd name="T17" fmla="*/ 139 h 300"/>
                <a:gd name="T18" fmla="*/ 114 w 297"/>
                <a:gd name="T19" fmla="*/ 139 h 300"/>
                <a:gd name="T20" fmla="*/ 156 w 297"/>
                <a:gd name="T21" fmla="*/ 181 h 300"/>
                <a:gd name="T22" fmla="*/ 178 w 297"/>
                <a:gd name="T23" fmla="*/ 181 h 300"/>
                <a:gd name="T24" fmla="*/ 178 w 297"/>
                <a:gd name="T25" fmla="*/ 160 h 300"/>
                <a:gd name="T26" fmla="*/ 135 w 297"/>
                <a:gd name="T27" fmla="*/ 118 h 300"/>
                <a:gd name="T28" fmla="*/ 114 w 297"/>
                <a:gd name="T29" fmla="*/ 118 h 300"/>
                <a:gd name="T30" fmla="*/ 114 w 297"/>
                <a:gd name="T31" fmla="*/ 139 h 300"/>
                <a:gd name="T32" fmla="*/ 5 w 297"/>
                <a:gd name="T33" fmla="*/ 26 h 300"/>
                <a:gd name="T34" fmla="*/ 5 w 297"/>
                <a:gd name="T35" fmla="*/ 26 h 300"/>
                <a:gd name="T36" fmla="*/ 47 w 297"/>
                <a:gd name="T37" fmla="*/ 68 h 300"/>
                <a:gd name="T38" fmla="*/ 68 w 297"/>
                <a:gd name="T39" fmla="*/ 68 h 300"/>
                <a:gd name="T40" fmla="*/ 68 w 297"/>
                <a:gd name="T41" fmla="*/ 51 h 300"/>
                <a:gd name="T42" fmla="*/ 26 w 297"/>
                <a:gd name="T43" fmla="*/ 9 h 300"/>
                <a:gd name="T44" fmla="*/ 5 w 297"/>
                <a:gd name="T45" fmla="*/ 9 h 300"/>
                <a:gd name="T46" fmla="*/ 5 w 297"/>
                <a:gd name="T47" fmla="*/ 2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7" h="300">
                  <a:moveTo>
                    <a:pt x="228" y="249"/>
                  </a:moveTo>
                  <a:lnTo>
                    <a:pt x="228" y="249"/>
                  </a:lnTo>
                  <a:cubicBezTo>
                    <a:pt x="271" y="291"/>
                    <a:pt x="271" y="291"/>
                    <a:pt x="271" y="291"/>
                  </a:cubicBezTo>
                  <a:cubicBezTo>
                    <a:pt x="274" y="299"/>
                    <a:pt x="283" y="299"/>
                    <a:pt x="292" y="291"/>
                  </a:cubicBezTo>
                  <a:cubicBezTo>
                    <a:pt x="296" y="287"/>
                    <a:pt x="296" y="278"/>
                    <a:pt x="292" y="274"/>
                  </a:cubicBezTo>
                  <a:cubicBezTo>
                    <a:pt x="245" y="228"/>
                    <a:pt x="245" y="228"/>
                    <a:pt x="245" y="228"/>
                  </a:cubicBezTo>
                  <a:cubicBezTo>
                    <a:pt x="241" y="224"/>
                    <a:pt x="232" y="224"/>
                    <a:pt x="228" y="228"/>
                  </a:cubicBezTo>
                  <a:cubicBezTo>
                    <a:pt x="220" y="236"/>
                    <a:pt x="220" y="245"/>
                    <a:pt x="228" y="249"/>
                  </a:cubicBezTo>
                  <a:close/>
                  <a:moveTo>
                    <a:pt x="114" y="139"/>
                  </a:moveTo>
                  <a:lnTo>
                    <a:pt x="114" y="139"/>
                  </a:lnTo>
                  <a:cubicBezTo>
                    <a:pt x="156" y="181"/>
                    <a:pt x="156" y="181"/>
                    <a:pt x="156" y="181"/>
                  </a:cubicBezTo>
                  <a:cubicBezTo>
                    <a:pt x="165" y="186"/>
                    <a:pt x="174" y="186"/>
                    <a:pt x="178" y="181"/>
                  </a:cubicBezTo>
                  <a:cubicBezTo>
                    <a:pt x="186" y="177"/>
                    <a:pt x="186" y="165"/>
                    <a:pt x="178" y="160"/>
                  </a:cubicBezTo>
                  <a:cubicBezTo>
                    <a:pt x="135" y="118"/>
                    <a:pt x="135" y="118"/>
                    <a:pt x="135" y="118"/>
                  </a:cubicBezTo>
                  <a:cubicBezTo>
                    <a:pt x="131" y="114"/>
                    <a:pt x="123" y="114"/>
                    <a:pt x="114" y="118"/>
                  </a:cubicBezTo>
                  <a:cubicBezTo>
                    <a:pt x="110" y="123"/>
                    <a:pt x="110" y="131"/>
                    <a:pt x="114" y="139"/>
                  </a:cubicBezTo>
                  <a:close/>
                  <a:moveTo>
                    <a:pt x="5" y="26"/>
                  </a:moveTo>
                  <a:lnTo>
                    <a:pt x="5" y="26"/>
                  </a:lnTo>
                  <a:cubicBezTo>
                    <a:pt x="47" y="68"/>
                    <a:pt x="47" y="68"/>
                    <a:pt x="47" y="68"/>
                  </a:cubicBezTo>
                  <a:cubicBezTo>
                    <a:pt x="51" y="76"/>
                    <a:pt x="64" y="76"/>
                    <a:pt x="68" y="68"/>
                  </a:cubicBezTo>
                  <a:cubicBezTo>
                    <a:pt x="72" y="63"/>
                    <a:pt x="72" y="55"/>
                    <a:pt x="68" y="51"/>
                  </a:cubicBezTo>
                  <a:cubicBezTo>
                    <a:pt x="26" y="9"/>
                    <a:pt x="26" y="9"/>
                    <a:pt x="26" y="9"/>
                  </a:cubicBezTo>
                  <a:cubicBezTo>
                    <a:pt x="17" y="0"/>
                    <a:pt x="9" y="0"/>
                    <a:pt x="5" y="9"/>
                  </a:cubicBezTo>
                  <a:cubicBezTo>
                    <a:pt x="0" y="13"/>
                    <a:pt x="0" y="21"/>
                    <a:pt x="5" y="26"/>
                  </a:cubicBezTo>
                  <a:close/>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07" name="Freeform 153"/>
            <p:cNvSpPr>
              <a:spLocks noChangeArrowheads="1"/>
            </p:cNvSpPr>
            <p:nvPr/>
          </p:nvSpPr>
          <p:spPr bwMode="auto">
            <a:xfrm>
              <a:off x="16116541" y="3840609"/>
              <a:ext cx="33080" cy="33080"/>
            </a:xfrm>
            <a:custGeom>
              <a:avLst/>
              <a:gdLst>
                <a:gd name="T0" fmla="*/ 5 w 52"/>
                <a:gd name="T1" fmla="*/ 26 h 52"/>
                <a:gd name="T2" fmla="*/ 5 w 52"/>
                <a:gd name="T3" fmla="*/ 26 h 52"/>
                <a:gd name="T4" fmla="*/ 26 w 52"/>
                <a:gd name="T5" fmla="*/ 47 h 52"/>
                <a:gd name="T6" fmla="*/ 47 w 52"/>
                <a:gd name="T7" fmla="*/ 47 h 52"/>
                <a:gd name="T8" fmla="*/ 47 w 52"/>
                <a:gd name="T9" fmla="*/ 26 h 52"/>
                <a:gd name="T10" fmla="*/ 26 w 52"/>
                <a:gd name="T11" fmla="*/ 9 h 52"/>
                <a:gd name="T12" fmla="*/ 5 w 52"/>
                <a:gd name="T13" fmla="*/ 9 h 52"/>
                <a:gd name="T14" fmla="*/ 5 w 52"/>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52">
                  <a:moveTo>
                    <a:pt x="5" y="26"/>
                  </a:moveTo>
                  <a:lnTo>
                    <a:pt x="5" y="26"/>
                  </a:lnTo>
                  <a:cubicBezTo>
                    <a:pt x="26" y="47"/>
                    <a:pt x="26" y="47"/>
                    <a:pt x="26" y="47"/>
                  </a:cubicBezTo>
                  <a:cubicBezTo>
                    <a:pt x="30" y="51"/>
                    <a:pt x="38" y="51"/>
                    <a:pt x="47" y="47"/>
                  </a:cubicBezTo>
                  <a:cubicBezTo>
                    <a:pt x="51" y="42"/>
                    <a:pt x="51" y="34"/>
                    <a:pt x="47" y="26"/>
                  </a:cubicBezTo>
                  <a:cubicBezTo>
                    <a:pt x="26" y="9"/>
                    <a:pt x="26" y="9"/>
                    <a:pt x="26" y="9"/>
                  </a:cubicBezTo>
                  <a:cubicBezTo>
                    <a:pt x="21" y="0"/>
                    <a:pt x="9" y="0"/>
                    <a:pt x="5" y="9"/>
                  </a:cubicBezTo>
                  <a:cubicBezTo>
                    <a:pt x="0" y="13"/>
                    <a:pt x="0" y="22"/>
                    <a:pt x="5" y="26"/>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08" name="Freeform 154"/>
            <p:cNvSpPr>
              <a:spLocks noChangeArrowheads="1"/>
            </p:cNvSpPr>
            <p:nvPr/>
          </p:nvSpPr>
          <p:spPr bwMode="auto">
            <a:xfrm>
              <a:off x="20921371" y="4259619"/>
              <a:ext cx="33080" cy="33080"/>
            </a:xfrm>
            <a:custGeom>
              <a:avLst/>
              <a:gdLst>
                <a:gd name="T0" fmla="*/ 25 w 51"/>
                <a:gd name="T1" fmla="*/ 9 h 52"/>
                <a:gd name="T2" fmla="*/ 25 w 51"/>
                <a:gd name="T3" fmla="*/ 9 h 52"/>
                <a:gd name="T4" fmla="*/ 4 w 51"/>
                <a:gd name="T5" fmla="*/ 26 h 52"/>
                <a:gd name="T6" fmla="*/ 4 w 51"/>
                <a:gd name="T7" fmla="*/ 47 h 52"/>
                <a:gd name="T8" fmla="*/ 25 w 51"/>
                <a:gd name="T9" fmla="*/ 47 h 52"/>
                <a:gd name="T10" fmla="*/ 46 w 51"/>
                <a:gd name="T11" fmla="*/ 26 h 52"/>
                <a:gd name="T12" fmla="*/ 46 w 51"/>
                <a:gd name="T13" fmla="*/ 9 h 52"/>
                <a:gd name="T14" fmla="*/ 25 w 51"/>
                <a:gd name="T15" fmla="*/ 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2">
                  <a:moveTo>
                    <a:pt x="25" y="9"/>
                  </a:moveTo>
                  <a:lnTo>
                    <a:pt x="25" y="9"/>
                  </a:lnTo>
                  <a:cubicBezTo>
                    <a:pt x="4" y="26"/>
                    <a:pt x="4" y="26"/>
                    <a:pt x="4" y="26"/>
                  </a:cubicBezTo>
                  <a:cubicBezTo>
                    <a:pt x="0" y="35"/>
                    <a:pt x="0" y="43"/>
                    <a:pt x="4" y="47"/>
                  </a:cubicBezTo>
                  <a:cubicBezTo>
                    <a:pt x="8" y="51"/>
                    <a:pt x="21" y="51"/>
                    <a:pt x="25" y="47"/>
                  </a:cubicBezTo>
                  <a:cubicBezTo>
                    <a:pt x="46" y="26"/>
                    <a:pt x="46" y="26"/>
                    <a:pt x="46" y="26"/>
                  </a:cubicBezTo>
                  <a:cubicBezTo>
                    <a:pt x="50" y="22"/>
                    <a:pt x="50" y="13"/>
                    <a:pt x="46" y="9"/>
                  </a:cubicBezTo>
                  <a:cubicBezTo>
                    <a:pt x="38" y="0"/>
                    <a:pt x="29" y="0"/>
                    <a:pt x="25" y="9"/>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09" name="Freeform 155"/>
            <p:cNvSpPr>
              <a:spLocks noChangeArrowheads="1"/>
            </p:cNvSpPr>
            <p:nvPr/>
          </p:nvSpPr>
          <p:spPr bwMode="auto">
            <a:xfrm>
              <a:off x="20364530" y="4314753"/>
              <a:ext cx="534789" cy="162643"/>
            </a:xfrm>
            <a:custGeom>
              <a:avLst/>
              <a:gdLst>
                <a:gd name="T0" fmla="*/ 67 w 856"/>
                <a:gd name="T1" fmla="*/ 228 h 258"/>
                <a:gd name="T2" fmla="*/ 67 w 856"/>
                <a:gd name="T3" fmla="*/ 228 h 258"/>
                <a:gd name="T4" fmla="*/ 12 w 856"/>
                <a:gd name="T5" fmla="*/ 228 h 258"/>
                <a:gd name="T6" fmla="*/ 0 w 856"/>
                <a:gd name="T7" fmla="*/ 244 h 258"/>
                <a:gd name="T8" fmla="*/ 12 w 856"/>
                <a:gd name="T9" fmla="*/ 257 h 258"/>
                <a:gd name="T10" fmla="*/ 67 w 856"/>
                <a:gd name="T11" fmla="*/ 257 h 258"/>
                <a:gd name="T12" fmla="*/ 84 w 856"/>
                <a:gd name="T13" fmla="*/ 244 h 258"/>
                <a:gd name="T14" fmla="*/ 67 w 856"/>
                <a:gd name="T15" fmla="*/ 228 h 258"/>
                <a:gd name="T16" fmla="*/ 215 w 856"/>
                <a:gd name="T17" fmla="*/ 228 h 258"/>
                <a:gd name="T18" fmla="*/ 215 w 856"/>
                <a:gd name="T19" fmla="*/ 228 h 258"/>
                <a:gd name="T20" fmla="*/ 155 w 856"/>
                <a:gd name="T21" fmla="*/ 228 h 258"/>
                <a:gd name="T22" fmla="*/ 143 w 856"/>
                <a:gd name="T23" fmla="*/ 244 h 258"/>
                <a:gd name="T24" fmla="*/ 155 w 856"/>
                <a:gd name="T25" fmla="*/ 257 h 258"/>
                <a:gd name="T26" fmla="*/ 215 w 856"/>
                <a:gd name="T27" fmla="*/ 257 h 258"/>
                <a:gd name="T28" fmla="*/ 227 w 856"/>
                <a:gd name="T29" fmla="*/ 244 h 258"/>
                <a:gd name="T30" fmla="*/ 215 w 856"/>
                <a:gd name="T31" fmla="*/ 228 h 258"/>
                <a:gd name="T32" fmla="*/ 358 w 856"/>
                <a:gd name="T33" fmla="*/ 228 h 258"/>
                <a:gd name="T34" fmla="*/ 358 w 856"/>
                <a:gd name="T35" fmla="*/ 228 h 258"/>
                <a:gd name="T36" fmla="*/ 303 w 856"/>
                <a:gd name="T37" fmla="*/ 228 h 258"/>
                <a:gd name="T38" fmla="*/ 286 w 856"/>
                <a:gd name="T39" fmla="*/ 244 h 258"/>
                <a:gd name="T40" fmla="*/ 303 w 856"/>
                <a:gd name="T41" fmla="*/ 257 h 258"/>
                <a:gd name="T42" fmla="*/ 358 w 856"/>
                <a:gd name="T43" fmla="*/ 257 h 258"/>
                <a:gd name="T44" fmla="*/ 370 w 856"/>
                <a:gd name="T45" fmla="*/ 244 h 258"/>
                <a:gd name="T46" fmla="*/ 358 w 856"/>
                <a:gd name="T47" fmla="*/ 228 h 258"/>
                <a:gd name="T48" fmla="*/ 501 w 856"/>
                <a:gd name="T49" fmla="*/ 228 h 258"/>
                <a:gd name="T50" fmla="*/ 501 w 856"/>
                <a:gd name="T51" fmla="*/ 228 h 258"/>
                <a:gd name="T52" fmla="*/ 446 w 856"/>
                <a:gd name="T53" fmla="*/ 228 h 258"/>
                <a:gd name="T54" fmla="*/ 434 w 856"/>
                <a:gd name="T55" fmla="*/ 244 h 258"/>
                <a:gd name="T56" fmla="*/ 446 w 856"/>
                <a:gd name="T57" fmla="*/ 257 h 258"/>
                <a:gd name="T58" fmla="*/ 501 w 856"/>
                <a:gd name="T59" fmla="*/ 257 h 258"/>
                <a:gd name="T60" fmla="*/ 514 w 856"/>
                <a:gd name="T61" fmla="*/ 244 h 258"/>
                <a:gd name="T62" fmla="*/ 501 w 856"/>
                <a:gd name="T63" fmla="*/ 228 h 258"/>
                <a:gd name="T64" fmla="*/ 627 w 856"/>
                <a:gd name="T65" fmla="*/ 211 h 258"/>
                <a:gd name="T66" fmla="*/ 627 w 856"/>
                <a:gd name="T67" fmla="*/ 211 h 258"/>
                <a:gd name="T68" fmla="*/ 606 w 856"/>
                <a:gd name="T69" fmla="*/ 228 h 258"/>
                <a:gd name="T70" fmla="*/ 590 w 856"/>
                <a:gd name="T71" fmla="*/ 228 h 258"/>
                <a:gd name="T72" fmla="*/ 577 w 856"/>
                <a:gd name="T73" fmla="*/ 244 h 258"/>
                <a:gd name="T74" fmla="*/ 590 w 856"/>
                <a:gd name="T75" fmla="*/ 257 h 258"/>
                <a:gd name="T76" fmla="*/ 619 w 856"/>
                <a:gd name="T77" fmla="*/ 257 h 258"/>
                <a:gd name="T78" fmla="*/ 645 w 856"/>
                <a:gd name="T79" fmla="*/ 228 h 258"/>
                <a:gd name="T80" fmla="*/ 645 w 856"/>
                <a:gd name="T81" fmla="*/ 211 h 258"/>
                <a:gd name="T82" fmla="*/ 627 w 856"/>
                <a:gd name="T83" fmla="*/ 211 h 258"/>
                <a:gd name="T84" fmla="*/ 729 w 856"/>
                <a:gd name="T85" fmla="*/ 105 h 258"/>
                <a:gd name="T86" fmla="*/ 729 w 856"/>
                <a:gd name="T87" fmla="*/ 105 h 258"/>
                <a:gd name="T88" fmla="*/ 691 w 856"/>
                <a:gd name="T89" fmla="*/ 147 h 258"/>
                <a:gd name="T90" fmla="*/ 691 w 856"/>
                <a:gd name="T91" fmla="*/ 165 h 258"/>
                <a:gd name="T92" fmla="*/ 708 w 856"/>
                <a:gd name="T93" fmla="*/ 165 h 258"/>
                <a:gd name="T94" fmla="*/ 750 w 856"/>
                <a:gd name="T95" fmla="*/ 126 h 258"/>
                <a:gd name="T96" fmla="*/ 750 w 856"/>
                <a:gd name="T97" fmla="*/ 105 h 258"/>
                <a:gd name="T98" fmla="*/ 729 w 856"/>
                <a:gd name="T99" fmla="*/ 105 h 258"/>
                <a:gd name="T100" fmla="*/ 830 w 856"/>
                <a:gd name="T101" fmla="*/ 4 h 258"/>
                <a:gd name="T102" fmla="*/ 830 w 856"/>
                <a:gd name="T103" fmla="*/ 4 h 258"/>
                <a:gd name="T104" fmla="*/ 792 w 856"/>
                <a:gd name="T105" fmla="*/ 46 h 258"/>
                <a:gd name="T106" fmla="*/ 792 w 856"/>
                <a:gd name="T107" fmla="*/ 63 h 258"/>
                <a:gd name="T108" fmla="*/ 813 w 856"/>
                <a:gd name="T109" fmla="*/ 63 h 258"/>
                <a:gd name="T110" fmla="*/ 851 w 856"/>
                <a:gd name="T111" fmla="*/ 25 h 258"/>
                <a:gd name="T112" fmla="*/ 851 w 856"/>
                <a:gd name="T113" fmla="*/ 4 h 258"/>
                <a:gd name="T114" fmla="*/ 830 w 856"/>
                <a:gd name="T115" fmla="*/ 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6" h="258">
                  <a:moveTo>
                    <a:pt x="67" y="228"/>
                  </a:moveTo>
                  <a:lnTo>
                    <a:pt x="67" y="228"/>
                  </a:lnTo>
                  <a:cubicBezTo>
                    <a:pt x="12" y="228"/>
                    <a:pt x="12" y="228"/>
                    <a:pt x="12" y="228"/>
                  </a:cubicBezTo>
                  <a:cubicBezTo>
                    <a:pt x="4" y="228"/>
                    <a:pt x="0" y="236"/>
                    <a:pt x="0" y="244"/>
                  </a:cubicBezTo>
                  <a:cubicBezTo>
                    <a:pt x="0" y="249"/>
                    <a:pt x="4" y="257"/>
                    <a:pt x="12" y="257"/>
                  </a:cubicBezTo>
                  <a:cubicBezTo>
                    <a:pt x="67" y="257"/>
                    <a:pt x="67" y="257"/>
                    <a:pt x="67" y="257"/>
                  </a:cubicBezTo>
                  <a:cubicBezTo>
                    <a:pt x="76" y="257"/>
                    <a:pt x="84" y="249"/>
                    <a:pt x="84" y="244"/>
                  </a:cubicBezTo>
                  <a:cubicBezTo>
                    <a:pt x="84" y="236"/>
                    <a:pt x="76" y="228"/>
                    <a:pt x="67" y="228"/>
                  </a:cubicBezTo>
                  <a:close/>
                  <a:moveTo>
                    <a:pt x="215" y="228"/>
                  </a:moveTo>
                  <a:lnTo>
                    <a:pt x="215" y="228"/>
                  </a:lnTo>
                  <a:cubicBezTo>
                    <a:pt x="155" y="228"/>
                    <a:pt x="155" y="228"/>
                    <a:pt x="155" y="228"/>
                  </a:cubicBezTo>
                  <a:cubicBezTo>
                    <a:pt x="151" y="228"/>
                    <a:pt x="143" y="236"/>
                    <a:pt x="143" y="244"/>
                  </a:cubicBezTo>
                  <a:cubicBezTo>
                    <a:pt x="143" y="249"/>
                    <a:pt x="151" y="257"/>
                    <a:pt x="155" y="257"/>
                  </a:cubicBezTo>
                  <a:cubicBezTo>
                    <a:pt x="215" y="257"/>
                    <a:pt x="215" y="257"/>
                    <a:pt x="215" y="257"/>
                  </a:cubicBezTo>
                  <a:cubicBezTo>
                    <a:pt x="219" y="257"/>
                    <a:pt x="227" y="249"/>
                    <a:pt x="227" y="244"/>
                  </a:cubicBezTo>
                  <a:cubicBezTo>
                    <a:pt x="227" y="236"/>
                    <a:pt x="219" y="228"/>
                    <a:pt x="215" y="228"/>
                  </a:cubicBezTo>
                  <a:close/>
                  <a:moveTo>
                    <a:pt x="358" y="228"/>
                  </a:moveTo>
                  <a:lnTo>
                    <a:pt x="358" y="228"/>
                  </a:lnTo>
                  <a:cubicBezTo>
                    <a:pt x="303" y="228"/>
                    <a:pt x="303" y="228"/>
                    <a:pt x="303" y="228"/>
                  </a:cubicBezTo>
                  <a:cubicBezTo>
                    <a:pt x="294" y="228"/>
                    <a:pt x="286" y="236"/>
                    <a:pt x="286" y="244"/>
                  </a:cubicBezTo>
                  <a:cubicBezTo>
                    <a:pt x="286" y="249"/>
                    <a:pt x="294" y="257"/>
                    <a:pt x="303" y="257"/>
                  </a:cubicBezTo>
                  <a:cubicBezTo>
                    <a:pt x="358" y="257"/>
                    <a:pt x="358" y="257"/>
                    <a:pt x="358" y="257"/>
                  </a:cubicBezTo>
                  <a:cubicBezTo>
                    <a:pt x="366" y="257"/>
                    <a:pt x="370" y="249"/>
                    <a:pt x="370" y="244"/>
                  </a:cubicBezTo>
                  <a:cubicBezTo>
                    <a:pt x="370" y="236"/>
                    <a:pt x="366" y="228"/>
                    <a:pt x="358" y="228"/>
                  </a:cubicBezTo>
                  <a:close/>
                  <a:moveTo>
                    <a:pt x="501" y="228"/>
                  </a:moveTo>
                  <a:lnTo>
                    <a:pt x="501" y="228"/>
                  </a:lnTo>
                  <a:cubicBezTo>
                    <a:pt x="446" y="228"/>
                    <a:pt x="446" y="228"/>
                    <a:pt x="446" y="228"/>
                  </a:cubicBezTo>
                  <a:cubicBezTo>
                    <a:pt x="438" y="228"/>
                    <a:pt x="434" y="236"/>
                    <a:pt x="434" y="244"/>
                  </a:cubicBezTo>
                  <a:cubicBezTo>
                    <a:pt x="434" y="249"/>
                    <a:pt x="438" y="257"/>
                    <a:pt x="446" y="257"/>
                  </a:cubicBezTo>
                  <a:cubicBezTo>
                    <a:pt x="501" y="257"/>
                    <a:pt x="501" y="257"/>
                    <a:pt x="501" y="257"/>
                  </a:cubicBezTo>
                  <a:cubicBezTo>
                    <a:pt x="509" y="257"/>
                    <a:pt x="514" y="249"/>
                    <a:pt x="514" y="244"/>
                  </a:cubicBezTo>
                  <a:cubicBezTo>
                    <a:pt x="514" y="236"/>
                    <a:pt x="509" y="228"/>
                    <a:pt x="501" y="228"/>
                  </a:cubicBezTo>
                  <a:close/>
                  <a:moveTo>
                    <a:pt x="627" y="211"/>
                  </a:moveTo>
                  <a:lnTo>
                    <a:pt x="627" y="211"/>
                  </a:lnTo>
                  <a:cubicBezTo>
                    <a:pt x="606" y="228"/>
                    <a:pt x="606" y="228"/>
                    <a:pt x="606" y="228"/>
                  </a:cubicBezTo>
                  <a:cubicBezTo>
                    <a:pt x="590" y="228"/>
                    <a:pt x="590" y="228"/>
                    <a:pt x="590" y="228"/>
                  </a:cubicBezTo>
                  <a:cubicBezTo>
                    <a:pt x="581" y="228"/>
                    <a:pt x="577" y="236"/>
                    <a:pt x="577" y="244"/>
                  </a:cubicBezTo>
                  <a:cubicBezTo>
                    <a:pt x="577" y="249"/>
                    <a:pt x="581" y="257"/>
                    <a:pt x="590" y="257"/>
                  </a:cubicBezTo>
                  <a:cubicBezTo>
                    <a:pt x="619" y="257"/>
                    <a:pt x="619" y="257"/>
                    <a:pt x="619" y="257"/>
                  </a:cubicBezTo>
                  <a:cubicBezTo>
                    <a:pt x="645" y="228"/>
                    <a:pt x="645" y="228"/>
                    <a:pt x="645" y="228"/>
                  </a:cubicBezTo>
                  <a:cubicBezTo>
                    <a:pt x="653" y="223"/>
                    <a:pt x="653" y="215"/>
                    <a:pt x="645" y="211"/>
                  </a:cubicBezTo>
                  <a:cubicBezTo>
                    <a:pt x="640" y="202"/>
                    <a:pt x="632" y="202"/>
                    <a:pt x="627" y="211"/>
                  </a:cubicBezTo>
                  <a:close/>
                  <a:moveTo>
                    <a:pt x="729" y="105"/>
                  </a:moveTo>
                  <a:lnTo>
                    <a:pt x="729" y="105"/>
                  </a:lnTo>
                  <a:cubicBezTo>
                    <a:pt x="691" y="147"/>
                    <a:pt x="691" y="147"/>
                    <a:pt x="691" y="147"/>
                  </a:cubicBezTo>
                  <a:cubicBezTo>
                    <a:pt x="682" y="152"/>
                    <a:pt x="682" y="160"/>
                    <a:pt x="691" y="165"/>
                  </a:cubicBezTo>
                  <a:cubicBezTo>
                    <a:pt x="695" y="173"/>
                    <a:pt x="703" y="173"/>
                    <a:pt x="708" y="165"/>
                  </a:cubicBezTo>
                  <a:cubicBezTo>
                    <a:pt x="750" y="126"/>
                    <a:pt x="750" y="126"/>
                    <a:pt x="750" y="126"/>
                  </a:cubicBezTo>
                  <a:cubicBezTo>
                    <a:pt x="754" y="122"/>
                    <a:pt x="754" y="114"/>
                    <a:pt x="750" y="105"/>
                  </a:cubicBezTo>
                  <a:cubicBezTo>
                    <a:pt x="741" y="101"/>
                    <a:pt x="733" y="101"/>
                    <a:pt x="729" y="105"/>
                  </a:cubicBezTo>
                  <a:close/>
                  <a:moveTo>
                    <a:pt x="830" y="4"/>
                  </a:moveTo>
                  <a:lnTo>
                    <a:pt x="830" y="4"/>
                  </a:lnTo>
                  <a:cubicBezTo>
                    <a:pt x="792" y="46"/>
                    <a:pt x="792" y="46"/>
                    <a:pt x="792" y="46"/>
                  </a:cubicBezTo>
                  <a:cubicBezTo>
                    <a:pt x="788" y="50"/>
                    <a:pt x="788" y="59"/>
                    <a:pt x="792" y="63"/>
                  </a:cubicBezTo>
                  <a:cubicBezTo>
                    <a:pt x="796" y="72"/>
                    <a:pt x="805" y="72"/>
                    <a:pt x="813" y="63"/>
                  </a:cubicBezTo>
                  <a:cubicBezTo>
                    <a:pt x="851" y="25"/>
                    <a:pt x="851" y="25"/>
                    <a:pt x="851" y="25"/>
                  </a:cubicBezTo>
                  <a:cubicBezTo>
                    <a:pt x="855" y="21"/>
                    <a:pt x="855" y="13"/>
                    <a:pt x="851" y="4"/>
                  </a:cubicBezTo>
                  <a:cubicBezTo>
                    <a:pt x="847" y="0"/>
                    <a:pt x="838" y="0"/>
                    <a:pt x="830" y="4"/>
                  </a:cubicBezTo>
                  <a:close/>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10" name="Freeform 156"/>
            <p:cNvSpPr>
              <a:spLocks noChangeArrowheads="1"/>
            </p:cNvSpPr>
            <p:nvPr/>
          </p:nvSpPr>
          <p:spPr bwMode="auto">
            <a:xfrm>
              <a:off x="20279075" y="4455342"/>
              <a:ext cx="46862" cy="35836"/>
            </a:xfrm>
            <a:custGeom>
              <a:avLst/>
              <a:gdLst>
                <a:gd name="T0" fmla="*/ 62 w 76"/>
                <a:gd name="T1" fmla="*/ 0 h 56"/>
                <a:gd name="T2" fmla="*/ 62 w 76"/>
                <a:gd name="T3" fmla="*/ 0 h 56"/>
                <a:gd name="T4" fmla="*/ 29 w 76"/>
                <a:gd name="T5" fmla="*/ 0 h 56"/>
                <a:gd name="T6" fmla="*/ 8 w 76"/>
                <a:gd name="T7" fmla="*/ 29 h 56"/>
                <a:gd name="T8" fmla="*/ 8 w 76"/>
                <a:gd name="T9" fmla="*/ 46 h 56"/>
                <a:gd name="T10" fmla="*/ 29 w 76"/>
                <a:gd name="T11" fmla="*/ 46 h 56"/>
                <a:gd name="T12" fmla="*/ 41 w 76"/>
                <a:gd name="T13" fmla="*/ 29 h 56"/>
                <a:gd name="T14" fmla="*/ 62 w 76"/>
                <a:gd name="T15" fmla="*/ 29 h 56"/>
                <a:gd name="T16" fmla="*/ 75 w 76"/>
                <a:gd name="T17" fmla="*/ 16 h 56"/>
                <a:gd name="T18" fmla="*/ 62 w 7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56">
                  <a:moveTo>
                    <a:pt x="62" y="0"/>
                  </a:moveTo>
                  <a:lnTo>
                    <a:pt x="62" y="0"/>
                  </a:lnTo>
                  <a:cubicBezTo>
                    <a:pt x="29" y="0"/>
                    <a:pt x="29" y="0"/>
                    <a:pt x="29" y="0"/>
                  </a:cubicBezTo>
                  <a:cubicBezTo>
                    <a:pt x="8" y="29"/>
                    <a:pt x="8" y="29"/>
                    <a:pt x="8" y="29"/>
                  </a:cubicBezTo>
                  <a:cubicBezTo>
                    <a:pt x="0" y="33"/>
                    <a:pt x="4" y="42"/>
                    <a:pt x="8" y="46"/>
                  </a:cubicBezTo>
                  <a:cubicBezTo>
                    <a:pt x="16" y="55"/>
                    <a:pt x="25" y="51"/>
                    <a:pt x="29" y="46"/>
                  </a:cubicBezTo>
                  <a:cubicBezTo>
                    <a:pt x="41" y="29"/>
                    <a:pt x="41" y="29"/>
                    <a:pt x="41" y="29"/>
                  </a:cubicBezTo>
                  <a:cubicBezTo>
                    <a:pt x="62" y="29"/>
                    <a:pt x="62" y="29"/>
                    <a:pt x="62" y="29"/>
                  </a:cubicBezTo>
                  <a:cubicBezTo>
                    <a:pt x="71" y="29"/>
                    <a:pt x="75" y="21"/>
                    <a:pt x="75" y="16"/>
                  </a:cubicBezTo>
                  <a:cubicBezTo>
                    <a:pt x="75" y="8"/>
                    <a:pt x="71" y="0"/>
                    <a:pt x="62" y="0"/>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11" name="Freeform 157"/>
            <p:cNvSpPr>
              <a:spLocks noChangeArrowheads="1"/>
            </p:cNvSpPr>
            <p:nvPr/>
          </p:nvSpPr>
          <p:spPr bwMode="auto">
            <a:xfrm>
              <a:off x="20132971" y="4507718"/>
              <a:ext cx="135076" cy="162643"/>
            </a:xfrm>
            <a:custGeom>
              <a:avLst/>
              <a:gdLst>
                <a:gd name="T0" fmla="*/ 33 w 216"/>
                <a:gd name="T1" fmla="*/ 202 h 262"/>
                <a:gd name="T2" fmla="*/ 33 w 216"/>
                <a:gd name="T3" fmla="*/ 202 h 262"/>
                <a:gd name="T4" fmla="*/ 4 w 216"/>
                <a:gd name="T5" fmla="*/ 240 h 262"/>
                <a:gd name="T6" fmla="*/ 4 w 216"/>
                <a:gd name="T7" fmla="*/ 257 h 262"/>
                <a:gd name="T8" fmla="*/ 25 w 216"/>
                <a:gd name="T9" fmla="*/ 257 h 262"/>
                <a:gd name="T10" fmla="*/ 54 w 216"/>
                <a:gd name="T11" fmla="*/ 219 h 262"/>
                <a:gd name="T12" fmla="*/ 54 w 216"/>
                <a:gd name="T13" fmla="*/ 198 h 262"/>
                <a:gd name="T14" fmla="*/ 33 w 216"/>
                <a:gd name="T15" fmla="*/ 202 h 262"/>
                <a:gd name="T16" fmla="*/ 114 w 216"/>
                <a:gd name="T17" fmla="*/ 105 h 262"/>
                <a:gd name="T18" fmla="*/ 114 w 216"/>
                <a:gd name="T19" fmla="*/ 105 h 262"/>
                <a:gd name="T20" fmla="*/ 79 w 216"/>
                <a:gd name="T21" fmla="*/ 143 h 262"/>
                <a:gd name="T22" fmla="*/ 84 w 216"/>
                <a:gd name="T23" fmla="*/ 160 h 262"/>
                <a:gd name="T24" fmla="*/ 105 w 216"/>
                <a:gd name="T25" fmla="*/ 160 h 262"/>
                <a:gd name="T26" fmla="*/ 134 w 216"/>
                <a:gd name="T27" fmla="*/ 122 h 262"/>
                <a:gd name="T28" fmla="*/ 130 w 216"/>
                <a:gd name="T29" fmla="*/ 101 h 262"/>
                <a:gd name="T30" fmla="*/ 114 w 216"/>
                <a:gd name="T31" fmla="*/ 105 h 262"/>
                <a:gd name="T32" fmla="*/ 189 w 216"/>
                <a:gd name="T33" fmla="*/ 8 h 262"/>
                <a:gd name="T34" fmla="*/ 189 w 216"/>
                <a:gd name="T35" fmla="*/ 8 h 262"/>
                <a:gd name="T36" fmla="*/ 160 w 216"/>
                <a:gd name="T37" fmla="*/ 46 h 262"/>
                <a:gd name="T38" fmla="*/ 160 w 216"/>
                <a:gd name="T39" fmla="*/ 63 h 262"/>
                <a:gd name="T40" fmla="*/ 181 w 216"/>
                <a:gd name="T41" fmla="*/ 63 h 262"/>
                <a:gd name="T42" fmla="*/ 211 w 216"/>
                <a:gd name="T43" fmla="*/ 25 h 262"/>
                <a:gd name="T44" fmla="*/ 211 w 216"/>
                <a:gd name="T45" fmla="*/ 4 h 262"/>
                <a:gd name="T46" fmla="*/ 189 w 216"/>
                <a:gd name="T47" fmla="*/ 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6" h="262">
                  <a:moveTo>
                    <a:pt x="33" y="202"/>
                  </a:moveTo>
                  <a:lnTo>
                    <a:pt x="33" y="202"/>
                  </a:lnTo>
                  <a:cubicBezTo>
                    <a:pt x="4" y="240"/>
                    <a:pt x="4" y="240"/>
                    <a:pt x="4" y="240"/>
                  </a:cubicBezTo>
                  <a:cubicBezTo>
                    <a:pt x="0" y="244"/>
                    <a:pt x="0" y="253"/>
                    <a:pt x="4" y="257"/>
                  </a:cubicBezTo>
                  <a:cubicBezTo>
                    <a:pt x="12" y="261"/>
                    <a:pt x="21" y="261"/>
                    <a:pt x="25" y="257"/>
                  </a:cubicBezTo>
                  <a:cubicBezTo>
                    <a:pt x="54" y="219"/>
                    <a:pt x="54" y="219"/>
                    <a:pt x="54" y="219"/>
                  </a:cubicBezTo>
                  <a:cubicBezTo>
                    <a:pt x="58" y="215"/>
                    <a:pt x="58" y="202"/>
                    <a:pt x="54" y="198"/>
                  </a:cubicBezTo>
                  <a:cubicBezTo>
                    <a:pt x="46" y="193"/>
                    <a:pt x="37" y="193"/>
                    <a:pt x="33" y="202"/>
                  </a:cubicBezTo>
                  <a:close/>
                  <a:moveTo>
                    <a:pt x="114" y="105"/>
                  </a:moveTo>
                  <a:lnTo>
                    <a:pt x="114" y="105"/>
                  </a:lnTo>
                  <a:cubicBezTo>
                    <a:pt x="79" y="143"/>
                    <a:pt x="79" y="143"/>
                    <a:pt x="79" y="143"/>
                  </a:cubicBezTo>
                  <a:cubicBezTo>
                    <a:pt x="75" y="147"/>
                    <a:pt x="75" y="156"/>
                    <a:pt x="84" y="160"/>
                  </a:cubicBezTo>
                  <a:cubicBezTo>
                    <a:pt x="88" y="164"/>
                    <a:pt x="97" y="164"/>
                    <a:pt x="105" y="160"/>
                  </a:cubicBezTo>
                  <a:cubicBezTo>
                    <a:pt x="134" y="122"/>
                    <a:pt x="134" y="122"/>
                    <a:pt x="134" y="122"/>
                  </a:cubicBezTo>
                  <a:cubicBezTo>
                    <a:pt x="139" y="118"/>
                    <a:pt x="139" y="105"/>
                    <a:pt x="130" y="101"/>
                  </a:cubicBezTo>
                  <a:cubicBezTo>
                    <a:pt x="126" y="97"/>
                    <a:pt x="118" y="97"/>
                    <a:pt x="114" y="105"/>
                  </a:cubicBezTo>
                  <a:close/>
                  <a:moveTo>
                    <a:pt x="189" y="8"/>
                  </a:moveTo>
                  <a:lnTo>
                    <a:pt x="189" y="8"/>
                  </a:lnTo>
                  <a:cubicBezTo>
                    <a:pt x="160" y="46"/>
                    <a:pt x="160" y="46"/>
                    <a:pt x="160" y="46"/>
                  </a:cubicBezTo>
                  <a:cubicBezTo>
                    <a:pt x="155" y="50"/>
                    <a:pt x="155" y="59"/>
                    <a:pt x="160" y="63"/>
                  </a:cubicBezTo>
                  <a:cubicBezTo>
                    <a:pt x="168" y="67"/>
                    <a:pt x="176" y="67"/>
                    <a:pt x="181" y="63"/>
                  </a:cubicBezTo>
                  <a:cubicBezTo>
                    <a:pt x="211" y="25"/>
                    <a:pt x="211" y="25"/>
                    <a:pt x="211" y="25"/>
                  </a:cubicBezTo>
                  <a:cubicBezTo>
                    <a:pt x="215" y="21"/>
                    <a:pt x="215" y="8"/>
                    <a:pt x="211" y="4"/>
                  </a:cubicBezTo>
                  <a:cubicBezTo>
                    <a:pt x="202" y="0"/>
                    <a:pt x="193" y="0"/>
                    <a:pt x="189" y="8"/>
                  </a:cubicBezTo>
                  <a:close/>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12" name="Freeform 158"/>
            <p:cNvSpPr>
              <a:spLocks noChangeArrowheads="1"/>
            </p:cNvSpPr>
            <p:nvPr/>
          </p:nvSpPr>
          <p:spPr bwMode="auto">
            <a:xfrm>
              <a:off x="20091622" y="4686901"/>
              <a:ext cx="33080" cy="35836"/>
            </a:xfrm>
            <a:custGeom>
              <a:avLst/>
              <a:gdLst>
                <a:gd name="T0" fmla="*/ 21 w 51"/>
                <a:gd name="T1" fmla="*/ 9 h 57"/>
                <a:gd name="T2" fmla="*/ 21 w 51"/>
                <a:gd name="T3" fmla="*/ 9 h 57"/>
                <a:gd name="T4" fmla="*/ 4 w 51"/>
                <a:gd name="T5" fmla="*/ 30 h 57"/>
                <a:gd name="T6" fmla="*/ 8 w 51"/>
                <a:gd name="T7" fmla="*/ 51 h 57"/>
                <a:gd name="T8" fmla="*/ 25 w 51"/>
                <a:gd name="T9" fmla="*/ 47 h 57"/>
                <a:gd name="T10" fmla="*/ 46 w 51"/>
                <a:gd name="T11" fmla="*/ 26 h 57"/>
                <a:gd name="T12" fmla="*/ 42 w 51"/>
                <a:gd name="T13" fmla="*/ 5 h 57"/>
                <a:gd name="T14" fmla="*/ 21 w 51"/>
                <a:gd name="T15" fmla="*/ 9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7">
                  <a:moveTo>
                    <a:pt x="21" y="9"/>
                  </a:moveTo>
                  <a:lnTo>
                    <a:pt x="21" y="9"/>
                  </a:lnTo>
                  <a:cubicBezTo>
                    <a:pt x="4" y="30"/>
                    <a:pt x="4" y="30"/>
                    <a:pt x="4" y="30"/>
                  </a:cubicBezTo>
                  <a:cubicBezTo>
                    <a:pt x="0" y="35"/>
                    <a:pt x="0" y="43"/>
                    <a:pt x="8" y="51"/>
                  </a:cubicBezTo>
                  <a:cubicBezTo>
                    <a:pt x="13" y="56"/>
                    <a:pt x="21" y="56"/>
                    <a:pt x="25" y="47"/>
                  </a:cubicBezTo>
                  <a:cubicBezTo>
                    <a:pt x="46" y="26"/>
                    <a:pt x="46" y="26"/>
                    <a:pt x="46" y="26"/>
                  </a:cubicBezTo>
                  <a:cubicBezTo>
                    <a:pt x="50" y="17"/>
                    <a:pt x="50" y="9"/>
                    <a:pt x="42" y="5"/>
                  </a:cubicBezTo>
                  <a:cubicBezTo>
                    <a:pt x="38" y="0"/>
                    <a:pt x="29" y="0"/>
                    <a:pt x="21" y="9"/>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13" name="Freeform 159"/>
            <p:cNvSpPr>
              <a:spLocks noChangeArrowheads="1"/>
            </p:cNvSpPr>
            <p:nvPr/>
          </p:nvSpPr>
          <p:spPr bwMode="auto">
            <a:xfrm>
              <a:off x="16370153" y="5552486"/>
              <a:ext cx="33080" cy="33080"/>
            </a:xfrm>
            <a:custGeom>
              <a:avLst/>
              <a:gdLst>
                <a:gd name="T0" fmla="*/ 5 w 52"/>
                <a:gd name="T1" fmla="*/ 25 h 52"/>
                <a:gd name="T2" fmla="*/ 5 w 52"/>
                <a:gd name="T3" fmla="*/ 25 h 52"/>
                <a:gd name="T4" fmla="*/ 26 w 52"/>
                <a:gd name="T5" fmla="*/ 47 h 52"/>
                <a:gd name="T6" fmla="*/ 47 w 52"/>
                <a:gd name="T7" fmla="*/ 47 h 52"/>
                <a:gd name="T8" fmla="*/ 47 w 52"/>
                <a:gd name="T9" fmla="*/ 25 h 52"/>
                <a:gd name="T10" fmla="*/ 26 w 52"/>
                <a:gd name="T11" fmla="*/ 4 h 52"/>
                <a:gd name="T12" fmla="*/ 5 w 52"/>
                <a:gd name="T13" fmla="*/ 4 h 52"/>
                <a:gd name="T14" fmla="*/ 5 w 52"/>
                <a:gd name="T15" fmla="*/ 25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52">
                  <a:moveTo>
                    <a:pt x="5" y="25"/>
                  </a:moveTo>
                  <a:lnTo>
                    <a:pt x="5" y="25"/>
                  </a:lnTo>
                  <a:cubicBezTo>
                    <a:pt x="26" y="47"/>
                    <a:pt x="26" y="47"/>
                    <a:pt x="26" y="47"/>
                  </a:cubicBezTo>
                  <a:cubicBezTo>
                    <a:pt x="30" y="51"/>
                    <a:pt x="38" y="51"/>
                    <a:pt x="47" y="47"/>
                  </a:cubicBezTo>
                  <a:cubicBezTo>
                    <a:pt x="51" y="38"/>
                    <a:pt x="51" y="30"/>
                    <a:pt x="47" y="25"/>
                  </a:cubicBezTo>
                  <a:cubicBezTo>
                    <a:pt x="26" y="4"/>
                    <a:pt x="26" y="4"/>
                    <a:pt x="26" y="4"/>
                  </a:cubicBezTo>
                  <a:cubicBezTo>
                    <a:pt x="21" y="0"/>
                    <a:pt x="9" y="0"/>
                    <a:pt x="5" y="4"/>
                  </a:cubicBezTo>
                  <a:cubicBezTo>
                    <a:pt x="0" y="8"/>
                    <a:pt x="0" y="21"/>
                    <a:pt x="5" y="25"/>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14" name="Freeform 160"/>
            <p:cNvSpPr>
              <a:spLocks noChangeArrowheads="1"/>
            </p:cNvSpPr>
            <p:nvPr/>
          </p:nvSpPr>
          <p:spPr bwMode="auto">
            <a:xfrm>
              <a:off x="16422529" y="5596593"/>
              <a:ext cx="2709782" cy="242585"/>
            </a:xfrm>
            <a:custGeom>
              <a:avLst/>
              <a:gdLst>
                <a:gd name="T0" fmla="*/ 4309 w 4335"/>
                <a:gd name="T1" fmla="*/ 4 h 389"/>
                <a:gd name="T2" fmla="*/ 4186 w 4335"/>
                <a:gd name="T3" fmla="*/ 168 h 389"/>
                <a:gd name="T4" fmla="*/ 4165 w 4335"/>
                <a:gd name="T5" fmla="*/ 168 h 389"/>
                <a:gd name="T6" fmla="*/ 4123 w 4335"/>
                <a:gd name="T7" fmla="*/ 211 h 389"/>
                <a:gd name="T8" fmla="*/ 3980 w 4335"/>
                <a:gd name="T9" fmla="*/ 375 h 389"/>
                <a:gd name="T10" fmla="*/ 3959 w 4335"/>
                <a:gd name="T11" fmla="*/ 354 h 389"/>
                <a:gd name="T12" fmla="*/ 3883 w 4335"/>
                <a:gd name="T13" fmla="*/ 388 h 389"/>
                <a:gd name="T14" fmla="*/ 3823 w 4335"/>
                <a:gd name="T15" fmla="*/ 388 h 389"/>
                <a:gd name="T16" fmla="*/ 3735 w 4335"/>
                <a:gd name="T17" fmla="*/ 358 h 389"/>
                <a:gd name="T18" fmla="*/ 3533 w 4335"/>
                <a:gd name="T19" fmla="*/ 388 h 389"/>
                <a:gd name="T20" fmla="*/ 3516 w 4335"/>
                <a:gd name="T21" fmla="*/ 375 h 389"/>
                <a:gd name="T22" fmla="*/ 3457 w 4335"/>
                <a:gd name="T23" fmla="*/ 375 h 389"/>
                <a:gd name="T24" fmla="*/ 3238 w 4335"/>
                <a:gd name="T25" fmla="*/ 388 h 389"/>
                <a:gd name="T26" fmla="*/ 3238 w 4335"/>
                <a:gd name="T27" fmla="*/ 358 h 389"/>
                <a:gd name="T28" fmla="*/ 3149 w 4335"/>
                <a:gd name="T29" fmla="*/ 388 h 389"/>
                <a:gd name="T30" fmla="*/ 3094 w 4335"/>
                <a:gd name="T31" fmla="*/ 388 h 389"/>
                <a:gd name="T32" fmla="*/ 3002 w 4335"/>
                <a:gd name="T33" fmla="*/ 358 h 389"/>
                <a:gd name="T34" fmla="*/ 2799 w 4335"/>
                <a:gd name="T35" fmla="*/ 388 h 389"/>
                <a:gd name="T36" fmla="*/ 2786 w 4335"/>
                <a:gd name="T37" fmla="*/ 375 h 389"/>
                <a:gd name="T38" fmla="*/ 2724 w 4335"/>
                <a:gd name="T39" fmla="*/ 375 h 389"/>
                <a:gd name="T40" fmla="*/ 2509 w 4335"/>
                <a:gd name="T41" fmla="*/ 388 h 389"/>
                <a:gd name="T42" fmla="*/ 2509 w 4335"/>
                <a:gd name="T43" fmla="*/ 358 h 389"/>
                <a:gd name="T44" fmla="*/ 2416 w 4335"/>
                <a:gd name="T45" fmla="*/ 388 h 389"/>
                <a:gd name="T46" fmla="*/ 2361 w 4335"/>
                <a:gd name="T47" fmla="*/ 388 h 389"/>
                <a:gd name="T48" fmla="*/ 2273 w 4335"/>
                <a:gd name="T49" fmla="*/ 358 h 389"/>
                <a:gd name="T50" fmla="*/ 2066 w 4335"/>
                <a:gd name="T51" fmla="*/ 388 h 389"/>
                <a:gd name="T52" fmla="*/ 2053 w 4335"/>
                <a:gd name="T53" fmla="*/ 375 h 389"/>
                <a:gd name="T54" fmla="*/ 1990 w 4335"/>
                <a:gd name="T55" fmla="*/ 375 h 389"/>
                <a:gd name="T56" fmla="*/ 1775 w 4335"/>
                <a:gd name="T57" fmla="*/ 388 h 389"/>
                <a:gd name="T58" fmla="*/ 1775 w 4335"/>
                <a:gd name="T59" fmla="*/ 358 h 389"/>
                <a:gd name="T60" fmla="*/ 1687 w 4335"/>
                <a:gd name="T61" fmla="*/ 388 h 389"/>
                <a:gd name="T62" fmla="*/ 1627 w 4335"/>
                <a:gd name="T63" fmla="*/ 388 h 389"/>
                <a:gd name="T64" fmla="*/ 1539 w 4335"/>
                <a:gd name="T65" fmla="*/ 358 h 389"/>
                <a:gd name="T66" fmla="*/ 1337 w 4335"/>
                <a:gd name="T67" fmla="*/ 388 h 389"/>
                <a:gd name="T68" fmla="*/ 1320 w 4335"/>
                <a:gd name="T69" fmla="*/ 375 h 389"/>
                <a:gd name="T70" fmla="*/ 1261 w 4335"/>
                <a:gd name="T71" fmla="*/ 375 h 389"/>
                <a:gd name="T72" fmla="*/ 1041 w 4335"/>
                <a:gd name="T73" fmla="*/ 388 h 389"/>
                <a:gd name="T74" fmla="*/ 1041 w 4335"/>
                <a:gd name="T75" fmla="*/ 358 h 389"/>
                <a:gd name="T76" fmla="*/ 953 w 4335"/>
                <a:gd name="T77" fmla="*/ 388 h 389"/>
                <a:gd name="T78" fmla="*/ 894 w 4335"/>
                <a:gd name="T79" fmla="*/ 388 h 389"/>
                <a:gd name="T80" fmla="*/ 805 w 4335"/>
                <a:gd name="T81" fmla="*/ 358 h 389"/>
                <a:gd name="T82" fmla="*/ 603 w 4335"/>
                <a:gd name="T83" fmla="*/ 388 h 389"/>
                <a:gd name="T84" fmla="*/ 590 w 4335"/>
                <a:gd name="T85" fmla="*/ 375 h 389"/>
                <a:gd name="T86" fmla="*/ 527 w 4335"/>
                <a:gd name="T87" fmla="*/ 375 h 389"/>
                <a:gd name="T88" fmla="*/ 317 w 4335"/>
                <a:gd name="T89" fmla="*/ 346 h 389"/>
                <a:gd name="T90" fmla="*/ 367 w 4335"/>
                <a:gd name="T91" fmla="*/ 358 h 389"/>
                <a:gd name="T92" fmla="*/ 317 w 4335"/>
                <a:gd name="T93" fmla="*/ 329 h 389"/>
                <a:gd name="T94" fmla="*/ 270 w 4335"/>
                <a:gd name="T95" fmla="*/ 282 h 389"/>
                <a:gd name="T96" fmla="*/ 110 w 4335"/>
                <a:gd name="T97" fmla="*/ 139 h 389"/>
                <a:gd name="T98" fmla="*/ 127 w 4335"/>
                <a:gd name="T99" fmla="*/ 122 h 389"/>
                <a:gd name="T100" fmla="*/ 43 w 4335"/>
                <a:gd name="T101" fmla="*/ 76 h 389"/>
                <a:gd name="T102" fmla="*/ 4 w 4335"/>
                <a:gd name="T103" fmla="*/ 38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35" h="389">
                  <a:moveTo>
                    <a:pt x="4287" y="63"/>
                  </a:moveTo>
                  <a:lnTo>
                    <a:pt x="4287" y="63"/>
                  </a:lnTo>
                  <a:cubicBezTo>
                    <a:pt x="4330" y="25"/>
                    <a:pt x="4330" y="25"/>
                    <a:pt x="4330" y="25"/>
                  </a:cubicBezTo>
                  <a:cubicBezTo>
                    <a:pt x="4334" y="21"/>
                    <a:pt x="4334" y="12"/>
                    <a:pt x="4330" y="4"/>
                  </a:cubicBezTo>
                  <a:cubicBezTo>
                    <a:pt x="4321" y="0"/>
                    <a:pt x="4313" y="0"/>
                    <a:pt x="4309" y="4"/>
                  </a:cubicBezTo>
                  <a:cubicBezTo>
                    <a:pt x="4270" y="46"/>
                    <a:pt x="4270" y="46"/>
                    <a:pt x="4270" y="46"/>
                  </a:cubicBezTo>
                  <a:cubicBezTo>
                    <a:pt x="4262" y="50"/>
                    <a:pt x="4262" y="59"/>
                    <a:pt x="4270" y="63"/>
                  </a:cubicBezTo>
                  <a:cubicBezTo>
                    <a:pt x="4275" y="71"/>
                    <a:pt x="4283" y="71"/>
                    <a:pt x="4287" y="63"/>
                  </a:cubicBezTo>
                  <a:close/>
                  <a:moveTo>
                    <a:pt x="4186" y="168"/>
                  </a:moveTo>
                  <a:lnTo>
                    <a:pt x="4186" y="168"/>
                  </a:lnTo>
                  <a:cubicBezTo>
                    <a:pt x="4224" y="131"/>
                    <a:pt x="4224" y="131"/>
                    <a:pt x="4224" y="131"/>
                  </a:cubicBezTo>
                  <a:cubicBezTo>
                    <a:pt x="4233" y="122"/>
                    <a:pt x="4233" y="114"/>
                    <a:pt x="4224" y="110"/>
                  </a:cubicBezTo>
                  <a:cubicBezTo>
                    <a:pt x="4220" y="105"/>
                    <a:pt x="4212" y="105"/>
                    <a:pt x="4207" y="110"/>
                  </a:cubicBezTo>
                  <a:cubicBezTo>
                    <a:pt x="4165" y="147"/>
                    <a:pt x="4165" y="147"/>
                    <a:pt x="4165" y="147"/>
                  </a:cubicBezTo>
                  <a:cubicBezTo>
                    <a:pt x="4161" y="156"/>
                    <a:pt x="4161" y="164"/>
                    <a:pt x="4165" y="168"/>
                  </a:cubicBezTo>
                  <a:cubicBezTo>
                    <a:pt x="4169" y="172"/>
                    <a:pt x="4177" y="172"/>
                    <a:pt x="4186" y="168"/>
                  </a:cubicBezTo>
                  <a:close/>
                  <a:moveTo>
                    <a:pt x="4081" y="274"/>
                  </a:moveTo>
                  <a:lnTo>
                    <a:pt x="4081" y="274"/>
                  </a:lnTo>
                  <a:cubicBezTo>
                    <a:pt x="4123" y="232"/>
                    <a:pt x="4123" y="232"/>
                    <a:pt x="4123" y="232"/>
                  </a:cubicBezTo>
                  <a:cubicBezTo>
                    <a:pt x="4127" y="228"/>
                    <a:pt x="4127" y="219"/>
                    <a:pt x="4123" y="211"/>
                  </a:cubicBezTo>
                  <a:cubicBezTo>
                    <a:pt x="4115" y="207"/>
                    <a:pt x="4106" y="207"/>
                    <a:pt x="4102" y="211"/>
                  </a:cubicBezTo>
                  <a:cubicBezTo>
                    <a:pt x="4059" y="253"/>
                    <a:pt x="4059" y="253"/>
                    <a:pt x="4059" y="253"/>
                  </a:cubicBezTo>
                  <a:cubicBezTo>
                    <a:pt x="4055" y="257"/>
                    <a:pt x="4055" y="265"/>
                    <a:pt x="4059" y="274"/>
                  </a:cubicBezTo>
                  <a:cubicBezTo>
                    <a:pt x="4068" y="278"/>
                    <a:pt x="4077" y="278"/>
                    <a:pt x="4081" y="274"/>
                  </a:cubicBezTo>
                  <a:close/>
                  <a:moveTo>
                    <a:pt x="3980" y="375"/>
                  </a:moveTo>
                  <a:lnTo>
                    <a:pt x="3980" y="375"/>
                  </a:lnTo>
                  <a:cubicBezTo>
                    <a:pt x="4018" y="337"/>
                    <a:pt x="4018" y="337"/>
                    <a:pt x="4018" y="337"/>
                  </a:cubicBezTo>
                  <a:cubicBezTo>
                    <a:pt x="4022" y="329"/>
                    <a:pt x="4022" y="320"/>
                    <a:pt x="4018" y="316"/>
                  </a:cubicBezTo>
                  <a:cubicBezTo>
                    <a:pt x="4013" y="312"/>
                    <a:pt x="4005" y="312"/>
                    <a:pt x="3997" y="316"/>
                  </a:cubicBezTo>
                  <a:cubicBezTo>
                    <a:pt x="3959" y="354"/>
                    <a:pt x="3959" y="354"/>
                    <a:pt x="3959" y="354"/>
                  </a:cubicBezTo>
                  <a:cubicBezTo>
                    <a:pt x="3955" y="362"/>
                    <a:pt x="3955" y="371"/>
                    <a:pt x="3959" y="375"/>
                  </a:cubicBezTo>
                  <a:cubicBezTo>
                    <a:pt x="3962" y="379"/>
                    <a:pt x="3971" y="379"/>
                    <a:pt x="3980" y="375"/>
                  </a:cubicBezTo>
                  <a:close/>
                  <a:moveTo>
                    <a:pt x="3823" y="388"/>
                  </a:moveTo>
                  <a:lnTo>
                    <a:pt x="3823" y="388"/>
                  </a:lnTo>
                  <a:cubicBezTo>
                    <a:pt x="3883" y="388"/>
                    <a:pt x="3883" y="388"/>
                    <a:pt x="3883" y="388"/>
                  </a:cubicBezTo>
                  <a:cubicBezTo>
                    <a:pt x="3887" y="388"/>
                    <a:pt x="3895" y="379"/>
                    <a:pt x="3895" y="375"/>
                  </a:cubicBezTo>
                  <a:cubicBezTo>
                    <a:pt x="3895" y="367"/>
                    <a:pt x="3887" y="358"/>
                    <a:pt x="3883" y="358"/>
                  </a:cubicBezTo>
                  <a:cubicBezTo>
                    <a:pt x="3823" y="358"/>
                    <a:pt x="3823" y="358"/>
                    <a:pt x="3823" y="358"/>
                  </a:cubicBezTo>
                  <a:cubicBezTo>
                    <a:pt x="3815" y="358"/>
                    <a:pt x="3811" y="367"/>
                    <a:pt x="3811" y="375"/>
                  </a:cubicBezTo>
                  <a:cubicBezTo>
                    <a:pt x="3811" y="379"/>
                    <a:pt x="3815" y="388"/>
                    <a:pt x="3823" y="388"/>
                  </a:cubicBezTo>
                  <a:close/>
                  <a:moveTo>
                    <a:pt x="3680" y="388"/>
                  </a:moveTo>
                  <a:lnTo>
                    <a:pt x="3680" y="388"/>
                  </a:lnTo>
                  <a:cubicBezTo>
                    <a:pt x="3735" y="388"/>
                    <a:pt x="3735" y="388"/>
                    <a:pt x="3735" y="388"/>
                  </a:cubicBezTo>
                  <a:cubicBezTo>
                    <a:pt x="3744" y="388"/>
                    <a:pt x="3748" y="379"/>
                    <a:pt x="3748" y="375"/>
                  </a:cubicBezTo>
                  <a:cubicBezTo>
                    <a:pt x="3748" y="367"/>
                    <a:pt x="3744" y="358"/>
                    <a:pt x="3735" y="358"/>
                  </a:cubicBezTo>
                  <a:cubicBezTo>
                    <a:pt x="3680" y="358"/>
                    <a:pt x="3680" y="358"/>
                    <a:pt x="3680" y="358"/>
                  </a:cubicBezTo>
                  <a:cubicBezTo>
                    <a:pt x="3672" y="358"/>
                    <a:pt x="3664" y="367"/>
                    <a:pt x="3664" y="375"/>
                  </a:cubicBezTo>
                  <a:cubicBezTo>
                    <a:pt x="3664" y="379"/>
                    <a:pt x="3672" y="388"/>
                    <a:pt x="3680" y="388"/>
                  </a:cubicBezTo>
                  <a:close/>
                  <a:moveTo>
                    <a:pt x="3533" y="388"/>
                  </a:moveTo>
                  <a:lnTo>
                    <a:pt x="3533" y="388"/>
                  </a:lnTo>
                  <a:cubicBezTo>
                    <a:pt x="3587" y="388"/>
                    <a:pt x="3587" y="388"/>
                    <a:pt x="3587" y="388"/>
                  </a:cubicBezTo>
                  <a:cubicBezTo>
                    <a:pt x="3596" y="388"/>
                    <a:pt x="3604" y="379"/>
                    <a:pt x="3604" y="375"/>
                  </a:cubicBezTo>
                  <a:cubicBezTo>
                    <a:pt x="3604" y="367"/>
                    <a:pt x="3596" y="358"/>
                    <a:pt x="3587" y="358"/>
                  </a:cubicBezTo>
                  <a:cubicBezTo>
                    <a:pt x="3533" y="358"/>
                    <a:pt x="3533" y="358"/>
                    <a:pt x="3533" y="358"/>
                  </a:cubicBezTo>
                  <a:cubicBezTo>
                    <a:pt x="3525" y="358"/>
                    <a:pt x="3516" y="367"/>
                    <a:pt x="3516" y="375"/>
                  </a:cubicBezTo>
                  <a:cubicBezTo>
                    <a:pt x="3516" y="379"/>
                    <a:pt x="3525" y="388"/>
                    <a:pt x="3533" y="388"/>
                  </a:cubicBezTo>
                  <a:close/>
                  <a:moveTo>
                    <a:pt x="3386" y="388"/>
                  </a:moveTo>
                  <a:lnTo>
                    <a:pt x="3386" y="388"/>
                  </a:lnTo>
                  <a:cubicBezTo>
                    <a:pt x="3440" y="388"/>
                    <a:pt x="3440" y="388"/>
                    <a:pt x="3440" y="388"/>
                  </a:cubicBezTo>
                  <a:cubicBezTo>
                    <a:pt x="3448" y="388"/>
                    <a:pt x="3457" y="379"/>
                    <a:pt x="3457" y="375"/>
                  </a:cubicBezTo>
                  <a:cubicBezTo>
                    <a:pt x="3457" y="367"/>
                    <a:pt x="3448" y="358"/>
                    <a:pt x="3440" y="358"/>
                  </a:cubicBezTo>
                  <a:cubicBezTo>
                    <a:pt x="3386" y="358"/>
                    <a:pt x="3386" y="358"/>
                    <a:pt x="3386" y="358"/>
                  </a:cubicBezTo>
                  <a:cubicBezTo>
                    <a:pt x="3377" y="358"/>
                    <a:pt x="3372" y="367"/>
                    <a:pt x="3372" y="375"/>
                  </a:cubicBezTo>
                  <a:cubicBezTo>
                    <a:pt x="3372" y="379"/>
                    <a:pt x="3377" y="388"/>
                    <a:pt x="3386" y="388"/>
                  </a:cubicBezTo>
                  <a:close/>
                  <a:moveTo>
                    <a:pt x="3238" y="388"/>
                  </a:moveTo>
                  <a:lnTo>
                    <a:pt x="3238" y="388"/>
                  </a:lnTo>
                  <a:cubicBezTo>
                    <a:pt x="3297" y="388"/>
                    <a:pt x="3297" y="388"/>
                    <a:pt x="3297" y="388"/>
                  </a:cubicBezTo>
                  <a:cubicBezTo>
                    <a:pt x="3305" y="388"/>
                    <a:pt x="3309" y="379"/>
                    <a:pt x="3309" y="375"/>
                  </a:cubicBezTo>
                  <a:cubicBezTo>
                    <a:pt x="3309" y="367"/>
                    <a:pt x="3305" y="358"/>
                    <a:pt x="3297" y="358"/>
                  </a:cubicBezTo>
                  <a:cubicBezTo>
                    <a:pt x="3238" y="358"/>
                    <a:pt x="3238" y="358"/>
                    <a:pt x="3238" y="358"/>
                  </a:cubicBezTo>
                  <a:cubicBezTo>
                    <a:pt x="3229" y="358"/>
                    <a:pt x="3225" y="367"/>
                    <a:pt x="3225" y="375"/>
                  </a:cubicBezTo>
                  <a:cubicBezTo>
                    <a:pt x="3225" y="379"/>
                    <a:pt x="3229" y="388"/>
                    <a:pt x="3238" y="388"/>
                  </a:cubicBezTo>
                  <a:close/>
                  <a:moveTo>
                    <a:pt x="3094" y="388"/>
                  </a:moveTo>
                  <a:lnTo>
                    <a:pt x="3094" y="388"/>
                  </a:lnTo>
                  <a:cubicBezTo>
                    <a:pt x="3149" y="388"/>
                    <a:pt x="3149" y="388"/>
                    <a:pt x="3149" y="388"/>
                  </a:cubicBezTo>
                  <a:cubicBezTo>
                    <a:pt x="3158" y="388"/>
                    <a:pt x="3162" y="379"/>
                    <a:pt x="3162" y="375"/>
                  </a:cubicBezTo>
                  <a:cubicBezTo>
                    <a:pt x="3162" y="367"/>
                    <a:pt x="3158" y="358"/>
                    <a:pt x="3149" y="358"/>
                  </a:cubicBezTo>
                  <a:cubicBezTo>
                    <a:pt x="3094" y="358"/>
                    <a:pt x="3094" y="358"/>
                    <a:pt x="3094" y="358"/>
                  </a:cubicBezTo>
                  <a:cubicBezTo>
                    <a:pt x="3086" y="358"/>
                    <a:pt x="3078" y="367"/>
                    <a:pt x="3078" y="375"/>
                  </a:cubicBezTo>
                  <a:cubicBezTo>
                    <a:pt x="3078" y="379"/>
                    <a:pt x="3086" y="388"/>
                    <a:pt x="3094" y="388"/>
                  </a:cubicBezTo>
                  <a:close/>
                  <a:moveTo>
                    <a:pt x="2947" y="388"/>
                  </a:moveTo>
                  <a:lnTo>
                    <a:pt x="2947" y="388"/>
                  </a:lnTo>
                  <a:cubicBezTo>
                    <a:pt x="3002" y="388"/>
                    <a:pt x="3002" y="388"/>
                    <a:pt x="3002" y="388"/>
                  </a:cubicBezTo>
                  <a:cubicBezTo>
                    <a:pt x="3010" y="388"/>
                    <a:pt x="3018" y="379"/>
                    <a:pt x="3018" y="375"/>
                  </a:cubicBezTo>
                  <a:cubicBezTo>
                    <a:pt x="3018" y="367"/>
                    <a:pt x="3010" y="358"/>
                    <a:pt x="3002" y="358"/>
                  </a:cubicBezTo>
                  <a:cubicBezTo>
                    <a:pt x="2947" y="358"/>
                    <a:pt x="2947" y="358"/>
                    <a:pt x="2947" y="358"/>
                  </a:cubicBezTo>
                  <a:cubicBezTo>
                    <a:pt x="2939" y="358"/>
                    <a:pt x="2934" y="367"/>
                    <a:pt x="2934" y="375"/>
                  </a:cubicBezTo>
                  <a:cubicBezTo>
                    <a:pt x="2934" y="379"/>
                    <a:pt x="2939" y="388"/>
                    <a:pt x="2947" y="388"/>
                  </a:cubicBezTo>
                  <a:close/>
                  <a:moveTo>
                    <a:pt x="2799" y="388"/>
                  </a:moveTo>
                  <a:lnTo>
                    <a:pt x="2799" y="388"/>
                  </a:lnTo>
                  <a:cubicBezTo>
                    <a:pt x="2854" y="388"/>
                    <a:pt x="2854" y="388"/>
                    <a:pt x="2854" y="388"/>
                  </a:cubicBezTo>
                  <a:cubicBezTo>
                    <a:pt x="2863" y="388"/>
                    <a:pt x="2871" y="379"/>
                    <a:pt x="2871" y="375"/>
                  </a:cubicBezTo>
                  <a:cubicBezTo>
                    <a:pt x="2871" y="367"/>
                    <a:pt x="2863" y="358"/>
                    <a:pt x="2854" y="358"/>
                  </a:cubicBezTo>
                  <a:cubicBezTo>
                    <a:pt x="2799" y="358"/>
                    <a:pt x="2799" y="358"/>
                    <a:pt x="2799" y="358"/>
                  </a:cubicBezTo>
                  <a:cubicBezTo>
                    <a:pt x="2791" y="358"/>
                    <a:pt x="2786" y="367"/>
                    <a:pt x="2786" y="375"/>
                  </a:cubicBezTo>
                  <a:cubicBezTo>
                    <a:pt x="2786" y="379"/>
                    <a:pt x="2791" y="388"/>
                    <a:pt x="2799" y="388"/>
                  </a:cubicBezTo>
                  <a:close/>
                  <a:moveTo>
                    <a:pt x="2652" y="388"/>
                  </a:moveTo>
                  <a:lnTo>
                    <a:pt x="2652" y="388"/>
                  </a:lnTo>
                  <a:cubicBezTo>
                    <a:pt x="2711" y="388"/>
                    <a:pt x="2711" y="388"/>
                    <a:pt x="2711" y="388"/>
                  </a:cubicBezTo>
                  <a:cubicBezTo>
                    <a:pt x="2719" y="388"/>
                    <a:pt x="2724" y="379"/>
                    <a:pt x="2724" y="375"/>
                  </a:cubicBezTo>
                  <a:cubicBezTo>
                    <a:pt x="2724" y="367"/>
                    <a:pt x="2719" y="358"/>
                    <a:pt x="2711" y="358"/>
                  </a:cubicBezTo>
                  <a:cubicBezTo>
                    <a:pt x="2652" y="358"/>
                    <a:pt x="2652" y="358"/>
                    <a:pt x="2652" y="358"/>
                  </a:cubicBezTo>
                  <a:cubicBezTo>
                    <a:pt x="2648" y="358"/>
                    <a:pt x="2639" y="367"/>
                    <a:pt x="2639" y="375"/>
                  </a:cubicBezTo>
                  <a:cubicBezTo>
                    <a:pt x="2639" y="379"/>
                    <a:pt x="2648" y="388"/>
                    <a:pt x="2652" y="388"/>
                  </a:cubicBezTo>
                  <a:close/>
                  <a:moveTo>
                    <a:pt x="2509" y="388"/>
                  </a:moveTo>
                  <a:lnTo>
                    <a:pt x="2509" y="388"/>
                  </a:lnTo>
                  <a:cubicBezTo>
                    <a:pt x="2563" y="388"/>
                    <a:pt x="2563" y="388"/>
                    <a:pt x="2563" y="388"/>
                  </a:cubicBezTo>
                  <a:cubicBezTo>
                    <a:pt x="2572" y="388"/>
                    <a:pt x="2576" y="379"/>
                    <a:pt x="2576" y="375"/>
                  </a:cubicBezTo>
                  <a:cubicBezTo>
                    <a:pt x="2576" y="367"/>
                    <a:pt x="2572" y="358"/>
                    <a:pt x="2563" y="358"/>
                  </a:cubicBezTo>
                  <a:cubicBezTo>
                    <a:pt x="2509" y="358"/>
                    <a:pt x="2509" y="358"/>
                    <a:pt x="2509" y="358"/>
                  </a:cubicBezTo>
                  <a:cubicBezTo>
                    <a:pt x="2500" y="358"/>
                    <a:pt x="2492" y="367"/>
                    <a:pt x="2492" y="375"/>
                  </a:cubicBezTo>
                  <a:cubicBezTo>
                    <a:pt x="2492" y="379"/>
                    <a:pt x="2500" y="388"/>
                    <a:pt x="2509" y="388"/>
                  </a:cubicBezTo>
                  <a:close/>
                  <a:moveTo>
                    <a:pt x="2361" y="388"/>
                  </a:moveTo>
                  <a:lnTo>
                    <a:pt x="2361" y="388"/>
                  </a:lnTo>
                  <a:cubicBezTo>
                    <a:pt x="2416" y="388"/>
                    <a:pt x="2416" y="388"/>
                    <a:pt x="2416" y="388"/>
                  </a:cubicBezTo>
                  <a:cubicBezTo>
                    <a:pt x="2424" y="388"/>
                    <a:pt x="2432" y="379"/>
                    <a:pt x="2432" y="375"/>
                  </a:cubicBezTo>
                  <a:cubicBezTo>
                    <a:pt x="2432" y="367"/>
                    <a:pt x="2424" y="358"/>
                    <a:pt x="2416" y="358"/>
                  </a:cubicBezTo>
                  <a:cubicBezTo>
                    <a:pt x="2361" y="358"/>
                    <a:pt x="2361" y="358"/>
                    <a:pt x="2361" y="358"/>
                  </a:cubicBezTo>
                  <a:cubicBezTo>
                    <a:pt x="2353" y="358"/>
                    <a:pt x="2349" y="367"/>
                    <a:pt x="2349" y="375"/>
                  </a:cubicBezTo>
                  <a:cubicBezTo>
                    <a:pt x="2349" y="379"/>
                    <a:pt x="2353" y="388"/>
                    <a:pt x="2361" y="388"/>
                  </a:cubicBezTo>
                  <a:close/>
                  <a:moveTo>
                    <a:pt x="2213" y="388"/>
                  </a:moveTo>
                  <a:lnTo>
                    <a:pt x="2213" y="388"/>
                  </a:lnTo>
                  <a:cubicBezTo>
                    <a:pt x="2273" y="388"/>
                    <a:pt x="2273" y="388"/>
                    <a:pt x="2273" y="388"/>
                  </a:cubicBezTo>
                  <a:cubicBezTo>
                    <a:pt x="2277" y="388"/>
                    <a:pt x="2285" y="379"/>
                    <a:pt x="2285" y="375"/>
                  </a:cubicBezTo>
                  <a:cubicBezTo>
                    <a:pt x="2285" y="367"/>
                    <a:pt x="2277" y="358"/>
                    <a:pt x="2273" y="358"/>
                  </a:cubicBezTo>
                  <a:cubicBezTo>
                    <a:pt x="2213" y="358"/>
                    <a:pt x="2213" y="358"/>
                    <a:pt x="2213" y="358"/>
                  </a:cubicBezTo>
                  <a:cubicBezTo>
                    <a:pt x="2205" y="358"/>
                    <a:pt x="2201" y="367"/>
                    <a:pt x="2201" y="375"/>
                  </a:cubicBezTo>
                  <a:cubicBezTo>
                    <a:pt x="2201" y="379"/>
                    <a:pt x="2205" y="388"/>
                    <a:pt x="2213" y="388"/>
                  </a:cubicBezTo>
                  <a:close/>
                  <a:moveTo>
                    <a:pt x="2066" y="388"/>
                  </a:moveTo>
                  <a:lnTo>
                    <a:pt x="2066" y="388"/>
                  </a:lnTo>
                  <a:cubicBezTo>
                    <a:pt x="2125" y="388"/>
                    <a:pt x="2125" y="388"/>
                    <a:pt x="2125" y="388"/>
                  </a:cubicBezTo>
                  <a:cubicBezTo>
                    <a:pt x="2134" y="388"/>
                    <a:pt x="2138" y="379"/>
                    <a:pt x="2138" y="375"/>
                  </a:cubicBezTo>
                  <a:cubicBezTo>
                    <a:pt x="2138" y="367"/>
                    <a:pt x="2134" y="358"/>
                    <a:pt x="2125" y="358"/>
                  </a:cubicBezTo>
                  <a:cubicBezTo>
                    <a:pt x="2066" y="358"/>
                    <a:pt x="2066" y="358"/>
                    <a:pt x="2066" y="358"/>
                  </a:cubicBezTo>
                  <a:cubicBezTo>
                    <a:pt x="2062" y="358"/>
                    <a:pt x="2053" y="367"/>
                    <a:pt x="2053" y="375"/>
                  </a:cubicBezTo>
                  <a:cubicBezTo>
                    <a:pt x="2053" y="379"/>
                    <a:pt x="2062" y="388"/>
                    <a:pt x="2066" y="388"/>
                  </a:cubicBezTo>
                  <a:close/>
                  <a:moveTo>
                    <a:pt x="1923" y="388"/>
                  </a:moveTo>
                  <a:lnTo>
                    <a:pt x="1923" y="388"/>
                  </a:lnTo>
                  <a:cubicBezTo>
                    <a:pt x="1977" y="388"/>
                    <a:pt x="1977" y="388"/>
                    <a:pt x="1977" y="388"/>
                  </a:cubicBezTo>
                  <a:cubicBezTo>
                    <a:pt x="1986" y="388"/>
                    <a:pt x="1990" y="379"/>
                    <a:pt x="1990" y="375"/>
                  </a:cubicBezTo>
                  <a:cubicBezTo>
                    <a:pt x="1990" y="367"/>
                    <a:pt x="1986" y="358"/>
                    <a:pt x="1977" y="358"/>
                  </a:cubicBezTo>
                  <a:cubicBezTo>
                    <a:pt x="1923" y="358"/>
                    <a:pt x="1923" y="358"/>
                    <a:pt x="1923" y="358"/>
                  </a:cubicBezTo>
                  <a:cubicBezTo>
                    <a:pt x="1914" y="358"/>
                    <a:pt x="1906" y="367"/>
                    <a:pt x="1906" y="375"/>
                  </a:cubicBezTo>
                  <a:cubicBezTo>
                    <a:pt x="1906" y="379"/>
                    <a:pt x="1914" y="388"/>
                    <a:pt x="1923" y="388"/>
                  </a:cubicBezTo>
                  <a:close/>
                  <a:moveTo>
                    <a:pt x="1775" y="388"/>
                  </a:moveTo>
                  <a:lnTo>
                    <a:pt x="1775" y="388"/>
                  </a:lnTo>
                  <a:cubicBezTo>
                    <a:pt x="1830" y="388"/>
                    <a:pt x="1830" y="388"/>
                    <a:pt x="1830" y="388"/>
                  </a:cubicBezTo>
                  <a:cubicBezTo>
                    <a:pt x="1838" y="388"/>
                    <a:pt x="1847" y="379"/>
                    <a:pt x="1847" y="375"/>
                  </a:cubicBezTo>
                  <a:cubicBezTo>
                    <a:pt x="1847" y="367"/>
                    <a:pt x="1838" y="358"/>
                    <a:pt x="1830" y="358"/>
                  </a:cubicBezTo>
                  <a:cubicBezTo>
                    <a:pt x="1775" y="358"/>
                    <a:pt x="1775" y="358"/>
                    <a:pt x="1775" y="358"/>
                  </a:cubicBezTo>
                  <a:cubicBezTo>
                    <a:pt x="1767" y="358"/>
                    <a:pt x="1763" y="367"/>
                    <a:pt x="1763" y="375"/>
                  </a:cubicBezTo>
                  <a:cubicBezTo>
                    <a:pt x="1763" y="379"/>
                    <a:pt x="1767" y="388"/>
                    <a:pt x="1775" y="388"/>
                  </a:cubicBezTo>
                  <a:close/>
                  <a:moveTo>
                    <a:pt x="1627" y="388"/>
                  </a:moveTo>
                  <a:lnTo>
                    <a:pt x="1627" y="388"/>
                  </a:lnTo>
                  <a:cubicBezTo>
                    <a:pt x="1687" y="388"/>
                    <a:pt x="1687" y="388"/>
                    <a:pt x="1687" y="388"/>
                  </a:cubicBezTo>
                  <a:cubicBezTo>
                    <a:pt x="1691" y="388"/>
                    <a:pt x="1699" y="379"/>
                    <a:pt x="1699" y="375"/>
                  </a:cubicBezTo>
                  <a:cubicBezTo>
                    <a:pt x="1699" y="367"/>
                    <a:pt x="1691" y="358"/>
                    <a:pt x="1687" y="358"/>
                  </a:cubicBezTo>
                  <a:cubicBezTo>
                    <a:pt x="1627" y="358"/>
                    <a:pt x="1627" y="358"/>
                    <a:pt x="1627" y="358"/>
                  </a:cubicBezTo>
                  <a:cubicBezTo>
                    <a:pt x="1619" y="358"/>
                    <a:pt x="1615" y="367"/>
                    <a:pt x="1615" y="375"/>
                  </a:cubicBezTo>
                  <a:cubicBezTo>
                    <a:pt x="1615" y="379"/>
                    <a:pt x="1619" y="388"/>
                    <a:pt x="1627" y="388"/>
                  </a:cubicBezTo>
                  <a:close/>
                  <a:moveTo>
                    <a:pt x="1480" y="388"/>
                  </a:moveTo>
                  <a:lnTo>
                    <a:pt x="1480" y="388"/>
                  </a:lnTo>
                  <a:cubicBezTo>
                    <a:pt x="1539" y="388"/>
                    <a:pt x="1539" y="388"/>
                    <a:pt x="1539" y="388"/>
                  </a:cubicBezTo>
                  <a:cubicBezTo>
                    <a:pt x="1548" y="388"/>
                    <a:pt x="1552" y="379"/>
                    <a:pt x="1552" y="375"/>
                  </a:cubicBezTo>
                  <a:cubicBezTo>
                    <a:pt x="1552" y="367"/>
                    <a:pt x="1548" y="358"/>
                    <a:pt x="1539" y="358"/>
                  </a:cubicBezTo>
                  <a:cubicBezTo>
                    <a:pt x="1480" y="358"/>
                    <a:pt x="1480" y="358"/>
                    <a:pt x="1480" y="358"/>
                  </a:cubicBezTo>
                  <a:cubicBezTo>
                    <a:pt x="1476" y="358"/>
                    <a:pt x="1467" y="367"/>
                    <a:pt x="1467" y="375"/>
                  </a:cubicBezTo>
                  <a:cubicBezTo>
                    <a:pt x="1467" y="379"/>
                    <a:pt x="1476" y="388"/>
                    <a:pt x="1480" y="388"/>
                  </a:cubicBezTo>
                  <a:close/>
                  <a:moveTo>
                    <a:pt x="1337" y="388"/>
                  </a:moveTo>
                  <a:lnTo>
                    <a:pt x="1337" y="388"/>
                  </a:lnTo>
                  <a:cubicBezTo>
                    <a:pt x="1391" y="388"/>
                    <a:pt x="1391" y="388"/>
                    <a:pt x="1391" y="388"/>
                  </a:cubicBezTo>
                  <a:cubicBezTo>
                    <a:pt x="1400" y="388"/>
                    <a:pt x="1404" y="379"/>
                    <a:pt x="1404" y="375"/>
                  </a:cubicBezTo>
                  <a:cubicBezTo>
                    <a:pt x="1404" y="367"/>
                    <a:pt x="1400" y="358"/>
                    <a:pt x="1391" y="358"/>
                  </a:cubicBezTo>
                  <a:cubicBezTo>
                    <a:pt x="1337" y="358"/>
                    <a:pt x="1337" y="358"/>
                    <a:pt x="1337" y="358"/>
                  </a:cubicBezTo>
                  <a:cubicBezTo>
                    <a:pt x="1328" y="358"/>
                    <a:pt x="1320" y="367"/>
                    <a:pt x="1320" y="375"/>
                  </a:cubicBezTo>
                  <a:cubicBezTo>
                    <a:pt x="1320" y="379"/>
                    <a:pt x="1328" y="388"/>
                    <a:pt x="1337" y="388"/>
                  </a:cubicBezTo>
                  <a:close/>
                  <a:moveTo>
                    <a:pt x="1189" y="388"/>
                  </a:moveTo>
                  <a:lnTo>
                    <a:pt x="1189" y="388"/>
                  </a:lnTo>
                  <a:cubicBezTo>
                    <a:pt x="1244" y="388"/>
                    <a:pt x="1244" y="388"/>
                    <a:pt x="1244" y="388"/>
                  </a:cubicBezTo>
                  <a:cubicBezTo>
                    <a:pt x="1252" y="388"/>
                    <a:pt x="1261" y="379"/>
                    <a:pt x="1261" y="375"/>
                  </a:cubicBezTo>
                  <a:cubicBezTo>
                    <a:pt x="1261" y="367"/>
                    <a:pt x="1252" y="358"/>
                    <a:pt x="1244" y="358"/>
                  </a:cubicBezTo>
                  <a:cubicBezTo>
                    <a:pt x="1189" y="358"/>
                    <a:pt x="1189" y="358"/>
                    <a:pt x="1189" y="358"/>
                  </a:cubicBezTo>
                  <a:cubicBezTo>
                    <a:pt x="1180" y="358"/>
                    <a:pt x="1176" y="367"/>
                    <a:pt x="1176" y="375"/>
                  </a:cubicBezTo>
                  <a:cubicBezTo>
                    <a:pt x="1176" y="379"/>
                    <a:pt x="1180" y="388"/>
                    <a:pt x="1189" y="388"/>
                  </a:cubicBezTo>
                  <a:close/>
                  <a:moveTo>
                    <a:pt x="1041" y="388"/>
                  </a:moveTo>
                  <a:lnTo>
                    <a:pt x="1041" y="388"/>
                  </a:lnTo>
                  <a:cubicBezTo>
                    <a:pt x="1101" y="388"/>
                    <a:pt x="1101" y="388"/>
                    <a:pt x="1101" y="388"/>
                  </a:cubicBezTo>
                  <a:cubicBezTo>
                    <a:pt x="1105" y="388"/>
                    <a:pt x="1113" y="379"/>
                    <a:pt x="1113" y="375"/>
                  </a:cubicBezTo>
                  <a:cubicBezTo>
                    <a:pt x="1113" y="367"/>
                    <a:pt x="1105" y="358"/>
                    <a:pt x="1101" y="358"/>
                  </a:cubicBezTo>
                  <a:cubicBezTo>
                    <a:pt x="1041" y="358"/>
                    <a:pt x="1041" y="358"/>
                    <a:pt x="1041" y="358"/>
                  </a:cubicBezTo>
                  <a:cubicBezTo>
                    <a:pt x="1033" y="358"/>
                    <a:pt x="1029" y="367"/>
                    <a:pt x="1029" y="375"/>
                  </a:cubicBezTo>
                  <a:cubicBezTo>
                    <a:pt x="1029" y="379"/>
                    <a:pt x="1033" y="388"/>
                    <a:pt x="1041" y="388"/>
                  </a:cubicBezTo>
                  <a:close/>
                  <a:moveTo>
                    <a:pt x="894" y="388"/>
                  </a:moveTo>
                  <a:lnTo>
                    <a:pt x="894" y="388"/>
                  </a:lnTo>
                  <a:cubicBezTo>
                    <a:pt x="953" y="388"/>
                    <a:pt x="953" y="388"/>
                    <a:pt x="953" y="388"/>
                  </a:cubicBezTo>
                  <a:cubicBezTo>
                    <a:pt x="961" y="388"/>
                    <a:pt x="966" y="379"/>
                    <a:pt x="966" y="375"/>
                  </a:cubicBezTo>
                  <a:cubicBezTo>
                    <a:pt x="966" y="367"/>
                    <a:pt x="961" y="358"/>
                    <a:pt x="953" y="358"/>
                  </a:cubicBezTo>
                  <a:cubicBezTo>
                    <a:pt x="894" y="358"/>
                    <a:pt x="894" y="358"/>
                    <a:pt x="894" y="358"/>
                  </a:cubicBezTo>
                  <a:cubicBezTo>
                    <a:pt x="890" y="358"/>
                    <a:pt x="882" y="367"/>
                    <a:pt x="882" y="375"/>
                  </a:cubicBezTo>
                  <a:cubicBezTo>
                    <a:pt x="882" y="379"/>
                    <a:pt x="890" y="388"/>
                    <a:pt x="894" y="388"/>
                  </a:cubicBezTo>
                  <a:close/>
                  <a:moveTo>
                    <a:pt x="751" y="388"/>
                  </a:moveTo>
                  <a:lnTo>
                    <a:pt x="751" y="388"/>
                  </a:lnTo>
                  <a:cubicBezTo>
                    <a:pt x="805" y="388"/>
                    <a:pt x="805" y="388"/>
                    <a:pt x="805" y="388"/>
                  </a:cubicBezTo>
                  <a:cubicBezTo>
                    <a:pt x="814" y="388"/>
                    <a:pt x="818" y="379"/>
                    <a:pt x="818" y="375"/>
                  </a:cubicBezTo>
                  <a:cubicBezTo>
                    <a:pt x="818" y="367"/>
                    <a:pt x="814" y="358"/>
                    <a:pt x="805" y="358"/>
                  </a:cubicBezTo>
                  <a:cubicBezTo>
                    <a:pt x="751" y="358"/>
                    <a:pt x="751" y="358"/>
                    <a:pt x="751" y="358"/>
                  </a:cubicBezTo>
                  <a:cubicBezTo>
                    <a:pt x="743" y="358"/>
                    <a:pt x="734" y="367"/>
                    <a:pt x="734" y="375"/>
                  </a:cubicBezTo>
                  <a:cubicBezTo>
                    <a:pt x="734" y="379"/>
                    <a:pt x="743" y="388"/>
                    <a:pt x="751" y="388"/>
                  </a:cubicBezTo>
                  <a:close/>
                  <a:moveTo>
                    <a:pt x="603" y="388"/>
                  </a:moveTo>
                  <a:lnTo>
                    <a:pt x="603" y="388"/>
                  </a:lnTo>
                  <a:cubicBezTo>
                    <a:pt x="658" y="388"/>
                    <a:pt x="658" y="388"/>
                    <a:pt x="658" y="388"/>
                  </a:cubicBezTo>
                  <a:cubicBezTo>
                    <a:pt x="666" y="388"/>
                    <a:pt x="675" y="379"/>
                    <a:pt x="675" y="375"/>
                  </a:cubicBezTo>
                  <a:cubicBezTo>
                    <a:pt x="675" y="367"/>
                    <a:pt x="666" y="358"/>
                    <a:pt x="658" y="358"/>
                  </a:cubicBezTo>
                  <a:cubicBezTo>
                    <a:pt x="603" y="358"/>
                    <a:pt x="603" y="358"/>
                    <a:pt x="603" y="358"/>
                  </a:cubicBezTo>
                  <a:cubicBezTo>
                    <a:pt x="595" y="358"/>
                    <a:pt x="590" y="367"/>
                    <a:pt x="590" y="375"/>
                  </a:cubicBezTo>
                  <a:cubicBezTo>
                    <a:pt x="590" y="379"/>
                    <a:pt x="595" y="388"/>
                    <a:pt x="603" y="388"/>
                  </a:cubicBezTo>
                  <a:close/>
                  <a:moveTo>
                    <a:pt x="456" y="388"/>
                  </a:moveTo>
                  <a:lnTo>
                    <a:pt x="456" y="388"/>
                  </a:lnTo>
                  <a:cubicBezTo>
                    <a:pt x="515" y="388"/>
                    <a:pt x="515" y="388"/>
                    <a:pt x="515" y="388"/>
                  </a:cubicBezTo>
                  <a:cubicBezTo>
                    <a:pt x="519" y="388"/>
                    <a:pt x="527" y="379"/>
                    <a:pt x="527" y="375"/>
                  </a:cubicBezTo>
                  <a:cubicBezTo>
                    <a:pt x="527" y="367"/>
                    <a:pt x="519" y="358"/>
                    <a:pt x="515" y="358"/>
                  </a:cubicBezTo>
                  <a:cubicBezTo>
                    <a:pt x="456" y="358"/>
                    <a:pt x="456" y="358"/>
                    <a:pt x="456" y="358"/>
                  </a:cubicBezTo>
                  <a:cubicBezTo>
                    <a:pt x="447" y="358"/>
                    <a:pt x="443" y="367"/>
                    <a:pt x="443" y="375"/>
                  </a:cubicBezTo>
                  <a:cubicBezTo>
                    <a:pt x="443" y="379"/>
                    <a:pt x="447" y="388"/>
                    <a:pt x="456" y="388"/>
                  </a:cubicBezTo>
                  <a:close/>
                  <a:moveTo>
                    <a:pt x="317" y="346"/>
                  </a:moveTo>
                  <a:lnTo>
                    <a:pt x="317" y="346"/>
                  </a:lnTo>
                  <a:cubicBezTo>
                    <a:pt x="354" y="388"/>
                    <a:pt x="354" y="388"/>
                    <a:pt x="354" y="388"/>
                  </a:cubicBezTo>
                  <a:cubicBezTo>
                    <a:pt x="367" y="388"/>
                    <a:pt x="367" y="388"/>
                    <a:pt x="367" y="388"/>
                  </a:cubicBezTo>
                  <a:cubicBezTo>
                    <a:pt x="376" y="388"/>
                    <a:pt x="380" y="379"/>
                    <a:pt x="380" y="375"/>
                  </a:cubicBezTo>
                  <a:cubicBezTo>
                    <a:pt x="380" y="367"/>
                    <a:pt x="376" y="358"/>
                    <a:pt x="367" y="358"/>
                  </a:cubicBezTo>
                  <a:cubicBezTo>
                    <a:pt x="363" y="358"/>
                    <a:pt x="363" y="358"/>
                    <a:pt x="363" y="358"/>
                  </a:cubicBezTo>
                  <a:cubicBezTo>
                    <a:pt x="363" y="375"/>
                    <a:pt x="363" y="375"/>
                    <a:pt x="363" y="375"/>
                  </a:cubicBezTo>
                  <a:cubicBezTo>
                    <a:pt x="371" y="362"/>
                    <a:pt x="371" y="362"/>
                    <a:pt x="371" y="362"/>
                  </a:cubicBezTo>
                  <a:cubicBezTo>
                    <a:pt x="333" y="329"/>
                    <a:pt x="333" y="329"/>
                    <a:pt x="333" y="329"/>
                  </a:cubicBezTo>
                  <a:cubicBezTo>
                    <a:pt x="329" y="320"/>
                    <a:pt x="321" y="320"/>
                    <a:pt x="317" y="329"/>
                  </a:cubicBezTo>
                  <a:cubicBezTo>
                    <a:pt x="308" y="333"/>
                    <a:pt x="308" y="341"/>
                    <a:pt x="317" y="346"/>
                  </a:cubicBezTo>
                  <a:close/>
                  <a:moveTo>
                    <a:pt x="211" y="244"/>
                  </a:moveTo>
                  <a:lnTo>
                    <a:pt x="211" y="244"/>
                  </a:lnTo>
                  <a:cubicBezTo>
                    <a:pt x="253" y="282"/>
                    <a:pt x="253" y="282"/>
                    <a:pt x="253" y="282"/>
                  </a:cubicBezTo>
                  <a:cubicBezTo>
                    <a:pt x="258" y="290"/>
                    <a:pt x="266" y="290"/>
                    <a:pt x="270" y="282"/>
                  </a:cubicBezTo>
                  <a:cubicBezTo>
                    <a:pt x="279" y="278"/>
                    <a:pt x="279" y="269"/>
                    <a:pt x="270" y="265"/>
                  </a:cubicBezTo>
                  <a:cubicBezTo>
                    <a:pt x="232" y="223"/>
                    <a:pt x="232" y="223"/>
                    <a:pt x="232" y="223"/>
                  </a:cubicBezTo>
                  <a:cubicBezTo>
                    <a:pt x="228" y="219"/>
                    <a:pt x="215" y="219"/>
                    <a:pt x="211" y="223"/>
                  </a:cubicBezTo>
                  <a:cubicBezTo>
                    <a:pt x="207" y="228"/>
                    <a:pt x="207" y="240"/>
                    <a:pt x="211" y="244"/>
                  </a:cubicBezTo>
                  <a:close/>
                  <a:moveTo>
                    <a:pt x="110" y="139"/>
                  </a:moveTo>
                  <a:lnTo>
                    <a:pt x="110" y="139"/>
                  </a:lnTo>
                  <a:cubicBezTo>
                    <a:pt x="148" y="181"/>
                    <a:pt x="148" y="181"/>
                    <a:pt x="148" y="181"/>
                  </a:cubicBezTo>
                  <a:cubicBezTo>
                    <a:pt x="152" y="185"/>
                    <a:pt x="161" y="185"/>
                    <a:pt x="169" y="181"/>
                  </a:cubicBezTo>
                  <a:cubicBezTo>
                    <a:pt x="173" y="172"/>
                    <a:pt x="173" y="164"/>
                    <a:pt x="169" y="160"/>
                  </a:cubicBezTo>
                  <a:cubicBezTo>
                    <a:pt x="127" y="122"/>
                    <a:pt x="127" y="122"/>
                    <a:pt x="127" y="122"/>
                  </a:cubicBezTo>
                  <a:cubicBezTo>
                    <a:pt x="123" y="114"/>
                    <a:pt x="114" y="114"/>
                    <a:pt x="110" y="122"/>
                  </a:cubicBezTo>
                  <a:cubicBezTo>
                    <a:pt x="102" y="126"/>
                    <a:pt x="102" y="135"/>
                    <a:pt x="110" y="139"/>
                  </a:cubicBezTo>
                  <a:close/>
                  <a:moveTo>
                    <a:pt x="4" y="38"/>
                  </a:moveTo>
                  <a:lnTo>
                    <a:pt x="4" y="38"/>
                  </a:lnTo>
                  <a:cubicBezTo>
                    <a:pt x="43" y="76"/>
                    <a:pt x="43" y="76"/>
                    <a:pt x="43" y="76"/>
                  </a:cubicBezTo>
                  <a:cubicBezTo>
                    <a:pt x="51" y="80"/>
                    <a:pt x="60" y="80"/>
                    <a:pt x="64" y="76"/>
                  </a:cubicBezTo>
                  <a:cubicBezTo>
                    <a:pt x="68" y="71"/>
                    <a:pt x="68" y="63"/>
                    <a:pt x="64" y="54"/>
                  </a:cubicBezTo>
                  <a:cubicBezTo>
                    <a:pt x="25" y="17"/>
                    <a:pt x="25" y="17"/>
                    <a:pt x="25" y="17"/>
                  </a:cubicBezTo>
                  <a:cubicBezTo>
                    <a:pt x="17" y="12"/>
                    <a:pt x="9" y="12"/>
                    <a:pt x="4" y="17"/>
                  </a:cubicBezTo>
                  <a:cubicBezTo>
                    <a:pt x="0" y="21"/>
                    <a:pt x="0" y="29"/>
                    <a:pt x="4" y="38"/>
                  </a:cubicBezTo>
                  <a:close/>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15" name="Freeform 161"/>
            <p:cNvSpPr>
              <a:spLocks noChangeArrowheads="1"/>
            </p:cNvSpPr>
            <p:nvPr/>
          </p:nvSpPr>
          <p:spPr bwMode="auto">
            <a:xfrm>
              <a:off x="19151605" y="5544216"/>
              <a:ext cx="33080" cy="33080"/>
            </a:xfrm>
            <a:custGeom>
              <a:avLst/>
              <a:gdLst>
                <a:gd name="T0" fmla="*/ 26 w 52"/>
                <a:gd name="T1" fmla="*/ 47 h 52"/>
                <a:gd name="T2" fmla="*/ 26 w 52"/>
                <a:gd name="T3" fmla="*/ 47 h 52"/>
                <a:gd name="T4" fmla="*/ 47 w 52"/>
                <a:gd name="T5" fmla="*/ 26 h 52"/>
                <a:gd name="T6" fmla="*/ 47 w 52"/>
                <a:gd name="T7" fmla="*/ 5 h 52"/>
                <a:gd name="T8" fmla="*/ 26 w 52"/>
                <a:gd name="T9" fmla="*/ 5 h 52"/>
                <a:gd name="T10" fmla="*/ 5 w 52"/>
                <a:gd name="T11" fmla="*/ 26 h 52"/>
                <a:gd name="T12" fmla="*/ 5 w 52"/>
                <a:gd name="T13" fmla="*/ 47 h 52"/>
                <a:gd name="T14" fmla="*/ 26 w 52"/>
                <a:gd name="T15" fmla="*/ 47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52">
                  <a:moveTo>
                    <a:pt x="26" y="47"/>
                  </a:moveTo>
                  <a:lnTo>
                    <a:pt x="26" y="47"/>
                  </a:lnTo>
                  <a:cubicBezTo>
                    <a:pt x="47" y="26"/>
                    <a:pt x="47" y="26"/>
                    <a:pt x="47" y="26"/>
                  </a:cubicBezTo>
                  <a:cubicBezTo>
                    <a:pt x="51" y="21"/>
                    <a:pt x="51" y="13"/>
                    <a:pt x="47" y="5"/>
                  </a:cubicBezTo>
                  <a:cubicBezTo>
                    <a:pt x="39" y="0"/>
                    <a:pt x="30" y="0"/>
                    <a:pt x="26" y="5"/>
                  </a:cubicBezTo>
                  <a:cubicBezTo>
                    <a:pt x="5" y="26"/>
                    <a:pt x="5" y="26"/>
                    <a:pt x="5" y="26"/>
                  </a:cubicBezTo>
                  <a:cubicBezTo>
                    <a:pt x="0" y="34"/>
                    <a:pt x="0" y="43"/>
                    <a:pt x="5" y="47"/>
                  </a:cubicBezTo>
                  <a:cubicBezTo>
                    <a:pt x="9" y="51"/>
                    <a:pt x="21" y="51"/>
                    <a:pt x="26" y="47"/>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16" name="Freeform 162"/>
            <p:cNvSpPr>
              <a:spLocks noChangeArrowheads="1"/>
            </p:cNvSpPr>
            <p:nvPr/>
          </p:nvSpPr>
          <p:spPr bwMode="auto">
            <a:xfrm>
              <a:off x="19385921" y="3835095"/>
              <a:ext cx="33080" cy="33080"/>
            </a:xfrm>
            <a:custGeom>
              <a:avLst/>
              <a:gdLst>
                <a:gd name="T0" fmla="*/ 26 w 52"/>
                <a:gd name="T1" fmla="*/ 42 h 51"/>
                <a:gd name="T2" fmla="*/ 26 w 52"/>
                <a:gd name="T3" fmla="*/ 42 h 51"/>
                <a:gd name="T4" fmla="*/ 47 w 52"/>
                <a:gd name="T5" fmla="*/ 25 h 51"/>
                <a:gd name="T6" fmla="*/ 47 w 52"/>
                <a:gd name="T7" fmla="*/ 4 h 51"/>
                <a:gd name="T8" fmla="*/ 26 w 52"/>
                <a:gd name="T9" fmla="*/ 4 h 51"/>
                <a:gd name="T10" fmla="*/ 5 w 52"/>
                <a:gd name="T11" fmla="*/ 25 h 51"/>
                <a:gd name="T12" fmla="*/ 5 w 52"/>
                <a:gd name="T13" fmla="*/ 42 h 51"/>
                <a:gd name="T14" fmla="*/ 26 w 52"/>
                <a:gd name="T15" fmla="*/ 42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51">
                  <a:moveTo>
                    <a:pt x="26" y="42"/>
                  </a:moveTo>
                  <a:lnTo>
                    <a:pt x="26" y="42"/>
                  </a:lnTo>
                  <a:cubicBezTo>
                    <a:pt x="47" y="25"/>
                    <a:pt x="47" y="25"/>
                    <a:pt x="47" y="25"/>
                  </a:cubicBezTo>
                  <a:cubicBezTo>
                    <a:pt x="51" y="17"/>
                    <a:pt x="51" y="8"/>
                    <a:pt x="47" y="4"/>
                  </a:cubicBezTo>
                  <a:cubicBezTo>
                    <a:pt x="39" y="0"/>
                    <a:pt x="30" y="0"/>
                    <a:pt x="26" y="4"/>
                  </a:cubicBezTo>
                  <a:cubicBezTo>
                    <a:pt x="5" y="25"/>
                    <a:pt x="5" y="25"/>
                    <a:pt x="5" y="25"/>
                  </a:cubicBezTo>
                  <a:cubicBezTo>
                    <a:pt x="0" y="30"/>
                    <a:pt x="0" y="38"/>
                    <a:pt x="5" y="42"/>
                  </a:cubicBezTo>
                  <a:cubicBezTo>
                    <a:pt x="9" y="50"/>
                    <a:pt x="22" y="50"/>
                    <a:pt x="26" y="42"/>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17" name="Freeform 163"/>
            <p:cNvSpPr>
              <a:spLocks noChangeArrowheads="1"/>
            </p:cNvSpPr>
            <p:nvPr/>
          </p:nvSpPr>
          <p:spPr bwMode="auto">
            <a:xfrm>
              <a:off x="19441055" y="3631104"/>
              <a:ext cx="181938" cy="179182"/>
            </a:xfrm>
            <a:custGeom>
              <a:avLst/>
              <a:gdLst>
                <a:gd name="T0" fmla="*/ 244 w 292"/>
                <a:gd name="T1" fmla="*/ 68 h 288"/>
                <a:gd name="T2" fmla="*/ 244 w 292"/>
                <a:gd name="T3" fmla="*/ 68 h 288"/>
                <a:gd name="T4" fmla="*/ 282 w 292"/>
                <a:gd name="T5" fmla="*/ 26 h 288"/>
                <a:gd name="T6" fmla="*/ 282 w 292"/>
                <a:gd name="T7" fmla="*/ 5 h 288"/>
                <a:gd name="T8" fmla="*/ 265 w 292"/>
                <a:gd name="T9" fmla="*/ 5 h 288"/>
                <a:gd name="T10" fmla="*/ 223 w 292"/>
                <a:gd name="T11" fmla="*/ 47 h 288"/>
                <a:gd name="T12" fmla="*/ 223 w 292"/>
                <a:gd name="T13" fmla="*/ 68 h 288"/>
                <a:gd name="T14" fmla="*/ 244 w 292"/>
                <a:gd name="T15" fmla="*/ 68 h 288"/>
                <a:gd name="T16" fmla="*/ 135 w 292"/>
                <a:gd name="T17" fmla="*/ 173 h 288"/>
                <a:gd name="T18" fmla="*/ 135 w 292"/>
                <a:gd name="T19" fmla="*/ 173 h 288"/>
                <a:gd name="T20" fmla="*/ 177 w 292"/>
                <a:gd name="T21" fmla="*/ 131 h 288"/>
                <a:gd name="T22" fmla="*/ 177 w 292"/>
                <a:gd name="T23" fmla="*/ 114 h 288"/>
                <a:gd name="T24" fmla="*/ 156 w 292"/>
                <a:gd name="T25" fmla="*/ 114 h 288"/>
                <a:gd name="T26" fmla="*/ 114 w 292"/>
                <a:gd name="T27" fmla="*/ 156 h 288"/>
                <a:gd name="T28" fmla="*/ 114 w 292"/>
                <a:gd name="T29" fmla="*/ 173 h 288"/>
                <a:gd name="T30" fmla="*/ 135 w 292"/>
                <a:gd name="T31" fmla="*/ 173 h 288"/>
                <a:gd name="T32" fmla="*/ 25 w 292"/>
                <a:gd name="T33" fmla="*/ 283 h 288"/>
                <a:gd name="T34" fmla="*/ 25 w 292"/>
                <a:gd name="T35" fmla="*/ 283 h 288"/>
                <a:gd name="T36" fmla="*/ 68 w 292"/>
                <a:gd name="T37" fmla="*/ 241 h 288"/>
                <a:gd name="T38" fmla="*/ 68 w 292"/>
                <a:gd name="T39" fmla="*/ 220 h 288"/>
                <a:gd name="T40" fmla="*/ 46 w 292"/>
                <a:gd name="T41" fmla="*/ 220 h 288"/>
                <a:gd name="T42" fmla="*/ 8 w 292"/>
                <a:gd name="T43" fmla="*/ 262 h 288"/>
                <a:gd name="T44" fmla="*/ 8 w 292"/>
                <a:gd name="T45" fmla="*/ 283 h 288"/>
                <a:gd name="T46" fmla="*/ 25 w 292"/>
                <a:gd name="T47" fmla="*/ 28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2" h="288">
                  <a:moveTo>
                    <a:pt x="244" y="68"/>
                  </a:moveTo>
                  <a:lnTo>
                    <a:pt x="244" y="68"/>
                  </a:lnTo>
                  <a:cubicBezTo>
                    <a:pt x="282" y="26"/>
                    <a:pt x="282" y="26"/>
                    <a:pt x="282" y="26"/>
                  </a:cubicBezTo>
                  <a:cubicBezTo>
                    <a:pt x="291" y="21"/>
                    <a:pt x="291" y="9"/>
                    <a:pt x="282" y="5"/>
                  </a:cubicBezTo>
                  <a:cubicBezTo>
                    <a:pt x="278" y="0"/>
                    <a:pt x="269" y="0"/>
                    <a:pt x="265" y="5"/>
                  </a:cubicBezTo>
                  <a:cubicBezTo>
                    <a:pt x="223" y="47"/>
                    <a:pt x="223" y="47"/>
                    <a:pt x="223" y="47"/>
                  </a:cubicBezTo>
                  <a:cubicBezTo>
                    <a:pt x="219" y="51"/>
                    <a:pt x="219" y="59"/>
                    <a:pt x="223" y="68"/>
                  </a:cubicBezTo>
                  <a:cubicBezTo>
                    <a:pt x="228" y="72"/>
                    <a:pt x="236" y="72"/>
                    <a:pt x="244" y="68"/>
                  </a:cubicBezTo>
                  <a:close/>
                  <a:moveTo>
                    <a:pt x="135" y="173"/>
                  </a:moveTo>
                  <a:lnTo>
                    <a:pt x="135" y="173"/>
                  </a:lnTo>
                  <a:cubicBezTo>
                    <a:pt x="177" y="131"/>
                    <a:pt x="177" y="131"/>
                    <a:pt x="177" y="131"/>
                  </a:cubicBezTo>
                  <a:cubicBezTo>
                    <a:pt x="181" y="127"/>
                    <a:pt x="181" y="118"/>
                    <a:pt x="177" y="114"/>
                  </a:cubicBezTo>
                  <a:cubicBezTo>
                    <a:pt x="173" y="106"/>
                    <a:pt x="160" y="106"/>
                    <a:pt x="156" y="114"/>
                  </a:cubicBezTo>
                  <a:cubicBezTo>
                    <a:pt x="114" y="156"/>
                    <a:pt x="114" y="156"/>
                    <a:pt x="114" y="156"/>
                  </a:cubicBezTo>
                  <a:cubicBezTo>
                    <a:pt x="109" y="160"/>
                    <a:pt x="109" y="169"/>
                    <a:pt x="114" y="173"/>
                  </a:cubicBezTo>
                  <a:cubicBezTo>
                    <a:pt x="122" y="181"/>
                    <a:pt x="130" y="181"/>
                    <a:pt x="135" y="173"/>
                  </a:cubicBezTo>
                  <a:close/>
                  <a:moveTo>
                    <a:pt x="25" y="283"/>
                  </a:moveTo>
                  <a:lnTo>
                    <a:pt x="25" y="283"/>
                  </a:lnTo>
                  <a:cubicBezTo>
                    <a:pt x="68" y="241"/>
                    <a:pt x="68" y="241"/>
                    <a:pt x="68" y="241"/>
                  </a:cubicBezTo>
                  <a:cubicBezTo>
                    <a:pt x="72" y="236"/>
                    <a:pt x="72" y="228"/>
                    <a:pt x="68" y="220"/>
                  </a:cubicBezTo>
                  <a:cubicBezTo>
                    <a:pt x="63" y="215"/>
                    <a:pt x="55" y="215"/>
                    <a:pt x="46" y="220"/>
                  </a:cubicBezTo>
                  <a:cubicBezTo>
                    <a:pt x="8" y="262"/>
                    <a:pt x="8" y="262"/>
                    <a:pt x="8" y="262"/>
                  </a:cubicBezTo>
                  <a:cubicBezTo>
                    <a:pt x="0" y="270"/>
                    <a:pt x="0" y="278"/>
                    <a:pt x="8" y="283"/>
                  </a:cubicBezTo>
                  <a:cubicBezTo>
                    <a:pt x="12" y="287"/>
                    <a:pt x="21" y="287"/>
                    <a:pt x="25" y="283"/>
                  </a:cubicBezTo>
                  <a:close/>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18" name="Freeform 164"/>
            <p:cNvSpPr>
              <a:spLocks noChangeArrowheads="1"/>
            </p:cNvSpPr>
            <p:nvPr/>
          </p:nvSpPr>
          <p:spPr bwMode="auto">
            <a:xfrm>
              <a:off x="19642289" y="3578729"/>
              <a:ext cx="49620" cy="30322"/>
            </a:xfrm>
            <a:custGeom>
              <a:avLst/>
              <a:gdLst>
                <a:gd name="T0" fmla="*/ 25 w 81"/>
                <a:gd name="T1" fmla="*/ 42 h 47"/>
                <a:gd name="T2" fmla="*/ 25 w 81"/>
                <a:gd name="T3" fmla="*/ 42 h 47"/>
                <a:gd name="T4" fmla="*/ 41 w 81"/>
                <a:gd name="T5" fmla="*/ 25 h 47"/>
                <a:gd name="T6" fmla="*/ 63 w 81"/>
                <a:gd name="T7" fmla="*/ 25 h 47"/>
                <a:gd name="T8" fmla="*/ 80 w 81"/>
                <a:gd name="T9" fmla="*/ 13 h 47"/>
                <a:gd name="T10" fmla="*/ 63 w 81"/>
                <a:gd name="T11" fmla="*/ 0 h 47"/>
                <a:gd name="T12" fmla="*/ 29 w 81"/>
                <a:gd name="T13" fmla="*/ 0 h 47"/>
                <a:gd name="T14" fmla="*/ 8 w 81"/>
                <a:gd name="T15" fmla="*/ 21 h 47"/>
                <a:gd name="T16" fmla="*/ 8 w 81"/>
                <a:gd name="T17" fmla="*/ 42 h 47"/>
                <a:gd name="T18" fmla="*/ 25 w 81"/>
                <a:gd name="T19" fmla="*/ 4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47">
                  <a:moveTo>
                    <a:pt x="25" y="42"/>
                  </a:moveTo>
                  <a:lnTo>
                    <a:pt x="25" y="42"/>
                  </a:lnTo>
                  <a:cubicBezTo>
                    <a:pt x="41" y="25"/>
                    <a:pt x="41" y="25"/>
                    <a:pt x="41" y="25"/>
                  </a:cubicBezTo>
                  <a:cubicBezTo>
                    <a:pt x="63" y="25"/>
                    <a:pt x="63" y="25"/>
                    <a:pt x="63" y="25"/>
                  </a:cubicBezTo>
                  <a:cubicBezTo>
                    <a:pt x="71" y="25"/>
                    <a:pt x="80" y="21"/>
                    <a:pt x="80" y="13"/>
                  </a:cubicBezTo>
                  <a:cubicBezTo>
                    <a:pt x="80" y="4"/>
                    <a:pt x="71" y="0"/>
                    <a:pt x="63" y="0"/>
                  </a:cubicBezTo>
                  <a:cubicBezTo>
                    <a:pt x="29" y="0"/>
                    <a:pt x="29" y="0"/>
                    <a:pt x="29" y="0"/>
                  </a:cubicBezTo>
                  <a:cubicBezTo>
                    <a:pt x="8" y="21"/>
                    <a:pt x="8" y="21"/>
                    <a:pt x="8" y="21"/>
                  </a:cubicBezTo>
                  <a:cubicBezTo>
                    <a:pt x="0" y="29"/>
                    <a:pt x="0" y="38"/>
                    <a:pt x="8" y="42"/>
                  </a:cubicBezTo>
                  <a:cubicBezTo>
                    <a:pt x="12" y="46"/>
                    <a:pt x="21" y="46"/>
                    <a:pt x="25" y="42"/>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19" name="Freeform 165"/>
            <p:cNvSpPr>
              <a:spLocks noChangeArrowheads="1"/>
            </p:cNvSpPr>
            <p:nvPr/>
          </p:nvSpPr>
          <p:spPr bwMode="auto">
            <a:xfrm>
              <a:off x="19730502" y="3578730"/>
              <a:ext cx="953799" cy="16540"/>
            </a:xfrm>
            <a:custGeom>
              <a:avLst/>
              <a:gdLst>
                <a:gd name="T0" fmla="*/ 1454 w 1526"/>
                <a:gd name="T1" fmla="*/ 25 h 26"/>
                <a:gd name="T2" fmla="*/ 1525 w 1526"/>
                <a:gd name="T3" fmla="*/ 13 h 26"/>
                <a:gd name="T4" fmla="*/ 1454 w 1526"/>
                <a:gd name="T5" fmla="*/ 0 h 26"/>
                <a:gd name="T6" fmla="*/ 1454 w 1526"/>
                <a:gd name="T7" fmla="*/ 25 h 26"/>
                <a:gd name="T8" fmla="*/ 1310 w 1526"/>
                <a:gd name="T9" fmla="*/ 25 h 26"/>
                <a:gd name="T10" fmla="*/ 1378 w 1526"/>
                <a:gd name="T11" fmla="*/ 13 h 26"/>
                <a:gd name="T12" fmla="*/ 1310 w 1526"/>
                <a:gd name="T13" fmla="*/ 0 h 26"/>
                <a:gd name="T14" fmla="*/ 1310 w 1526"/>
                <a:gd name="T15" fmla="*/ 25 h 26"/>
                <a:gd name="T16" fmla="*/ 1167 w 1526"/>
                <a:gd name="T17" fmla="*/ 25 h 26"/>
                <a:gd name="T18" fmla="*/ 1235 w 1526"/>
                <a:gd name="T19" fmla="*/ 13 h 26"/>
                <a:gd name="T20" fmla="*/ 1167 w 1526"/>
                <a:gd name="T21" fmla="*/ 0 h 26"/>
                <a:gd name="T22" fmla="*/ 1167 w 1526"/>
                <a:gd name="T23" fmla="*/ 25 h 26"/>
                <a:gd name="T24" fmla="*/ 1024 w 1526"/>
                <a:gd name="T25" fmla="*/ 25 h 26"/>
                <a:gd name="T26" fmla="*/ 1092 w 1526"/>
                <a:gd name="T27" fmla="*/ 13 h 26"/>
                <a:gd name="T28" fmla="*/ 1024 w 1526"/>
                <a:gd name="T29" fmla="*/ 0 h 26"/>
                <a:gd name="T30" fmla="*/ 1024 w 1526"/>
                <a:gd name="T31" fmla="*/ 25 h 26"/>
                <a:gd name="T32" fmla="*/ 877 w 1526"/>
                <a:gd name="T33" fmla="*/ 25 h 26"/>
                <a:gd name="T34" fmla="*/ 948 w 1526"/>
                <a:gd name="T35" fmla="*/ 13 h 26"/>
                <a:gd name="T36" fmla="*/ 877 w 1526"/>
                <a:gd name="T37" fmla="*/ 0 h 26"/>
                <a:gd name="T38" fmla="*/ 877 w 1526"/>
                <a:gd name="T39" fmla="*/ 25 h 26"/>
                <a:gd name="T40" fmla="*/ 733 w 1526"/>
                <a:gd name="T41" fmla="*/ 25 h 26"/>
                <a:gd name="T42" fmla="*/ 805 w 1526"/>
                <a:gd name="T43" fmla="*/ 13 h 26"/>
                <a:gd name="T44" fmla="*/ 733 w 1526"/>
                <a:gd name="T45" fmla="*/ 0 h 26"/>
                <a:gd name="T46" fmla="*/ 733 w 1526"/>
                <a:gd name="T47" fmla="*/ 25 h 26"/>
                <a:gd name="T48" fmla="*/ 590 w 1526"/>
                <a:gd name="T49" fmla="*/ 25 h 26"/>
                <a:gd name="T50" fmla="*/ 657 w 1526"/>
                <a:gd name="T51" fmla="*/ 13 h 26"/>
                <a:gd name="T52" fmla="*/ 590 w 1526"/>
                <a:gd name="T53" fmla="*/ 0 h 26"/>
                <a:gd name="T54" fmla="*/ 590 w 1526"/>
                <a:gd name="T55" fmla="*/ 25 h 26"/>
                <a:gd name="T56" fmla="*/ 446 w 1526"/>
                <a:gd name="T57" fmla="*/ 25 h 26"/>
                <a:gd name="T58" fmla="*/ 514 w 1526"/>
                <a:gd name="T59" fmla="*/ 13 h 26"/>
                <a:gd name="T60" fmla="*/ 446 w 1526"/>
                <a:gd name="T61" fmla="*/ 0 h 26"/>
                <a:gd name="T62" fmla="*/ 446 w 1526"/>
                <a:gd name="T63" fmla="*/ 25 h 26"/>
                <a:gd name="T64" fmla="*/ 303 w 1526"/>
                <a:gd name="T65" fmla="*/ 25 h 26"/>
                <a:gd name="T66" fmla="*/ 370 w 1526"/>
                <a:gd name="T67" fmla="*/ 13 h 26"/>
                <a:gd name="T68" fmla="*/ 303 w 1526"/>
                <a:gd name="T69" fmla="*/ 0 h 26"/>
                <a:gd name="T70" fmla="*/ 303 w 1526"/>
                <a:gd name="T71" fmla="*/ 25 h 26"/>
                <a:gd name="T72" fmla="*/ 155 w 1526"/>
                <a:gd name="T73" fmla="*/ 25 h 26"/>
                <a:gd name="T74" fmla="*/ 227 w 1526"/>
                <a:gd name="T75" fmla="*/ 13 h 26"/>
                <a:gd name="T76" fmla="*/ 155 w 1526"/>
                <a:gd name="T77" fmla="*/ 0 h 26"/>
                <a:gd name="T78" fmla="*/ 155 w 1526"/>
                <a:gd name="T79" fmla="*/ 25 h 26"/>
                <a:gd name="T80" fmla="*/ 12 w 1526"/>
                <a:gd name="T81" fmla="*/ 25 h 26"/>
                <a:gd name="T82" fmla="*/ 84 w 1526"/>
                <a:gd name="T83" fmla="*/ 13 h 26"/>
                <a:gd name="T84" fmla="*/ 12 w 1526"/>
                <a:gd name="T85" fmla="*/ 0 h 26"/>
                <a:gd name="T86" fmla="*/ 12 w 1526"/>
                <a:gd name="T8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26" h="26">
                  <a:moveTo>
                    <a:pt x="1454" y="25"/>
                  </a:moveTo>
                  <a:lnTo>
                    <a:pt x="1454" y="25"/>
                  </a:lnTo>
                  <a:cubicBezTo>
                    <a:pt x="1509" y="25"/>
                    <a:pt x="1509" y="25"/>
                    <a:pt x="1509" y="25"/>
                  </a:cubicBezTo>
                  <a:cubicBezTo>
                    <a:pt x="1517" y="25"/>
                    <a:pt x="1525" y="21"/>
                    <a:pt x="1525" y="13"/>
                  </a:cubicBezTo>
                  <a:cubicBezTo>
                    <a:pt x="1525" y="4"/>
                    <a:pt x="1517" y="0"/>
                    <a:pt x="1509" y="0"/>
                  </a:cubicBezTo>
                  <a:cubicBezTo>
                    <a:pt x="1454" y="0"/>
                    <a:pt x="1454" y="0"/>
                    <a:pt x="1454" y="0"/>
                  </a:cubicBezTo>
                  <a:cubicBezTo>
                    <a:pt x="1446" y="0"/>
                    <a:pt x="1441" y="4"/>
                    <a:pt x="1441" y="13"/>
                  </a:cubicBezTo>
                  <a:cubicBezTo>
                    <a:pt x="1441" y="21"/>
                    <a:pt x="1446" y="25"/>
                    <a:pt x="1454" y="25"/>
                  </a:cubicBezTo>
                  <a:close/>
                  <a:moveTo>
                    <a:pt x="1310" y="25"/>
                  </a:moveTo>
                  <a:lnTo>
                    <a:pt x="1310" y="25"/>
                  </a:lnTo>
                  <a:cubicBezTo>
                    <a:pt x="1365" y="25"/>
                    <a:pt x="1365" y="25"/>
                    <a:pt x="1365" y="25"/>
                  </a:cubicBezTo>
                  <a:cubicBezTo>
                    <a:pt x="1374" y="25"/>
                    <a:pt x="1378" y="21"/>
                    <a:pt x="1378" y="13"/>
                  </a:cubicBezTo>
                  <a:cubicBezTo>
                    <a:pt x="1378" y="4"/>
                    <a:pt x="1374" y="0"/>
                    <a:pt x="1365" y="0"/>
                  </a:cubicBezTo>
                  <a:cubicBezTo>
                    <a:pt x="1310" y="0"/>
                    <a:pt x="1310" y="0"/>
                    <a:pt x="1310" y="0"/>
                  </a:cubicBezTo>
                  <a:cubicBezTo>
                    <a:pt x="1302" y="0"/>
                    <a:pt x="1298" y="4"/>
                    <a:pt x="1298" y="13"/>
                  </a:cubicBezTo>
                  <a:cubicBezTo>
                    <a:pt x="1298" y="21"/>
                    <a:pt x="1302" y="25"/>
                    <a:pt x="1310" y="25"/>
                  </a:cubicBezTo>
                  <a:close/>
                  <a:moveTo>
                    <a:pt x="1167" y="25"/>
                  </a:moveTo>
                  <a:lnTo>
                    <a:pt x="1167" y="25"/>
                  </a:lnTo>
                  <a:cubicBezTo>
                    <a:pt x="1222" y="25"/>
                    <a:pt x="1222" y="25"/>
                    <a:pt x="1222" y="25"/>
                  </a:cubicBezTo>
                  <a:cubicBezTo>
                    <a:pt x="1231" y="25"/>
                    <a:pt x="1235" y="21"/>
                    <a:pt x="1235" y="13"/>
                  </a:cubicBezTo>
                  <a:cubicBezTo>
                    <a:pt x="1235" y="4"/>
                    <a:pt x="1231" y="0"/>
                    <a:pt x="1222" y="0"/>
                  </a:cubicBezTo>
                  <a:cubicBezTo>
                    <a:pt x="1167" y="0"/>
                    <a:pt x="1167" y="0"/>
                    <a:pt x="1167" y="0"/>
                  </a:cubicBezTo>
                  <a:cubicBezTo>
                    <a:pt x="1159" y="0"/>
                    <a:pt x="1150" y="4"/>
                    <a:pt x="1150" y="13"/>
                  </a:cubicBezTo>
                  <a:cubicBezTo>
                    <a:pt x="1150" y="21"/>
                    <a:pt x="1159" y="25"/>
                    <a:pt x="1167" y="25"/>
                  </a:cubicBezTo>
                  <a:close/>
                  <a:moveTo>
                    <a:pt x="1024" y="25"/>
                  </a:moveTo>
                  <a:lnTo>
                    <a:pt x="1024" y="25"/>
                  </a:lnTo>
                  <a:cubicBezTo>
                    <a:pt x="1078" y="25"/>
                    <a:pt x="1078" y="25"/>
                    <a:pt x="1078" y="25"/>
                  </a:cubicBezTo>
                  <a:cubicBezTo>
                    <a:pt x="1087" y="25"/>
                    <a:pt x="1092" y="21"/>
                    <a:pt x="1092" y="13"/>
                  </a:cubicBezTo>
                  <a:cubicBezTo>
                    <a:pt x="1092" y="4"/>
                    <a:pt x="1087" y="0"/>
                    <a:pt x="1078" y="0"/>
                  </a:cubicBezTo>
                  <a:cubicBezTo>
                    <a:pt x="1024" y="0"/>
                    <a:pt x="1024" y="0"/>
                    <a:pt x="1024" y="0"/>
                  </a:cubicBezTo>
                  <a:cubicBezTo>
                    <a:pt x="1016" y="0"/>
                    <a:pt x="1007" y="4"/>
                    <a:pt x="1007" y="13"/>
                  </a:cubicBezTo>
                  <a:cubicBezTo>
                    <a:pt x="1007" y="21"/>
                    <a:pt x="1016" y="25"/>
                    <a:pt x="1024" y="25"/>
                  </a:cubicBezTo>
                  <a:close/>
                  <a:moveTo>
                    <a:pt x="877" y="25"/>
                  </a:moveTo>
                  <a:lnTo>
                    <a:pt x="877" y="25"/>
                  </a:lnTo>
                  <a:cubicBezTo>
                    <a:pt x="935" y="25"/>
                    <a:pt x="935" y="25"/>
                    <a:pt x="935" y="25"/>
                  </a:cubicBezTo>
                  <a:cubicBezTo>
                    <a:pt x="939" y="25"/>
                    <a:pt x="948" y="21"/>
                    <a:pt x="948" y="13"/>
                  </a:cubicBezTo>
                  <a:cubicBezTo>
                    <a:pt x="948" y="4"/>
                    <a:pt x="939" y="0"/>
                    <a:pt x="935" y="0"/>
                  </a:cubicBezTo>
                  <a:cubicBezTo>
                    <a:pt x="877" y="0"/>
                    <a:pt x="877" y="0"/>
                    <a:pt x="877" y="0"/>
                  </a:cubicBezTo>
                  <a:cubicBezTo>
                    <a:pt x="872" y="0"/>
                    <a:pt x="864" y="4"/>
                    <a:pt x="864" y="13"/>
                  </a:cubicBezTo>
                  <a:cubicBezTo>
                    <a:pt x="864" y="21"/>
                    <a:pt x="872" y="25"/>
                    <a:pt x="877" y="25"/>
                  </a:cubicBezTo>
                  <a:close/>
                  <a:moveTo>
                    <a:pt x="733" y="25"/>
                  </a:moveTo>
                  <a:lnTo>
                    <a:pt x="733" y="25"/>
                  </a:lnTo>
                  <a:cubicBezTo>
                    <a:pt x="788" y="25"/>
                    <a:pt x="788" y="25"/>
                    <a:pt x="788" y="25"/>
                  </a:cubicBezTo>
                  <a:cubicBezTo>
                    <a:pt x="796" y="25"/>
                    <a:pt x="805" y="21"/>
                    <a:pt x="805" y="13"/>
                  </a:cubicBezTo>
                  <a:cubicBezTo>
                    <a:pt x="805" y="4"/>
                    <a:pt x="796" y="0"/>
                    <a:pt x="788" y="0"/>
                  </a:cubicBezTo>
                  <a:cubicBezTo>
                    <a:pt x="733" y="0"/>
                    <a:pt x="733" y="0"/>
                    <a:pt x="733" y="0"/>
                  </a:cubicBezTo>
                  <a:cubicBezTo>
                    <a:pt x="724" y="0"/>
                    <a:pt x="720" y="4"/>
                    <a:pt x="720" y="13"/>
                  </a:cubicBezTo>
                  <a:cubicBezTo>
                    <a:pt x="720" y="21"/>
                    <a:pt x="724" y="25"/>
                    <a:pt x="733" y="25"/>
                  </a:cubicBezTo>
                  <a:close/>
                  <a:moveTo>
                    <a:pt x="590" y="25"/>
                  </a:moveTo>
                  <a:lnTo>
                    <a:pt x="590" y="25"/>
                  </a:lnTo>
                  <a:cubicBezTo>
                    <a:pt x="645" y="25"/>
                    <a:pt x="645" y="25"/>
                    <a:pt x="645" y="25"/>
                  </a:cubicBezTo>
                  <a:cubicBezTo>
                    <a:pt x="653" y="25"/>
                    <a:pt x="657" y="21"/>
                    <a:pt x="657" y="13"/>
                  </a:cubicBezTo>
                  <a:cubicBezTo>
                    <a:pt x="657" y="4"/>
                    <a:pt x="653" y="0"/>
                    <a:pt x="645" y="0"/>
                  </a:cubicBezTo>
                  <a:cubicBezTo>
                    <a:pt x="590" y="0"/>
                    <a:pt x="590" y="0"/>
                    <a:pt x="590" y="0"/>
                  </a:cubicBezTo>
                  <a:cubicBezTo>
                    <a:pt x="581" y="0"/>
                    <a:pt x="577" y="4"/>
                    <a:pt x="577" y="13"/>
                  </a:cubicBezTo>
                  <a:cubicBezTo>
                    <a:pt x="577" y="21"/>
                    <a:pt x="581" y="25"/>
                    <a:pt x="590" y="25"/>
                  </a:cubicBezTo>
                  <a:close/>
                  <a:moveTo>
                    <a:pt x="446" y="25"/>
                  </a:moveTo>
                  <a:lnTo>
                    <a:pt x="446" y="25"/>
                  </a:lnTo>
                  <a:cubicBezTo>
                    <a:pt x="501" y="25"/>
                    <a:pt x="501" y="25"/>
                    <a:pt x="501" y="25"/>
                  </a:cubicBezTo>
                  <a:cubicBezTo>
                    <a:pt x="509" y="25"/>
                    <a:pt x="514" y="21"/>
                    <a:pt x="514" y="13"/>
                  </a:cubicBezTo>
                  <a:cubicBezTo>
                    <a:pt x="514" y="4"/>
                    <a:pt x="509" y="0"/>
                    <a:pt x="501" y="0"/>
                  </a:cubicBezTo>
                  <a:cubicBezTo>
                    <a:pt x="446" y="0"/>
                    <a:pt x="446" y="0"/>
                    <a:pt x="446" y="0"/>
                  </a:cubicBezTo>
                  <a:cubicBezTo>
                    <a:pt x="438" y="0"/>
                    <a:pt x="430" y="4"/>
                    <a:pt x="430" y="13"/>
                  </a:cubicBezTo>
                  <a:cubicBezTo>
                    <a:pt x="430" y="21"/>
                    <a:pt x="438" y="25"/>
                    <a:pt x="446" y="25"/>
                  </a:cubicBezTo>
                  <a:close/>
                  <a:moveTo>
                    <a:pt x="303" y="25"/>
                  </a:moveTo>
                  <a:lnTo>
                    <a:pt x="303" y="25"/>
                  </a:lnTo>
                  <a:cubicBezTo>
                    <a:pt x="358" y="25"/>
                    <a:pt x="358" y="25"/>
                    <a:pt x="358" y="25"/>
                  </a:cubicBezTo>
                  <a:cubicBezTo>
                    <a:pt x="366" y="25"/>
                    <a:pt x="370" y="21"/>
                    <a:pt x="370" y="13"/>
                  </a:cubicBezTo>
                  <a:cubicBezTo>
                    <a:pt x="370" y="4"/>
                    <a:pt x="366" y="0"/>
                    <a:pt x="358" y="0"/>
                  </a:cubicBezTo>
                  <a:cubicBezTo>
                    <a:pt x="303" y="0"/>
                    <a:pt x="303" y="0"/>
                    <a:pt x="303" y="0"/>
                  </a:cubicBezTo>
                  <a:cubicBezTo>
                    <a:pt x="295" y="0"/>
                    <a:pt x="286" y="4"/>
                    <a:pt x="286" y="13"/>
                  </a:cubicBezTo>
                  <a:cubicBezTo>
                    <a:pt x="286" y="21"/>
                    <a:pt x="295" y="25"/>
                    <a:pt x="303" y="25"/>
                  </a:cubicBezTo>
                  <a:close/>
                  <a:moveTo>
                    <a:pt x="155" y="25"/>
                  </a:moveTo>
                  <a:lnTo>
                    <a:pt x="155" y="25"/>
                  </a:lnTo>
                  <a:cubicBezTo>
                    <a:pt x="215" y="25"/>
                    <a:pt x="215" y="25"/>
                    <a:pt x="215" y="25"/>
                  </a:cubicBezTo>
                  <a:cubicBezTo>
                    <a:pt x="219" y="25"/>
                    <a:pt x="227" y="21"/>
                    <a:pt x="227" y="13"/>
                  </a:cubicBezTo>
                  <a:cubicBezTo>
                    <a:pt x="227" y="4"/>
                    <a:pt x="219" y="0"/>
                    <a:pt x="215" y="0"/>
                  </a:cubicBezTo>
                  <a:cubicBezTo>
                    <a:pt x="155" y="0"/>
                    <a:pt x="155" y="0"/>
                    <a:pt x="155" y="0"/>
                  </a:cubicBezTo>
                  <a:cubicBezTo>
                    <a:pt x="151" y="0"/>
                    <a:pt x="143" y="4"/>
                    <a:pt x="143" y="13"/>
                  </a:cubicBezTo>
                  <a:cubicBezTo>
                    <a:pt x="143" y="21"/>
                    <a:pt x="151" y="25"/>
                    <a:pt x="155" y="25"/>
                  </a:cubicBezTo>
                  <a:close/>
                  <a:moveTo>
                    <a:pt x="12" y="25"/>
                  </a:moveTo>
                  <a:lnTo>
                    <a:pt x="12" y="25"/>
                  </a:lnTo>
                  <a:cubicBezTo>
                    <a:pt x="67" y="25"/>
                    <a:pt x="67" y="25"/>
                    <a:pt x="67" y="25"/>
                  </a:cubicBezTo>
                  <a:cubicBezTo>
                    <a:pt x="76" y="25"/>
                    <a:pt x="84" y="21"/>
                    <a:pt x="84" y="13"/>
                  </a:cubicBezTo>
                  <a:cubicBezTo>
                    <a:pt x="84" y="4"/>
                    <a:pt x="76" y="0"/>
                    <a:pt x="67" y="0"/>
                  </a:cubicBezTo>
                  <a:cubicBezTo>
                    <a:pt x="12" y="0"/>
                    <a:pt x="12" y="0"/>
                    <a:pt x="12" y="0"/>
                  </a:cubicBezTo>
                  <a:cubicBezTo>
                    <a:pt x="4" y="0"/>
                    <a:pt x="0" y="4"/>
                    <a:pt x="0" y="13"/>
                  </a:cubicBezTo>
                  <a:cubicBezTo>
                    <a:pt x="0" y="21"/>
                    <a:pt x="4" y="25"/>
                    <a:pt x="12" y="25"/>
                  </a:cubicBezTo>
                  <a:close/>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20" name="Freeform 166"/>
            <p:cNvSpPr>
              <a:spLocks noChangeArrowheads="1"/>
            </p:cNvSpPr>
            <p:nvPr/>
          </p:nvSpPr>
          <p:spPr bwMode="auto">
            <a:xfrm>
              <a:off x="20720137" y="3578729"/>
              <a:ext cx="46862" cy="30322"/>
            </a:xfrm>
            <a:custGeom>
              <a:avLst/>
              <a:gdLst>
                <a:gd name="T0" fmla="*/ 12 w 77"/>
                <a:gd name="T1" fmla="*/ 25 h 47"/>
                <a:gd name="T2" fmla="*/ 12 w 77"/>
                <a:gd name="T3" fmla="*/ 25 h 47"/>
                <a:gd name="T4" fmla="*/ 37 w 77"/>
                <a:gd name="T5" fmla="*/ 25 h 47"/>
                <a:gd name="T6" fmla="*/ 50 w 77"/>
                <a:gd name="T7" fmla="*/ 42 h 47"/>
                <a:gd name="T8" fmla="*/ 71 w 77"/>
                <a:gd name="T9" fmla="*/ 42 h 47"/>
                <a:gd name="T10" fmla="*/ 71 w 77"/>
                <a:gd name="T11" fmla="*/ 21 h 47"/>
                <a:gd name="T12" fmla="*/ 46 w 77"/>
                <a:gd name="T13" fmla="*/ 0 h 47"/>
                <a:gd name="T14" fmla="*/ 12 w 77"/>
                <a:gd name="T15" fmla="*/ 0 h 47"/>
                <a:gd name="T16" fmla="*/ 0 w 77"/>
                <a:gd name="T17" fmla="*/ 13 h 47"/>
                <a:gd name="T18" fmla="*/ 12 w 77"/>
                <a:gd name="T19"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7">
                  <a:moveTo>
                    <a:pt x="12" y="25"/>
                  </a:moveTo>
                  <a:lnTo>
                    <a:pt x="12" y="25"/>
                  </a:lnTo>
                  <a:cubicBezTo>
                    <a:pt x="37" y="25"/>
                    <a:pt x="37" y="25"/>
                    <a:pt x="37" y="25"/>
                  </a:cubicBezTo>
                  <a:cubicBezTo>
                    <a:pt x="50" y="42"/>
                    <a:pt x="50" y="42"/>
                    <a:pt x="50" y="42"/>
                  </a:cubicBezTo>
                  <a:cubicBezTo>
                    <a:pt x="58" y="46"/>
                    <a:pt x="67" y="46"/>
                    <a:pt x="71" y="42"/>
                  </a:cubicBezTo>
                  <a:cubicBezTo>
                    <a:pt x="76" y="38"/>
                    <a:pt x="76" y="29"/>
                    <a:pt x="71" y="21"/>
                  </a:cubicBezTo>
                  <a:cubicBezTo>
                    <a:pt x="46" y="0"/>
                    <a:pt x="46" y="0"/>
                    <a:pt x="46" y="0"/>
                  </a:cubicBezTo>
                  <a:cubicBezTo>
                    <a:pt x="12" y="0"/>
                    <a:pt x="12" y="0"/>
                    <a:pt x="12" y="0"/>
                  </a:cubicBezTo>
                  <a:cubicBezTo>
                    <a:pt x="4" y="0"/>
                    <a:pt x="0" y="4"/>
                    <a:pt x="0" y="13"/>
                  </a:cubicBezTo>
                  <a:cubicBezTo>
                    <a:pt x="0" y="21"/>
                    <a:pt x="4" y="25"/>
                    <a:pt x="12" y="25"/>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21" name="Freeform 167"/>
            <p:cNvSpPr>
              <a:spLocks noChangeArrowheads="1"/>
            </p:cNvSpPr>
            <p:nvPr/>
          </p:nvSpPr>
          <p:spPr bwMode="auto">
            <a:xfrm>
              <a:off x="20791809" y="3631104"/>
              <a:ext cx="184694" cy="187452"/>
            </a:xfrm>
            <a:custGeom>
              <a:avLst/>
              <a:gdLst>
                <a:gd name="T0" fmla="*/ 228 w 296"/>
                <a:gd name="T1" fmla="*/ 249 h 300"/>
                <a:gd name="T2" fmla="*/ 228 w 296"/>
                <a:gd name="T3" fmla="*/ 249 h 300"/>
                <a:gd name="T4" fmla="*/ 270 w 296"/>
                <a:gd name="T5" fmla="*/ 291 h 300"/>
                <a:gd name="T6" fmla="*/ 291 w 296"/>
                <a:gd name="T7" fmla="*/ 291 h 300"/>
                <a:gd name="T8" fmla="*/ 291 w 296"/>
                <a:gd name="T9" fmla="*/ 274 h 300"/>
                <a:gd name="T10" fmla="*/ 249 w 296"/>
                <a:gd name="T11" fmla="*/ 228 h 300"/>
                <a:gd name="T12" fmla="*/ 228 w 296"/>
                <a:gd name="T13" fmla="*/ 228 h 300"/>
                <a:gd name="T14" fmla="*/ 228 w 296"/>
                <a:gd name="T15" fmla="*/ 249 h 300"/>
                <a:gd name="T16" fmla="*/ 118 w 296"/>
                <a:gd name="T17" fmla="*/ 139 h 300"/>
                <a:gd name="T18" fmla="*/ 118 w 296"/>
                <a:gd name="T19" fmla="*/ 139 h 300"/>
                <a:gd name="T20" fmla="*/ 160 w 296"/>
                <a:gd name="T21" fmla="*/ 181 h 300"/>
                <a:gd name="T22" fmla="*/ 181 w 296"/>
                <a:gd name="T23" fmla="*/ 181 h 300"/>
                <a:gd name="T24" fmla="*/ 181 w 296"/>
                <a:gd name="T25" fmla="*/ 160 h 300"/>
                <a:gd name="T26" fmla="*/ 139 w 296"/>
                <a:gd name="T27" fmla="*/ 118 h 300"/>
                <a:gd name="T28" fmla="*/ 118 w 296"/>
                <a:gd name="T29" fmla="*/ 118 h 300"/>
                <a:gd name="T30" fmla="*/ 118 w 296"/>
                <a:gd name="T31" fmla="*/ 139 h 300"/>
                <a:gd name="T32" fmla="*/ 5 w 296"/>
                <a:gd name="T33" fmla="*/ 26 h 300"/>
                <a:gd name="T34" fmla="*/ 5 w 296"/>
                <a:gd name="T35" fmla="*/ 26 h 300"/>
                <a:gd name="T36" fmla="*/ 51 w 296"/>
                <a:gd name="T37" fmla="*/ 68 h 300"/>
                <a:gd name="T38" fmla="*/ 68 w 296"/>
                <a:gd name="T39" fmla="*/ 68 h 300"/>
                <a:gd name="T40" fmla="*/ 68 w 296"/>
                <a:gd name="T41" fmla="*/ 51 h 300"/>
                <a:gd name="T42" fmla="*/ 26 w 296"/>
                <a:gd name="T43" fmla="*/ 9 h 300"/>
                <a:gd name="T44" fmla="*/ 5 w 296"/>
                <a:gd name="T45" fmla="*/ 9 h 300"/>
                <a:gd name="T46" fmla="*/ 5 w 296"/>
                <a:gd name="T47" fmla="*/ 2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6" h="300">
                  <a:moveTo>
                    <a:pt x="228" y="249"/>
                  </a:moveTo>
                  <a:lnTo>
                    <a:pt x="228" y="249"/>
                  </a:lnTo>
                  <a:cubicBezTo>
                    <a:pt x="270" y="291"/>
                    <a:pt x="270" y="291"/>
                    <a:pt x="270" y="291"/>
                  </a:cubicBezTo>
                  <a:cubicBezTo>
                    <a:pt x="278" y="299"/>
                    <a:pt x="287" y="299"/>
                    <a:pt x="291" y="291"/>
                  </a:cubicBezTo>
                  <a:cubicBezTo>
                    <a:pt x="295" y="287"/>
                    <a:pt x="295" y="278"/>
                    <a:pt x="291" y="274"/>
                  </a:cubicBezTo>
                  <a:cubicBezTo>
                    <a:pt x="249" y="228"/>
                    <a:pt x="249" y="228"/>
                    <a:pt x="249" y="228"/>
                  </a:cubicBezTo>
                  <a:cubicBezTo>
                    <a:pt x="245" y="224"/>
                    <a:pt x="236" y="224"/>
                    <a:pt x="228" y="228"/>
                  </a:cubicBezTo>
                  <a:cubicBezTo>
                    <a:pt x="224" y="236"/>
                    <a:pt x="224" y="245"/>
                    <a:pt x="228" y="249"/>
                  </a:cubicBezTo>
                  <a:close/>
                  <a:moveTo>
                    <a:pt x="118" y="139"/>
                  </a:moveTo>
                  <a:lnTo>
                    <a:pt x="118" y="139"/>
                  </a:lnTo>
                  <a:cubicBezTo>
                    <a:pt x="160" y="181"/>
                    <a:pt x="160" y="181"/>
                    <a:pt x="160" y="181"/>
                  </a:cubicBezTo>
                  <a:cubicBezTo>
                    <a:pt x="165" y="186"/>
                    <a:pt x="173" y="186"/>
                    <a:pt x="181" y="181"/>
                  </a:cubicBezTo>
                  <a:cubicBezTo>
                    <a:pt x="186" y="177"/>
                    <a:pt x="186" y="165"/>
                    <a:pt x="181" y="160"/>
                  </a:cubicBezTo>
                  <a:cubicBezTo>
                    <a:pt x="139" y="118"/>
                    <a:pt x="139" y="118"/>
                    <a:pt x="139" y="118"/>
                  </a:cubicBezTo>
                  <a:cubicBezTo>
                    <a:pt x="131" y="114"/>
                    <a:pt x="123" y="114"/>
                    <a:pt x="118" y="118"/>
                  </a:cubicBezTo>
                  <a:cubicBezTo>
                    <a:pt x="114" y="123"/>
                    <a:pt x="114" y="131"/>
                    <a:pt x="118" y="139"/>
                  </a:cubicBezTo>
                  <a:close/>
                  <a:moveTo>
                    <a:pt x="5" y="26"/>
                  </a:moveTo>
                  <a:lnTo>
                    <a:pt x="5" y="26"/>
                  </a:lnTo>
                  <a:cubicBezTo>
                    <a:pt x="51" y="68"/>
                    <a:pt x="51" y="68"/>
                    <a:pt x="51" y="68"/>
                  </a:cubicBezTo>
                  <a:cubicBezTo>
                    <a:pt x="55" y="76"/>
                    <a:pt x="63" y="76"/>
                    <a:pt x="68" y="68"/>
                  </a:cubicBezTo>
                  <a:cubicBezTo>
                    <a:pt x="76" y="63"/>
                    <a:pt x="76" y="55"/>
                    <a:pt x="68" y="51"/>
                  </a:cubicBezTo>
                  <a:cubicBezTo>
                    <a:pt x="26" y="9"/>
                    <a:pt x="26" y="9"/>
                    <a:pt x="26" y="9"/>
                  </a:cubicBezTo>
                  <a:cubicBezTo>
                    <a:pt x="21" y="0"/>
                    <a:pt x="13" y="0"/>
                    <a:pt x="5" y="9"/>
                  </a:cubicBezTo>
                  <a:cubicBezTo>
                    <a:pt x="0" y="13"/>
                    <a:pt x="0" y="21"/>
                    <a:pt x="5" y="26"/>
                  </a:cubicBezTo>
                  <a:close/>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22" name="Freeform 168"/>
            <p:cNvSpPr>
              <a:spLocks noChangeArrowheads="1"/>
            </p:cNvSpPr>
            <p:nvPr/>
          </p:nvSpPr>
          <p:spPr bwMode="auto">
            <a:xfrm>
              <a:off x="21001314" y="3840609"/>
              <a:ext cx="33080" cy="33080"/>
            </a:xfrm>
            <a:custGeom>
              <a:avLst/>
              <a:gdLst>
                <a:gd name="T0" fmla="*/ 8 w 51"/>
                <a:gd name="T1" fmla="*/ 26 h 52"/>
                <a:gd name="T2" fmla="*/ 8 w 51"/>
                <a:gd name="T3" fmla="*/ 26 h 52"/>
                <a:gd name="T4" fmla="*/ 25 w 51"/>
                <a:gd name="T5" fmla="*/ 47 h 52"/>
                <a:gd name="T6" fmla="*/ 46 w 51"/>
                <a:gd name="T7" fmla="*/ 47 h 52"/>
                <a:gd name="T8" fmla="*/ 46 w 51"/>
                <a:gd name="T9" fmla="*/ 26 h 52"/>
                <a:gd name="T10" fmla="*/ 25 w 51"/>
                <a:gd name="T11" fmla="*/ 9 h 52"/>
                <a:gd name="T12" fmla="*/ 8 w 51"/>
                <a:gd name="T13" fmla="*/ 9 h 52"/>
                <a:gd name="T14" fmla="*/ 8 w 51"/>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2">
                  <a:moveTo>
                    <a:pt x="8" y="26"/>
                  </a:moveTo>
                  <a:lnTo>
                    <a:pt x="8" y="26"/>
                  </a:lnTo>
                  <a:cubicBezTo>
                    <a:pt x="25" y="47"/>
                    <a:pt x="25" y="47"/>
                    <a:pt x="25" y="47"/>
                  </a:cubicBezTo>
                  <a:cubicBezTo>
                    <a:pt x="33" y="51"/>
                    <a:pt x="41" y="51"/>
                    <a:pt x="46" y="47"/>
                  </a:cubicBezTo>
                  <a:cubicBezTo>
                    <a:pt x="50" y="42"/>
                    <a:pt x="50" y="34"/>
                    <a:pt x="46" y="26"/>
                  </a:cubicBezTo>
                  <a:cubicBezTo>
                    <a:pt x="25" y="9"/>
                    <a:pt x="25" y="9"/>
                    <a:pt x="25" y="9"/>
                  </a:cubicBezTo>
                  <a:cubicBezTo>
                    <a:pt x="20" y="0"/>
                    <a:pt x="12" y="0"/>
                    <a:pt x="8" y="9"/>
                  </a:cubicBezTo>
                  <a:cubicBezTo>
                    <a:pt x="0" y="13"/>
                    <a:pt x="0" y="22"/>
                    <a:pt x="8" y="26"/>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23" name="Freeform 169"/>
            <p:cNvSpPr>
              <a:spLocks noChangeArrowheads="1"/>
            </p:cNvSpPr>
            <p:nvPr/>
          </p:nvSpPr>
          <p:spPr bwMode="auto">
            <a:xfrm>
              <a:off x="16232321" y="4367130"/>
              <a:ext cx="16540" cy="35836"/>
            </a:xfrm>
            <a:custGeom>
              <a:avLst/>
              <a:gdLst>
                <a:gd name="T0" fmla="*/ 0 w 26"/>
                <a:gd name="T1" fmla="*/ 13 h 56"/>
                <a:gd name="T2" fmla="*/ 0 w 26"/>
                <a:gd name="T3" fmla="*/ 13 h 56"/>
                <a:gd name="T4" fmla="*/ 0 w 26"/>
                <a:gd name="T5" fmla="*/ 42 h 56"/>
                <a:gd name="T6" fmla="*/ 13 w 26"/>
                <a:gd name="T7" fmla="*/ 55 h 56"/>
                <a:gd name="T8" fmla="*/ 25 w 26"/>
                <a:gd name="T9" fmla="*/ 42 h 56"/>
                <a:gd name="T10" fmla="*/ 25 w 26"/>
                <a:gd name="T11" fmla="*/ 13 h 56"/>
                <a:gd name="T12" fmla="*/ 13 w 26"/>
                <a:gd name="T13" fmla="*/ 0 h 56"/>
                <a:gd name="T14" fmla="*/ 0 w 26"/>
                <a:gd name="T15" fmla="*/ 13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56">
                  <a:moveTo>
                    <a:pt x="0" y="13"/>
                  </a:moveTo>
                  <a:lnTo>
                    <a:pt x="0" y="13"/>
                  </a:lnTo>
                  <a:cubicBezTo>
                    <a:pt x="0" y="42"/>
                    <a:pt x="0" y="42"/>
                    <a:pt x="0" y="42"/>
                  </a:cubicBezTo>
                  <a:cubicBezTo>
                    <a:pt x="0" y="47"/>
                    <a:pt x="4" y="55"/>
                    <a:pt x="13" y="55"/>
                  </a:cubicBezTo>
                  <a:cubicBezTo>
                    <a:pt x="21" y="55"/>
                    <a:pt x="25" y="47"/>
                    <a:pt x="25" y="42"/>
                  </a:cubicBezTo>
                  <a:cubicBezTo>
                    <a:pt x="25" y="13"/>
                    <a:pt x="25" y="13"/>
                    <a:pt x="25" y="13"/>
                  </a:cubicBezTo>
                  <a:cubicBezTo>
                    <a:pt x="25" y="5"/>
                    <a:pt x="21" y="0"/>
                    <a:pt x="13" y="0"/>
                  </a:cubicBezTo>
                  <a:cubicBezTo>
                    <a:pt x="4" y="0"/>
                    <a:pt x="0" y="5"/>
                    <a:pt x="0" y="13"/>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24" name="Freeform 170"/>
            <p:cNvSpPr>
              <a:spLocks noChangeArrowheads="1"/>
            </p:cNvSpPr>
            <p:nvPr/>
          </p:nvSpPr>
          <p:spPr bwMode="auto">
            <a:xfrm>
              <a:off x="16232321" y="4438802"/>
              <a:ext cx="16540" cy="658838"/>
            </a:xfrm>
            <a:custGeom>
              <a:avLst/>
              <a:gdLst>
                <a:gd name="T0" fmla="*/ 0 w 26"/>
                <a:gd name="T1" fmla="*/ 986 h 1055"/>
                <a:gd name="T2" fmla="*/ 13 w 26"/>
                <a:gd name="T3" fmla="*/ 1054 h 1055"/>
                <a:gd name="T4" fmla="*/ 25 w 26"/>
                <a:gd name="T5" fmla="*/ 986 h 1055"/>
                <a:gd name="T6" fmla="*/ 0 w 26"/>
                <a:gd name="T7" fmla="*/ 986 h 1055"/>
                <a:gd name="T8" fmla="*/ 0 w 26"/>
                <a:gd name="T9" fmla="*/ 847 h 1055"/>
                <a:gd name="T10" fmla="*/ 13 w 26"/>
                <a:gd name="T11" fmla="*/ 915 h 1055"/>
                <a:gd name="T12" fmla="*/ 25 w 26"/>
                <a:gd name="T13" fmla="*/ 847 h 1055"/>
                <a:gd name="T14" fmla="*/ 0 w 26"/>
                <a:gd name="T15" fmla="*/ 847 h 1055"/>
                <a:gd name="T16" fmla="*/ 0 w 26"/>
                <a:gd name="T17" fmla="*/ 708 h 1055"/>
                <a:gd name="T18" fmla="*/ 13 w 26"/>
                <a:gd name="T19" fmla="*/ 776 h 1055"/>
                <a:gd name="T20" fmla="*/ 25 w 26"/>
                <a:gd name="T21" fmla="*/ 708 h 1055"/>
                <a:gd name="T22" fmla="*/ 0 w 26"/>
                <a:gd name="T23" fmla="*/ 708 h 1055"/>
                <a:gd name="T24" fmla="*/ 0 w 26"/>
                <a:gd name="T25" fmla="*/ 569 h 1055"/>
                <a:gd name="T26" fmla="*/ 13 w 26"/>
                <a:gd name="T27" fmla="*/ 636 h 1055"/>
                <a:gd name="T28" fmla="*/ 25 w 26"/>
                <a:gd name="T29" fmla="*/ 569 h 1055"/>
                <a:gd name="T30" fmla="*/ 0 w 26"/>
                <a:gd name="T31" fmla="*/ 569 h 1055"/>
                <a:gd name="T32" fmla="*/ 0 w 26"/>
                <a:gd name="T33" fmla="*/ 430 h 1055"/>
                <a:gd name="T34" fmla="*/ 13 w 26"/>
                <a:gd name="T35" fmla="*/ 497 h 1055"/>
                <a:gd name="T36" fmla="*/ 25 w 26"/>
                <a:gd name="T37" fmla="*/ 430 h 1055"/>
                <a:gd name="T38" fmla="*/ 0 w 26"/>
                <a:gd name="T39" fmla="*/ 430 h 1055"/>
                <a:gd name="T40" fmla="*/ 0 w 26"/>
                <a:gd name="T41" fmla="*/ 291 h 1055"/>
                <a:gd name="T42" fmla="*/ 13 w 26"/>
                <a:gd name="T43" fmla="*/ 358 h 1055"/>
                <a:gd name="T44" fmla="*/ 25 w 26"/>
                <a:gd name="T45" fmla="*/ 291 h 1055"/>
                <a:gd name="T46" fmla="*/ 0 w 26"/>
                <a:gd name="T47" fmla="*/ 291 h 1055"/>
                <a:gd name="T48" fmla="*/ 0 w 26"/>
                <a:gd name="T49" fmla="*/ 152 h 1055"/>
                <a:gd name="T50" fmla="*/ 13 w 26"/>
                <a:gd name="T51" fmla="*/ 219 h 1055"/>
                <a:gd name="T52" fmla="*/ 25 w 26"/>
                <a:gd name="T53" fmla="*/ 152 h 1055"/>
                <a:gd name="T54" fmla="*/ 0 w 26"/>
                <a:gd name="T55" fmla="*/ 152 h 1055"/>
                <a:gd name="T56" fmla="*/ 0 w 26"/>
                <a:gd name="T57" fmla="*/ 13 h 1055"/>
                <a:gd name="T58" fmla="*/ 13 w 26"/>
                <a:gd name="T59" fmla="*/ 81 h 1055"/>
                <a:gd name="T60" fmla="*/ 25 w 26"/>
                <a:gd name="T61" fmla="*/ 13 h 1055"/>
                <a:gd name="T62" fmla="*/ 0 w 26"/>
                <a:gd name="T63" fmla="*/ 13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 h="1055">
                  <a:moveTo>
                    <a:pt x="0" y="986"/>
                  </a:moveTo>
                  <a:lnTo>
                    <a:pt x="0" y="986"/>
                  </a:lnTo>
                  <a:cubicBezTo>
                    <a:pt x="0" y="1041"/>
                    <a:pt x="0" y="1041"/>
                    <a:pt x="0" y="1041"/>
                  </a:cubicBezTo>
                  <a:cubicBezTo>
                    <a:pt x="0" y="1046"/>
                    <a:pt x="4" y="1054"/>
                    <a:pt x="13" y="1054"/>
                  </a:cubicBezTo>
                  <a:cubicBezTo>
                    <a:pt x="21" y="1054"/>
                    <a:pt x="25" y="1046"/>
                    <a:pt x="25" y="1041"/>
                  </a:cubicBezTo>
                  <a:cubicBezTo>
                    <a:pt x="25" y="986"/>
                    <a:pt x="25" y="986"/>
                    <a:pt x="25" y="986"/>
                  </a:cubicBezTo>
                  <a:cubicBezTo>
                    <a:pt x="25" y="978"/>
                    <a:pt x="21" y="974"/>
                    <a:pt x="13" y="974"/>
                  </a:cubicBezTo>
                  <a:cubicBezTo>
                    <a:pt x="4" y="974"/>
                    <a:pt x="0" y="978"/>
                    <a:pt x="0" y="986"/>
                  </a:cubicBezTo>
                  <a:close/>
                  <a:moveTo>
                    <a:pt x="0" y="847"/>
                  </a:moveTo>
                  <a:lnTo>
                    <a:pt x="0" y="847"/>
                  </a:lnTo>
                  <a:cubicBezTo>
                    <a:pt x="0" y="902"/>
                    <a:pt x="0" y="902"/>
                    <a:pt x="0" y="902"/>
                  </a:cubicBezTo>
                  <a:cubicBezTo>
                    <a:pt x="0" y="907"/>
                    <a:pt x="4" y="915"/>
                    <a:pt x="13" y="915"/>
                  </a:cubicBezTo>
                  <a:cubicBezTo>
                    <a:pt x="21" y="915"/>
                    <a:pt x="25" y="907"/>
                    <a:pt x="25" y="902"/>
                  </a:cubicBezTo>
                  <a:cubicBezTo>
                    <a:pt x="25" y="847"/>
                    <a:pt x="25" y="847"/>
                    <a:pt x="25" y="847"/>
                  </a:cubicBezTo>
                  <a:cubicBezTo>
                    <a:pt x="25" y="839"/>
                    <a:pt x="21" y="835"/>
                    <a:pt x="13" y="835"/>
                  </a:cubicBezTo>
                  <a:cubicBezTo>
                    <a:pt x="4" y="835"/>
                    <a:pt x="0" y="839"/>
                    <a:pt x="0" y="847"/>
                  </a:cubicBezTo>
                  <a:close/>
                  <a:moveTo>
                    <a:pt x="0" y="708"/>
                  </a:moveTo>
                  <a:lnTo>
                    <a:pt x="0" y="708"/>
                  </a:lnTo>
                  <a:cubicBezTo>
                    <a:pt x="0" y="763"/>
                    <a:pt x="0" y="763"/>
                    <a:pt x="0" y="763"/>
                  </a:cubicBezTo>
                  <a:cubicBezTo>
                    <a:pt x="0" y="768"/>
                    <a:pt x="4" y="776"/>
                    <a:pt x="13" y="776"/>
                  </a:cubicBezTo>
                  <a:cubicBezTo>
                    <a:pt x="21" y="776"/>
                    <a:pt x="25" y="768"/>
                    <a:pt x="25" y="763"/>
                  </a:cubicBezTo>
                  <a:cubicBezTo>
                    <a:pt x="25" y="708"/>
                    <a:pt x="25" y="708"/>
                    <a:pt x="25" y="708"/>
                  </a:cubicBezTo>
                  <a:cubicBezTo>
                    <a:pt x="25" y="700"/>
                    <a:pt x="21" y="696"/>
                    <a:pt x="13" y="696"/>
                  </a:cubicBezTo>
                  <a:cubicBezTo>
                    <a:pt x="4" y="696"/>
                    <a:pt x="0" y="700"/>
                    <a:pt x="0" y="708"/>
                  </a:cubicBezTo>
                  <a:close/>
                  <a:moveTo>
                    <a:pt x="0" y="569"/>
                  </a:moveTo>
                  <a:lnTo>
                    <a:pt x="0" y="569"/>
                  </a:lnTo>
                  <a:cubicBezTo>
                    <a:pt x="0" y="624"/>
                    <a:pt x="0" y="624"/>
                    <a:pt x="0" y="624"/>
                  </a:cubicBezTo>
                  <a:cubicBezTo>
                    <a:pt x="0" y="628"/>
                    <a:pt x="4" y="636"/>
                    <a:pt x="13" y="636"/>
                  </a:cubicBezTo>
                  <a:cubicBezTo>
                    <a:pt x="21" y="636"/>
                    <a:pt x="25" y="628"/>
                    <a:pt x="25" y="624"/>
                  </a:cubicBezTo>
                  <a:cubicBezTo>
                    <a:pt x="25" y="569"/>
                    <a:pt x="25" y="569"/>
                    <a:pt x="25" y="569"/>
                  </a:cubicBezTo>
                  <a:cubicBezTo>
                    <a:pt x="25" y="561"/>
                    <a:pt x="21" y="557"/>
                    <a:pt x="13" y="557"/>
                  </a:cubicBezTo>
                  <a:cubicBezTo>
                    <a:pt x="4" y="557"/>
                    <a:pt x="0" y="561"/>
                    <a:pt x="0" y="569"/>
                  </a:cubicBezTo>
                  <a:close/>
                  <a:moveTo>
                    <a:pt x="0" y="430"/>
                  </a:moveTo>
                  <a:lnTo>
                    <a:pt x="0" y="430"/>
                  </a:lnTo>
                  <a:cubicBezTo>
                    <a:pt x="0" y="485"/>
                    <a:pt x="0" y="485"/>
                    <a:pt x="0" y="485"/>
                  </a:cubicBezTo>
                  <a:cubicBezTo>
                    <a:pt x="0" y="489"/>
                    <a:pt x="4" y="497"/>
                    <a:pt x="13" y="497"/>
                  </a:cubicBezTo>
                  <a:cubicBezTo>
                    <a:pt x="21" y="497"/>
                    <a:pt x="25" y="489"/>
                    <a:pt x="25" y="485"/>
                  </a:cubicBezTo>
                  <a:cubicBezTo>
                    <a:pt x="25" y="430"/>
                    <a:pt x="25" y="430"/>
                    <a:pt x="25" y="430"/>
                  </a:cubicBezTo>
                  <a:cubicBezTo>
                    <a:pt x="25" y="421"/>
                    <a:pt x="21" y="417"/>
                    <a:pt x="13" y="417"/>
                  </a:cubicBezTo>
                  <a:cubicBezTo>
                    <a:pt x="4" y="417"/>
                    <a:pt x="0" y="421"/>
                    <a:pt x="0" y="430"/>
                  </a:cubicBezTo>
                  <a:close/>
                  <a:moveTo>
                    <a:pt x="0" y="291"/>
                  </a:moveTo>
                  <a:lnTo>
                    <a:pt x="0" y="291"/>
                  </a:lnTo>
                  <a:cubicBezTo>
                    <a:pt x="0" y="346"/>
                    <a:pt x="0" y="346"/>
                    <a:pt x="0" y="346"/>
                  </a:cubicBezTo>
                  <a:cubicBezTo>
                    <a:pt x="0" y="350"/>
                    <a:pt x="4" y="358"/>
                    <a:pt x="13" y="358"/>
                  </a:cubicBezTo>
                  <a:cubicBezTo>
                    <a:pt x="21" y="358"/>
                    <a:pt x="25" y="350"/>
                    <a:pt x="25" y="346"/>
                  </a:cubicBezTo>
                  <a:cubicBezTo>
                    <a:pt x="25" y="291"/>
                    <a:pt x="25" y="291"/>
                    <a:pt x="25" y="291"/>
                  </a:cubicBezTo>
                  <a:cubicBezTo>
                    <a:pt x="25" y="282"/>
                    <a:pt x="21" y="278"/>
                    <a:pt x="13" y="278"/>
                  </a:cubicBezTo>
                  <a:cubicBezTo>
                    <a:pt x="4" y="278"/>
                    <a:pt x="0" y="282"/>
                    <a:pt x="0" y="291"/>
                  </a:cubicBezTo>
                  <a:close/>
                  <a:moveTo>
                    <a:pt x="0" y="152"/>
                  </a:moveTo>
                  <a:lnTo>
                    <a:pt x="0" y="152"/>
                  </a:lnTo>
                  <a:cubicBezTo>
                    <a:pt x="0" y="207"/>
                    <a:pt x="0" y="207"/>
                    <a:pt x="0" y="207"/>
                  </a:cubicBezTo>
                  <a:cubicBezTo>
                    <a:pt x="0" y="211"/>
                    <a:pt x="4" y="219"/>
                    <a:pt x="13" y="219"/>
                  </a:cubicBezTo>
                  <a:cubicBezTo>
                    <a:pt x="21" y="219"/>
                    <a:pt x="25" y="211"/>
                    <a:pt x="25" y="207"/>
                  </a:cubicBezTo>
                  <a:cubicBezTo>
                    <a:pt x="25" y="152"/>
                    <a:pt x="25" y="152"/>
                    <a:pt x="25" y="152"/>
                  </a:cubicBezTo>
                  <a:cubicBezTo>
                    <a:pt x="25" y="143"/>
                    <a:pt x="21" y="139"/>
                    <a:pt x="13" y="139"/>
                  </a:cubicBezTo>
                  <a:cubicBezTo>
                    <a:pt x="4" y="139"/>
                    <a:pt x="0" y="143"/>
                    <a:pt x="0" y="152"/>
                  </a:cubicBezTo>
                  <a:close/>
                  <a:moveTo>
                    <a:pt x="0" y="13"/>
                  </a:moveTo>
                  <a:lnTo>
                    <a:pt x="0" y="13"/>
                  </a:lnTo>
                  <a:cubicBezTo>
                    <a:pt x="0" y="67"/>
                    <a:pt x="0" y="67"/>
                    <a:pt x="0" y="67"/>
                  </a:cubicBezTo>
                  <a:cubicBezTo>
                    <a:pt x="0" y="72"/>
                    <a:pt x="4" y="81"/>
                    <a:pt x="13" y="81"/>
                  </a:cubicBezTo>
                  <a:cubicBezTo>
                    <a:pt x="21" y="81"/>
                    <a:pt x="25" y="72"/>
                    <a:pt x="25" y="67"/>
                  </a:cubicBezTo>
                  <a:cubicBezTo>
                    <a:pt x="25" y="13"/>
                    <a:pt x="25" y="13"/>
                    <a:pt x="25" y="13"/>
                  </a:cubicBezTo>
                  <a:cubicBezTo>
                    <a:pt x="25" y="4"/>
                    <a:pt x="21" y="0"/>
                    <a:pt x="13" y="0"/>
                  </a:cubicBezTo>
                  <a:cubicBezTo>
                    <a:pt x="4" y="0"/>
                    <a:pt x="0" y="4"/>
                    <a:pt x="0" y="13"/>
                  </a:cubicBezTo>
                  <a:close/>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25" name="Freeform 171"/>
            <p:cNvSpPr>
              <a:spLocks noChangeArrowheads="1"/>
            </p:cNvSpPr>
            <p:nvPr/>
          </p:nvSpPr>
          <p:spPr bwMode="auto">
            <a:xfrm>
              <a:off x="16232321" y="5133477"/>
              <a:ext cx="16540" cy="35836"/>
            </a:xfrm>
            <a:custGeom>
              <a:avLst/>
              <a:gdLst>
                <a:gd name="T0" fmla="*/ 0 w 26"/>
                <a:gd name="T1" fmla="*/ 13 h 56"/>
                <a:gd name="T2" fmla="*/ 0 w 26"/>
                <a:gd name="T3" fmla="*/ 13 h 56"/>
                <a:gd name="T4" fmla="*/ 0 w 26"/>
                <a:gd name="T5" fmla="*/ 42 h 56"/>
                <a:gd name="T6" fmla="*/ 13 w 26"/>
                <a:gd name="T7" fmla="*/ 55 h 56"/>
                <a:gd name="T8" fmla="*/ 25 w 26"/>
                <a:gd name="T9" fmla="*/ 42 h 56"/>
                <a:gd name="T10" fmla="*/ 25 w 26"/>
                <a:gd name="T11" fmla="*/ 13 h 56"/>
                <a:gd name="T12" fmla="*/ 13 w 26"/>
                <a:gd name="T13" fmla="*/ 0 h 56"/>
                <a:gd name="T14" fmla="*/ 0 w 26"/>
                <a:gd name="T15" fmla="*/ 13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56">
                  <a:moveTo>
                    <a:pt x="0" y="13"/>
                  </a:moveTo>
                  <a:lnTo>
                    <a:pt x="0" y="13"/>
                  </a:lnTo>
                  <a:cubicBezTo>
                    <a:pt x="0" y="42"/>
                    <a:pt x="0" y="42"/>
                    <a:pt x="0" y="42"/>
                  </a:cubicBezTo>
                  <a:cubicBezTo>
                    <a:pt x="0" y="46"/>
                    <a:pt x="4" y="55"/>
                    <a:pt x="13" y="55"/>
                  </a:cubicBezTo>
                  <a:cubicBezTo>
                    <a:pt x="21" y="55"/>
                    <a:pt x="25" y="46"/>
                    <a:pt x="25" y="42"/>
                  </a:cubicBezTo>
                  <a:cubicBezTo>
                    <a:pt x="25" y="13"/>
                    <a:pt x="25" y="13"/>
                    <a:pt x="25" y="13"/>
                  </a:cubicBezTo>
                  <a:cubicBezTo>
                    <a:pt x="25" y="4"/>
                    <a:pt x="21" y="0"/>
                    <a:pt x="13" y="0"/>
                  </a:cubicBezTo>
                  <a:cubicBezTo>
                    <a:pt x="4" y="0"/>
                    <a:pt x="0" y="4"/>
                    <a:pt x="0" y="13"/>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26" name="Freeform 172"/>
            <p:cNvSpPr>
              <a:spLocks noChangeArrowheads="1"/>
            </p:cNvSpPr>
            <p:nvPr/>
          </p:nvSpPr>
          <p:spPr bwMode="auto">
            <a:xfrm>
              <a:off x="19286682" y="4367129"/>
              <a:ext cx="19295" cy="802183"/>
            </a:xfrm>
            <a:custGeom>
              <a:avLst/>
              <a:gdLst>
                <a:gd name="T0" fmla="*/ 0 w 31"/>
                <a:gd name="T1" fmla="*/ 13 h 1283"/>
                <a:gd name="T2" fmla="*/ 0 w 31"/>
                <a:gd name="T3" fmla="*/ 13 h 1283"/>
                <a:gd name="T4" fmla="*/ 0 w 31"/>
                <a:gd name="T5" fmla="*/ 1269 h 1283"/>
                <a:gd name="T6" fmla="*/ 17 w 31"/>
                <a:gd name="T7" fmla="*/ 1282 h 1283"/>
                <a:gd name="T8" fmla="*/ 30 w 31"/>
                <a:gd name="T9" fmla="*/ 1269 h 1283"/>
                <a:gd name="T10" fmla="*/ 30 w 31"/>
                <a:gd name="T11" fmla="*/ 13 h 1283"/>
                <a:gd name="T12" fmla="*/ 17 w 31"/>
                <a:gd name="T13" fmla="*/ 0 h 1283"/>
                <a:gd name="T14" fmla="*/ 0 w 31"/>
                <a:gd name="T15" fmla="*/ 13 h 12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283">
                  <a:moveTo>
                    <a:pt x="0" y="13"/>
                  </a:moveTo>
                  <a:lnTo>
                    <a:pt x="0" y="13"/>
                  </a:lnTo>
                  <a:cubicBezTo>
                    <a:pt x="0" y="1269"/>
                    <a:pt x="0" y="1269"/>
                    <a:pt x="0" y="1269"/>
                  </a:cubicBezTo>
                  <a:cubicBezTo>
                    <a:pt x="0" y="1273"/>
                    <a:pt x="9" y="1282"/>
                    <a:pt x="17" y="1282"/>
                  </a:cubicBezTo>
                  <a:cubicBezTo>
                    <a:pt x="26" y="1282"/>
                    <a:pt x="30" y="1273"/>
                    <a:pt x="30" y="1269"/>
                  </a:cubicBezTo>
                  <a:cubicBezTo>
                    <a:pt x="30" y="13"/>
                    <a:pt x="30" y="13"/>
                    <a:pt x="30" y="13"/>
                  </a:cubicBezTo>
                  <a:cubicBezTo>
                    <a:pt x="30" y="5"/>
                    <a:pt x="26" y="0"/>
                    <a:pt x="17" y="0"/>
                  </a:cubicBezTo>
                  <a:cubicBezTo>
                    <a:pt x="9" y="0"/>
                    <a:pt x="0" y="5"/>
                    <a:pt x="0" y="13"/>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27" name="Freeform 173"/>
            <p:cNvSpPr>
              <a:spLocks noChangeArrowheads="1"/>
            </p:cNvSpPr>
            <p:nvPr/>
          </p:nvSpPr>
          <p:spPr bwMode="auto">
            <a:xfrm>
              <a:off x="15295062" y="5373304"/>
              <a:ext cx="826993" cy="16540"/>
            </a:xfrm>
            <a:custGeom>
              <a:avLst/>
              <a:gdLst>
                <a:gd name="T0" fmla="*/ 13 w 1321"/>
                <a:gd name="T1" fmla="*/ 25 h 26"/>
                <a:gd name="T2" fmla="*/ 13 w 1321"/>
                <a:gd name="T3" fmla="*/ 25 h 26"/>
                <a:gd name="T4" fmla="*/ 1303 w 1321"/>
                <a:gd name="T5" fmla="*/ 25 h 26"/>
                <a:gd name="T6" fmla="*/ 1320 w 1321"/>
                <a:gd name="T7" fmla="*/ 12 h 26"/>
                <a:gd name="T8" fmla="*/ 1303 w 1321"/>
                <a:gd name="T9" fmla="*/ 0 h 26"/>
                <a:gd name="T10" fmla="*/ 13 w 1321"/>
                <a:gd name="T11" fmla="*/ 0 h 26"/>
                <a:gd name="T12" fmla="*/ 0 w 1321"/>
                <a:gd name="T13" fmla="*/ 12 h 26"/>
                <a:gd name="T14" fmla="*/ 13 w 1321"/>
                <a:gd name="T15" fmla="*/ 25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1" h="26">
                  <a:moveTo>
                    <a:pt x="13" y="25"/>
                  </a:moveTo>
                  <a:lnTo>
                    <a:pt x="13" y="25"/>
                  </a:lnTo>
                  <a:cubicBezTo>
                    <a:pt x="1303" y="25"/>
                    <a:pt x="1303" y="25"/>
                    <a:pt x="1303" y="25"/>
                  </a:cubicBezTo>
                  <a:cubicBezTo>
                    <a:pt x="1311" y="25"/>
                    <a:pt x="1320" y="21"/>
                    <a:pt x="1320" y="12"/>
                  </a:cubicBezTo>
                  <a:cubicBezTo>
                    <a:pt x="1320" y="4"/>
                    <a:pt x="1311" y="0"/>
                    <a:pt x="1303" y="0"/>
                  </a:cubicBezTo>
                  <a:cubicBezTo>
                    <a:pt x="13" y="0"/>
                    <a:pt x="13" y="0"/>
                    <a:pt x="13" y="0"/>
                  </a:cubicBezTo>
                  <a:cubicBezTo>
                    <a:pt x="5" y="0"/>
                    <a:pt x="0" y="4"/>
                    <a:pt x="0" y="12"/>
                  </a:cubicBezTo>
                  <a:cubicBezTo>
                    <a:pt x="0" y="21"/>
                    <a:pt x="5" y="25"/>
                    <a:pt x="13" y="25"/>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28" name="Freeform 174"/>
            <p:cNvSpPr>
              <a:spLocks noChangeArrowheads="1"/>
            </p:cNvSpPr>
            <p:nvPr/>
          </p:nvSpPr>
          <p:spPr bwMode="auto">
            <a:xfrm>
              <a:off x="14605902" y="4143841"/>
              <a:ext cx="942772" cy="581653"/>
            </a:xfrm>
            <a:custGeom>
              <a:avLst/>
              <a:gdLst>
                <a:gd name="T0" fmla="*/ 17 w 1506"/>
                <a:gd name="T1" fmla="*/ 30 h 929"/>
                <a:gd name="T2" fmla="*/ 17 w 1506"/>
                <a:gd name="T3" fmla="*/ 30 h 929"/>
                <a:gd name="T4" fmla="*/ 586 w 1506"/>
                <a:gd name="T5" fmla="*/ 30 h 929"/>
                <a:gd name="T6" fmla="*/ 1480 w 1506"/>
                <a:gd name="T7" fmla="*/ 923 h 929"/>
                <a:gd name="T8" fmla="*/ 1501 w 1506"/>
                <a:gd name="T9" fmla="*/ 923 h 929"/>
                <a:gd name="T10" fmla="*/ 1501 w 1506"/>
                <a:gd name="T11" fmla="*/ 902 h 929"/>
                <a:gd name="T12" fmla="*/ 598 w 1506"/>
                <a:gd name="T13" fmla="*/ 0 h 929"/>
                <a:gd name="T14" fmla="*/ 17 w 1506"/>
                <a:gd name="T15" fmla="*/ 0 h 929"/>
                <a:gd name="T16" fmla="*/ 0 w 1506"/>
                <a:gd name="T17" fmla="*/ 13 h 929"/>
                <a:gd name="T18" fmla="*/ 17 w 1506"/>
                <a:gd name="T19" fmla="*/ 30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6" h="929">
                  <a:moveTo>
                    <a:pt x="17" y="30"/>
                  </a:moveTo>
                  <a:lnTo>
                    <a:pt x="17" y="30"/>
                  </a:lnTo>
                  <a:cubicBezTo>
                    <a:pt x="586" y="30"/>
                    <a:pt x="586" y="30"/>
                    <a:pt x="586" y="30"/>
                  </a:cubicBezTo>
                  <a:cubicBezTo>
                    <a:pt x="1480" y="923"/>
                    <a:pt x="1480" y="923"/>
                    <a:pt x="1480" y="923"/>
                  </a:cubicBezTo>
                  <a:cubicBezTo>
                    <a:pt x="1484" y="928"/>
                    <a:pt x="1492" y="928"/>
                    <a:pt x="1501" y="923"/>
                  </a:cubicBezTo>
                  <a:cubicBezTo>
                    <a:pt x="1505" y="915"/>
                    <a:pt x="1505" y="907"/>
                    <a:pt x="1501" y="902"/>
                  </a:cubicBezTo>
                  <a:cubicBezTo>
                    <a:pt x="598" y="0"/>
                    <a:pt x="598" y="0"/>
                    <a:pt x="598" y="0"/>
                  </a:cubicBezTo>
                  <a:cubicBezTo>
                    <a:pt x="17" y="0"/>
                    <a:pt x="17" y="0"/>
                    <a:pt x="17" y="0"/>
                  </a:cubicBezTo>
                  <a:cubicBezTo>
                    <a:pt x="8" y="0"/>
                    <a:pt x="0" y="9"/>
                    <a:pt x="0" y="13"/>
                  </a:cubicBezTo>
                  <a:cubicBezTo>
                    <a:pt x="0" y="21"/>
                    <a:pt x="8" y="30"/>
                    <a:pt x="17" y="30"/>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29" name="Freeform 175"/>
            <p:cNvSpPr>
              <a:spLocks noChangeArrowheads="1"/>
            </p:cNvSpPr>
            <p:nvPr/>
          </p:nvSpPr>
          <p:spPr bwMode="auto">
            <a:xfrm>
              <a:off x="21117094" y="4452584"/>
              <a:ext cx="19295" cy="818725"/>
            </a:xfrm>
            <a:custGeom>
              <a:avLst/>
              <a:gdLst>
                <a:gd name="T0" fmla="*/ 0 w 30"/>
                <a:gd name="T1" fmla="*/ 13 h 1308"/>
                <a:gd name="T2" fmla="*/ 0 w 30"/>
                <a:gd name="T3" fmla="*/ 13 h 1308"/>
                <a:gd name="T4" fmla="*/ 0 w 30"/>
                <a:gd name="T5" fmla="*/ 1294 h 1308"/>
                <a:gd name="T6" fmla="*/ 12 w 30"/>
                <a:gd name="T7" fmla="*/ 1307 h 1308"/>
                <a:gd name="T8" fmla="*/ 29 w 30"/>
                <a:gd name="T9" fmla="*/ 1294 h 1308"/>
                <a:gd name="T10" fmla="*/ 29 w 30"/>
                <a:gd name="T11" fmla="*/ 13 h 1308"/>
                <a:gd name="T12" fmla="*/ 12 w 30"/>
                <a:gd name="T13" fmla="*/ 0 h 1308"/>
                <a:gd name="T14" fmla="*/ 0 w 30"/>
                <a:gd name="T15" fmla="*/ 13 h 1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308">
                  <a:moveTo>
                    <a:pt x="0" y="13"/>
                  </a:moveTo>
                  <a:lnTo>
                    <a:pt x="0" y="13"/>
                  </a:lnTo>
                  <a:cubicBezTo>
                    <a:pt x="0" y="1294"/>
                    <a:pt x="0" y="1294"/>
                    <a:pt x="0" y="1294"/>
                  </a:cubicBezTo>
                  <a:cubicBezTo>
                    <a:pt x="0" y="1303"/>
                    <a:pt x="8" y="1307"/>
                    <a:pt x="12" y="1307"/>
                  </a:cubicBezTo>
                  <a:cubicBezTo>
                    <a:pt x="21" y="1307"/>
                    <a:pt x="29" y="1303"/>
                    <a:pt x="29" y="1294"/>
                  </a:cubicBezTo>
                  <a:cubicBezTo>
                    <a:pt x="29" y="13"/>
                    <a:pt x="29" y="13"/>
                    <a:pt x="29" y="13"/>
                  </a:cubicBezTo>
                  <a:cubicBezTo>
                    <a:pt x="29" y="9"/>
                    <a:pt x="21" y="0"/>
                    <a:pt x="12" y="0"/>
                  </a:cubicBezTo>
                  <a:cubicBezTo>
                    <a:pt x="8" y="0"/>
                    <a:pt x="0" y="9"/>
                    <a:pt x="0" y="13"/>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30" name="Freeform 176"/>
            <p:cNvSpPr>
              <a:spLocks noChangeArrowheads="1"/>
            </p:cNvSpPr>
            <p:nvPr/>
          </p:nvSpPr>
          <p:spPr bwMode="auto">
            <a:xfrm>
              <a:off x="17759501" y="5293363"/>
              <a:ext cx="19295" cy="512736"/>
            </a:xfrm>
            <a:custGeom>
              <a:avLst/>
              <a:gdLst>
                <a:gd name="T0" fmla="*/ 0 w 30"/>
                <a:gd name="T1" fmla="*/ 746 h 819"/>
                <a:gd name="T2" fmla="*/ 0 w 30"/>
                <a:gd name="T3" fmla="*/ 746 h 819"/>
                <a:gd name="T4" fmla="*/ 0 w 30"/>
                <a:gd name="T5" fmla="*/ 801 h 819"/>
                <a:gd name="T6" fmla="*/ 12 w 30"/>
                <a:gd name="T7" fmla="*/ 818 h 819"/>
                <a:gd name="T8" fmla="*/ 29 w 30"/>
                <a:gd name="T9" fmla="*/ 801 h 819"/>
                <a:gd name="T10" fmla="*/ 29 w 30"/>
                <a:gd name="T11" fmla="*/ 746 h 819"/>
                <a:gd name="T12" fmla="*/ 12 w 30"/>
                <a:gd name="T13" fmla="*/ 734 h 819"/>
                <a:gd name="T14" fmla="*/ 0 w 30"/>
                <a:gd name="T15" fmla="*/ 746 h 819"/>
                <a:gd name="T16" fmla="*/ 0 w 30"/>
                <a:gd name="T17" fmla="*/ 599 h 819"/>
                <a:gd name="T18" fmla="*/ 0 w 30"/>
                <a:gd name="T19" fmla="*/ 599 h 819"/>
                <a:gd name="T20" fmla="*/ 0 w 30"/>
                <a:gd name="T21" fmla="*/ 657 h 819"/>
                <a:gd name="T22" fmla="*/ 12 w 30"/>
                <a:gd name="T23" fmla="*/ 670 h 819"/>
                <a:gd name="T24" fmla="*/ 29 w 30"/>
                <a:gd name="T25" fmla="*/ 657 h 819"/>
                <a:gd name="T26" fmla="*/ 29 w 30"/>
                <a:gd name="T27" fmla="*/ 599 h 819"/>
                <a:gd name="T28" fmla="*/ 12 w 30"/>
                <a:gd name="T29" fmla="*/ 586 h 819"/>
                <a:gd name="T30" fmla="*/ 0 w 30"/>
                <a:gd name="T31" fmla="*/ 599 h 819"/>
                <a:gd name="T32" fmla="*/ 0 w 30"/>
                <a:gd name="T33" fmla="*/ 456 h 819"/>
                <a:gd name="T34" fmla="*/ 0 w 30"/>
                <a:gd name="T35" fmla="*/ 456 h 819"/>
                <a:gd name="T36" fmla="*/ 0 w 30"/>
                <a:gd name="T37" fmla="*/ 510 h 819"/>
                <a:gd name="T38" fmla="*/ 12 w 30"/>
                <a:gd name="T39" fmla="*/ 523 h 819"/>
                <a:gd name="T40" fmla="*/ 29 w 30"/>
                <a:gd name="T41" fmla="*/ 510 h 819"/>
                <a:gd name="T42" fmla="*/ 29 w 30"/>
                <a:gd name="T43" fmla="*/ 456 h 819"/>
                <a:gd name="T44" fmla="*/ 12 w 30"/>
                <a:gd name="T45" fmla="*/ 438 h 819"/>
                <a:gd name="T46" fmla="*/ 0 w 30"/>
                <a:gd name="T47" fmla="*/ 456 h 819"/>
                <a:gd name="T48" fmla="*/ 0 w 30"/>
                <a:gd name="T49" fmla="*/ 308 h 819"/>
                <a:gd name="T50" fmla="*/ 0 w 30"/>
                <a:gd name="T51" fmla="*/ 308 h 819"/>
                <a:gd name="T52" fmla="*/ 0 w 30"/>
                <a:gd name="T53" fmla="*/ 363 h 819"/>
                <a:gd name="T54" fmla="*/ 12 w 30"/>
                <a:gd name="T55" fmla="*/ 379 h 819"/>
                <a:gd name="T56" fmla="*/ 29 w 30"/>
                <a:gd name="T57" fmla="*/ 363 h 819"/>
                <a:gd name="T58" fmla="*/ 29 w 30"/>
                <a:gd name="T59" fmla="*/ 308 h 819"/>
                <a:gd name="T60" fmla="*/ 12 w 30"/>
                <a:gd name="T61" fmla="*/ 295 h 819"/>
                <a:gd name="T62" fmla="*/ 0 w 30"/>
                <a:gd name="T63" fmla="*/ 308 h 819"/>
                <a:gd name="T64" fmla="*/ 0 w 30"/>
                <a:gd name="T65" fmla="*/ 160 h 819"/>
                <a:gd name="T66" fmla="*/ 0 w 30"/>
                <a:gd name="T67" fmla="*/ 160 h 819"/>
                <a:gd name="T68" fmla="*/ 0 w 30"/>
                <a:gd name="T69" fmla="*/ 220 h 819"/>
                <a:gd name="T70" fmla="*/ 12 w 30"/>
                <a:gd name="T71" fmla="*/ 232 h 819"/>
                <a:gd name="T72" fmla="*/ 29 w 30"/>
                <a:gd name="T73" fmla="*/ 220 h 819"/>
                <a:gd name="T74" fmla="*/ 29 w 30"/>
                <a:gd name="T75" fmla="*/ 160 h 819"/>
                <a:gd name="T76" fmla="*/ 12 w 30"/>
                <a:gd name="T77" fmla="*/ 148 h 819"/>
                <a:gd name="T78" fmla="*/ 0 w 30"/>
                <a:gd name="T79" fmla="*/ 160 h 819"/>
                <a:gd name="T80" fmla="*/ 0 w 30"/>
                <a:gd name="T81" fmla="*/ 17 h 819"/>
                <a:gd name="T82" fmla="*/ 0 w 30"/>
                <a:gd name="T83" fmla="*/ 17 h 819"/>
                <a:gd name="T84" fmla="*/ 0 w 30"/>
                <a:gd name="T85" fmla="*/ 72 h 819"/>
                <a:gd name="T86" fmla="*/ 12 w 30"/>
                <a:gd name="T87" fmla="*/ 84 h 819"/>
                <a:gd name="T88" fmla="*/ 29 w 30"/>
                <a:gd name="T89" fmla="*/ 72 h 819"/>
                <a:gd name="T90" fmla="*/ 29 w 30"/>
                <a:gd name="T91" fmla="*/ 17 h 819"/>
                <a:gd name="T92" fmla="*/ 12 w 30"/>
                <a:gd name="T93" fmla="*/ 0 h 819"/>
                <a:gd name="T94" fmla="*/ 0 w 30"/>
                <a:gd name="T95" fmla="*/ 17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 h="819">
                  <a:moveTo>
                    <a:pt x="0" y="746"/>
                  </a:moveTo>
                  <a:lnTo>
                    <a:pt x="0" y="746"/>
                  </a:lnTo>
                  <a:cubicBezTo>
                    <a:pt x="0" y="801"/>
                    <a:pt x="0" y="801"/>
                    <a:pt x="0" y="801"/>
                  </a:cubicBezTo>
                  <a:cubicBezTo>
                    <a:pt x="0" y="810"/>
                    <a:pt x="4" y="818"/>
                    <a:pt x="12" y="818"/>
                  </a:cubicBezTo>
                  <a:cubicBezTo>
                    <a:pt x="21" y="818"/>
                    <a:pt x="29" y="810"/>
                    <a:pt x="29" y="801"/>
                  </a:cubicBezTo>
                  <a:cubicBezTo>
                    <a:pt x="29" y="746"/>
                    <a:pt x="29" y="746"/>
                    <a:pt x="29" y="746"/>
                  </a:cubicBezTo>
                  <a:cubicBezTo>
                    <a:pt x="29" y="738"/>
                    <a:pt x="21" y="734"/>
                    <a:pt x="12" y="734"/>
                  </a:cubicBezTo>
                  <a:cubicBezTo>
                    <a:pt x="4" y="734"/>
                    <a:pt x="0" y="738"/>
                    <a:pt x="0" y="746"/>
                  </a:cubicBezTo>
                  <a:close/>
                  <a:moveTo>
                    <a:pt x="0" y="599"/>
                  </a:moveTo>
                  <a:lnTo>
                    <a:pt x="0" y="599"/>
                  </a:lnTo>
                  <a:cubicBezTo>
                    <a:pt x="0" y="657"/>
                    <a:pt x="0" y="657"/>
                    <a:pt x="0" y="657"/>
                  </a:cubicBezTo>
                  <a:cubicBezTo>
                    <a:pt x="0" y="666"/>
                    <a:pt x="4" y="670"/>
                    <a:pt x="12" y="670"/>
                  </a:cubicBezTo>
                  <a:cubicBezTo>
                    <a:pt x="21" y="670"/>
                    <a:pt x="29" y="666"/>
                    <a:pt x="29" y="657"/>
                  </a:cubicBezTo>
                  <a:cubicBezTo>
                    <a:pt x="29" y="599"/>
                    <a:pt x="29" y="599"/>
                    <a:pt x="29" y="599"/>
                  </a:cubicBezTo>
                  <a:cubicBezTo>
                    <a:pt x="29" y="595"/>
                    <a:pt x="21" y="586"/>
                    <a:pt x="12" y="586"/>
                  </a:cubicBezTo>
                  <a:cubicBezTo>
                    <a:pt x="4" y="586"/>
                    <a:pt x="0" y="595"/>
                    <a:pt x="0" y="599"/>
                  </a:cubicBezTo>
                  <a:close/>
                  <a:moveTo>
                    <a:pt x="0" y="456"/>
                  </a:moveTo>
                  <a:lnTo>
                    <a:pt x="0" y="456"/>
                  </a:lnTo>
                  <a:cubicBezTo>
                    <a:pt x="0" y="510"/>
                    <a:pt x="0" y="510"/>
                    <a:pt x="0" y="510"/>
                  </a:cubicBezTo>
                  <a:cubicBezTo>
                    <a:pt x="0" y="518"/>
                    <a:pt x="4" y="523"/>
                    <a:pt x="12" y="523"/>
                  </a:cubicBezTo>
                  <a:cubicBezTo>
                    <a:pt x="21" y="523"/>
                    <a:pt x="29" y="518"/>
                    <a:pt x="29" y="510"/>
                  </a:cubicBezTo>
                  <a:cubicBezTo>
                    <a:pt x="29" y="456"/>
                    <a:pt x="29" y="456"/>
                    <a:pt x="29" y="456"/>
                  </a:cubicBezTo>
                  <a:cubicBezTo>
                    <a:pt x="29" y="447"/>
                    <a:pt x="21" y="438"/>
                    <a:pt x="12" y="438"/>
                  </a:cubicBezTo>
                  <a:cubicBezTo>
                    <a:pt x="4" y="438"/>
                    <a:pt x="0" y="447"/>
                    <a:pt x="0" y="456"/>
                  </a:cubicBezTo>
                  <a:close/>
                  <a:moveTo>
                    <a:pt x="0" y="308"/>
                  </a:moveTo>
                  <a:lnTo>
                    <a:pt x="0" y="308"/>
                  </a:lnTo>
                  <a:cubicBezTo>
                    <a:pt x="0" y="363"/>
                    <a:pt x="0" y="363"/>
                    <a:pt x="0" y="363"/>
                  </a:cubicBezTo>
                  <a:cubicBezTo>
                    <a:pt x="0" y="371"/>
                    <a:pt x="4" y="379"/>
                    <a:pt x="12" y="379"/>
                  </a:cubicBezTo>
                  <a:cubicBezTo>
                    <a:pt x="21" y="379"/>
                    <a:pt x="29" y="371"/>
                    <a:pt x="29" y="363"/>
                  </a:cubicBezTo>
                  <a:cubicBezTo>
                    <a:pt x="29" y="308"/>
                    <a:pt x="29" y="308"/>
                    <a:pt x="29" y="308"/>
                  </a:cubicBezTo>
                  <a:cubicBezTo>
                    <a:pt x="29" y="299"/>
                    <a:pt x="21" y="295"/>
                    <a:pt x="12" y="295"/>
                  </a:cubicBezTo>
                  <a:cubicBezTo>
                    <a:pt x="4" y="295"/>
                    <a:pt x="0" y="299"/>
                    <a:pt x="0" y="308"/>
                  </a:cubicBezTo>
                  <a:close/>
                  <a:moveTo>
                    <a:pt x="0" y="160"/>
                  </a:moveTo>
                  <a:lnTo>
                    <a:pt x="0" y="160"/>
                  </a:lnTo>
                  <a:cubicBezTo>
                    <a:pt x="0" y="220"/>
                    <a:pt x="0" y="220"/>
                    <a:pt x="0" y="220"/>
                  </a:cubicBezTo>
                  <a:cubicBezTo>
                    <a:pt x="0" y="228"/>
                    <a:pt x="4" y="232"/>
                    <a:pt x="12" y="232"/>
                  </a:cubicBezTo>
                  <a:cubicBezTo>
                    <a:pt x="21" y="232"/>
                    <a:pt x="29" y="228"/>
                    <a:pt x="29" y="220"/>
                  </a:cubicBezTo>
                  <a:cubicBezTo>
                    <a:pt x="29" y="160"/>
                    <a:pt x="29" y="160"/>
                    <a:pt x="29" y="160"/>
                  </a:cubicBezTo>
                  <a:cubicBezTo>
                    <a:pt x="29" y="156"/>
                    <a:pt x="21" y="148"/>
                    <a:pt x="12" y="148"/>
                  </a:cubicBezTo>
                  <a:cubicBezTo>
                    <a:pt x="4" y="148"/>
                    <a:pt x="0" y="156"/>
                    <a:pt x="0" y="160"/>
                  </a:cubicBezTo>
                  <a:close/>
                  <a:moveTo>
                    <a:pt x="0" y="17"/>
                  </a:moveTo>
                  <a:lnTo>
                    <a:pt x="0" y="17"/>
                  </a:lnTo>
                  <a:cubicBezTo>
                    <a:pt x="0" y="72"/>
                    <a:pt x="0" y="72"/>
                    <a:pt x="0" y="72"/>
                  </a:cubicBezTo>
                  <a:cubicBezTo>
                    <a:pt x="0" y="80"/>
                    <a:pt x="4" y="84"/>
                    <a:pt x="12" y="84"/>
                  </a:cubicBezTo>
                  <a:cubicBezTo>
                    <a:pt x="21" y="84"/>
                    <a:pt x="29" y="80"/>
                    <a:pt x="29" y="72"/>
                  </a:cubicBezTo>
                  <a:cubicBezTo>
                    <a:pt x="29" y="17"/>
                    <a:pt x="29" y="17"/>
                    <a:pt x="29" y="17"/>
                  </a:cubicBezTo>
                  <a:cubicBezTo>
                    <a:pt x="29" y="9"/>
                    <a:pt x="21" y="0"/>
                    <a:pt x="12" y="0"/>
                  </a:cubicBezTo>
                  <a:cubicBezTo>
                    <a:pt x="4" y="0"/>
                    <a:pt x="0" y="9"/>
                    <a:pt x="0" y="17"/>
                  </a:cubicBezTo>
                  <a:close/>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31" name="Freeform 177"/>
            <p:cNvSpPr>
              <a:spLocks noChangeArrowheads="1"/>
            </p:cNvSpPr>
            <p:nvPr/>
          </p:nvSpPr>
          <p:spPr bwMode="auto">
            <a:xfrm>
              <a:off x="17767770" y="3857149"/>
              <a:ext cx="2758" cy="68917"/>
            </a:xfrm>
            <a:custGeom>
              <a:avLst/>
              <a:gdLst>
                <a:gd name="T0" fmla="*/ 0 w 5"/>
                <a:gd name="T1" fmla="*/ 0 h 111"/>
                <a:gd name="T2" fmla="*/ 0 w 5"/>
                <a:gd name="T3" fmla="*/ 0 h 111"/>
                <a:gd name="T4" fmla="*/ 4 w 5"/>
                <a:gd name="T5" fmla="*/ 0 h 111"/>
                <a:gd name="T6" fmla="*/ 4 w 5"/>
                <a:gd name="T7" fmla="*/ 110 h 111"/>
                <a:gd name="T8" fmla="*/ 0 w 5"/>
                <a:gd name="T9" fmla="*/ 110 h 111"/>
                <a:gd name="T10" fmla="*/ 0 w 5"/>
                <a:gd name="T11" fmla="*/ 110 h 111"/>
                <a:gd name="T12" fmla="*/ 0 w 5"/>
                <a:gd name="T13" fmla="*/ 0 h 111"/>
              </a:gdLst>
              <a:ahLst/>
              <a:cxnLst>
                <a:cxn ang="0">
                  <a:pos x="T0" y="T1"/>
                </a:cxn>
                <a:cxn ang="0">
                  <a:pos x="T2" y="T3"/>
                </a:cxn>
                <a:cxn ang="0">
                  <a:pos x="T4" y="T5"/>
                </a:cxn>
                <a:cxn ang="0">
                  <a:pos x="T6" y="T7"/>
                </a:cxn>
                <a:cxn ang="0">
                  <a:pos x="T8" y="T9"/>
                </a:cxn>
                <a:cxn ang="0">
                  <a:pos x="T10" y="T11"/>
                </a:cxn>
                <a:cxn ang="0">
                  <a:pos x="T12" y="T13"/>
                </a:cxn>
              </a:cxnLst>
              <a:rect l="0" t="0" r="r" b="b"/>
              <a:pathLst>
                <a:path w="5" h="111">
                  <a:moveTo>
                    <a:pt x="0" y="0"/>
                  </a:moveTo>
                  <a:lnTo>
                    <a:pt x="0" y="0"/>
                  </a:lnTo>
                  <a:lnTo>
                    <a:pt x="4" y="0"/>
                  </a:lnTo>
                  <a:lnTo>
                    <a:pt x="4" y="110"/>
                  </a:lnTo>
                  <a:lnTo>
                    <a:pt x="0" y="110"/>
                  </a:lnTo>
                  <a:lnTo>
                    <a:pt x="0" y="110"/>
                  </a:lnTo>
                  <a:lnTo>
                    <a:pt x="0" y="0"/>
                  </a:lnTo>
                </a:path>
              </a:pathLst>
            </a:custGeom>
            <a:solidFill>
              <a:srgbClr val="41414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32" name="Freeform 178"/>
            <p:cNvSpPr>
              <a:spLocks noChangeArrowheads="1"/>
            </p:cNvSpPr>
            <p:nvPr/>
          </p:nvSpPr>
          <p:spPr bwMode="auto">
            <a:xfrm>
              <a:off x="17770528" y="3923309"/>
              <a:ext cx="2756" cy="275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41414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33" name="Freeform 179"/>
            <p:cNvSpPr>
              <a:spLocks noChangeArrowheads="1"/>
            </p:cNvSpPr>
            <p:nvPr/>
          </p:nvSpPr>
          <p:spPr bwMode="auto">
            <a:xfrm>
              <a:off x="17304654" y="3859907"/>
              <a:ext cx="463116" cy="1127467"/>
            </a:xfrm>
            <a:custGeom>
              <a:avLst/>
              <a:gdLst>
                <a:gd name="T0" fmla="*/ 742 w 743"/>
                <a:gd name="T1" fmla="*/ 1804 h 1805"/>
                <a:gd name="T2" fmla="*/ 742 w 743"/>
                <a:gd name="T3" fmla="*/ 1804 h 1805"/>
                <a:gd name="T4" fmla="*/ 397 w 743"/>
                <a:gd name="T5" fmla="*/ 1804 h 1805"/>
                <a:gd name="T6" fmla="*/ 355 w 743"/>
                <a:gd name="T7" fmla="*/ 1804 h 1805"/>
                <a:gd name="T8" fmla="*/ 347 w 743"/>
                <a:gd name="T9" fmla="*/ 1749 h 1805"/>
                <a:gd name="T10" fmla="*/ 333 w 743"/>
                <a:gd name="T11" fmla="*/ 1669 h 1805"/>
                <a:gd name="T12" fmla="*/ 194 w 743"/>
                <a:gd name="T13" fmla="*/ 1277 h 1805"/>
                <a:gd name="T14" fmla="*/ 64 w 743"/>
                <a:gd name="T15" fmla="*/ 1041 h 1805"/>
                <a:gd name="T16" fmla="*/ 0 w 743"/>
                <a:gd name="T17" fmla="*/ 758 h 1805"/>
                <a:gd name="T18" fmla="*/ 0 w 743"/>
                <a:gd name="T19" fmla="*/ 758 h 1805"/>
                <a:gd name="T20" fmla="*/ 215 w 743"/>
                <a:gd name="T21" fmla="*/ 224 h 1805"/>
                <a:gd name="T22" fmla="*/ 738 w 743"/>
                <a:gd name="T23" fmla="*/ 0 h 1805"/>
                <a:gd name="T24" fmla="*/ 738 w 743"/>
                <a:gd name="T25" fmla="*/ 0 h 1805"/>
                <a:gd name="T26" fmla="*/ 738 w 743"/>
                <a:gd name="T27" fmla="*/ 0 h 1805"/>
                <a:gd name="T28" fmla="*/ 738 w 743"/>
                <a:gd name="T29" fmla="*/ 0 h 1805"/>
                <a:gd name="T30" fmla="*/ 738 w 743"/>
                <a:gd name="T31" fmla="*/ 0 h 1805"/>
                <a:gd name="T32" fmla="*/ 742 w 743"/>
                <a:gd name="T33" fmla="*/ 0 h 1805"/>
                <a:gd name="T34" fmla="*/ 742 w 743"/>
                <a:gd name="T35" fmla="*/ 1804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3" h="1805">
                  <a:moveTo>
                    <a:pt x="742" y="1804"/>
                  </a:moveTo>
                  <a:lnTo>
                    <a:pt x="742" y="1804"/>
                  </a:lnTo>
                  <a:cubicBezTo>
                    <a:pt x="397" y="1804"/>
                    <a:pt x="397" y="1804"/>
                    <a:pt x="397" y="1804"/>
                  </a:cubicBezTo>
                  <a:cubicBezTo>
                    <a:pt x="355" y="1804"/>
                    <a:pt x="355" y="1804"/>
                    <a:pt x="355" y="1804"/>
                  </a:cubicBezTo>
                  <a:cubicBezTo>
                    <a:pt x="347" y="1749"/>
                    <a:pt x="347" y="1749"/>
                    <a:pt x="347" y="1749"/>
                  </a:cubicBezTo>
                  <a:cubicBezTo>
                    <a:pt x="342" y="1728"/>
                    <a:pt x="338" y="1699"/>
                    <a:pt x="333" y="1669"/>
                  </a:cubicBezTo>
                  <a:cubicBezTo>
                    <a:pt x="308" y="1526"/>
                    <a:pt x="291" y="1425"/>
                    <a:pt x="194" y="1277"/>
                  </a:cubicBezTo>
                  <a:cubicBezTo>
                    <a:pt x="148" y="1201"/>
                    <a:pt x="102" y="1126"/>
                    <a:pt x="64" y="1041"/>
                  </a:cubicBezTo>
                  <a:cubicBezTo>
                    <a:pt x="26" y="953"/>
                    <a:pt x="0" y="860"/>
                    <a:pt x="0" y="758"/>
                  </a:cubicBezTo>
                  <a:lnTo>
                    <a:pt x="0" y="758"/>
                  </a:lnTo>
                  <a:cubicBezTo>
                    <a:pt x="0" y="552"/>
                    <a:pt x="85" y="363"/>
                    <a:pt x="215" y="224"/>
                  </a:cubicBezTo>
                  <a:cubicBezTo>
                    <a:pt x="351" y="84"/>
                    <a:pt x="536" y="0"/>
                    <a:pt x="738" y="0"/>
                  </a:cubicBezTo>
                  <a:lnTo>
                    <a:pt x="738" y="0"/>
                  </a:lnTo>
                  <a:lnTo>
                    <a:pt x="738" y="0"/>
                  </a:lnTo>
                  <a:lnTo>
                    <a:pt x="738" y="0"/>
                  </a:lnTo>
                  <a:lnTo>
                    <a:pt x="738" y="0"/>
                  </a:lnTo>
                  <a:cubicBezTo>
                    <a:pt x="742" y="0"/>
                    <a:pt x="742" y="0"/>
                    <a:pt x="742" y="0"/>
                  </a:cubicBezTo>
                  <a:lnTo>
                    <a:pt x="742" y="1804"/>
                  </a:lnTo>
                </a:path>
              </a:pathLst>
            </a:custGeom>
            <a:solidFill>
              <a:srgbClr val="FFCC0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34" name="Freeform 180"/>
            <p:cNvSpPr>
              <a:spLocks noChangeArrowheads="1"/>
            </p:cNvSpPr>
            <p:nvPr/>
          </p:nvSpPr>
          <p:spPr bwMode="auto">
            <a:xfrm>
              <a:off x="17770528" y="3859907"/>
              <a:ext cx="463116" cy="1127467"/>
            </a:xfrm>
            <a:custGeom>
              <a:avLst/>
              <a:gdLst>
                <a:gd name="T0" fmla="*/ 405 w 739"/>
                <a:gd name="T1" fmla="*/ 1669 h 1805"/>
                <a:gd name="T2" fmla="*/ 405 w 739"/>
                <a:gd name="T3" fmla="*/ 1669 h 1805"/>
                <a:gd name="T4" fmla="*/ 392 w 739"/>
                <a:gd name="T5" fmla="*/ 1749 h 1805"/>
                <a:gd name="T6" fmla="*/ 388 w 739"/>
                <a:gd name="T7" fmla="*/ 1804 h 1805"/>
                <a:gd name="T8" fmla="*/ 342 w 739"/>
                <a:gd name="T9" fmla="*/ 1804 h 1805"/>
                <a:gd name="T10" fmla="*/ 0 w 739"/>
                <a:gd name="T11" fmla="*/ 1804 h 1805"/>
                <a:gd name="T12" fmla="*/ 0 w 739"/>
                <a:gd name="T13" fmla="*/ 1804 h 1805"/>
                <a:gd name="T14" fmla="*/ 0 w 739"/>
                <a:gd name="T15" fmla="*/ 0 h 1805"/>
                <a:gd name="T16" fmla="*/ 0 w 739"/>
                <a:gd name="T17" fmla="*/ 0 h 1805"/>
                <a:gd name="T18" fmla="*/ 0 w 739"/>
                <a:gd name="T19" fmla="*/ 0 h 1805"/>
                <a:gd name="T20" fmla="*/ 0 w 739"/>
                <a:gd name="T21" fmla="*/ 0 h 1805"/>
                <a:gd name="T22" fmla="*/ 0 w 739"/>
                <a:gd name="T23" fmla="*/ 0 h 1805"/>
                <a:gd name="T24" fmla="*/ 0 w 739"/>
                <a:gd name="T25" fmla="*/ 0 h 1805"/>
                <a:gd name="T26" fmla="*/ 0 w 739"/>
                <a:gd name="T27" fmla="*/ 0 h 1805"/>
                <a:gd name="T28" fmla="*/ 523 w 739"/>
                <a:gd name="T29" fmla="*/ 224 h 1805"/>
                <a:gd name="T30" fmla="*/ 738 w 739"/>
                <a:gd name="T31" fmla="*/ 758 h 1805"/>
                <a:gd name="T32" fmla="*/ 738 w 739"/>
                <a:gd name="T33" fmla="*/ 758 h 1805"/>
                <a:gd name="T34" fmla="*/ 675 w 739"/>
                <a:gd name="T35" fmla="*/ 1041 h 1805"/>
                <a:gd name="T36" fmla="*/ 544 w 739"/>
                <a:gd name="T37" fmla="*/ 1277 h 1805"/>
                <a:gd name="T38" fmla="*/ 405 w 739"/>
                <a:gd name="T39" fmla="*/ 1669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9" h="1805">
                  <a:moveTo>
                    <a:pt x="405" y="1669"/>
                  </a:moveTo>
                  <a:lnTo>
                    <a:pt x="405" y="1669"/>
                  </a:lnTo>
                  <a:cubicBezTo>
                    <a:pt x="401" y="1699"/>
                    <a:pt x="396" y="1728"/>
                    <a:pt x="392" y="1749"/>
                  </a:cubicBezTo>
                  <a:cubicBezTo>
                    <a:pt x="388" y="1804"/>
                    <a:pt x="388" y="1804"/>
                    <a:pt x="388" y="1804"/>
                  </a:cubicBezTo>
                  <a:cubicBezTo>
                    <a:pt x="342" y="1804"/>
                    <a:pt x="342" y="1804"/>
                    <a:pt x="342" y="1804"/>
                  </a:cubicBezTo>
                  <a:cubicBezTo>
                    <a:pt x="0" y="1804"/>
                    <a:pt x="0" y="1804"/>
                    <a:pt x="0" y="1804"/>
                  </a:cubicBezTo>
                  <a:lnTo>
                    <a:pt x="0" y="1804"/>
                  </a:lnTo>
                  <a:cubicBezTo>
                    <a:pt x="0" y="0"/>
                    <a:pt x="0" y="0"/>
                    <a:pt x="0" y="0"/>
                  </a:cubicBezTo>
                  <a:lnTo>
                    <a:pt x="0" y="0"/>
                  </a:lnTo>
                  <a:lnTo>
                    <a:pt x="0" y="0"/>
                  </a:lnTo>
                  <a:lnTo>
                    <a:pt x="0" y="0"/>
                  </a:lnTo>
                  <a:lnTo>
                    <a:pt x="0" y="0"/>
                  </a:lnTo>
                  <a:lnTo>
                    <a:pt x="0" y="0"/>
                  </a:lnTo>
                  <a:lnTo>
                    <a:pt x="0" y="0"/>
                  </a:lnTo>
                  <a:cubicBezTo>
                    <a:pt x="203" y="0"/>
                    <a:pt x="388" y="84"/>
                    <a:pt x="523" y="224"/>
                  </a:cubicBezTo>
                  <a:cubicBezTo>
                    <a:pt x="654" y="363"/>
                    <a:pt x="738" y="552"/>
                    <a:pt x="738" y="758"/>
                  </a:cubicBezTo>
                  <a:lnTo>
                    <a:pt x="738" y="758"/>
                  </a:lnTo>
                  <a:cubicBezTo>
                    <a:pt x="738" y="860"/>
                    <a:pt x="713" y="953"/>
                    <a:pt x="675" y="1041"/>
                  </a:cubicBezTo>
                  <a:cubicBezTo>
                    <a:pt x="641" y="1126"/>
                    <a:pt x="591" y="1201"/>
                    <a:pt x="544" y="1277"/>
                  </a:cubicBezTo>
                  <a:cubicBezTo>
                    <a:pt x="447" y="1425"/>
                    <a:pt x="431" y="1526"/>
                    <a:pt x="405" y="1669"/>
                  </a:cubicBezTo>
                </a:path>
              </a:pathLst>
            </a:custGeom>
            <a:solidFill>
              <a:srgbClr val="FAA61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35" name="Freeform 181"/>
            <p:cNvSpPr>
              <a:spLocks noChangeArrowheads="1"/>
            </p:cNvSpPr>
            <p:nvPr/>
          </p:nvSpPr>
          <p:spPr bwMode="auto">
            <a:xfrm>
              <a:off x="17616157" y="4422262"/>
              <a:ext cx="93726" cy="570624"/>
            </a:xfrm>
            <a:custGeom>
              <a:avLst/>
              <a:gdLst>
                <a:gd name="T0" fmla="*/ 0 w 148"/>
                <a:gd name="T1" fmla="*/ 8 h 911"/>
                <a:gd name="T2" fmla="*/ 0 w 148"/>
                <a:gd name="T3" fmla="*/ 8 h 911"/>
                <a:gd name="T4" fmla="*/ 8 w 148"/>
                <a:gd name="T5" fmla="*/ 0 h 911"/>
                <a:gd name="T6" fmla="*/ 21 w 148"/>
                <a:gd name="T7" fmla="*/ 8 h 911"/>
                <a:gd name="T8" fmla="*/ 21 w 148"/>
                <a:gd name="T9" fmla="*/ 42 h 911"/>
                <a:gd name="T10" fmla="*/ 143 w 148"/>
                <a:gd name="T11" fmla="*/ 215 h 911"/>
                <a:gd name="T12" fmla="*/ 147 w 148"/>
                <a:gd name="T13" fmla="*/ 219 h 911"/>
                <a:gd name="T14" fmla="*/ 147 w 148"/>
                <a:gd name="T15" fmla="*/ 219 h 911"/>
                <a:gd name="T16" fmla="*/ 147 w 148"/>
                <a:gd name="T17" fmla="*/ 902 h 911"/>
                <a:gd name="T18" fmla="*/ 135 w 148"/>
                <a:gd name="T19" fmla="*/ 910 h 911"/>
                <a:gd name="T20" fmla="*/ 126 w 148"/>
                <a:gd name="T21" fmla="*/ 902 h 911"/>
                <a:gd name="T22" fmla="*/ 126 w 148"/>
                <a:gd name="T23" fmla="*/ 224 h 911"/>
                <a:gd name="T24" fmla="*/ 4 w 148"/>
                <a:gd name="T25" fmla="*/ 50 h 911"/>
                <a:gd name="T26" fmla="*/ 0 w 148"/>
                <a:gd name="T27" fmla="*/ 46 h 911"/>
                <a:gd name="T28" fmla="*/ 0 w 148"/>
                <a:gd name="T29" fmla="*/ 8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911">
                  <a:moveTo>
                    <a:pt x="0" y="8"/>
                  </a:moveTo>
                  <a:lnTo>
                    <a:pt x="0" y="8"/>
                  </a:lnTo>
                  <a:cubicBezTo>
                    <a:pt x="0" y="4"/>
                    <a:pt x="4" y="0"/>
                    <a:pt x="8" y="0"/>
                  </a:cubicBezTo>
                  <a:cubicBezTo>
                    <a:pt x="13" y="0"/>
                    <a:pt x="21" y="4"/>
                    <a:pt x="21" y="8"/>
                  </a:cubicBezTo>
                  <a:cubicBezTo>
                    <a:pt x="21" y="42"/>
                    <a:pt x="21" y="42"/>
                    <a:pt x="21" y="42"/>
                  </a:cubicBezTo>
                  <a:cubicBezTo>
                    <a:pt x="143" y="215"/>
                    <a:pt x="143" y="215"/>
                    <a:pt x="143" y="215"/>
                  </a:cubicBezTo>
                  <a:cubicBezTo>
                    <a:pt x="147" y="215"/>
                    <a:pt x="147" y="219"/>
                    <a:pt x="147" y="219"/>
                  </a:cubicBezTo>
                  <a:lnTo>
                    <a:pt x="147" y="219"/>
                  </a:lnTo>
                  <a:cubicBezTo>
                    <a:pt x="147" y="902"/>
                    <a:pt x="147" y="902"/>
                    <a:pt x="147" y="902"/>
                  </a:cubicBezTo>
                  <a:cubicBezTo>
                    <a:pt x="147" y="906"/>
                    <a:pt x="143" y="910"/>
                    <a:pt x="135" y="910"/>
                  </a:cubicBezTo>
                  <a:cubicBezTo>
                    <a:pt x="131" y="910"/>
                    <a:pt x="126" y="906"/>
                    <a:pt x="126" y="902"/>
                  </a:cubicBezTo>
                  <a:cubicBezTo>
                    <a:pt x="126" y="224"/>
                    <a:pt x="126" y="224"/>
                    <a:pt x="126" y="224"/>
                  </a:cubicBezTo>
                  <a:cubicBezTo>
                    <a:pt x="4" y="50"/>
                    <a:pt x="4" y="50"/>
                    <a:pt x="4" y="50"/>
                  </a:cubicBezTo>
                  <a:cubicBezTo>
                    <a:pt x="0" y="50"/>
                    <a:pt x="0" y="46"/>
                    <a:pt x="0" y="46"/>
                  </a:cubicBezTo>
                  <a:lnTo>
                    <a:pt x="0" y="8"/>
                  </a:lnTo>
                </a:path>
              </a:pathLst>
            </a:custGeom>
            <a:solidFill>
              <a:srgbClr val="0101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36" name="Freeform 182"/>
            <p:cNvSpPr>
              <a:spLocks noChangeArrowheads="1"/>
            </p:cNvSpPr>
            <p:nvPr/>
          </p:nvSpPr>
          <p:spPr bwMode="auto">
            <a:xfrm>
              <a:off x="17828417" y="4422262"/>
              <a:ext cx="93726" cy="570624"/>
            </a:xfrm>
            <a:custGeom>
              <a:avLst/>
              <a:gdLst>
                <a:gd name="T0" fmla="*/ 127 w 149"/>
                <a:gd name="T1" fmla="*/ 8 h 911"/>
                <a:gd name="T2" fmla="*/ 127 w 149"/>
                <a:gd name="T3" fmla="*/ 8 h 911"/>
                <a:gd name="T4" fmla="*/ 139 w 149"/>
                <a:gd name="T5" fmla="*/ 0 h 911"/>
                <a:gd name="T6" fmla="*/ 148 w 149"/>
                <a:gd name="T7" fmla="*/ 8 h 911"/>
                <a:gd name="T8" fmla="*/ 148 w 149"/>
                <a:gd name="T9" fmla="*/ 46 h 911"/>
                <a:gd name="T10" fmla="*/ 144 w 149"/>
                <a:gd name="T11" fmla="*/ 50 h 911"/>
                <a:gd name="T12" fmla="*/ 21 w 149"/>
                <a:gd name="T13" fmla="*/ 224 h 911"/>
                <a:gd name="T14" fmla="*/ 21 w 149"/>
                <a:gd name="T15" fmla="*/ 902 h 911"/>
                <a:gd name="T16" fmla="*/ 13 w 149"/>
                <a:gd name="T17" fmla="*/ 910 h 911"/>
                <a:gd name="T18" fmla="*/ 0 w 149"/>
                <a:gd name="T19" fmla="*/ 902 h 911"/>
                <a:gd name="T20" fmla="*/ 0 w 149"/>
                <a:gd name="T21" fmla="*/ 219 h 911"/>
                <a:gd name="T22" fmla="*/ 0 w 149"/>
                <a:gd name="T23" fmla="*/ 219 h 911"/>
                <a:gd name="T24" fmla="*/ 5 w 149"/>
                <a:gd name="T25" fmla="*/ 215 h 911"/>
                <a:gd name="T26" fmla="*/ 127 w 149"/>
                <a:gd name="T27" fmla="*/ 42 h 911"/>
                <a:gd name="T28" fmla="*/ 127 w 149"/>
                <a:gd name="T29" fmla="*/ 8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911">
                  <a:moveTo>
                    <a:pt x="127" y="8"/>
                  </a:moveTo>
                  <a:lnTo>
                    <a:pt x="127" y="8"/>
                  </a:lnTo>
                  <a:cubicBezTo>
                    <a:pt x="127" y="4"/>
                    <a:pt x="135" y="0"/>
                    <a:pt x="139" y="0"/>
                  </a:cubicBezTo>
                  <a:cubicBezTo>
                    <a:pt x="144" y="0"/>
                    <a:pt x="148" y="4"/>
                    <a:pt x="148" y="8"/>
                  </a:cubicBezTo>
                  <a:cubicBezTo>
                    <a:pt x="148" y="46"/>
                    <a:pt x="148" y="46"/>
                    <a:pt x="148" y="46"/>
                  </a:cubicBezTo>
                  <a:cubicBezTo>
                    <a:pt x="148" y="46"/>
                    <a:pt x="148" y="50"/>
                    <a:pt x="144" y="50"/>
                  </a:cubicBezTo>
                  <a:cubicBezTo>
                    <a:pt x="21" y="224"/>
                    <a:pt x="21" y="224"/>
                    <a:pt x="21" y="224"/>
                  </a:cubicBezTo>
                  <a:cubicBezTo>
                    <a:pt x="21" y="902"/>
                    <a:pt x="21" y="902"/>
                    <a:pt x="21" y="902"/>
                  </a:cubicBezTo>
                  <a:cubicBezTo>
                    <a:pt x="21" y="906"/>
                    <a:pt x="17" y="910"/>
                    <a:pt x="13" y="910"/>
                  </a:cubicBezTo>
                  <a:cubicBezTo>
                    <a:pt x="5" y="910"/>
                    <a:pt x="0" y="906"/>
                    <a:pt x="0" y="902"/>
                  </a:cubicBezTo>
                  <a:cubicBezTo>
                    <a:pt x="0" y="219"/>
                    <a:pt x="0" y="219"/>
                    <a:pt x="0" y="219"/>
                  </a:cubicBezTo>
                  <a:lnTo>
                    <a:pt x="0" y="219"/>
                  </a:lnTo>
                  <a:cubicBezTo>
                    <a:pt x="0" y="219"/>
                    <a:pt x="0" y="215"/>
                    <a:pt x="5" y="215"/>
                  </a:cubicBezTo>
                  <a:cubicBezTo>
                    <a:pt x="127" y="42"/>
                    <a:pt x="127" y="42"/>
                    <a:pt x="127" y="42"/>
                  </a:cubicBezTo>
                  <a:lnTo>
                    <a:pt x="127" y="8"/>
                  </a:lnTo>
                </a:path>
              </a:pathLst>
            </a:custGeom>
            <a:solidFill>
              <a:srgbClr val="0101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37" name="Freeform 183"/>
            <p:cNvSpPr>
              <a:spLocks noChangeArrowheads="1"/>
            </p:cNvSpPr>
            <p:nvPr/>
          </p:nvSpPr>
          <p:spPr bwMode="auto">
            <a:xfrm>
              <a:off x="17640966" y="4402966"/>
              <a:ext cx="261882" cy="49620"/>
            </a:xfrm>
            <a:custGeom>
              <a:avLst/>
              <a:gdLst>
                <a:gd name="T0" fmla="*/ 316 w 418"/>
                <a:gd name="T1" fmla="*/ 13 h 81"/>
                <a:gd name="T2" fmla="*/ 387 w 418"/>
                <a:gd name="T3" fmla="*/ 25 h 81"/>
                <a:gd name="T4" fmla="*/ 413 w 418"/>
                <a:gd name="T5" fmla="*/ 59 h 81"/>
                <a:gd name="T6" fmla="*/ 379 w 418"/>
                <a:gd name="T7" fmla="*/ 34 h 81"/>
                <a:gd name="T8" fmla="*/ 320 w 418"/>
                <a:gd name="T9" fmla="*/ 25 h 81"/>
                <a:gd name="T10" fmla="*/ 308 w 418"/>
                <a:gd name="T11" fmla="*/ 80 h 81"/>
                <a:gd name="T12" fmla="*/ 312 w 418"/>
                <a:gd name="T13" fmla="*/ 34 h 81"/>
                <a:gd name="T14" fmla="*/ 257 w 418"/>
                <a:gd name="T15" fmla="*/ 9 h 81"/>
                <a:gd name="T16" fmla="*/ 261 w 418"/>
                <a:gd name="T17" fmla="*/ 13 h 81"/>
                <a:gd name="T18" fmla="*/ 299 w 418"/>
                <a:gd name="T19" fmla="*/ 4 h 81"/>
                <a:gd name="T20" fmla="*/ 304 w 418"/>
                <a:gd name="T21" fmla="*/ 51 h 81"/>
                <a:gd name="T22" fmla="*/ 308 w 418"/>
                <a:gd name="T23" fmla="*/ 68 h 81"/>
                <a:gd name="T24" fmla="*/ 291 w 418"/>
                <a:gd name="T25" fmla="*/ 47 h 81"/>
                <a:gd name="T26" fmla="*/ 283 w 418"/>
                <a:gd name="T27" fmla="*/ 17 h 81"/>
                <a:gd name="T28" fmla="*/ 274 w 418"/>
                <a:gd name="T29" fmla="*/ 64 h 81"/>
                <a:gd name="T30" fmla="*/ 257 w 418"/>
                <a:gd name="T31" fmla="*/ 68 h 81"/>
                <a:gd name="T32" fmla="*/ 257 w 418"/>
                <a:gd name="T33" fmla="*/ 38 h 81"/>
                <a:gd name="T34" fmla="*/ 206 w 418"/>
                <a:gd name="T35" fmla="*/ 9 h 81"/>
                <a:gd name="T36" fmla="*/ 257 w 418"/>
                <a:gd name="T37" fmla="*/ 38 h 81"/>
                <a:gd name="T38" fmla="*/ 257 w 418"/>
                <a:gd name="T39" fmla="*/ 68 h 81"/>
                <a:gd name="T40" fmla="*/ 240 w 418"/>
                <a:gd name="T41" fmla="*/ 76 h 81"/>
                <a:gd name="T42" fmla="*/ 248 w 418"/>
                <a:gd name="T43" fmla="*/ 22 h 81"/>
                <a:gd name="T44" fmla="*/ 215 w 418"/>
                <a:gd name="T45" fmla="*/ 22 h 81"/>
                <a:gd name="T46" fmla="*/ 206 w 418"/>
                <a:gd name="T47" fmla="*/ 80 h 81"/>
                <a:gd name="T48" fmla="*/ 211 w 418"/>
                <a:gd name="T49" fmla="*/ 64 h 81"/>
                <a:gd name="T50" fmla="*/ 206 w 418"/>
                <a:gd name="T51" fmla="*/ 9 h 81"/>
                <a:gd name="T52" fmla="*/ 151 w 418"/>
                <a:gd name="T53" fmla="*/ 13 h 81"/>
                <a:gd name="T54" fmla="*/ 177 w 418"/>
                <a:gd name="T55" fmla="*/ 4 h 81"/>
                <a:gd name="T56" fmla="*/ 206 w 418"/>
                <a:gd name="T57" fmla="*/ 9 h 81"/>
                <a:gd name="T58" fmla="*/ 206 w 418"/>
                <a:gd name="T59" fmla="*/ 34 h 81"/>
                <a:gd name="T60" fmla="*/ 206 w 418"/>
                <a:gd name="T61" fmla="*/ 80 h 81"/>
                <a:gd name="T62" fmla="*/ 194 w 418"/>
                <a:gd name="T63" fmla="*/ 25 h 81"/>
                <a:gd name="T64" fmla="*/ 177 w 418"/>
                <a:gd name="T65" fmla="*/ 17 h 81"/>
                <a:gd name="T66" fmla="*/ 169 w 418"/>
                <a:gd name="T67" fmla="*/ 64 h 81"/>
                <a:gd name="T68" fmla="*/ 147 w 418"/>
                <a:gd name="T69" fmla="*/ 68 h 81"/>
                <a:gd name="T70" fmla="*/ 147 w 418"/>
                <a:gd name="T71" fmla="*/ 34 h 81"/>
                <a:gd name="T72" fmla="*/ 101 w 418"/>
                <a:gd name="T73" fmla="*/ 9 h 81"/>
                <a:gd name="T74" fmla="*/ 147 w 418"/>
                <a:gd name="T75" fmla="*/ 9 h 81"/>
                <a:gd name="T76" fmla="*/ 143 w 418"/>
                <a:gd name="T77" fmla="*/ 51 h 81"/>
                <a:gd name="T78" fmla="*/ 147 w 418"/>
                <a:gd name="T79" fmla="*/ 68 h 81"/>
                <a:gd name="T80" fmla="*/ 130 w 418"/>
                <a:gd name="T81" fmla="*/ 47 h 81"/>
                <a:gd name="T82" fmla="*/ 126 w 418"/>
                <a:gd name="T83" fmla="*/ 17 h 81"/>
                <a:gd name="T84" fmla="*/ 109 w 418"/>
                <a:gd name="T85" fmla="*/ 25 h 81"/>
                <a:gd name="T86" fmla="*/ 114 w 418"/>
                <a:gd name="T87" fmla="*/ 76 h 81"/>
                <a:gd name="T88" fmla="*/ 101 w 418"/>
                <a:gd name="T89" fmla="*/ 68 h 81"/>
                <a:gd name="T90" fmla="*/ 105 w 418"/>
                <a:gd name="T91" fmla="*/ 51 h 81"/>
                <a:gd name="T92" fmla="*/ 101 w 418"/>
                <a:gd name="T93" fmla="*/ 9 h 81"/>
                <a:gd name="T94" fmla="*/ 0 w 418"/>
                <a:gd name="T95" fmla="*/ 55 h 81"/>
                <a:gd name="T96" fmla="*/ 25 w 418"/>
                <a:gd name="T97" fmla="*/ 22 h 81"/>
                <a:gd name="T98" fmla="*/ 97 w 418"/>
                <a:gd name="T99" fmla="*/ 13 h 81"/>
                <a:gd name="T100" fmla="*/ 97 w 418"/>
                <a:gd name="T101" fmla="*/ 34 h 81"/>
                <a:gd name="T102" fmla="*/ 101 w 418"/>
                <a:gd name="T103" fmla="*/ 80 h 81"/>
                <a:gd name="T104" fmla="*/ 88 w 418"/>
                <a:gd name="T105" fmla="*/ 25 h 81"/>
                <a:gd name="T106" fmla="*/ 33 w 418"/>
                <a:gd name="T107" fmla="*/ 3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8" h="81">
                  <a:moveTo>
                    <a:pt x="308" y="9"/>
                  </a:moveTo>
                  <a:lnTo>
                    <a:pt x="308" y="9"/>
                  </a:lnTo>
                  <a:cubicBezTo>
                    <a:pt x="312" y="9"/>
                    <a:pt x="312" y="13"/>
                    <a:pt x="316" y="13"/>
                  </a:cubicBezTo>
                  <a:cubicBezTo>
                    <a:pt x="320" y="9"/>
                    <a:pt x="325" y="4"/>
                    <a:pt x="329" y="4"/>
                  </a:cubicBezTo>
                  <a:cubicBezTo>
                    <a:pt x="337" y="0"/>
                    <a:pt x="350" y="4"/>
                    <a:pt x="358" y="4"/>
                  </a:cubicBezTo>
                  <a:cubicBezTo>
                    <a:pt x="371" y="9"/>
                    <a:pt x="379" y="17"/>
                    <a:pt x="387" y="25"/>
                  </a:cubicBezTo>
                  <a:cubicBezTo>
                    <a:pt x="392" y="25"/>
                    <a:pt x="401" y="34"/>
                    <a:pt x="405" y="43"/>
                  </a:cubicBezTo>
                  <a:cubicBezTo>
                    <a:pt x="409" y="47"/>
                    <a:pt x="413" y="51"/>
                    <a:pt x="413" y="51"/>
                  </a:cubicBezTo>
                  <a:cubicBezTo>
                    <a:pt x="417" y="55"/>
                    <a:pt x="417" y="59"/>
                    <a:pt x="413" y="59"/>
                  </a:cubicBezTo>
                  <a:cubicBezTo>
                    <a:pt x="409" y="64"/>
                    <a:pt x="405" y="64"/>
                    <a:pt x="405" y="59"/>
                  </a:cubicBezTo>
                  <a:cubicBezTo>
                    <a:pt x="401" y="59"/>
                    <a:pt x="401" y="55"/>
                    <a:pt x="396" y="51"/>
                  </a:cubicBezTo>
                  <a:cubicBezTo>
                    <a:pt x="387" y="43"/>
                    <a:pt x="379" y="38"/>
                    <a:pt x="379" y="34"/>
                  </a:cubicBezTo>
                  <a:cubicBezTo>
                    <a:pt x="371" y="30"/>
                    <a:pt x="362" y="22"/>
                    <a:pt x="354" y="17"/>
                  </a:cubicBezTo>
                  <a:cubicBezTo>
                    <a:pt x="345" y="17"/>
                    <a:pt x="341" y="17"/>
                    <a:pt x="333" y="17"/>
                  </a:cubicBezTo>
                  <a:cubicBezTo>
                    <a:pt x="329" y="17"/>
                    <a:pt x="325" y="22"/>
                    <a:pt x="320" y="25"/>
                  </a:cubicBezTo>
                  <a:cubicBezTo>
                    <a:pt x="333" y="43"/>
                    <a:pt x="333" y="55"/>
                    <a:pt x="329" y="64"/>
                  </a:cubicBezTo>
                  <a:cubicBezTo>
                    <a:pt x="325" y="72"/>
                    <a:pt x="320" y="76"/>
                    <a:pt x="312" y="80"/>
                  </a:cubicBezTo>
                  <a:cubicBezTo>
                    <a:pt x="312" y="80"/>
                    <a:pt x="312" y="80"/>
                    <a:pt x="308" y="80"/>
                  </a:cubicBezTo>
                  <a:cubicBezTo>
                    <a:pt x="308" y="68"/>
                    <a:pt x="308" y="68"/>
                    <a:pt x="308" y="68"/>
                  </a:cubicBezTo>
                  <a:cubicBezTo>
                    <a:pt x="312" y="64"/>
                    <a:pt x="312" y="64"/>
                    <a:pt x="316" y="59"/>
                  </a:cubicBezTo>
                  <a:cubicBezTo>
                    <a:pt x="316" y="55"/>
                    <a:pt x="316" y="47"/>
                    <a:pt x="312" y="34"/>
                  </a:cubicBezTo>
                  <a:cubicBezTo>
                    <a:pt x="312" y="34"/>
                    <a:pt x="312" y="38"/>
                    <a:pt x="308" y="38"/>
                  </a:cubicBezTo>
                  <a:lnTo>
                    <a:pt x="308" y="9"/>
                  </a:lnTo>
                  <a:close/>
                  <a:moveTo>
                    <a:pt x="257" y="9"/>
                  </a:moveTo>
                  <a:lnTo>
                    <a:pt x="257" y="9"/>
                  </a:lnTo>
                  <a:lnTo>
                    <a:pt x="257" y="9"/>
                  </a:lnTo>
                  <a:lnTo>
                    <a:pt x="261" y="13"/>
                  </a:lnTo>
                  <a:lnTo>
                    <a:pt x="261" y="13"/>
                  </a:lnTo>
                  <a:cubicBezTo>
                    <a:pt x="265" y="9"/>
                    <a:pt x="274" y="4"/>
                    <a:pt x="278" y="4"/>
                  </a:cubicBezTo>
                  <a:cubicBezTo>
                    <a:pt x="287" y="4"/>
                    <a:pt x="291" y="0"/>
                    <a:pt x="299" y="4"/>
                  </a:cubicBezTo>
                  <a:cubicBezTo>
                    <a:pt x="304" y="4"/>
                    <a:pt x="308" y="4"/>
                    <a:pt x="308" y="9"/>
                  </a:cubicBezTo>
                  <a:cubicBezTo>
                    <a:pt x="308" y="38"/>
                    <a:pt x="308" y="38"/>
                    <a:pt x="308" y="38"/>
                  </a:cubicBezTo>
                  <a:cubicBezTo>
                    <a:pt x="308" y="43"/>
                    <a:pt x="304" y="47"/>
                    <a:pt x="304" y="51"/>
                  </a:cubicBezTo>
                  <a:cubicBezTo>
                    <a:pt x="304" y="59"/>
                    <a:pt x="304" y="64"/>
                    <a:pt x="304" y="64"/>
                  </a:cubicBezTo>
                  <a:cubicBezTo>
                    <a:pt x="308" y="68"/>
                    <a:pt x="308" y="68"/>
                    <a:pt x="308" y="68"/>
                  </a:cubicBezTo>
                  <a:lnTo>
                    <a:pt x="308" y="68"/>
                  </a:lnTo>
                  <a:cubicBezTo>
                    <a:pt x="308" y="80"/>
                    <a:pt x="308" y="80"/>
                    <a:pt x="308" y="80"/>
                  </a:cubicBezTo>
                  <a:cubicBezTo>
                    <a:pt x="304" y="80"/>
                    <a:pt x="299" y="80"/>
                    <a:pt x="295" y="76"/>
                  </a:cubicBezTo>
                  <a:cubicBezTo>
                    <a:pt x="291" y="68"/>
                    <a:pt x="287" y="59"/>
                    <a:pt x="291" y="47"/>
                  </a:cubicBezTo>
                  <a:cubicBezTo>
                    <a:pt x="291" y="38"/>
                    <a:pt x="299" y="30"/>
                    <a:pt x="304" y="22"/>
                  </a:cubicBezTo>
                  <a:cubicBezTo>
                    <a:pt x="304" y="17"/>
                    <a:pt x="299" y="17"/>
                    <a:pt x="295" y="17"/>
                  </a:cubicBezTo>
                  <a:cubicBezTo>
                    <a:pt x="291" y="17"/>
                    <a:pt x="287" y="17"/>
                    <a:pt x="283" y="17"/>
                  </a:cubicBezTo>
                  <a:cubicBezTo>
                    <a:pt x="278" y="17"/>
                    <a:pt x="274" y="22"/>
                    <a:pt x="269" y="25"/>
                  </a:cubicBezTo>
                  <a:lnTo>
                    <a:pt x="269" y="25"/>
                  </a:lnTo>
                  <a:cubicBezTo>
                    <a:pt x="278" y="43"/>
                    <a:pt x="278" y="55"/>
                    <a:pt x="274" y="64"/>
                  </a:cubicBezTo>
                  <a:cubicBezTo>
                    <a:pt x="269" y="72"/>
                    <a:pt x="265" y="76"/>
                    <a:pt x="261" y="80"/>
                  </a:cubicBezTo>
                  <a:lnTo>
                    <a:pt x="257" y="80"/>
                  </a:lnTo>
                  <a:cubicBezTo>
                    <a:pt x="257" y="68"/>
                    <a:pt x="257" y="68"/>
                    <a:pt x="257" y="68"/>
                  </a:cubicBezTo>
                  <a:cubicBezTo>
                    <a:pt x="257" y="64"/>
                    <a:pt x="261" y="64"/>
                    <a:pt x="261" y="59"/>
                  </a:cubicBezTo>
                  <a:cubicBezTo>
                    <a:pt x="265" y="55"/>
                    <a:pt x="265" y="47"/>
                    <a:pt x="257" y="34"/>
                  </a:cubicBezTo>
                  <a:cubicBezTo>
                    <a:pt x="257" y="34"/>
                    <a:pt x="257" y="34"/>
                    <a:pt x="257" y="38"/>
                  </a:cubicBezTo>
                  <a:lnTo>
                    <a:pt x="257" y="9"/>
                  </a:lnTo>
                  <a:close/>
                  <a:moveTo>
                    <a:pt x="206" y="9"/>
                  </a:moveTo>
                  <a:lnTo>
                    <a:pt x="206" y="9"/>
                  </a:lnTo>
                  <a:cubicBezTo>
                    <a:pt x="215" y="4"/>
                    <a:pt x="223" y="0"/>
                    <a:pt x="232" y="0"/>
                  </a:cubicBezTo>
                  <a:cubicBezTo>
                    <a:pt x="240" y="0"/>
                    <a:pt x="248" y="4"/>
                    <a:pt x="257" y="9"/>
                  </a:cubicBezTo>
                  <a:cubicBezTo>
                    <a:pt x="257" y="38"/>
                    <a:pt x="257" y="38"/>
                    <a:pt x="257" y="38"/>
                  </a:cubicBezTo>
                  <a:cubicBezTo>
                    <a:pt x="253" y="43"/>
                    <a:pt x="253" y="47"/>
                    <a:pt x="253" y="51"/>
                  </a:cubicBezTo>
                  <a:cubicBezTo>
                    <a:pt x="248" y="59"/>
                    <a:pt x="248" y="64"/>
                    <a:pt x="253" y="64"/>
                  </a:cubicBezTo>
                  <a:cubicBezTo>
                    <a:pt x="253" y="68"/>
                    <a:pt x="253" y="68"/>
                    <a:pt x="257" y="68"/>
                  </a:cubicBezTo>
                  <a:lnTo>
                    <a:pt x="257" y="68"/>
                  </a:lnTo>
                  <a:cubicBezTo>
                    <a:pt x="257" y="80"/>
                    <a:pt x="257" y="80"/>
                    <a:pt x="257" y="80"/>
                  </a:cubicBezTo>
                  <a:cubicBezTo>
                    <a:pt x="253" y="80"/>
                    <a:pt x="244" y="80"/>
                    <a:pt x="240" y="76"/>
                  </a:cubicBezTo>
                  <a:cubicBezTo>
                    <a:pt x="236" y="68"/>
                    <a:pt x="236" y="59"/>
                    <a:pt x="236" y="47"/>
                  </a:cubicBezTo>
                  <a:cubicBezTo>
                    <a:pt x="240" y="38"/>
                    <a:pt x="244" y="30"/>
                    <a:pt x="253" y="22"/>
                  </a:cubicBezTo>
                  <a:cubicBezTo>
                    <a:pt x="248" y="22"/>
                    <a:pt x="248" y="22"/>
                    <a:pt x="248" y="22"/>
                  </a:cubicBezTo>
                  <a:cubicBezTo>
                    <a:pt x="244" y="17"/>
                    <a:pt x="240" y="17"/>
                    <a:pt x="232" y="17"/>
                  </a:cubicBezTo>
                  <a:cubicBezTo>
                    <a:pt x="227" y="17"/>
                    <a:pt x="219" y="17"/>
                    <a:pt x="215" y="22"/>
                  </a:cubicBezTo>
                  <a:lnTo>
                    <a:pt x="215" y="22"/>
                  </a:lnTo>
                  <a:cubicBezTo>
                    <a:pt x="219" y="30"/>
                    <a:pt x="223" y="38"/>
                    <a:pt x="227" y="47"/>
                  </a:cubicBezTo>
                  <a:cubicBezTo>
                    <a:pt x="227" y="59"/>
                    <a:pt x="227" y="68"/>
                    <a:pt x="223" y="76"/>
                  </a:cubicBezTo>
                  <a:cubicBezTo>
                    <a:pt x="219" y="80"/>
                    <a:pt x="211" y="80"/>
                    <a:pt x="206" y="80"/>
                  </a:cubicBezTo>
                  <a:cubicBezTo>
                    <a:pt x="206" y="68"/>
                    <a:pt x="206" y="68"/>
                    <a:pt x="206" y="68"/>
                  </a:cubicBezTo>
                  <a:lnTo>
                    <a:pt x="206" y="68"/>
                  </a:lnTo>
                  <a:cubicBezTo>
                    <a:pt x="211" y="68"/>
                    <a:pt x="211" y="68"/>
                    <a:pt x="211" y="64"/>
                  </a:cubicBezTo>
                  <a:cubicBezTo>
                    <a:pt x="215" y="64"/>
                    <a:pt x="215" y="59"/>
                    <a:pt x="215" y="51"/>
                  </a:cubicBezTo>
                  <a:cubicBezTo>
                    <a:pt x="211" y="43"/>
                    <a:pt x="211" y="38"/>
                    <a:pt x="206" y="34"/>
                  </a:cubicBezTo>
                  <a:lnTo>
                    <a:pt x="206" y="9"/>
                  </a:lnTo>
                  <a:close/>
                  <a:moveTo>
                    <a:pt x="147" y="9"/>
                  </a:moveTo>
                  <a:lnTo>
                    <a:pt x="147" y="9"/>
                  </a:lnTo>
                  <a:cubicBezTo>
                    <a:pt x="151" y="9"/>
                    <a:pt x="151" y="13"/>
                    <a:pt x="151" y="13"/>
                  </a:cubicBezTo>
                  <a:lnTo>
                    <a:pt x="151" y="13"/>
                  </a:lnTo>
                  <a:cubicBezTo>
                    <a:pt x="160" y="9"/>
                    <a:pt x="169" y="4"/>
                    <a:pt x="177" y="4"/>
                  </a:cubicBezTo>
                  <a:lnTo>
                    <a:pt x="177" y="4"/>
                  </a:lnTo>
                  <a:cubicBezTo>
                    <a:pt x="186" y="4"/>
                    <a:pt x="194" y="9"/>
                    <a:pt x="202" y="13"/>
                  </a:cubicBezTo>
                  <a:lnTo>
                    <a:pt x="202" y="13"/>
                  </a:lnTo>
                  <a:cubicBezTo>
                    <a:pt x="206" y="13"/>
                    <a:pt x="206" y="9"/>
                    <a:pt x="206" y="9"/>
                  </a:cubicBezTo>
                  <a:lnTo>
                    <a:pt x="206" y="9"/>
                  </a:lnTo>
                  <a:cubicBezTo>
                    <a:pt x="206" y="34"/>
                    <a:pt x="206" y="34"/>
                    <a:pt x="206" y="34"/>
                  </a:cubicBezTo>
                  <a:lnTo>
                    <a:pt x="206" y="34"/>
                  </a:lnTo>
                  <a:cubicBezTo>
                    <a:pt x="198" y="47"/>
                    <a:pt x="198" y="55"/>
                    <a:pt x="202" y="59"/>
                  </a:cubicBezTo>
                  <a:cubicBezTo>
                    <a:pt x="202" y="64"/>
                    <a:pt x="206" y="64"/>
                    <a:pt x="206" y="68"/>
                  </a:cubicBezTo>
                  <a:cubicBezTo>
                    <a:pt x="206" y="80"/>
                    <a:pt x="206" y="80"/>
                    <a:pt x="206" y="80"/>
                  </a:cubicBezTo>
                  <a:cubicBezTo>
                    <a:pt x="206" y="80"/>
                    <a:pt x="206" y="80"/>
                    <a:pt x="202" y="80"/>
                  </a:cubicBezTo>
                  <a:cubicBezTo>
                    <a:pt x="198" y="76"/>
                    <a:pt x="194" y="72"/>
                    <a:pt x="190" y="64"/>
                  </a:cubicBezTo>
                  <a:cubicBezTo>
                    <a:pt x="186" y="55"/>
                    <a:pt x="186" y="43"/>
                    <a:pt x="194" y="25"/>
                  </a:cubicBezTo>
                  <a:cubicBezTo>
                    <a:pt x="194" y="22"/>
                    <a:pt x="194" y="22"/>
                    <a:pt x="194" y="22"/>
                  </a:cubicBezTo>
                  <a:cubicBezTo>
                    <a:pt x="190" y="22"/>
                    <a:pt x="186" y="17"/>
                    <a:pt x="177" y="17"/>
                  </a:cubicBezTo>
                  <a:lnTo>
                    <a:pt x="177" y="17"/>
                  </a:lnTo>
                  <a:cubicBezTo>
                    <a:pt x="173" y="17"/>
                    <a:pt x="165" y="22"/>
                    <a:pt x="160" y="22"/>
                  </a:cubicBezTo>
                  <a:cubicBezTo>
                    <a:pt x="160" y="25"/>
                    <a:pt x="160" y="25"/>
                    <a:pt x="160" y="25"/>
                  </a:cubicBezTo>
                  <a:cubicBezTo>
                    <a:pt x="169" y="43"/>
                    <a:pt x="169" y="55"/>
                    <a:pt x="169" y="64"/>
                  </a:cubicBezTo>
                  <a:cubicBezTo>
                    <a:pt x="165" y="72"/>
                    <a:pt x="160" y="76"/>
                    <a:pt x="151" y="80"/>
                  </a:cubicBezTo>
                  <a:cubicBezTo>
                    <a:pt x="151" y="80"/>
                    <a:pt x="151" y="80"/>
                    <a:pt x="147" y="80"/>
                  </a:cubicBezTo>
                  <a:cubicBezTo>
                    <a:pt x="147" y="68"/>
                    <a:pt x="147" y="68"/>
                    <a:pt x="147" y="68"/>
                  </a:cubicBezTo>
                  <a:cubicBezTo>
                    <a:pt x="151" y="64"/>
                    <a:pt x="151" y="64"/>
                    <a:pt x="156" y="59"/>
                  </a:cubicBezTo>
                  <a:cubicBezTo>
                    <a:pt x="156" y="55"/>
                    <a:pt x="156" y="47"/>
                    <a:pt x="151" y="34"/>
                  </a:cubicBezTo>
                  <a:lnTo>
                    <a:pt x="147" y="34"/>
                  </a:lnTo>
                  <a:lnTo>
                    <a:pt x="147" y="9"/>
                  </a:lnTo>
                  <a:close/>
                  <a:moveTo>
                    <a:pt x="101" y="9"/>
                  </a:moveTo>
                  <a:lnTo>
                    <a:pt x="101" y="9"/>
                  </a:lnTo>
                  <a:lnTo>
                    <a:pt x="101" y="9"/>
                  </a:lnTo>
                  <a:cubicBezTo>
                    <a:pt x="105" y="4"/>
                    <a:pt x="118" y="0"/>
                    <a:pt x="126" y="0"/>
                  </a:cubicBezTo>
                  <a:cubicBezTo>
                    <a:pt x="135" y="0"/>
                    <a:pt x="143" y="4"/>
                    <a:pt x="147" y="9"/>
                  </a:cubicBezTo>
                  <a:lnTo>
                    <a:pt x="147" y="9"/>
                  </a:lnTo>
                  <a:cubicBezTo>
                    <a:pt x="147" y="34"/>
                    <a:pt x="147" y="34"/>
                    <a:pt x="147" y="34"/>
                  </a:cubicBezTo>
                  <a:cubicBezTo>
                    <a:pt x="147" y="38"/>
                    <a:pt x="143" y="43"/>
                    <a:pt x="143" y="51"/>
                  </a:cubicBezTo>
                  <a:cubicBezTo>
                    <a:pt x="139" y="59"/>
                    <a:pt x="143" y="64"/>
                    <a:pt x="143" y="64"/>
                  </a:cubicBezTo>
                  <a:cubicBezTo>
                    <a:pt x="143" y="68"/>
                    <a:pt x="147" y="68"/>
                    <a:pt x="147" y="68"/>
                  </a:cubicBezTo>
                  <a:lnTo>
                    <a:pt x="147" y="68"/>
                  </a:lnTo>
                  <a:cubicBezTo>
                    <a:pt x="147" y="80"/>
                    <a:pt x="147" y="80"/>
                    <a:pt x="147" y="80"/>
                  </a:cubicBezTo>
                  <a:cubicBezTo>
                    <a:pt x="143" y="80"/>
                    <a:pt x="139" y="80"/>
                    <a:pt x="135" y="76"/>
                  </a:cubicBezTo>
                  <a:cubicBezTo>
                    <a:pt x="130" y="68"/>
                    <a:pt x="126" y="59"/>
                    <a:pt x="130" y="47"/>
                  </a:cubicBezTo>
                  <a:cubicBezTo>
                    <a:pt x="130" y="38"/>
                    <a:pt x="139" y="30"/>
                    <a:pt x="143" y="22"/>
                  </a:cubicBezTo>
                  <a:cubicBezTo>
                    <a:pt x="143" y="22"/>
                    <a:pt x="143" y="22"/>
                    <a:pt x="139" y="22"/>
                  </a:cubicBezTo>
                  <a:cubicBezTo>
                    <a:pt x="135" y="17"/>
                    <a:pt x="130" y="17"/>
                    <a:pt x="126" y="17"/>
                  </a:cubicBezTo>
                  <a:cubicBezTo>
                    <a:pt x="118" y="17"/>
                    <a:pt x="114" y="17"/>
                    <a:pt x="109" y="22"/>
                  </a:cubicBezTo>
                  <a:lnTo>
                    <a:pt x="105" y="22"/>
                  </a:lnTo>
                  <a:lnTo>
                    <a:pt x="109" y="25"/>
                  </a:lnTo>
                  <a:cubicBezTo>
                    <a:pt x="114" y="34"/>
                    <a:pt x="118" y="38"/>
                    <a:pt x="118" y="47"/>
                  </a:cubicBezTo>
                  <a:lnTo>
                    <a:pt x="118" y="47"/>
                  </a:lnTo>
                  <a:cubicBezTo>
                    <a:pt x="122" y="59"/>
                    <a:pt x="118" y="68"/>
                    <a:pt x="114" y="76"/>
                  </a:cubicBezTo>
                  <a:cubicBezTo>
                    <a:pt x="109" y="80"/>
                    <a:pt x="105" y="80"/>
                    <a:pt x="101" y="80"/>
                  </a:cubicBezTo>
                  <a:cubicBezTo>
                    <a:pt x="101" y="68"/>
                    <a:pt x="101" y="68"/>
                    <a:pt x="101" y="68"/>
                  </a:cubicBezTo>
                  <a:lnTo>
                    <a:pt x="101" y="68"/>
                  </a:lnTo>
                  <a:cubicBezTo>
                    <a:pt x="101" y="68"/>
                    <a:pt x="105" y="68"/>
                    <a:pt x="105" y="64"/>
                  </a:cubicBezTo>
                  <a:cubicBezTo>
                    <a:pt x="109" y="64"/>
                    <a:pt x="109" y="59"/>
                    <a:pt x="105" y="51"/>
                  </a:cubicBezTo>
                  <a:lnTo>
                    <a:pt x="105" y="51"/>
                  </a:lnTo>
                  <a:lnTo>
                    <a:pt x="105" y="51"/>
                  </a:lnTo>
                  <a:cubicBezTo>
                    <a:pt x="105" y="47"/>
                    <a:pt x="105" y="43"/>
                    <a:pt x="101" y="38"/>
                  </a:cubicBezTo>
                  <a:lnTo>
                    <a:pt x="101" y="9"/>
                  </a:lnTo>
                  <a:close/>
                  <a:moveTo>
                    <a:pt x="12" y="55"/>
                  </a:moveTo>
                  <a:lnTo>
                    <a:pt x="12" y="55"/>
                  </a:lnTo>
                  <a:cubicBezTo>
                    <a:pt x="8" y="55"/>
                    <a:pt x="4" y="55"/>
                    <a:pt x="0" y="55"/>
                  </a:cubicBezTo>
                  <a:cubicBezTo>
                    <a:pt x="0" y="51"/>
                    <a:pt x="0" y="47"/>
                    <a:pt x="0" y="47"/>
                  </a:cubicBezTo>
                  <a:cubicBezTo>
                    <a:pt x="4" y="43"/>
                    <a:pt x="4" y="43"/>
                    <a:pt x="8" y="38"/>
                  </a:cubicBezTo>
                  <a:cubicBezTo>
                    <a:pt x="12" y="34"/>
                    <a:pt x="21" y="25"/>
                    <a:pt x="25" y="22"/>
                  </a:cubicBezTo>
                  <a:cubicBezTo>
                    <a:pt x="33" y="13"/>
                    <a:pt x="46" y="4"/>
                    <a:pt x="55" y="4"/>
                  </a:cubicBezTo>
                  <a:cubicBezTo>
                    <a:pt x="68" y="0"/>
                    <a:pt x="80" y="4"/>
                    <a:pt x="88" y="9"/>
                  </a:cubicBezTo>
                  <a:cubicBezTo>
                    <a:pt x="93" y="9"/>
                    <a:pt x="93" y="13"/>
                    <a:pt x="97" y="13"/>
                  </a:cubicBezTo>
                  <a:lnTo>
                    <a:pt x="101" y="9"/>
                  </a:lnTo>
                  <a:cubicBezTo>
                    <a:pt x="101" y="38"/>
                    <a:pt x="101" y="38"/>
                    <a:pt x="101" y="38"/>
                  </a:cubicBezTo>
                  <a:cubicBezTo>
                    <a:pt x="101" y="34"/>
                    <a:pt x="101" y="34"/>
                    <a:pt x="97" y="34"/>
                  </a:cubicBezTo>
                  <a:cubicBezTo>
                    <a:pt x="93" y="47"/>
                    <a:pt x="93" y="55"/>
                    <a:pt x="97" y="59"/>
                  </a:cubicBezTo>
                  <a:cubicBezTo>
                    <a:pt x="97" y="64"/>
                    <a:pt x="97" y="64"/>
                    <a:pt x="101" y="68"/>
                  </a:cubicBezTo>
                  <a:cubicBezTo>
                    <a:pt x="101" y="80"/>
                    <a:pt x="101" y="80"/>
                    <a:pt x="101" y="80"/>
                  </a:cubicBezTo>
                  <a:lnTo>
                    <a:pt x="97" y="80"/>
                  </a:lnTo>
                  <a:cubicBezTo>
                    <a:pt x="93" y="76"/>
                    <a:pt x="84" y="72"/>
                    <a:pt x="84" y="64"/>
                  </a:cubicBezTo>
                  <a:cubicBezTo>
                    <a:pt x="80" y="55"/>
                    <a:pt x="80" y="43"/>
                    <a:pt x="88" y="25"/>
                  </a:cubicBezTo>
                  <a:cubicBezTo>
                    <a:pt x="88" y="22"/>
                    <a:pt x="84" y="22"/>
                    <a:pt x="84" y="22"/>
                  </a:cubicBezTo>
                  <a:cubicBezTo>
                    <a:pt x="76" y="17"/>
                    <a:pt x="68" y="13"/>
                    <a:pt x="59" y="17"/>
                  </a:cubicBezTo>
                  <a:cubicBezTo>
                    <a:pt x="51" y="17"/>
                    <a:pt x="42" y="25"/>
                    <a:pt x="33" y="34"/>
                  </a:cubicBezTo>
                  <a:cubicBezTo>
                    <a:pt x="29" y="38"/>
                    <a:pt x="25" y="43"/>
                    <a:pt x="21" y="47"/>
                  </a:cubicBezTo>
                  <a:cubicBezTo>
                    <a:pt x="17" y="51"/>
                    <a:pt x="12" y="55"/>
                    <a:pt x="12" y="55"/>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38" name="Freeform 184"/>
            <p:cNvSpPr>
              <a:spLocks noChangeArrowheads="1"/>
            </p:cNvSpPr>
            <p:nvPr/>
          </p:nvSpPr>
          <p:spPr bwMode="auto">
            <a:xfrm>
              <a:off x="17770528" y="4402966"/>
              <a:ext cx="132318" cy="49620"/>
            </a:xfrm>
            <a:custGeom>
              <a:avLst/>
              <a:gdLst>
                <a:gd name="T0" fmla="*/ 102 w 212"/>
                <a:gd name="T1" fmla="*/ 9 h 81"/>
                <a:gd name="T2" fmla="*/ 123 w 212"/>
                <a:gd name="T3" fmla="*/ 4 h 81"/>
                <a:gd name="T4" fmla="*/ 181 w 212"/>
                <a:gd name="T5" fmla="*/ 25 h 81"/>
                <a:gd name="T6" fmla="*/ 207 w 212"/>
                <a:gd name="T7" fmla="*/ 51 h 81"/>
                <a:gd name="T8" fmla="*/ 199 w 212"/>
                <a:gd name="T9" fmla="*/ 59 h 81"/>
                <a:gd name="T10" fmla="*/ 173 w 212"/>
                <a:gd name="T11" fmla="*/ 34 h 81"/>
                <a:gd name="T12" fmla="*/ 127 w 212"/>
                <a:gd name="T13" fmla="*/ 17 h 81"/>
                <a:gd name="T14" fmla="*/ 123 w 212"/>
                <a:gd name="T15" fmla="*/ 64 h 81"/>
                <a:gd name="T16" fmla="*/ 102 w 212"/>
                <a:gd name="T17" fmla="*/ 80 h 81"/>
                <a:gd name="T18" fmla="*/ 110 w 212"/>
                <a:gd name="T19" fmla="*/ 59 h 81"/>
                <a:gd name="T20" fmla="*/ 102 w 212"/>
                <a:gd name="T21" fmla="*/ 38 h 81"/>
                <a:gd name="T22" fmla="*/ 51 w 212"/>
                <a:gd name="T23" fmla="*/ 9 h 81"/>
                <a:gd name="T24" fmla="*/ 51 w 212"/>
                <a:gd name="T25" fmla="*/ 9 h 81"/>
                <a:gd name="T26" fmla="*/ 55 w 212"/>
                <a:gd name="T27" fmla="*/ 13 h 81"/>
                <a:gd name="T28" fmla="*/ 93 w 212"/>
                <a:gd name="T29" fmla="*/ 4 h 81"/>
                <a:gd name="T30" fmla="*/ 102 w 212"/>
                <a:gd name="T31" fmla="*/ 38 h 81"/>
                <a:gd name="T32" fmla="*/ 98 w 212"/>
                <a:gd name="T33" fmla="*/ 64 h 81"/>
                <a:gd name="T34" fmla="*/ 102 w 212"/>
                <a:gd name="T35" fmla="*/ 68 h 81"/>
                <a:gd name="T36" fmla="*/ 89 w 212"/>
                <a:gd name="T37" fmla="*/ 76 h 81"/>
                <a:gd name="T38" fmla="*/ 98 w 212"/>
                <a:gd name="T39" fmla="*/ 22 h 81"/>
                <a:gd name="T40" fmla="*/ 77 w 212"/>
                <a:gd name="T41" fmla="*/ 17 h 81"/>
                <a:gd name="T42" fmla="*/ 63 w 212"/>
                <a:gd name="T43" fmla="*/ 25 h 81"/>
                <a:gd name="T44" fmla="*/ 55 w 212"/>
                <a:gd name="T45" fmla="*/ 80 h 81"/>
                <a:gd name="T46" fmla="*/ 51 w 212"/>
                <a:gd name="T47" fmla="*/ 68 h 81"/>
                <a:gd name="T48" fmla="*/ 51 w 212"/>
                <a:gd name="T49" fmla="*/ 34 h 81"/>
                <a:gd name="T50" fmla="*/ 51 w 212"/>
                <a:gd name="T51" fmla="*/ 9 h 81"/>
                <a:gd name="T52" fmla="*/ 0 w 212"/>
                <a:gd name="T53" fmla="*/ 80 h 81"/>
                <a:gd name="T54" fmla="*/ 0 w 212"/>
                <a:gd name="T55" fmla="*/ 68 h 81"/>
                <a:gd name="T56" fmla="*/ 9 w 212"/>
                <a:gd name="T57" fmla="*/ 51 h 81"/>
                <a:gd name="T58" fmla="*/ 0 w 212"/>
                <a:gd name="T59" fmla="*/ 34 h 81"/>
                <a:gd name="T60" fmla="*/ 0 w 212"/>
                <a:gd name="T61" fmla="*/ 9 h 81"/>
                <a:gd name="T62" fmla="*/ 51 w 212"/>
                <a:gd name="T63" fmla="*/ 9 h 81"/>
                <a:gd name="T64" fmla="*/ 47 w 212"/>
                <a:gd name="T65" fmla="*/ 51 h 81"/>
                <a:gd name="T66" fmla="*/ 51 w 212"/>
                <a:gd name="T67" fmla="*/ 68 h 81"/>
                <a:gd name="T68" fmla="*/ 51 w 212"/>
                <a:gd name="T69" fmla="*/ 80 h 81"/>
                <a:gd name="T70" fmla="*/ 30 w 212"/>
                <a:gd name="T71" fmla="*/ 47 h 81"/>
                <a:gd name="T72" fmla="*/ 42 w 212"/>
                <a:gd name="T73" fmla="*/ 22 h 81"/>
                <a:gd name="T74" fmla="*/ 9 w 212"/>
                <a:gd name="T75" fmla="*/ 22 h 81"/>
                <a:gd name="T76" fmla="*/ 21 w 212"/>
                <a:gd name="T77" fmla="*/ 47 h 81"/>
                <a:gd name="T78" fmla="*/ 0 w 212"/>
                <a:gd name="T79" fmla="*/ 8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2" h="81">
                  <a:moveTo>
                    <a:pt x="102" y="9"/>
                  </a:moveTo>
                  <a:lnTo>
                    <a:pt x="102" y="9"/>
                  </a:lnTo>
                  <a:cubicBezTo>
                    <a:pt x="106" y="9"/>
                    <a:pt x="106" y="13"/>
                    <a:pt x="110" y="13"/>
                  </a:cubicBezTo>
                  <a:cubicBezTo>
                    <a:pt x="114" y="9"/>
                    <a:pt x="119" y="4"/>
                    <a:pt x="123" y="4"/>
                  </a:cubicBezTo>
                  <a:cubicBezTo>
                    <a:pt x="131" y="0"/>
                    <a:pt x="144" y="4"/>
                    <a:pt x="152" y="4"/>
                  </a:cubicBezTo>
                  <a:cubicBezTo>
                    <a:pt x="165" y="9"/>
                    <a:pt x="173" y="17"/>
                    <a:pt x="181" y="25"/>
                  </a:cubicBezTo>
                  <a:cubicBezTo>
                    <a:pt x="186" y="25"/>
                    <a:pt x="195" y="34"/>
                    <a:pt x="199" y="43"/>
                  </a:cubicBezTo>
                  <a:cubicBezTo>
                    <a:pt x="203" y="47"/>
                    <a:pt x="207" y="51"/>
                    <a:pt x="207" y="51"/>
                  </a:cubicBezTo>
                  <a:cubicBezTo>
                    <a:pt x="211" y="55"/>
                    <a:pt x="211" y="59"/>
                    <a:pt x="207" y="59"/>
                  </a:cubicBezTo>
                  <a:cubicBezTo>
                    <a:pt x="203" y="64"/>
                    <a:pt x="199" y="64"/>
                    <a:pt x="199" y="59"/>
                  </a:cubicBezTo>
                  <a:cubicBezTo>
                    <a:pt x="195" y="59"/>
                    <a:pt x="195" y="55"/>
                    <a:pt x="190" y="51"/>
                  </a:cubicBezTo>
                  <a:cubicBezTo>
                    <a:pt x="181" y="43"/>
                    <a:pt x="173" y="38"/>
                    <a:pt x="173" y="34"/>
                  </a:cubicBezTo>
                  <a:cubicBezTo>
                    <a:pt x="165" y="30"/>
                    <a:pt x="156" y="22"/>
                    <a:pt x="148" y="17"/>
                  </a:cubicBezTo>
                  <a:cubicBezTo>
                    <a:pt x="139" y="17"/>
                    <a:pt x="135" y="17"/>
                    <a:pt x="127" y="17"/>
                  </a:cubicBezTo>
                  <a:cubicBezTo>
                    <a:pt x="123" y="17"/>
                    <a:pt x="119" y="22"/>
                    <a:pt x="114" y="25"/>
                  </a:cubicBezTo>
                  <a:cubicBezTo>
                    <a:pt x="127" y="43"/>
                    <a:pt x="127" y="55"/>
                    <a:pt x="123" y="64"/>
                  </a:cubicBezTo>
                  <a:cubicBezTo>
                    <a:pt x="119" y="72"/>
                    <a:pt x="114" y="76"/>
                    <a:pt x="106" y="80"/>
                  </a:cubicBezTo>
                  <a:cubicBezTo>
                    <a:pt x="106" y="80"/>
                    <a:pt x="106" y="80"/>
                    <a:pt x="102" y="80"/>
                  </a:cubicBezTo>
                  <a:cubicBezTo>
                    <a:pt x="102" y="68"/>
                    <a:pt x="102" y="68"/>
                    <a:pt x="102" y="68"/>
                  </a:cubicBezTo>
                  <a:cubicBezTo>
                    <a:pt x="106" y="64"/>
                    <a:pt x="106" y="64"/>
                    <a:pt x="110" y="59"/>
                  </a:cubicBezTo>
                  <a:cubicBezTo>
                    <a:pt x="110" y="55"/>
                    <a:pt x="110" y="47"/>
                    <a:pt x="106" y="34"/>
                  </a:cubicBezTo>
                  <a:cubicBezTo>
                    <a:pt x="106" y="34"/>
                    <a:pt x="106" y="38"/>
                    <a:pt x="102" y="38"/>
                  </a:cubicBezTo>
                  <a:lnTo>
                    <a:pt x="102" y="9"/>
                  </a:lnTo>
                  <a:close/>
                  <a:moveTo>
                    <a:pt x="51" y="9"/>
                  </a:moveTo>
                  <a:lnTo>
                    <a:pt x="51" y="9"/>
                  </a:lnTo>
                  <a:lnTo>
                    <a:pt x="51" y="9"/>
                  </a:lnTo>
                  <a:lnTo>
                    <a:pt x="55" y="13"/>
                  </a:lnTo>
                  <a:lnTo>
                    <a:pt x="55" y="13"/>
                  </a:lnTo>
                  <a:cubicBezTo>
                    <a:pt x="59" y="9"/>
                    <a:pt x="68" y="4"/>
                    <a:pt x="72" y="4"/>
                  </a:cubicBezTo>
                  <a:cubicBezTo>
                    <a:pt x="81" y="4"/>
                    <a:pt x="85" y="0"/>
                    <a:pt x="93" y="4"/>
                  </a:cubicBezTo>
                  <a:cubicBezTo>
                    <a:pt x="98" y="4"/>
                    <a:pt x="102" y="4"/>
                    <a:pt x="102" y="9"/>
                  </a:cubicBezTo>
                  <a:cubicBezTo>
                    <a:pt x="102" y="38"/>
                    <a:pt x="102" y="38"/>
                    <a:pt x="102" y="38"/>
                  </a:cubicBezTo>
                  <a:cubicBezTo>
                    <a:pt x="102" y="43"/>
                    <a:pt x="98" y="47"/>
                    <a:pt x="98" y="51"/>
                  </a:cubicBezTo>
                  <a:cubicBezTo>
                    <a:pt x="98" y="59"/>
                    <a:pt x="98" y="64"/>
                    <a:pt x="98" y="64"/>
                  </a:cubicBezTo>
                  <a:cubicBezTo>
                    <a:pt x="102" y="68"/>
                    <a:pt x="102" y="68"/>
                    <a:pt x="102" y="68"/>
                  </a:cubicBezTo>
                  <a:lnTo>
                    <a:pt x="102" y="68"/>
                  </a:lnTo>
                  <a:cubicBezTo>
                    <a:pt x="102" y="80"/>
                    <a:pt x="102" y="80"/>
                    <a:pt x="102" y="80"/>
                  </a:cubicBezTo>
                  <a:cubicBezTo>
                    <a:pt x="98" y="80"/>
                    <a:pt x="93" y="80"/>
                    <a:pt x="89" y="76"/>
                  </a:cubicBezTo>
                  <a:cubicBezTo>
                    <a:pt x="85" y="68"/>
                    <a:pt x="81" y="59"/>
                    <a:pt x="85" y="47"/>
                  </a:cubicBezTo>
                  <a:cubicBezTo>
                    <a:pt x="85" y="38"/>
                    <a:pt x="93" y="30"/>
                    <a:pt x="98" y="22"/>
                  </a:cubicBezTo>
                  <a:cubicBezTo>
                    <a:pt x="98" y="17"/>
                    <a:pt x="93" y="17"/>
                    <a:pt x="89" y="17"/>
                  </a:cubicBezTo>
                  <a:cubicBezTo>
                    <a:pt x="85" y="17"/>
                    <a:pt x="81" y="17"/>
                    <a:pt x="77" y="17"/>
                  </a:cubicBezTo>
                  <a:cubicBezTo>
                    <a:pt x="72" y="17"/>
                    <a:pt x="68" y="22"/>
                    <a:pt x="63" y="25"/>
                  </a:cubicBezTo>
                  <a:lnTo>
                    <a:pt x="63" y="25"/>
                  </a:lnTo>
                  <a:cubicBezTo>
                    <a:pt x="72" y="43"/>
                    <a:pt x="72" y="55"/>
                    <a:pt x="68" y="64"/>
                  </a:cubicBezTo>
                  <a:cubicBezTo>
                    <a:pt x="63" y="72"/>
                    <a:pt x="59" y="76"/>
                    <a:pt x="55" y="80"/>
                  </a:cubicBezTo>
                  <a:lnTo>
                    <a:pt x="51" y="80"/>
                  </a:lnTo>
                  <a:cubicBezTo>
                    <a:pt x="51" y="68"/>
                    <a:pt x="51" y="68"/>
                    <a:pt x="51" y="68"/>
                  </a:cubicBezTo>
                  <a:cubicBezTo>
                    <a:pt x="51" y="64"/>
                    <a:pt x="55" y="64"/>
                    <a:pt x="55" y="59"/>
                  </a:cubicBezTo>
                  <a:cubicBezTo>
                    <a:pt x="59" y="55"/>
                    <a:pt x="59" y="47"/>
                    <a:pt x="51" y="34"/>
                  </a:cubicBezTo>
                  <a:cubicBezTo>
                    <a:pt x="51" y="34"/>
                    <a:pt x="51" y="34"/>
                    <a:pt x="51" y="38"/>
                  </a:cubicBezTo>
                  <a:lnTo>
                    <a:pt x="51" y="9"/>
                  </a:lnTo>
                  <a:close/>
                  <a:moveTo>
                    <a:pt x="0" y="80"/>
                  </a:moveTo>
                  <a:lnTo>
                    <a:pt x="0" y="80"/>
                  </a:lnTo>
                  <a:cubicBezTo>
                    <a:pt x="0" y="64"/>
                    <a:pt x="0" y="64"/>
                    <a:pt x="0" y="64"/>
                  </a:cubicBezTo>
                  <a:cubicBezTo>
                    <a:pt x="0" y="64"/>
                    <a:pt x="0" y="64"/>
                    <a:pt x="0" y="68"/>
                  </a:cubicBezTo>
                  <a:cubicBezTo>
                    <a:pt x="5" y="68"/>
                    <a:pt x="5" y="68"/>
                    <a:pt x="5" y="64"/>
                  </a:cubicBezTo>
                  <a:cubicBezTo>
                    <a:pt x="9" y="64"/>
                    <a:pt x="9" y="59"/>
                    <a:pt x="9" y="51"/>
                  </a:cubicBezTo>
                  <a:cubicBezTo>
                    <a:pt x="5" y="43"/>
                    <a:pt x="5" y="38"/>
                    <a:pt x="0" y="34"/>
                  </a:cubicBezTo>
                  <a:lnTo>
                    <a:pt x="0" y="34"/>
                  </a:lnTo>
                  <a:cubicBezTo>
                    <a:pt x="0" y="13"/>
                    <a:pt x="0" y="13"/>
                    <a:pt x="0" y="13"/>
                  </a:cubicBezTo>
                  <a:lnTo>
                    <a:pt x="0" y="9"/>
                  </a:lnTo>
                  <a:cubicBezTo>
                    <a:pt x="9" y="4"/>
                    <a:pt x="17" y="0"/>
                    <a:pt x="26" y="0"/>
                  </a:cubicBezTo>
                  <a:cubicBezTo>
                    <a:pt x="34" y="0"/>
                    <a:pt x="42" y="4"/>
                    <a:pt x="51" y="9"/>
                  </a:cubicBezTo>
                  <a:cubicBezTo>
                    <a:pt x="51" y="38"/>
                    <a:pt x="51" y="38"/>
                    <a:pt x="51" y="38"/>
                  </a:cubicBezTo>
                  <a:cubicBezTo>
                    <a:pt x="47" y="43"/>
                    <a:pt x="47" y="47"/>
                    <a:pt x="47" y="51"/>
                  </a:cubicBezTo>
                  <a:cubicBezTo>
                    <a:pt x="42" y="59"/>
                    <a:pt x="42" y="64"/>
                    <a:pt x="47" y="64"/>
                  </a:cubicBezTo>
                  <a:cubicBezTo>
                    <a:pt x="47" y="68"/>
                    <a:pt x="47" y="68"/>
                    <a:pt x="51" y="68"/>
                  </a:cubicBezTo>
                  <a:lnTo>
                    <a:pt x="51" y="68"/>
                  </a:lnTo>
                  <a:cubicBezTo>
                    <a:pt x="51" y="80"/>
                    <a:pt x="51" y="80"/>
                    <a:pt x="51" y="80"/>
                  </a:cubicBezTo>
                  <a:cubicBezTo>
                    <a:pt x="47" y="80"/>
                    <a:pt x="38" y="80"/>
                    <a:pt x="34" y="76"/>
                  </a:cubicBezTo>
                  <a:cubicBezTo>
                    <a:pt x="30" y="68"/>
                    <a:pt x="30" y="59"/>
                    <a:pt x="30" y="47"/>
                  </a:cubicBezTo>
                  <a:cubicBezTo>
                    <a:pt x="34" y="38"/>
                    <a:pt x="38" y="30"/>
                    <a:pt x="47" y="22"/>
                  </a:cubicBezTo>
                  <a:cubicBezTo>
                    <a:pt x="42" y="22"/>
                    <a:pt x="42" y="22"/>
                    <a:pt x="42" y="22"/>
                  </a:cubicBezTo>
                  <a:cubicBezTo>
                    <a:pt x="38" y="17"/>
                    <a:pt x="34" y="17"/>
                    <a:pt x="26" y="17"/>
                  </a:cubicBezTo>
                  <a:cubicBezTo>
                    <a:pt x="21" y="17"/>
                    <a:pt x="13" y="17"/>
                    <a:pt x="9" y="22"/>
                  </a:cubicBezTo>
                  <a:lnTo>
                    <a:pt x="9" y="22"/>
                  </a:lnTo>
                  <a:cubicBezTo>
                    <a:pt x="13" y="30"/>
                    <a:pt x="17" y="38"/>
                    <a:pt x="21" y="47"/>
                  </a:cubicBezTo>
                  <a:cubicBezTo>
                    <a:pt x="21" y="59"/>
                    <a:pt x="21" y="68"/>
                    <a:pt x="17" y="76"/>
                  </a:cubicBezTo>
                  <a:cubicBezTo>
                    <a:pt x="13" y="80"/>
                    <a:pt x="5" y="80"/>
                    <a:pt x="0" y="80"/>
                  </a:cubicBezTo>
                  <a:close/>
                </a:path>
              </a:pathLst>
            </a:custGeom>
            <a:solidFill>
              <a:srgbClr val="EEEDE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39" name="Freeform 185"/>
            <p:cNvSpPr>
              <a:spLocks noChangeArrowheads="1"/>
            </p:cNvSpPr>
            <p:nvPr/>
          </p:nvSpPr>
          <p:spPr bwMode="auto">
            <a:xfrm>
              <a:off x="17607885" y="5221688"/>
              <a:ext cx="319771" cy="85455"/>
            </a:xfrm>
            <a:custGeom>
              <a:avLst/>
              <a:gdLst>
                <a:gd name="T0" fmla="*/ 510 w 511"/>
                <a:gd name="T1" fmla="*/ 0 h 136"/>
                <a:gd name="T2" fmla="*/ 426 w 511"/>
                <a:gd name="T3" fmla="*/ 135 h 136"/>
                <a:gd name="T4" fmla="*/ 392 w 511"/>
                <a:gd name="T5" fmla="*/ 135 h 136"/>
                <a:gd name="T6" fmla="*/ 119 w 511"/>
                <a:gd name="T7" fmla="*/ 135 h 136"/>
                <a:gd name="T8" fmla="*/ 89 w 511"/>
                <a:gd name="T9" fmla="*/ 135 h 136"/>
                <a:gd name="T10" fmla="*/ 72 w 511"/>
                <a:gd name="T11" fmla="*/ 110 h 136"/>
                <a:gd name="T12" fmla="*/ 0 w 511"/>
                <a:gd name="T13" fmla="*/ 0 h 136"/>
                <a:gd name="T14" fmla="*/ 510 w 511"/>
                <a:gd name="T15" fmla="*/ 0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1" h="136">
                  <a:moveTo>
                    <a:pt x="510" y="0"/>
                  </a:moveTo>
                  <a:lnTo>
                    <a:pt x="426" y="135"/>
                  </a:lnTo>
                  <a:lnTo>
                    <a:pt x="392" y="135"/>
                  </a:lnTo>
                  <a:lnTo>
                    <a:pt x="119" y="135"/>
                  </a:lnTo>
                  <a:lnTo>
                    <a:pt x="89" y="135"/>
                  </a:lnTo>
                  <a:lnTo>
                    <a:pt x="72" y="110"/>
                  </a:lnTo>
                  <a:lnTo>
                    <a:pt x="0" y="0"/>
                  </a:lnTo>
                  <a:lnTo>
                    <a:pt x="510" y="0"/>
                  </a:lnTo>
                </a:path>
              </a:pathLst>
            </a:custGeom>
            <a:solidFill>
              <a:srgbClr val="41414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40" name="Freeform 186"/>
            <p:cNvSpPr>
              <a:spLocks noChangeArrowheads="1"/>
            </p:cNvSpPr>
            <p:nvPr/>
          </p:nvSpPr>
          <p:spPr bwMode="auto">
            <a:xfrm>
              <a:off x="17607885" y="5221688"/>
              <a:ext cx="159885" cy="85455"/>
            </a:xfrm>
            <a:custGeom>
              <a:avLst/>
              <a:gdLst>
                <a:gd name="T0" fmla="*/ 253 w 254"/>
                <a:gd name="T1" fmla="*/ 135 h 136"/>
                <a:gd name="T2" fmla="*/ 119 w 254"/>
                <a:gd name="T3" fmla="*/ 135 h 136"/>
                <a:gd name="T4" fmla="*/ 89 w 254"/>
                <a:gd name="T5" fmla="*/ 135 h 136"/>
                <a:gd name="T6" fmla="*/ 72 w 254"/>
                <a:gd name="T7" fmla="*/ 110 h 136"/>
                <a:gd name="T8" fmla="*/ 0 w 254"/>
                <a:gd name="T9" fmla="*/ 0 h 136"/>
                <a:gd name="T10" fmla="*/ 253 w 254"/>
                <a:gd name="T11" fmla="*/ 0 h 136"/>
                <a:gd name="T12" fmla="*/ 253 w 254"/>
                <a:gd name="T13" fmla="*/ 135 h 136"/>
              </a:gdLst>
              <a:ahLst/>
              <a:cxnLst>
                <a:cxn ang="0">
                  <a:pos x="T0" y="T1"/>
                </a:cxn>
                <a:cxn ang="0">
                  <a:pos x="T2" y="T3"/>
                </a:cxn>
                <a:cxn ang="0">
                  <a:pos x="T4" y="T5"/>
                </a:cxn>
                <a:cxn ang="0">
                  <a:pos x="T6" y="T7"/>
                </a:cxn>
                <a:cxn ang="0">
                  <a:pos x="T8" y="T9"/>
                </a:cxn>
                <a:cxn ang="0">
                  <a:pos x="T10" y="T11"/>
                </a:cxn>
                <a:cxn ang="0">
                  <a:pos x="T12" y="T13"/>
                </a:cxn>
              </a:cxnLst>
              <a:rect l="0" t="0" r="r" b="b"/>
              <a:pathLst>
                <a:path w="254" h="136">
                  <a:moveTo>
                    <a:pt x="253" y="135"/>
                  </a:moveTo>
                  <a:lnTo>
                    <a:pt x="119" y="135"/>
                  </a:lnTo>
                  <a:lnTo>
                    <a:pt x="89" y="135"/>
                  </a:lnTo>
                  <a:lnTo>
                    <a:pt x="72" y="110"/>
                  </a:lnTo>
                  <a:lnTo>
                    <a:pt x="0" y="0"/>
                  </a:lnTo>
                  <a:lnTo>
                    <a:pt x="253" y="0"/>
                  </a:lnTo>
                  <a:lnTo>
                    <a:pt x="253" y="135"/>
                  </a:lnTo>
                </a:path>
              </a:pathLst>
            </a:custGeom>
            <a:solidFill>
              <a:srgbClr val="52545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41" name="Freeform 187"/>
            <p:cNvSpPr>
              <a:spLocks noChangeArrowheads="1"/>
            </p:cNvSpPr>
            <p:nvPr/>
          </p:nvSpPr>
          <p:spPr bwMode="auto">
            <a:xfrm>
              <a:off x="17522430" y="5078343"/>
              <a:ext cx="493438" cy="165399"/>
            </a:xfrm>
            <a:custGeom>
              <a:avLst/>
              <a:gdLst>
                <a:gd name="T0" fmla="*/ 648 w 788"/>
                <a:gd name="T1" fmla="*/ 265 h 266"/>
                <a:gd name="T2" fmla="*/ 648 w 788"/>
                <a:gd name="T3" fmla="*/ 265 h 266"/>
                <a:gd name="T4" fmla="*/ 648 w 788"/>
                <a:gd name="T5" fmla="*/ 265 h 266"/>
                <a:gd name="T6" fmla="*/ 648 w 788"/>
                <a:gd name="T7" fmla="*/ 265 h 266"/>
                <a:gd name="T8" fmla="*/ 138 w 788"/>
                <a:gd name="T9" fmla="*/ 265 h 266"/>
                <a:gd name="T10" fmla="*/ 138 w 788"/>
                <a:gd name="T11" fmla="*/ 265 h 266"/>
                <a:gd name="T12" fmla="*/ 134 w 788"/>
                <a:gd name="T13" fmla="*/ 265 h 266"/>
                <a:gd name="T14" fmla="*/ 113 w 788"/>
                <a:gd name="T15" fmla="*/ 261 h 266"/>
                <a:gd name="T16" fmla="*/ 0 w 788"/>
                <a:gd name="T17" fmla="*/ 164 h 266"/>
                <a:gd name="T18" fmla="*/ 0 w 788"/>
                <a:gd name="T19" fmla="*/ 164 h 266"/>
                <a:gd name="T20" fmla="*/ 0 w 788"/>
                <a:gd name="T21" fmla="*/ 118 h 266"/>
                <a:gd name="T22" fmla="*/ 0 w 788"/>
                <a:gd name="T23" fmla="*/ 58 h 266"/>
                <a:gd name="T24" fmla="*/ 0 w 788"/>
                <a:gd name="T25" fmla="*/ 0 h 266"/>
                <a:gd name="T26" fmla="*/ 54 w 788"/>
                <a:gd name="T27" fmla="*/ 0 h 266"/>
                <a:gd name="T28" fmla="*/ 733 w 788"/>
                <a:gd name="T29" fmla="*/ 0 h 266"/>
                <a:gd name="T30" fmla="*/ 787 w 788"/>
                <a:gd name="T31" fmla="*/ 0 h 266"/>
                <a:gd name="T32" fmla="*/ 787 w 788"/>
                <a:gd name="T33" fmla="*/ 54 h 266"/>
                <a:gd name="T34" fmla="*/ 787 w 788"/>
                <a:gd name="T35" fmla="*/ 164 h 266"/>
                <a:gd name="T36" fmla="*/ 787 w 788"/>
                <a:gd name="T37" fmla="*/ 164 h 266"/>
                <a:gd name="T38" fmla="*/ 661 w 788"/>
                <a:gd name="T39" fmla="*/ 265 h 266"/>
                <a:gd name="T40" fmla="*/ 657 w 788"/>
                <a:gd name="T41" fmla="*/ 265 h 266"/>
                <a:gd name="T42" fmla="*/ 652 w 788"/>
                <a:gd name="T43" fmla="*/ 265 h 266"/>
                <a:gd name="T44" fmla="*/ 648 w 788"/>
                <a:gd name="T45" fmla="*/ 265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8" h="266">
                  <a:moveTo>
                    <a:pt x="648" y="265"/>
                  </a:moveTo>
                  <a:lnTo>
                    <a:pt x="648" y="265"/>
                  </a:lnTo>
                  <a:lnTo>
                    <a:pt x="648" y="265"/>
                  </a:lnTo>
                  <a:lnTo>
                    <a:pt x="648" y="265"/>
                  </a:lnTo>
                  <a:cubicBezTo>
                    <a:pt x="138" y="265"/>
                    <a:pt x="138" y="265"/>
                    <a:pt x="138" y="265"/>
                  </a:cubicBezTo>
                  <a:lnTo>
                    <a:pt x="138" y="265"/>
                  </a:lnTo>
                  <a:cubicBezTo>
                    <a:pt x="134" y="265"/>
                    <a:pt x="134" y="265"/>
                    <a:pt x="134" y="265"/>
                  </a:cubicBezTo>
                  <a:cubicBezTo>
                    <a:pt x="126" y="265"/>
                    <a:pt x="118" y="265"/>
                    <a:pt x="113" y="261"/>
                  </a:cubicBezTo>
                  <a:cubicBezTo>
                    <a:pt x="54" y="261"/>
                    <a:pt x="0" y="240"/>
                    <a:pt x="0" y="164"/>
                  </a:cubicBezTo>
                  <a:lnTo>
                    <a:pt x="0" y="164"/>
                  </a:lnTo>
                  <a:cubicBezTo>
                    <a:pt x="0" y="155"/>
                    <a:pt x="0" y="139"/>
                    <a:pt x="0" y="118"/>
                  </a:cubicBezTo>
                  <a:cubicBezTo>
                    <a:pt x="0" y="97"/>
                    <a:pt x="0" y="75"/>
                    <a:pt x="0" y="58"/>
                  </a:cubicBezTo>
                  <a:cubicBezTo>
                    <a:pt x="0" y="0"/>
                    <a:pt x="0" y="0"/>
                    <a:pt x="0" y="0"/>
                  </a:cubicBezTo>
                  <a:cubicBezTo>
                    <a:pt x="54" y="0"/>
                    <a:pt x="54" y="0"/>
                    <a:pt x="54" y="0"/>
                  </a:cubicBezTo>
                  <a:cubicBezTo>
                    <a:pt x="733" y="0"/>
                    <a:pt x="733" y="0"/>
                    <a:pt x="733" y="0"/>
                  </a:cubicBezTo>
                  <a:cubicBezTo>
                    <a:pt x="787" y="0"/>
                    <a:pt x="787" y="0"/>
                    <a:pt x="787" y="0"/>
                  </a:cubicBezTo>
                  <a:cubicBezTo>
                    <a:pt x="787" y="54"/>
                    <a:pt x="787" y="54"/>
                    <a:pt x="787" y="54"/>
                  </a:cubicBezTo>
                  <a:cubicBezTo>
                    <a:pt x="787" y="164"/>
                    <a:pt x="787" y="164"/>
                    <a:pt x="787" y="164"/>
                  </a:cubicBezTo>
                  <a:lnTo>
                    <a:pt x="787" y="164"/>
                  </a:lnTo>
                  <a:cubicBezTo>
                    <a:pt x="787" y="248"/>
                    <a:pt x="724" y="261"/>
                    <a:pt x="661" y="265"/>
                  </a:cubicBezTo>
                  <a:lnTo>
                    <a:pt x="657" y="265"/>
                  </a:lnTo>
                  <a:cubicBezTo>
                    <a:pt x="652" y="265"/>
                    <a:pt x="652" y="265"/>
                    <a:pt x="652" y="265"/>
                  </a:cubicBezTo>
                  <a:lnTo>
                    <a:pt x="648" y="265"/>
                  </a:lnTo>
                </a:path>
              </a:pathLst>
            </a:custGeom>
            <a:solidFill>
              <a:srgbClr val="BFBF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42" name="Freeform 188"/>
            <p:cNvSpPr>
              <a:spLocks noChangeArrowheads="1"/>
            </p:cNvSpPr>
            <p:nvPr/>
          </p:nvSpPr>
          <p:spPr bwMode="auto">
            <a:xfrm>
              <a:off x="17505891" y="4855056"/>
              <a:ext cx="523762" cy="317015"/>
            </a:xfrm>
            <a:custGeom>
              <a:avLst/>
              <a:gdLst>
                <a:gd name="T0" fmla="*/ 839 w 840"/>
                <a:gd name="T1" fmla="*/ 506 h 507"/>
                <a:gd name="T2" fmla="*/ 839 w 840"/>
                <a:gd name="T3" fmla="*/ 506 h 507"/>
                <a:gd name="T4" fmla="*/ 0 w 840"/>
                <a:gd name="T5" fmla="*/ 506 h 507"/>
                <a:gd name="T6" fmla="*/ 0 w 840"/>
                <a:gd name="T7" fmla="*/ 0 h 507"/>
                <a:gd name="T8" fmla="*/ 839 w 840"/>
                <a:gd name="T9" fmla="*/ 0 h 507"/>
                <a:gd name="T10" fmla="*/ 839 w 840"/>
                <a:gd name="T11" fmla="*/ 506 h 507"/>
              </a:gdLst>
              <a:ahLst/>
              <a:cxnLst>
                <a:cxn ang="0">
                  <a:pos x="T0" y="T1"/>
                </a:cxn>
                <a:cxn ang="0">
                  <a:pos x="T2" y="T3"/>
                </a:cxn>
                <a:cxn ang="0">
                  <a:pos x="T4" y="T5"/>
                </a:cxn>
                <a:cxn ang="0">
                  <a:pos x="T6" y="T7"/>
                </a:cxn>
                <a:cxn ang="0">
                  <a:pos x="T8" y="T9"/>
                </a:cxn>
                <a:cxn ang="0">
                  <a:pos x="T10" y="T11"/>
                </a:cxn>
              </a:cxnLst>
              <a:rect l="0" t="0" r="r" b="b"/>
              <a:pathLst>
                <a:path w="840" h="507">
                  <a:moveTo>
                    <a:pt x="839" y="506"/>
                  </a:moveTo>
                  <a:lnTo>
                    <a:pt x="839" y="506"/>
                  </a:lnTo>
                  <a:cubicBezTo>
                    <a:pt x="0" y="506"/>
                    <a:pt x="0" y="506"/>
                    <a:pt x="0" y="506"/>
                  </a:cubicBezTo>
                  <a:cubicBezTo>
                    <a:pt x="0" y="338"/>
                    <a:pt x="0" y="169"/>
                    <a:pt x="0" y="0"/>
                  </a:cubicBezTo>
                  <a:cubicBezTo>
                    <a:pt x="839" y="0"/>
                    <a:pt x="839" y="0"/>
                    <a:pt x="839" y="0"/>
                  </a:cubicBezTo>
                  <a:cubicBezTo>
                    <a:pt x="839" y="169"/>
                    <a:pt x="839" y="338"/>
                    <a:pt x="839" y="506"/>
                  </a:cubicBezTo>
                </a:path>
              </a:pathLst>
            </a:custGeom>
            <a:solidFill>
              <a:srgbClr val="4D4C4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43" name="Freeform 189"/>
            <p:cNvSpPr>
              <a:spLocks noChangeArrowheads="1"/>
            </p:cNvSpPr>
            <p:nvPr/>
          </p:nvSpPr>
          <p:spPr bwMode="auto">
            <a:xfrm>
              <a:off x="17486593" y="4855055"/>
              <a:ext cx="565113" cy="68917"/>
            </a:xfrm>
            <a:custGeom>
              <a:avLst/>
              <a:gdLst>
                <a:gd name="T0" fmla="*/ 903 w 904"/>
                <a:gd name="T1" fmla="*/ 110 h 111"/>
                <a:gd name="T2" fmla="*/ 903 w 904"/>
                <a:gd name="T3" fmla="*/ 110 h 111"/>
                <a:gd name="T4" fmla="*/ 0 w 904"/>
                <a:gd name="T5" fmla="*/ 110 h 111"/>
                <a:gd name="T6" fmla="*/ 0 w 904"/>
                <a:gd name="T7" fmla="*/ 0 h 111"/>
                <a:gd name="T8" fmla="*/ 903 w 904"/>
                <a:gd name="T9" fmla="*/ 0 h 111"/>
                <a:gd name="T10" fmla="*/ 903 w 904"/>
                <a:gd name="T11" fmla="*/ 110 h 111"/>
              </a:gdLst>
              <a:ahLst/>
              <a:cxnLst>
                <a:cxn ang="0">
                  <a:pos x="T0" y="T1"/>
                </a:cxn>
                <a:cxn ang="0">
                  <a:pos x="T2" y="T3"/>
                </a:cxn>
                <a:cxn ang="0">
                  <a:pos x="T4" y="T5"/>
                </a:cxn>
                <a:cxn ang="0">
                  <a:pos x="T6" y="T7"/>
                </a:cxn>
                <a:cxn ang="0">
                  <a:pos x="T8" y="T9"/>
                </a:cxn>
                <a:cxn ang="0">
                  <a:pos x="T10" y="T11"/>
                </a:cxn>
              </a:cxnLst>
              <a:rect l="0" t="0" r="r" b="b"/>
              <a:pathLst>
                <a:path w="904" h="111">
                  <a:moveTo>
                    <a:pt x="903" y="110"/>
                  </a:moveTo>
                  <a:lnTo>
                    <a:pt x="903" y="110"/>
                  </a:lnTo>
                  <a:cubicBezTo>
                    <a:pt x="0" y="110"/>
                    <a:pt x="0" y="110"/>
                    <a:pt x="0" y="110"/>
                  </a:cubicBezTo>
                  <a:cubicBezTo>
                    <a:pt x="0" y="76"/>
                    <a:pt x="0" y="38"/>
                    <a:pt x="0" y="0"/>
                  </a:cubicBezTo>
                  <a:cubicBezTo>
                    <a:pt x="903" y="0"/>
                    <a:pt x="903" y="0"/>
                    <a:pt x="903" y="0"/>
                  </a:cubicBezTo>
                  <a:cubicBezTo>
                    <a:pt x="903" y="38"/>
                    <a:pt x="903" y="76"/>
                    <a:pt x="903" y="110"/>
                  </a:cubicBezTo>
                </a:path>
              </a:pathLst>
            </a:custGeom>
            <a:solidFill>
              <a:srgbClr val="67676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44" name="Freeform 190"/>
            <p:cNvSpPr>
              <a:spLocks noChangeArrowheads="1"/>
            </p:cNvSpPr>
            <p:nvPr/>
          </p:nvSpPr>
          <p:spPr bwMode="auto">
            <a:xfrm>
              <a:off x="17486593" y="4959806"/>
              <a:ext cx="565113" cy="68917"/>
            </a:xfrm>
            <a:custGeom>
              <a:avLst/>
              <a:gdLst>
                <a:gd name="T0" fmla="*/ 903 w 904"/>
                <a:gd name="T1" fmla="*/ 109 h 110"/>
                <a:gd name="T2" fmla="*/ 903 w 904"/>
                <a:gd name="T3" fmla="*/ 109 h 110"/>
                <a:gd name="T4" fmla="*/ 0 w 904"/>
                <a:gd name="T5" fmla="*/ 109 h 110"/>
                <a:gd name="T6" fmla="*/ 0 w 904"/>
                <a:gd name="T7" fmla="*/ 0 h 110"/>
                <a:gd name="T8" fmla="*/ 903 w 904"/>
                <a:gd name="T9" fmla="*/ 0 h 110"/>
                <a:gd name="T10" fmla="*/ 903 w 904"/>
                <a:gd name="T11" fmla="*/ 109 h 110"/>
              </a:gdLst>
              <a:ahLst/>
              <a:cxnLst>
                <a:cxn ang="0">
                  <a:pos x="T0" y="T1"/>
                </a:cxn>
                <a:cxn ang="0">
                  <a:pos x="T2" y="T3"/>
                </a:cxn>
                <a:cxn ang="0">
                  <a:pos x="T4" y="T5"/>
                </a:cxn>
                <a:cxn ang="0">
                  <a:pos x="T6" y="T7"/>
                </a:cxn>
                <a:cxn ang="0">
                  <a:pos x="T8" y="T9"/>
                </a:cxn>
                <a:cxn ang="0">
                  <a:pos x="T10" y="T11"/>
                </a:cxn>
              </a:cxnLst>
              <a:rect l="0" t="0" r="r" b="b"/>
              <a:pathLst>
                <a:path w="904" h="110">
                  <a:moveTo>
                    <a:pt x="903" y="109"/>
                  </a:moveTo>
                  <a:lnTo>
                    <a:pt x="903" y="109"/>
                  </a:lnTo>
                  <a:cubicBezTo>
                    <a:pt x="0" y="109"/>
                    <a:pt x="0" y="109"/>
                    <a:pt x="0" y="109"/>
                  </a:cubicBezTo>
                  <a:cubicBezTo>
                    <a:pt x="0" y="72"/>
                    <a:pt x="0" y="37"/>
                    <a:pt x="0" y="0"/>
                  </a:cubicBezTo>
                  <a:cubicBezTo>
                    <a:pt x="903" y="0"/>
                    <a:pt x="903" y="0"/>
                    <a:pt x="903" y="0"/>
                  </a:cubicBezTo>
                  <a:cubicBezTo>
                    <a:pt x="903" y="37"/>
                    <a:pt x="903" y="72"/>
                    <a:pt x="903" y="109"/>
                  </a:cubicBezTo>
                </a:path>
              </a:pathLst>
            </a:custGeom>
            <a:solidFill>
              <a:srgbClr val="67676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45" name="Freeform 191"/>
            <p:cNvSpPr>
              <a:spLocks noChangeArrowheads="1"/>
            </p:cNvSpPr>
            <p:nvPr/>
          </p:nvSpPr>
          <p:spPr bwMode="auto">
            <a:xfrm>
              <a:off x="17486593" y="5064559"/>
              <a:ext cx="565113" cy="68917"/>
            </a:xfrm>
            <a:custGeom>
              <a:avLst/>
              <a:gdLst>
                <a:gd name="T0" fmla="*/ 903 w 904"/>
                <a:gd name="T1" fmla="*/ 109 h 110"/>
                <a:gd name="T2" fmla="*/ 903 w 904"/>
                <a:gd name="T3" fmla="*/ 109 h 110"/>
                <a:gd name="T4" fmla="*/ 0 w 904"/>
                <a:gd name="T5" fmla="*/ 109 h 110"/>
                <a:gd name="T6" fmla="*/ 0 w 904"/>
                <a:gd name="T7" fmla="*/ 0 h 110"/>
                <a:gd name="T8" fmla="*/ 903 w 904"/>
                <a:gd name="T9" fmla="*/ 0 h 110"/>
                <a:gd name="T10" fmla="*/ 903 w 904"/>
                <a:gd name="T11" fmla="*/ 109 h 110"/>
              </a:gdLst>
              <a:ahLst/>
              <a:cxnLst>
                <a:cxn ang="0">
                  <a:pos x="T0" y="T1"/>
                </a:cxn>
                <a:cxn ang="0">
                  <a:pos x="T2" y="T3"/>
                </a:cxn>
                <a:cxn ang="0">
                  <a:pos x="T4" y="T5"/>
                </a:cxn>
                <a:cxn ang="0">
                  <a:pos x="T6" y="T7"/>
                </a:cxn>
                <a:cxn ang="0">
                  <a:pos x="T8" y="T9"/>
                </a:cxn>
                <a:cxn ang="0">
                  <a:pos x="T10" y="T11"/>
                </a:cxn>
              </a:cxnLst>
              <a:rect l="0" t="0" r="r" b="b"/>
              <a:pathLst>
                <a:path w="904" h="110">
                  <a:moveTo>
                    <a:pt x="903" y="109"/>
                  </a:moveTo>
                  <a:lnTo>
                    <a:pt x="903" y="109"/>
                  </a:lnTo>
                  <a:cubicBezTo>
                    <a:pt x="0" y="109"/>
                    <a:pt x="0" y="109"/>
                    <a:pt x="0" y="109"/>
                  </a:cubicBezTo>
                  <a:cubicBezTo>
                    <a:pt x="0" y="71"/>
                    <a:pt x="0" y="33"/>
                    <a:pt x="0" y="0"/>
                  </a:cubicBezTo>
                  <a:cubicBezTo>
                    <a:pt x="903" y="0"/>
                    <a:pt x="903" y="0"/>
                    <a:pt x="903" y="0"/>
                  </a:cubicBezTo>
                  <a:cubicBezTo>
                    <a:pt x="903" y="33"/>
                    <a:pt x="903" y="71"/>
                    <a:pt x="903" y="109"/>
                  </a:cubicBezTo>
                </a:path>
              </a:pathLst>
            </a:custGeom>
            <a:solidFill>
              <a:srgbClr val="67676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46" name="Freeform 192"/>
            <p:cNvSpPr>
              <a:spLocks noChangeArrowheads="1"/>
            </p:cNvSpPr>
            <p:nvPr/>
          </p:nvSpPr>
          <p:spPr bwMode="auto">
            <a:xfrm>
              <a:off x="17522431" y="5078343"/>
              <a:ext cx="245341" cy="165399"/>
            </a:xfrm>
            <a:custGeom>
              <a:avLst/>
              <a:gdLst>
                <a:gd name="T0" fmla="*/ 391 w 392"/>
                <a:gd name="T1" fmla="*/ 265 h 266"/>
                <a:gd name="T2" fmla="*/ 391 w 392"/>
                <a:gd name="T3" fmla="*/ 265 h 266"/>
                <a:gd name="T4" fmla="*/ 138 w 392"/>
                <a:gd name="T5" fmla="*/ 265 h 266"/>
                <a:gd name="T6" fmla="*/ 138 w 392"/>
                <a:gd name="T7" fmla="*/ 265 h 266"/>
                <a:gd name="T8" fmla="*/ 134 w 392"/>
                <a:gd name="T9" fmla="*/ 265 h 266"/>
                <a:gd name="T10" fmla="*/ 113 w 392"/>
                <a:gd name="T11" fmla="*/ 261 h 266"/>
                <a:gd name="T12" fmla="*/ 0 w 392"/>
                <a:gd name="T13" fmla="*/ 164 h 266"/>
                <a:gd name="T14" fmla="*/ 0 w 392"/>
                <a:gd name="T15" fmla="*/ 164 h 266"/>
                <a:gd name="T16" fmla="*/ 0 w 392"/>
                <a:gd name="T17" fmla="*/ 118 h 266"/>
                <a:gd name="T18" fmla="*/ 0 w 392"/>
                <a:gd name="T19" fmla="*/ 58 h 266"/>
                <a:gd name="T20" fmla="*/ 0 w 392"/>
                <a:gd name="T21" fmla="*/ 0 h 266"/>
                <a:gd name="T22" fmla="*/ 54 w 392"/>
                <a:gd name="T23" fmla="*/ 0 h 266"/>
                <a:gd name="T24" fmla="*/ 391 w 392"/>
                <a:gd name="T25" fmla="*/ 0 h 266"/>
                <a:gd name="T26" fmla="*/ 391 w 392"/>
                <a:gd name="T27" fmla="*/ 265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2" h="266">
                  <a:moveTo>
                    <a:pt x="391" y="265"/>
                  </a:moveTo>
                  <a:lnTo>
                    <a:pt x="391" y="265"/>
                  </a:lnTo>
                  <a:cubicBezTo>
                    <a:pt x="138" y="265"/>
                    <a:pt x="138" y="265"/>
                    <a:pt x="138" y="265"/>
                  </a:cubicBezTo>
                  <a:lnTo>
                    <a:pt x="138" y="265"/>
                  </a:lnTo>
                  <a:cubicBezTo>
                    <a:pt x="134" y="265"/>
                    <a:pt x="134" y="265"/>
                    <a:pt x="134" y="265"/>
                  </a:cubicBezTo>
                  <a:cubicBezTo>
                    <a:pt x="126" y="265"/>
                    <a:pt x="118" y="265"/>
                    <a:pt x="113" y="261"/>
                  </a:cubicBezTo>
                  <a:cubicBezTo>
                    <a:pt x="54" y="261"/>
                    <a:pt x="0" y="240"/>
                    <a:pt x="0" y="164"/>
                  </a:cubicBezTo>
                  <a:lnTo>
                    <a:pt x="0" y="164"/>
                  </a:lnTo>
                  <a:cubicBezTo>
                    <a:pt x="0" y="155"/>
                    <a:pt x="0" y="139"/>
                    <a:pt x="0" y="118"/>
                  </a:cubicBezTo>
                  <a:cubicBezTo>
                    <a:pt x="0" y="97"/>
                    <a:pt x="0" y="75"/>
                    <a:pt x="0" y="58"/>
                  </a:cubicBezTo>
                  <a:cubicBezTo>
                    <a:pt x="0" y="0"/>
                    <a:pt x="0" y="0"/>
                    <a:pt x="0" y="0"/>
                  </a:cubicBezTo>
                  <a:cubicBezTo>
                    <a:pt x="54" y="0"/>
                    <a:pt x="54" y="0"/>
                    <a:pt x="54" y="0"/>
                  </a:cubicBezTo>
                  <a:cubicBezTo>
                    <a:pt x="391" y="0"/>
                    <a:pt x="391" y="0"/>
                    <a:pt x="391" y="0"/>
                  </a:cubicBezTo>
                  <a:lnTo>
                    <a:pt x="391" y="265"/>
                  </a:lnTo>
                </a:path>
              </a:pathLst>
            </a:custGeom>
            <a:solidFill>
              <a:srgbClr val="C2C4C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47" name="Freeform 193"/>
            <p:cNvSpPr>
              <a:spLocks noChangeArrowheads="1"/>
            </p:cNvSpPr>
            <p:nvPr/>
          </p:nvSpPr>
          <p:spPr bwMode="auto">
            <a:xfrm>
              <a:off x="17505890" y="4855056"/>
              <a:ext cx="261880" cy="317015"/>
            </a:xfrm>
            <a:custGeom>
              <a:avLst/>
              <a:gdLst>
                <a:gd name="T0" fmla="*/ 417 w 418"/>
                <a:gd name="T1" fmla="*/ 506 h 507"/>
                <a:gd name="T2" fmla="*/ 417 w 418"/>
                <a:gd name="T3" fmla="*/ 506 h 507"/>
                <a:gd name="T4" fmla="*/ 0 w 418"/>
                <a:gd name="T5" fmla="*/ 506 h 507"/>
                <a:gd name="T6" fmla="*/ 0 w 418"/>
                <a:gd name="T7" fmla="*/ 0 h 507"/>
                <a:gd name="T8" fmla="*/ 417 w 418"/>
                <a:gd name="T9" fmla="*/ 0 h 507"/>
                <a:gd name="T10" fmla="*/ 417 w 418"/>
                <a:gd name="T11" fmla="*/ 506 h 507"/>
              </a:gdLst>
              <a:ahLst/>
              <a:cxnLst>
                <a:cxn ang="0">
                  <a:pos x="T0" y="T1"/>
                </a:cxn>
                <a:cxn ang="0">
                  <a:pos x="T2" y="T3"/>
                </a:cxn>
                <a:cxn ang="0">
                  <a:pos x="T4" y="T5"/>
                </a:cxn>
                <a:cxn ang="0">
                  <a:pos x="T6" y="T7"/>
                </a:cxn>
                <a:cxn ang="0">
                  <a:pos x="T8" y="T9"/>
                </a:cxn>
                <a:cxn ang="0">
                  <a:pos x="T10" y="T11"/>
                </a:cxn>
              </a:cxnLst>
              <a:rect l="0" t="0" r="r" b="b"/>
              <a:pathLst>
                <a:path w="418" h="507">
                  <a:moveTo>
                    <a:pt x="417" y="506"/>
                  </a:moveTo>
                  <a:lnTo>
                    <a:pt x="417" y="506"/>
                  </a:lnTo>
                  <a:cubicBezTo>
                    <a:pt x="0" y="506"/>
                    <a:pt x="0" y="506"/>
                    <a:pt x="0" y="506"/>
                  </a:cubicBezTo>
                  <a:cubicBezTo>
                    <a:pt x="0" y="338"/>
                    <a:pt x="0" y="169"/>
                    <a:pt x="0" y="0"/>
                  </a:cubicBezTo>
                  <a:cubicBezTo>
                    <a:pt x="417" y="0"/>
                    <a:pt x="417" y="0"/>
                    <a:pt x="417" y="0"/>
                  </a:cubicBezTo>
                  <a:lnTo>
                    <a:pt x="417" y="506"/>
                  </a:lnTo>
                </a:path>
              </a:pathLst>
            </a:custGeom>
            <a:solidFill>
              <a:srgbClr val="67676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48" name="Freeform 194"/>
            <p:cNvSpPr>
              <a:spLocks noChangeArrowheads="1"/>
            </p:cNvSpPr>
            <p:nvPr/>
          </p:nvSpPr>
          <p:spPr bwMode="auto">
            <a:xfrm>
              <a:off x="17486593" y="4855055"/>
              <a:ext cx="281178" cy="68917"/>
            </a:xfrm>
            <a:custGeom>
              <a:avLst/>
              <a:gdLst>
                <a:gd name="T0" fmla="*/ 447 w 448"/>
                <a:gd name="T1" fmla="*/ 110 h 111"/>
                <a:gd name="T2" fmla="*/ 447 w 448"/>
                <a:gd name="T3" fmla="*/ 110 h 111"/>
                <a:gd name="T4" fmla="*/ 0 w 448"/>
                <a:gd name="T5" fmla="*/ 110 h 111"/>
                <a:gd name="T6" fmla="*/ 0 w 448"/>
                <a:gd name="T7" fmla="*/ 0 h 111"/>
                <a:gd name="T8" fmla="*/ 447 w 448"/>
                <a:gd name="T9" fmla="*/ 0 h 111"/>
                <a:gd name="T10" fmla="*/ 447 w 448"/>
                <a:gd name="T11" fmla="*/ 110 h 111"/>
              </a:gdLst>
              <a:ahLst/>
              <a:cxnLst>
                <a:cxn ang="0">
                  <a:pos x="T0" y="T1"/>
                </a:cxn>
                <a:cxn ang="0">
                  <a:pos x="T2" y="T3"/>
                </a:cxn>
                <a:cxn ang="0">
                  <a:pos x="T4" y="T5"/>
                </a:cxn>
                <a:cxn ang="0">
                  <a:pos x="T6" y="T7"/>
                </a:cxn>
                <a:cxn ang="0">
                  <a:pos x="T8" y="T9"/>
                </a:cxn>
                <a:cxn ang="0">
                  <a:pos x="T10" y="T11"/>
                </a:cxn>
              </a:cxnLst>
              <a:rect l="0" t="0" r="r" b="b"/>
              <a:pathLst>
                <a:path w="448" h="111">
                  <a:moveTo>
                    <a:pt x="447" y="110"/>
                  </a:moveTo>
                  <a:lnTo>
                    <a:pt x="447" y="110"/>
                  </a:lnTo>
                  <a:cubicBezTo>
                    <a:pt x="0" y="110"/>
                    <a:pt x="0" y="110"/>
                    <a:pt x="0" y="110"/>
                  </a:cubicBezTo>
                  <a:cubicBezTo>
                    <a:pt x="0" y="76"/>
                    <a:pt x="0" y="38"/>
                    <a:pt x="0" y="0"/>
                  </a:cubicBezTo>
                  <a:cubicBezTo>
                    <a:pt x="447" y="0"/>
                    <a:pt x="447" y="0"/>
                    <a:pt x="447" y="0"/>
                  </a:cubicBezTo>
                  <a:lnTo>
                    <a:pt x="447" y="110"/>
                  </a:lnTo>
                </a:path>
              </a:pathLst>
            </a:custGeom>
            <a:solidFill>
              <a:srgbClr val="82828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49" name="Freeform 195"/>
            <p:cNvSpPr>
              <a:spLocks noChangeArrowheads="1"/>
            </p:cNvSpPr>
            <p:nvPr/>
          </p:nvSpPr>
          <p:spPr bwMode="auto">
            <a:xfrm>
              <a:off x="17486593" y="4959806"/>
              <a:ext cx="281178" cy="68917"/>
            </a:xfrm>
            <a:custGeom>
              <a:avLst/>
              <a:gdLst>
                <a:gd name="T0" fmla="*/ 447 w 448"/>
                <a:gd name="T1" fmla="*/ 109 h 110"/>
                <a:gd name="T2" fmla="*/ 447 w 448"/>
                <a:gd name="T3" fmla="*/ 109 h 110"/>
                <a:gd name="T4" fmla="*/ 0 w 448"/>
                <a:gd name="T5" fmla="*/ 109 h 110"/>
                <a:gd name="T6" fmla="*/ 0 w 448"/>
                <a:gd name="T7" fmla="*/ 0 h 110"/>
                <a:gd name="T8" fmla="*/ 447 w 448"/>
                <a:gd name="T9" fmla="*/ 0 h 110"/>
                <a:gd name="T10" fmla="*/ 447 w 448"/>
                <a:gd name="T11" fmla="*/ 109 h 110"/>
              </a:gdLst>
              <a:ahLst/>
              <a:cxnLst>
                <a:cxn ang="0">
                  <a:pos x="T0" y="T1"/>
                </a:cxn>
                <a:cxn ang="0">
                  <a:pos x="T2" y="T3"/>
                </a:cxn>
                <a:cxn ang="0">
                  <a:pos x="T4" y="T5"/>
                </a:cxn>
                <a:cxn ang="0">
                  <a:pos x="T6" y="T7"/>
                </a:cxn>
                <a:cxn ang="0">
                  <a:pos x="T8" y="T9"/>
                </a:cxn>
                <a:cxn ang="0">
                  <a:pos x="T10" y="T11"/>
                </a:cxn>
              </a:cxnLst>
              <a:rect l="0" t="0" r="r" b="b"/>
              <a:pathLst>
                <a:path w="448" h="110">
                  <a:moveTo>
                    <a:pt x="447" y="109"/>
                  </a:moveTo>
                  <a:lnTo>
                    <a:pt x="447" y="109"/>
                  </a:lnTo>
                  <a:cubicBezTo>
                    <a:pt x="0" y="109"/>
                    <a:pt x="0" y="109"/>
                    <a:pt x="0" y="109"/>
                  </a:cubicBezTo>
                  <a:cubicBezTo>
                    <a:pt x="0" y="72"/>
                    <a:pt x="0" y="37"/>
                    <a:pt x="0" y="0"/>
                  </a:cubicBezTo>
                  <a:cubicBezTo>
                    <a:pt x="447" y="0"/>
                    <a:pt x="447" y="0"/>
                    <a:pt x="447" y="0"/>
                  </a:cubicBezTo>
                  <a:lnTo>
                    <a:pt x="447" y="109"/>
                  </a:lnTo>
                </a:path>
              </a:pathLst>
            </a:custGeom>
            <a:solidFill>
              <a:srgbClr val="82828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50" name="Freeform 196"/>
            <p:cNvSpPr>
              <a:spLocks noChangeArrowheads="1"/>
            </p:cNvSpPr>
            <p:nvPr/>
          </p:nvSpPr>
          <p:spPr bwMode="auto">
            <a:xfrm>
              <a:off x="17486593" y="5064559"/>
              <a:ext cx="281178" cy="68917"/>
            </a:xfrm>
            <a:custGeom>
              <a:avLst/>
              <a:gdLst>
                <a:gd name="T0" fmla="*/ 447 w 448"/>
                <a:gd name="T1" fmla="*/ 109 h 110"/>
                <a:gd name="T2" fmla="*/ 447 w 448"/>
                <a:gd name="T3" fmla="*/ 109 h 110"/>
                <a:gd name="T4" fmla="*/ 0 w 448"/>
                <a:gd name="T5" fmla="*/ 109 h 110"/>
                <a:gd name="T6" fmla="*/ 0 w 448"/>
                <a:gd name="T7" fmla="*/ 0 h 110"/>
                <a:gd name="T8" fmla="*/ 447 w 448"/>
                <a:gd name="T9" fmla="*/ 0 h 110"/>
                <a:gd name="T10" fmla="*/ 447 w 448"/>
                <a:gd name="T11" fmla="*/ 109 h 110"/>
              </a:gdLst>
              <a:ahLst/>
              <a:cxnLst>
                <a:cxn ang="0">
                  <a:pos x="T0" y="T1"/>
                </a:cxn>
                <a:cxn ang="0">
                  <a:pos x="T2" y="T3"/>
                </a:cxn>
                <a:cxn ang="0">
                  <a:pos x="T4" y="T5"/>
                </a:cxn>
                <a:cxn ang="0">
                  <a:pos x="T6" y="T7"/>
                </a:cxn>
                <a:cxn ang="0">
                  <a:pos x="T8" y="T9"/>
                </a:cxn>
                <a:cxn ang="0">
                  <a:pos x="T10" y="T11"/>
                </a:cxn>
              </a:cxnLst>
              <a:rect l="0" t="0" r="r" b="b"/>
              <a:pathLst>
                <a:path w="448" h="110">
                  <a:moveTo>
                    <a:pt x="447" y="109"/>
                  </a:moveTo>
                  <a:lnTo>
                    <a:pt x="447" y="109"/>
                  </a:lnTo>
                  <a:cubicBezTo>
                    <a:pt x="0" y="109"/>
                    <a:pt x="0" y="109"/>
                    <a:pt x="0" y="109"/>
                  </a:cubicBezTo>
                  <a:cubicBezTo>
                    <a:pt x="0" y="71"/>
                    <a:pt x="0" y="33"/>
                    <a:pt x="0" y="0"/>
                  </a:cubicBezTo>
                  <a:cubicBezTo>
                    <a:pt x="447" y="0"/>
                    <a:pt x="447" y="0"/>
                    <a:pt x="447" y="0"/>
                  </a:cubicBezTo>
                  <a:lnTo>
                    <a:pt x="447" y="109"/>
                  </a:lnTo>
                </a:path>
              </a:pathLst>
            </a:custGeom>
            <a:solidFill>
              <a:srgbClr val="82828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51" name="Freeform 197"/>
            <p:cNvSpPr>
              <a:spLocks noChangeArrowheads="1"/>
            </p:cNvSpPr>
            <p:nvPr/>
          </p:nvSpPr>
          <p:spPr bwMode="auto">
            <a:xfrm>
              <a:off x="19090960" y="3942606"/>
              <a:ext cx="407983" cy="405226"/>
            </a:xfrm>
            <a:custGeom>
              <a:avLst/>
              <a:gdLst>
                <a:gd name="T0" fmla="*/ 578 w 651"/>
                <a:gd name="T1" fmla="*/ 122 h 650"/>
                <a:gd name="T2" fmla="*/ 578 w 651"/>
                <a:gd name="T3" fmla="*/ 122 h 650"/>
                <a:gd name="T4" fmla="*/ 502 w 651"/>
                <a:gd name="T5" fmla="*/ 54 h 650"/>
                <a:gd name="T6" fmla="*/ 468 w 651"/>
                <a:gd name="T7" fmla="*/ 88 h 650"/>
                <a:gd name="T8" fmla="*/ 359 w 651"/>
                <a:gd name="T9" fmla="*/ 50 h 650"/>
                <a:gd name="T10" fmla="*/ 359 w 651"/>
                <a:gd name="T11" fmla="*/ 0 h 650"/>
                <a:gd name="T12" fmla="*/ 258 w 651"/>
                <a:gd name="T13" fmla="*/ 8 h 650"/>
                <a:gd name="T14" fmla="*/ 258 w 651"/>
                <a:gd name="T15" fmla="*/ 54 h 650"/>
                <a:gd name="T16" fmla="*/ 182 w 651"/>
                <a:gd name="T17" fmla="*/ 88 h 650"/>
                <a:gd name="T18" fmla="*/ 157 w 651"/>
                <a:gd name="T19" fmla="*/ 105 h 650"/>
                <a:gd name="T20" fmla="*/ 118 w 651"/>
                <a:gd name="T21" fmla="*/ 71 h 650"/>
                <a:gd name="T22" fmla="*/ 51 w 651"/>
                <a:gd name="T23" fmla="*/ 147 h 650"/>
                <a:gd name="T24" fmla="*/ 85 w 651"/>
                <a:gd name="T25" fmla="*/ 181 h 650"/>
                <a:gd name="T26" fmla="*/ 47 w 651"/>
                <a:gd name="T27" fmla="*/ 290 h 650"/>
                <a:gd name="T28" fmla="*/ 0 w 651"/>
                <a:gd name="T29" fmla="*/ 290 h 650"/>
                <a:gd name="T30" fmla="*/ 5 w 651"/>
                <a:gd name="T31" fmla="*/ 391 h 650"/>
                <a:gd name="T32" fmla="*/ 51 w 651"/>
                <a:gd name="T33" fmla="*/ 391 h 650"/>
                <a:gd name="T34" fmla="*/ 102 w 651"/>
                <a:gd name="T35" fmla="*/ 497 h 650"/>
                <a:gd name="T36" fmla="*/ 72 w 651"/>
                <a:gd name="T37" fmla="*/ 531 h 650"/>
                <a:gd name="T38" fmla="*/ 148 w 651"/>
                <a:gd name="T39" fmla="*/ 598 h 650"/>
                <a:gd name="T40" fmla="*/ 178 w 651"/>
                <a:gd name="T41" fmla="*/ 565 h 650"/>
                <a:gd name="T42" fmla="*/ 287 w 651"/>
                <a:gd name="T43" fmla="*/ 602 h 650"/>
                <a:gd name="T44" fmla="*/ 291 w 651"/>
                <a:gd name="T45" fmla="*/ 649 h 650"/>
                <a:gd name="T46" fmla="*/ 393 w 651"/>
                <a:gd name="T47" fmla="*/ 644 h 650"/>
                <a:gd name="T48" fmla="*/ 389 w 651"/>
                <a:gd name="T49" fmla="*/ 598 h 650"/>
                <a:gd name="T50" fmla="*/ 468 w 651"/>
                <a:gd name="T51" fmla="*/ 565 h 650"/>
                <a:gd name="T52" fmla="*/ 494 w 651"/>
                <a:gd name="T53" fmla="*/ 548 h 650"/>
                <a:gd name="T54" fmla="*/ 528 w 651"/>
                <a:gd name="T55" fmla="*/ 581 h 650"/>
                <a:gd name="T56" fmla="*/ 599 w 651"/>
                <a:gd name="T57" fmla="*/ 505 h 650"/>
                <a:gd name="T58" fmla="*/ 561 w 651"/>
                <a:gd name="T59" fmla="*/ 472 h 650"/>
                <a:gd name="T60" fmla="*/ 599 w 651"/>
                <a:gd name="T61" fmla="*/ 362 h 650"/>
                <a:gd name="T62" fmla="*/ 650 w 651"/>
                <a:gd name="T63" fmla="*/ 362 h 650"/>
                <a:gd name="T64" fmla="*/ 641 w 651"/>
                <a:gd name="T65" fmla="*/ 257 h 650"/>
                <a:gd name="T66" fmla="*/ 595 w 651"/>
                <a:gd name="T67" fmla="*/ 261 h 650"/>
                <a:gd name="T68" fmla="*/ 544 w 651"/>
                <a:gd name="T69" fmla="*/ 155 h 650"/>
                <a:gd name="T70" fmla="*/ 578 w 651"/>
                <a:gd name="T71" fmla="*/ 122 h 650"/>
                <a:gd name="T72" fmla="*/ 477 w 651"/>
                <a:gd name="T73" fmla="*/ 463 h 650"/>
                <a:gd name="T74" fmla="*/ 477 w 651"/>
                <a:gd name="T75" fmla="*/ 463 h 650"/>
                <a:gd name="T76" fmla="*/ 430 w 651"/>
                <a:gd name="T77" fmla="*/ 501 h 650"/>
                <a:gd name="T78" fmla="*/ 186 w 651"/>
                <a:gd name="T79" fmla="*/ 480 h 650"/>
                <a:gd name="T80" fmla="*/ 173 w 651"/>
                <a:gd name="T81" fmla="*/ 190 h 650"/>
                <a:gd name="T82" fmla="*/ 220 w 651"/>
                <a:gd name="T83" fmla="*/ 151 h 650"/>
                <a:gd name="T84" fmla="*/ 460 w 651"/>
                <a:gd name="T85" fmla="*/ 172 h 650"/>
                <a:gd name="T86" fmla="*/ 477 w 651"/>
                <a:gd name="T87" fmla="*/ 463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1" h="650">
                  <a:moveTo>
                    <a:pt x="578" y="122"/>
                  </a:moveTo>
                  <a:lnTo>
                    <a:pt x="578" y="122"/>
                  </a:lnTo>
                  <a:cubicBezTo>
                    <a:pt x="502" y="54"/>
                    <a:pt x="502" y="54"/>
                    <a:pt x="502" y="54"/>
                  </a:cubicBezTo>
                  <a:cubicBezTo>
                    <a:pt x="468" y="88"/>
                    <a:pt x="468" y="88"/>
                    <a:pt x="468" y="88"/>
                  </a:cubicBezTo>
                  <a:cubicBezTo>
                    <a:pt x="435" y="67"/>
                    <a:pt x="397" y="54"/>
                    <a:pt x="359" y="50"/>
                  </a:cubicBezTo>
                  <a:cubicBezTo>
                    <a:pt x="359" y="0"/>
                    <a:pt x="359" y="0"/>
                    <a:pt x="359" y="0"/>
                  </a:cubicBezTo>
                  <a:cubicBezTo>
                    <a:pt x="258" y="8"/>
                    <a:pt x="258" y="8"/>
                    <a:pt x="258" y="8"/>
                  </a:cubicBezTo>
                  <a:cubicBezTo>
                    <a:pt x="258" y="54"/>
                    <a:pt x="258" y="54"/>
                    <a:pt x="258" y="54"/>
                  </a:cubicBezTo>
                  <a:cubicBezTo>
                    <a:pt x="232" y="63"/>
                    <a:pt x="207" y="71"/>
                    <a:pt x="182" y="88"/>
                  </a:cubicBezTo>
                  <a:cubicBezTo>
                    <a:pt x="173" y="93"/>
                    <a:pt x="165" y="97"/>
                    <a:pt x="157" y="105"/>
                  </a:cubicBezTo>
                  <a:cubicBezTo>
                    <a:pt x="118" y="71"/>
                    <a:pt x="118" y="71"/>
                    <a:pt x="118" y="71"/>
                  </a:cubicBezTo>
                  <a:cubicBezTo>
                    <a:pt x="51" y="147"/>
                    <a:pt x="51" y="147"/>
                    <a:pt x="51" y="147"/>
                  </a:cubicBezTo>
                  <a:cubicBezTo>
                    <a:pt x="85" y="181"/>
                    <a:pt x="85" y="181"/>
                    <a:pt x="85" y="181"/>
                  </a:cubicBezTo>
                  <a:cubicBezTo>
                    <a:pt x="64" y="215"/>
                    <a:pt x="51" y="252"/>
                    <a:pt x="47" y="290"/>
                  </a:cubicBezTo>
                  <a:cubicBezTo>
                    <a:pt x="0" y="290"/>
                    <a:pt x="0" y="290"/>
                    <a:pt x="0" y="290"/>
                  </a:cubicBezTo>
                  <a:cubicBezTo>
                    <a:pt x="5" y="391"/>
                    <a:pt x="5" y="391"/>
                    <a:pt x="5" y="391"/>
                  </a:cubicBezTo>
                  <a:cubicBezTo>
                    <a:pt x="51" y="391"/>
                    <a:pt x="51" y="391"/>
                    <a:pt x="51" y="391"/>
                  </a:cubicBezTo>
                  <a:cubicBezTo>
                    <a:pt x="64" y="430"/>
                    <a:pt x="81" y="463"/>
                    <a:pt x="102" y="497"/>
                  </a:cubicBezTo>
                  <a:cubicBezTo>
                    <a:pt x="72" y="531"/>
                    <a:pt x="72" y="531"/>
                    <a:pt x="72" y="531"/>
                  </a:cubicBezTo>
                  <a:cubicBezTo>
                    <a:pt x="148" y="598"/>
                    <a:pt x="148" y="598"/>
                    <a:pt x="148" y="598"/>
                  </a:cubicBezTo>
                  <a:cubicBezTo>
                    <a:pt x="178" y="565"/>
                    <a:pt x="178" y="565"/>
                    <a:pt x="178" y="565"/>
                  </a:cubicBezTo>
                  <a:cubicBezTo>
                    <a:pt x="211" y="586"/>
                    <a:pt x="249" y="598"/>
                    <a:pt x="287" y="602"/>
                  </a:cubicBezTo>
                  <a:cubicBezTo>
                    <a:pt x="291" y="649"/>
                    <a:pt x="291" y="649"/>
                    <a:pt x="291" y="649"/>
                  </a:cubicBezTo>
                  <a:cubicBezTo>
                    <a:pt x="393" y="644"/>
                    <a:pt x="393" y="644"/>
                    <a:pt x="393" y="644"/>
                  </a:cubicBezTo>
                  <a:cubicBezTo>
                    <a:pt x="389" y="598"/>
                    <a:pt x="389" y="598"/>
                    <a:pt x="389" y="598"/>
                  </a:cubicBezTo>
                  <a:cubicBezTo>
                    <a:pt x="418" y="590"/>
                    <a:pt x="443" y="581"/>
                    <a:pt x="468" y="565"/>
                  </a:cubicBezTo>
                  <a:cubicBezTo>
                    <a:pt x="477" y="560"/>
                    <a:pt x="485" y="552"/>
                    <a:pt x="494" y="548"/>
                  </a:cubicBezTo>
                  <a:cubicBezTo>
                    <a:pt x="528" y="581"/>
                    <a:pt x="528" y="581"/>
                    <a:pt x="528" y="581"/>
                  </a:cubicBezTo>
                  <a:cubicBezTo>
                    <a:pt x="599" y="505"/>
                    <a:pt x="599" y="505"/>
                    <a:pt x="599" y="505"/>
                  </a:cubicBezTo>
                  <a:cubicBezTo>
                    <a:pt x="561" y="472"/>
                    <a:pt x="561" y="472"/>
                    <a:pt x="561" y="472"/>
                  </a:cubicBezTo>
                  <a:cubicBezTo>
                    <a:pt x="582" y="438"/>
                    <a:pt x="595" y="400"/>
                    <a:pt x="599" y="362"/>
                  </a:cubicBezTo>
                  <a:cubicBezTo>
                    <a:pt x="650" y="362"/>
                    <a:pt x="650" y="362"/>
                    <a:pt x="650" y="362"/>
                  </a:cubicBezTo>
                  <a:cubicBezTo>
                    <a:pt x="641" y="257"/>
                    <a:pt x="641" y="257"/>
                    <a:pt x="641" y="257"/>
                  </a:cubicBezTo>
                  <a:cubicBezTo>
                    <a:pt x="595" y="261"/>
                    <a:pt x="595" y="261"/>
                    <a:pt x="595" y="261"/>
                  </a:cubicBezTo>
                  <a:cubicBezTo>
                    <a:pt x="586" y="223"/>
                    <a:pt x="569" y="190"/>
                    <a:pt x="544" y="155"/>
                  </a:cubicBezTo>
                  <a:lnTo>
                    <a:pt x="578" y="122"/>
                  </a:lnTo>
                  <a:close/>
                  <a:moveTo>
                    <a:pt x="477" y="463"/>
                  </a:moveTo>
                  <a:lnTo>
                    <a:pt x="477" y="463"/>
                  </a:lnTo>
                  <a:cubicBezTo>
                    <a:pt x="464" y="480"/>
                    <a:pt x="447" y="493"/>
                    <a:pt x="430" y="501"/>
                  </a:cubicBezTo>
                  <a:cubicBezTo>
                    <a:pt x="354" y="548"/>
                    <a:pt x="254" y="539"/>
                    <a:pt x="186" y="480"/>
                  </a:cubicBezTo>
                  <a:cubicBezTo>
                    <a:pt x="102" y="404"/>
                    <a:pt x="93" y="273"/>
                    <a:pt x="173" y="190"/>
                  </a:cubicBezTo>
                  <a:cubicBezTo>
                    <a:pt x="186" y="172"/>
                    <a:pt x="203" y="160"/>
                    <a:pt x="220" y="151"/>
                  </a:cubicBezTo>
                  <a:cubicBezTo>
                    <a:pt x="296" y="105"/>
                    <a:pt x="393" y="109"/>
                    <a:pt x="460" y="172"/>
                  </a:cubicBezTo>
                  <a:cubicBezTo>
                    <a:pt x="544" y="248"/>
                    <a:pt x="553" y="379"/>
                    <a:pt x="477" y="463"/>
                  </a:cubicBezTo>
                  <a:close/>
                </a:path>
              </a:pathLst>
            </a:custGeom>
            <a:solidFill>
              <a:srgbClr val="29839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52" name="Freeform 198"/>
            <p:cNvSpPr>
              <a:spLocks noChangeArrowheads="1"/>
            </p:cNvSpPr>
            <p:nvPr/>
          </p:nvSpPr>
          <p:spPr bwMode="auto">
            <a:xfrm>
              <a:off x="19634020" y="4110760"/>
              <a:ext cx="322527" cy="322528"/>
            </a:xfrm>
            <a:custGeom>
              <a:avLst/>
              <a:gdLst>
                <a:gd name="T0" fmla="*/ 430 w 515"/>
                <a:gd name="T1" fmla="*/ 118 h 516"/>
                <a:gd name="T2" fmla="*/ 430 w 515"/>
                <a:gd name="T3" fmla="*/ 118 h 516"/>
                <a:gd name="T4" fmla="*/ 375 w 515"/>
                <a:gd name="T5" fmla="*/ 68 h 516"/>
                <a:gd name="T6" fmla="*/ 388 w 515"/>
                <a:gd name="T7" fmla="*/ 30 h 516"/>
                <a:gd name="T8" fmla="*/ 295 w 515"/>
                <a:gd name="T9" fmla="*/ 0 h 516"/>
                <a:gd name="T10" fmla="*/ 282 w 515"/>
                <a:gd name="T11" fmla="*/ 34 h 516"/>
                <a:gd name="T12" fmla="*/ 206 w 515"/>
                <a:gd name="T13" fmla="*/ 39 h 516"/>
                <a:gd name="T14" fmla="*/ 189 w 515"/>
                <a:gd name="T15" fmla="*/ 4 h 516"/>
                <a:gd name="T16" fmla="*/ 126 w 515"/>
                <a:gd name="T17" fmla="*/ 34 h 516"/>
                <a:gd name="T18" fmla="*/ 101 w 515"/>
                <a:gd name="T19" fmla="*/ 47 h 516"/>
                <a:gd name="T20" fmla="*/ 118 w 515"/>
                <a:gd name="T21" fmla="*/ 81 h 516"/>
                <a:gd name="T22" fmla="*/ 67 w 515"/>
                <a:gd name="T23" fmla="*/ 139 h 516"/>
                <a:gd name="T24" fmla="*/ 29 w 515"/>
                <a:gd name="T25" fmla="*/ 127 h 516"/>
                <a:gd name="T26" fmla="*/ 0 w 515"/>
                <a:gd name="T27" fmla="*/ 220 h 516"/>
                <a:gd name="T28" fmla="*/ 38 w 515"/>
                <a:gd name="T29" fmla="*/ 232 h 516"/>
                <a:gd name="T30" fmla="*/ 42 w 515"/>
                <a:gd name="T31" fmla="*/ 308 h 516"/>
                <a:gd name="T32" fmla="*/ 8 w 515"/>
                <a:gd name="T33" fmla="*/ 325 h 516"/>
                <a:gd name="T34" fmla="*/ 46 w 515"/>
                <a:gd name="T35" fmla="*/ 414 h 516"/>
                <a:gd name="T36" fmla="*/ 84 w 515"/>
                <a:gd name="T37" fmla="*/ 397 h 516"/>
                <a:gd name="T38" fmla="*/ 143 w 515"/>
                <a:gd name="T39" fmla="*/ 447 h 516"/>
                <a:gd name="T40" fmla="*/ 131 w 515"/>
                <a:gd name="T41" fmla="*/ 485 h 516"/>
                <a:gd name="T42" fmla="*/ 219 w 515"/>
                <a:gd name="T43" fmla="*/ 515 h 516"/>
                <a:gd name="T44" fmla="*/ 232 w 515"/>
                <a:gd name="T45" fmla="*/ 477 h 516"/>
                <a:gd name="T46" fmla="*/ 312 w 515"/>
                <a:gd name="T47" fmla="*/ 472 h 516"/>
                <a:gd name="T48" fmla="*/ 329 w 515"/>
                <a:gd name="T49" fmla="*/ 506 h 516"/>
                <a:gd name="T50" fmla="*/ 392 w 515"/>
                <a:gd name="T51" fmla="*/ 477 h 516"/>
                <a:gd name="T52" fmla="*/ 413 w 515"/>
                <a:gd name="T53" fmla="*/ 464 h 516"/>
                <a:gd name="T54" fmla="*/ 396 w 515"/>
                <a:gd name="T55" fmla="*/ 430 h 516"/>
                <a:gd name="T56" fmla="*/ 447 w 515"/>
                <a:gd name="T57" fmla="*/ 371 h 516"/>
                <a:gd name="T58" fmla="*/ 485 w 515"/>
                <a:gd name="T59" fmla="*/ 384 h 516"/>
                <a:gd name="T60" fmla="*/ 514 w 515"/>
                <a:gd name="T61" fmla="*/ 296 h 516"/>
                <a:gd name="T62" fmla="*/ 480 w 515"/>
                <a:gd name="T63" fmla="*/ 283 h 516"/>
                <a:gd name="T64" fmla="*/ 472 w 515"/>
                <a:gd name="T65" fmla="*/ 203 h 516"/>
                <a:gd name="T66" fmla="*/ 510 w 515"/>
                <a:gd name="T67" fmla="*/ 186 h 516"/>
                <a:gd name="T68" fmla="*/ 468 w 515"/>
                <a:gd name="T69" fmla="*/ 101 h 516"/>
                <a:gd name="T70" fmla="*/ 430 w 515"/>
                <a:gd name="T71" fmla="*/ 118 h 516"/>
                <a:gd name="T72" fmla="*/ 400 w 515"/>
                <a:gd name="T73" fmla="*/ 304 h 516"/>
                <a:gd name="T74" fmla="*/ 400 w 515"/>
                <a:gd name="T75" fmla="*/ 304 h 516"/>
                <a:gd name="T76" fmla="*/ 367 w 515"/>
                <a:gd name="T77" fmla="*/ 354 h 516"/>
                <a:gd name="T78" fmla="*/ 333 w 515"/>
                <a:gd name="T79" fmla="*/ 384 h 516"/>
                <a:gd name="T80" fmla="*/ 211 w 515"/>
                <a:gd name="T81" fmla="*/ 397 h 516"/>
                <a:gd name="T82" fmla="*/ 118 w 515"/>
                <a:gd name="T83" fmla="*/ 207 h 516"/>
                <a:gd name="T84" fmla="*/ 147 w 515"/>
                <a:gd name="T85" fmla="*/ 157 h 516"/>
                <a:gd name="T86" fmla="*/ 181 w 515"/>
                <a:gd name="T87" fmla="*/ 127 h 516"/>
                <a:gd name="T88" fmla="*/ 307 w 515"/>
                <a:gd name="T89" fmla="*/ 114 h 516"/>
                <a:gd name="T90" fmla="*/ 400 w 515"/>
                <a:gd name="T91" fmla="*/ 304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5" h="516">
                  <a:moveTo>
                    <a:pt x="430" y="118"/>
                  </a:moveTo>
                  <a:lnTo>
                    <a:pt x="430" y="118"/>
                  </a:lnTo>
                  <a:cubicBezTo>
                    <a:pt x="417" y="97"/>
                    <a:pt x="396" y="81"/>
                    <a:pt x="375" y="68"/>
                  </a:cubicBezTo>
                  <a:cubicBezTo>
                    <a:pt x="388" y="30"/>
                    <a:pt x="388" y="30"/>
                    <a:pt x="388" y="30"/>
                  </a:cubicBezTo>
                  <a:cubicBezTo>
                    <a:pt x="295" y="0"/>
                    <a:pt x="295" y="0"/>
                    <a:pt x="295" y="0"/>
                  </a:cubicBezTo>
                  <a:cubicBezTo>
                    <a:pt x="282" y="34"/>
                    <a:pt x="282" y="34"/>
                    <a:pt x="282" y="34"/>
                  </a:cubicBezTo>
                  <a:cubicBezTo>
                    <a:pt x="257" y="34"/>
                    <a:pt x="232" y="34"/>
                    <a:pt x="206" y="39"/>
                  </a:cubicBezTo>
                  <a:cubicBezTo>
                    <a:pt x="189" y="4"/>
                    <a:pt x="189" y="4"/>
                    <a:pt x="189" y="4"/>
                  </a:cubicBezTo>
                  <a:cubicBezTo>
                    <a:pt x="126" y="34"/>
                    <a:pt x="126" y="34"/>
                    <a:pt x="126" y="34"/>
                  </a:cubicBezTo>
                  <a:cubicBezTo>
                    <a:pt x="101" y="47"/>
                    <a:pt x="101" y="47"/>
                    <a:pt x="101" y="47"/>
                  </a:cubicBezTo>
                  <a:cubicBezTo>
                    <a:pt x="118" y="81"/>
                    <a:pt x="118" y="81"/>
                    <a:pt x="118" y="81"/>
                  </a:cubicBezTo>
                  <a:cubicBezTo>
                    <a:pt x="97" y="97"/>
                    <a:pt x="80" y="118"/>
                    <a:pt x="67" y="139"/>
                  </a:cubicBezTo>
                  <a:cubicBezTo>
                    <a:pt x="29" y="127"/>
                    <a:pt x="29" y="127"/>
                    <a:pt x="29" y="127"/>
                  </a:cubicBezTo>
                  <a:cubicBezTo>
                    <a:pt x="0" y="220"/>
                    <a:pt x="0" y="220"/>
                    <a:pt x="0" y="220"/>
                  </a:cubicBezTo>
                  <a:cubicBezTo>
                    <a:pt x="38" y="232"/>
                    <a:pt x="38" y="232"/>
                    <a:pt x="38" y="232"/>
                  </a:cubicBezTo>
                  <a:cubicBezTo>
                    <a:pt x="34" y="257"/>
                    <a:pt x="34" y="283"/>
                    <a:pt x="42" y="308"/>
                  </a:cubicBezTo>
                  <a:cubicBezTo>
                    <a:pt x="8" y="325"/>
                    <a:pt x="8" y="325"/>
                    <a:pt x="8" y="325"/>
                  </a:cubicBezTo>
                  <a:cubicBezTo>
                    <a:pt x="46" y="414"/>
                    <a:pt x="46" y="414"/>
                    <a:pt x="46" y="414"/>
                  </a:cubicBezTo>
                  <a:cubicBezTo>
                    <a:pt x="84" y="397"/>
                    <a:pt x="84" y="397"/>
                    <a:pt x="84" y="397"/>
                  </a:cubicBezTo>
                  <a:cubicBezTo>
                    <a:pt x="101" y="414"/>
                    <a:pt x="118" y="435"/>
                    <a:pt x="143" y="447"/>
                  </a:cubicBezTo>
                  <a:cubicBezTo>
                    <a:pt x="131" y="485"/>
                    <a:pt x="131" y="485"/>
                    <a:pt x="131" y="485"/>
                  </a:cubicBezTo>
                  <a:cubicBezTo>
                    <a:pt x="219" y="515"/>
                    <a:pt x="219" y="515"/>
                    <a:pt x="219" y="515"/>
                  </a:cubicBezTo>
                  <a:cubicBezTo>
                    <a:pt x="232" y="477"/>
                    <a:pt x="232" y="477"/>
                    <a:pt x="232" y="477"/>
                  </a:cubicBezTo>
                  <a:cubicBezTo>
                    <a:pt x="257" y="481"/>
                    <a:pt x="282" y="481"/>
                    <a:pt x="312" y="472"/>
                  </a:cubicBezTo>
                  <a:cubicBezTo>
                    <a:pt x="329" y="506"/>
                    <a:pt x="329" y="506"/>
                    <a:pt x="329" y="506"/>
                  </a:cubicBezTo>
                  <a:cubicBezTo>
                    <a:pt x="392" y="477"/>
                    <a:pt x="392" y="477"/>
                    <a:pt x="392" y="477"/>
                  </a:cubicBezTo>
                  <a:cubicBezTo>
                    <a:pt x="413" y="464"/>
                    <a:pt x="413" y="464"/>
                    <a:pt x="413" y="464"/>
                  </a:cubicBezTo>
                  <a:cubicBezTo>
                    <a:pt x="396" y="430"/>
                    <a:pt x="396" y="430"/>
                    <a:pt x="396" y="430"/>
                  </a:cubicBezTo>
                  <a:cubicBezTo>
                    <a:pt x="417" y="414"/>
                    <a:pt x="434" y="397"/>
                    <a:pt x="447" y="371"/>
                  </a:cubicBezTo>
                  <a:cubicBezTo>
                    <a:pt x="485" y="384"/>
                    <a:pt x="485" y="384"/>
                    <a:pt x="485" y="384"/>
                  </a:cubicBezTo>
                  <a:cubicBezTo>
                    <a:pt x="514" y="296"/>
                    <a:pt x="514" y="296"/>
                    <a:pt x="514" y="296"/>
                  </a:cubicBezTo>
                  <a:cubicBezTo>
                    <a:pt x="480" y="283"/>
                    <a:pt x="480" y="283"/>
                    <a:pt x="480" y="283"/>
                  </a:cubicBezTo>
                  <a:cubicBezTo>
                    <a:pt x="480" y="257"/>
                    <a:pt x="480" y="228"/>
                    <a:pt x="472" y="203"/>
                  </a:cubicBezTo>
                  <a:cubicBezTo>
                    <a:pt x="510" y="186"/>
                    <a:pt x="510" y="186"/>
                    <a:pt x="510" y="186"/>
                  </a:cubicBezTo>
                  <a:cubicBezTo>
                    <a:pt x="468" y="101"/>
                    <a:pt x="468" y="101"/>
                    <a:pt x="468" y="101"/>
                  </a:cubicBezTo>
                  <a:lnTo>
                    <a:pt x="430" y="118"/>
                  </a:lnTo>
                  <a:close/>
                  <a:moveTo>
                    <a:pt x="400" y="304"/>
                  </a:moveTo>
                  <a:lnTo>
                    <a:pt x="400" y="304"/>
                  </a:lnTo>
                  <a:cubicBezTo>
                    <a:pt x="392" y="325"/>
                    <a:pt x="383" y="342"/>
                    <a:pt x="367" y="354"/>
                  </a:cubicBezTo>
                  <a:cubicBezTo>
                    <a:pt x="358" y="367"/>
                    <a:pt x="346" y="375"/>
                    <a:pt x="333" y="384"/>
                  </a:cubicBezTo>
                  <a:cubicBezTo>
                    <a:pt x="299" y="405"/>
                    <a:pt x="253" y="414"/>
                    <a:pt x="211" y="397"/>
                  </a:cubicBezTo>
                  <a:cubicBezTo>
                    <a:pt x="131" y="371"/>
                    <a:pt x="88" y="287"/>
                    <a:pt x="118" y="207"/>
                  </a:cubicBezTo>
                  <a:cubicBezTo>
                    <a:pt x="122" y="190"/>
                    <a:pt x="135" y="173"/>
                    <a:pt x="147" y="157"/>
                  </a:cubicBezTo>
                  <a:cubicBezTo>
                    <a:pt x="156" y="144"/>
                    <a:pt x="168" y="135"/>
                    <a:pt x="181" y="127"/>
                  </a:cubicBezTo>
                  <a:cubicBezTo>
                    <a:pt x="219" y="106"/>
                    <a:pt x="265" y="101"/>
                    <a:pt x="307" y="114"/>
                  </a:cubicBezTo>
                  <a:cubicBezTo>
                    <a:pt x="383" y="144"/>
                    <a:pt x="425" y="228"/>
                    <a:pt x="400" y="304"/>
                  </a:cubicBezTo>
                  <a:close/>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53" name="Freeform 199"/>
            <p:cNvSpPr>
              <a:spLocks noChangeArrowheads="1"/>
            </p:cNvSpPr>
            <p:nvPr/>
          </p:nvSpPr>
          <p:spPr bwMode="auto">
            <a:xfrm>
              <a:off x="19589914" y="4022548"/>
              <a:ext cx="446576" cy="496196"/>
            </a:xfrm>
            <a:custGeom>
              <a:avLst/>
              <a:gdLst>
                <a:gd name="T0" fmla="*/ 658 w 713"/>
                <a:gd name="T1" fmla="*/ 624 h 794"/>
                <a:gd name="T2" fmla="*/ 658 w 713"/>
                <a:gd name="T3" fmla="*/ 624 h 794"/>
                <a:gd name="T4" fmla="*/ 633 w 713"/>
                <a:gd name="T5" fmla="*/ 611 h 794"/>
                <a:gd name="T6" fmla="*/ 662 w 713"/>
                <a:gd name="T7" fmla="*/ 544 h 794"/>
                <a:gd name="T8" fmla="*/ 691 w 713"/>
                <a:gd name="T9" fmla="*/ 557 h 794"/>
                <a:gd name="T10" fmla="*/ 658 w 713"/>
                <a:gd name="T11" fmla="*/ 624 h 794"/>
                <a:gd name="T12" fmla="*/ 708 w 713"/>
                <a:gd name="T13" fmla="*/ 481 h 794"/>
                <a:gd name="T14" fmla="*/ 708 w 713"/>
                <a:gd name="T15" fmla="*/ 481 h 794"/>
                <a:gd name="T16" fmla="*/ 679 w 713"/>
                <a:gd name="T17" fmla="*/ 476 h 794"/>
                <a:gd name="T18" fmla="*/ 683 w 713"/>
                <a:gd name="T19" fmla="*/ 405 h 794"/>
                <a:gd name="T20" fmla="*/ 712 w 713"/>
                <a:gd name="T21" fmla="*/ 405 h 794"/>
                <a:gd name="T22" fmla="*/ 708 w 713"/>
                <a:gd name="T23" fmla="*/ 481 h 794"/>
                <a:gd name="T24" fmla="*/ 704 w 713"/>
                <a:gd name="T25" fmla="*/ 329 h 794"/>
                <a:gd name="T26" fmla="*/ 704 w 713"/>
                <a:gd name="T27" fmla="*/ 329 h 794"/>
                <a:gd name="T28" fmla="*/ 675 w 713"/>
                <a:gd name="T29" fmla="*/ 337 h 794"/>
                <a:gd name="T30" fmla="*/ 654 w 713"/>
                <a:gd name="T31" fmla="*/ 270 h 794"/>
                <a:gd name="T32" fmla="*/ 679 w 713"/>
                <a:gd name="T33" fmla="*/ 257 h 794"/>
                <a:gd name="T34" fmla="*/ 704 w 713"/>
                <a:gd name="T35" fmla="*/ 329 h 794"/>
                <a:gd name="T36" fmla="*/ 645 w 713"/>
                <a:gd name="T37" fmla="*/ 190 h 794"/>
                <a:gd name="T38" fmla="*/ 645 w 713"/>
                <a:gd name="T39" fmla="*/ 190 h 794"/>
                <a:gd name="T40" fmla="*/ 620 w 713"/>
                <a:gd name="T41" fmla="*/ 207 h 794"/>
                <a:gd name="T42" fmla="*/ 578 w 713"/>
                <a:gd name="T43" fmla="*/ 152 h 794"/>
                <a:gd name="T44" fmla="*/ 573 w 713"/>
                <a:gd name="T45" fmla="*/ 152 h 794"/>
                <a:gd name="T46" fmla="*/ 594 w 713"/>
                <a:gd name="T47" fmla="*/ 131 h 794"/>
                <a:gd name="T48" fmla="*/ 594 w 713"/>
                <a:gd name="T49" fmla="*/ 131 h 794"/>
                <a:gd name="T50" fmla="*/ 645 w 713"/>
                <a:gd name="T51" fmla="*/ 190 h 794"/>
                <a:gd name="T52" fmla="*/ 523 w 713"/>
                <a:gd name="T53" fmla="*/ 106 h 794"/>
                <a:gd name="T54" fmla="*/ 523 w 713"/>
                <a:gd name="T55" fmla="*/ 106 h 794"/>
                <a:gd name="T56" fmla="*/ 460 w 713"/>
                <a:gd name="T57" fmla="*/ 68 h 794"/>
                <a:gd name="T58" fmla="*/ 472 w 713"/>
                <a:gd name="T59" fmla="*/ 42 h 794"/>
                <a:gd name="T60" fmla="*/ 536 w 713"/>
                <a:gd name="T61" fmla="*/ 80 h 794"/>
                <a:gd name="T62" fmla="*/ 523 w 713"/>
                <a:gd name="T63" fmla="*/ 106 h 794"/>
                <a:gd name="T64" fmla="*/ 392 w 713"/>
                <a:gd name="T65" fmla="*/ 46 h 794"/>
                <a:gd name="T66" fmla="*/ 392 w 713"/>
                <a:gd name="T67" fmla="*/ 46 h 794"/>
                <a:gd name="T68" fmla="*/ 325 w 713"/>
                <a:gd name="T69" fmla="*/ 34 h 794"/>
                <a:gd name="T70" fmla="*/ 325 w 713"/>
                <a:gd name="T71" fmla="*/ 8 h 794"/>
                <a:gd name="T72" fmla="*/ 401 w 713"/>
                <a:gd name="T73" fmla="*/ 17 h 794"/>
                <a:gd name="T74" fmla="*/ 392 w 713"/>
                <a:gd name="T75" fmla="*/ 46 h 794"/>
                <a:gd name="T76" fmla="*/ 253 w 713"/>
                <a:gd name="T77" fmla="*/ 38 h 794"/>
                <a:gd name="T78" fmla="*/ 253 w 713"/>
                <a:gd name="T79" fmla="*/ 38 h 794"/>
                <a:gd name="T80" fmla="*/ 182 w 713"/>
                <a:gd name="T81" fmla="*/ 55 h 794"/>
                <a:gd name="T82" fmla="*/ 173 w 713"/>
                <a:gd name="T83" fmla="*/ 25 h 794"/>
                <a:gd name="T84" fmla="*/ 249 w 713"/>
                <a:gd name="T85" fmla="*/ 8 h 794"/>
                <a:gd name="T86" fmla="*/ 253 w 713"/>
                <a:gd name="T87" fmla="*/ 38 h 794"/>
                <a:gd name="T88" fmla="*/ 131 w 713"/>
                <a:gd name="T89" fmla="*/ 29 h 794"/>
                <a:gd name="T90" fmla="*/ 131 w 713"/>
                <a:gd name="T91" fmla="*/ 29 h 794"/>
                <a:gd name="T92" fmla="*/ 131 w 713"/>
                <a:gd name="T93" fmla="*/ 126 h 794"/>
                <a:gd name="T94" fmla="*/ 29 w 713"/>
                <a:gd name="T95" fmla="*/ 126 h 794"/>
                <a:gd name="T96" fmla="*/ 29 w 713"/>
                <a:gd name="T97" fmla="*/ 25 h 794"/>
                <a:gd name="T98" fmla="*/ 131 w 713"/>
                <a:gd name="T99" fmla="*/ 29 h 794"/>
                <a:gd name="T100" fmla="*/ 654 w 713"/>
                <a:gd name="T101" fmla="*/ 666 h 794"/>
                <a:gd name="T102" fmla="*/ 654 w 713"/>
                <a:gd name="T103" fmla="*/ 666 h 794"/>
                <a:gd name="T104" fmla="*/ 649 w 713"/>
                <a:gd name="T105" fmla="*/ 767 h 794"/>
                <a:gd name="T106" fmla="*/ 552 w 713"/>
                <a:gd name="T107" fmla="*/ 763 h 794"/>
                <a:gd name="T108" fmla="*/ 552 w 713"/>
                <a:gd name="T109" fmla="*/ 666 h 794"/>
                <a:gd name="T110" fmla="*/ 654 w 713"/>
                <a:gd name="T111" fmla="*/ 666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3" h="794">
                  <a:moveTo>
                    <a:pt x="658" y="624"/>
                  </a:moveTo>
                  <a:lnTo>
                    <a:pt x="658" y="624"/>
                  </a:lnTo>
                  <a:cubicBezTo>
                    <a:pt x="633" y="611"/>
                    <a:pt x="633" y="611"/>
                    <a:pt x="633" y="611"/>
                  </a:cubicBezTo>
                  <a:cubicBezTo>
                    <a:pt x="645" y="590"/>
                    <a:pt x="658" y="569"/>
                    <a:pt x="662" y="544"/>
                  </a:cubicBezTo>
                  <a:cubicBezTo>
                    <a:pt x="691" y="557"/>
                    <a:pt x="691" y="557"/>
                    <a:pt x="691" y="557"/>
                  </a:cubicBezTo>
                  <a:cubicBezTo>
                    <a:pt x="683" y="578"/>
                    <a:pt x="670" y="603"/>
                    <a:pt x="658" y="624"/>
                  </a:cubicBezTo>
                  <a:close/>
                  <a:moveTo>
                    <a:pt x="708" y="481"/>
                  </a:moveTo>
                  <a:lnTo>
                    <a:pt x="708" y="481"/>
                  </a:lnTo>
                  <a:cubicBezTo>
                    <a:pt x="679" y="476"/>
                    <a:pt x="679" y="476"/>
                    <a:pt x="679" y="476"/>
                  </a:cubicBezTo>
                  <a:cubicBezTo>
                    <a:pt x="683" y="455"/>
                    <a:pt x="687" y="430"/>
                    <a:pt x="683" y="405"/>
                  </a:cubicBezTo>
                  <a:cubicBezTo>
                    <a:pt x="712" y="405"/>
                    <a:pt x="712" y="405"/>
                    <a:pt x="712" y="405"/>
                  </a:cubicBezTo>
                  <a:cubicBezTo>
                    <a:pt x="712" y="430"/>
                    <a:pt x="712" y="455"/>
                    <a:pt x="708" y="481"/>
                  </a:cubicBezTo>
                  <a:close/>
                  <a:moveTo>
                    <a:pt x="704" y="329"/>
                  </a:moveTo>
                  <a:lnTo>
                    <a:pt x="704" y="329"/>
                  </a:lnTo>
                  <a:cubicBezTo>
                    <a:pt x="675" y="337"/>
                    <a:pt x="675" y="337"/>
                    <a:pt x="675" y="337"/>
                  </a:cubicBezTo>
                  <a:cubicBezTo>
                    <a:pt x="670" y="312"/>
                    <a:pt x="662" y="291"/>
                    <a:pt x="654" y="270"/>
                  </a:cubicBezTo>
                  <a:cubicBezTo>
                    <a:pt x="679" y="257"/>
                    <a:pt x="679" y="257"/>
                    <a:pt x="679" y="257"/>
                  </a:cubicBezTo>
                  <a:cubicBezTo>
                    <a:pt x="691" y="282"/>
                    <a:pt x="696" y="304"/>
                    <a:pt x="704" y="329"/>
                  </a:cubicBezTo>
                  <a:close/>
                  <a:moveTo>
                    <a:pt x="645" y="190"/>
                  </a:moveTo>
                  <a:lnTo>
                    <a:pt x="645" y="190"/>
                  </a:lnTo>
                  <a:cubicBezTo>
                    <a:pt x="620" y="207"/>
                    <a:pt x="620" y="207"/>
                    <a:pt x="620" y="207"/>
                  </a:cubicBezTo>
                  <a:cubicBezTo>
                    <a:pt x="607" y="186"/>
                    <a:pt x="594" y="169"/>
                    <a:pt x="578" y="152"/>
                  </a:cubicBezTo>
                  <a:cubicBezTo>
                    <a:pt x="573" y="152"/>
                    <a:pt x="573" y="152"/>
                    <a:pt x="573" y="152"/>
                  </a:cubicBezTo>
                  <a:cubicBezTo>
                    <a:pt x="594" y="131"/>
                    <a:pt x="594" y="131"/>
                    <a:pt x="594" y="131"/>
                  </a:cubicBezTo>
                  <a:lnTo>
                    <a:pt x="594" y="131"/>
                  </a:lnTo>
                  <a:cubicBezTo>
                    <a:pt x="615" y="152"/>
                    <a:pt x="628" y="169"/>
                    <a:pt x="645" y="190"/>
                  </a:cubicBezTo>
                  <a:close/>
                  <a:moveTo>
                    <a:pt x="523" y="106"/>
                  </a:moveTo>
                  <a:lnTo>
                    <a:pt x="523" y="106"/>
                  </a:lnTo>
                  <a:cubicBezTo>
                    <a:pt x="502" y="89"/>
                    <a:pt x="481" y="80"/>
                    <a:pt x="460" y="68"/>
                  </a:cubicBezTo>
                  <a:cubicBezTo>
                    <a:pt x="472" y="42"/>
                    <a:pt x="472" y="42"/>
                    <a:pt x="472" y="42"/>
                  </a:cubicBezTo>
                  <a:cubicBezTo>
                    <a:pt x="493" y="55"/>
                    <a:pt x="519" y="68"/>
                    <a:pt x="536" y="80"/>
                  </a:cubicBezTo>
                  <a:lnTo>
                    <a:pt x="523" y="106"/>
                  </a:lnTo>
                  <a:close/>
                  <a:moveTo>
                    <a:pt x="392" y="46"/>
                  </a:moveTo>
                  <a:lnTo>
                    <a:pt x="392" y="46"/>
                  </a:lnTo>
                  <a:cubicBezTo>
                    <a:pt x="371" y="42"/>
                    <a:pt x="346" y="38"/>
                    <a:pt x="325" y="34"/>
                  </a:cubicBezTo>
                  <a:cubicBezTo>
                    <a:pt x="325" y="8"/>
                    <a:pt x="325" y="8"/>
                    <a:pt x="325" y="8"/>
                  </a:cubicBezTo>
                  <a:cubicBezTo>
                    <a:pt x="350" y="8"/>
                    <a:pt x="375" y="13"/>
                    <a:pt x="401" y="17"/>
                  </a:cubicBezTo>
                  <a:lnTo>
                    <a:pt x="392" y="46"/>
                  </a:lnTo>
                  <a:close/>
                  <a:moveTo>
                    <a:pt x="253" y="38"/>
                  </a:moveTo>
                  <a:lnTo>
                    <a:pt x="253" y="38"/>
                  </a:lnTo>
                  <a:cubicBezTo>
                    <a:pt x="228" y="42"/>
                    <a:pt x="207" y="46"/>
                    <a:pt x="182" y="55"/>
                  </a:cubicBezTo>
                  <a:cubicBezTo>
                    <a:pt x="173" y="25"/>
                    <a:pt x="173" y="25"/>
                    <a:pt x="173" y="25"/>
                  </a:cubicBezTo>
                  <a:cubicBezTo>
                    <a:pt x="198" y="21"/>
                    <a:pt x="224" y="13"/>
                    <a:pt x="249" y="8"/>
                  </a:cubicBezTo>
                  <a:lnTo>
                    <a:pt x="253" y="38"/>
                  </a:lnTo>
                  <a:close/>
                  <a:moveTo>
                    <a:pt x="131" y="29"/>
                  </a:moveTo>
                  <a:lnTo>
                    <a:pt x="131" y="29"/>
                  </a:lnTo>
                  <a:cubicBezTo>
                    <a:pt x="156" y="55"/>
                    <a:pt x="156" y="101"/>
                    <a:pt x="131" y="126"/>
                  </a:cubicBezTo>
                  <a:cubicBezTo>
                    <a:pt x="101" y="156"/>
                    <a:pt x="55" y="156"/>
                    <a:pt x="29" y="126"/>
                  </a:cubicBezTo>
                  <a:cubicBezTo>
                    <a:pt x="0" y="97"/>
                    <a:pt x="4" y="55"/>
                    <a:pt x="29" y="25"/>
                  </a:cubicBezTo>
                  <a:cubicBezTo>
                    <a:pt x="59" y="0"/>
                    <a:pt x="106" y="0"/>
                    <a:pt x="131" y="29"/>
                  </a:cubicBezTo>
                  <a:close/>
                  <a:moveTo>
                    <a:pt x="654" y="666"/>
                  </a:moveTo>
                  <a:lnTo>
                    <a:pt x="654" y="666"/>
                  </a:lnTo>
                  <a:cubicBezTo>
                    <a:pt x="679" y="696"/>
                    <a:pt x="679" y="738"/>
                    <a:pt x="649" y="767"/>
                  </a:cubicBezTo>
                  <a:cubicBezTo>
                    <a:pt x="624" y="793"/>
                    <a:pt x="578" y="793"/>
                    <a:pt x="552" y="763"/>
                  </a:cubicBezTo>
                  <a:cubicBezTo>
                    <a:pt x="523" y="738"/>
                    <a:pt x="523" y="691"/>
                    <a:pt x="552" y="666"/>
                  </a:cubicBezTo>
                  <a:cubicBezTo>
                    <a:pt x="582" y="636"/>
                    <a:pt x="624" y="636"/>
                    <a:pt x="654" y="666"/>
                  </a:cubicBezTo>
                  <a:close/>
                </a:path>
              </a:pathLst>
            </a:custGeom>
            <a:solidFill>
              <a:srgbClr val="00677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54" name="Freeform 200"/>
            <p:cNvSpPr>
              <a:spLocks noChangeArrowheads="1"/>
            </p:cNvSpPr>
            <p:nvPr/>
          </p:nvSpPr>
          <p:spPr bwMode="auto">
            <a:xfrm>
              <a:off x="19824228" y="4513231"/>
              <a:ext cx="548573" cy="460361"/>
            </a:xfrm>
            <a:custGeom>
              <a:avLst/>
              <a:gdLst>
                <a:gd name="T0" fmla="*/ 809 w 878"/>
                <a:gd name="T1" fmla="*/ 426 h 735"/>
                <a:gd name="T2" fmla="*/ 772 w 878"/>
                <a:gd name="T3" fmla="*/ 452 h 735"/>
                <a:gd name="T4" fmla="*/ 818 w 878"/>
                <a:gd name="T5" fmla="*/ 388 h 735"/>
                <a:gd name="T6" fmla="*/ 767 w 878"/>
                <a:gd name="T7" fmla="*/ 528 h 735"/>
                <a:gd name="T8" fmla="*/ 721 w 878"/>
                <a:gd name="T9" fmla="*/ 591 h 735"/>
                <a:gd name="T10" fmla="*/ 742 w 878"/>
                <a:gd name="T11" fmla="*/ 514 h 735"/>
                <a:gd name="T12" fmla="*/ 823 w 878"/>
                <a:gd name="T13" fmla="*/ 313 h 735"/>
                <a:gd name="T14" fmla="*/ 797 w 878"/>
                <a:gd name="T15" fmla="*/ 313 h 735"/>
                <a:gd name="T16" fmla="*/ 814 w 878"/>
                <a:gd name="T17" fmla="*/ 236 h 735"/>
                <a:gd name="T18" fmla="*/ 666 w 878"/>
                <a:gd name="T19" fmla="*/ 641 h 735"/>
                <a:gd name="T20" fmla="*/ 603 w 878"/>
                <a:gd name="T21" fmla="*/ 683 h 735"/>
                <a:gd name="T22" fmla="*/ 649 w 878"/>
                <a:gd name="T23" fmla="*/ 620 h 735"/>
                <a:gd name="T24" fmla="*/ 536 w 878"/>
                <a:gd name="T25" fmla="*/ 713 h 735"/>
                <a:gd name="T26" fmla="*/ 460 w 878"/>
                <a:gd name="T27" fmla="*/ 729 h 735"/>
                <a:gd name="T28" fmla="*/ 527 w 878"/>
                <a:gd name="T29" fmla="*/ 688 h 735"/>
                <a:gd name="T30" fmla="*/ 384 w 878"/>
                <a:gd name="T31" fmla="*/ 734 h 735"/>
                <a:gd name="T32" fmla="*/ 308 w 878"/>
                <a:gd name="T33" fmla="*/ 721 h 735"/>
                <a:gd name="T34" fmla="*/ 384 w 878"/>
                <a:gd name="T35" fmla="*/ 704 h 735"/>
                <a:gd name="T36" fmla="*/ 249 w 878"/>
                <a:gd name="T37" fmla="*/ 671 h 735"/>
                <a:gd name="T38" fmla="*/ 236 w 878"/>
                <a:gd name="T39" fmla="*/ 696 h 735"/>
                <a:gd name="T40" fmla="*/ 190 w 878"/>
                <a:gd name="T41" fmla="*/ 632 h 735"/>
                <a:gd name="T42" fmla="*/ 135 w 878"/>
                <a:gd name="T43" fmla="*/ 586 h 735"/>
                <a:gd name="T44" fmla="*/ 114 w 878"/>
                <a:gd name="T45" fmla="*/ 607 h 735"/>
                <a:gd name="T46" fmla="*/ 89 w 878"/>
                <a:gd name="T47" fmla="*/ 532 h 735"/>
                <a:gd name="T48" fmla="*/ 59 w 878"/>
                <a:gd name="T49" fmla="*/ 468 h 735"/>
                <a:gd name="T50" fmla="*/ 30 w 878"/>
                <a:gd name="T51" fmla="*/ 481 h 735"/>
                <a:gd name="T52" fmla="*/ 34 w 878"/>
                <a:gd name="T53" fmla="*/ 401 h 735"/>
                <a:gd name="T54" fmla="*/ 173 w 878"/>
                <a:gd name="T55" fmla="*/ 21 h 735"/>
                <a:gd name="T56" fmla="*/ 122 w 878"/>
                <a:gd name="T57" fmla="*/ 72 h 735"/>
                <a:gd name="T58" fmla="*/ 156 w 878"/>
                <a:gd name="T59" fmla="*/ 0 h 735"/>
                <a:gd name="T60" fmla="*/ 26 w 878"/>
                <a:gd name="T61" fmla="*/ 334 h 735"/>
                <a:gd name="T62" fmla="*/ 0 w 878"/>
                <a:gd name="T63" fmla="*/ 334 h 735"/>
                <a:gd name="T64" fmla="*/ 34 w 878"/>
                <a:gd name="T65" fmla="*/ 262 h 735"/>
                <a:gd name="T66" fmla="*/ 80 w 878"/>
                <a:gd name="T67" fmla="*/ 127 h 735"/>
                <a:gd name="T68" fmla="*/ 51 w 878"/>
                <a:gd name="T69" fmla="*/ 190 h 735"/>
                <a:gd name="T70" fmla="*/ 55 w 878"/>
                <a:gd name="T71" fmla="*/ 114 h 735"/>
                <a:gd name="T72" fmla="*/ 877 w 878"/>
                <a:gd name="T73" fmla="*/ 173 h 735"/>
                <a:gd name="T74" fmla="*/ 730 w 878"/>
                <a:gd name="T75" fmla="*/ 26 h 735"/>
                <a:gd name="T76" fmla="*/ 877 w 878"/>
                <a:gd name="T77" fmla="*/ 173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8" h="735">
                  <a:moveTo>
                    <a:pt x="809" y="426"/>
                  </a:moveTo>
                  <a:lnTo>
                    <a:pt x="809" y="426"/>
                  </a:lnTo>
                  <a:cubicBezTo>
                    <a:pt x="805" y="435"/>
                    <a:pt x="801" y="447"/>
                    <a:pt x="797" y="460"/>
                  </a:cubicBezTo>
                  <a:cubicBezTo>
                    <a:pt x="772" y="452"/>
                    <a:pt x="772" y="452"/>
                    <a:pt x="772" y="452"/>
                  </a:cubicBezTo>
                  <a:cubicBezTo>
                    <a:pt x="780" y="431"/>
                    <a:pt x="788" y="405"/>
                    <a:pt x="788" y="384"/>
                  </a:cubicBezTo>
                  <a:cubicBezTo>
                    <a:pt x="818" y="388"/>
                    <a:pt x="818" y="388"/>
                    <a:pt x="818" y="388"/>
                  </a:cubicBezTo>
                  <a:cubicBezTo>
                    <a:pt x="814" y="401"/>
                    <a:pt x="814" y="413"/>
                    <a:pt x="809" y="426"/>
                  </a:cubicBezTo>
                  <a:close/>
                  <a:moveTo>
                    <a:pt x="767" y="528"/>
                  </a:moveTo>
                  <a:lnTo>
                    <a:pt x="767" y="528"/>
                  </a:lnTo>
                  <a:cubicBezTo>
                    <a:pt x="755" y="553"/>
                    <a:pt x="738" y="574"/>
                    <a:pt x="721" y="591"/>
                  </a:cubicBezTo>
                  <a:cubicBezTo>
                    <a:pt x="700" y="574"/>
                    <a:pt x="700" y="574"/>
                    <a:pt x="700" y="574"/>
                  </a:cubicBezTo>
                  <a:cubicBezTo>
                    <a:pt x="717" y="557"/>
                    <a:pt x="730" y="535"/>
                    <a:pt x="742" y="514"/>
                  </a:cubicBezTo>
                  <a:lnTo>
                    <a:pt x="767" y="528"/>
                  </a:lnTo>
                  <a:close/>
                  <a:moveTo>
                    <a:pt x="823" y="313"/>
                  </a:moveTo>
                  <a:lnTo>
                    <a:pt x="823" y="313"/>
                  </a:lnTo>
                  <a:cubicBezTo>
                    <a:pt x="797" y="313"/>
                    <a:pt x="797" y="313"/>
                    <a:pt x="797" y="313"/>
                  </a:cubicBezTo>
                  <a:cubicBezTo>
                    <a:pt x="793" y="287"/>
                    <a:pt x="793" y="266"/>
                    <a:pt x="788" y="241"/>
                  </a:cubicBezTo>
                  <a:cubicBezTo>
                    <a:pt x="814" y="236"/>
                    <a:pt x="814" y="236"/>
                    <a:pt x="814" y="236"/>
                  </a:cubicBezTo>
                  <a:cubicBezTo>
                    <a:pt x="818" y="262"/>
                    <a:pt x="823" y="287"/>
                    <a:pt x="823" y="313"/>
                  </a:cubicBezTo>
                  <a:close/>
                  <a:moveTo>
                    <a:pt x="666" y="641"/>
                  </a:moveTo>
                  <a:lnTo>
                    <a:pt x="666" y="641"/>
                  </a:lnTo>
                  <a:cubicBezTo>
                    <a:pt x="649" y="658"/>
                    <a:pt x="628" y="675"/>
                    <a:pt x="603" y="683"/>
                  </a:cubicBezTo>
                  <a:cubicBezTo>
                    <a:pt x="591" y="662"/>
                    <a:pt x="591" y="662"/>
                    <a:pt x="591" y="662"/>
                  </a:cubicBezTo>
                  <a:cubicBezTo>
                    <a:pt x="612" y="650"/>
                    <a:pt x="633" y="637"/>
                    <a:pt x="649" y="620"/>
                  </a:cubicBezTo>
                  <a:lnTo>
                    <a:pt x="666" y="641"/>
                  </a:lnTo>
                  <a:close/>
                  <a:moveTo>
                    <a:pt x="536" y="713"/>
                  </a:moveTo>
                  <a:lnTo>
                    <a:pt x="536" y="713"/>
                  </a:lnTo>
                  <a:cubicBezTo>
                    <a:pt x="510" y="721"/>
                    <a:pt x="485" y="725"/>
                    <a:pt x="460" y="729"/>
                  </a:cubicBezTo>
                  <a:cubicBezTo>
                    <a:pt x="455" y="704"/>
                    <a:pt x="455" y="704"/>
                    <a:pt x="455" y="704"/>
                  </a:cubicBezTo>
                  <a:cubicBezTo>
                    <a:pt x="481" y="700"/>
                    <a:pt x="502" y="696"/>
                    <a:pt x="527" y="688"/>
                  </a:cubicBezTo>
                  <a:lnTo>
                    <a:pt x="536" y="713"/>
                  </a:lnTo>
                  <a:close/>
                  <a:moveTo>
                    <a:pt x="384" y="734"/>
                  </a:moveTo>
                  <a:lnTo>
                    <a:pt x="384" y="734"/>
                  </a:lnTo>
                  <a:cubicBezTo>
                    <a:pt x="358" y="729"/>
                    <a:pt x="333" y="725"/>
                    <a:pt x="308" y="721"/>
                  </a:cubicBezTo>
                  <a:cubicBezTo>
                    <a:pt x="316" y="692"/>
                    <a:pt x="316" y="692"/>
                    <a:pt x="316" y="692"/>
                  </a:cubicBezTo>
                  <a:cubicBezTo>
                    <a:pt x="337" y="700"/>
                    <a:pt x="363" y="704"/>
                    <a:pt x="384" y="704"/>
                  </a:cubicBezTo>
                  <a:lnTo>
                    <a:pt x="384" y="734"/>
                  </a:lnTo>
                  <a:close/>
                  <a:moveTo>
                    <a:pt x="249" y="671"/>
                  </a:moveTo>
                  <a:lnTo>
                    <a:pt x="249" y="671"/>
                  </a:lnTo>
                  <a:cubicBezTo>
                    <a:pt x="236" y="696"/>
                    <a:pt x="236" y="696"/>
                    <a:pt x="236" y="696"/>
                  </a:cubicBezTo>
                  <a:cubicBezTo>
                    <a:pt x="215" y="683"/>
                    <a:pt x="194" y="671"/>
                    <a:pt x="173" y="658"/>
                  </a:cubicBezTo>
                  <a:cubicBezTo>
                    <a:pt x="190" y="632"/>
                    <a:pt x="190" y="632"/>
                    <a:pt x="190" y="632"/>
                  </a:cubicBezTo>
                  <a:cubicBezTo>
                    <a:pt x="207" y="646"/>
                    <a:pt x="228" y="658"/>
                    <a:pt x="249" y="671"/>
                  </a:cubicBezTo>
                  <a:close/>
                  <a:moveTo>
                    <a:pt x="135" y="586"/>
                  </a:moveTo>
                  <a:lnTo>
                    <a:pt x="135" y="586"/>
                  </a:lnTo>
                  <a:cubicBezTo>
                    <a:pt x="114" y="607"/>
                    <a:pt x="114" y="607"/>
                    <a:pt x="114" y="607"/>
                  </a:cubicBezTo>
                  <a:cubicBezTo>
                    <a:pt x="97" y="586"/>
                    <a:pt x="80" y="570"/>
                    <a:pt x="68" y="549"/>
                  </a:cubicBezTo>
                  <a:cubicBezTo>
                    <a:pt x="89" y="532"/>
                    <a:pt x="89" y="532"/>
                    <a:pt x="89" y="532"/>
                  </a:cubicBezTo>
                  <a:cubicBezTo>
                    <a:pt x="101" y="553"/>
                    <a:pt x="118" y="570"/>
                    <a:pt x="135" y="586"/>
                  </a:cubicBezTo>
                  <a:close/>
                  <a:moveTo>
                    <a:pt x="59" y="468"/>
                  </a:moveTo>
                  <a:lnTo>
                    <a:pt x="59" y="468"/>
                  </a:lnTo>
                  <a:cubicBezTo>
                    <a:pt x="30" y="481"/>
                    <a:pt x="30" y="481"/>
                    <a:pt x="30" y="481"/>
                  </a:cubicBezTo>
                  <a:cubicBezTo>
                    <a:pt x="22" y="456"/>
                    <a:pt x="13" y="431"/>
                    <a:pt x="9" y="410"/>
                  </a:cubicBezTo>
                  <a:cubicBezTo>
                    <a:pt x="34" y="401"/>
                    <a:pt x="34" y="401"/>
                    <a:pt x="34" y="401"/>
                  </a:cubicBezTo>
                  <a:cubicBezTo>
                    <a:pt x="43" y="426"/>
                    <a:pt x="47" y="447"/>
                    <a:pt x="59" y="468"/>
                  </a:cubicBezTo>
                  <a:close/>
                  <a:moveTo>
                    <a:pt x="173" y="21"/>
                  </a:moveTo>
                  <a:lnTo>
                    <a:pt x="173" y="21"/>
                  </a:lnTo>
                  <a:cubicBezTo>
                    <a:pt x="152" y="34"/>
                    <a:pt x="135" y="51"/>
                    <a:pt x="122" y="72"/>
                  </a:cubicBezTo>
                  <a:cubicBezTo>
                    <a:pt x="101" y="51"/>
                    <a:pt x="101" y="51"/>
                    <a:pt x="101" y="51"/>
                  </a:cubicBezTo>
                  <a:cubicBezTo>
                    <a:pt x="118" y="34"/>
                    <a:pt x="135" y="17"/>
                    <a:pt x="156" y="0"/>
                  </a:cubicBezTo>
                  <a:lnTo>
                    <a:pt x="173" y="21"/>
                  </a:lnTo>
                  <a:close/>
                  <a:moveTo>
                    <a:pt x="26" y="334"/>
                  </a:moveTo>
                  <a:lnTo>
                    <a:pt x="26" y="334"/>
                  </a:lnTo>
                  <a:cubicBezTo>
                    <a:pt x="0" y="334"/>
                    <a:pt x="0" y="334"/>
                    <a:pt x="0" y="334"/>
                  </a:cubicBezTo>
                  <a:cubicBezTo>
                    <a:pt x="0" y="308"/>
                    <a:pt x="0" y="283"/>
                    <a:pt x="4" y="257"/>
                  </a:cubicBezTo>
                  <a:cubicBezTo>
                    <a:pt x="34" y="262"/>
                    <a:pt x="34" y="262"/>
                    <a:pt x="34" y="262"/>
                  </a:cubicBezTo>
                  <a:cubicBezTo>
                    <a:pt x="30" y="283"/>
                    <a:pt x="26" y="308"/>
                    <a:pt x="26" y="334"/>
                  </a:cubicBezTo>
                  <a:close/>
                  <a:moveTo>
                    <a:pt x="80" y="127"/>
                  </a:moveTo>
                  <a:lnTo>
                    <a:pt x="80" y="127"/>
                  </a:lnTo>
                  <a:cubicBezTo>
                    <a:pt x="68" y="148"/>
                    <a:pt x="59" y="169"/>
                    <a:pt x="51" y="190"/>
                  </a:cubicBezTo>
                  <a:cubicBezTo>
                    <a:pt x="26" y="181"/>
                    <a:pt x="26" y="181"/>
                    <a:pt x="26" y="181"/>
                  </a:cubicBezTo>
                  <a:cubicBezTo>
                    <a:pt x="34" y="160"/>
                    <a:pt x="43" y="135"/>
                    <a:pt x="55" y="114"/>
                  </a:cubicBezTo>
                  <a:lnTo>
                    <a:pt x="80" y="127"/>
                  </a:lnTo>
                  <a:close/>
                  <a:moveTo>
                    <a:pt x="877" y="173"/>
                  </a:moveTo>
                  <a:lnTo>
                    <a:pt x="877" y="173"/>
                  </a:lnTo>
                  <a:cubicBezTo>
                    <a:pt x="730" y="26"/>
                    <a:pt x="730" y="26"/>
                    <a:pt x="730" y="26"/>
                  </a:cubicBezTo>
                  <a:cubicBezTo>
                    <a:pt x="683" y="228"/>
                    <a:pt x="683" y="228"/>
                    <a:pt x="683" y="228"/>
                  </a:cubicBezTo>
                  <a:lnTo>
                    <a:pt x="877" y="173"/>
                  </a:lnTo>
                  <a:close/>
                </a:path>
              </a:pathLst>
            </a:custGeom>
            <a:solidFill>
              <a:srgbClr val="00677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55" name="Freeform 201"/>
            <p:cNvSpPr>
              <a:spLocks noChangeArrowheads="1"/>
            </p:cNvSpPr>
            <p:nvPr/>
          </p:nvSpPr>
          <p:spPr bwMode="auto">
            <a:xfrm>
              <a:off x="19226035" y="5072831"/>
              <a:ext cx="405226" cy="402470"/>
            </a:xfrm>
            <a:custGeom>
              <a:avLst/>
              <a:gdLst>
                <a:gd name="T0" fmla="*/ 367 w 647"/>
                <a:gd name="T1" fmla="*/ 645 h 646"/>
                <a:gd name="T2" fmla="*/ 367 w 647"/>
                <a:gd name="T3" fmla="*/ 645 h 646"/>
                <a:gd name="T4" fmla="*/ 464 w 647"/>
                <a:gd name="T5" fmla="*/ 615 h 646"/>
                <a:gd name="T6" fmla="*/ 451 w 647"/>
                <a:gd name="T7" fmla="*/ 569 h 646"/>
                <a:gd name="T8" fmla="*/ 540 w 647"/>
                <a:gd name="T9" fmla="*/ 497 h 646"/>
                <a:gd name="T10" fmla="*/ 582 w 647"/>
                <a:gd name="T11" fmla="*/ 518 h 646"/>
                <a:gd name="T12" fmla="*/ 629 w 647"/>
                <a:gd name="T13" fmla="*/ 430 h 646"/>
                <a:gd name="T14" fmla="*/ 586 w 647"/>
                <a:gd name="T15" fmla="*/ 405 h 646"/>
                <a:gd name="T16" fmla="*/ 599 w 647"/>
                <a:gd name="T17" fmla="*/ 320 h 646"/>
                <a:gd name="T18" fmla="*/ 599 w 647"/>
                <a:gd name="T19" fmla="*/ 291 h 646"/>
                <a:gd name="T20" fmla="*/ 646 w 647"/>
                <a:gd name="T21" fmla="*/ 274 h 646"/>
                <a:gd name="T22" fmla="*/ 616 w 647"/>
                <a:gd name="T23" fmla="*/ 177 h 646"/>
                <a:gd name="T24" fmla="*/ 570 w 647"/>
                <a:gd name="T25" fmla="*/ 194 h 646"/>
                <a:gd name="T26" fmla="*/ 493 w 647"/>
                <a:gd name="T27" fmla="*/ 106 h 646"/>
                <a:gd name="T28" fmla="*/ 515 w 647"/>
                <a:gd name="T29" fmla="*/ 63 h 646"/>
                <a:gd name="T30" fmla="*/ 426 w 647"/>
                <a:gd name="T31" fmla="*/ 13 h 646"/>
                <a:gd name="T32" fmla="*/ 405 w 647"/>
                <a:gd name="T33" fmla="*/ 55 h 646"/>
                <a:gd name="T34" fmla="*/ 292 w 647"/>
                <a:gd name="T35" fmla="*/ 46 h 646"/>
                <a:gd name="T36" fmla="*/ 275 w 647"/>
                <a:gd name="T37" fmla="*/ 0 h 646"/>
                <a:gd name="T38" fmla="*/ 178 w 647"/>
                <a:gd name="T39" fmla="*/ 30 h 646"/>
                <a:gd name="T40" fmla="*/ 190 w 647"/>
                <a:gd name="T41" fmla="*/ 76 h 646"/>
                <a:gd name="T42" fmla="*/ 102 w 647"/>
                <a:gd name="T43" fmla="*/ 152 h 646"/>
                <a:gd name="T44" fmla="*/ 60 w 647"/>
                <a:gd name="T45" fmla="*/ 127 h 646"/>
                <a:gd name="T46" fmla="*/ 13 w 647"/>
                <a:gd name="T47" fmla="*/ 219 h 646"/>
                <a:gd name="T48" fmla="*/ 56 w 647"/>
                <a:gd name="T49" fmla="*/ 240 h 646"/>
                <a:gd name="T50" fmla="*/ 43 w 647"/>
                <a:gd name="T51" fmla="*/ 325 h 646"/>
                <a:gd name="T52" fmla="*/ 47 w 647"/>
                <a:gd name="T53" fmla="*/ 354 h 646"/>
                <a:gd name="T54" fmla="*/ 0 w 647"/>
                <a:gd name="T55" fmla="*/ 371 h 646"/>
                <a:gd name="T56" fmla="*/ 30 w 647"/>
                <a:gd name="T57" fmla="*/ 468 h 646"/>
                <a:gd name="T58" fmla="*/ 76 w 647"/>
                <a:gd name="T59" fmla="*/ 451 h 646"/>
                <a:gd name="T60" fmla="*/ 148 w 647"/>
                <a:gd name="T61" fmla="*/ 539 h 646"/>
                <a:gd name="T62" fmla="*/ 127 w 647"/>
                <a:gd name="T63" fmla="*/ 582 h 646"/>
                <a:gd name="T64" fmla="*/ 215 w 647"/>
                <a:gd name="T65" fmla="*/ 632 h 646"/>
                <a:gd name="T66" fmla="*/ 236 w 647"/>
                <a:gd name="T67" fmla="*/ 590 h 646"/>
                <a:gd name="T68" fmla="*/ 354 w 647"/>
                <a:gd name="T69" fmla="*/ 599 h 646"/>
                <a:gd name="T70" fmla="*/ 367 w 647"/>
                <a:gd name="T71" fmla="*/ 645 h 646"/>
                <a:gd name="T72" fmla="*/ 127 w 647"/>
                <a:gd name="T73" fmla="*/ 384 h 646"/>
                <a:gd name="T74" fmla="*/ 127 w 647"/>
                <a:gd name="T75" fmla="*/ 384 h 646"/>
                <a:gd name="T76" fmla="*/ 114 w 647"/>
                <a:gd name="T77" fmla="*/ 325 h 646"/>
                <a:gd name="T78" fmla="*/ 262 w 647"/>
                <a:gd name="T79" fmla="*/ 127 h 646"/>
                <a:gd name="T80" fmla="*/ 519 w 647"/>
                <a:gd name="T81" fmla="*/ 261 h 646"/>
                <a:gd name="T82" fmla="*/ 528 w 647"/>
                <a:gd name="T83" fmla="*/ 320 h 646"/>
                <a:gd name="T84" fmla="*/ 384 w 647"/>
                <a:gd name="T85" fmla="*/ 518 h 646"/>
                <a:gd name="T86" fmla="*/ 127 w 647"/>
                <a:gd name="T87" fmla="*/ 38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7" h="646">
                  <a:moveTo>
                    <a:pt x="367" y="645"/>
                  </a:moveTo>
                  <a:lnTo>
                    <a:pt x="367" y="645"/>
                  </a:lnTo>
                  <a:cubicBezTo>
                    <a:pt x="464" y="615"/>
                    <a:pt x="464" y="615"/>
                    <a:pt x="464" y="615"/>
                  </a:cubicBezTo>
                  <a:cubicBezTo>
                    <a:pt x="451" y="569"/>
                    <a:pt x="451" y="569"/>
                    <a:pt x="451" y="569"/>
                  </a:cubicBezTo>
                  <a:cubicBezTo>
                    <a:pt x="485" y="552"/>
                    <a:pt x="515" y="527"/>
                    <a:pt x="540" y="497"/>
                  </a:cubicBezTo>
                  <a:cubicBezTo>
                    <a:pt x="582" y="518"/>
                    <a:pt x="582" y="518"/>
                    <a:pt x="582" y="518"/>
                  </a:cubicBezTo>
                  <a:cubicBezTo>
                    <a:pt x="629" y="430"/>
                    <a:pt x="629" y="430"/>
                    <a:pt x="629" y="430"/>
                  </a:cubicBezTo>
                  <a:cubicBezTo>
                    <a:pt x="586" y="405"/>
                    <a:pt x="586" y="405"/>
                    <a:pt x="586" y="405"/>
                  </a:cubicBezTo>
                  <a:cubicBezTo>
                    <a:pt x="595" y="379"/>
                    <a:pt x="599" y="350"/>
                    <a:pt x="599" y="320"/>
                  </a:cubicBezTo>
                  <a:cubicBezTo>
                    <a:pt x="599" y="312"/>
                    <a:pt x="599" y="299"/>
                    <a:pt x="599" y="291"/>
                  </a:cubicBezTo>
                  <a:cubicBezTo>
                    <a:pt x="646" y="274"/>
                    <a:pt x="646" y="274"/>
                    <a:pt x="646" y="274"/>
                  </a:cubicBezTo>
                  <a:cubicBezTo>
                    <a:pt x="616" y="177"/>
                    <a:pt x="616" y="177"/>
                    <a:pt x="616" y="177"/>
                  </a:cubicBezTo>
                  <a:cubicBezTo>
                    <a:pt x="570" y="194"/>
                    <a:pt x="570" y="194"/>
                    <a:pt x="570" y="194"/>
                  </a:cubicBezTo>
                  <a:cubicBezTo>
                    <a:pt x="549" y="156"/>
                    <a:pt x="523" y="127"/>
                    <a:pt x="493" y="106"/>
                  </a:cubicBezTo>
                  <a:cubicBezTo>
                    <a:pt x="515" y="63"/>
                    <a:pt x="515" y="63"/>
                    <a:pt x="515" y="63"/>
                  </a:cubicBezTo>
                  <a:cubicBezTo>
                    <a:pt x="426" y="13"/>
                    <a:pt x="426" y="13"/>
                    <a:pt x="426" y="13"/>
                  </a:cubicBezTo>
                  <a:cubicBezTo>
                    <a:pt x="405" y="55"/>
                    <a:pt x="405" y="55"/>
                    <a:pt x="405" y="55"/>
                  </a:cubicBezTo>
                  <a:cubicBezTo>
                    <a:pt x="367" y="46"/>
                    <a:pt x="329" y="42"/>
                    <a:pt x="292" y="46"/>
                  </a:cubicBezTo>
                  <a:cubicBezTo>
                    <a:pt x="275" y="0"/>
                    <a:pt x="275" y="0"/>
                    <a:pt x="275" y="0"/>
                  </a:cubicBezTo>
                  <a:cubicBezTo>
                    <a:pt x="178" y="30"/>
                    <a:pt x="178" y="30"/>
                    <a:pt x="178" y="30"/>
                  </a:cubicBezTo>
                  <a:cubicBezTo>
                    <a:pt x="190" y="76"/>
                    <a:pt x="190" y="76"/>
                    <a:pt x="190" y="76"/>
                  </a:cubicBezTo>
                  <a:cubicBezTo>
                    <a:pt x="157" y="92"/>
                    <a:pt x="127" y="118"/>
                    <a:pt x="102" y="152"/>
                  </a:cubicBezTo>
                  <a:cubicBezTo>
                    <a:pt x="60" y="127"/>
                    <a:pt x="60" y="127"/>
                    <a:pt x="60" y="127"/>
                  </a:cubicBezTo>
                  <a:cubicBezTo>
                    <a:pt x="13" y="219"/>
                    <a:pt x="13" y="219"/>
                    <a:pt x="13" y="219"/>
                  </a:cubicBezTo>
                  <a:cubicBezTo>
                    <a:pt x="56" y="240"/>
                    <a:pt x="56" y="240"/>
                    <a:pt x="56" y="240"/>
                  </a:cubicBezTo>
                  <a:cubicBezTo>
                    <a:pt x="47" y="266"/>
                    <a:pt x="43" y="295"/>
                    <a:pt x="43" y="325"/>
                  </a:cubicBezTo>
                  <a:cubicBezTo>
                    <a:pt x="43" y="333"/>
                    <a:pt x="43" y="346"/>
                    <a:pt x="47" y="354"/>
                  </a:cubicBezTo>
                  <a:cubicBezTo>
                    <a:pt x="0" y="371"/>
                    <a:pt x="0" y="371"/>
                    <a:pt x="0" y="371"/>
                  </a:cubicBezTo>
                  <a:cubicBezTo>
                    <a:pt x="30" y="468"/>
                    <a:pt x="30" y="468"/>
                    <a:pt x="30" y="468"/>
                  </a:cubicBezTo>
                  <a:cubicBezTo>
                    <a:pt x="76" y="451"/>
                    <a:pt x="76" y="451"/>
                    <a:pt x="76" y="451"/>
                  </a:cubicBezTo>
                  <a:cubicBezTo>
                    <a:pt x="93" y="489"/>
                    <a:pt x="118" y="518"/>
                    <a:pt x="148" y="539"/>
                  </a:cubicBezTo>
                  <a:cubicBezTo>
                    <a:pt x="127" y="582"/>
                    <a:pt x="127" y="582"/>
                    <a:pt x="127" y="582"/>
                  </a:cubicBezTo>
                  <a:cubicBezTo>
                    <a:pt x="215" y="632"/>
                    <a:pt x="215" y="632"/>
                    <a:pt x="215" y="632"/>
                  </a:cubicBezTo>
                  <a:cubicBezTo>
                    <a:pt x="236" y="590"/>
                    <a:pt x="236" y="590"/>
                    <a:pt x="236" y="590"/>
                  </a:cubicBezTo>
                  <a:cubicBezTo>
                    <a:pt x="275" y="599"/>
                    <a:pt x="313" y="603"/>
                    <a:pt x="354" y="599"/>
                  </a:cubicBezTo>
                  <a:lnTo>
                    <a:pt x="367" y="645"/>
                  </a:lnTo>
                  <a:close/>
                  <a:moveTo>
                    <a:pt x="127" y="384"/>
                  </a:moveTo>
                  <a:lnTo>
                    <a:pt x="127" y="384"/>
                  </a:lnTo>
                  <a:cubicBezTo>
                    <a:pt x="118" y="363"/>
                    <a:pt x="114" y="342"/>
                    <a:pt x="114" y="325"/>
                  </a:cubicBezTo>
                  <a:cubicBezTo>
                    <a:pt x="114" y="236"/>
                    <a:pt x="174" y="152"/>
                    <a:pt x="262" y="127"/>
                  </a:cubicBezTo>
                  <a:cubicBezTo>
                    <a:pt x="367" y="92"/>
                    <a:pt x="485" y="152"/>
                    <a:pt x="519" y="261"/>
                  </a:cubicBezTo>
                  <a:cubicBezTo>
                    <a:pt x="523" y="282"/>
                    <a:pt x="528" y="303"/>
                    <a:pt x="528" y="320"/>
                  </a:cubicBezTo>
                  <a:cubicBezTo>
                    <a:pt x="528" y="409"/>
                    <a:pt x="472" y="493"/>
                    <a:pt x="384" y="518"/>
                  </a:cubicBezTo>
                  <a:cubicBezTo>
                    <a:pt x="275" y="552"/>
                    <a:pt x="157" y="493"/>
                    <a:pt x="127" y="384"/>
                  </a:cubicBezTo>
                  <a:close/>
                </a:path>
              </a:pathLst>
            </a:custGeom>
            <a:solidFill>
              <a:srgbClr val="00677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56" name="Freeform 202"/>
            <p:cNvSpPr>
              <a:spLocks noChangeArrowheads="1"/>
            </p:cNvSpPr>
            <p:nvPr/>
          </p:nvSpPr>
          <p:spPr bwMode="auto">
            <a:xfrm>
              <a:off x="19035826" y="5345737"/>
              <a:ext cx="275664" cy="278422"/>
            </a:xfrm>
            <a:custGeom>
              <a:avLst/>
              <a:gdLst>
                <a:gd name="T0" fmla="*/ 249 w 443"/>
                <a:gd name="T1" fmla="*/ 413 h 444"/>
                <a:gd name="T2" fmla="*/ 249 w 443"/>
                <a:gd name="T3" fmla="*/ 413 h 444"/>
                <a:gd name="T4" fmla="*/ 312 w 443"/>
                <a:gd name="T5" fmla="*/ 393 h 444"/>
                <a:gd name="T6" fmla="*/ 333 w 443"/>
                <a:gd name="T7" fmla="*/ 418 h 444"/>
                <a:gd name="T8" fmla="*/ 392 w 443"/>
                <a:gd name="T9" fmla="*/ 363 h 444"/>
                <a:gd name="T10" fmla="*/ 371 w 443"/>
                <a:gd name="T11" fmla="*/ 337 h 444"/>
                <a:gd name="T12" fmla="*/ 405 w 443"/>
                <a:gd name="T13" fmla="*/ 279 h 444"/>
                <a:gd name="T14" fmla="*/ 434 w 443"/>
                <a:gd name="T15" fmla="*/ 283 h 444"/>
                <a:gd name="T16" fmla="*/ 442 w 443"/>
                <a:gd name="T17" fmla="*/ 224 h 444"/>
                <a:gd name="T18" fmla="*/ 442 w 443"/>
                <a:gd name="T19" fmla="*/ 203 h 444"/>
                <a:gd name="T20" fmla="*/ 409 w 443"/>
                <a:gd name="T21" fmla="*/ 198 h 444"/>
                <a:gd name="T22" fmla="*/ 388 w 443"/>
                <a:gd name="T23" fmla="*/ 136 h 444"/>
                <a:gd name="T24" fmla="*/ 413 w 443"/>
                <a:gd name="T25" fmla="*/ 114 h 444"/>
                <a:gd name="T26" fmla="*/ 363 w 443"/>
                <a:gd name="T27" fmla="*/ 51 h 444"/>
                <a:gd name="T28" fmla="*/ 337 w 443"/>
                <a:gd name="T29" fmla="*/ 72 h 444"/>
                <a:gd name="T30" fmla="*/ 278 w 443"/>
                <a:gd name="T31" fmla="*/ 43 h 444"/>
                <a:gd name="T32" fmla="*/ 278 w 443"/>
                <a:gd name="T33" fmla="*/ 9 h 444"/>
                <a:gd name="T34" fmla="*/ 198 w 443"/>
                <a:gd name="T35" fmla="*/ 0 h 444"/>
                <a:gd name="T36" fmla="*/ 198 w 443"/>
                <a:gd name="T37" fmla="*/ 34 h 444"/>
                <a:gd name="T38" fmla="*/ 131 w 443"/>
                <a:gd name="T39" fmla="*/ 55 h 444"/>
                <a:gd name="T40" fmla="*/ 109 w 443"/>
                <a:gd name="T41" fmla="*/ 30 h 444"/>
                <a:gd name="T42" fmla="*/ 51 w 443"/>
                <a:gd name="T43" fmla="*/ 85 h 444"/>
                <a:gd name="T44" fmla="*/ 72 w 443"/>
                <a:gd name="T45" fmla="*/ 110 h 444"/>
                <a:gd name="T46" fmla="*/ 38 w 443"/>
                <a:gd name="T47" fmla="*/ 169 h 444"/>
                <a:gd name="T48" fmla="*/ 9 w 443"/>
                <a:gd name="T49" fmla="*/ 165 h 444"/>
                <a:gd name="T50" fmla="*/ 0 w 443"/>
                <a:gd name="T51" fmla="*/ 224 h 444"/>
                <a:gd name="T52" fmla="*/ 0 w 443"/>
                <a:gd name="T53" fmla="*/ 245 h 444"/>
                <a:gd name="T54" fmla="*/ 34 w 443"/>
                <a:gd name="T55" fmla="*/ 249 h 444"/>
                <a:gd name="T56" fmla="*/ 55 w 443"/>
                <a:gd name="T57" fmla="*/ 312 h 444"/>
                <a:gd name="T58" fmla="*/ 30 w 443"/>
                <a:gd name="T59" fmla="*/ 333 h 444"/>
                <a:gd name="T60" fmla="*/ 80 w 443"/>
                <a:gd name="T61" fmla="*/ 397 h 444"/>
                <a:gd name="T62" fmla="*/ 105 w 443"/>
                <a:gd name="T63" fmla="*/ 376 h 444"/>
                <a:gd name="T64" fmla="*/ 164 w 443"/>
                <a:gd name="T65" fmla="*/ 405 h 444"/>
                <a:gd name="T66" fmla="*/ 164 w 443"/>
                <a:gd name="T67" fmla="*/ 439 h 444"/>
                <a:gd name="T68" fmla="*/ 245 w 443"/>
                <a:gd name="T69" fmla="*/ 443 h 444"/>
                <a:gd name="T70" fmla="*/ 249 w 443"/>
                <a:gd name="T71" fmla="*/ 413 h 444"/>
                <a:gd name="T72" fmla="*/ 122 w 443"/>
                <a:gd name="T73" fmla="*/ 304 h 444"/>
                <a:gd name="T74" fmla="*/ 122 w 443"/>
                <a:gd name="T75" fmla="*/ 304 h 444"/>
                <a:gd name="T76" fmla="*/ 101 w 443"/>
                <a:gd name="T77" fmla="*/ 262 h 444"/>
                <a:gd name="T78" fmla="*/ 93 w 443"/>
                <a:gd name="T79" fmla="*/ 224 h 444"/>
                <a:gd name="T80" fmla="*/ 139 w 443"/>
                <a:gd name="T81" fmla="*/ 127 h 444"/>
                <a:gd name="T82" fmla="*/ 320 w 443"/>
                <a:gd name="T83" fmla="*/ 139 h 444"/>
                <a:gd name="T84" fmla="*/ 342 w 443"/>
                <a:gd name="T85" fmla="*/ 186 h 444"/>
                <a:gd name="T86" fmla="*/ 350 w 443"/>
                <a:gd name="T87" fmla="*/ 224 h 444"/>
                <a:gd name="T88" fmla="*/ 303 w 443"/>
                <a:gd name="T89" fmla="*/ 321 h 444"/>
                <a:gd name="T90" fmla="*/ 122 w 443"/>
                <a:gd name="T91" fmla="*/ 30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43" h="444">
                  <a:moveTo>
                    <a:pt x="249" y="413"/>
                  </a:moveTo>
                  <a:lnTo>
                    <a:pt x="249" y="413"/>
                  </a:lnTo>
                  <a:cubicBezTo>
                    <a:pt x="270" y="409"/>
                    <a:pt x="291" y="401"/>
                    <a:pt x="312" y="393"/>
                  </a:cubicBezTo>
                  <a:cubicBezTo>
                    <a:pt x="333" y="418"/>
                    <a:pt x="333" y="418"/>
                    <a:pt x="333" y="418"/>
                  </a:cubicBezTo>
                  <a:cubicBezTo>
                    <a:pt x="392" y="363"/>
                    <a:pt x="392" y="363"/>
                    <a:pt x="392" y="363"/>
                  </a:cubicBezTo>
                  <a:cubicBezTo>
                    <a:pt x="371" y="337"/>
                    <a:pt x="371" y="337"/>
                    <a:pt x="371" y="337"/>
                  </a:cubicBezTo>
                  <a:cubicBezTo>
                    <a:pt x="388" y="321"/>
                    <a:pt x="396" y="300"/>
                    <a:pt x="405" y="279"/>
                  </a:cubicBezTo>
                  <a:cubicBezTo>
                    <a:pt x="434" y="283"/>
                    <a:pt x="434" y="283"/>
                    <a:pt x="434" y="283"/>
                  </a:cubicBezTo>
                  <a:cubicBezTo>
                    <a:pt x="442" y="224"/>
                    <a:pt x="442" y="224"/>
                    <a:pt x="442" y="224"/>
                  </a:cubicBezTo>
                  <a:cubicBezTo>
                    <a:pt x="442" y="203"/>
                    <a:pt x="442" y="203"/>
                    <a:pt x="442" y="203"/>
                  </a:cubicBezTo>
                  <a:cubicBezTo>
                    <a:pt x="409" y="198"/>
                    <a:pt x="409" y="198"/>
                    <a:pt x="409" y="198"/>
                  </a:cubicBezTo>
                  <a:cubicBezTo>
                    <a:pt x="409" y="177"/>
                    <a:pt x="400" y="156"/>
                    <a:pt x="388" y="136"/>
                  </a:cubicBezTo>
                  <a:cubicBezTo>
                    <a:pt x="413" y="114"/>
                    <a:pt x="413" y="114"/>
                    <a:pt x="413" y="114"/>
                  </a:cubicBezTo>
                  <a:cubicBezTo>
                    <a:pt x="363" y="51"/>
                    <a:pt x="363" y="51"/>
                    <a:pt x="363" y="51"/>
                  </a:cubicBezTo>
                  <a:cubicBezTo>
                    <a:pt x="337" y="72"/>
                    <a:pt x="337" y="72"/>
                    <a:pt x="337" y="72"/>
                  </a:cubicBezTo>
                  <a:cubicBezTo>
                    <a:pt x="320" y="59"/>
                    <a:pt x="299" y="47"/>
                    <a:pt x="278" y="43"/>
                  </a:cubicBezTo>
                  <a:cubicBezTo>
                    <a:pt x="278" y="9"/>
                    <a:pt x="278" y="9"/>
                    <a:pt x="278" y="9"/>
                  </a:cubicBezTo>
                  <a:cubicBezTo>
                    <a:pt x="198" y="0"/>
                    <a:pt x="198" y="0"/>
                    <a:pt x="198" y="0"/>
                  </a:cubicBezTo>
                  <a:cubicBezTo>
                    <a:pt x="198" y="34"/>
                    <a:pt x="198" y="34"/>
                    <a:pt x="198" y="34"/>
                  </a:cubicBezTo>
                  <a:cubicBezTo>
                    <a:pt x="173" y="38"/>
                    <a:pt x="152" y="47"/>
                    <a:pt x="131" y="55"/>
                  </a:cubicBezTo>
                  <a:cubicBezTo>
                    <a:pt x="109" y="30"/>
                    <a:pt x="109" y="30"/>
                    <a:pt x="109" y="30"/>
                  </a:cubicBezTo>
                  <a:cubicBezTo>
                    <a:pt x="51" y="85"/>
                    <a:pt x="51" y="85"/>
                    <a:pt x="51" y="85"/>
                  </a:cubicBezTo>
                  <a:cubicBezTo>
                    <a:pt x="72" y="110"/>
                    <a:pt x="72" y="110"/>
                    <a:pt x="72" y="110"/>
                  </a:cubicBezTo>
                  <a:cubicBezTo>
                    <a:pt x="55" y="127"/>
                    <a:pt x="46" y="148"/>
                    <a:pt x="38" y="169"/>
                  </a:cubicBezTo>
                  <a:cubicBezTo>
                    <a:pt x="9" y="165"/>
                    <a:pt x="9" y="165"/>
                    <a:pt x="9" y="165"/>
                  </a:cubicBezTo>
                  <a:cubicBezTo>
                    <a:pt x="0" y="224"/>
                    <a:pt x="0" y="224"/>
                    <a:pt x="0" y="224"/>
                  </a:cubicBezTo>
                  <a:cubicBezTo>
                    <a:pt x="0" y="245"/>
                    <a:pt x="0" y="245"/>
                    <a:pt x="0" y="245"/>
                  </a:cubicBezTo>
                  <a:cubicBezTo>
                    <a:pt x="34" y="249"/>
                    <a:pt x="34" y="249"/>
                    <a:pt x="34" y="249"/>
                  </a:cubicBezTo>
                  <a:cubicBezTo>
                    <a:pt x="38" y="270"/>
                    <a:pt x="42" y="291"/>
                    <a:pt x="55" y="312"/>
                  </a:cubicBezTo>
                  <a:cubicBezTo>
                    <a:pt x="30" y="333"/>
                    <a:pt x="30" y="333"/>
                    <a:pt x="30" y="333"/>
                  </a:cubicBezTo>
                  <a:cubicBezTo>
                    <a:pt x="80" y="397"/>
                    <a:pt x="80" y="397"/>
                    <a:pt x="80" y="397"/>
                  </a:cubicBezTo>
                  <a:cubicBezTo>
                    <a:pt x="105" y="376"/>
                    <a:pt x="105" y="376"/>
                    <a:pt x="105" y="376"/>
                  </a:cubicBezTo>
                  <a:cubicBezTo>
                    <a:pt x="122" y="388"/>
                    <a:pt x="143" y="397"/>
                    <a:pt x="164" y="405"/>
                  </a:cubicBezTo>
                  <a:cubicBezTo>
                    <a:pt x="164" y="439"/>
                    <a:pt x="164" y="439"/>
                    <a:pt x="164" y="439"/>
                  </a:cubicBezTo>
                  <a:cubicBezTo>
                    <a:pt x="245" y="443"/>
                    <a:pt x="245" y="443"/>
                    <a:pt x="245" y="443"/>
                  </a:cubicBezTo>
                  <a:lnTo>
                    <a:pt x="249" y="413"/>
                  </a:lnTo>
                  <a:close/>
                  <a:moveTo>
                    <a:pt x="122" y="304"/>
                  </a:moveTo>
                  <a:lnTo>
                    <a:pt x="122" y="304"/>
                  </a:lnTo>
                  <a:cubicBezTo>
                    <a:pt x="114" y="291"/>
                    <a:pt x="105" y="279"/>
                    <a:pt x="101" y="262"/>
                  </a:cubicBezTo>
                  <a:cubicBezTo>
                    <a:pt x="97" y="249"/>
                    <a:pt x="93" y="236"/>
                    <a:pt x="93" y="224"/>
                  </a:cubicBezTo>
                  <a:cubicBezTo>
                    <a:pt x="93" y="186"/>
                    <a:pt x="109" y="152"/>
                    <a:pt x="139" y="127"/>
                  </a:cubicBezTo>
                  <a:cubicBezTo>
                    <a:pt x="194" y="80"/>
                    <a:pt x="274" y="89"/>
                    <a:pt x="320" y="139"/>
                  </a:cubicBezTo>
                  <a:cubicBezTo>
                    <a:pt x="329" y="156"/>
                    <a:pt x="337" y="169"/>
                    <a:pt x="342" y="186"/>
                  </a:cubicBezTo>
                  <a:cubicBezTo>
                    <a:pt x="346" y="198"/>
                    <a:pt x="350" y="211"/>
                    <a:pt x="350" y="224"/>
                  </a:cubicBezTo>
                  <a:cubicBezTo>
                    <a:pt x="350" y="262"/>
                    <a:pt x="333" y="295"/>
                    <a:pt x="303" y="321"/>
                  </a:cubicBezTo>
                  <a:cubicBezTo>
                    <a:pt x="249" y="367"/>
                    <a:pt x="169" y="359"/>
                    <a:pt x="122" y="304"/>
                  </a:cubicBezTo>
                  <a:close/>
                </a:path>
              </a:pathLst>
            </a:custGeom>
            <a:solidFill>
              <a:srgbClr val="29839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57" name="Freeform 203"/>
            <p:cNvSpPr>
              <a:spLocks noChangeArrowheads="1"/>
            </p:cNvSpPr>
            <p:nvPr/>
          </p:nvSpPr>
          <p:spPr bwMode="auto">
            <a:xfrm>
              <a:off x="18961397" y="5282335"/>
              <a:ext cx="416253" cy="405226"/>
            </a:xfrm>
            <a:custGeom>
              <a:avLst/>
              <a:gdLst>
                <a:gd name="T0" fmla="*/ 216 w 668"/>
                <a:gd name="T1" fmla="*/ 21 h 650"/>
                <a:gd name="T2" fmla="*/ 254 w 668"/>
                <a:gd name="T3" fmla="*/ 34 h 650"/>
                <a:gd name="T4" fmla="*/ 190 w 668"/>
                <a:gd name="T5" fmla="*/ 34 h 650"/>
                <a:gd name="T6" fmla="*/ 304 w 668"/>
                <a:gd name="T7" fmla="*/ 0 h 650"/>
                <a:gd name="T8" fmla="*/ 364 w 668"/>
                <a:gd name="T9" fmla="*/ 0 h 650"/>
                <a:gd name="T10" fmla="*/ 308 w 668"/>
                <a:gd name="T11" fmla="*/ 21 h 650"/>
                <a:gd name="T12" fmla="*/ 140 w 668"/>
                <a:gd name="T13" fmla="*/ 68 h 650"/>
                <a:gd name="T14" fmla="*/ 153 w 668"/>
                <a:gd name="T15" fmla="*/ 84 h 650"/>
                <a:gd name="T16" fmla="*/ 93 w 668"/>
                <a:gd name="T17" fmla="*/ 110 h 650"/>
                <a:gd name="T18" fmla="*/ 422 w 668"/>
                <a:gd name="T19" fmla="*/ 13 h 650"/>
                <a:gd name="T20" fmla="*/ 482 w 668"/>
                <a:gd name="T21" fmla="*/ 30 h 650"/>
                <a:gd name="T22" fmla="*/ 418 w 668"/>
                <a:gd name="T23" fmla="*/ 34 h 650"/>
                <a:gd name="T24" fmla="*/ 532 w 668"/>
                <a:gd name="T25" fmla="*/ 63 h 650"/>
                <a:gd name="T26" fmla="*/ 578 w 668"/>
                <a:gd name="T27" fmla="*/ 101 h 650"/>
                <a:gd name="T28" fmla="*/ 519 w 668"/>
                <a:gd name="T29" fmla="*/ 80 h 650"/>
                <a:gd name="T30" fmla="*/ 612 w 668"/>
                <a:gd name="T31" fmla="*/ 152 h 650"/>
                <a:gd name="T32" fmla="*/ 641 w 668"/>
                <a:gd name="T33" fmla="*/ 202 h 650"/>
                <a:gd name="T34" fmla="*/ 595 w 668"/>
                <a:gd name="T35" fmla="*/ 160 h 650"/>
                <a:gd name="T36" fmla="*/ 637 w 668"/>
                <a:gd name="T37" fmla="*/ 266 h 650"/>
                <a:gd name="T38" fmla="*/ 658 w 668"/>
                <a:gd name="T39" fmla="*/ 262 h 650"/>
                <a:gd name="T40" fmla="*/ 641 w 668"/>
                <a:gd name="T41" fmla="*/ 320 h 650"/>
                <a:gd name="T42" fmla="*/ 637 w 668"/>
                <a:gd name="T43" fmla="*/ 376 h 650"/>
                <a:gd name="T44" fmla="*/ 658 w 668"/>
                <a:gd name="T45" fmla="*/ 380 h 650"/>
                <a:gd name="T46" fmla="*/ 625 w 668"/>
                <a:gd name="T47" fmla="*/ 430 h 650"/>
                <a:gd name="T48" fmla="*/ 600 w 668"/>
                <a:gd name="T49" fmla="*/ 481 h 650"/>
                <a:gd name="T50" fmla="*/ 620 w 668"/>
                <a:gd name="T51" fmla="*/ 494 h 650"/>
                <a:gd name="T52" fmla="*/ 565 w 668"/>
                <a:gd name="T53" fmla="*/ 527 h 650"/>
                <a:gd name="T54" fmla="*/ 262 w 668"/>
                <a:gd name="T55" fmla="*/ 620 h 650"/>
                <a:gd name="T56" fmla="*/ 317 w 668"/>
                <a:gd name="T57" fmla="*/ 628 h 650"/>
                <a:gd name="T58" fmla="*/ 254 w 668"/>
                <a:gd name="T59" fmla="*/ 641 h 650"/>
                <a:gd name="T60" fmla="*/ 528 w 668"/>
                <a:gd name="T61" fmla="*/ 565 h 650"/>
                <a:gd name="T62" fmla="*/ 540 w 668"/>
                <a:gd name="T63" fmla="*/ 582 h 650"/>
                <a:gd name="T64" fmla="*/ 477 w 668"/>
                <a:gd name="T65" fmla="*/ 595 h 650"/>
                <a:gd name="T66" fmla="*/ 372 w 668"/>
                <a:gd name="T67" fmla="*/ 628 h 650"/>
                <a:gd name="T68" fmla="*/ 426 w 668"/>
                <a:gd name="T69" fmla="*/ 616 h 650"/>
                <a:gd name="T70" fmla="*/ 376 w 668"/>
                <a:gd name="T71" fmla="*/ 649 h 650"/>
                <a:gd name="T72" fmla="*/ 26 w 668"/>
                <a:gd name="T73" fmla="*/ 97 h 650"/>
                <a:gd name="T74" fmla="*/ 0 w 668"/>
                <a:gd name="T75" fmla="*/ 262 h 650"/>
                <a:gd name="T76" fmla="*/ 26 w 668"/>
                <a:gd name="T77" fmla="*/ 9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68" h="650">
                  <a:moveTo>
                    <a:pt x="216" y="21"/>
                  </a:moveTo>
                  <a:lnTo>
                    <a:pt x="216" y="21"/>
                  </a:lnTo>
                  <a:cubicBezTo>
                    <a:pt x="228" y="21"/>
                    <a:pt x="237" y="17"/>
                    <a:pt x="245" y="13"/>
                  </a:cubicBezTo>
                  <a:cubicBezTo>
                    <a:pt x="254" y="34"/>
                    <a:pt x="254" y="34"/>
                    <a:pt x="254" y="34"/>
                  </a:cubicBezTo>
                  <a:cubicBezTo>
                    <a:pt x="232" y="38"/>
                    <a:pt x="216" y="47"/>
                    <a:pt x="199" y="55"/>
                  </a:cubicBezTo>
                  <a:cubicBezTo>
                    <a:pt x="190" y="34"/>
                    <a:pt x="190" y="34"/>
                    <a:pt x="190" y="34"/>
                  </a:cubicBezTo>
                  <a:cubicBezTo>
                    <a:pt x="199" y="30"/>
                    <a:pt x="207" y="26"/>
                    <a:pt x="216" y="21"/>
                  </a:cubicBezTo>
                  <a:close/>
                  <a:moveTo>
                    <a:pt x="304" y="0"/>
                  </a:moveTo>
                  <a:lnTo>
                    <a:pt x="304" y="0"/>
                  </a:lnTo>
                  <a:cubicBezTo>
                    <a:pt x="325" y="0"/>
                    <a:pt x="347" y="0"/>
                    <a:pt x="364" y="0"/>
                  </a:cubicBezTo>
                  <a:cubicBezTo>
                    <a:pt x="364" y="21"/>
                    <a:pt x="364" y="21"/>
                    <a:pt x="364" y="21"/>
                  </a:cubicBezTo>
                  <a:cubicBezTo>
                    <a:pt x="342" y="21"/>
                    <a:pt x="325" y="21"/>
                    <a:pt x="308" y="21"/>
                  </a:cubicBezTo>
                  <a:lnTo>
                    <a:pt x="304" y="0"/>
                  </a:lnTo>
                  <a:close/>
                  <a:moveTo>
                    <a:pt x="140" y="68"/>
                  </a:moveTo>
                  <a:lnTo>
                    <a:pt x="140" y="68"/>
                  </a:lnTo>
                  <a:cubicBezTo>
                    <a:pt x="153" y="84"/>
                    <a:pt x="153" y="84"/>
                    <a:pt x="153" y="84"/>
                  </a:cubicBezTo>
                  <a:cubicBezTo>
                    <a:pt x="136" y="97"/>
                    <a:pt x="123" y="110"/>
                    <a:pt x="110" y="123"/>
                  </a:cubicBezTo>
                  <a:cubicBezTo>
                    <a:pt x="93" y="110"/>
                    <a:pt x="93" y="110"/>
                    <a:pt x="93" y="110"/>
                  </a:cubicBezTo>
                  <a:cubicBezTo>
                    <a:pt x="106" y="93"/>
                    <a:pt x="123" y="80"/>
                    <a:pt x="140" y="68"/>
                  </a:cubicBezTo>
                  <a:close/>
                  <a:moveTo>
                    <a:pt x="422" y="13"/>
                  </a:moveTo>
                  <a:lnTo>
                    <a:pt x="422" y="13"/>
                  </a:lnTo>
                  <a:cubicBezTo>
                    <a:pt x="443" y="17"/>
                    <a:pt x="460" y="21"/>
                    <a:pt x="482" y="30"/>
                  </a:cubicBezTo>
                  <a:cubicBezTo>
                    <a:pt x="469" y="51"/>
                    <a:pt x="469" y="51"/>
                    <a:pt x="469" y="51"/>
                  </a:cubicBezTo>
                  <a:cubicBezTo>
                    <a:pt x="452" y="42"/>
                    <a:pt x="435" y="38"/>
                    <a:pt x="418" y="34"/>
                  </a:cubicBezTo>
                  <a:lnTo>
                    <a:pt x="422" y="13"/>
                  </a:lnTo>
                  <a:close/>
                  <a:moveTo>
                    <a:pt x="532" y="63"/>
                  </a:moveTo>
                  <a:lnTo>
                    <a:pt x="532" y="63"/>
                  </a:lnTo>
                  <a:cubicBezTo>
                    <a:pt x="549" y="76"/>
                    <a:pt x="561" y="89"/>
                    <a:pt x="578" y="101"/>
                  </a:cubicBezTo>
                  <a:cubicBezTo>
                    <a:pt x="561" y="118"/>
                    <a:pt x="561" y="118"/>
                    <a:pt x="561" y="118"/>
                  </a:cubicBezTo>
                  <a:cubicBezTo>
                    <a:pt x="549" y="106"/>
                    <a:pt x="532" y="93"/>
                    <a:pt x="519" y="80"/>
                  </a:cubicBezTo>
                  <a:lnTo>
                    <a:pt x="532" y="63"/>
                  </a:lnTo>
                  <a:close/>
                  <a:moveTo>
                    <a:pt x="612" y="152"/>
                  </a:moveTo>
                  <a:lnTo>
                    <a:pt x="612" y="152"/>
                  </a:lnTo>
                  <a:cubicBezTo>
                    <a:pt x="625" y="169"/>
                    <a:pt x="633" y="186"/>
                    <a:pt x="641" y="202"/>
                  </a:cubicBezTo>
                  <a:cubicBezTo>
                    <a:pt x="620" y="211"/>
                    <a:pt x="620" y="211"/>
                    <a:pt x="620" y="211"/>
                  </a:cubicBezTo>
                  <a:cubicBezTo>
                    <a:pt x="612" y="194"/>
                    <a:pt x="604" y="177"/>
                    <a:pt x="595" y="160"/>
                  </a:cubicBezTo>
                  <a:lnTo>
                    <a:pt x="612" y="152"/>
                  </a:lnTo>
                  <a:close/>
                  <a:moveTo>
                    <a:pt x="637" y="266"/>
                  </a:moveTo>
                  <a:lnTo>
                    <a:pt x="637" y="266"/>
                  </a:lnTo>
                  <a:cubicBezTo>
                    <a:pt x="658" y="262"/>
                    <a:pt x="658" y="262"/>
                    <a:pt x="658" y="262"/>
                  </a:cubicBezTo>
                  <a:cubicBezTo>
                    <a:pt x="662" y="283"/>
                    <a:pt x="662" y="299"/>
                    <a:pt x="667" y="320"/>
                  </a:cubicBezTo>
                  <a:cubicBezTo>
                    <a:pt x="641" y="320"/>
                    <a:pt x="641" y="320"/>
                    <a:pt x="641" y="320"/>
                  </a:cubicBezTo>
                  <a:cubicBezTo>
                    <a:pt x="641" y="304"/>
                    <a:pt x="641" y="283"/>
                    <a:pt x="637" y="266"/>
                  </a:cubicBezTo>
                  <a:close/>
                  <a:moveTo>
                    <a:pt x="637" y="376"/>
                  </a:moveTo>
                  <a:lnTo>
                    <a:pt x="637" y="376"/>
                  </a:lnTo>
                  <a:cubicBezTo>
                    <a:pt x="658" y="380"/>
                    <a:pt x="658" y="380"/>
                    <a:pt x="658" y="380"/>
                  </a:cubicBezTo>
                  <a:cubicBezTo>
                    <a:pt x="658" y="401"/>
                    <a:pt x="650" y="422"/>
                    <a:pt x="646" y="438"/>
                  </a:cubicBezTo>
                  <a:cubicBezTo>
                    <a:pt x="625" y="430"/>
                    <a:pt x="625" y="430"/>
                    <a:pt x="625" y="430"/>
                  </a:cubicBezTo>
                  <a:cubicBezTo>
                    <a:pt x="629" y="413"/>
                    <a:pt x="637" y="396"/>
                    <a:pt x="637" y="376"/>
                  </a:cubicBezTo>
                  <a:close/>
                  <a:moveTo>
                    <a:pt x="600" y="481"/>
                  </a:moveTo>
                  <a:lnTo>
                    <a:pt x="600" y="481"/>
                  </a:lnTo>
                  <a:cubicBezTo>
                    <a:pt x="620" y="494"/>
                    <a:pt x="620" y="494"/>
                    <a:pt x="620" y="494"/>
                  </a:cubicBezTo>
                  <a:cubicBezTo>
                    <a:pt x="608" y="510"/>
                    <a:pt x="595" y="527"/>
                    <a:pt x="583" y="540"/>
                  </a:cubicBezTo>
                  <a:cubicBezTo>
                    <a:pt x="565" y="527"/>
                    <a:pt x="565" y="527"/>
                    <a:pt x="565" y="527"/>
                  </a:cubicBezTo>
                  <a:cubicBezTo>
                    <a:pt x="578" y="514"/>
                    <a:pt x="591" y="498"/>
                    <a:pt x="600" y="481"/>
                  </a:cubicBezTo>
                  <a:close/>
                  <a:moveTo>
                    <a:pt x="262" y="620"/>
                  </a:moveTo>
                  <a:lnTo>
                    <a:pt x="262" y="620"/>
                  </a:lnTo>
                  <a:cubicBezTo>
                    <a:pt x="279" y="624"/>
                    <a:pt x="296" y="628"/>
                    <a:pt x="317" y="628"/>
                  </a:cubicBezTo>
                  <a:cubicBezTo>
                    <a:pt x="313" y="649"/>
                    <a:pt x="313" y="649"/>
                    <a:pt x="313" y="649"/>
                  </a:cubicBezTo>
                  <a:cubicBezTo>
                    <a:pt x="296" y="649"/>
                    <a:pt x="275" y="645"/>
                    <a:pt x="254" y="641"/>
                  </a:cubicBezTo>
                  <a:lnTo>
                    <a:pt x="262" y="620"/>
                  </a:lnTo>
                  <a:close/>
                  <a:moveTo>
                    <a:pt x="528" y="565"/>
                  </a:moveTo>
                  <a:lnTo>
                    <a:pt x="528" y="565"/>
                  </a:lnTo>
                  <a:cubicBezTo>
                    <a:pt x="540" y="582"/>
                    <a:pt x="540" y="582"/>
                    <a:pt x="540" y="582"/>
                  </a:cubicBezTo>
                  <a:cubicBezTo>
                    <a:pt x="523" y="595"/>
                    <a:pt x="507" y="607"/>
                    <a:pt x="490" y="616"/>
                  </a:cubicBezTo>
                  <a:cubicBezTo>
                    <a:pt x="477" y="595"/>
                    <a:pt x="477" y="595"/>
                    <a:pt x="477" y="595"/>
                  </a:cubicBezTo>
                  <a:cubicBezTo>
                    <a:pt x="494" y="586"/>
                    <a:pt x="511" y="578"/>
                    <a:pt x="528" y="565"/>
                  </a:cubicBezTo>
                  <a:close/>
                  <a:moveTo>
                    <a:pt x="372" y="628"/>
                  </a:moveTo>
                  <a:lnTo>
                    <a:pt x="372" y="628"/>
                  </a:lnTo>
                  <a:cubicBezTo>
                    <a:pt x="389" y="624"/>
                    <a:pt x="410" y="624"/>
                    <a:pt x="426" y="616"/>
                  </a:cubicBezTo>
                  <a:cubicBezTo>
                    <a:pt x="435" y="637"/>
                    <a:pt x="435" y="637"/>
                    <a:pt x="435" y="637"/>
                  </a:cubicBezTo>
                  <a:cubicBezTo>
                    <a:pt x="414" y="645"/>
                    <a:pt x="393" y="649"/>
                    <a:pt x="376" y="649"/>
                  </a:cubicBezTo>
                  <a:lnTo>
                    <a:pt x="372" y="628"/>
                  </a:lnTo>
                  <a:close/>
                  <a:moveTo>
                    <a:pt x="26" y="97"/>
                  </a:moveTo>
                  <a:lnTo>
                    <a:pt x="26" y="97"/>
                  </a:lnTo>
                  <a:cubicBezTo>
                    <a:pt x="0" y="262"/>
                    <a:pt x="0" y="262"/>
                    <a:pt x="0" y="262"/>
                  </a:cubicBezTo>
                  <a:cubicBezTo>
                    <a:pt x="153" y="194"/>
                    <a:pt x="153" y="194"/>
                    <a:pt x="153" y="194"/>
                  </a:cubicBezTo>
                  <a:lnTo>
                    <a:pt x="26" y="97"/>
                  </a:lnTo>
                  <a:close/>
                </a:path>
              </a:pathLst>
            </a:custGeom>
            <a:solidFill>
              <a:srgbClr val="29839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58" name="Freeform 204"/>
            <p:cNvSpPr>
              <a:spLocks noChangeArrowheads="1"/>
            </p:cNvSpPr>
            <p:nvPr/>
          </p:nvSpPr>
          <p:spPr bwMode="auto">
            <a:xfrm>
              <a:off x="16028329" y="5166556"/>
              <a:ext cx="427279" cy="427279"/>
            </a:xfrm>
            <a:custGeom>
              <a:avLst/>
              <a:gdLst>
                <a:gd name="T0" fmla="*/ 342 w 684"/>
                <a:gd name="T1" fmla="*/ 683 h 684"/>
                <a:gd name="T2" fmla="*/ 342 w 684"/>
                <a:gd name="T3" fmla="*/ 683 h 684"/>
                <a:gd name="T4" fmla="*/ 683 w 684"/>
                <a:gd name="T5" fmla="*/ 341 h 684"/>
                <a:gd name="T6" fmla="*/ 342 w 684"/>
                <a:gd name="T7" fmla="*/ 0 h 684"/>
                <a:gd name="T8" fmla="*/ 0 w 684"/>
                <a:gd name="T9" fmla="*/ 341 h 684"/>
                <a:gd name="T10" fmla="*/ 342 w 684"/>
                <a:gd name="T11" fmla="*/ 683 h 684"/>
              </a:gdLst>
              <a:ahLst/>
              <a:cxnLst>
                <a:cxn ang="0">
                  <a:pos x="T0" y="T1"/>
                </a:cxn>
                <a:cxn ang="0">
                  <a:pos x="T2" y="T3"/>
                </a:cxn>
                <a:cxn ang="0">
                  <a:pos x="T4" y="T5"/>
                </a:cxn>
                <a:cxn ang="0">
                  <a:pos x="T6" y="T7"/>
                </a:cxn>
                <a:cxn ang="0">
                  <a:pos x="T8" y="T9"/>
                </a:cxn>
                <a:cxn ang="0">
                  <a:pos x="T10" y="T11"/>
                </a:cxn>
              </a:cxnLst>
              <a:rect l="0" t="0" r="r" b="b"/>
              <a:pathLst>
                <a:path w="684" h="684">
                  <a:moveTo>
                    <a:pt x="342" y="683"/>
                  </a:moveTo>
                  <a:lnTo>
                    <a:pt x="342" y="683"/>
                  </a:lnTo>
                  <a:cubicBezTo>
                    <a:pt x="531" y="683"/>
                    <a:pt x="683" y="531"/>
                    <a:pt x="683" y="341"/>
                  </a:cubicBezTo>
                  <a:cubicBezTo>
                    <a:pt x="683" y="151"/>
                    <a:pt x="531" y="0"/>
                    <a:pt x="342" y="0"/>
                  </a:cubicBezTo>
                  <a:cubicBezTo>
                    <a:pt x="152" y="0"/>
                    <a:pt x="0" y="151"/>
                    <a:pt x="0" y="341"/>
                  </a:cubicBezTo>
                  <a:cubicBezTo>
                    <a:pt x="0" y="531"/>
                    <a:pt x="152" y="683"/>
                    <a:pt x="342" y="683"/>
                  </a:cubicBezTo>
                </a:path>
              </a:pathLst>
            </a:custGeom>
            <a:solidFill>
              <a:srgbClr val="29839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59" name="Freeform 205"/>
            <p:cNvSpPr>
              <a:spLocks noChangeArrowheads="1"/>
            </p:cNvSpPr>
            <p:nvPr/>
          </p:nvSpPr>
          <p:spPr bwMode="auto">
            <a:xfrm>
              <a:off x="16066923" y="5210664"/>
              <a:ext cx="347337" cy="344580"/>
            </a:xfrm>
            <a:custGeom>
              <a:avLst/>
              <a:gdLst>
                <a:gd name="T0" fmla="*/ 279 w 554"/>
                <a:gd name="T1" fmla="*/ 552 h 553"/>
                <a:gd name="T2" fmla="*/ 279 w 554"/>
                <a:gd name="T3" fmla="*/ 552 h 553"/>
                <a:gd name="T4" fmla="*/ 553 w 554"/>
                <a:gd name="T5" fmla="*/ 274 h 553"/>
                <a:gd name="T6" fmla="*/ 279 w 554"/>
                <a:gd name="T7" fmla="*/ 0 h 553"/>
                <a:gd name="T8" fmla="*/ 0 w 554"/>
                <a:gd name="T9" fmla="*/ 274 h 553"/>
                <a:gd name="T10" fmla="*/ 279 w 554"/>
                <a:gd name="T11" fmla="*/ 552 h 553"/>
              </a:gdLst>
              <a:ahLst/>
              <a:cxnLst>
                <a:cxn ang="0">
                  <a:pos x="T0" y="T1"/>
                </a:cxn>
                <a:cxn ang="0">
                  <a:pos x="T2" y="T3"/>
                </a:cxn>
                <a:cxn ang="0">
                  <a:pos x="T4" y="T5"/>
                </a:cxn>
                <a:cxn ang="0">
                  <a:pos x="T6" y="T7"/>
                </a:cxn>
                <a:cxn ang="0">
                  <a:pos x="T8" y="T9"/>
                </a:cxn>
                <a:cxn ang="0">
                  <a:pos x="T10" y="T11"/>
                </a:cxn>
              </a:cxnLst>
              <a:rect l="0" t="0" r="r" b="b"/>
              <a:pathLst>
                <a:path w="554" h="553">
                  <a:moveTo>
                    <a:pt x="279" y="552"/>
                  </a:moveTo>
                  <a:lnTo>
                    <a:pt x="279" y="552"/>
                  </a:lnTo>
                  <a:cubicBezTo>
                    <a:pt x="430" y="552"/>
                    <a:pt x="553" y="426"/>
                    <a:pt x="553" y="274"/>
                  </a:cubicBezTo>
                  <a:cubicBezTo>
                    <a:pt x="553" y="123"/>
                    <a:pt x="430" y="0"/>
                    <a:pt x="279" y="0"/>
                  </a:cubicBezTo>
                  <a:cubicBezTo>
                    <a:pt x="127" y="0"/>
                    <a:pt x="0" y="123"/>
                    <a:pt x="0" y="274"/>
                  </a:cubicBezTo>
                  <a:cubicBezTo>
                    <a:pt x="0" y="426"/>
                    <a:pt x="127" y="552"/>
                    <a:pt x="279" y="552"/>
                  </a:cubicBezTo>
                </a:path>
              </a:pathLst>
            </a:custGeom>
            <a:solidFill>
              <a:srgbClr val="005A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60" name="Freeform 206"/>
            <p:cNvSpPr>
              <a:spLocks noChangeArrowheads="1"/>
            </p:cNvSpPr>
            <p:nvPr/>
          </p:nvSpPr>
          <p:spPr bwMode="auto">
            <a:xfrm>
              <a:off x="16102758" y="5240985"/>
              <a:ext cx="281178" cy="281178"/>
            </a:xfrm>
            <a:custGeom>
              <a:avLst/>
              <a:gdLst>
                <a:gd name="T0" fmla="*/ 224 w 448"/>
                <a:gd name="T1" fmla="*/ 447 h 448"/>
                <a:gd name="T2" fmla="*/ 224 w 448"/>
                <a:gd name="T3" fmla="*/ 447 h 448"/>
                <a:gd name="T4" fmla="*/ 447 w 448"/>
                <a:gd name="T5" fmla="*/ 223 h 448"/>
                <a:gd name="T6" fmla="*/ 224 w 448"/>
                <a:gd name="T7" fmla="*/ 0 h 448"/>
                <a:gd name="T8" fmla="*/ 0 w 448"/>
                <a:gd name="T9" fmla="*/ 223 h 448"/>
                <a:gd name="T10" fmla="*/ 224 w 448"/>
                <a:gd name="T11" fmla="*/ 447 h 448"/>
              </a:gdLst>
              <a:ahLst/>
              <a:cxnLst>
                <a:cxn ang="0">
                  <a:pos x="T0" y="T1"/>
                </a:cxn>
                <a:cxn ang="0">
                  <a:pos x="T2" y="T3"/>
                </a:cxn>
                <a:cxn ang="0">
                  <a:pos x="T4" y="T5"/>
                </a:cxn>
                <a:cxn ang="0">
                  <a:pos x="T6" y="T7"/>
                </a:cxn>
                <a:cxn ang="0">
                  <a:pos x="T8" y="T9"/>
                </a:cxn>
                <a:cxn ang="0">
                  <a:pos x="T10" y="T11"/>
                </a:cxn>
              </a:cxnLst>
              <a:rect l="0" t="0" r="r" b="b"/>
              <a:pathLst>
                <a:path w="448" h="448">
                  <a:moveTo>
                    <a:pt x="224" y="447"/>
                  </a:moveTo>
                  <a:lnTo>
                    <a:pt x="224" y="447"/>
                  </a:lnTo>
                  <a:cubicBezTo>
                    <a:pt x="346" y="447"/>
                    <a:pt x="447" y="350"/>
                    <a:pt x="447" y="223"/>
                  </a:cubicBezTo>
                  <a:cubicBezTo>
                    <a:pt x="447" y="101"/>
                    <a:pt x="346" y="0"/>
                    <a:pt x="224" y="0"/>
                  </a:cubicBezTo>
                  <a:cubicBezTo>
                    <a:pt x="102" y="0"/>
                    <a:pt x="0" y="101"/>
                    <a:pt x="0" y="223"/>
                  </a:cubicBezTo>
                  <a:cubicBezTo>
                    <a:pt x="0" y="350"/>
                    <a:pt x="102" y="447"/>
                    <a:pt x="224" y="44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61" name="Freeform 207"/>
            <p:cNvSpPr>
              <a:spLocks noChangeArrowheads="1"/>
            </p:cNvSpPr>
            <p:nvPr/>
          </p:nvSpPr>
          <p:spPr bwMode="auto">
            <a:xfrm>
              <a:off x="16232321" y="5279578"/>
              <a:ext cx="16540" cy="101997"/>
            </a:xfrm>
            <a:custGeom>
              <a:avLst/>
              <a:gdLst>
                <a:gd name="T0" fmla="*/ 13 w 26"/>
                <a:gd name="T1" fmla="*/ 0 h 165"/>
                <a:gd name="T2" fmla="*/ 13 w 26"/>
                <a:gd name="T3" fmla="*/ 0 h 165"/>
                <a:gd name="T4" fmla="*/ 13 w 26"/>
                <a:gd name="T5" fmla="*/ 0 h 165"/>
                <a:gd name="T6" fmla="*/ 25 w 26"/>
                <a:gd name="T7" fmla="*/ 13 h 165"/>
                <a:gd name="T8" fmla="*/ 25 w 26"/>
                <a:gd name="T9" fmla="*/ 152 h 165"/>
                <a:gd name="T10" fmla="*/ 13 w 26"/>
                <a:gd name="T11" fmla="*/ 164 h 165"/>
                <a:gd name="T12" fmla="*/ 0 w 26"/>
                <a:gd name="T13" fmla="*/ 152 h 165"/>
                <a:gd name="T14" fmla="*/ 0 w 26"/>
                <a:gd name="T15" fmla="*/ 13 h 165"/>
                <a:gd name="T16" fmla="*/ 13 w 26"/>
                <a:gd name="T1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65">
                  <a:moveTo>
                    <a:pt x="13" y="0"/>
                  </a:moveTo>
                  <a:lnTo>
                    <a:pt x="13" y="0"/>
                  </a:lnTo>
                  <a:lnTo>
                    <a:pt x="13" y="0"/>
                  </a:lnTo>
                  <a:cubicBezTo>
                    <a:pt x="21" y="0"/>
                    <a:pt x="25" y="8"/>
                    <a:pt x="25" y="13"/>
                  </a:cubicBezTo>
                  <a:cubicBezTo>
                    <a:pt x="25" y="152"/>
                    <a:pt x="25" y="152"/>
                    <a:pt x="25" y="152"/>
                  </a:cubicBezTo>
                  <a:cubicBezTo>
                    <a:pt x="25" y="160"/>
                    <a:pt x="21" y="164"/>
                    <a:pt x="13" y="164"/>
                  </a:cubicBezTo>
                  <a:cubicBezTo>
                    <a:pt x="4" y="164"/>
                    <a:pt x="0" y="160"/>
                    <a:pt x="0" y="152"/>
                  </a:cubicBezTo>
                  <a:cubicBezTo>
                    <a:pt x="0" y="13"/>
                    <a:pt x="0" y="13"/>
                    <a:pt x="0" y="13"/>
                  </a:cubicBezTo>
                  <a:cubicBezTo>
                    <a:pt x="0" y="8"/>
                    <a:pt x="4" y="0"/>
                    <a:pt x="13" y="0"/>
                  </a:cubicBezTo>
                </a:path>
              </a:pathLst>
            </a:custGeom>
            <a:solidFill>
              <a:srgbClr val="005A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62" name="Freeform 208"/>
            <p:cNvSpPr>
              <a:spLocks noChangeArrowheads="1"/>
            </p:cNvSpPr>
            <p:nvPr/>
          </p:nvSpPr>
          <p:spPr bwMode="auto">
            <a:xfrm>
              <a:off x="16171675" y="5320928"/>
              <a:ext cx="71673" cy="66159"/>
            </a:xfrm>
            <a:custGeom>
              <a:avLst/>
              <a:gdLst>
                <a:gd name="T0" fmla="*/ 4 w 115"/>
                <a:gd name="T1" fmla="*/ 4 h 107"/>
                <a:gd name="T2" fmla="*/ 4 w 115"/>
                <a:gd name="T3" fmla="*/ 4 h 107"/>
                <a:gd name="T4" fmla="*/ 4 w 115"/>
                <a:gd name="T5" fmla="*/ 4 h 107"/>
                <a:gd name="T6" fmla="*/ 25 w 115"/>
                <a:gd name="T7" fmla="*/ 4 h 107"/>
                <a:gd name="T8" fmla="*/ 110 w 115"/>
                <a:gd name="T9" fmla="*/ 80 h 107"/>
                <a:gd name="T10" fmla="*/ 110 w 115"/>
                <a:gd name="T11" fmla="*/ 97 h 107"/>
                <a:gd name="T12" fmla="*/ 93 w 115"/>
                <a:gd name="T13" fmla="*/ 97 h 107"/>
                <a:gd name="T14" fmla="*/ 9 w 115"/>
                <a:gd name="T15" fmla="*/ 25 h 107"/>
                <a:gd name="T16" fmla="*/ 4 w 115"/>
                <a:gd name="T17" fmla="*/ 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07">
                  <a:moveTo>
                    <a:pt x="4" y="4"/>
                  </a:moveTo>
                  <a:lnTo>
                    <a:pt x="4" y="4"/>
                  </a:lnTo>
                  <a:lnTo>
                    <a:pt x="4" y="4"/>
                  </a:lnTo>
                  <a:cubicBezTo>
                    <a:pt x="13" y="0"/>
                    <a:pt x="17" y="0"/>
                    <a:pt x="25" y="4"/>
                  </a:cubicBezTo>
                  <a:cubicBezTo>
                    <a:pt x="110" y="80"/>
                    <a:pt x="110" y="80"/>
                    <a:pt x="110" y="80"/>
                  </a:cubicBezTo>
                  <a:cubicBezTo>
                    <a:pt x="114" y="85"/>
                    <a:pt x="114" y="93"/>
                    <a:pt x="110" y="97"/>
                  </a:cubicBezTo>
                  <a:cubicBezTo>
                    <a:pt x="106" y="101"/>
                    <a:pt x="97" y="106"/>
                    <a:pt x="93" y="97"/>
                  </a:cubicBezTo>
                  <a:cubicBezTo>
                    <a:pt x="9" y="25"/>
                    <a:pt x="9" y="25"/>
                    <a:pt x="9" y="25"/>
                  </a:cubicBezTo>
                  <a:cubicBezTo>
                    <a:pt x="0" y="21"/>
                    <a:pt x="0" y="13"/>
                    <a:pt x="4" y="4"/>
                  </a:cubicBezTo>
                </a:path>
              </a:pathLst>
            </a:custGeom>
            <a:solidFill>
              <a:srgbClr val="005A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63" name="Freeform 209"/>
            <p:cNvSpPr>
              <a:spLocks noChangeArrowheads="1"/>
            </p:cNvSpPr>
            <p:nvPr/>
          </p:nvSpPr>
          <p:spPr bwMode="auto">
            <a:xfrm>
              <a:off x="16229564" y="5252012"/>
              <a:ext cx="19297" cy="19297"/>
            </a:xfrm>
            <a:custGeom>
              <a:avLst/>
              <a:gdLst>
                <a:gd name="T0" fmla="*/ 17 w 30"/>
                <a:gd name="T1" fmla="*/ 29 h 30"/>
                <a:gd name="T2" fmla="*/ 17 w 30"/>
                <a:gd name="T3" fmla="*/ 29 h 30"/>
                <a:gd name="T4" fmla="*/ 29 w 30"/>
                <a:gd name="T5" fmla="*/ 16 h 30"/>
                <a:gd name="T6" fmla="*/ 17 w 30"/>
                <a:gd name="T7" fmla="*/ 0 h 30"/>
                <a:gd name="T8" fmla="*/ 0 w 30"/>
                <a:gd name="T9" fmla="*/ 16 h 30"/>
                <a:gd name="T10" fmla="*/ 17 w 30"/>
                <a:gd name="T11" fmla="*/ 29 h 30"/>
              </a:gdLst>
              <a:ahLst/>
              <a:cxnLst>
                <a:cxn ang="0">
                  <a:pos x="T0" y="T1"/>
                </a:cxn>
                <a:cxn ang="0">
                  <a:pos x="T2" y="T3"/>
                </a:cxn>
                <a:cxn ang="0">
                  <a:pos x="T4" y="T5"/>
                </a:cxn>
                <a:cxn ang="0">
                  <a:pos x="T6" y="T7"/>
                </a:cxn>
                <a:cxn ang="0">
                  <a:pos x="T8" y="T9"/>
                </a:cxn>
                <a:cxn ang="0">
                  <a:pos x="T10" y="T11"/>
                </a:cxn>
              </a:cxnLst>
              <a:rect l="0" t="0" r="r" b="b"/>
              <a:pathLst>
                <a:path w="30" h="30">
                  <a:moveTo>
                    <a:pt x="17" y="29"/>
                  </a:moveTo>
                  <a:lnTo>
                    <a:pt x="17" y="29"/>
                  </a:lnTo>
                  <a:cubicBezTo>
                    <a:pt x="25" y="29"/>
                    <a:pt x="29" y="25"/>
                    <a:pt x="29" y="16"/>
                  </a:cubicBezTo>
                  <a:cubicBezTo>
                    <a:pt x="29" y="8"/>
                    <a:pt x="25" y="0"/>
                    <a:pt x="17" y="0"/>
                  </a:cubicBezTo>
                  <a:cubicBezTo>
                    <a:pt x="8" y="0"/>
                    <a:pt x="0" y="8"/>
                    <a:pt x="0" y="16"/>
                  </a:cubicBezTo>
                  <a:cubicBezTo>
                    <a:pt x="0" y="25"/>
                    <a:pt x="8" y="29"/>
                    <a:pt x="17" y="29"/>
                  </a:cubicBezTo>
                </a:path>
              </a:pathLst>
            </a:custGeom>
            <a:solidFill>
              <a:srgbClr val="005A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64" name="Freeform 210"/>
            <p:cNvSpPr>
              <a:spLocks noChangeArrowheads="1"/>
            </p:cNvSpPr>
            <p:nvPr/>
          </p:nvSpPr>
          <p:spPr bwMode="auto">
            <a:xfrm>
              <a:off x="16356369" y="5376061"/>
              <a:ext cx="16540" cy="19295"/>
            </a:xfrm>
            <a:custGeom>
              <a:avLst/>
              <a:gdLst>
                <a:gd name="T0" fmla="*/ 26 w 27"/>
                <a:gd name="T1" fmla="*/ 12 h 30"/>
                <a:gd name="T2" fmla="*/ 26 w 27"/>
                <a:gd name="T3" fmla="*/ 12 h 30"/>
                <a:gd name="T4" fmla="*/ 12 w 27"/>
                <a:gd name="T5" fmla="*/ 29 h 30"/>
                <a:gd name="T6" fmla="*/ 0 w 27"/>
                <a:gd name="T7" fmla="*/ 12 h 30"/>
                <a:gd name="T8" fmla="*/ 12 w 27"/>
                <a:gd name="T9" fmla="*/ 0 h 30"/>
                <a:gd name="T10" fmla="*/ 26 w 27"/>
                <a:gd name="T11" fmla="*/ 12 h 30"/>
              </a:gdLst>
              <a:ahLst/>
              <a:cxnLst>
                <a:cxn ang="0">
                  <a:pos x="T0" y="T1"/>
                </a:cxn>
                <a:cxn ang="0">
                  <a:pos x="T2" y="T3"/>
                </a:cxn>
                <a:cxn ang="0">
                  <a:pos x="T4" y="T5"/>
                </a:cxn>
                <a:cxn ang="0">
                  <a:pos x="T6" y="T7"/>
                </a:cxn>
                <a:cxn ang="0">
                  <a:pos x="T8" y="T9"/>
                </a:cxn>
                <a:cxn ang="0">
                  <a:pos x="T10" y="T11"/>
                </a:cxn>
              </a:cxnLst>
              <a:rect l="0" t="0" r="r" b="b"/>
              <a:pathLst>
                <a:path w="27" h="30">
                  <a:moveTo>
                    <a:pt x="26" y="12"/>
                  </a:moveTo>
                  <a:lnTo>
                    <a:pt x="26" y="12"/>
                  </a:lnTo>
                  <a:cubicBezTo>
                    <a:pt x="26" y="21"/>
                    <a:pt x="21" y="29"/>
                    <a:pt x="12" y="29"/>
                  </a:cubicBezTo>
                  <a:cubicBezTo>
                    <a:pt x="4" y="29"/>
                    <a:pt x="0" y="21"/>
                    <a:pt x="0" y="12"/>
                  </a:cubicBezTo>
                  <a:cubicBezTo>
                    <a:pt x="0" y="8"/>
                    <a:pt x="4" y="0"/>
                    <a:pt x="12" y="0"/>
                  </a:cubicBezTo>
                  <a:cubicBezTo>
                    <a:pt x="21" y="0"/>
                    <a:pt x="26" y="8"/>
                    <a:pt x="26" y="12"/>
                  </a:cubicBezTo>
                </a:path>
              </a:pathLst>
            </a:custGeom>
            <a:solidFill>
              <a:srgbClr val="005A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65" name="Freeform 211"/>
            <p:cNvSpPr>
              <a:spLocks noChangeArrowheads="1"/>
            </p:cNvSpPr>
            <p:nvPr/>
          </p:nvSpPr>
          <p:spPr bwMode="auto">
            <a:xfrm>
              <a:off x="16232320" y="5500111"/>
              <a:ext cx="19295" cy="19297"/>
            </a:xfrm>
            <a:custGeom>
              <a:avLst/>
              <a:gdLst>
                <a:gd name="T0" fmla="*/ 13 w 31"/>
                <a:gd name="T1" fmla="*/ 30 h 31"/>
                <a:gd name="T2" fmla="*/ 13 w 31"/>
                <a:gd name="T3" fmla="*/ 30 h 31"/>
                <a:gd name="T4" fmla="*/ 0 w 31"/>
                <a:gd name="T5" fmla="*/ 17 h 31"/>
                <a:gd name="T6" fmla="*/ 13 w 31"/>
                <a:gd name="T7" fmla="*/ 0 h 31"/>
                <a:gd name="T8" fmla="*/ 30 w 31"/>
                <a:gd name="T9" fmla="*/ 17 h 31"/>
                <a:gd name="T10" fmla="*/ 13 w 31"/>
                <a:gd name="T11" fmla="*/ 30 h 31"/>
              </a:gdLst>
              <a:ahLst/>
              <a:cxnLst>
                <a:cxn ang="0">
                  <a:pos x="T0" y="T1"/>
                </a:cxn>
                <a:cxn ang="0">
                  <a:pos x="T2" y="T3"/>
                </a:cxn>
                <a:cxn ang="0">
                  <a:pos x="T4" y="T5"/>
                </a:cxn>
                <a:cxn ang="0">
                  <a:pos x="T6" y="T7"/>
                </a:cxn>
                <a:cxn ang="0">
                  <a:pos x="T8" y="T9"/>
                </a:cxn>
                <a:cxn ang="0">
                  <a:pos x="T10" y="T11"/>
                </a:cxn>
              </a:cxnLst>
              <a:rect l="0" t="0" r="r" b="b"/>
              <a:pathLst>
                <a:path w="31" h="31">
                  <a:moveTo>
                    <a:pt x="13" y="30"/>
                  </a:moveTo>
                  <a:lnTo>
                    <a:pt x="13" y="30"/>
                  </a:lnTo>
                  <a:cubicBezTo>
                    <a:pt x="4" y="30"/>
                    <a:pt x="0" y="21"/>
                    <a:pt x="0" y="17"/>
                  </a:cubicBezTo>
                  <a:cubicBezTo>
                    <a:pt x="0" y="9"/>
                    <a:pt x="4" y="0"/>
                    <a:pt x="13" y="0"/>
                  </a:cubicBezTo>
                  <a:cubicBezTo>
                    <a:pt x="21" y="0"/>
                    <a:pt x="30" y="9"/>
                    <a:pt x="30" y="17"/>
                  </a:cubicBezTo>
                  <a:cubicBezTo>
                    <a:pt x="30" y="21"/>
                    <a:pt x="21" y="30"/>
                    <a:pt x="13" y="30"/>
                  </a:cubicBezTo>
                </a:path>
              </a:pathLst>
            </a:custGeom>
            <a:solidFill>
              <a:srgbClr val="005A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66" name="Freeform 212"/>
            <p:cNvSpPr>
              <a:spLocks noChangeArrowheads="1"/>
            </p:cNvSpPr>
            <p:nvPr/>
          </p:nvSpPr>
          <p:spPr bwMode="auto">
            <a:xfrm>
              <a:off x="16108272" y="5378818"/>
              <a:ext cx="19297" cy="16540"/>
            </a:xfrm>
            <a:custGeom>
              <a:avLst/>
              <a:gdLst>
                <a:gd name="T0" fmla="*/ 0 w 30"/>
                <a:gd name="T1" fmla="*/ 13 h 26"/>
                <a:gd name="T2" fmla="*/ 0 w 30"/>
                <a:gd name="T3" fmla="*/ 13 h 26"/>
                <a:gd name="T4" fmla="*/ 12 w 30"/>
                <a:gd name="T5" fmla="*/ 0 h 26"/>
                <a:gd name="T6" fmla="*/ 29 w 30"/>
                <a:gd name="T7" fmla="*/ 13 h 26"/>
                <a:gd name="T8" fmla="*/ 12 w 30"/>
                <a:gd name="T9" fmla="*/ 25 h 26"/>
                <a:gd name="T10" fmla="*/ 0 w 30"/>
                <a:gd name="T11" fmla="*/ 13 h 26"/>
              </a:gdLst>
              <a:ahLst/>
              <a:cxnLst>
                <a:cxn ang="0">
                  <a:pos x="T0" y="T1"/>
                </a:cxn>
                <a:cxn ang="0">
                  <a:pos x="T2" y="T3"/>
                </a:cxn>
                <a:cxn ang="0">
                  <a:pos x="T4" y="T5"/>
                </a:cxn>
                <a:cxn ang="0">
                  <a:pos x="T6" y="T7"/>
                </a:cxn>
                <a:cxn ang="0">
                  <a:pos x="T8" y="T9"/>
                </a:cxn>
                <a:cxn ang="0">
                  <a:pos x="T10" y="T11"/>
                </a:cxn>
              </a:cxnLst>
              <a:rect l="0" t="0" r="r" b="b"/>
              <a:pathLst>
                <a:path w="30" h="26">
                  <a:moveTo>
                    <a:pt x="0" y="13"/>
                  </a:moveTo>
                  <a:lnTo>
                    <a:pt x="0" y="13"/>
                  </a:lnTo>
                  <a:cubicBezTo>
                    <a:pt x="0" y="4"/>
                    <a:pt x="4" y="0"/>
                    <a:pt x="12" y="0"/>
                  </a:cubicBezTo>
                  <a:cubicBezTo>
                    <a:pt x="21" y="0"/>
                    <a:pt x="29" y="4"/>
                    <a:pt x="29" y="13"/>
                  </a:cubicBezTo>
                  <a:cubicBezTo>
                    <a:pt x="29" y="21"/>
                    <a:pt x="21" y="25"/>
                    <a:pt x="12" y="25"/>
                  </a:cubicBezTo>
                  <a:cubicBezTo>
                    <a:pt x="4" y="25"/>
                    <a:pt x="0" y="21"/>
                    <a:pt x="0" y="13"/>
                  </a:cubicBezTo>
                </a:path>
              </a:pathLst>
            </a:custGeom>
            <a:solidFill>
              <a:srgbClr val="005A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67" name="Freeform 213"/>
            <p:cNvSpPr>
              <a:spLocks noChangeArrowheads="1"/>
            </p:cNvSpPr>
            <p:nvPr/>
          </p:nvSpPr>
          <p:spPr bwMode="auto">
            <a:xfrm>
              <a:off x="16221294" y="5359521"/>
              <a:ext cx="41348" cy="41348"/>
            </a:xfrm>
            <a:custGeom>
              <a:avLst/>
              <a:gdLst>
                <a:gd name="T0" fmla="*/ 34 w 68"/>
                <a:gd name="T1" fmla="*/ 67 h 68"/>
                <a:gd name="T2" fmla="*/ 34 w 68"/>
                <a:gd name="T3" fmla="*/ 67 h 68"/>
                <a:gd name="T4" fmla="*/ 67 w 68"/>
                <a:gd name="T5" fmla="*/ 33 h 68"/>
                <a:gd name="T6" fmla="*/ 34 w 68"/>
                <a:gd name="T7" fmla="*/ 0 h 68"/>
                <a:gd name="T8" fmla="*/ 0 w 68"/>
                <a:gd name="T9" fmla="*/ 33 h 68"/>
                <a:gd name="T10" fmla="*/ 34 w 68"/>
                <a:gd name="T11" fmla="*/ 67 h 68"/>
              </a:gdLst>
              <a:ahLst/>
              <a:cxnLst>
                <a:cxn ang="0">
                  <a:pos x="T0" y="T1"/>
                </a:cxn>
                <a:cxn ang="0">
                  <a:pos x="T2" y="T3"/>
                </a:cxn>
                <a:cxn ang="0">
                  <a:pos x="T4" y="T5"/>
                </a:cxn>
                <a:cxn ang="0">
                  <a:pos x="T6" y="T7"/>
                </a:cxn>
                <a:cxn ang="0">
                  <a:pos x="T8" y="T9"/>
                </a:cxn>
                <a:cxn ang="0">
                  <a:pos x="T10" y="T11"/>
                </a:cxn>
              </a:cxnLst>
              <a:rect l="0" t="0" r="r" b="b"/>
              <a:pathLst>
                <a:path w="68" h="68">
                  <a:moveTo>
                    <a:pt x="34" y="67"/>
                  </a:moveTo>
                  <a:lnTo>
                    <a:pt x="34" y="67"/>
                  </a:lnTo>
                  <a:cubicBezTo>
                    <a:pt x="51" y="67"/>
                    <a:pt x="67" y="54"/>
                    <a:pt x="67" y="33"/>
                  </a:cubicBezTo>
                  <a:cubicBezTo>
                    <a:pt x="67" y="16"/>
                    <a:pt x="51" y="0"/>
                    <a:pt x="34" y="0"/>
                  </a:cubicBezTo>
                  <a:cubicBezTo>
                    <a:pt x="17" y="0"/>
                    <a:pt x="0" y="16"/>
                    <a:pt x="0" y="33"/>
                  </a:cubicBezTo>
                  <a:cubicBezTo>
                    <a:pt x="0" y="54"/>
                    <a:pt x="17" y="67"/>
                    <a:pt x="34" y="67"/>
                  </a:cubicBezTo>
                </a:path>
              </a:pathLst>
            </a:custGeom>
            <a:solidFill>
              <a:srgbClr val="005A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68" name="Freeform 214"/>
            <p:cNvSpPr>
              <a:spLocks noChangeArrowheads="1"/>
            </p:cNvSpPr>
            <p:nvPr/>
          </p:nvSpPr>
          <p:spPr bwMode="auto">
            <a:xfrm>
              <a:off x="20951695" y="4323024"/>
              <a:ext cx="347337" cy="16540"/>
            </a:xfrm>
            <a:custGeom>
              <a:avLst/>
              <a:gdLst>
                <a:gd name="T0" fmla="*/ 553 w 554"/>
                <a:gd name="T1" fmla="*/ 0 h 26"/>
                <a:gd name="T2" fmla="*/ 0 w 554"/>
                <a:gd name="T3" fmla="*/ 0 h 26"/>
                <a:gd name="T4" fmla="*/ 0 w 554"/>
                <a:gd name="T5" fmla="*/ 25 h 26"/>
                <a:gd name="T6" fmla="*/ 553 w 554"/>
                <a:gd name="T7" fmla="*/ 25 h 26"/>
                <a:gd name="T8" fmla="*/ 553 w 554"/>
                <a:gd name="T9" fmla="*/ 0 h 26"/>
              </a:gdLst>
              <a:ahLst/>
              <a:cxnLst>
                <a:cxn ang="0">
                  <a:pos x="T0" y="T1"/>
                </a:cxn>
                <a:cxn ang="0">
                  <a:pos x="T2" y="T3"/>
                </a:cxn>
                <a:cxn ang="0">
                  <a:pos x="T4" y="T5"/>
                </a:cxn>
                <a:cxn ang="0">
                  <a:pos x="T6" y="T7"/>
                </a:cxn>
                <a:cxn ang="0">
                  <a:pos x="T8" y="T9"/>
                </a:cxn>
              </a:cxnLst>
              <a:rect l="0" t="0" r="r" b="b"/>
              <a:pathLst>
                <a:path w="554" h="26">
                  <a:moveTo>
                    <a:pt x="553" y="0"/>
                  </a:moveTo>
                  <a:lnTo>
                    <a:pt x="0" y="0"/>
                  </a:lnTo>
                  <a:lnTo>
                    <a:pt x="0" y="25"/>
                  </a:lnTo>
                  <a:lnTo>
                    <a:pt x="553" y="25"/>
                  </a:lnTo>
                  <a:lnTo>
                    <a:pt x="553" y="0"/>
                  </a:lnTo>
                </a:path>
              </a:pathLst>
            </a:custGeom>
            <a:solidFill>
              <a:srgbClr val="30303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69" name="Freeform 215"/>
            <p:cNvSpPr>
              <a:spLocks noChangeArrowheads="1"/>
            </p:cNvSpPr>
            <p:nvPr/>
          </p:nvSpPr>
          <p:spPr bwMode="auto">
            <a:xfrm>
              <a:off x="21238386" y="3964660"/>
              <a:ext cx="60646" cy="355606"/>
            </a:xfrm>
            <a:custGeom>
              <a:avLst/>
              <a:gdLst>
                <a:gd name="T0" fmla="*/ 97 w 98"/>
                <a:gd name="T1" fmla="*/ 0 h 571"/>
                <a:gd name="T2" fmla="*/ 0 w 98"/>
                <a:gd name="T3" fmla="*/ 0 h 571"/>
                <a:gd name="T4" fmla="*/ 0 w 98"/>
                <a:gd name="T5" fmla="*/ 570 h 571"/>
                <a:gd name="T6" fmla="*/ 97 w 98"/>
                <a:gd name="T7" fmla="*/ 570 h 571"/>
                <a:gd name="T8" fmla="*/ 97 w 98"/>
                <a:gd name="T9" fmla="*/ 0 h 571"/>
              </a:gdLst>
              <a:ahLst/>
              <a:cxnLst>
                <a:cxn ang="0">
                  <a:pos x="T0" y="T1"/>
                </a:cxn>
                <a:cxn ang="0">
                  <a:pos x="T2" y="T3"/>
                </a:cxn>
                <a:cxn ang="0">
                  <a:pos x="T4" y="T5"/>
                </a:cxn>
                <a:cxn ang="0">
                  <a:pos x="T6" y="T7"/>
                </a:cxn>
                <a:cxn ang="0">
                  <a:pos x="T8" y="T9"/>
                </a:cxn>
              </a:cxnLst>
              <a:rect l="0" t="0" r="r" b="b"/>
              <a:pathLst>
                <a:path w="98" h="571">
                  <a:moveTo>
                    <a:pt x="97" y="0"/>
                  </a:moveTo>
                  <a:lnTo>
                    <a:pt x="0" y="0"/>
                  </a:lnTo>
                  <a:lnTo>
                    <a:pt x="0" y="570"/>
                  </a:lnTo>
                  <a:lnTo>
                    <a:pt x="97" y="570"/>
                  </a:lnTo>
                  <a:lnTo>
                    <a:pt x="97" y="0"/>
                  </a:lnTo>
                </a:path>
              </a:pathLst>
            </a:custGeom>
            <a:solidFill>
              <a:srgbClr val="00677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70" name="Freeform 216"/>
            <p:cNvSpPr>
              <a:spLocks noChangeArrowheads="1"/>
            </p:cNvSpPr>
            <p:nvPr/>
          </p:nvSpPr>
          <p:spPr bwMode="auto">
            <a:xfrm>
              <a:off x="21166713" y="4099733"/>
              <a:ext cx="60646" cy="223289"/>
            </a:xfrm>
            <a:custGeom>
              <a:avLst/>
              <a:gdLst>
                <a:gd name="T0" fmla="*/ 97 w 98"/>
                <a:gd name="T1" fmla="*/ 0 h 356"/>
                <a:gd name="T2" fmla="*/ 0 w 98"/>
                <a:gd name="T3" fmla="*/ 0 h 356"/>
                <a:gd name="T4" fmla="*/ 0 w 98"/>
                <a:gd name="T5" fmla="*/ 355 h 356"/>
                <a:gd name="T6" fmla="*/ 97 w 98"/>
                <a:gd name="T7" fmla="*/ 355 h 356"/>
                <a:gd name="T8" fmla="*/ 97 w 98"/>
                <a:gd name="T9" fmla="*/ 0 h 356"/>
              </a:gdLst>
              <a:ahLst/>
              <a:cxnLst>
                <a:cxn ang="0">
                  <a:pos x="T0" y="T1"/>
                </a:cxn>
                <a:cxn ang="0">
                  <a:pos x="T2" y="T3"/>
                </a:cxn>
                <a:cxn ang="0">
                  <a:pos x="T4" y="T5"/>
                </a:cxn>
                <a:cxn ang="0">
                  <a:pos x="T6" y="T7"/>
                </a:cxn>
                <a:cxn ang="0">
                  <a:pos x="T8" y="T9"/>
                </a:cxn>
              </a:cxnLst>
              <a:rect l="0" t="0" r="r" b="b"/>
              <a:pathLst>
                <a:path w="98" h="356">
                  <a:moveTo>
                    <a:pt x="97" y="0"/>
                  </a:moveTo>
                  <a:lnTo>
                    <a:pt x="0" y="0"/>
                  </a:lnTo>
                  <a:lnTo>
                    <a:pt x="0" y="355"/>
                  </a:lnTo>
                  <a:lnTo>
                    <a:pt x="97" y="355"/>
                  </a:lnTo>
                  <a:lnTo>
                    <a:pt x="97" y="0"/>
                  </a:lnTo>
                </a:path>
              </a:pathLst>
            </a:custGeom>
            <a:solidFill>
              <a:srgbClr val="0088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71" name="Freeform 217"/>
            <p:cNvSpPr>
              <a:spLocks noChangeArrowheads="1"/>
            </p:cNvSpPr>
            <p:nvPr/>
          </p:nvSpPr>
          <p:spPr bwMode="auto">
            <a:xfrm>
              <a:off x="21095041" y="4174165"/>
              <a:ext cx="60646" cy="148859"/>
            </a:xfrm>
            <a:custGeom>
              <a:avLst/>
              <a:gdLst>
                <a:gd name="T0" fmla="*/ 97 w 98"/>
                <a:gd name="T1" fmla="*/ 0 h 238"/>
                <a:gd name="T2" fmla="*/ 0 w 98"/>
                <a:gd name="T3" fmla="*/ 0 h 238"/>
                <a:gd name="T4" fmla="*/ 0 w 98"/>
                <a:gd name="T5" fmla="*/ 237 h 238"/>
                <a:gd name="T6" fmla="*/ 97 w 98"/>
                <a:gd name="T7" fmla="*/ 237 h 238"/>
                <a:gd name="T8" fmla="*/ 97 w 98"/>
                <a:gd name="T9" fmla="*/ 0 h 238"/>
              </a:gdLst>
              <a:ahLst/>
              <a:cxnLst>
                <a:cxn ang="0">
                  <a:pos x="T0" y="T1"/>
                </a:cxn>
                <a:cxn ang="0">
                  <a:pos x="T2" y="T3"/>
                </a:cxn>
                <a:cxn ang="0">
                  <a:pos x="T4" y="T5"/>
                </a:cxn>
                <a:cxn ang="0">
                  <a:pos x="T6" y="T7"/>
                </a:cxn>
                <a:cxn ang="0">
                  <a:pos x="T8" y="T9"/>
                </a:cxn>
              </a:cxnLst>
              <a:rect l="0" t="0" r="r" b="b"/>
              <a:pathLst>
                <a:path w="98" h="238">
                  <a:moveTo>
                    <a:pt x="97" y="0"/>
                  </a:moveTo>
                  <a:lnTo>
                    <a:pt x="0" y="0"/>
                  </a:lnTo>
                  <a:lnTo>
                    <a:pt x="0" y="237"/>
                  </a:lnTo>
                  <a:lnTo>
                    <a:pt x="97" y="237"/>
                  </a:lnTo>
                  <a:lnTo>
                    <a:pt x="97" y="0"/>
                  </a:lnTo>
                </a:path>
              </a:pathLst>
            </a:custGeom>
            <a:solidFill>
              <a:srgbClr val="00A0B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72" name="Freeform 218"/>
            <p:cNvSpPr>
              <a:spLocks noChangeArrowheads="1"/>
            </p:cNvSpPr>
            <p:nvPr/>
          </p:nvSpPr>
          <p:spPr bwMode="auto">
            <a:xfrm>
              <a:off x="21023368" y="4105248"/>
              <a:ext cx="60646" cy="217776"/>
            </a:xfrm>
            <a:custGeom>
              <a:avLst/>
              <a:gdLst>
                <a:gd name="T0" fmla="*/ 97 w 98"/>
                <a:gd name="T1" fmla="*/ 0 h 347"/>
                <a:gd name="T2" fmla="*/ 0 w 98"/>
                <a:gd name="T3" fmla="*/ 0 h 347"/>
                <a:gd name="T4" fmla="*/ 0 w 98"/>
                <a:gd name="T5" fmla="*/ 346 h 347"/>
                <a:gd name="T6" fmla="*/ 97 w 98"/>
                <a:gd name="T7" fmla="*/ 346 h 347"/>
                <a:gd name="T8" fmla="*/ 97 w 98"/>
                <a:gd name="T9" fmla="*/ 0 h 347"/>
              </a:gdLst>
              <a:ahLst/>
              <a:cxnLst>
                <a:cxn ang="0">
                  <a:pos x="T0" y="T1"/>
                </a:cxn>
                <a:cxn ang="0">
                  <a:pos x="T2" y="T3"/>
                </a:cxn>
                <a:cxn ang="0">
                  <a:pos x="T4" y="T5"/>
                </a:cxn>
                <a:cxn ang="0">
                  <a:pos x="T6" y="T7"/>
                </a:cxn>
                <a:cxn ang="0">
                  <a:pos x="T8" y="T9"/>
                </a:cxn>
              </a:cxnLst>
              <a:rect l="0" t="0" r="r" b="b"/>
              <a:pathLst>
                <a:path w="98" h="347">
                  <a:moveTo>
                    <a:pt x="97" y="0"/>
                  </a:moveTo>
                  <a:lnTo>
                    <a:pt x="0" y="0"/>
                  </a:lnTo>
                  <a:lnTo>
                    <a:pt x="0" y="346"/>
                  </a:lnTo>
                  <a:lnTo>
                    <a:pt x="97" y="346"/>
                  </a:lnTo>
                  <a:lnTo>
                    <a:pt x="97" y="0"/>
                  </a:lnTo>
                </a:path>
              </a:pathLst>
            </a:custGeom>
            <a:solidFill>
              <a:srgbClr val="02B7C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73" name="Freeform 219"/>
            <p:cNvSpPr>
              <a:spLocks noChangeArrowheads="1"/>
            </p:cNvSpPr>
            <p:nvPr/>
          </p:nvSpPr>
          <p:spPr bwMode="auto">
            <a:xfrm>
              <a:off x="20951695" y="4165894"/>
              <a:ext cx="60646" cy="157129"/>
            </a:xfrm>
            <a:custGeom>
              <a:avLst/>
              <a:gdLst>
                <a:gd name="T0" fmla="*/ 97 w 98"/>
                <a:gd name="T1" fmla="*/ 0 h 250"/>
                <a:gd name="T2" fmla="*/ 0 w 98"/>
                <a:gd name="T3" fmla="*/ 0 h 250"/>
                <a:gd name="T4" fmla="*/ 0 w 98"/>
                <a:gd name="T5" fmla="*/ 249 h 250"/>
                <a:gd name="T6" fmla="*/ 97 w 98"/>
                <a:gd name="T7" fmla="*/ 249 h 250"/>
                <a:gd name="T8" fmla="*/ 97 w 98"/>
                <a:gd name="T9" fmla="*/ 0 h 250"/>
              </a:gdLst>
              <a:ahLst/>
              <a:cxnLst>
                <a:cxn ang="0">
                  <a:pos x="T0" y="T1"/>
                </a:cxn>
                <a:cxn ang="0">
                  <a:pos x="T2" y="T3"/>
                </a:cxn>
                <a:cxn ang="0">
                  <a:pos x="T4" y="T5"/>
                </a:cxn>
                <a:cxn ang="0">
                  <a:pos x="T6" y="T7"/>
                </a:cxn>
                <a:cxn ang="0">
                  <a:pos x="T8" y="T9"/>
                </a:cxn>
              </a:cxnLst>
              <a:rect l="0" t="0" r="r" b="b"/>
              <a:pathLst>
                <a:path w="98" h="250">
                  <a:moveTo>
                    <a:pt x="97" y="0"/>
                  </a:moveTo>
                  <a:lnTo>
                    <a:pt x="0" y="0"/>
                  </a:lnTo>
                  <a:lnTo>
                    <a:pt x="0" y="249"/>
                  </a:lnTo>
                  <a:lnTo>
                    <a:pt x="97" y="249"/>
                  </a:lnTo>
                  <a:lnTo>
                    <a:pt x="97" y="0"/>
                  </a:lnTo>
                </a:path>
              </a:pathLst>
            </a:custGeom>
            <a:solidFill>
              <a:srgbClr val="7DCFD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74" name="Freeform 220"/>
            <p:cNvSpPr>
              <a:spLocks noChangeArrowheads="1"/>
            </p:cNvSpPr>
            <p:nvPr/>
          </p:nvSpPr>
          <p:spPr bwMode="auto">
            <a:xfrm>
              <a:off x="14192405" y="3934336"/>
              <a:ext cx="435550" cy="435550"/>
            </a:xfrm>
            <a:custGeom>
              <a:avLst/>
              <a:gdLst>
                <a:gd name="T0" fmla="*/ 346 w 697"/>
                <a:gd name="T1" fmla="*/ 0 h 697"/>
                <a:gd name="T2" fmla="*/ 346 w 697"/>
                <a:gd name="T3" fmla="*/ 0 h 697"/>
                <a:gd name="T4" fmla="*/ 0 w 697"/>
                <a:gd name="T5" fmla="*/ 346 h 697"/>
                <a:gd name="T6" fmla="*/ 346 w 697"/>
                <a:gd name="T7" fmla="*/ 696 h 697"/>
                <a:gd name="T8" fmla="*/ 696 w 697"/>
                <a:gd name="T9" fmla="*/ 346 h 697"/>
                <a:gd name="T10" fmla="*/ 346 w 697"/>
                <a:gd name="T11" fmla="*/ 0 h 697"/>
              </a:gdLst>
              <a:ahLst/>
              <a:cxnLst>
                <a:cxn ang="0">
                  <a:pos x="T0" y="T1"/>
                </a:cxn>
                <a:cxn ang="0">
                  <a:pos x="T2" y="T3"/>
                </a:cxn>
                <a:cxn ang="0">
                  <a:pos x="T4" y="T5"/>
                </a:cxn>
                <a:cxn ang="0">
                  <a:pos x="T6" y="T7"/>
                </a:cxn>
                <a:cxn ang="0">
                  <a:pos x="T8" y="T9"/>
                </a:cxn>
                <a:cxn ang="0">
                  <a:pos x="T10" y="T11"/>
                </a:cxn>
              </a:cxnLst>
              <a:rect l="0" t="0" r="r" b="b"/>
              <a:pathLst>
                <a:path w="697" h="697">
                  <a:moveTo>
                    <a:pt x="346" y="0"/>
                  </a:moveTo>
                  <a:lnTo>
                    <a:pt x="346" y="0"/>
                  </a:lnTo>
                  <a:cubicBezTo>
                    <a:pt x="157" y="0"/>
                    <a:pt x="0" y="156"/>
                    <a:pt x="0" y="346"/>
                  </a:cubicBezTo>
                  <a:cubicBezTo>
                    <a:pt x="0" y="539"/>
                    <a:pt x="157" y="696"/>
                    <a:pt x="346" y="696"/>
                  </a:cubicBezTo>
                  <a:cubicBezTo>
                    <a:pt x="540" y="696"/>
                    <a:pt x="696" y="539"/>
                    <a:pt x="696" y="346"/>
                  </a:cubicBezTo>
                  <a:cubicBezTo>
                    <a:pt x="696" y="156"/>
                    <a:pt x="540" y="0"/>
                    <a:pt x="346" y="0"/>
                  </a:cubicBezTo>
                </a:path>
              </a:pathLst>
            </a:custGeom>
            <a:solidFill>
              <a:srgbClr val="7DCFD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75" name="Freeform 221"/>
            <p:cNvSpPr>
              <a:spLocks noChangeArrowheads="1"/>
            </p:cNvSpPr>
            <p:nvPr/>
          </p:nvSpPr>
          <p:spPr bwMode="auto">
            <a:xfrm>
              <a:off x="14410179" y="4152112"/>
              <a:ext cx="195723" cy="181938"/>
            </a:xfrm>
            <a:custGeom>
              <a:avLst/>
              <a:gdLst>
                <a:gd name="T0" fmla="*/ 194 w 313"/>
                <a:gd name="T1" fmla="*/ 290 h 291"/>
                <a:gd name="T2" fmla="*/ 194 w 313"/>
                <a:gd name="T3" fmla="*/ 290 h 291"/>
                <a:gd name="T4" fmla="*/ 312 w 313"/>
                <a:gd name="T5" fmla="*/ 160 h 291"/>
                <a:gd name="T6" fmla="*/ 0 w 313"/>
                <a:gd name="T7" fmla="*/ 0 h 291"/>
                <a:gd name="T8" fmla="*/ 194 w 313"/>
                <a:gd name="T9" fmla="*/ 290 h 291"/>
              </a:gdLst>
              <a:ahLst/>
              <a:cxnLst>
                <a:cxn ang="0">
                  <a:pos x="T0" y="T1"/>
                </a:cxn>
                <a:cxn ang="0">
                  <a:pos x="T2" y="T3"/>
                </a:cxn>
                <a:cxn ang="0">
                  <a:pos x="T4" y="T5"/>
                </a:cxn>
                <a:cxn ang="0">
                  <a:pos x="T6" y="T7"/>
                </a:cxn>
                <a:cxn ang="0">
                  <a:pos x="T8" y="T9"/>
                </a:cxn>
              </a:cxnLst>
              <a:rect l="0" t="0" r="r" b="b"/>
              <a:pathLst>
                <a:path w="313" h="291">
                  <a:moveTo>
                    <a:pt x="194" y="290"/>
                  </a:moveTo>
                  <a:lnTo>
                    <a:pt x="194" y="290"/>
                  </a:lnTo>
                  <a:cubicBezTo>
                    <a:pt x="244" y="261"/>
                    <a:pt x="283" y="215"/>
                    <a:pt x="312" y="160"/>
                  </a:cubicBezTo>
                  <a:cubicBezTo>
                    <a:pt x="0" y="0"/>
                    <a:pt x="0" y="0"/>
                    <a:pt x="0" y="0"/>
                  </a:cubicBezTo>
                  <a:lnTo>
                    <a:pt x="194" y="290"/>
                  </a:lnTo>
                </a:path>
              </a:pathLst>
            </a:custGeom>
            <a:solidFill>
              <a:srgbClr val="00677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76" name="Freeform 222"/>
            <p:cNvSpPr>
              <a:spLocks noChangeArrowheads="1"/>
            </p:cNvSpPr>
            <p:nvPr/>
          </p:nvSpPr>
          <p:spPr bwMode="auto">
            <a:xfrm>
              <a:off x="14410178" y="3978442"/>
              <a:ext cx="220532" cy="272908"/>
            </a:xfrm>
            <a:custGeom>
              <a:avLst/>
              <a:gdLst>
                <a:gd name="T0" fmla="*/ 312 w 351"/>
                <a:gd name="T1" fmla="*/ 435 h 436"/>
                <a:gd name="T2" fmla="*/ 312 w 351"/>
                <a:gd name="T3" fmla="*/ 435 h 436"/>
                <a:gd name="T4" fmla="*/ 350 w 351"/>
                <a:gd name="T5" fmla="*/ 275 h 436"/>
                <a:gd name="T6" fmla="*/ 215 w 351"/>
                <a:gd name="T7" fmla="*/ 0 h 436"/>
                <a:gd name="T8" fmla="*/ 0 w 351"/>
                <a:gd name="T9" fmla="*/ 275 h 436"/>
                <a:gd name="T10" fmla="*/ 312 w 351"/>
                <a:gd name="T11" fmla="*/ 435 h 436"/>
              </a:gdLst>
              <a:ahLst/>
              <a:cxnLst>
                <a:cxn ang="0">
                  <a:pos x="T0" y="T1"/>
                </a:cxn>
                <a:cxn ang="0">
                  <a:pos x="T2" y="T3"/>
                </a:cxn>
                <a:cxn ang="0">
                  <a:pos x="T4" y="T5"/>
                </a:cxn>
                <a:cxn ang="0">
                  <a:pos x="T6" y="T7"/>
                </a:cxn>
                <a:cxn ang="0">
                  <a:pos x="T8" y="T9"/>
                </a:cxn>
                <a:cxn ang="0">
                  <a:pos x="T10" y="T11"/>
                </a:cxn>
              </a:cxnLst>
              <a:rect l="0" t="0" r="r" b="b"/>
              <a:pathLst>
                <a:path w="351" h="436">
                  <a:moveTo>
                    <a:pt x="312" y="435"/>
                  </a:moveTo>
                  <a:lnTo>
                    <a:pt x="312" y="435"/>
                  </a:lnTo>
                  <a:cubicBezTo>
                    <a:pt x="337" y="389"/>
                    <a:pt x="350" y="333"/>
                    <a:pt x="350" y="275"/>
                  </a:cubicBezTo>
                  <a:cubicBezTo>
                    <a:pt x="350" y="165"/>
                    <a:pt x="295" y="64"/>
                    <a:pt x="215" y="0"/>
                  </a:cubicBezTo>
                  <a:cubicBezTo>
                    <a:pt x="0" y="275"/>
                    <a:pt x="0" y="275"/>
                    <a:pt x="0" y="275"/>
                  </a:cubicBezTo>
                  <a:lnTo>
                    <a:pt x="312" y="435"/>
                  </a:lnTo>
                </a:path>
              </a:pathLst>
            </a:custGeom>
            <a:solidFill>
              <a:srgbClr val="0088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77" name="Freeform 223"/>
            <p:cNvSpPr>
              <a:spLocks noChangeArrowheads="1"/>
            </p:cNvSpPr>
            <p:nvPr/>
          </p:nvSpPr>
          <p:spPr bwMode="auto">
            <a:xfrm>
              <a:off x="14410178" y="3934336"/>
              <a:ext cx="135076" cy="217776"/>
            </a:xfrm>
            <a:custGeom>
              <a:avLst/>
              <a:gdLst>
                <a:gd name="T0" fmla="*/ 215 w 216"/>
                <a:gd name="T1" fmla="*/ 71 h 347"/>
                <a:gd name="T2" fmla="*/ 215 w 216"/>
                <a:gd name="T3" fmla="*/ 71 h 347"/>
                <a:gd name="T4" fmla="*/ 0 w 216"/>
                <a:gd name="T5" fmla="*/ 0 h 347"/>
                <a:gd name="T6" fmla="*/ 0 w 216"/>
                <a:gd name="T7" fmla="*/ 346 h 347"/>
                <a:gd name="T8" fmla="*/ 215 w 216"/>
                <a:gd name="T9" fmla="*/ 71 h 347"/>
              </a:gdLst>
              <a:ahLst/>
              <a:cxnLst>
                <a:cxn ang="0">
                  <a:pos x="T0" y="T1"/>
                </a:cxn>
                <a:cxn ang="0">
                  <a:pos x="T2" y="T3"/>
                </a:cxn>
                <a:cxn ang="0">
                  <a:pos x="T4" y="T5"/>
                </a:cxn>
                <a:cxn ang="0">
                  <a:pos x="T6" y="T7"/>
                </a:cxn>
                <a:cxn ang="0">
                  <a:pos x="T8" y="T9"/>
                </a:cxn>
              </a:cxnLst>
              <a:rect l="0" t="0" r="r" b="b"/>
              <a:pathLst>
                <a:path w="216" h="347">
                  <a:moveTo>
                    <a:pt x="215" y="71"/>
                  </a:moveTo>
                  <a:lnTo>
                    <a:pt x="215" y="71"/>
                  </a:lnTo>
                  <a:cubicBezTo>
                    <a:pt x="156" y="25"/>
                    <a:pt x="80" y="0"/>
                    <a:pt x="0" y="0"/>
                  </a:cubicBezTo>
                  <a:cubicBezTo>
                    <a:pt x="0" y="346"/>
                    <a:pt x="0" y="346"/>
                    <a:pt x="0" y="346"/>
                  </a:cubicBezTo>
                  <a:lnTo>
                    <a:pt x="215" y="71"/>
                  </a:lnTo>
                </a:path>
              </a:pathLst>
            </a:custGeom>
            <a:solidFill>
              <a:srgbClr val="00A0B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78" name="Freeform 224"/>
            <p:cNvSpPr>
              <a:spLocks noChangeArrowheads="1"/>
            </p:cNvSpPr>
            <p:nvPr/>
          </p:nvSpPr>
          <p:spPr bwMode="auto">
            <a:xfrm>
              <a:off x="14253051" y="3934336"/>
              <a:ext cx="157128" cy="217776"/>
            </a:xfrm>
            <a:custGeom>
              <a:avLst/>
              <a:gdLst>
                <a:gd name="T0" fmla="*/ 249 w 250"/>
                <a:gd name="T1" fmla="*/ 0 h 347"/>
                <a:gd name="T2" fmla="*/ 249 w 250"/>
                <a:gd name="T3" fmla="*/ 0 h 347"/>
                <a:gd name="T4" fmla="*/ 249 w 250"/>
                <a:gd name="T5" fmla="*/ 346 h 347"/>
                <a:gd name="T6" fmla="*/ 0 w 250"/>
                <a:gd name="T7" fmla="*/ 101 h 347"/>
                <a:gd name="T8" fmla="*/ 249 w 250"/>
                <a:gd name="T9" fmla="*/ 0 h 347"/>
              </a:gdLst>
              <a:ahLst/>
              <a:cxnLst>
                <a:cxn ang="0">
                  <a:pos x="T0" y="T1"/>
                </a:cxn>
                <a:cxn ang="0">
                  <a:pos x="T2" y="T3"/>
                </a:cxn>
                <a:cxn ang="0">
                  <a:pos x="T4" y="T5"/>
                </a:cxn>
                <a:cxn ang="0">
                  <a:pos x="T6" y="T7"/>
                </a:cxn>
                <a:cxn ang="0">
                  <a:pos x="T8" y="T9"/>
                </a:cxn>
              </a:cxnLst>
              <a:rect l="0" t="0" r="r" b="b"/>
              <a:pathLst>
                <a:path w="250" h="347">
                  <a:moveTo>
                    <a:pt x="249" y="0"/>
                  </a:moveTo>
                  <a:lnTo>
                    <a:pt x="249" y="0"/>
                  </a:lnTo>
                  <a:cubicBezTo>
                    <a:pt x="249" y="346"/>
                    <a:pt x="249" y="346"/>
                    <a:pt x="249" y="346"/>
                  </a:cubicBezTo>
                  <a:cubicBezTo>
                    <a:pt x="0" y="101"/>
                    <a:pt x="0" y="101"/>
                    <a:pt x="0" y="101"/>
                  </a:cubicBezTo>
                  <a:cubicBezTo>
                    <a:pt x="64" y="38"/>
                    <a:pt x="152" y="0"/>
                    <a:pt x="249" y="0"/>
                  </a:cubicBezTo>
                </a:path>
              </a:pathLst>
            </a:custGeom>
            <a:solidFill>
              <a:srgbClr val="7DCFD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79" name="Freeform 225"/>
            <p:cNvSpPr>
              <a:spLocks noChangeArrowheads="1"/>
            </p:cNvSpPr>
            <p:nvPr/>
          </p:nvSpPr>
          <p:spPr bwMode="auto">
            <a:xfrm>
              <a:off x="15383274" y="4554581"/>
              <a:ext cx="308744" cy="305986"/>
            </a:xfrm>
            <a:custGeom>
              <a:avLst/>
              <a:gdLst>
                <a:gd name="T0" fmla="*/ 244 w 494"/>
                <a:gd name="T1" fmla="*/ 490 h 491"/>
                <a:gd name="T2" fmla="*/ 244 w 494"/>
                <a:gd name="T3" fmla="*/ 490 h 491"/>
                <a:gd name="T4" fmla="*/ 0 w 494"/>
                <a:gd name="T5" fmla="*/ 245 h 491"/>
                <a:gd name="T6" fmla="*/ 244 w 494"/>
                <a:gd name="T7" fmla="*/ 0 h 491"/>
                <a:gd name="T8" fmla="*/ 493 w 494"/>
                <a:gd name="T9" fmla="*/ 245 h 491"/>
                <a:gd name="T10" fmla="*/ 244 w 494"/>
                <a:gd name="T11" fmla="*/ 490 h 491"/>
              </a:gdLst>
              <a:ahLst/>
              <a:cxnLst>
                <a:cxn ang="0">
                  <a:pos x="T0" y="T1"/>
                </a:cxn>
                <a:cxn ang="0">
                  <a:pos x="T2" y="T3"/>
                </a:cxn>
                <a:cxn ang="0">
                  <a:pos x="T4" y="T5"/>
                </a:cxn>
                <a:cxn ang="0">
                  <a:pos x="T6" y="T7"/>
                </a:cxn>
                <a:cxn ang="0">
                  <a:pos x="T8" y="T9"/>
                </a:cxn>
                <a:cxn ang="0">
                  <a:pos x="T10" y="T11"/>
                </a:cxn>
              </a:cxnLst>
              <a:rect l="0" t="0" r="r" b="b"/>
              <a:pathLst>
                <a:path w="494" h="491">
                  <a:moveTo>
                    <a:pt x="244" y="490"/>
                  </a:moveTo>
                  <a:lnTo>
                    <a:pt x="244" y="490"/>
                  </a:lnTo>
                  <a:cubicBezTo>
                    <a:pt x="109" y="490"/>
                    <a:pt x="0" y="380"/>
                    <a:pt x="0" y="245"/>
                  </a:cubicBezTo>
                  <a:cubicBezTo>
                    <a:pt x="0" y="110"/>
                    <a:pt x="109" y="0"/>
                    <a:pt x="244" y="0"/>
                  </a:cubicBezTo>
                  <a:cubicBezTo>
                    <a:pt x="379" y="0"/>
                    <a:pt x="493" y="110"/>
                    <a:pt x="493" y="245"/>
                  </a:cubicBezTo>
                  <a:cubicBezTo>
                    <a:pt x="493" y="380"/>
                    <a:pt x="379" y="490"/>
                    <a:pt x="244" y="490"/>
                  </a:cubicBezTo>
                </a:path>
              </a:pathLst>
            </a:custGeom>
            <a:solidFill>
              <a:srgbClr val="29839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80" name="Freeform 226"/>
            <p:cNvSpPr>
              <a:spLocks noChangeArrowheads="1"/>
            </p:cNvSpPr>
            <p:nvPr/>
          </p:nvSpPr>
          <p:spPr bwMode="auto">
            <a:xfrm>
              <a:off x="15457703" y="4783382"/>
              <a:ext cx="157129" cy="77186"/>
            </a:xfrm>
            <a:custGeom>
              <a:avLst/>
              <a:gdLst>
                <a:gd name="T0" fmla="*/ 33 w 253"/>
                <a:gd name="T1" fmla="*/ 33 h 123"/>
                <a:gd name="T2" fmla="*/ 33 w 253"/>
                <a:gd name="T3" fmla="*/ 33 h 123"/>
                <a:gd name="T4" fmla="*/ 0 w 253"/>
                <a:gd name="T5" fmla="*/ 88 h 123"/>
                <a:gd name="T6" fmla="*/ 126 w 253"/>
                <a:gd name="T7" fmla="*/ 122 h 123"/>
                <a:gd name="T8" fmla="*/ 252 w 253"/>
                <a:gd name="T9" fmla="*/ 88 h 123"/>
                <a:gd name="T10" fmla="*/ 219 w 253"/>
                <a:gd name="T11" fmla="*/ 33 h 123"/>
                <a:gd name="T12" fmla="*/ 126 w 253"/>
                <a:gd name="T13" fmla="*/ 0 h 123"/>
                <a:gd name="T14" fmla="*/ 33 w 253"/>
                <a:gd name="T15" fmla="*/ 33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123">
                  <a:moveTo>
                    <a:pt x="33" y="33"/>
                  </a:moveTo>
                  <a:lnTo>
                    <a:pt x="33" y="33"/>
                  </a:lnTo>
                  <a:cubicBezTo>
                    <a:pt x="21" y="41"/>
                    <a:pt x="8" y="62"/>
                    <a:pt x="0" y="88"/>
                  </a:cubicBezTo>
                  <a:cubicBezTo>
                    <a:pt x="37" y="109"/>
                    <a:pt x="79" y="122"/>
                    <a:pt x="126" y="122"/>
                  </a:cubicBezTo>
                  <a:cubicBezTo>
                    <a:pt x="172" y="122"/>
                    <a:pt x="219" y="109"/>
                    <a:pt x="252" y="88"/>
                  </a:cubicBezTo>
                  <a:cubicBezTo>
                    <a:pt x="244" y="62"/>
                    <a:pt x="236" y="41"/>
                    <a:pt x="219" y="33"/>
                  </a:cubicBezTo>
                  <a:cubicBezTo>
                    <a:pt x="176" y="8"/>
                    <a:pt x="151" y="0"/>
                    <a:pt x="126" y="0"/>
                  </a:cubicBezTo>
                  <a:cubicBezTo>
                    <a:pt x="101" y="0"/>
                    <a:pt x="75" y="4"/>
                    <a:pt x="33" y="33"/>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81" name="Freeform 227"/>
            <p:cNvSpPr>
              <a:spLocks noChangeArrowheads="1"/>
            </p:cNvSpPr>
            <p:nvPr/>
          </p:nvSpPr>
          <p:spPr bwMode="auto">
            <a:xfrm>
              <a:off x="15512836" y="4719979"/>
              <a:ext cx="44106" cy="88212"/>
            </a:xfrm>
            <a:custGeom>
              <a:avLst/>
              <a:gdLst>
                <a:gd name="T0" fmla="*/ 0 w 69"/>
                <a:gd name="T1" fmla="*/ 0 h 140"/>
                <a:gd name="T2" fmla="*/ 0 w 69"/>
                <a:gd name="T3" fmla="*/ 0 h 140"/>
                <a:gd name="T4" fmla="*/ 68 w 69"/>
                <a:gd name="T5" fmla="*/ 0 h 140"/>
                <a:gd name="T6" fmla="*/ 68 w 69"/>
                <a:gd name="T7" fmla="*/ 102 h 140"/>
                <a:gd name="T8" fmla="*/ 0 w 69"/>
                <a:gd name="T9" fmla="*/ 102 h 140"/>
                <a:gd name="T10" fmla="*/ 0 w 69"/>
                <a:gd name="T11" fmla="*/ 0 h 140"/>
              </a:gdLst>
              <a:ahLst/>
              <a:cxnLst>
                <a:cxn ang="0">
                  <a:pos x="T0" y="T1"/>
                </a:cxn>
                <a:cxn ang="0">
                  <a:pos x="T2" y="T3"/>
                </a:cxn>
                <a:cxn ang="0">
                  <a:pos x="T4" y="T5"/>
                </a:cxn>
                <a:cxn ang="0">
                  <a:pos x="T6" y="T7"/>
                </a:cxn>
                <a:cxn ang="0">
                  <a:pos x="T8" y="T9"/>
                </a:cxn>
                <a:cxn ang="0">
                  <a:pos x="T10" y="T11"/>
                </a:cxn>
              </a:cxnLst>
              <a:rect l="0" t="0" r="r" b="b"/>
              <a:pathLst>
                <a:path w="69" h="140">
                  <a:moveTo>
                    <a:pt x="0" y="0"/>
                  </a:moveTo>
                  <a:lnTo>
                    <a:pt x="0" y="0"/>
                  </a:lnTo>
                  <a:cubicBezTo>
                    <a:pt x="68" y="0"/>
                    <a:pt x="68" y="0"/>
                    <a:pt x="68" y="0"/>
                  </a:cubicBezTo>
                  <a:cubicBezTo>
                    <a:pt x="68" y="102"/>
                    <a:pt x="68" y="102"/>
                    <a:pt x="68" y="102"/>
                  </a:cubicBezTo>
                  <a:cubicBezTo>
                    <a:pt x="68" y="135"/>
                    <a:pt x="0" y="139"/>
                    <a:pt x="0" y="102"/>
                  </a:cubicBezTo>
                  <a:lnTo>
                    <a:pt x="0" y="0"/>
                  </a:ln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82" name="Freeform 228"/>
            <p:cNvSpPr>
              <a:spLocks noChangeArrowheads="1"/>
            </p:cNvSpPr>
            <p:nvPr/>
          </p:nvSpPr>
          <p:spPr bwMode="auto">
            <a:xfrm>
              <a:off x="15443920" y="4645549"/>
              <a:ext cx="184694" cy="121292"/>
            </a:xfrm>
            <a:custGeom>
              <a:avLst/>
              <a:gdLst>
                <a:gd name="T0" fmla="*/ 147 w 295"/>
                <a:gd name="T1" fmla="*/ 0 h 195"/>
                <a:gd name="T2" fmla="*/ 147 w 295"/>
                <a:gd name="T3" fmla="*/ 0 h 195"/>
                <a:gd name="T4" fmla="*/ 147 w 295"/>
                <a:gd name="T5" fmla="*/ 194 h 195"/>
                <a:gd name="T6" fmla="*/ 147 w 295"/>
                <a:gd name="T7" fmla="*/ 0 h 195"/>
              </a:gdLst>
              <a:ahLst/>
              <a:cxnLst>
                <a:cxn ang="0">
                  <a:pos x="T0" y="T1"/>
                </a:cxn>
                <a:cxn ang="0">
                  <a:pos x="T2" y="T3"/>
                </a:cxn>
                <a:cxn ang="0">
                  <a:pos x="T4" y="T5"/>
                </a:cxn>
                <a:cxn ang="0">
                  <a:pos x="T6" y="T7"/>
                </a:cxn>
              </a:cxnLst>
              <a:rect l="0" t="0" r="r" b="b"/>
              <a:pathLst>
                <a:path w="295" h="195">
                  <a:moveTo>
                    <a:pt x="147" y="0"/>
                  </a:moveTo>
                  <a:lnTo>
                    <a:pt x="147" y="0"/>
                  </a:lnTo>
                  <a:cubicBezTo>
                    <a:pt x="294" y="0"/>
                    <a:pt x="236" y="194"/>
                    <a:pt x="147" y="194"/>
                  </a:cubicBezTo>
                  <a:cubicBezTo>
                    <a:pt x="58" y="194"/>
                    <a:pt x="0" y="0"/>
                    <a:pt x="147" y="0"/>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83" name="Freeform 229"/>
            <p:cNvSpPr>
              <a:spLocks noChangeArrowheads="1"/>
            </p:cNvSpPr>
            <p:nvPr/>
          </p:nvSpPr>
          <p:spPr bwMode="auto">
            <a:xfrm>
              <a:off x="15468730" y="4623496"/>
              <a:ext cx="132318" cy="101997"/>
            </a:xfrm>
            <a:custGeom>
              <a:avLst/>
              <a:gdLst>
                <a:gd name="T0" fmla="*/ 147 w 211"/>
                <a:gd name="T1" fmla="*/ 51 h 162"/>
                <a:gd name="T2" fmla="*/ 147 w 211"/>
                <a:gd name="T3" fmla="*/ 51 h 162"/>
                <a:gd name="T4" fmla="*/ 185 w 211"/>
                <a:gd name="T5" fmla="*/ 118 h 162"/>
                <a:gd name="T6" fmla="*/ 202 w 211"/>
                <a:gd name="T7" fmla="*/ 122 h 162"/>
                <a:gd name="T8" fmla="*/ 109 w 211"/>
                <a:gd name="T9" fmla="*/ 0 h 162"/>
                <a:gd name="T10" fmla="*/ 12 w 211"/>
                <a:gd name="T11" fmla="*/ 118 h 162"/>
                <a:gd name="T12" fmla="*/ 29 w 211"/>
                <a:gd name="T13" fmla="*/ 118 h 162"/>
                <a:gd name="T14" fmla="*/ 63 w 211"/>
                <a:gd name="T15" fmla="*/ 51 h 162"/>
                <a:gd name="T16" fmla="*/ 105 w 211"/>
                <a:gd name="T17" fmla="*/ 55 h 162"/>
                <a:gd name="T18" fmla="*/ 147 w 211"/>
                <a:gd name="T19" fmla="*/ 5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 h="162">
                  <a:moveTo>
                    <a:pt x="147" y="51"/>
                  </a:moveTo>
                  <a:lnTo>
                    <a:pt x="147" y="51"/>
                  </a:lnTo>
                  <a:cubicBezTo>
                    <a:pt x="172" y="59"/>
                    <a:pt x="181" y="97"/>
                    <a:pt x="185" y="118"/>
                  </a:cubicBezTo>
                  <a:cubicBezTo>
                    <a:pt x="194" y="148"/>
                    <a:pt x="189" y="148"/>
                    <a:pt x="202" y="122"/>
                  </a:cubicBezTo>
                  <a:cubicBezTo>
                    <a:pt x="210" y="101"/>
                    <a:pt x="185" y="0"/>
                    <a:pt x="109" y="0"/>
                  </a:cubicBezTo>
                  <a:cubicBezTo>
                    <a:pt x="33" y="0"/>
                    <a:pt x="0" y="76"/>
                    <a:pt x="12" y="118"/>
                  </a:cubicBezTo>
                  <a:cubicBezTo>
                    <a:pt x="20" y="161"/>
                    <a:pt x="20" y="152"/>
                    <a:pt x="29" y="118"/>
                  </a:cubicBezTo>
                  <a:cubicBezTo>
                    <a:pt x="37" y="89"/>
                    <a:pt x="46" y="59"/>
                    <a:pt x="63" y="51"/>
                  </a:cubicBezTo>
                  <a:cubicBezTo>
                    <a:pt x="76" y="47"/>
                    <a:pt x="92" y="55"/>
                    <a:pt x="105" y="55"/>
                  </a:cubicBezTo>
                  <a:cubicBezTo>
                    <a:pt x="122" y="55"/>
                    <a:pt x="134" y="47"/>
                    <a:pt x="147" y="51"/>
                  </a:cubicBezTo>
                </a:path>
              </a:pathLst>
            </a:custGeom>
            <a:solidFill>
              <a:srgbClr val="005A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84" name="Freeform 230"/>
            <p:cNvSpPr>
              <a:spLocks noChangeArrowheads="1"/>
            </p:cNvSpPr>
            <p:nvPr/>
          </p:nvSpPr>
          <p:spPr bwMode="auto">
            <a:xfrm>
              <a:off x="15581754" y="4684143"/>
              <a:ext cx="16540" cy="33080"/>
            </a:xfrm>
            <a:custGeom>
              <a:avLst/>
              <a:gdLst>
                <a:gd name="T0" fmla="*/ 21 w 26"/>
                <a:gd name="T1" fmla="*/ 4 h 52"/>
                <a:gd name="T2" fmla="*/ 21 w 26"/>
                <a:gd name="T3" fmla="*/ 4 h 52"/>
                <a:gd name="T4" fmla="*/ 25 w 26"/>
                <a:gd name="T5" fmla="*/ 30 h 52"/>
                <a:gd name="T6" fmla="*/ 8 w 26"/>
                <a:gd name="T7" fmla="*/ 47 h 52"/>
                <a:gd name="T8" fmla="*/ 4 w 26"/>
                <a:gd name="T9" fmla="*/ 25 h 52"/>
                <a:gd name="T10" fmla="*/ 21 w 26"/>
                <a:gd name="T11" fmla="*/ 4 h 52"/>
              </a:gdLst>
              <a:ahLst/>
              <a:cxnLst>
                <a:cxn ang="0">
                  <a:pos x="T0" y="T1"/>
                </a:cxn>
                <a:cxn ang="0">
                  <a:pos x="T2" y="T3"/>
                </a:cxn>
                <a:cxn ang="0">
                  <a:pos x="T4" y="T5"/>
                </a:cxn>
                <a:cxn ang="0">
                  <a:pos x="T6" y="T7"/>
                </a:cxn>
                <a:cxn ang="0">
                  <a:pos x="T8" y="T9"/>
                </a:cxn>
                <a:cxn ang="0">
                  <a:pos x="T10" y="T11"/>
                </a:cxn>
              </a:cxnLst>
              <a:rect l="0" t="0" r="r" b="b"/>
              <a:pathLst>
                <a:path w="26" h="52">
                  <a:moveTo>
                    <a:pt x="21" y="4"/>
                  </a:moveTo>
                  <a:lnTo>
                    <a:pt x="21" y="4"/>
                  </a:lnTo>
                  <a:cubicBezTo>
                    <a:pt x="25" y="4"/>
                    <a:pt x="25" y="17"/>
                    <a:pt x="25" y="30"/>
                  </a:cubicBezTo>
                  <a:cubicBezTo>
                    <a:pt x="21" y="43"/>
                    <a:pt x="17" y="51"/>
                    <a:pt x="8" y="47"/>
                  </a:cubicBezTo>
                  <a:cubicBezTo>
                    <a:pt x="4" y="47"/>
                    <a:pt x="0" y="39"/>
                    <a:pt x="4" y="25"/>
                  </a:cubicBezTo>
                  <a:cubicBezTo>
                    <a:pt x="8" y="13"/>
                    <a:pt x="13" y="0"/>
                    <a:pt x="21" y="4"/>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85" name="Freeform 231"/>
            <p:cNvSpPr>
              <a:spLocks noChangeArrowheads="1"/>
            </p:cNvSpPr>
            <p:nvPr/>
          </p:nvSpPr>
          <p:spPr bwMode="auto">
            <a:xfrm>
              <a:off x="15471487" y="4684143"/>
              <a:ext cx="16540" cy="33080"/>
            </a:xfrm>
            <a:custGeom>
              <a:avLst/>
              <a:gdLst>
                <a:gd name="T0" fmla="*/ 8 w 26"/>
                <a:gd name="T1" fmla="*/ 4 h 52"/>
                <a:gd name="T2" fmla="*/ 8 w 26"/>
                <a:gd name="T3" fmla="*/ 4 h 52"/>
                <a:gd name="T4" fmla="*/ 4 w 26"/>
                <a:gd name="T5" fmla="*/ 30 h 52"/>
                <a:gd name="T6" fmla="*/ 16 w 26"/>
                <a:gd name="T7" fmla="*/ 47 h 52"/>
                <a:gd name="T8" fmla="*/ 21 w 26"/>
                <a:gd name="T9" fmla="*/ 25 h 52"/>
                <a:gd name="T10" fmla="*/ 8 w 26"/>
                <a:gd name="T11" fmla="*/ 4 h 52"/>
              </a:gdLst>
              <a:ahLst/>
              <a:cxnLst>
                <a:cxn ang="0">
                  <a:pos x="T0" y="T1"/>
                </a:cxn>
                <a:cxn ang="0">
                  <a:pos x="T2" y="T3"/>
                </a:cxn>
                <a:cxn ang="0">
                  <a:pos x="T4" y="T5"/>
                </a:cxn>
                <a:cxn ang="0">
                  <a:pos x="T6" y="T7"/>
                </a:cxn>
                <a:cxn ang="0">
                  <a:pos x="T8" y="T9"/>
                </a:cxn>
                <a:cxn ang="0">
                  <a:pos x="T10" y="T11"/>
                </a:cxn>
              </a:cxnLst>
              <a:rect l="0" t="0" r="r" b="b"/>
              <a:pathLst>
                <a:path w="26" h="52">
                  <a:moveTo>
                    <a:pt x="8" y="4"/>
                  </a:moveTo>
                  <a:lnTo>
                    <a:pt x="8" y="4"/>
                  </a:lnTo>
                  <a:cubicBezTo>
                    <a:pt x="4" y="4"/>
                    <a:pt x="0" y="17"/>
                    <a:pt x="4" y="30"/>
                  </a:cubicBezTo>
                  <a:cubicBezTo>
                    <a:pt x="4" y="43"/>
                    <a:pt x="12" y="51"/>
                    <a:pt x="16" y="47"/>
                  </a:cubicBezTo>
                  <a:cubicBezTo>
                    <a:pt x="21" y="47"/>
                    <a:pt x="25" y="39"/>
                    <a:pt x="21" y="25"/>
                  </a:cubicBezTo>
                  <a:cubicBezTo>
                    <a:pt x="21" y="13"/>
                    <a:pt x="12" y="0"/>
                    <a:pt x="8" y="4"/>
                  </a:cubicBez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86" name="Freeform 232"/>
            <p:cNvSpPr>
              <a:spLocks noChangeArrowheads="1"/>
            </p:cNvSpPr>
            <p:nvPr/>
          </p:nvSpPr>
          <p:spPr bwMode="auto">
            <a:xfrm>
              <a:off x="15518350" y="4786139"/>
              <a:ext cx="41350" cy="74429"/>
            </a:xfrm>
            <a:custGeom>
              <a:avLst/>
              <a:gdLst>
                <a:gd name="T0" fmla="*/ 21 w 64"/>
                <a:gd name="T1" fmla="*/ 58 h 119"/>
                <a:gd name="T2" fmla="*/ 21 w 64"/>
                <a:gd name="T3" fmla="*/ 58 h 119"/>
                <a:gd name="T4" fmla="*/ 16 w 64"/>
                <a:gd name="T5" fmla="*/ 118 h 119"/>
                <a:gd name="T6" fmla="*/ 29 w 64"/>
                <a:gd name="T7" fmla="*/ 118 h 119"/>
                <a:gd name="T8" fmla="*/ 42 w 64"/>
                <a:gd name="T9" fmla="*/ 118 h 119"/>
                <a:gd name="T10" fmla="*/ 37 w 64"/>
                <a:gd name="T11" fmla="*/ 58 h 119"/>
                <a:gd name="T12" fmla="*/ 63 w 64"/>
                <a:gd name="T13" fmla="*/ 0 h 119"/>
                <a:gd name="T14" fmla="*/ 0 w 64"/>
                <a:gd name="T15" fmla="*/ 0 h 119"/>
                <a:gd name="T16" fmla="*/ 21 w 64"/>
                <a:gd name="T17" fmla="*/ 5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19">
                  <a:moveTo>
                    <a:pt x="21" y="58"/>
                  </a:moveTo>
                  <a:lnTo>
                    <a:pt x="21" y="58"/>
                  </a:lnTo>
                  <a:cubicBezTo>
                    <a:pt x="16" y="118"/>
                    <a:pt x="16" y="118"/>
                    <a:pt x="16" y="118"/>
                  </a:cubicBezTo>
                  <a:cubicBezTo>
                    <a:pt x="21" y="118"/>
                    <a:pt x="25" y="118"/>
                    <a:pt x="29" y="118"/>
                  </a:cubicBezTo>
                  <a:cubicBezTo>
                    <a:pt x="33" y="118"/>
                    <a:pt x="37" y="118"/>
                    <a:pt x="42" y="118"/>
                  </a:cubicBezTo>
                  <a:cubicBezTo>
                    <a:pt x="37" y="58"/>
                    <a:pt x="37" y="58"/>
                    <a:pt x="37" y="58"/>
                  </a:cubicBezTo>
                  <a:cubicBezTo>
                    <a:pt x="63" y="0"/>
                    <a:pt x="63" y="0"/>
                    <a:pt x="63" y="0"/>
                  </a:cubicBezTo>
                  <a:cubicBezTo>
                    <a:pt x="37" y="0"/>
                    <a:pt x="21" y="0"/>
                    <a:pt x="0" y="0"/>
                  </a:cubicBezTo>
                  <a:lnTo>
                    <a:pt x="21" y="58"/>
                  </a:lnTo>
                </a:path>
              </a:pathLst>
            </a:custGeom>
            <a:solidFill>
              <a:srgbClr val="005A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87" name="Freeform 233"/>
            <p:cNvSpPr>
              <a:spLocks noChangeArrowheads="1"/>
            </p:cNvSpPr>
            <p:nvPr/>
          </p:nvSpPr>
          <p:spPr bwMode="auto">
            <a:xfrm>
              <a:off x="15499054" y="4772355"/>
              <a:ext cx="38593" cy="46864"/>
            </a:xfrm>
            <a:custGeom>
              <a:avLst/>
              <a:gdLst>
                <a:gd name="T0" fmla="*/ 25 w 60"/>
                <a:gd name="T1" fmla="*/ 0 h 73"/>
                <a:gd name="T2" fmla="*/ 0 w 60"/>
                <a:gd name="T3" fmla="*/ 34 h 73"/>
                <a:gd name="T4" fmla="*/ 17 w 60"/>
                <a:gd name="T5" fmla="*/ 72 h 73"/>
                <a:gd name="T6" fmla="*/ 59 w 60"/>
                <a:gd name="T7" fmla="*/ 22 h 73"/>
                <a:gd name="T8" fmla="*/ 25 w 60"/>
                <a:gd name="T9" fmla="*/ 0 h 73"/>
              </a:gdLst>
              <a:ahLst/>
              <a:cxnLst>
                <a:cxn ang="0">
                  <a:pos x="T0" y="T1"/>
                </a:cxn>
                <a:cxn ang="0">
                  <a:pos x="T2" y="T3"/>
                </a:cxn>
                <a:cxn ang="0">
                  <a:pos x="T4" y="T5"/>
                </a:cxn>
                <a:cxn ang="0">
                  <a:pos x="T6" y="T7"/>
                </a:cxn>
                <a:cxn ang="0">
                  <a:pos x="T8" y="T9"/>
                </a:cxn>
              </a:cxnLst>
              <a:rect l="0" t="0" r="r" b="b"/>
              <a:pathLst>
                <a:path w="60" h="73">
                  <a:moveTo>
                    <a:pt x="25" y="0"/>
                  </a:moveTo>
                  <a:lnTo>
                    <a:pt x="0" y="34"/>
                  </a:lnTo>
                  <a:lnTo>
                    <a:pt x="17" y="72"/>
                  </a:lnTo>
                  <a:lnTo>
                    <a:pt x="59" y="22"/>
                  </a:lnTo>
                  <a:lnTo>
                    <a:pt x="25" y="0"/>
                  </a:ln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88" name="Freeform 234"/>
            <p:cNvSpPr>
              <a:spLocks noChangeArrowheads="1"/>
            </p:cNvSpPr>
            <p:nvPr/>
          </p:nvSpPr>
          <p:spPr bwMode="auto">
            <a:xfrm>
              <a:off x="15499054" y="4772356"/>
              <a:ext cx="38593" cy="41350"/>
            </a:xfrm>
            <a:custGeom>
              <a:avLst/>
              <a:gdLst>
                <a:gd name="T0" fmla="*/ 25 w 60"/>
                <a:gd name="T1" fmla="*/ 0 h 65"/>
                <a:gd name="T2" fmla="*/ 0 w 60"/>
                <a:gd name="T3" fmla="*/ 34 h 65"/>
                <a:gd name="T4" fmla="*/ 17 w 60"/>
                <a:gd name="T5" fmla="*/ 64 h 65"/>
                <a:gd name="T6" fmla="*/ 59 w 60"/>
                <a:gd name="T7" fmla="*/ 22 h 65"/>
                <a:gd name="T8" fmla="*/ 25 w 60"/>
                <a:gd name="T9" fmla="*/ 0 h 65"/>
              </a:gdLst>
              <a:ahLst/>
              <a:cxnLst>
                <a:cxn ang="0">
                  <a:pos x="T0" y="T1"/>
                </a:cxn>
                <a:cxn ang="0">
                  <a:pos x="T2" y="T3"/>
                </a:cxn>
                <a:cxn ang="0">
                  <a:pos x="T4" y="T5"/>
                </a:cxn>
                <a:cxn ang="0">
                  <a:pos x="T6" y="T7"/>
                </a:cxn>
                <a:cxn ang="0">
                  <a:pos x="T8" y="T9"/>
                </a:cxn>
              </a:cxnLst>
              <a:rect l="0" t="0" r="r" b="b"/>
              <a:pathLst>
                <a:path w="60" h="65">
                  <a:moveTo>
                    <a:pt x="25" y="0"/>
                  </a:moveTo>
                  <a:lnTo>
                    <a:pt x="0" y="34"/>
                  </a:lnTo>
                  <a:lnTo>
                    <a:pt x="17" y="64"/>
                  </a:lnTo>
                  <a:lnTo>
                    <a:pt x="59" y="22"/>
                  </a:lnTo>
                  <a:lnTo>
                    <a:pt x="25"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89" name="Freeform 235"/>
            <p:cNvSpPr>
              <a:spLocks noChangeArrowheads="1"/>
            </p:cNvSpPr>
            <p:nvPr/>
          </p:nvSpPr>
          <p:spPr bwMode="auto">
            <a:xfrm>
              <a:off x="15537647" y="4772355"/>
              <a:ext cx="38593" cy="46864"/>
            </a:xfrm>
            <a:custGeom>
              <a:avLst/>
              <a:gdLst>
                <a:gd name="T0" fmla="*/ 34 w 60"/>
                <a:gd name="T1" fmla="*/ 0 h 73"/>
                <a:gd name="T2" fmla="*/ 59 w 60"/>
                <a:gd name="T3" fmla="*/ 34 h 73"/>
                <a:gd name="T4" fmla="*/ 42 w 60"/>
                <a:gd name="T5" fmla="*/ 72 h 73"/>
                <a:gd name="T6" fmla="*/ 0 w 60"/>
                <a:gd name="T7" fmla="*/ 22 h 73"/>
                <a:gd name="T8" fmla="*/ 34 w 60"/>
                <a:gd name="T9" fmla="*/ 0 h 73"/>
              </a:gdLst>
              <a:ahLst/>
              <a:cxnLst>
                <a:cxn ang="0">
                  <a:pos x="T0" y="T1"/>
                </a:cxn>
                <a:cxn ang="0">
                  <a:pos x="T2" y="T3"/>
                </a:cxn>
                <a:cxn ang="0">
                  <a:pos x="T4" y="T5"/>
                </a:cxn>
                <a:cxn ang="0">
                  <a:pos x="T6" y="T7"/>
                </a:cxn>
                <a:cxn ang="0">
                  <a:pos x="T8" y="T9"/>
                </a:cxn>
              </a:cxnLst>
              <a:rect l="0" t="0" r="r" b="b"/>
              <a:pathLst>
                <a:path w="60" h="73">
                  <a:moveTo>
                    <a:pt x="34" y="0"/>
                  </a:moveTo>
                  <a:lnTo>
                    <a:pt x="59" y="34"/>
                  </a:lnTo>
                  <a:lnTo>
                    <a:pt x="42" y="72"/>
                  </a:lnTo>
                  <a:lnTo>
                    <a:pt x="0" y="22"/>
                  </a:lnTo>
                  <a:lnTo>
                    <a:pt x="34" y="0"/>
                  </a:lnTo>
                </a:path>
              </a:pathLst>
            </a:custGeom>
            <a:solidFill>
              <a:srgbClr val="CAE2E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90" name="Freeform 236"/>
            <p:cNvSpPr>
              <a:spLocks noChangeArrowheads="1"/>
            </p:cNvSpPr>
            <p:nvPr/>
          </p:nvSpPr>
          <p:spPr bwMode="auto">
            <a:xfrm>
              <a:off x="15537647" y="4772356"/>
              <a:ext cx="38593" cy="41350"/>
            </a:xfrm>
            <a:custGeom>
              <a:avLst/>
              <a:gdLst>
                <a:gd name="T0" fmla="*/ 34 w 60"/>
                <a:gd name="T1" fmla="*/ 0 h 65"/>
                <a:gd name="T2" fmla="*/ 59 w 60"/>
                <a:gd name="T3" fmla="*/ 34 h 65"/>
                <a:gd name="T4" fmla="*/ 42 w 60"/>
                <a:gd name="T5" fmla="*/ 64 h 65"/>
                <a:gd name="T6" fmla="*/ 0 w 60"/>
                <a:gd name="T7" fmla="*/ 22 h 65"/>
                <a:gd name="T8" fmla="*/ 34 w 60"/>
                <a:gd name="T9" fmla="*/ 0 h 65"/>
              </a:gdLst>
              <a:ahLst/>
              <a:cxnLst>
                <a:cxn ang="0">
                  <a:pos x="T0" y="T1"/>
                </a:cxn>
                <a:cxn ang="0">
                  <a:pos x="T2" y="T3"/>
                </a:cxn>
                <a:cxn ang="0">
                  <a:pos x="T4" y="T5"/>
                </a:cxn>
                <a:cxn ang="0">
                  <a:pos x="T6" y="T7"/>
                </a:cxn>
                <a:cxn ang="0">
                  <a:pos x="T8" y="T9"/>
                </a:cxn>
              </a:cxnLst>
              <a:rect l="0" t="0" r="r" b="b"/>
              <a:pathLst>
                <a:path w="60" h="65">
                  <a:moveTo>
                    <a:pt x="34" y="0"/>
                  </a:moveTo>
                  <a:lnTo>
                    <a:pt x="59" y="34"/>
                  </a:lnTo>
                  <a:lnTo>
                    <a:pt x="42" y="64"/>
                  </a:lnTo>
                  <a:lnTo>
                    <a:pt x="0" y="22"/>
                  </a:lnTo>
                  <a:lnTo>
                    <a:pt x="34"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91" name="Freeform 237"/>
            <p:cNvSpPr>
              <a:spLocks noChangeArrowheads="1"/>
            </p:cNvSpPr>
            <p:nvPr/>
          </p:nvSpPr>
          <p:spPr bwMode="auto">
            <a:xfrm>
              <a:off x="21015098" y="5395357"/>
              <a:ext cx="93726" cy="93726"/>
            </a:xfrm>
            <a:custGeom>
              <a:avLst/>
              <a:gdLst>
                <a:gd name="T0" fmla="*/ 76 w 148"/>
                <a:gd name="T1" fmla="*/ 148 h 149"/>
                <a:gd name="T2" fmla="*/ 76 w 148"/>
                <a:gd name="T3" fmla="*/ 148 h 149"/>
                <a:gd name="T4" fmla="*/ 147 w 148"/>
                <a:gd name="T5" fmla="*/ 76 h 149"/>
                <a:gd name="T6" fmla="*/ 76 w 148"/>
                <a:gd name="T7" fmla="*/ 0 h 149"/>
                <a:gd name="T8" fmla="*/ 0 w 148"/>
                <a:gd name="T9" fmla="*/ 76 h 149"/>
                <a:gd name="T10" fmla="*/ 76 w 148"/>
                <a:gd name="T11" fmla="*/ 148 h 149"/>
              </a:gdLst>
              <a:ahLst/>
              <a:cxnLst>
                <a:cxn ang="0">
                  <a:pos x="T0" y="T1"/>
                </a:cxn>
                <a:cxn ang="0">
                  <a:pos x="T2" y="T3"/>
                </a:cxn>
                <a:cxn ang="0">
                  <a:pos x="T4" y="T5"/>
                </a:cxn>
                <a:cxn ang="0">
                  <a:pos x="T6" y="T7"/>
                </a:cxn>
                <a:cxn ang="0">
                  <a:pos x="T8" y="T9"/>
                </a:cxn>
                <a:cxn ang="0">
                  <a:pos x="T10" y="T11"/>
                </a:cxn>
              </a:cxnLst>
              <a:rect l="0" t="0" r="r" b="b"/>
              <a:pathLst>
                <a:path w="148" h="149">
                  <a:moveTo>
                    <a:pt x="76" y="148"/>
                  </a:moveTo>
                  <a:lnTo>
                    <a:pt x="76" y="148"/>
                  </a:lnTo>
                  <a:cubicBezTo>
                    <a:pt x="113" y="148"/>
                    <a:pt x="147" y="118"/>
                    <a:pt x="147" y="76"/>
                  </a:cubicBezTo>
                  <a:cubicBezTo>
                    <a:pt x="147" y="34"/>
                    <a:pt x="113" y="0"/>
                    <a:pt x="76" y="0"/>
                  </a:cubicBezTo>
                  <a:cubicBezTo>
                    <a:pt x="33" y="0"/>
                    <a:pt x="0" y="34"/>
                    <a:pt x="0" y="76"/>
                  </a:cubicBezTo>
                  <a:cubicBezTo>
                    <a:pt x="0" y="118"/>
                    <a:pt x="33" y="148"/>
                    <a:pt x="76" y="148"/>
                  </a:cubicBezTo>
                </a:path>
              </a:pathLst>
            </a:custGeom>
            <a:solidFill>
              <a:srgbClr val="29839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92" name="Freeform 238"/>
            <p:cNvSpPr>
              <a:spLocks noChangeArrowheads="1"/>
            </p:cNvSpPr>
            <p:nvPr/>
          </p:nvSpPr>
          <p:spPr bwMode="auto">
            <a:xfrm>
              <a:off x="21064717" y="5274065"/>
              <a:ext cx="170912" cy="170912"/>
            </a:xfrm>
            <a:custGeom>
              <a:avLst/>
              <a:gdLst>
                <a:gd name="T0" fmla="*/ 84 w 275"/>
                <a:gd name="T1" fmla="*/ 186 h 275"/>
                <a:gd name="T2" fmla="*/ 84 w 275"/>
                <a:gd name="T3" fmla="*/ 186 h 275"/>
                <a:gd name="T4" fmla="*/ 122 w 275"/>
                <a:gd name="T5" fmla="*/ 274 h 275"/>
                <a:gd name="T6" fmla="*/ 172 w 275"/>
                <a:gd name="T7" fmla="*/ 274 h 275"/>
                <a:gd name="T8" fmla="*/ 84 w 275"/>
                <a:gd name="T9" fmla="*/ 123 h 275"/>
                <a:gd name="T10" fmla="*/ 84 w 275"/>
                <a:gd name="T11" fmla="*/ 186 h 275"/>
                <a:gd name="T12" fmla="*/ 84 w 275"/>
                <a:gd name="T13" fmla="*/ 64 h 275"/>
                <a:gd name="T14" fmla="*/ 84 w 275"/>
                <a:gd name="T15" fmla="*/ 64 h 275"/>
                <a:gd name="T16" fmla="*/ 84 w 275"/>
                <a:gd name="T17" fmla="*/ 13 h 275"/>
                <a:gd name="T18" fmla="*/ 274 w 275"/>
                <a:gd name="T19" fmla="*/ 274 h 275"/>
                <a:gd name="T20" fmla="*/ 223 w 275"/>
                <a:gd name="T21" fmla="*/ 274 h 275"/>
                <a:gd name="T22" fmla="*/ 84 w 275"/>
                <a:gd name="T23" fmla="*/ 64 h 275"/>
                <a:gd name="T24" fmla="*/ 0 w 275"/>
                <a:gd name="T25" fmla="*/ 148 h 275"/>
                <a:gd name="T26" fmla="*/ 0 w 275"/>
                <a:gd name="T27" fmla="*/ 148 h 275"/>
                <a:gd name="T28" fmla="*/ 84 w 275"/>
                <a:gd name="T29" fmla="*/ 186 h 275"/>
                <a:gd name="T30" fmla="*/ 84 w 275"/>
                <a:gd name="T31" fmla="*/ 123 h 275"/>
                <a:gd name="T32" fmla="*/ 0 w 275"/>
                <a:gd name="T33" fmla="*/ 101 h 275"/>
                <a:gd name="T34" fmla="*/ 0 w 275"/>
                <a:gd name="T35" fmla="*/ 148 h 275"/>
                <a:gd name="T36" fmla="*/ 84 w 275"/>
                <a:gd name="T37" fmla="*/ 13 h 275"/>
                <a:gd name="T38" fmla="*/ 84 w 275"/>
                <a:gd name="T39" fmla="*/ 13 h 275"/>
                <a:gd name="T40" fmla="*/ 84 w 275"/>
                <a:gd name="T41" fmla="*/ 64 h 275"/>
                <a:gd name="T42" fmla="*/ 0 w 275"/>
                <a:gd name="T43" fmla="*/ 47 h 275"/>
                <a:gd name="T44" fmla="*/ 0 w 275"/>
                <a:gd name="T45" fmla="*/ 0 h 275"/>
                <a:gd name="T46" fmla="*/ 84 w 275"/>
                <a:gd name="T47" fmla="*/ 1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5" h="275">
                  <a:moveTo>
                    <a:pt x="84" y="186"/>
                  </a:moveTo>
                  <a:lnTo>
                    <a:pt x="84" y="186"/>
                  </a:lnTo>
                  <a:cubicBezTo>
                    <a:pt x="109" y="207"/>
                    <a:pt x="122" y="241"/>
                    <a:pt x="122" y="274"/>
                  </a:cubicBezTo>
                  <a:cubicBezTo>
                    <a:pt x="172" y="274"/>
                    <a:pt x="172" y="274"/>
                    <a:pt x="172" y="274"/>
                  </a:cubicBezTo>
                  <a:cubicBezTo>
                    <a:pt x="172" y="211"/>
                    <a:pt x="139" y="152"/>
                    <a:pt x="84" y="123"/>
                  </a:cubicBezTo>
                  <a:lnTo>
                    <a:pt x="84" y="186"/>
                  </a:lnTo>
                  <a:close/>
                  <a:moveTo>
                    <a:pt x="84" y="64"/>
                  </a:moveTo>
                  <a:lnTo>
                    <a:pt x="84" y="64"/>
                  </a:lnTo>
                  <a:cubicBezTo>
                    <a:pt x="84" y="13"/>
                    <a:pt x="84" y="13"/>
                    <a:pt x="84" y="13"/>
                  </a:cubicBezTo>
                  <a:cubicBezTo>
                    <a:pt x="193" y="51"/>
                    <a:pt x="274" y="152"/>
                    <a:pt x="274" y="274"/>
                  </a:cubicBezTo>
                  <a:cubicBezTo>
                    <a:pt x="223" y="274"/>
                    <a:pt x="223" y="274"/>
                    <a:pt x="223" y="274"/>
                  </a:cubicBezTo>
                  <a:cubicBezTo>
                    <a:pt x="223" y="182"/>
                    <a:pt x="168" y="101"/>
                    <a:pt x="84" y="64"/>
                  </a:cubicBezTo>
                  <a:close/>
                  <a:moveTo>
                    <a:pt x="0" y="148"/>
                  </a:moveTo>
                  <a:lnTo>
                    <a:pt x="0" y="148"/>
                  </a:lnTo>
                  <a:cubicBezTo>
                    <a:pt x="33" y="148"/>
                    <a:pt x="63" y="165"/>
                    <a:pt x="84" y="186"/>
                  </a:cubicBezTo>
                  <a:cubicBezTo>
                    <a:pt x="84" y="123"/>
                    <a:pt x="84" y="123"/>
                    <a:pt x="84" y="123"/>
                  </a:cubicBezTo>
                  <a:cubicBezTo>
                    <a:pt x="58" y="110"/>
                    <a:pt x="29" y="101"/>
                    <a:pt x="0" y="101"/>
                  </a:cubicBezTo>
                  <a:lnTo>
                    <a:pt x="0" y="148"/>
                  </a:lnTo>
                  <a:close/>
                  <a:moveTo>
                    <a:pt x="84" y="13"/>
                  </a:moveTo>
                  <a:lnTo>
                    <a:pt x="84" y="13"/>
                  </a:lnTo>
                  <a:cubicBezTo>
                    <a:pt x="84" y="64"/>
                    <a:pt x="84" y="64"/>
                    <a:pt x="84" y="64"/>
                  </a:cubicBezTo>
                  <a:cubicBezTo>
                    <a:pt x="58" y="55"/>
                    <a:pt x="29" y="47"/>
                    <a:pt x="0" y="47"/>
                  </a:cubicBezTo>
                  <a:cubicBezTo>
                    <a:pt x="0" y="0"/>
                    <a:pt x="0" y="0"/>
                    <a:pt x="0" y="0"/>
                  </a:cubicBezTo>
                  <a:cubicBezTo>
                    <a:pt x="29" y="0"/>
                    <a:pt x="58" y="5"/>
                    <a:pt x="84" y="13"/>
                  </a:cubicBezTo>
                  <a:close/>
                </a:path>
              </a:pathLst>
            </a:custGeom>
            <a:solidFill>
              <a:srgbClr val="29839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93" name="Freeform 239"/>
            <p:cNvSpPr>
              <a:spLocks noChangeArrowheads="1"/>
            </p:cNvSpPr>
            <p:nvPr/>
          </p:nvSpPr>
          <p:spPr bwMode="auto">
            <a:xfrm>
              <a:off x="15030424" y="5271310"/>
              <a:ext cx="297717" cy="201234"/>
            </a:xfrm>
            <a:custGeom>
              <a:avLst/>
              <a:gdLst>
                <a:gd name="T0" fmla="*/ 476 w 477"/>
                <a:gd name="T1" fmla="*/ 228 h 321"/>
                <a:gd name="T2" fmla="*/ 476 w 477"/>
                <a:gd name="T3" fmla="*/ 228 h 321"/>
                <a:gd name="T4" fmla="*/ 383 w 477"/>
                <a:gd name="T5" fmla="*/ 320 h 321"/>
                <a:gd name="T6" fmla="*/ 92 w 477"/>
                <a:gd name="T7" fmla="*/ 320 h 321"/>
                <a:gd name="T8" fmla="*/ 0 w 477"/>
                <a:gd name="T9" fmla="*/ 228 h 321"/>
                <a:gd name="T10" fmla="*/ 80 w 477"/>
                <a:gd name="T11" fmla="*/ 135 h 321"/>
                <a:gd name="T12" fmla="*/ 80 w 477"/>
                <a:gd name="T13" fmla="*/ 127 h 321"/>
                <a:gd name="T14" fmla="*/ 139 w 477"/>
                <a:gd name="T15" fmla="*/ 63 h 321"/>
                <a:gd name="T16" fmla="*/ 176 w 477"/>
                <a:gd name="T17" fmla="*/ 80 h 321"/>
                <a:gd name="T18" fmla="*/ 282 w 477"/>
                <a:gd name="T19" fmla="*/ 0 h 321"/>
                <a:gd name="T20" fmla="*/ 400 w 477"/>
                <a:gd name="T21" fmla="*/ 127 h 321"/>
                <a:gd name="T22" fmla="*/ 400 w 477"/>
                <a:gd name="T23" fmla="*/ 135 h 321"/>
                <a:gd name="T24" fmla="*/ 476 w 477"/>
                <a:gd name="T25" fmla="*/ 228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321">
                  <a:moveTo>
                    <a:pt x="476" y="228"/>
                  </a:moveTo>
                  <a:lnTo>
                    <a:pt x="476" y="228"/>
                  </a:lnTo>
                  <a:cubicBezTo>
                    <a:pt x="476" y="278"/>
                    <a:pt x="434" y="320"/>
                    <a:pt x="383" y="320"/>
                  </a:cubicBezTo>
                  <a:cubicBezTo>
                    <a:pt x="92" y="320"/>
                    <a:pt x="92" y="320"/>
                    <a:pt x="92" y="320"/>
                  </a:cubicBezTo>
                  <a:cubicBezTo>
                    <a:pt x="42" y="320"/>
                    <a:pt x="0" y="278"/>
                    <a:pt x="0" y="228"/>
                  </a:cubicBezTo>
                  <a:cubicBezTo>
                    <a:pt x="0" y="181"/>
                    <a:pt x="33" y="144"/>
                    <a:pt x="80" y="135"/>
                  </a:cubicBezTo>
                  <a:cubicBezTo>
                    <a:pt x="80" y="131"/>
                    <a:pt x="80" y="127"/>
                    <a:pt x="80" y="127"/>
                  </a:cubicBezTo>
                  <a:cubicBezTo>
                    <a:pt x="80" y="93"/>
                    <a:pt x="105" y="63"/>
                    <a:pt x="139" y="63"/>
                  </a:cubicBezTo>
                  <a:cubicBezTo>
                    <a:pt x="151" y="63"/>
                    <a:pt x="164" y="72"/>
                    <a:pt x="176" y="80"/>
                  </a:cubicBezTo>
                  <a:cubicBezTo>
                    <a:pt x="194" y="38"/>
                    <a:pt x="219" y="0"/>
                    <a:pt x="282" y="0"/>
                  </a:cubicBezTo>
                  <a:cubicBezTo>
                    <a:pt x="362" y="0"/>
                    <a:pt x="400" y="63"/>
                    <a:pt x="400" y="127"/>
                  </a:cubicBezTo>
                  <a:cubicBezTo>
                    <a:pt x="400" y="131"/>
                    <a:pt x="400" y="135"/>
                    <a:pt x="400" y="135"/>
                  </a:cubicBezTo>
                  <a:cubicBezTo>
                    <a:pt x="442" y="144"/>
                    <a:pt x="476" y="181"/>
                    <a:pt x="476" y="228"/>
                  </a:cubicBezTo>
                </a:path>
              </a:pathLst>
            </a:custGeom>
            <a:solidFill>
              <a:srgbClr val="29839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94" name="Freeform 240"/>
            <p:cNvSpPr>
              <a:spLocks noChangeArrowheads="1"/>
            </p:cNvSpPr>
            <p:nvPr/>
          </p:nvSpPr>
          <p:spPr bwMode="auto">
            <a:xfrm>
              <a:off x="15118637" y="5334712"/>
              <a:ext cx="124048" cy="104753"/>
            </a:xfrm>
            <a:custGeom>
              <a:avLst/>
              <a:gdLst>
                <a:gd name="T0" fmla="*/ 21 w 199"/>
                <a:gd name="T1" fmla="*/ 34 h 166"/>
                <a:gd name="T2" fmla="*/ 21 w 199"/>
                <a:gd name="T3" fmla="*/ 34 h 166"/>
                <a:gd name="T4" fmla="*/ 55 w 199"/>
                <a:gd name="T5" fmla="*/ 0 h 166"/>
                <a:gd name="T6" fmla="*/ 88 w 199"/>
                <a:gd name="T7" fmla="*/ 34 h 166"/>
                <a:gd name="T8" fmla="*/ 55 w 199"/>
                <a:gd name="T9" fmla="*/ 64 h 166"/>
                <a:gd name="T10" fmla="*/ 21 w 199"/>
                <a:gd name="T11" fmla="*/ 34 h 166"/>
                <a:gd name="T12" fmla="*/ 72 w 199"/>
                <a:gd name="T13" fmla="*/ 106 h 166"/>
                <a:gd name="T14" fmla="*/ 72 w 199"/>
                <a:gd name="T15" fmla="*/ 106 h 166"/>
                <a:gd name="T16" fmla="*/ 68 w 199"/>
                <a:gd name="T17" fmla="*/ 89 h 166"/>
                <a:gd name="T18" fmla="*/ 76 w 199"/>
                <a:gd name="T19" fmla="*/ 68 h 166"/>
                <a:gd name="T20" fmla="*/ 68 w 199"/>
                <a:gd name="T21" fmla="*/ 68 h 166"/>
                <a:gd name="T22" fmla="*/ 42 w 199"/>
                <a:gd name="T23" fmla="*/ 68 h 166"/>
                <a:gd name="T24" fmla="*/ 0 w 199"/>
                <a:gd name="T25" fmla="*/ 110 h 166"/>
                <a:gd name="T26" fmla="*/ 0 w 199"/>
                <a:gd name="T27" fmla="*/ 144 h 166"/>
                <a:gd name="T28" fmla="*/ 0 w 199"/>
                <a:gd name="T29" fmla="*/ 144 h 166"/>
                <a:gd name="T30" fmla="*/ 4 w 199"/>
                <a:gd name="T31" fmla="*/ 144 h 166"/>
                <a:gd name="T32" fmla="*/ 51 w 199"/>
                <a:gd name="T33" fmla="*/ 153 h 166"/>
                <a:gd name="T34" fmla="*/ 51 w 199"/>
                <a:gd name="T35" fmla="*/ 135 h 166"/>
                <a:gd name="T36" fmla="*/ 72 w 199"/>
                <a:gd name="T37" fmla="*/ 106 h 166"/>
                <a:gd name="T38" fmla="*/ 143 w 199"/>
                <a:gd name="T39" fmla="*/ 64 h 166"/>
                <a:gd name="T40" fmla="*/ 143 w 199"/>
                <a:gd name="T41" fmla="*/ 64 h 166"/>
                <a:gd name="T42" fmla="*/ 177 w 199"/>
                <a:gd name="T43" fmla="*/ 34 h 166"/>
                <a:gd name="T44" fmla="*/ 143 w 199"/>
                <a:gd name="T45" fmla="*/ 0 h 166"/>
                <a:gd name="T46" fmla="*/ 109 w 199"/>
                <a:gd name="T47" fmla="*/ 34 h 166"/>
                <a:gd name="T48" fmla="*/ 143 w 199"/>
                <a:gd name="T49" fmla="*/ 64 h 166"/>
                <a:gd name="T50" fmla="*/ 156 w 199"/>
                <a:gd name="T51" fmla="*/ 68 h 166"/>
                <a:gd name="T52" fmla="*/ 156 w 199"/>
                <a:gd name="T53" fmla="*/ 68 h 166"/>
                <a:gd name="T54" fmla="*/ 130 w 199"/>
                <a:gd name="T55" fmla="*/ 68 h 166"/>
                <a:gd name="T56" fmla="*/ 118 w 199"/>
                <a:gd name="T57" fmla="*/ 68 h 166"/>
                <a:gd name="T58" fmla="*/ 126 w 199"/>
                <a:gd name="T59" fmla="*/ 89 h 166"/>
                <a:gd name="T60" fmla="*/ 122 w 199"/>
                <a:gd name="T61" fmla="*/ 106 h 166"/>
                <a:gd name="T62" fmla="*/ 139 w 199"/>
                <a:gd name="T63" fmla="*/ 135 h 166"/>
                <a:gd name="T64" fmla="*/ 139 w 199"/>
                <a:gd name="T65" fmla="*/ 153 h 166"/>
                <a:gd name="T66" fmla="*/ 147 w 199"/>
                <a:gd name="T67" fmla="*/ 153 h 166"/>
                <a:gd name="T68" fmla="*/ 194 w 199"/>
                <a:gd name="T69" fmla="*/ 144 h 166"/>
                <a:gd name="T70" fmla="*/ 198 w 199"/>
                <a:gd name="T71" fmla="*/ 144 h 166"/>
                <a:gd name="T72" fmla="*/ 198 w 199"/>
                <a:gd name="T73" fmla="*/ 144 h 166"/>
                <a:gd name="T74" fmla="*/ 198 w 199"/>
                <a:gd name="T75" fmla="*/ 110 h 166"/>
                <a:gd name="T76" fmla="*/ 156 w 199"/>
                <a:gd name="T77" fmla="*/ 68 h 166"/>
                <a:gd name="T78" fmla="*/ 76 w 199"/>
                <a:gd name="T79" fmla="*/ 93 h 166"/>
                <a:gd name="T80" fmla="*/ 76 w 199"/>
                <a:gd name="T81" fmla="*/ 93 h 166"/>
                <a:gd name="T82" fmla="*/ 97 w 199"/>
                <a:gd name="T83" fmla="*/ 110 h 166"/>
                <a:gd name="T84" fmla="*/ 114 w 199"/>
                <a:gd name="T85" fmla="*/ 93 h 166"/>
                <a:gd name="T86" fmla="*/ 97 w 199"/>
                <a:gd name="T87" fmla="*/ 72 h 166"/>
                <a:gd name="T88" fmla="*/ 76 w 199"/>
                <a:gd name="T89" fmla="*/ 93 h 166"/>
                <a:gd name="T90" fmla="*/ 105 w 199"/>
                <a:gd name="T91" fmla="*/ 114 h 166"/>
                <a:gd name="T92" fmla="*/ 105 w 199"/>
                <a:gd name="T93" fmla="*/ 114 h 166"/>
                <a:gd name="T94" fmla="*/ 88 w 199"/>
                <a:gd name="T95" fmla="*/ 114 h 166"/>
                <a:gd name="T96" fmla="*/ 63 w 199"/>
                <a:gd name="T97" fmla="*/ 140 h 166"/>
                <a:gd name="T98" fmla="*/ 63 w 199"/>
                <a:gd name="T99" fmla="*/ 161 h 166"/>
                <a:gd name="T100" fmla="*/ 63 w 199"/>
                <a:gd name="T101" fmla="*/ 161 h 166"/>
                <a:gd name="T102" fmla="*/ 63 w 199"/>
                <a:gd name="T103" fmla="*/ 161 h 166"/>
                <a:gd name="T104" fmla="*/ 97 w 199"/>
                <a:gd name="T105" fmla="*/ 165 h 166"/>
                <a:gd name="T106" fmla="*/ 126 w 199"/>
                <a:gd name="T107" fmla="*/ 161 h 166"/>
                <a:gd name="T108" fmla="*/ 130 w 199"/>
                <a:gd name="T109" fmla="*/ 161 h 166"/>
                <a:gd name="T110" fmla="*/ 130 w 199"/>
                <a:gd name="T111" fmla="*/ 161 h 166"/>
                <a:gd name="T112" fmla="*/ 130 w 199"/>
                <a:gd name="T113" fmla="*/ 140 h 166"/>
                <a:gd name="T114" fmla="*/ 105 w 199"/>
                <a:gd name="T115" fmla="*/ 11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9" h="166">
                  <a:moveTo>
                    <a:pt x="21" y="34"/>
                  </a:moveTo>
                  <a:lnTo>
                    <a:pt x="21" y="34"/>
                  </a:lnTo>
                  <a:cubicBezTo>
                    <a:pt x="21" y="17"/>
                    <a:pt x="38" y="0"/>
                    <a:pt x="55" y="0"/>
                  </a:cubicBezTo>
                  <a:cubicBezTo>
                    <a:pt x="72" y="0"/>
                    <a:pt x="88" y="17"/>
                    <a:pt x="88" y="34"/>
                  </a:cubicBezTo>
                  <a:cubicBezTo>
                    <a:pt x="88" y="51"/>
                    <a:pt x="72" y="64"/>
                    <a:pt x="55" y="64"/>
                  </a:cubicBezTo>
                  <a:cubicBezTo>
                    <a:pt x="38" y="64"/>
                    <a:pt x="21" y="51"/>
                    <a:pt x="21" y="34"/>
                  </a:cubicBezTo>
                  <a:close/>
                  <a:moveTo>
                    <a:pt x="72" y="106"/>
                  </a:moveTo>
                  <a:lnTo>
                    <a:pt x="72" y="106"/>
                  </a:lnTo>
                  <a:cubicBezTo>
                    <a:pt x="68" y="102"/>
                    <a:pt x="68" y="97"/>
                    <a:pt x="68" y="89"/>
                  </a:cubicBezTo>
                  <a:cubicBezTo>
                    <a:pt x="68" y="81"/>
                    <a:pt x="68" y="72"/>
                    <a:pt x="76" y="68"/>
                  </a:cubicBezTo>
                  <a:cubicBezTo>
                    <a:pt x="72" y="68"/>
                    <a:pt x="72" y="68"/>
                    <a:pt x="68" y="68"/>
                  </a:cubicBezTo>
                  <a:cubicBezTo>
                    <a:pt x="42" y="68"/>
                    <a:pt x="42" y="68"/>
                    <a:pt x="42" y="68"/>
                  </a:cubicBezTo>
                  <a:cubicBezTo>
                    <a:pt x="17" y="68"/>
                    <a:pt x="0" y="85"/>
                    <a:pt x="0" y="110"/>
                  </a:cubicBezTo>
                  <a:cubicBezTo>
                    <a:pt x="0" y="144"/>
                    <a:pt x="0" y="144"/>
                    <a:pt x="0" y="144"/>
                  </a:cubicBezTo>
                  <a:lnTo>
                    <a:pt x="0" y="144"/>
                  </a:lnTo>
                  <a:cubicBezTo>
                    <a:pt x="4" y="144"/>
                    <a:pt x="4" y="144"/>
                    <a:pt x="4" y="144"/>
                  </a:cubicBezTo>
                  <a:cubicBezTo>
                    <a:pt x="21" y="148"/>
                    <a:pt x="38" y="153"/>
                    <a:pt x="51" y="153"/>
                  </a:cubicBezTo>
                  <a:cubicBezTo>
                    <a:pt x="51" y="135"/>
                    <a:pt x="51" y="135"/>
                    <a:pt x="51" y="135"/>
                  </a:cubicBezTo>
                  <a:cubicBezTo>
                    <a:pt x="51" y="123"/>
                    <a:pt x="59" y="110"/>
                    <a:pt x="72" y="106"/>
                  </a:cubicBezTo>
                  <a:close/>
                  <a:moveTo>
                    <a:pt x="143" y="64"/>
                  </a:moveTo>
                  <a:lnTo>
                    <a:pt x="143" y="64"/>
                  </a:lnTo>
                  <a:cubicBezTo>
                    <a:pt x="160" y="64"/>
                    <a:pt x="177" y="51"/>
                    <a:pt x="177" y="34"/>
                  </a:cubicBezTo>
                  <a:cubicBezTo>
                    <a:pt x="177" y="17"/>
                    <a:pt x="160" y="0"/>
                    <a:pt x="143" y="0"/>
                  </a:cubicBezTo>
                  <a:cubicBezTo>
                    <a:pt x="126" y="0"/>
                    <a:pt x="109" y="17"/>
                    <a:pt x="109" y="34"/>
                  </a:cubicBezTo>
                  <a:cubicBezTo>
                    <a:pt x="109" y="51"/>
                    <a:pt x="126" y="64"/>
                    <a:pt x="143" y="64"/>
                  </a:cubicBezTo>
                  <a:close/>
                  <a:moveTo>
                    <a:pt x="156" y="68"/>
                  </a:moveTo>
                  <a:lnTo>
                    <a:pt x="156" y="68"/>
                  </a:lnTo>
                  <a:cubicBezTo>
                    <a:pt x="130" y="68"/>
                    <a:pt x="130" y="68"/>
                    <a:pt x="130" y="68"/>
                  </a:cubicBezTo>
                  <a:cubicBezTo>
                    <a:pt x="126" y="68"/>
                    <a:pt x="122" y="68"/>
                    <a:pt x="118" y="68"/>
                  </a:cubicBezTo>
                  <a:cubicBezTo>
                    <a:pt x="122" y="76"/>
                    <a:pt x="126" y="81"/>
                    <a:pt x="126" y="89"/>
                  </a:cubicBezTo>
                  <a:cubicBezTo>
                    <a:pt x="126" y="97"/>
                    <a:pt x="122" y="102"/>
                    <a:pt x="122" y="106"/>
                  </a:cubicBezTo>
                  <a:cubicBezTo>
                    <a:pt x="130" y="110"/>
                    <a:pt x="139" y="123"/>
                    <a:pt x="139" y="135"/>
                  </a:cubicBezTo>
                  <a:cubicBezTo>
                    <a:pt x="139" y="153"/>
                    <a:pt x="139" y="153"/>
                    <a:pt x="139" y="153"/>
                  </a:cubicBezTo>
                  <a:cubicBezTo>
                    <a:pt x="143" y="153"/>
                    <a:pt x="143" y="153"/>
                    <a:pt x="147" y="153"/>
                  </a:cubicBezTo>
                  <a:cubicBezTo>
                    <a:pt x="177" y="153"/>
                    <a:pt x="194" y="144"/>
                    <a:pt x="194" y="144"/>
                  </a:cubicBezTo>
                  <a:cubicBezTo>
                    <a:pt x="198" y="144"/>
                    <a:pt x="198" y="144"/>
                    <a:pt x="198" y="144"/>
                  </a:cubicBezTo>
                  <a:lnTo>
                    <a:pt x="198" y="144"/>
                  </a:lnTo>
                  <a:cubicBezTo>
                    <a:pt x="198" y="110"/>
                    <a:pt x="198" y="110"/>
                    <a:pt x="198" y="110"/>
                  </a:cubicBezTo>
                  <a:cubicBezTo>
                    <a:pt x="198" y="85"/>
                    <a:pt x="181" y="68"/>
                    <a:pt x="156" y="68"/>
                  </a:cubicBezTo>
                  <a:close/>
                  <a:moveTo>
                    <a:pt x="76" y="93"/>
                  </a:moveTo>
                  <a:lnTo>
                    <a:pt x="76" y="93"/>
                  </a:lnTo>
                  <a:cubicBezTo>
                    <a:pt x="76" y="102"/>
                    <a:pt x="84" y="110"/>
                    <a:pt x="97" y="110"/>
                  </a:cubicBezTo>
                  <a:cubicBezTo>
                    <a:pt x="105" y="110"/>
                    <a:pt x="114" y="102"/>
                    <a:pt x="114" y="93"/>
                  </a:cubicBezTo>
                  <a:cubicBezTo>
                    <a:pt x="114" y="81"/>
                    <a:pt x="105" y="72"/>
                    <a:pt x="97" y="72"/>
                  </a:cubicBezTo>
                  <a:cubicBezTo>
                    <a:pt x="84" y="72"/>
                    <a:pt x="76" y="81"/>
                    <a:pt x="76" y="93"/>
                  </a:cubicBezTo>
                  <a:close/>
                  <a:moveTo>
                    <a:pt x="105" y="114"/>
                  </a:moveTo>
                  <a:lnTo>
                    <a:pt x="105" y="114"/>
                  </a:lnTo>
                  <a:cubicBezTo>
                    <a:pt x="88" y="114"/>
                    <a:pt x="88" y="114"/>
                    <a:pt x="88" y="114"/>
                  </a:cubicBezTo>
                  <a:cubicBezTo>
                    <a:pt x="72" y="114"/>
                    <a:pt x="63" y="123"/>
                    <a:pt x="63" y="140"/>
                  </a:cubicBezTo>
                  <a:cubicBezTo>
                    <a:pt x="63" y="161"/>
                    <a:pt x="63" y="161"/>
                    <a:pt x="63" y="161"/>
                  </a:cubicBezTo>
                  <a:lnTo>
                    <a:pt x="63" y="161"/>
                  </a:lnTo>
                  <a:lnTo>
                    <a:pt x="63" y="161"/>
                  </a:lnTo>
                  <a:cubicBezTo>
                    <a:pt x="76" y="165"/>
                    <a:pt x="88" y="165"/>
                    <a:pt x="97" y="165"/>
                  </a:cubicBezTo>
                  <a:cubicBezTo>
                    <a:pt x="118" y="165"/>
                    <a:pt x="126" y="161"/>
                    <a:pt x="126" y="161"/>
                  </a:cubicBezTo>
                  <a:cubicBezTo>
                    <a:pt x="130" y="161"/>
                    <a:pt x="130" y="161"/>
                    <a:pt x="130" y="161"/>
                  </a:cubicBezTo>
                  <a:lnTo>
                    <a:pt x="130" y="161"/>
                  </a:lnTo>
                  <a:cubicBezTo>
                    <a:pt x="130" y="140"/>
                    <a:pt x="130" y="140"/>
                    <a:pt x="130" y="140"/>
                  </a:cubicBezTo>
                  <a:cubicBezTo>
                    <a:pt x="130" y="123"/>
                    <a:pt x="118" y="114"/>
                    <a:pt x="105" y="114"/>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95" name="Freeform 241"/>
            <p:cNvSpPr>
              <a:spLocks noChangeArrowheads="1"/>
            </p:cNvSpPr>
            <p:nvPr/>
          </p:nvSpPr>
          <p:spPr bwMode="auto">
            <a:xfrm>
              <a:off x="14763029" y="5345738"/>
              <a:ext cx="41350" cy="71673"/>
            </a:xfrm>
            <a:custGeom>
              <a:avLst/>
              <a:gdLst>
                <a:gd name="T0" fmla="*/ 0 w 64"/>
                <a:gd name="T1" fmla="*/ 114 h 115"/>
                <a:gd name="T2" fmla="*/ 0 w 64"/>
                <a:gd name="T3" fmla="*/ 0 h 115"/>
                <a:gd name="T4" fmla="*/ 63 w 64"/>
                <a:gd name="T5" fmla="*/ 55 h 115"/>
                <a:gd name="T6" fmla="*/ 0 w 64"/>
                <a:gd name="T7" fmla="*/ 114 h 115"/>
              </a:gdLst>
              <a:ahLst/>
              <a:cxnLst>
                <a:cxn ang="0">
                  <a:pos x="T0" y="T1"/>
                </a:cxn>
                <a:cxn ang="0">
                  <a:pos x="T2" y="T3"/>
                </a:cxn>
                <a:cxn ang="0">
                  <a:pos x="T4" y="T5"/>
                </a:cxn>
                <a:cxn ang="0">
                  <a:pos x="T6" y="T7"/>
                </a:cxn>
              </a:cxnLst>
              <a:rect l="0" t="0" r="r" b="b"/>
              <a:pathLst>
                <a:path w="64" h="115">
                  <a:moveTo>
                    <a:pt x="0" y="114"/>
                  </a:moveTo>
                  <a:lnTo>
                    <a:pt x="0" y="0"/>
                  </a:lnTo>
                  <a:lnTo>
                    <a:pt x="63" y="55"/>
                  </a:lnTo>
                  <a:lnTo>
                    <a:pt x="0" y="114"/>
                  </a:lnTo>
                </a:path>
              </a:pathLst>
            </a:custGeom>
            <a:solidFill>
              <a:srgbClr val="29839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96" name="Freeform 242"/>
            <p:cNvSpPr>
              <a:spLocks noChangeArrowheads="1"/>
            </p:cNvSpPr>
            <p:nvPr/>
          </p:nvSpPr>
          <p:spPr bwMode="auto">
            <a:xfrm>
              <a:off x="14829189" y="5345738"/>
              <a:ext cx="41350" cy="71673"/>
            </a:xfrm>
            <a:custGeom>
              <a:avLst/>
              <a:gdLst>
                <a:gd name="T0" fmla="*/ 0 w 65"/>
                <a:gd name="T1" fmla="*/ 114 h 115"/>
                <a:gd name="T2" fmla="*/ 0 w 65"/>
                <a:gd name="T3" fmla="*/ 0 h 115"/>
                <a:gd name="T4" fmla="*/ 64 w 65"/>
                <a:gd name="T5" fmla="*/ 55 h 115"/>
                <a:gd name="T6" fmla="*/ 0 w 65"/>
                <a:gd name="T7" fmla="*/ 114 h 115"/>
              </a:gdLst>
              <a:ahLst/>
              <a:cxnLst>
                <a:cxn ang="0">
                  <a:pos x="T0" y="T1"/>
                </a:cxn>
                <a:cxn ang="0">
                  <a:pos x="T2" y="T3"/>
                </a:cxn>
                <a:cxn ang="0">
                  <a:pos x="T4" y="T5"/>
                </a:cxn>
                <a:cxn ang="0">
                  <a:pos x="T6" y="T7"/>
                </a:cxn>
              </a:cxnLst>
              <a:rect l="0" t="0" r="r" b="b"/>
              <a:pathLst>
                <a:path w="65" h="115">
                  <a:moveTo>
                    <a:pt x="0" y="114"/>
                  </a:moveTo>
                  <a:lnTo>
                    <a:pt x="0" y="0"/>
                  </a:lnTo>
                  <a:lnTo>
                    <a:pt x="64" y="55"/>
                  </a:lnTo>
                  <a:lnTo>
                    <a:pt x="0" y="114"/>
                  </a:lnTo>
                </a:path>
              </a:pathLst>
            </a:custGeom>
            <a:solidFill>
              <a:srgbClr val="29839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97" name="Freeform 243"/>
            <p:cNvSpPr>
              <a:spLocks noChangeArrowheads="1"/>
            </p:cNvSpPr>
            <p:nvPr/>
          </p:nvSpPr>
          <p:spPr bwMode="auto">
            <a:xfrm>
              <a:off x="14903618" y="5345738"/>
              <a:ext cx="41348" cy="71673"/>
            </a:xfrm>
            <a:custGeom>
              <a:avLst/>
              <a:gdLst>
                <a:gd name="T0" fmla="*/ 0 w 65"/>
                <a:gd name="T1" fmla="*/ 114 h 115"/>
                <a:gd name="T2" fmla="*/ 0 w 65"/>
                <a:gd name="T3" fmla="*/ 0 h 115"/>
                <a:gd name="T4" fmla="*/ 64 w 65"/>
                <a:gd name="T5" fmla="*/ 55 h 115"/>
                <a:gd name="T6" fmla="*/ 0 w 65"/>
                <a:gd name="T7" fmla="*/ 114 h 115"/>
              </a:gdLst>
              <a:ahLst/>
              <a:cxnLst>
                <a:cxn ang="0">
                  <a:pos x="T0" y="T1"/>
                </a:cxn>
                <a:cxn ang="0">
                  <a:pos x="T2" y="T3"/>
                </a:cxn>
                <a:cxn ang="0">
                  <a:pos x="T4" y="T5"/>
                </a:cxn>
                <a:cxn ang="0">
                  <a:pos x="T6" y="T7"/>
                </a:cxn>
              </a:cxnLst>
              <a:rect l="0" t="0" r="r" b="b"/>
              <a:pathLst>
                <a:path w="65" h="115">
                  <a:moveTo>
                    <a:pt x="0" y="114"/>
                  </a:moveTo>
                  <a:lnTo>
                    <a:pt x="0" y="0"/>
                  </a:lnTo>
                  <a:lnTo>
                    <a:pt x="64" y="55"/>
                  </a:lnTo>
                  <a:lnTo>
                    <a:pt x="0" y="114"/>
                  </a:lnTo>
                </a:path>
              </a:pathLst>
            </a:custGeom>
            <a:solidFill>
              <a:srgbClr val="29839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98" name="Freeform 244"/>
            <p:cNvSpPr>
              <a:spLocks noChangeArrowheads="1"/>
            </p:cNvSpPr>
            <p:nvPr/>
          </p:nvSpPr>
          <p:spPr bwMode="auto">
            <a:xfrm>
              <a:off x="16066921" y="3986712"/>
              <a:ext cx="350093" cy="352850"/>
            </a:xfrm>
            <a:custGeom>
              <a:avLst/>
              <a:gdLst>
                <a:gd name="T0" fmla="*/ 333 w 558"/>
                <a:gd name="T1" fmla="*/ 43 h 566"/>
                <a:gd name="T2" fmla="*/ 333 w 558"/>
                <a:gd name="T3" fmla="*/ 43 h 566"/>
                <a:gd name="T4" fmla="*/ 30 w 558"/>
                <a:gd name="T5" fmla="*/ 173 h 566"/>
                <a:gd name="T6" fmla="*/ 219 w 558"/>
                <a:gd name="T7" fmla="*/ 443 h 566"/>
                <a:gd name="T8" fmla="*/ 262 w 558"/>
                <a:gd name="T9" fmla="*/ 451 h 566"/>
                <a:gd name="T10" fmla="*/ 418 w 558"/>
                <a:gd name="T11" fmla="*/ 565 h 566"/>
                <a:gd name="T12" fmla="*/ 422 w 558"/>
                <a:gd name="T13" fmla="*/ 552 h 566"/>
                <a:gd name="T14" fmla="*/ 384 w 558"/>
                <a:gd name="T15" fmla="*/ 455 h 566"/>
                <a:gd name="T16" fmla="*/ 388 w 558"/>
                <a:gd name="T17" fmla="*/ 443 h 566"/>
                <a:gd name="T18" fmla="*/ 527 w 558"/>
                <a:gd name="T19" fmla="*/ 312 h 566"/>
                <a:gd name="T20" fmla="*/ 333 w 558"/>
                <a:gd name="T21" fmla="*/ 43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8" h="566">
                  <a:moveTo>
                    <a:pt x="333" y="43"/>
                  </a:moveTo>
                  <a:lnTo>
                    <a:pt x="333" y="43"/>
                  </a:lnTo>
                  <a:cubicBezTo>
                    <a:pt x="198" y="0"/>
                    <a:pt x="64" y="59"/>
                    <a:pt x="30" y="173"/>
                  </a:cubicBezTo>
                  <a:cubicBezTo>
                    <a:pt x="0" y="283"/>
                    <a:pt x="85" y="405"/>
                    <a:pt x="219" y="443"/>
                  </a:cubicBezTo>
                  <a:cubicBezTo>
                    <a:pt x="232" y="447"/>
                    <a:pt x="249" y="447"/>
                    <a:pt x="262" y="451"/>
                  </a:cubicBezTo>
                  <a:cubicBezTo>
                    <a:pt x="300" y="519"/>
                    <a:pt x="358" y="548"/>
                    <a:pt x="418" y="565"/>
                  </a:cubicBezTo>
                  <a:cubicBezTo>
                    <a:pt x="422" y="552"/>
                    <a:pt x="422" y="552"/>
                    <a:pt x="422" y="552"/>
                  </a:cubicBezTo>
                  <a:cubicBezTo>
                    <a:pt x="397" y="527"/>
                    <a:pt x="376" y="489"/>
                    <a:pt x="384" y="455"/>
                  </a:cubicBezTo>
                  <a:cubicBezTo>
                    <a:pt x="384" y="451"/>
                    <a:pt x="388" y="447"/>
                    <a:pt x="388" y="443"/>
                  </a:cubicBezTo>
                  <a:cubicBezTo>
                    <a:pt x="455" y="422"/>
                    <a:pt x="506" y="376"/>
                    <a:pt x="527" y="312"/>
                  </a:cubicBezTo>
                  <a:cubicBezTo>
                    <a:pt x="557" y="202"/>
                    <a:pt x="472" y="80"/>
                    <a:pt x="333" y="43"/>
                  </a:cubicBezTo>
                </a:path>
              </a:pathLst>
            </a:custGeom>
            <a:solidFill>
              <a:srgbClr val="29839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299" name="Freeform 245"/>
            <p:cNvSpPr>
              <a:spLocks noChangeArrowheads="1"/>
            </p:cNvSpPr>
            <p:nvPr/>
          </p:nvSpPr>
          <p:spPr bwMode="auto">
            <a:xfrm>
              <a:off x="16193729" y="4066655"/>
              <a:ext cx="101995" cy="148859"/>
            </a:xfrm>
            <a:custGeom>
              <a:avLst/>
              <a:gdLst>
                <a:gd name="T0" fmla="*/ 151 w 165"/>
                <a:gd name="T1" fmla="*/ 88 h 237"/>
                <a:gd name="T2" fmla="*/ 151 w 165"/>
                <a:gd name="T3" fmla="*/ 88 h 237"/>
                <a:gd name="T4" fmla="*/ 143 w 165"/>
                <a:gd name="T5" fmla="*/ 92 h 237"/>
                <a:gd name="T6" fmla="*/ 139 w 165"/>
                <a:gd name="T7" fmla="*/ 59 h 237"/>
                <a:gd name="T8" fmla="*/ 76 w 165"/>
                <a:gd name="T9" fmla="*/ 0 h 237"/>
                <a:gd name="T10" fmla="*/ 21 w 165"/>
                <a:gd name="T11" fmla="*/ 67 h 237"/>
                <a:gd name="T12" fmla="*/ 21 w 165"/>
                <a:gd name="T13" fmla="*/ 97 h 237"/>
                <a:gd name="T14" fmla="*/ 12 w 165"/>
                <a:gd name="T15" fmla="*/ 97 h 237"/>
                <a:gd name="T16" fmla="*/ 0 w 165"/>
                <a:gd name="T17" fmla="*/ 110 h 237"/>
                <a:gd name="T18" fmla="*/ 4 w 165"/>
                <a:gd name="T19" fmla="*/ 228 h 237"/>
                <a:gd name="T20" fmla="*/ 16 w 165"/>
                <a:gd name="T21" fmla="*/ 236 h 237"/>
                <a:gd name="T22" fmla="*/ 160 w 165"/>
                <a:gd name="T23" fmla="*/ 228 h 237"/>
                <a:gd name="T24" fmla="*/ 164 w 165"/>
                <a:gd name="T25" fmla="*/ 219 h 237"/>
                <a:gd name="T26" fmla="*/ 160 w 165"/>
                <a:gd name="T27" fmla="*/ 101 h 237"/>
                <a:gd name="T28" fmla="*/ 151 w 165"/>
                <a:gd name="T29" fmla="*/ 88 h 237"/>
                <a:gd name="T30" fmla="*/ 118 w 165"/>
                <a:gd name="T31" fmla="*/ 92 h 237"/>
                <a:gd name="T32" fmla="*/ 118 w 165"/>
                <a:gd name="T33" fmla="*/ 92 h 237"/>
                <a:gd name="T34" fmla="*/ 46 w 165"/>
                <a:gd name="T35" fmla="*/ 97 h 237"/>
                <a:gd name="T36" fmla="*/ 46 w 165"/>
                <a:gd name="T37" fmla="*/ 67 h 237"/>
                <a:gd name="T38" fmla="*/ 80 w 165"/>
                <a:gd name="T39" fmla="*/ 25 h 237"/>
                <a:gd name="T40" fmla="*/ 118 w 165"/>
                <a:gd name="T41" fmla="*/ 63 h 237"/>
                <a:gd name="T42" fmla="*/ 118 w 165"/>
                <a:gd name="T43" fmla="*/ 92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5" h="237">
                  <a:moveTo>
                    <a:pt x="151" y="88"/>
                  </a:moveTo>
                  <a:lnTo>
                    <a:pt x="151" y="88"/>
                  </a:lnTo>
                  <a:cubicBezTo>
                    <a:pt x="143" y="92"/>
                    <a:pt x="143" y="92"/>
                    <a:pt x="143" y="92"/>
                  </a:cubicBezTo>
                  <a:cubicBezTo>
                    <a:pt x="139" y="59"/>
                    <a:pt x="139" y="59"/>
                    <a:pt x="139" y="59"/>
                  </a:cubicBezTo>
                  <a:cubicBezTo>
                    <a:pt x="139" y="25"/>
                    <a:pt x="109" y="0"/>
                    <a:pt x="76" y="0"/>
                  </a:cubicBezTo>
                  <a:cubicBezTo>
                    <a:pt x="42" y="4"/>
                    <a:pt x="16" y="34"/>
                    <a:pt x="21" y="67"/>
                  </a:cubicBezTo>
                  <a:cubicBezTo>
                    <a:pt x="21" y="97"/>
                    <a:pt x="21" y="97"/>
                    <a:pt x="21" y="97"/>
                  </a:cubicBezTo>
                  <a:cubicBezTo>
                    <a:pt x="12" y="97"/>
                    <a:pt x="12" y="97"/>
                    <a:pt x="12" y="97"/>
                  </a:cubicBezTo>
                  <a:cubicBezTo>
                    <a:pt x="4" y="97"/>
                    <a:pt x="0" y="105"/>
                    <a:pt x="0" y="110"/>
                  </a:cubicBezTo>
                  <a:cubicBezTo>
                    <a:pt x="4" y="228"/>
                    <a:pt x="4" y="228"/>
                    <a:pt x="4" y="228"/>
                  </a:cubicBezTo>
                  <a:cubicBezTo>
                    <a:pt x="4" y="236"/>
                    <a:pt x="12" y="236"/>
                    <a:pt x="16" y="236"/>
                  </a:cubicBezTo>
                  <a:cubicBezTo>
                    <a:pt x="160" y="228"/>
                    <a:pt x="160" y="228"/>
                    <a:pt x="160" y="228"/>
                  </a:cubicBezTo>
                  <a:cubicBezTo>
                    <a:pt x="164" y="228"/>
                    <a:pt x="164" y="223"/>
                    <a:pt x="164" y="219"/>
                  </a:cubicBezTo>
                  <a:cubicBezTo>
                    <a:pt x="160" y="101"/>
                    <a:pt x="160" y="101"/>
                    <a:pt x="160" y="101"/>
                  </a:cubicBezTo>
                  <a:cubicBezTo>
                    <a:pt x="160" y="97"/>
                    <a:pt x="155" y="88"/>
                    <a:pt x="151" y="88"/>
                  </a:cubicBezTo>
                  <a:close/>
                  <a:moveTo>
                    <a:pt x="118" y="92"/>
                  </a:moveTo>
                  <a:lnTo>
                    <a:pt x="118" y="92"/>
                  </a:lnTo>
                  <a:cubicBezTo>
                    <a:pt x="46" y="97"/>
                    <a:pt x="46" y="97"/>
                    <a:pt x="46" y="97"/>
                  </a:cubicBezTo>
                  <a:cubicBezTo>
                    <a:pt x="46" y="67"/>
                    <a:pt x="46" y="67"/>
                    <a:pt x="46" y="67"/>
                  </a:cubicBezTo>
                  <a:cubicBezTo>
                    <a:pt x="42" y="42"/>
                    <a:pt x="59" y="25"/>
                    <a:pt x="80" y="25"/>
                  </a:cubicBezTo>
                  <a:cubicBezTo>
                    <a:pt x="101" y="25"/>
                    <a:pt x="114" y="38"/>
                    <a:pt x="118" y="63"/>
                  </a:cubicBezTo>
                  <a:lnTo>
                    <a:pt x="118" y="92"/>
                  </a:ln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300" name="Freeform 246"/>
            <p:cNvSpPr>
              <a:spLocks noChangeArrowheads="1"/>
            </p:cNvSpPr>
            <p:nvPr/>
          </p:nvSpPr>
          <p:spPr bwMode="auto">
            <a:xfrm>
              <a:off x="20033731" y="4653820"/>
              <a:ext cx="176426" cy="162641"/>
            </a:xfrm>
            <a:custGeom>
              <a:avLst/>
              <a:gdLst>
                <a:gd name="T0" fmla="*/ 261 w 284"/>
                <a:gd name="T1" fmla="*/ 0 h 258"/>
                <a:gd name="T2" fmla="*/ 261 w 284"/>
                <a:gd name="T3" fmla="*/ 0 h 258"/>
                <a:gd name="T4" fmla="*/ 173 w 284"/>
                <a:gd name="T5" fmla="*/ 0 h 258"/>
                <a:gd name="T6" fmla="*/ 173 w 284"/>
                <a:gd name="T7" fmla="*/ 118 h 258"/>
                <a:gd name="T8" fmla="*/ 139 w 284"/>
                <a:gd name="T9" fmla="*/ 147 h 258"/>
                <a:gd name="T10" fmla="*/ 0 w 284"/>
                <a:gd name="T11" fmla="*/ 147 h 258"/>
                <a:gd name="T12" fmla="*/ 0 w 284"/>
                <a:gd name="T13" fmla="*/ 186 h 258"/>
                <a:gd name="T14" fmla="*/ 17 w 284"/>
                <a:gd name="T15" fmla="*/ 207 h 258"/>
                <a:gd name="T16" fmla="*/ 157 w 284"/>
                <a:gd name="T17" fmla="*/ 207 h 258"/>
                <a:gd name="T18" fmla="*/ 215 w 284"/>
                <a:gd name="T19" fmla="*/ 253 h 258"/>
                <a:gd name="T20" fmla="*/ 224 w 284"/>
                <a:gd name="T21" fmla="*/ 248 h 258"/>
                <a:gd name="T22" fmla="*/ 211 w 284"/>
                <a:gd name="T23" fmla="*/ 207 h 258"/>
                <a:gd name="T24" fmla="*/ 211 w 284"/>
                <a:gd name="T25" fmla="*/ 207 h 258"/>
                <a:gd name="T26" fmla="*/ 261 w 284"/>
                <a:gd name="T27" fmla="*/ 207 h 258"/>
                <a:gd name="T28" fmla="*/ 283 w 284"/>
                <a:gd name="T29" fmla="*/ 186 h 258"/>
                <a:gd name="T30" fmla="*/ 283 w 284"/>
                <a:gd name="T31" fmla="*/ 17 h 258"/>
                <a:gd name="T32" fmla="*/ 261 w 284"/>
                <a:gd name="T33"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58">
                  <a:moveTo>
                    <a:pt x="261" y="0"/>
                  </a:moveTo>
                  <a:lnTo>
                    <a:pt x="261" y="0"/>
                  </a:lnTo>
                  <a:cubicBezTo>
                    <a:pt x="173" y="0"/>
                    <a:pt x="173" y="0"/>
                    <a:pt x="173" y="0"/>
                  </a:cubicBezTo>
                  <a:cubicBezTo>
                    <a:pt x="173" y="118"/>
                    <a:pt x="173" y="118"/>
                    <a:pt x="173" y="118"/>
                  </a:cubicBezTo>
                  <a:cubicBezTo>
                    <a:pt x="173" y="135"/>
                    <a:pt x="157" y="147"/>
                    <a:pt x="139" y="147"/>
                  </a:cubicBezTo>
                  <a:cubicBezTo>
                    <a:pt x="0" y="147"/>
                    <a:pt x="0" y="147"/>
                    <a:pt x="0" y="147"/>
                  </a:cubicBezTo>
                  <a:cubicBezTo>
                    <a:pt x="0" y="186"/>
                    <a:pt x="0" y="186"/>
                    <a:pt x="0" y="186"/>
                  </a:cubicBezTo>
                  <a:cubicBezTo>
                    <a:pt x="0" y="198"/>
                    <a:pt x="9" y="207"/>
                    <a:pt x="17" y="207"/>
                  </a:cubicBezTo>
                  <a:cubicBezTo>
                    <a:pt x="157" y="207"/>
                    <a:pt x="157" y="207"/>
                    <a:pt x="157" y="207"/>
                  </a:cubicBezTo>
                  <a:cubicBezTo>
                    <a:pt x="215" y="253"/>
                    <a:pt x="215" y="253"/>
                    <a:pt x="215" y="253"/>
                  </a:cubicBezTo>
                  <a:cubicBezTo>
                    <a:pt x="219" y="257"/>
                    <a:pt x="224" y="257"/>
                    <a:pt x="224" y="248"/>
                  </a:cubicBezTo>
                  <a:cubicBezTo>
                    <a:pt x="211" y="207"/>
                    <a:pt x="211" y="207"/>
                    <a:pt x="211" y="207"/>
                  </a:cubicBezTo>
                  <a:lnTo>
                    <a:pt x="211" y="207"/>
                  </a:lnTo>
                  <a:cubicBezTo>
                    <a:pt x="261" y="207"/>
                    <a:pt x="261" y="207"/>
                    <a:pt x="261" y="207"/>
                  </a:cubicBezTo>
                  <a:cubicBezTo>
                    <a:pt x="275" y="207"/>
                    <a:pt x="283" y="198"/>
                    <a:pt x="283" y="186"/>
                  </a:cubicBezTo>
                  <a:cubicBezTo>
                    <a:pt x="283" y="17"/>
                    <a:pt x="283" y="17"/>
                    <a:pt x="283" y="17"/>
                  </a:cubicBezTo>
                  <a:cubicBezTo>
                    <a:pt x="283" y="8"/>
                    <a:pt x="275" y="0"/>
                    <a:pt x="261" y="0"/>
                  </a:cubicBezTo>
                </a:path>
              </a:pathLst>
            </a:custGeom>
            <a:solidFill>
              <a:srgbClr val="29839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sp>
          <p:nvSpPr>
            <p:cNvPr id="301" name="Freeform 247"/>
            <p:cNvSpPr>
              <a:spLocks noChangeArrowheads="1"/>
            </p:cNvSpPr>
            <p:nvPr/>
          </p:nvSpPr>
          <p:spPr bwMode="auto">
            <a:xfrm>
              <a:off x="19956546" y="4609714"/>
              <a:ext cx="176426" cy="162641"/>
            </a:xfrm>
            <a:custGeom>
              <a:avLst/>
              <a:gdLst>
                <a:gd name="T0" fmla="*/ 17 w 284"/>
                <a:gd name="T1" fmla="*/ 207 h 259"/>
                <a:gd name="T2" fmla="*/ 17 w 284"/>
                <a:gd name="T3" fmla="*/ 207 h 259"/>
                <a:gd name="T4" fmla="*/ 47 w 284"/>
                <a:gd name="T5" fmla="*/ 207 h 259"/>
                <a:gd name="T6" fmla="*/ 47 w 284"/>
                <a:gd name="T7" fmla="*/ 207 h 259"/>
                <a:gd name="T8" fmla="*/ 34 w 284"/>
                <a:gd name="T9" fmla="*/ 249 h 259"/>
                <a:gd name="T10" fmla="*/ 38 w 284"/>
                <a:gd name="T11" fmla="*/ 258 h 259"/>
                <a:gd name="T12" fmla="*/ 42 w 284"/>
                <a:gd name="T13" fmla="*/ 253 h 259"/>
                <a:gd name="T14" fmla="*/ 101 w 284"/>
                <a:gd name="T15" fmla="*/ 207 h 259"/>
                <a:gd name="T16" fmla="*/ 122 w 284"/>
                <a:gd name="T17" fmla="*/ 207 h 259"/>
                <a:gd name="T18" fmla="*/ 261 w 284"/>
                <a:gd name="T19" fmla="*/ 207 h 259"/>
                <a:gd name="T20" fmla="*/ 283 w 284"/>
                <a:gd name="T21" fmla="*/ 190 h 259"/>
                <a:gd name="T22" fmla="*/ 283 w 284"/>
                <a:gd name="T23" fmla="*/ 72 h 259"/>
                <a:gd name="T24" fmla="*/ 283 w 284"/>
                <a:gd name="T25" fmla="*/ 17 h 259"/>
                <a:gd name="T26" fmla="*/ 261 w 284"/>
                <a:gd name="T27" fmla="*/ 0 h 259"/>
                <a:gd name="T28" fmla="*/ 17 w 284"/>
                <a:gd name="T29" fmla="*/ 0 h 259"/>
                <a:gd name="T30" fmla="*/ 0 w 284"/>
                <a:gd name="T31" fmla="*/ 17 h 259"/>
                <a:gd name="T32" fmla="*/ 0 w 284"/>
                <a:gd name="T33" fmla="*/ 190 h 259"/>
                <a:gd name="T34" fmla="*/ 17 w 284"/>
                <a:gd name="T35" fmla="*/ 20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4" h="259">
                  <a:moveTo>
                    <a:pt x="17" y="207"/>
                  </a:moveTo>
                  <a:lnTo>
                    <a:pt x="17" y="207"/>
                  </a:lnTo>
                  <a:cubicBezTo>
                    <a:pt x="47" y="207"/>
                    <a:pt x="47" y="207"/>
                    <a:pt x="47" y="207"/>
                  </a:cubicBezTo>
                  <a:lnTo>
                    <a:pt x="47" y="207"/>
                  </a:lnTo>
                  <a:cubicBezTo>
                    <a:pt x="34" y="249"/>
                    <a:pt x="34" y="249"/>
                    <a:pt x="34" y="249"/>
                  </a:cubicBezTo>
                  <a:cubicBezTo>
                    <a:pt x="34" y="253"/>
                    <a:pt x="34" y="258"/>
                    <a:pt x="38" y="258"/>
                  </a:cubicBezTo>
                  <a:cubicBezTo>
                    <a:pt x="38" y="258"/>
                    <a:pt x="42" y="258"/>
                    <a:pt x="42" y="253"/>
                  </a:cubicBezTo>
                  <a:cubicBezTo>
                    <a:pt x="101" y="207"/>
                    <a:pt x="101" y="207"/>
                    <a:pt x="101" y="207"/>
                  </a:cubicBezTo>
                  <a:cubicBezTo>
                    <a:pt x="122" y="207"/>
                    <a:pt x="122" y="207"/>
                    <a:pt x="122" y="207"/>
                  </a:cubicBezTo>
                  <a:cubicBezTo>
                    <a:pt x="261" y="207"/>
                    <a:pt x="261" y="207"/>
                    <a:pt x="261" y="207"/>
                  </a:cubicBezTo>
                  <a:cubicBezTo>
                    <a:pt x="274" y="207"/>
                    <a:pt x="283" y="198"/>
                    <a:pt x="283" y="190"/>
                  </a:cubicBezTo>
                  <a:cubicBezTo>
                    <a:pt x="283" y="72"/>
                    <a:pt x="283" y="72"/>
                    <a:pt x="283" y="72"/>
                  </a:cubicBezTo>
                  <a:cubicBezTo>
                    <a:pt x="283" y="17"/>
                    <a:pt x="283" y="17"/>
                    <a:pt x="283" y="17"/>
                  </a:cubicBezTo>
                  <a:cubicBezTo>
                    <a:pt x="283" y="8"/>
                    <a:pt x="274" y="0"/>
                    <a:pt x="261" y="0"/>
                  </a:cubicBezTo>
                  <a:cubicBezTo>
                    <a:pt x="17" y="0"/>
                    <a:pt x="17" y="0"/>
                    <a:pt x="17" y="0"/>
                  </a:cubicBezTo>
                  <a:cubicBezTo>
                    <a:pt x="8" y="0"/>
                    <a:pt x="0" y="8"/>
                    <a:pt x="0" y="17"/>
                  </a:cubicBezTo>
                  <a:cubicBezTo>
                    <a:pt x="0" y="190"/>
                    <a:pt x="0" y="190"/>
                    <a:pt x="0" y="190"/>
                  </a:cubicBezTo>
                  <a:cubicBezTo>
                    <a:pt x="0" y="198"/>
                    <a:pt x="8" y="207"/>
                    <a:pt x="17" y="207"/>
                  </a:cubicBezTo>
                </a:path>
              </a:pathLst>
            </a:custGeom>
            <a:solidFill>
              <a:srgbClr val="29839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3599"/>
            </a:p>
          </p:txBody>
        </p:sp>
      </p:grpSp>
      <p:sp>
        <p:nvSpPr>
          <p:cNvPr id="304" name="Subtitle 2"/>
          <p:cNvSpPr txBox="1">
            <a:spLocks/>
          </p:cNvSpPr>
          <p:nvPr/>
        </p:nvSpPr>
        <p:spPr>
          <a:xfrm>
            <a:off x="799997" y="2276938"/>
            <a:ext cx="5324994" cy="128102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1820"/>
              </a:lnSpc>
            </a:pPr>
            <a:r>
              <a:rPr lang="en-US" sz="1250" dirty="0">
                <a:solidFill>
                  <a:schemeClr val="tx1"/>
                </a:solidFill>
                <a:latin typeface="Lato Light" charset="0"/>
              </a:rPr>
              <a:t>We set out to make a pipeline consisting of  working ASR model which converted Portuguese speech data into Portuguese text and MT model which translated Portuguese text to English text.</a:t>
            </a:r>
          </a:p>
          <a:p>
            <a:pPr algn="just">
              <a:lnSpc>
                <a:spcPts val="1820"/>
              </a:lnSpc>
            </a:pPr>
            <a:r>
              <a:rPr lang="en-US" sz="1250" dirty="0">
                <a:solidFill>
                  <a:schemeClr val="tx1"/>
                </a:solidFill>
                <a:latin typeface="Lato Light" charset="0"/>
              </a:rPr>
              <a:t>We can state that we have accomplished our task successfully. We have got WER score of 0.2860 and Overall BLEU score of 7.31</a:t>
            </a:r>
          </a:p>
        </p:txBody>
      </p:sp>
      <p:sp>
        <p:nvSpPr>
          <p:cNvPr id="305" name="Rectangle 304"/>
          <p:cNvSpPr>
            <a:spLocks/>
          </p:cNvSpPr>
          <p:nvPr/>
        </p:nvSpPr>
        <p:spPr bwMode="auto">
          <a:xfrm>
            <a:off x="886241" y="1771593"/>
            <a:ext cx="1320874" cy="4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2286000">
              <a:lnSpc>
                <a:spcPts val="3870"/>
              </a:lnSpc>
            </a:pPr>
            <a:r>
              <a:rPr lang="en-US" sz="2000" b="1" dirty="0">
                <a:solidFill>
                  <a:schemeClr val="tx2"/>
                </a:solidFill>
                <a:latin typeface="Lato Black" charset="0"/>
                <a:ea typeface="Lato Black" charset="0"/>
                <a:cs typeface="Lato Black" charset="0"/>
                <a:sym typeface="Bebas Neue" charset="0"/>
              </a:rPr>
              <a:t>Conclusion</a:t>
            </a:r>
          </a:p>
        </p:txBody>
      </p:sp>
      <p:sp>
        <p:nvSpPr>
          <p:cNvPr id="306" name="TextBox 305"/>
          <p:cNvSpPr txBox="1"/>
          <p:nvPr/>
        </p:nvSpPr>
        <p:spPr>
          <a:xfrm>
            <a:off x="4557103" y="4094354"/>
            <a:ext cx="2276448" cy="1088952"/>
          </a:xfrm>
          <a:prstGeom prst="rect">
            <a:avLst/>
          </a:prstGeom>
          <a:noFill/>
        </p:spPr>
        <p:txBody>
          <a:bodyPr wrap="square" rtlCol="0">
            <a:spAutoFit/>
          </a:bodyPr>
          <a:lstStyle/>
          <a:p>
            <a:pPr>
              <a:lnSpc>
                <a:spcPts val="2020"/>
              </a:lnSpc>
            </a:pPr>
            <a:r>
              <a:rPr lang="en-US" sz="1200" dirty="0">
                <a:latin typeface="Lato Light" charset="0"/>
                <a:ea typeface="Lato Light" charset="0"/>
                <a:cs typeface="Lato Light" charset="0"/>
              </a:rPr>
              <a:t>Instead of doing pipeline model we could have tried for tightly coupled End-To-End ST model for better results.</a:t>
            </a:r>
          </a:p>
        </p:txBody>
      </p:sp>
      <p:sp>
        <p:nvSpPr>
          <p:cNvPr id="307" name="Rectangle 306"/>
          <p:cNvSpPr/>
          <p:nvPr/>
        </p:nvSpPr>
        <p:spPr>
          <a:xfrm>
            <a:off x="4554420" y="3824483"/>
            <a:ext cx="2575641" cy="300082"/>
          </a:xfrm>
          <a:prstGeom prst="rect">
            <a:avLst/>
          </a:prstGeom>
        </p:spPr>
        <p:txBody>
          <a:bodyPr wrap="none">
            <a:spAutoFit/>
          </a:bodyPr>
          <a:lstStyle/>
          <a:p>
            <a:r>
              <a:rPr lang="en-US" sz="1350" b="1" dirty="0">
                <a:solidFill>
                  <a:schemeClr val="tx2"/>
                </a:solidFill>
                <a:latin typeface="Lato" charset="0"/>
                <a:ea typeface="Lato" charset="0"/>
                <a:cs typeface="Lato" charset="0"/>
              </a:rPr>
              <a:t>Making an End-to-End model</a:t>
            </a:r>
          </a:p>
        </p:txBody>
      </p:sp>
      <p:sp>
        <p:nvSpPr>
          <p:cNvPr id="310" name="TextBox 309"/>
          <p:cNvSpPr txBox="1"/>
          <p:nvPr/>
        </p:nvSpPr>
        <p:spPr>
          <a:xfrm>
            <a:off x="848315" y="4085685"/>
            <a:ext cx="2882332" cy="832472"/>
          </a:xfrm>
          <a:prstGeom prst="rect">
            <a:avLst/>
          </a:prstGeom>
          <a:noFill/>
        </p:spPr>
        <p:txBody>
          <a:bodyPr wrap="square" rtlCol="0">
            <a:spAutoFit/>
          </a:bodyPr>
          <a:lstStyle/>
          <a:p>
            <a:pPr>
              <a:lnSpc>
                <a:spcPts val="2020"/>
              </a:lnSpc>
            </a:pPr>
            <a:r>
              <a:rPr lang="en-US" sz="1200" dirty="0">
                <a:latin typeface="Lato Light" charset="0"/>
                <a:ea typeface="Lato Light" charset="0"/>
                <a:cs typeface="Lato Light" charset="0"/>
              </a:rPr>
              <a:t>Including a spellcheck model or Language model before MT model to enhance the performance</a:t>
            </a:r>
          </a:p>
        </p:txBody>
      </p:sp>
      <p:sp>
        <p:nvSpPr>
          <p:cNvPr id="311" name="Rectangle 310"/>
          <p:cNvSpPr/>
          <p:nvPr/>
        </p:nvSpPr>
        <p:spPr>
          <a:xfrm>
            <a:off x="845632" y="3819171"/>
            <a:ext cx="3172663" cy="300082"/>
          </a:xfrm>
          <a:prstGeom prst="rect">
            <a:avLst/>
          </a:prstGeom>
        </p:spPr>
        <p:txBody>
          <a:bodyPr wrap="none">
            <a:spAutoFit/>
          </a:bodyPr>
          <a:lstStyle/>
          <a:p>
            <a:r>
              <a:rPr lang="en-US" sz="1350" b="1" dirty="0">
                <a:solidFill>
                  <a:schemeClr val="tx2"/>
                </a:solidFill>
                <a:latin typeface="Lato" charset="0"/>
                <a:ea typeface="Lato" charset="0"/>
                <a:cs typeface="Lato" charset="0"/>
              </a:rPr>
              <a:t>Adding Spellcheck/Language  Model</a:t>
            </a:r>
          </a:p>
        </p:txBody>
      </p:sp>
      <p:sp>
        <p:nvSpPr>
          <p:cNvPr id="312" name="Shape 2537"/>
          <p:cNvSpPr/>
          <p:nvPr/>
        </p:nvSpPr>
        <p:spPr>
          <a:xfrm>
            <a:off x="395945" y="3839446"/>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3600" y="13745"/>
                </a:lnTo>
                <a:cubicBezTo>
                  <a:pt x="3269" y="13745"/>
                  <a:pt x="3000" y="13966"/>
                  <a:pt x="3000" y="14236"/>
                </a:cubicBezTo>
                <a:cubicBezTo>
                  <a:pt x="3000" y="14508"/>
                  <a:pt x="3269" y="14727"/>
                  <a:pt x="3600" y="14727"/>
                </a:cubicBezTo>
                <a:lnTo>
                  <a:pt x="14400" y="14727"/>
                </a:lnTo>
                <a:cubicBezTo>
                  <a:pt x="14731" y="14727"/>
                  <a:pt x="15000" y="14508"/>
                  <a:pt x="15000" y="14236"/>
                </a:cubicBezTo>
                <a:cubicBezTo>
                  <a:pt x="15000" y="13966"/>
                  <a:pt x="14731" y="13745"/>
                  <a:pt x="14400" y="13745"/>
                </a:cubicBezTo>
                <a:moveTo>
                  <a:pt x="3000" y="11291"/>
                </a:moveTo>
                <a:cubicBezTo>
                  <a:pt x="3000" y="11562"/>
                  <a:pt x="3269" y="11782"/>
                  <a:pt x="3600" y="11782"/>
                </a:cubicBezTo>
                <a:lnTo>
                  <a:pt x="18000" y="11782"/>
                </a:lnTo>
                <a:cubicBezTo>
                  <a:pt x="18331" y="11782"/>
                  <a:pt x="18600" y="11562"/>
                  <a:pt x="18600" y="11291"/>
                </a:cubicBezTo>
                <a:cubicBezTo>
                  <a:pt x="18600" y="11020"/>
                  <a:pt x="18331" y="10800"/>
                  <a:pt x="18000" y="10800"/>
                </a:cubicBezTo>
                <a:lnTo>
                  <a:pt x="3600" y="10800"/>
                </a:lnTo>
                <a:cubicBezTo>
                  <a:pt x="3269" y="10800"/>
                  <a:pt x="3000" y="11020"/>
                  <a:pt x="3000" y="11291"/>
                </a:cubicBezTo>
                <a:moveTo>
                  <a:pt x="20400" y="20618"/>
                </a:moveTo>
                <a:lnTo>
                  <a:pt x="6600" y="20618"/>
                </a:lnTo>
                <a:lnTo>
                  <a:pt x="1200" y="16200"/>
                </a:lnTo>
                <a:lnTo>
                  <a:pt x="1200" y="2945"/>
                </a:lnTo>
                <a:lnTo>
                  <a:pt x="4200" y="2945"/>
                </a:lnTo>
                <a:lnTo>
                  <a:pt x="4200" y="4418"/>
                </a:lnTo>
                <a:cubicBezTo>
                  <a:pt x="4200" y="4690"/>
                  <a:pt x="4469" y="4909"/>
                  <a:pt x="4800" y="4909"/>
                </a:cubicBezTo>
                <a:cubicBezTo>
                  <a:pt x="5131" y="4909"/>
                  <a:pt x="5400" y="4690"/>
                  <a:pt x="5400" y="4418"/>
                </a:cubicBezTo>
                <a:lnTo>
                  <a:pt x="5400" y="2945"/>
                </a:lnTo>
                <a:lnTo>
                  <a:pt x="6600" y="2945"/>
                </a:lnTo>
                <a:lnTo>
                  <a:pt x="6600" y="4418"/>
                </a:lnTo>
                <a:cubicBezTo>
                  <a:pt x="6600" y="4690"/>
                  <a:pt x="6869" y="4909"/>
                  <a:pt x="7200" y="4909"/>
                </a:cubicBezTo>
                <a:cubicBezTo>
                  <a:pt x="7531" y="4909"/>
                  <a:pt x="7800" y="4690"/>
                  <a:pt x="7800" y="4418"/>
                </a:cubicBezTo>
                <a:lnTo>
                  <a:pt x="7800" y="2945"/>
                </a:lnTo>
                <a:lnTo>
                  <a:pt x="9000" y="2945"/>
                </a:lnTo>
                <a:lnTo>
                  <a:pt x="9000" y="4418"/>
                </a:lnTo>
                <a:cubicBezTo>
                  <a:pt x="9000" y="4690"/>
                  <a:pt x="9269" y="4909"/>
                  <a:pt x="9600" y="4909"/>
                </a:cubicBezTo>
                <a:cubicBezTo>
                  <a:pt x="9931" y="4909"/>
                  <a:pt x="10200" y="4690"/>
                  <a:pt x="10200" y="4418"/>
                </a:cubicBezTo>
                <a:lnTo>
                  <a:pt x="10200" y="2945"/>
                </a:lnTo>
                <a:lnTo>
                  <a:pt x="11400" y="2945"/>
                </a:lnTo>
                <a:lnTo>
                  <a:pt x="11400" y="4418"/>
                </a:lnTo>
                <a:cubicBezTo>
                  <a:pt x="11400" y="4690"/>
                  <a:pt x="11669" y="4909"/>
                  <a:pt x="12000" y="4909"/>
                </a:cubicBezTo>
                <a:cubicBezTo>
                  <a:pt x="12331" y="4909"/>
                  <a:pt x="12600" y="4690"/>
                  <a:pt x="12600" y="4418"/>
                </a:cubicBezTo>
                <a:lnTo>
                  <a:pt x="12600" y="2945"/>
                </a:lnTo>
                <a:lnTo>
                  <a:pt x="13800" y="2945"/>
                </a:lnTo>
                <a:lnTo>
                  <a:pt x="13800" y="4418"/>
                </a:lnTo>
                <a:cubicBezTo>
                  <a:pt x="13800" y="4690"/>
                  <a:pt x="14069" y="4909"/>
                  <a:pt x="14400" y="4909"/>
                </a:cubicBezTo>
                <a:cubicBezTo>
                  <a:pt x="14731" y="4909"/>
                  <a:pt x="15000" y="4690"/>
                  <a:pt x="15000" y="4418"/>
                </a:cubicBezTo>
                <a:lnTo>
                  <a:pt x="15000" y="2945"/>
                </a:lnTo>
                <a:lnTo>
                  <a:pt x="16200" y="2945"/>
                </a:lnTo>
                <a:lnTo>
                  <a:pt x="16200" y="4418"/>
                </a:lnTo>
                <a:cubicBezTo>
                  <a:pt x="16200" y="4690"/>
                  <a:pt x="16469" y="4909"/>
                  <a:pt x="16800" y="4909"/>
                </a:cubicBezTo>
                <a:cubicBezTo>
                  <a:pt x="17131" y="4909"/>
                  <a:pt x="17400" y="4690"/>
                  <a:pt x="17400" y="4418"/>
                </a:cubicBezTo>
                <a:lnTo>
                  <a:pt x="17400" y="2945"/>
                </a:lnTo>
                <a:lnTo>
                  <a:pt x="20400" y="2945"/>
                </a:lnTo>
                <a:cubicBezTo>
                  <a:pt x="20400" y="2945"/>
                  <a:pt x="20400" y="20618"/>
                  <a:pt x="20400" y="20618"/>
                </a:cubicBezTo>
                <a:close/>
                <a:moveTo>
                  <a:pt x="1200" y="20618"/>
                </a:moveTo>
                <a:lnTo>
                  <a:pt x="1200" y="17673"/>
                </a:lnTo>
                <a:lnTo>
                  <a:pt x="4800" y="20618"/>
                </a:lnTo>
                <a:cubicBezTo>
                  <a:pt x="4800" y="20618"/>
                  <a:pt x="1200" y="20618"/>
                  <a:pt x="1200" y="20618"/>
                </a:cubicBezTo>
                <a:close/>
                <a:moveTo>
                  <a:pt x="20400" y="1964"/>
                </a:moveTo>
                <a:lnTo>
                  <a:pt x="17400" y="1964"/>
                </a:lnTo>
                <a:lnTo>
                  <a:pt x="17400" y="491"/>
                </a:lnTo>
                <a:cubicBezTo>
                  <a:pt x="17400" y="220"/>
                  <a:pt x="17131" y="0"/>
                  <a:pt x="16800" y="0"/>
                </a:cubicBezTo>
                <a:cubicBezTo>
                  <a:pt x="16469" y="0"/>
                  <a:pt x="16200" y="220"/>
                  <a:pt x="16200" y="491"/>
                </a:cubicBezTo>
                <a:lnTo>
                  <a:pt x="16200" y="1964"/>
                </a:lnTo>
                <a:lnTo>
                  <a:pt x="15000" y="1964"/>
                </a:lnTo>
                <a:lnTo>
                  <a:pt x="15000" y="491"/>
                </a:lnTo>
                <a:cubicBezTo>
                  <a:pt x="15000" y="220"/>
                  <a:pt x="14731" y="0"/>
                  <a:pt x="14400" y="0"/>
                </a:cubicBezTo>
                <a:cubicBezTo>
                  <a:pt x="14069" y="0"/>
                  <a:pt x="13800" y="220"/>
                  <a:pt x="13800" y="491"/>
                </a:cubicBezTo>
                <a:lnTo>
                  <a:pt x="13800" y="1964"/>
                </a:lnTo>
                <a:lnTo>
                  <a:pt x="12600" y="1964"/>
                </a:lnTo>
                <a:lnTo>
                  <a:pt x="12600" y="491"/>
                </a:lnTo>
                <a:cubicBezTo>
                  <a:pt x="12600" y="220"/>
                  <a:pt x="12331" y="0"/>
                  <a:pt x="12000" y="0"/>
                </a:cubicBezTo>
                <a:cubicBezTo>
                  <a:pt x="11669" y="0"/>
                  <a:pt x="11400" y="220"/>
                  <a:pt x="11400" y="491"/>
                </a:cubicBezTo>
                <a:lnTo>
                  <a:pt x="11400" y="1964"/>
                </a:lnTo>
                <a:lnTo>
                  <a:pt x="10200" y="1964"/>
                </a:lnTo>
                <a:lnTo>
                  <a:pt x="10200" y="491"/>
                </a:lnTo>
                <a:cubicBezTo>
                  <a:pt x="10200" y="220"/>
                  <a:pt x="9931" y="0"/>
                  <a:pt x="9600" y="0"/>
                </a:cubicBezTo>
                <a:cubicBezTo>
                  <a:pt x="9269" y="0"/>
                  <a:pt x="9000" y="220"/>
                  <a:pt x="9000" y="491"/>
                </a:cubicBezTo>
                <a:lnTo>
                  <a:pt x="9000" y="1964"/>
                </a:lnTo>
                <a:lnTo>
                  <a:pt x="7800" y="1964"/>
                </a:lnTo>
                <a:lnTo>
                  <a:pt x="7800" y="491"/>
                </a:lnTo>
                <a:cubicBezTo>
                  <a:pt x="7800" y="220"/>
                  <a:pt x="7531" y="0"/>
                  <a:pt x="7200" y="0"/>
                </a:cubicBezTo>
                <a:cubicBezTo>
                  <a:pt x="6869" y="0"/>
                  <a:pt x="6600" y="220"/>
                  <a:pt x="6600" y="491"/>
                </a:cubicBezTo>
                <a:lnTo>
                  <a:pt x="6600" y="1964"/>
                </a:lnTo>
                <a:lnTo>
                  <a:pt x="5400" y="1964"/>
                </a:lnTo>
                <a:lnTo>
                  <a:pt x="5400" y="491"/>
                </a:lnTo>
                <a:cubicBezTo>
                  <a:pt x="5400" y="220"/>
                  <a:pt x="5131" y="0"/>
                  <a:pt x="4800" y="0"/>
                </a:cubicBezTo>
                <a:cubicBezTo>
                  <a:pt x="4469" y="0"/>
                  <a:pt x="4200" y="220"/>
                  <a:pt x="4200" y="491"/>
                </a:cubicBezTo>
                <a:lnTo>
                  <a:pt x="4200" y="1964"/>
                </a:lnTo>
                <a:lnTo>
                  <a:pt x="1200" y="1964"/>
                </a:lnTo>
                <a:cubicBezTo>
                  <a:pt x="538" y="1964"/>
                  <a:pt x="0" y="2404"/>
                  <a:pt x="0" y="2945"/>
                </a:cubicBezTo>
                <a:lnTo>
                  <a:pt x="0" y="20618"/>
                </a:lnTo>
                <a:cubicBezTo>
                  <a:pt x="0" y="21161"/>
                  <a:pt x="538" y="21600"/>
                  <a:pt x="1200" y="21600"/>
                </a:cubicBezTo>
                <a:lnTo>
                  <a:pt x="20400" y="21600"/>
                </a:lnTo>
                <a:cubicBezTo>
                  <a:pt x="21062" y="21600"/>
                  <a:pt x="21600" y="21161"/>
                  <a:pt x="21600" y="20618"/>
                </a:cubicBezTo>
                <a:lnTo>
                  <a:pt x="21600" y="2945"/>
                </a:lnTo>
                <a:cubicBezTo>
                  <a:pt x="21600" y="2404"/>
                  <a:pt x="21062" y="1964"/>
                  <a:pt x="20400" y="1964"/>
                </a:cubicBezTo>
                <a:moveTo>
                  <a:pt x="3600" y="8836"/>
                </a:moveTo>
                <a:lnTo>
                  <a:pt x="10800" y="8836"/>
                </a:lnTo>
                <a:cubicBezTo>
                  <a:pt x="11131" y="8836"/>
                  <a:pt x="11400" y="8617"/>
                  <a:pt x="11400" y="8345"/>
                </a:cubicBezTo>
                <a:cubicBezTo>
                  <a:pt x="11400" y="8075"/>
                  <a:pt x="11131" y="7855"/>
                  <a:pt x="10800" y="7855"/>
                </a:cubicBezTo>
                <a:lnTo>
                  <a:pt x="3600" y="7855"/>
                </a:lnTo>
                <a:cubicBezTo>
                  <a:pt x="3269" y="7855"/>
                  <a:pt x="3000" y="8075"/>
                  <a:pt x="3000" y="8345"/>
                </a:cubicBezTo>
                <a:cubicBezTo>
                  <a:pt x="3000" y="8617"/>
                  <a:pt x="3269" y="8836"/>
                  <a:pt x="3600" y="8836"/>
                </a:cubicBezTo>
              </a:path>
            </a:pathLst>
          </a:custGeom>
          <a:solidFill>
            <a:schemeClr val="accent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Light" charset="0"/>
              <a:ea typeface="Lato Light" charset="0"/>
              <a:cs typeface="Lato Light" charset="0"/>
            </a:endParaRPr>
          </a:p>
        </p:txBody>
      </p:sp>
      <p:sp>
        <p:nvSpPr>
          <p:cNvPr id="315" name="Shape 2622"/>
          <p:cNvSpPr/>
          <p:nvPr/>
        </p:nvSpPr>
        <p:spPr>
          <a:xfrm>
            <a:off x="4105244" y="386673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accent3"/>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Light" charset="0"/>
              <a:ea typeface="Lato Light" charset="0"/>
              <a:cs typeface="Lato Light" charset="0"/>
            </a:endParaRPr>
          </a:p>
        </p:txBody>
      </p:sp>
      <p:sp>
        <p:nvSpPr>
          <p:cNvPr id="316" name="TextBox 315">
            <a:extLst>
              <a:ext uri="{FF2B5EF4-FFF2-40B4-BE49-F238E27FC236}">
                <a16:creationId xmlns:a16="http://schemas.microsoft.com/office/drawing/2014/main" id="{DB3A4325-385A-47EB-953D-C0F2C301D429}"/>
              </a:ext>
            </a:extLst>
          </p:cNvPr>
          <p:cNvSpPr txBox="1"/>
          <p:nvPr/>
        </p:nvSpPr>
        <p:spPr>
          <a:xfrm>
            <a:off x="2507906" y="5573007"/>
            <a:ext cx="2493082" cy="832472"/>
          </a:xfrm>
          <a:prstGeom prst="rect">
            <a:avLst/>
          </a:prstGeom>
          <a:noFill/>
        </p:spPr>
        <p:txBody>
          <a:bodyPr wrap="square" rtlCol="0">
            <a:spAutoFit/>
          </a:bodyPr>
          <a:lstStyle/>
          <a:p>
            <a:pPr>
              <a:lnSpc>
                <a:spcPts val="2020"/>
              </a:lnSpc>
            </a:pPr>
            <a:r>
              <a:rPr lang="en-US" sz="1200" dirty="0">
                <a:latin typeface="Lato Light" charset="0"/>
                <a:ea typeface="Lato Light" charset="0"/>
                <a:cs typeface="Lato Light" charset="0"/>
              </a:rPr>
              <a:t>We could have gotten better scores if we can train on High Resource Language.</a:t>
            </a:r>
          </a:p>
        </p:txBody>
      </p:sp>
      <p:sp>
        <p:nvSpPr>
          <p:cNvPr id="317" name="Rectangle 316">
            <a:extLst>
              <a:ext uri="{FF2B5EF4-FFF2-40B4-BE49-F238E27FC236}">
                <a16:creationId xmlns:a16="http://schemas.microsoft.com/office/drawing/2014/main" id="{0B0A40CD-95DE-4983-9F5F-9E9954513C6A}"/>
              </a:ext>
            </a:extLst>
          </p:cNvPr>
          <p:cNvSpPr/>
          <p:nvPr/>
        </p:nvSpPr>
        <p:spPr>
          <a:xfrm>
            <a:off x="2502189" y="5303136"/>
            <a:ext cx="3319755" cy="300082"/>
          </a:xfrm>
          <a:prstGeom prst="rect">
            <a:avLst/>
          </a:prstGeom>
        </p:spPr>
        <p:txBody>
          <a:bodyPr wrap="none">
            <a:spAutoFit/>
          </a:bodyPr>
          <a:lstStyle/>
          <a:p>
            <a:r>
              <a:rPr lang="en-US" sz="1350" b="1" dirty="0">
                <a:solidFill>
                  <a:schemeClr val="tx2"/>
                </a:solidFill>
                <a:latin typeface="Lato" charset="0"/>
                <a:ea typeface="Lato" charset="0"/>
                <a:cs typeface="Lato" charset="0"/>
              </a:rPr>
              <a:t>Training with High Resource Language</a:t>
            </a:r>
          </a:p>
        </p:txBody>
      </p:sp>
      <p:sp>
        <p:nvSpPr>
          <p:cNvPr id="320" name="Shape 2546">
            <a:extLst>
              <a:ext uri="{FF2B5EF4-FFF2-40B4-BE49-F238E27FC236}">
                <a16:creationId xmlns:a16="http://schemas.microsoft.com/office/drawing/2014/main" id="{90F9DDB4-1066-45E3-94F0-503B24EEA487}"/>
              </a:ext>
            </a:extLst>
          </p:cNvPr>
          <p:cNvSpPr/>
          <p:nvPr/>
        </p:nvSpPr>
        <p:spPr>
          <a:xfrm>
            <a:off x="2239607" y="5361588"/>
            <a:ext cx="284853" cy="152967"/>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Lato Light" charset="0"/>
              <a:ea typeface="Lato Light" charset="0"/>
              <a:cs typeface="Lato Light" charset="0"/>
            </a:endParaRPr>
          </a:p>
        </p:txBody>
      </p:sp>
    </p:spTree>
    <p:extLst>
      <p:ext uri="{BB962C8B-B14F-4D97-AF65-F5344CB8AC3E}">
        <p14:creationId xmlns:p14="http://schemas.microsoft.com/office/powerpoint/2010/main" val="19971318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322044" y="4065606"/>
            <a:ext cx="1726750" cy="524382"/>
            <a:chOff x="990600" y="3042850"/>
            <a:chExt cx="1295400" cy="393286"/>
          </a:xfrm>
        </p:grpSpPr>
        <p:sp>
          <p:nvSpPr>
            <p:cNvPr id="9" name="TextBox 8"/>
            <p:cNvSpPr txBox="1"/>
            <p:nvPr/>
          </p:nvSpPr>
          <p:spPr>
            <a:xfrm>
              <a:off x="990600" y="3042850"/>
              <a:ext cx="1295400" cy="253915"/>
            </a:xfrm>
            <a:prstGeom prst="rect">
              <a:avLst/>
            </a:prstGeom>
            <a:noFill/>
          </p:spPr>
          <p:txBody>
            <a:bodyPr wrap="square" rtlCol="0">
              <a:spAutoFit/>
            </a:bodyPr>
            <a:lstStyle/>
            <a:p>
              <a:pPr algn="ctr"/>
              <a:r>
                <a:rPr lang="en-US" sz="1600" dirty="0">
                  <a:solidFill>
                    <a:schemeClr val="tx2"/>
                  </a:solidFill>
                  <a:latin typeface="Lato Regular"/>
                  <a:cs typeface="Lato Regular"/>
                </a:rPr>
                <a:t>Mandeep Singh</a:t>
              </a:r>
            </a:p>
          </p:txBody>
        </p:sp>
        <p:sp>
          <p:nvSpPr>
            <p:cNvPr id="10" name="TextBox 9"/>
            <p:cNvSpPr txBox="1"/>
            <p:nvPr/>
          </p:nvSpPr>
          <p:spPr>
            <a:xfrm>
              <a:off x="990600" y="3239929"/>
              <a:ext cx="1295400" cy="196207"/>
            </a:xfrm>
            <a:prstGeom prst="rect">
              <a:avLst/>
            </a:prstGeom>
            <a:noFill/>
          </p:spPr>
          <p:txBody>
            <a:bodyPr wrap="square" rtlCol="0">
              <a:spAutoFit/>
            </a:bodyPr>
            <a:lstStyle/>
            <a:p>
              <a:pPr algn="ctr"/>
              <a:endParaRPr lang="en-US" sz="1100" dirty="0">
                <a:solidFill>
                  <a:schemeClr val="tx2"/>
                </a:solidFill>
                <a:latin typeface="Lato Regular"/>
                <a:cs typeface="Lato Regular"/>
              </a:endParaRPr>
            </a:p>
          </p:txBody>
        </p:sp>
      </p:grpSp>
      <p:grpSp>
        <p:nvGrpSpPr>
          <p:cNvPr id="12" name="Group 11"/>
          <p:cNvGrpSpPr/>
          <p:nvPr/>
        </p:nvGrpSpPr>
        <p:grpSpPr>
          <a:xfrm>
            <a:off x="3861382" y="4065606"/>
            <a:ext cx="1726750" cy="524382"/>
            <a:chOff x="990600" y="3042850"/>
            <a:chExt cx="1295400" cy="393286"/>
          </a:xfrm>
        </p:grpSpPr>
        <p:sp>
          <p:nvSpPr>
            <p:cNvPr id="13" name="TextBox 12"/>
            <p:cNvSpPr txBox="1"/>
            <p:nvPr/>
          </p:nvSpPr>
          <p:spPr>
            <a:xfrm>
              <a:off x="990600" y="3042850"/>
              <a:ext cx="1295400" cy="253915"/>
            </a:xfrm>
            <a:prstGeom prst="rect">
              <a:avLst/>
            </a:prstGeom>
            <a:noFill/>
          </p:spPr>
          <p:txBody>
            <a:bodyPr wrap="square" rtlCol="0">
              <a:spAutoFit/>
            </a:bodyPr>
            <a:lstStyle/>
            <a:p>
              <a:pPr algn="ctr"/>
              <a:r>
                <a:rPr lang="en-US" sz="1600" dirty="0" err="1">
                  <a:solidFill>
                    <a:schemeClr val="tx2"/>
                  </a:solidFill>
                  <a:latin typeface="Lato Regular"/>
                  <a:cs typeface="Lato Regular"/>
                </a:rPr>
                <a:t>Fasih</a:t>
              </a:r>
              <a:r>
                <a:rPr lang="en-US" sz="1600" dirty="0">
                  <a:solidFill>
                    <a:schemeClr val="tx2"/>
                  </a:solidFill>
                  <a:latin typeface="Lato Regular"/>
                  <a:cs typeface="Lato Regular"/>
                </a:rPr>
                <a:t> </a:t>
              </a:r>
              <a:r>
                <a:rPr lang="en-US" sz="1600" dirty="0" err="1">
                  <a:solidFill>
                    <a:schemeClr val="tx2"/>
                  </a:solidFill>
                  <a:latin typeface="Lato Regular"/>
                  <a:cs typeface="Lato Regular"/>
                </a:rPr>
                <a:t>Tiwana</a:t>
              </a:r>
              <a:endParaRPr lang="en-US" sz="1600" dirty="0">
                <a:solidFill>
                  <a:schemeClr val="tx2"/>
                </a:solidFill>
                <a:latin typeface="Lato Regular"/>
                <a:cs typeface="Lato Regular"/>
              </a:endParaRPr>
            </a:p>
          </p:txBody>
        </p:sp>
        <p:sp>
          <p:nvSpPr>
            <p:cNvPr id="14" name="TextBox 13"/>
            <p:cNvSpPr txBox="1"/>
            <p:nvPr/>
          </p:nvSpPr>
          <p:spPr>
            <a:xfrm>
              <a:off x="990600" y="3239929"/>
              <a:ext cx="1295400" cy="196207"/>
            </a:xfrm>
            <a:prstGeom prst="rect">
              <a:avLst/>
            </a:prstGeom>
            <a:noFill/>
          </p:spPr>
          <p:txBody>
            <a:bodyPr wrap="square" rtlCol="0">
              <a:spAutoFit/>
            </a:bodyPr>
            <a:lstStyle/>
            <a:p>
              <a:pPr algn="ctr"/>
              <a:endParaRPr lang="en-US" sz="1100" dirty="0">
                <a:solidFill>
                  <a:schemeClr val="tx2"/>
                </a:solidFill>
                <a:latin typeface="Lato Regular"/>
                <a:cs typeface="Lato Regular"/>
              </a:endParaRPr>
            </a:p>
          </p:txBody>
        </p:sp>
      </p:grpSp>
      <p:grpSp>
        <p:nvGrpSpPr>
          <p:cNvPr id="16" name="Group 15"/>
          <p:cNvGrpSpPr/>
          <p:nvPr/>
        </p:nvGrpSpPr>
        <p:grpSpPr>
          <a:xfrm>
            <a:off x="6299147" y="4028916"/>
            <a:ext cx="1726750" cy="524382"/>
            <a:chOff x="990600" y="3042850"/>
            <a:chExt cx="1295400" cy="393286"/>
          </a:xfrm>
        </p:grpSpPr>
        <p:sp>
          <p:nvSpPr>
            <p:cNvPr id="17" name="TextBox 16"/>
            <p:cNvSpPr txBox="1"/>
            <p:nvPr/>
          </p:nvSpPr>
          <p:spPr>
            <a:xfrm>
              <a:off x="990600" y="3042850"/>
              <a:ext cx="1295400" cy="253915"/>
            </a:xfrm>
            <a:prstGeom prst="rect">
              <a:avLst/>
            </a:prstGeom>
            <a:noFill/>
          </p:spPr>
          <p:txBody>
            <a:bodyPr wrap="square" rtlCol="0">
              <a:spAutoFit/>
            </a:bodyPr>
            <a:lstStyle/>
            <a:p>
              <a:pPr algn="ctr"/>
              <a:r>
                <a:rPr lang="en-US" sz="1600" dirty="0">
                  <a:solidFill>
                    <a:schemeClr val="tx2"/>
                  </a:solidFill>
                  <a:latin typeface="Lato Regular"/>
                  <a:cs typeface="Lato Regular"/>
                </a:rPr>
                <a:t>Derek Chen</a:t>
              </a:r>
            </a:p>
          </p:txBody>
        </p:sp>
        <p:sp>
          <p:nvSpPr>
            <p:cNvPr id="18" name="TextBox 17"/>
            <p:cNvSpPr txBox="1"/>
            <p:nvPr/>
          </p:nvSpPr>
          <p:spPr>
            <a:xfrm>
              <a:off x="990600" y="3239929"/>
              <a:ext cx="1295400" cy="196207"/>
            </a:xfrm>
            <a:prstGeom prst="rect">
              <a:avLst/>
            </a:prstGeom>
            <a:noFill/>
          </p:spPr>
          <p:txBody>
            <a:bodyPr wrap="square" rtlCol="0">
              <a:spAutoFit/>
            </a:bodyPr>
            <a:lstStyle/>
            <a:p>
              <a:pPr algn="ctr"/>
              <a:endParaRPr lang="en-US" sz="1100" dirty="0">
                <a:solidFill>
                  <a:schemeClr val="tx2"/>
                </a:solidFill>
                <a:latin typeface="Lato Regular"/>
                <a:cs typeface="Lato Regular"/>
              </a:endParaRPr>
            </a:p>
          </p:txBody>
        </p:sp>
      </p:grpSp>
      <p:grpSp>
        <p:nvGrpSpPr>
          <p:cNvPr id="20" name="Group 19"/>
          <p:cNvGrpSpPr/>
          <p:nvPr/>
        </p:nvGrpSpPr>
        <p:grpSpPr>
          <a:xfrm>
            <a:off x="8736912" y="4065606"/>
            <a:ext cx="1726750" cy="524382"/>
            <a:chOff x="990600" y="3042850"/>
            <a:chExt cx="1295400" cy="393286"/>
          </a:xfrm>
        </p:grpSpPr>
        <p:sp>
          <p:nvSpPr>
            <p:cNvPr id="21" name="TextBox 20"/>
            <p:cNvSpPr txBox="1"/>
            <p:nvPr/>
          </p:nvSpPr>
          <p:spPr>
            <a:xfrm>
              <a:off x="990600" y="3042850"/>
              <a:ext cx="1295400" cy="253915"/>
            </a:xfrm>
            <a:prstGeom prst="rect">
              <a:avLst/>
            </a:prstGeom>
            <a:noFill/>
          </p:spPr>
          <p:txBody>
            <a:bodyPr wrap="square" rtlCol="0">
              <a:spAutoFit/>
            </a:bodyPr>
            <a:lstStyle>
              <a:defPPr>
                <a:defRPr lang="en-US"/>
              </a:defPPr>
              <a:lvl1pPr algn="ctr">
                <a:defRPr sz="1600">
                  <a:solidFill>
                    <a:schemeClr val="tx2"/>
                  </a:solidFill>
                  <a:latin typeface="Lato Regular"/>
                  <a:cs typeface="Lato Regular"/>
                </a:defRPr>
              </a:lvl1pPr>
            </a:lstStyle>
            <a:p>
              <a:r>
                <a:rPr lang="en-US" dirty="0"/>
                <a:t>Jan </a:t>
              </a:r>
              <a:r>
                <a:rPr lang="en-US" dirty="0" err="1"/>
                <a:t>Urquico</a:t>
              </a:r>
              <a:endParaRPr lang="en-US" dirty="0"/>
            </a:p>
          </p:txBody>
        </p:sp>
        <p:sp>
          <p:nvSpPr>
            <p:cNvPr id="22" name="TextBox 21"/>
            <p:cNvSpPr txBox="1"/>
            <p:nvPr/>
          </p:nvSpPr>
          <p:spPr>
            <a:xfrm>
              <a:off x="990600" y="3239929"/>
              <a:ext cx="1295400" cy="196207"/>
            </a:xfrm>
            <a:prstGeom prst="rect">
              <a:avLst/>
            </a:prstGeom>
            <a:noFill/>
          </p:spPr>
          <p:txBody>
            <a:bodyPr wrap="square" rtlCol="0">
              <a:spAutoFit/>
            </a:bodyPr>
            <a:lstStyle/>
            <a:p>
              <a:pPr algn="ctr"/>
              <a:endParaRPr lang="en-US" sz="1100" dirty="0">
                <a:solidFill>
                  <a:schemeClr val="tx2"/>
                </a:solidFill>
                <a:latin typeface="Lato Regular"/>
                <a:cs typeface="Lato Regular"/>
              </a:endParaRPr>
            </a:p>
          </p:txBody>
        </p:sp>
      </p:grpSp>
      <p:grpSp>
        <p:nvGrpSpPr>
          <p:cNvPr id="62" name="Group 61"/>
          <p:cNvGrpSpPr/>
          <p:nvPr/>
        </p:nvGrpSpPr>
        <p:grpSpPr>
          <a:xfrm>
            <a:off x="3006075" y="241509"/>
            <a:ext cx="6179850" cy="1039544"/>
            <a:chOff x="5988388" y="483017"/>
            <a:chExt cx="12359700" cy="2079087"/>
          </a:xfrm>
        </p:grpSpPr>
        <p:sp>
          <p:nvSpPr>
            <p:cNvPr id="63" name="TextBox 62"/>
            <p:cNvSpPr txBox="1"/>
            <p:nvPr/>
          </p:nvSpPr>
          <p:spPr>
            <a:xfrm>
              <a:off x="5988388" y="483017"/>
              <a:ext cx="12359700" cy="1446533"/>
            </a:xfrm>
            <a:prstGeom prst="rect">
              <a:avLst/>
            </a:prstGeom>
            <a:noFill/>
          </p:spPr>
          <p:txBody>
            <a:bodyPr wrap="square" lIns="45711" tIns="22856" rIns="45711" bIns="22856" rtlCol="0">
              <a:spAutoFit/>
            </a:bodyPr>
            <a:lstStyle/>
            <a:p>
              <a:pPr algn="ctr"/>
              <a:r>
                <a:rPr lang="id-ID" sz="4400" b="1" dirty="0">
                  <a:solidFill>
                    <a:schemeClr val="tx2"/>
                  </a:solidFill>
                  <a:latin typeface="Lato Regular"/>
                  <a:cs typeface="Lato Regular"/>
                </a:rPr>
                <a:t>Meet Our Great Team</a:t>
              </a:r>
            </a:p>
          </p:txBody>
        </p:sp>
        <p:sp>
          <p:nvSpPr>
            <p:cNvPr id="64" name="Rectangle 63"/>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sp>
          <p:nvSpPr>
            <p:cNvPr id="65" name="Subtitle 2"/>
            <p:cNvSpPr txBox="1">
              <a:spLocks/>
            </p:cNvSpPr>
            <p:nvPr/>
          </p:nvSpPr>
          <p:spPr>
            <a:xfrm>
              <a:off x="6361236" y="1634834"/>
              <a:ext cx="11655185"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550" dirty="0">
                <a:solidFill>
                  <a:schemeClr val="accent1"/>
                </a:solidFill>
                <a:latin typeface="Lato Light"/>
                <a:cs typeface="Lato Light"/>
              </a:endParaRPr>
            </a:p>
          </p:txBody>
        </p:sp>
      </p:grpSp>
      <p:pic>
        <p:nvPicPr>
          <p:cNvPr id="28" name="Picture Placeholder 27" descr="A person wearing a red hat&#10;&#10;Description automatically generated with low confidence">
            <a:extLst>
              <a:ext uri="{FF2B5EF4-FFF2-40B4-BE49-F238E27FC236}">
                <a16:creationId xmlns:a16="http://schemas.microsoft.com/office/drawing/2014/main" id="{642EA3BE-DA81-4ABF-A02B-9FA6C29C16B8}"/>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3191" r="3191"/>
          <a:stretch>
            <a:fillRect/>
          </a:stretch>
        </p:blipFill>
        <p:spPr>
          <a:xfrm>
            <a:off x="1111250" y="1803400"/>
            <a:ext cx="2132013" cy="2133600"/>
          </a:xfrm>
        </p:spPr>
      </p:pic>
      <p:pic>
        <p:nvPicPr>
          <p:cNvPr id="33" name="Picture Placeholder 32" descr="A person wearing glasses&#10;&#10;Description automatically generated with medium confidence">
            <a:extLst>
              <a:ext uri="{FF2B5EF4-FFF2-40B4-BE49-F238E27FC236}">
                <a16:creationId xmlns:a16="http://schemas.microsoft.com/office/drawing/2014/main" id="{546F244E-E529-44E4-B4BB-55A5C79DBB00}"/>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t="6934" b="6934"/>
          <a:stretch>
            <a:fillRect/>
          </a:stretch>
        </p:blipFill>
        <p:spPr>
          <a:xfrm>
            <a:off x="3657600" y="1803400"/>
            <a:ext cx="2133600" cy="2133600"/>
          </a:xfrm>
        </p:spPr>
      </p:pic>
      <p:pic>
        <p:nvPicPr>
          <p:cNvPr id="23" name="Picture Placeholder 22" descr="A person in a suit&#10;&#10;Description automatically generated with low confidence">
            <a:extLst>
              <a:ext uri="{FF2B5EF4-FFF2-40B4-BE49-F238E27FC236}">
                <a16:creationId xmlns:a16="http://schemas.microsoft.com/office/drawing/2014/main" id="{D3B1D499-00CE-4DAA-9B3D-EA0B1E06E8C7}"/>
              </a:ext>
            </a:extLst>
          </p:cNvPr>
          <p:cNvPicPr>
            <a:picLocks noGrp="1" noChangeAspect="1"/>
          </p:cNvPicPr>
          <p:nvPr>
            <p:ph type="pic" sz="quarter" idx="17"/>
          </p:nvPr>
        </p:nvPicPr>
        <p:blipFill>
          <a:blip r:embed="rId4">
            <a:extLst>
              <a:ext uri="{28A0092B-C50C-407E-A947-70E740481C1C}">
                <a14:useLocalDpi xmlns:a14="http://schemas.microsoft.com/office/drawing/2010/main" val="0"/>
              </a:ext>
            </a:extLst>
          </a:blip>
          <a:srcRect/>
          <a:stretch>
            <a:fillRect/>
          </a:stretch>
        </p:blipFill>
        <p:spPr>
          <a:xfrm>
            <a:off x="6096000" y="1803400"/>
            <a:ext cx="2133600" cy="2133600"/>
          </a:xfrm>
        </p:spPr>
      </p:pic>
      <p:pic>
        <p:nvPicPr>
          <p:cNvPr id="15" name="Picture Placeholder 14" descr="A person taking a selfie&#10;&#10;Description automatically generated with medium confidence">
            <a:extLst>
              <a:ext uri="{FF2B5EF4-FFF2-40B4-BE49-F238E27FC236}">
                <a16:creationId xmlns:a16="http://schemas.microsoft.com/office/drawing/2014/main" id="{1D2A664A-09C3-41BB-BE9C-90BE0C6D3DEB}"/>
              </a:ext>
            </a:extLst>
          </p:cNvPr>
          <p:cNvPicPr>
            <a:picLocks noGrp="1" noChangeAspect="1"/>
          </p:cNvPicPr>
          <p:nvPr>
            <p:ph type="pic" sz="quarter" idx="18"/>
          </p:nvPr>
        </p:nvPicPr>
        <p:blipFill>
          <a:blip r:embed="rId5">
            <a:extLst>
              <a:ext uri="{28A0092B-C50C-407E-A947-70E740481C1C}">
                <a14:useLocalDpi xmlns:a14="http://schemas.microsoft.com/office/drawing/2010/main" val="0"/>
              </a:ext>
            </a:extLst>
          </a:blip>
          <a:srcRect l="37" r="37"/>
          <a:stretch>
            <a:fillRect/>
          </a:stretch>
        </p:blipFill>
        <p:spPr>
          <a:xfrm>
            <a:off x="8534400" y="1803400"/>
            <a:ext cx="2132013" cy="2133600"/>
          </a:xfrm>
        </p:spPr>
      </p:pic>
      <p:sp>
        <p:nvSpPr>
          <p:cNvPr id="44" name="TextBox 43">
            <a:extLst>
              <a:ext uri="{FF2B5EF4-FFF2-40B4-BE49-F238E27FC236}">
                <a16:creationId xmlns:a16="http://schemas.microsoft.com/office/drawing/2014/main" id="{E58B7D14-0C5F-4E89-935E-B84987C154F3}"/>
              </a:ext>
            </a:extLst>
          </p:cNvPr>
          <p:cNvSpPr txBox="1"/>
          <p:nvPr/>
        </p:nvSpPr>
        <p:spPr>
          <a:xfrm>
            <a:off x="1398912" y="4485970"/>
            <a:ext cx="1496672" cy="369332"/>
          </a:xfrm>
          <a:prstGeom prst="rect">
            <a:avLst/>
          </a:prstGeom>
          <a:noFill/>
        </p:spPr>
        <p:txBody>
          <a:bodyPr wrap="square">
            <a:spAutoFit/>
          </a:bodyPr>
          <a:lstStyle/>
          <a:p>
            <a:r>
              <a:rPr lang="en-US" dirty="0"/>
              <a:t>@mand2201</a:t>
            </a:r>
          </a:p>
        </p:txBody>
      </p:sp>
      <p:sp>
        <p:nvSpPr>
          <p:cNvPr id="45" name="TextBox 44">
            <a:extLst>
              <a:ext uri="{FF2B5EF4-FFF2-40B4-BE49-F238E27FC236}">
                <a16:creationId xmlns:a16="http://schemas.microsoft.com/office/drawing/2014/main" id="{3AF7CB5C-C824-44B5-9C1D-1460017DE13A}"/>
              </a:ext>
            </a:extLst>
          </p:cNvPr>
          <p:cNvSpPr txBox="1"/>
          <p:nvPr/>
        </p:nvSpPr>
        <p:spPr>
          <a:xfrm>
            <a:off x="8966990" y="4485970"/>
            <a:ext cx="1496672" cy="369332"/>
          </a:xfrm>
          <a:prstGeom prst="rect">
            <a:avLst/>
          </a:prstGeom>
          <a:noFill/>
        </p:spPr>
        <p:txBody>
          <a:bodyPr wrap="square">
            <a:spAutoFit/>
          </a:bodyPr>
          <a:lstStyle/>
          <a:p>
            <a:r>
              <a:rPr lang="en-US" dirty="0"/>
              <a:t>@janurquico</a:t>
            </a:r>
          </a:p>
        </p:txBody>
      </p:sp>
      <p:sp>
        <p:nvSpPr>
          <p:cNvPr id="46" name="TextBox 45">
            <a:extLst>
              <a:ext uri="{FF2B5EF4-FFF2-40B4-BE49-F238E27FC236}">
                <a16:creationId xmlns:a16="http://schemas.microsoft.com/office/drawing/2014/main" id="{682F9486-801C-4D27-AF30-FD01673B86DC}"/>
              </a:ext>
            </a:extLst>
          </p:cNvPr>
          <p:cNvSpPr txBox="1"/>
          <p:nvPr/>
        </p:nvSpPr>
        <p:spPr>
          <a:xfrm>
            <a:off x="6461645" y="4485970"/>
            <a:ext cx="1496672" cy="369332"/>
          </a:xfrm>
          <a:prstGeom prst="rect">
            <a:avLst/>
          </a:prstGeom>
          <a:noFill/>
        </p:spPr>
        <p:txBody>
          <a:bodyPr wrap="square">
            <a:spAutoFit/>
          </a:bodyPr>
          <a:lstStyle/>
          <a:p>
            <a:r>
              <a:rPr lang="en-US" dirty="0"/>
              <a:t>@dinganc</a:t>
            </a:r>
          </a:p>
        </p:txBody>
      </p:sp>
      <p:sp>
        <p:nvSpPr>
          <p:cNvPr id="47" name="TextBox 46">
            <a:extLst>
              <a:ext uri="{FF2B5EF4-FFF2-40B4-BE49-F238E27FC236}">
                <a16:creationId xmlns:a16="http://schemas.microsoft.com/office/drawing/2014/main" id="{DF6BEB06-8862-448C-A094-DA6D56BE8198}"/>
              </a:ext>
            </a:extLst>
          </p:cNvPr>
          <p:cNvSpPr txBox="1"/>
          <p:nvPr/>
        </p:nvSpPr>
        <p:spPr>
          <a:xfrm>
            <a:off x="3969413" y="4485970"/>
            <a:ext cx="1496672" cy="369332"/>
          </a:xfrm>
          <a:prstGeom prst="rect">
            <a:avLst/>
          </a:prstGeom>
          <a:noFill/>
        </p:spPr>
        <p:txBody>
          <a:bodyPr wrap="square">
            <a:spAutoFit/>
          </a:bodyPr>
          <a:lstStyle/>
          <a:p>
            <a:r>
              <a:rPr lang="en-US" dirty="0"/>
              <a:t>@tiwanafasih</a:t>
            </a:r>
          </a:p>
        </p:txBody>
      </p:sp>
      <p:pic>
        <p:nvPicPr>
          <p:cNvPr id="2050" name="Picture 2" descr="Slack Review | PCMag">
            <a:extLst>
              <a:ext uri="{FF2B5EF4-FFF2-40B4-BE49-F238E27FC236}">
                <a16:creationId xmlns:a16="http://schemas.microsoft.com/office/drawing/2014/main" id="{2A55922E-CE9B-4FCE-9C95-6EBB9B33F3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083" y="4379005"/>
            <a:ext cx="1024883" cy="575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44064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1000"/>
                                        <p:tgtEl>
                                          <p:spTgt spid="62"/>
                                        </p:tgtEl>
                                      </p:cBhvr>
                                    </p:animEffect>
                                    <p:anim calcmode="lin" valueType="num">
                                      <p:cBhvr>
                                        <p:cTn id="32" dur="1000" fill="hold"/>
                                        <p:tgtEl>
                                          <p:spTgt spid="62"/>
                                        </p:tgtEl>
                                        <p:attrNameLst>
                                          <p:attrName>ppt_x</p:attrName>
                                        </p:attrNameLst>
                                      </p:cBhvr>
                                      <p:tavLst>
                                        <p:tav tm="0">
                                          <p:val>
                                            <p:strVal val="#ppt_x"/>
                                          </p:val>
                                        </p:tav>
                                        <p:tav tm="100000">
                                          <p:val>
                                            <p:strVal val="#ppt_x"/>
                                          </p:val>
                                        </p:tav>
                                      </p:tavLst>
                                    </p:anim>
                                    <p:anim calcmode="lin" valueType="num">
                                      <p:cBhvr>
                                        <p:cTn id="33"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940</Words>
  <Application>Microsoft Office PowerPoint</Application>
  <PresentationFormat>Widescreen</PresentationFormat>
  <Paragraphs>145</Paragraphs>
  <Slides>10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-apple-system</vt:lpstr>
      <vt:lpstr>Arial</vt:lpstr>
      <vt:lpstr>Calibri</vt:lpstr>
      <vt:lpstr>Calibri Light</vt:lpstr>
      <vt:lpstr>Lato</vt:lpstr>
      <vt:lpstr>Lato Black</vt:lpstr>
      <vt:lpstr>Lato Light</vt:lpstr>
      <vt:lpstr>Lato Regular</vt:lpstr>
      <vt:lpstr>Open Sans Light</vt:lpstr>
      <vt:lpstr>SFMono-Regular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Mandeep Singh</dc:creator>
  <cp:lastModifiedBy>Mandeep Singh</cp:lastModifiedBy>
  <cp:revision>33</cp:revision>
  <dcterms:created xsi:type="dcterms:W3CDTF">2021-04-20T23:36:06Z</dcterms:created>
  <dcterms:modified xsi:type="dcterms:W3CDTF">2021-04-22T04:31:42Z</dcterms:modified>
</cp:coreProperties>
</file>