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635"/>
            <a:ext cx="3247390" cy="3247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ATL1</dc:creator>
  <cp:lastModifiedBy>Lenovo</cp:lastModifiedBy>
  <cp:revision>1</cp:revision>
  <dcterms:created xsi:type="dcterms:W3CDTF">2020-06-09T04:29:55Z</dcterms:created>
  <dcterms:modified xsi:type="dcterms:W3CDTF">2020-06-09T04:29:56Z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1033-11.2.0.9396</vt:lpwstr>
  </property>
</Properties>
</file>