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04_D539923F.xml" ContentType="application/vnd.ms-powerpoint.comment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73" r:id="rId5"/>
    <p:sldId id="261" r:id="rId6"/>
    <p:sldId id="275" r:id="rId7"/>
    <p:sldId id="259" r:id="rId8"/>
    <p:sldId id="260" r:id="rId9"/>
    <p:sldId id="266" r:id="rId10"/>
    <p:sldId id="267" r:id="rId11"/>
    <p:sldId id="268" r:id="rId12"/>
    <p:sldId id="270" r:id="rId13"/>
    <p:sldId id="271" r:id="rId14"/>
    <p:sldId id="272" r:id="rId15"/>
    <p:sldId id="274" r:id="rId16"/>
    <p:sldId id="263"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3741573-B37F-ACBD-D313-24BEC29D3DD4}" name="Mandeep Singh Bikramjit Rahi" initials="MSBR" userId="Mandeep Singh Bikramjit Rahi"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2D12F4-E8BB-4AD0-9A50-03267D9176E3}" v="229" dt="2022-10-05T20:59:27.234"/>
    <p1510:client id="{02784A9C-7B5C-4DED-9803-EEC461221080}" v="1910" dt="2022-10-05T23:08:46.887"/>
    <p1510:client id="{1558FB32-2D74-4BFF-8A5A-3FA084168228}" v="2" dt="2022-10-06T00:22:43.715"/>
    <p1510:client id="{155DCAFF-A582-4677-A2E5-0AA2C0E3AF4F}" v="1442" dt="2022-10-06T19:45:06.586"/>
    <p1510:client id="{326A6943-F0B9-4535-A884-8DD13EFE8714}" v="52" dt="2022-10-05T23:18:33.845"/>
    <p1510:client id="{3ADF99C4-BD6A-4398-B1A5-879F46D02453}" v="80" dt="2022-10-05T22:35:04.129"/>
    <p1510:client id="{3CB2D382-0ABE-410F-9ABE-CDAA1B3C2771}" v="28" dt="2022-10-05T22:06:04.479"/>
    <p1510:client id="{51E244B1-C503-2D46-B8DD-A8B7F3DF3552}" v="342" dt="2022-10-06T01:22:27.129"/>
    <p1510:client id="{5E6A9B6B-568F-4663-B27A-4B3115B024D1}" v="353" dt="2022-10-05T22:45:42.896"/>
    <p1510:client id="{7C9F226A-9DF2-431D-B146-1B372D32DFCA}" v="1" dt="2022-10-05T22:50:32.963"/>
    <p1510:client id="{AC3F067A-907C-42B4-B962-F836DD501552}" v="7" dt="2022-10-05T20:40:17.993"/>
    <p1510:client id="{C3812BA2-F961-45C9-A70D-D41E0ECC7E9F}" v="45" dt="2022-10-05T20:26:58.210"/>
    <p1510:client id="{C7FAF8DA-87AA-4E61-97F0-4FE265869205}" v="977" dt="2022-10-05T21:50:59.734"/>
    <p1510:client id="{E1535609-A6D2-4855-B29B-486F06186C3E}" v="16" dt="2022-10-06T00:02:35.104"/>
    <p1510:client id="{FF7E40EC-D314-46FE-9ACE-AA6D69B096FC}" v="112" dt="2022-10-05T22:52:20.4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 Yuqiu" userId="S::chen3485@purdue.edu::fd42295d-2c27-416c-a385-e1e2fe904cdb" providerId="AD" clId="Web-{002D12F4-E8BB-4AD0-9A50-03267D9176E3}"/>
    <pc:docChg chg="addSld modSld sldOrd">
      <pc:chgData name="Chen, Yuqiu" userId="S::chen3485@purdue.edu::fd42295d-2c27-416c-a385-e1e2fe904cdb" providerId="AD" clId="Web-{002D12F4-E8BB-4AD0-9A50-03267D9176E3}" dt="2022-10-05T20:59:27.234" v="149" actId="20577"/>
      <pc:docMkLst>
        <pc:docMk/>
      </pc:docMkLst>
      <pc:sldChg chg="addSp delSp modSp">
        <pc:chgData name="Chen, Yuqiu" userId="S::chen3485@purdue.edu::fd42295d-2c27-416c-a385-e1e2fe904cdb" providerId="AD" clId="Web-{002D12F4-E8BB-4AD0-9A50-03267D9176E3}" dt="2022-10-05T20:44:39.008" v="75"/>
        <pc:sldMkLst>
          <pc:docMk/>
          <pc:sldMk cId="1643343380" sldId="258"/>
        </pc:sldMkLst>
        <pc:spChg chg="add mod">
          <ac:chgData name="Chen, Yuqiu" userId="S::chen3485@purdue.edu::fd42295d-2c27-416c-a385-e1e2fe904cdb" providerId="AD" clId="Web-{002D12F4-E8BB-4AD0-9A50-03267D9176E3}" dt="2022-10-05T20:44:39.008" v="75"/>
          <ac:spMkLst>
            <pc:docMk/>
            <pc:sldMk cId="1643343380" sldId="258"/>
            <ac:spMk id="3" creationId="{7BAA0B58-1D7A-1F35-25CF-81A02F1D1EAF}"/>
          </ac:spMkLst>
        </pc:spChg>
        <pc:spChg chg="mod ord">
          <ac:chgData name="Chen, Yuqiu" userId="S::chen3485@purdue.edu::fd42295d-2c27-416c-a385-e1e2fe904cdb" providerId="AD" clId="Web-{002D12F4-E8BB-4AD0-9A50-03267D9176E3}" dt="2022-10-05T20:44:39.008" v="75"/>
          <ac:spMkLst>
            <pc:docMk/>
            <pc:sldMk cId="1643343380" sldId="258"/>
            <ac:spMk id="4" creationId="{EE77CD65-D3FF-4011-1E21-0539C4B0843B}"/>
          </ac:spMkLst>
        </pc:spChg>
        <pc:spChg chg="mod">
          <ac:chgData name="Chen, Yuqiu" userId="S::chen3485@purdue.edu::fd42295d-2c27-416c-a385-e1e2fe904cdb" providerId="AD" clId="Web-{002D12F4-E8BB-4AD0-9A50-03267D9176E3}" dt="2022-10-05T20:44:39.008" v="75"/>
          <ac:spMkLst>
            <pc:docMk/>
            <pc:sldMk cId="1643343380" sldId="258"/>
            <ac:spMk id="5" creationId="{F8372226-1790-C651-9ECD-317FCE89E967}"/>
          </ac:spMkLst>
        </pc:spChg>
        <pc:spChg chg="add ord">
          <ac:chgData name="Chen, Yuqiu" userId="S::chen3485@purdue.edu::fd42295d-2c27-416c-a385-e1e2fe904cdb" providerId="AD" clId="Web-{002D12F4-E8BB-4AD0-9A50-03267D9176E3}" dt="2022-10-05T20:44:39.008" v="75"/>
          <ac:spMkLst>
            <pc:docMk/>
            <pc:sldMk cId="1643343380" sldId="258"/>
            <ac:spMk id="6" creationId="{BA7376CD-6F94-F52B-4CEF-82EADE89C856}"/>
          </ac:spMkLst>
        </pc:spChg>
        <pc:spChg chg="del">
          <ac:chgData name="Chen, Yuqiu" userId="S::chen3485@purdue.edu::fd42295d-2c27-416c-a385-e1e2fe904cdb" providerId="AD" clId="Web-{002D12F4-E8BB-4AD0-9A50-03267D9176E3}" dt="2022-10-05T20:44:39.008" v="75"/>
          <ac:spMkLst>
            <pc:docMk/>
            <pc:sldMk cId="1643343380" sldId="258"/>
            <ac:spMk id="10" creationId="{2B566528-1B12-4246-9431-5C2D7D081168}"/>
          </ac:spMkLst>
        </pc:spChg>
        <pc:spChg chg="add">
          <ac:chgData name="Chen, Yuqiu" userId="S::chen3485@purdue.edu::fd42295d-2c27-416c-a385-e1e2fe904cdb" providerId="AD" clId="Web-{002D12F4-E8BB-4AD0-9A50-03267D9176E3}" dt="2022-10-05T20:44:39.008" v="75"/>
          <ac:spMkLst>
            <pc:docMk/>
            <pc:sldMk cId="1643343380" sldId="258"/>
            <ac:spMk id="23" creationId="{F13C74B1-5B17-4795-BED0-7140497B445A}"/>
          </ac:spMkLst>
        </pc:spChg>
        <pc:spChg chg="add">
          <ac:chgData name="Chen, Yuqiu" userId="S::chen3485@purdue.edu::fd42295d-2c27-416c-a385-e1e2fe904cdb" providerId="AD" clId="Web-{002D12F4-E8BB-4AD0-9A50-03267D9176E3}" dt="2022-10-05T20:44:39.008" v="75"/>
          <ac:spMkLst>
            <pc:docMk/>
            <pc:sldMk cId="1643343380" sldId="258"/>
            <ac:spMk id="25" creationId="{D4974D33-8DC5-464E-8C6D-BE58F0669C17}"/>
          </ac:spMkLst>
        </pc:spChg>
        <pc:grpChg chg="del">
          <ac:chgData name="Chen, Yuqiu" userId="S::chen3485@purdue.edu::fd42295d-2c27-416c-a385-e1e2fe904cdb" providerId="AD" clId="Web-{002D12F4-E8BB-4AD0-9A50-03267D9176E3}" dt="2022-10-05T20:44:39.008" v="75"/>
          <ac:grpSpMkLst>
            <pc:docMk/>
            <pc:sldMk cId="1643343380" sldId="258"/>
            <ac:grpSpMk id="12" creationId="{828A5161-06F1-46CF-8AD7-844680A59E13}"/>
          </ac:grpSpMkLst>
        </pc:grpChg>
        <pc:grpChg chg="del">
          <ac:chgData name="Chen, Yuqiu" userId="S::chen3485@purdue.edu::fd42295d-2c27-416c-a385-e1e2fe904cdb" providerId="AD" clId="Web-{002D12F4-E8BB-4AD0-9A50-03267D9176E3}" dt="2022-10-05T20:44:39.008" v="75"/>
          <ac:grpSpMkLst>
            <pc:docMk/>
            <pc:sldMk cId="1643343380" sldId="258"/>
            <ac:grpSpMk id="16" creationId="{5995D10D-E9C9-47DB-AE7E-801FEF38F5C9}"/>
          </ac:grpSpMkLst>
        </pc:grpChg>
        <pc:picChg chg="del">
          <ac:chgData name="Chen, Yuqiu" userId="S::chen3485@purdue.edu::fd42295d-2c27-416c-a385-e1e2fe904cdb" providerId="AD" clId="Web-{002D12F4-E8BB-4AD0-9A50-03267D9176E3}" dt="2022-10-05T20:44:32.149" v="73"/>
          <ac:picMkLst>
            <pc:docMk/>
            <pc:sldMk cId="1643343380" sldId="258"/>
            <ac:picMk id="2" creationId="{961EA0BD-A8A0-BA1B-0542-A6183BEEFECF}"/>
          </ac:picMkLst>
        </pc:picChg>
        <pc:picChg chg="add mod">
          <ac:chgData name="Chen, Yuqiu" userId="S::chen3485@purdue.edu::fd42295d-2c27-416c-a385-e1e2fe904cdb" providerId="AD" clId="Web-{002D12F4-E8BB-4AD0-9A50-03267D9176E3}" dt="2022-10-05T20:44:39.008" v="75"/>
          <ac:picMkLst>
            <pc:docMk/>
            <pc:sldMk cId="1643343380" sldId="258"/>
            <ac:picMk id="7" creationId="{C227AE0A-7E53-3C2C-C110-0B20B55163E8}"/>
          </ac:picMkLst>
        </pc:picChg>
      </pc:sldChg>
      <pc:sldChg chg="addSp modSp new ord">
        <pc:chgData name="Chen, Yuqiu" userId="S::chen3485@purdue.edu::fd42295d-2c27-416c-a385-e1e2fe904cdb" providerId="AD" clId="Web-{002D12F4-E8BB-4AD0-9A50-03267D9176E3}" dt="2022-10-05T20:59:27.234" v="149" actId="20577"/>
        <pc:sldMkLst>
          <pc:docMk/>
          <pc:sldMk cId="4096224041" sldId="273"/>
        </pc:sldMkLst>
        <pc:spChg chg="mod">
          <ac:chgData name="Chen, Yuqiu" userId="S::chen3485@purdue.edu::fd42295d-2c27-416c-a385-e1e2fe904cdb" providerId="AD" clId="Web-{002D12F4-E8BB-4AD0-9A50-03267D9176E3}" dt="2022-10-05T20:54:57.305" v="79" actId="1076"/>
          <ac:spMkLst>
            <pc:docMk/>
            <pc:sldMk cId="4096224041" sldId="273"/>
            <ac:spMk id="2" creationId="{3A6BC6AF-7847-23C5-F4EC-A3921FF436B4}"/>
          </ac:spMkLst>
        </pc:spChg>
        <pc:spChg chg="mod">
          <ac:chgData name="Chen, Yuqiu" userId="S::chen3485@purdue.edu::fd42295d-2c27-416c-a385-e1e2fe904cdb" providerId="AD" clId="Web-{002D12F4-E8BB-4AD0-9A50-03267D9176E3}" dt="2022-10-05T20:59:27.234" v="149" actId="20577"/>
          <ac:spMkLst>
            <pc:docMk/>
            <pc:sldMk cId="4096224041" sldId="273"/>
            <ac:spMk id="3" creationId="{522F4B58-F8A6-CAEA-AD56-D8B5CA9A5C40}"/>
          </ac:spMkLst>
        </pc:spChg>
        <pc:spChg chg="add mod">
          <ac:chgData name="Chen, Yuqiu" userId="S::chen3485@purdue.edu::fd42295d-2c27-416c-a385-e1e2fe904cdb" providerId="AD" clId="Web-{002D12F4-E8BB-4AD0-9A50-03267D9176E3}" dt="2022-10-05T20:55:25.009" v="99" actId="20577"/>
          <ac:spMkLst>
            <pc:docMk/>
            <pc:sldMk cId="4096224041" sldId="273"/>
            <ac:spMk id="5" creationId="{5C08D95E-21FB-DC0C-BC22-6A799D4CD31C}"/>
          </ac:spMkLst>
        </pc:spChg>
      </pc:sldChg>
    </pc:docChg>
  </pc:docChgLst>
  <pc:docChgLst>
    <pc:chgData name="Ambati, Yamini Praneetha" userId="01ac42e9-046f-481e-af1c-1cb46001db37" providerId="ADAL" clId="{51E244B1-C503-2D46-B8DD-A8B7F3DF3552}"/>
    <pc:docChg chg="undo custSel addSld delSld modSld sldOrd">
      <pc:chgData name="Ambati, Yamini Praneetha" userId="01ac42e9-046f-481e-af1c-1cb46001db37" providerId="ADAL" clId="{51E244B1-C503-2D46-B8DD-A8B7F3DF3552}" dt="2022-10-06T01:22:27.129" v="2281" actId="20577"/>
      <pc:docMkLst>
        <pc:docMk/>
      </pc:docMkLst>
      <pc:sldChg chg="addSp modSp">
        <pc:chgData name="Ambati, Yamini Praneetha" userId="01ac42e9-046f-481e-af1c-1cb46001db37" providerId="ADAL" clId="{51E244B1-C503-2D46-B8DD-A8B7F3DF3552}" dt="2022-10-06T01:21:29.664" v="2267" actId="931"/>
        <pc:sldMkLst>
          <pc:docMk/>
          <pc:sldMk cId="3577319999" sldId="260"/>
        </pc:sldMkLst>
        <pc:cxnChg chg="mod">
          <ac:chgData name="Ambati, Yamini Praneetha" userId="01ac42e9-046f-481e-af1c-1cb46001db37" providerId="ADAL" clId="{51E244B1-C503-2D46-B8DD-A8B7F3DF3552}" dt="2022-10-06T01:21:29.664" v="2267" actId="931"/>
          <ac:cxnSpMkLst>
            <pc:docMk/>
            <pc:sldMk cId="3577319999" sldId="260"/>
            <ac:cxnSpMk id="102" creationId="{B95CBF91-97C2-5B07-AD32-F6519CCB07E0}"/>
          </ac:cxnSpMkLst>
        </pc:cxnChg>
        <pc:cxnChg chg="add">
          <ac:chgData name="Ambati, Yamini Praneetha" userId="01ac42e9-046f-481e-af1c-1cb46001db37" providerId="ADAL" clId="{51E244B1-C503-2D46-B8DD-A8B7F3DF3552}" dt="2022-10-06T01:21:29.664" v="2267" actId="931"/>
          <ac:cxnSpMkLst>
            <pc:docMk/>
            <pc:sldMk cId="3577319999" sldId="260"/>
            <ac:cxnSpMk id="104" creationId="{F1D8D9C9-D510-8C45-B23B-3E984974F119}"/>
          </ac:cxnSpMkLst>
        </pc:cxnChg>
      </pc:sldChg>
      <pc:sldChg chg="ord">
        <pc:chgData name="Ambati, Yamini Praneetha" userId="01ac42e9-046f-481e-af1c-1cb46001db37" providerId="ADAL" clId="{51E244B1-C503-2D46-B8DD-A8B7F3DF3552}" dt="2022-10-05T17:24:30.090" v="2" actId="20578"/>
        <pc:sldMkLst>
          <pc:docMk/>
          <pc:sldMk cId="1845205028" sldId="261"/>
        </pc:sldMkLst>
      </pc:sldChg>
      <pc:sldChg chg="addSp delSp modSp del mod">
        <pc:chgData name="Ambati, Yamini Praneetha" userId="01ac42e9-046f-481e-af1c-1cb46001db37" providerId="ADAL" clId="{51E244B1-C503-2D46-B8DD-A8B7F3DF3552}" dt="2022-10-05T17:42:45.519" v="397" actId="2696"/>
        <pc:sldMkLst>
          <pc:docMk/>
          <pc:sldMk cId="2530870660" sldId="262"/>
        </pc:sldMkLst>
        <pc:spChg chg="add del mod">
          <ac:chgData name="Ambati, Yamini Praneetha" userId="01ac42e9-046f-481e-af1c-1cb46001db37" providerId="ADAL" clId="{51E244B1-C503-2D46-B8DD-A8B7F3DF3552}" dt="2022-10-05T17:37:28.880" v="375"/>
          <ac:spMkLst>
            <pc:docMk/>
            <pc:sldMk cId="2530870660" sldId="262"/>
            <ac:spMk id="2" creationId="{DBE37EFB-4E9A-E0A8-18E9-B4DDCF7739E1}"/>
          </ac:spMkLst>
        </pc:spChg>
      </pc:sldChg>
      <pc:sldChg chg="new del ord">
        <pc:chgData name="Ambati, Yamini Praneetha" userId="01ac42e9-046f-481e-af1c-1cb46001db37" providerId="ADAL" clId="{51E244B1-C503-2D46-B8DD-A8B7F3DF3552}" dt="2022-10-05T17:24:52.090" v="5" actId="2696"/>
        <pc:sldMkLst>
          <pc:docMk/>
          <pc:sldMk cId="1735106418" sldId="265"/>
        </pc:sldMkLst>
      </pc:sldChg>
      <pc:sldChg chg="addSp delSp modSp new mod">
        <pc:chgData name="Ambati, Yamini Praneetha" userId="01ac42e9-046f-481e-af1c-1cb46001db37" providerId="ADAL" clId="{51E244B1-C503-2D46-B8DD-A8B7F3DF3552}" dt="2022-10-05T17:25:36.838" v="46" actId="1076"/>
        <pc:sldMkLst>
          <pc:docMk/>
          <pc:sldMk cId="754752474" sldId="266"/>
        </pc:sldMkLst>
        <pc:spChg chg="add del mod">
          <ac:chgData name="Ambati, Yamini Praneetha" userId="01ac42e9-046f-481e-af1c-1cb46001db37" providerId="ADAL" clId="{51E244B1-C503-2D46-B8DD-A8B7F3DF3552}" dt="2022-10-05T17:24:52.291" v="7"/>
          <ac:spMkLst>
            <pc:docMk/>
            <pc:sldMk cId="754752474" sldId="266"/>
            <ac:spMk id="2" creationId="{3D9D9508-42AD-9FAB-F7DF-FB11406CB1DB}"/>
          </ac:spMkLst>
        </pc:spChg>
        <pc:spChg chg="add mod">
          <ac:chgData name="Ambati, Yamini Praneetha" userId="01ac42e9-046f-481e-af1c-1cb46001db37" providerId="ADAL" clId="{51E244B1-C503-2D46-B8DD-A8B7F3DF3552}" dt="2022-10-05T17:25:36.838" v="46" actId="1076"/>
          <ac:spMkLst>
            <pc:docMk/>
            <pc:sldMk cId="754752474" sldId="266"/>
            <ac:spMk id="3" creationId="{5D903B72-426E-01B6-0CCC-512F439E5740}"/>
          </ac:spMkLst>
        </pc:spChg>
      </pc:sldChg>
      <pc:sldChg chg="addSp delSp modSp new mod ord">
        <pc:chgData name="Ambati, Yamini Praneetha" userId="01ac42e9-046f-481e-af1c-1cb46001db37" providerId="ADAL" clId="{51E244B1-C503-2D46-B8DD-A8B7F3DF3552}" dt="2022-10-06T01:22:27.129" v="2281" actId="20577"/>
        <pc:sldMkLst>
          <pc:docMk/>
          <pc:sldMk cId="1266834716" sldId="267"/>
        </pc:sldMkLst>
        <pc:spChg chg="del mod">
          <ac:chgData name="Ambati, Yamini Praneetha" userId="01ac42e9-046f-481e-af1c-1cb46001db37" providerId="ADAL" clId="{51E244B1-C503-2D46-B8DD-A8B7F3DF3552}" dt="2022-10-06T01:22:17.255" v="2276" actId="478"/>
          <ac:spMkLst>
            <pc:docMk/>
            <pc:sldMk cId="1266834716" sldId="267"/>
            <ac:spMk id="2" creationId="{187DD73A-6C19-2F02-2FAA-0700046F03AE}"/>
          </ac:spMkLst>
        </pc:spChg>
        <pc:spChg chg="mod">
          <ac:chgData name="Ambati, Yamini Praneetha" userId="01ac42e9-046f-481e-af1c-1cb46001db37" providerId="ADAL" clId="{51E244B1-C503-2D46-B8DD-A8B7F3DF3552}" dt="2022-10-05T17:42:30.377" v="396" actId="20577"/>
          <ac:spMkLst>
            <pc:docMk/>
            <pc:sldMk cId="1266834716" sldId="267"/>
            <ac:spMk id="3" creationId="{1D36EA0D-62B1-91FF-2879-BEA71DE96784}"/>
          </ac:spMkLst>
        </pc:spChg>
        <pc:spChg chg="add del">
          <ac:chgData name="Ambati, Yamini Praneetha" userId="01ac42e9-046f-481e-af1c-1cb46001db37" providerId="ADAL" clId="{51E244B1-C503-2D46-B8DD-A8B7F3DF3552}" dt="2022-10-06T01:21:05.073" v="2266" actId="22"/>
          <ac:spMkLst>
            <pc:docMk/>
            <pc:sldMk cId="1266834716" sldId="267"/>
            <ac:spMk id="6" creationId="{8AD3FD15-94D7-6DF3-B124-62DED6589D3A}"/>
          </ac:spMkLst>
        </pc:spChg>
        <pc:spChg chg="add mod">
          <ac:chgData name="Ambati, Yamini Praneetha" userId="01ac42e9-046f-481e-af1c-1cb46001db37" providerId="ADAL" clId="{51E244B1-C503-2D46-B8DD-A8B7F3DF3552}" dt="2022-10-06T01:22:27.129" v="2281" actId="20577"/>
          <ac:spMkLst>
            <pc:docMk/>
            <pc:sldMk cId="1266834716" sldId="267"/>
            <ac:spMk id="9" creationId="{671F11EA-72F9-B79F-FB8B-89FA228ECB80}"/>
          </ac:spMkLst>
        </pc:spChg>
        <pc:spChg chg="add del mod">
          <ac:chgData name="Ambati, Yamini Praneetha" userId="01ac42e9-046f-481e-af1c-1cb46001db37" providerId="ADAL" clId="{51E244B1-C503-2D46-B8DD-A8B7F3DF3552}" dt="2022-10-06T01:22:21.949" v="2277" actId="478"/>
          <ac:spMkLst>
            <pc:docMk/>
            <pc:sldMk cId="1266834716" sldId="267"/>
            <ac:spMk id="11" creationId="{833CB812-41E4-450A-0404-A2016170C755}"/>
          </ac:spMkLst>
        </pc:spChg>
        <pc:picChg chg="add del mod">
          <ac:chgData name="Ambati, Yamini Praneetha" userId="01ac42e9-046f-481e-af1c-1cb46001db37" providerId="ADAL" clId="{51E244B1-C503-2D46-B8DD-A8B7F3DF3552}" dt="2022-10-06T01:21:02.276" v="2264" actId="478"/>
          <ac:picMkLst>
            <pc:docMk/>
            <pc:sldMk cId="1266834716" sldId="267"/>
            <ac:picMk id="5" creationId="{D033A68B-6238-7D73-2A07-2FE4089402A4}"/>
          </ac:picMkLst>
        </pc:picChg>
        <pc:picChg chg="add mod">
          <ac:chgData name="Ambati, Yamini Praneetha" userId="01ac42e9-046f-481e-af1c-1cb46001db37" providerId="ADAL" clId="{51E244B1-C503-2D46-B8DD-A8B7F3DF3552}" dt="2022-10-06T01:21:36.526" v="2269" actId="1076"/>
          <ac:picMkLst>
            <pc:docMk/>
            <pc:sldMk cId="1266834716" sldId="267"/>
            <ac:picMk id="8" creationId="{8A46E33E-E60F-42F5-DF63-87EB7BC4C5DA}"/>
          </ac:picMkLst>
        </pc:picChg>
      </pc:sldChg>
      <pc:sldChg chg="addSp delSp modSp new mod">
        <pc:chgData name="Ambati, Yamini Praneetha" userId="01ac42e9-046f-481e-af1c-1cb46001db37" providerId="ADAL" clId="{51E244B1-C503-2D46-B8DD-A8B7F3DF3552}" dt="2022-10-05T17:50:03.916" v="593" actId="20577"/>
        <pc:sldMkLst>
          <pc:docMk/>
          <pc:sldMk cId="4134736084" sldId="268"/>
        </pc:sldMkLst>
        <pc:spChg chg="mod">
          <ac:chgData name="Ambati, Yamini Praneetha" userId="01ac42e9-046f-481e-af1c-1cb46001db37" providerId="ADAL" clId="{51E244B1-C503-2D46-B8DD-A8B7F3DF3552}" dt="2022-10-05T17:39:15.932" v="389" actId="20577"/>
          <ac:spMkLst>
            <pc:docMk/>
            <pc:sldMk cId="4134736084" sldId="268"/>
            <ac:spMk id="2" creationId="{512A53F7-7278-055F-B5EE-514C54BAAA5F}"/>
          </ac:spMkLst>
        </pc:spChg>
        <pc:spChg chg="del mod">
          <ac:chgData name="Ambati, Yamini Praneetha" userId="01ac42e9-046f-481e-af1c-1cb46001db37" providerId="ADAL" clId="{51E244B1-C503-2D46-B8DD-A8B7F3DF3552}" dt="2022-10-05T17:44:24.307" v="406" actId="478"/>
          <ac:spMkLst>
            <pc:docMk/>
            <pc:sldMk cId="4134736084" sldId="268"/>
            <ac:spMk id="3" creationId="{A4CB384D-2DB4-7EE6-1D8E-4CB00A305D1B}"/>
          </ac:spMkLst>
        </pc:spChg>
        <pc:spChg chg="add mod">
          <ac:chgData name="Ambati, Yamini Praneetha" userId="01ac42e9-046f-481e-af1c-1cb46001db37" providerId="ADAL" clId="{51E244B1-C503-2D46-B8DD-A8B7F3DF3552}" dt="2022-10-05T17:39:29.449" v="391" actId="1076"/>
          <ac:spMkLst>
            <pc:docMk/>
            <pc:sldMk cId="4134736084" sldId="268"/>
            <ac:spMk id="4" creationId="{E62F9E85-3C68-1237-2C19-0047662C7B28}"/>
          </ac:spMkLst>
        </pc:spChg>
        <pc:spChg chg="add del mod">
          <ac:chgData name="Ambati, Yamini Praneetha" userId="01ac42e9-046f-481e-af1c-1cb46001db37" providerId="ADAL" clId="{51E244B1-C503-2D46-B8DD-A8B7F3DF3552}" dt="2022-10-05T17:44:26.263" v="407" actId="478"/>
          <ac:spMkLst>
            <pc:docMk/>
            <pc:sldMk cId="4134736084" sldId="268"/>
            <ac:spMk id="8" creationId="{15DF787C-21BA-145D-5056-B1D91B0E72F9}"/>
          </ac:spMkLst>
        </pc:spChg>
        <pc:spChg chg="add mod">
          <ac:chgData name="Ambati, Yamini Praneetha" userId="01ac42e9-046f-481e-af1c-1cb46001db37" providerId="ADAL" clId="{51E244B1-C503-2D46-B8DD-A8B7F3DF3552}" dt="2022-10-05T17:44:41.527" v="414" actId="113"/>
          <ac:spMkLst>
            <pc:docMk/>
            <pc:sldMk cId="4134736084" sldId="268"/>
            <ac:spMk id="9" creationId="{A9BCE990-85A9-8DB0-DFCF-1576082C71DB}"/>
          </ac:spMkLst>
        </pc:spChg>
        <pc:spChg chg="add mod">
          <ac:chgData name="Ambati, Yamini Praneetha" userId="01ac42e9-046f-481e-af1c-1cb46001db37" providerId="ADAL" clId="{51E244B1-C503-2D46-B8DD-A8B7F3DF3552}" dt="2022-10-05T17:45:21.027" v="507" actId="14100"/>
          <ac:spMkLst>
            <pc:docMk/>
            <pc:sldMk cId="4134736084" sldId="268"/>
            <ac:spMk id="10" creationId="{4E99A3ED-93B0-E16D-3037-17275927C0AE}"/>
          </ac:spMkLst>
        </pc:spChg>
        <pc:spChg chg="add mod">
          <ac:chgData name="Ambati, Yamini Praneetha" userId="01ac42e9-046f-481e-af1c-1cb46001db37" providerId="ADAL" clId="{51E244B1-C503-2D46-B8DD-A8B7F3DF3552}" dt="2022-10-05T17:50:03.916" v="593" actId="20577"/>
          <ac:spMkLst>
            <pc:docMk/>
            <pc:sldMk cId="4134736084" sldId="268"/>
            <ac:spMk id="13" creationId="{08B931FB-4AF0-1F95-1BAA-92A14B5E69EB}"/>
          </ac:spMkLst>
        </pc:spChg>
        <pc:picChg chg="add mod">
          <ac:chgData name="Ambati, Yamini Praneetha" userId="01ac42e9-046f-481e-af1c-1cb46001db37" providerId="ADAL" clId="{51E244B1-C503-2D46-B8DD-A8B7F3DF3552}" dt="2022-10-05T17:45:26.312" v="508" actId="14100"/>
          <ac:picMkLst>
            <pc:docMk/>
            <pc:sldMk cId="4134736084" sldId="268"/>
            <ac:picMk id="6" creationId="{4B6D9506-F0A0-7858-D324-B5F7445AD21D}"/>
          </ac:picMkLst>
        </pc:picChg>
        <pc:picChg chg="add del mod">
          <ac:chgData name="Ambati, Yamini Praneetha" userId="01ac42e9-046f-481e-af1c-1cb46001db37" providerId="ADAL" clId="{51E244B1-C503-2D46-B8DD-A8B7F3DF3552}" dt="2022-10-05T17:47:41.156" v="557" actId="478"/>
          <ac:picMkLst>
            <pc:docMk/>
            <pc:sldMk cId="4134736084" sldId="268"/>
            <ac:picMk id="12" creationId="{25FA1996-5629-937C-59BA-6CBE6A430CAE}"/>
          </ac:picMkLst>
        </pc:picChg>
        <pc:picChg chg="add mod">
          <ac:chgData name="Ambati, Yamini Praneetha" userId="01ac42e9-046f-481e-af1c-1cb46001db37" providerId="ADAL" clId="{51E244B1-C503-2D46-B8DD-A8B7F3DF3552}" dt="2022-10-05T17:48:43.798" v="570" actId="14100"/>
          <ac:picMkLst>
            <pc:docMk/>
            <pc:sldMk cId="4134736084" sldId="268"/>
            <ac:picMk id="15" creationId="{E8CD7169-8E8C-EE47-5B2E-FD5F7E2F7235}"/>
          </ac:picMkLst>
        </pc:picChg>
        <pc:picChg chg="add mod">
          <ac:chgData name="Ambati, Yamini Praneetha" userId="01ac42e9-046f-481e-af1c-1cb46001db37" providerId="ADAL" clId="{51E244B1-C503-2D46-B8DD-A8B7F3DF3552}" dt="2022-10-05T17:48:38.833" v="568" actId="1076"/>
          <ac:picMkLst>
            <pc:docMk/>
            <pc:sldMk cId="4134736084" sldId="268"/>
            <ac:picMk id="17" creationId="{C8E74F35-C74B-975B-A22F-283AAB00E86A}"/>
          </ac:picMkLst>
        </pc:picChg>
      </pc:sldChg>
      <pc:sldChg chg="new del">
        <pc:chgData name="Ambati, Yamini Praneetha" userId="01ac42e9-046f-481e-af1c-1cb46001db37" providerId="ADAL" clId="{51E244B1-C503-2D46-B8DD-A8B7F3DF3552}" dt="2022-10-05T17:50:44.598" v="596" actId="2696"/>
        <pc:sldMkLst>
          <pc:docMk/>
          <pc:sldMk cId="3583479750" sldId="269"/>
        </pc:sldMkLst>
      </pc:sldChg>
      <pc:sldChg chg="addSp delSp modSp add mod setBg">
        <pc:chgData name="Ambati, Yamini Praneetha" userId="01ac42e9-046f-481e-af1c-1cb46001db37" providerId="ADAL" clId="{51E244B1-C503-2D46-B8DD-A8B7F3DF3552}" dt="2022-10-05T18:34:33.758" v="1438" actId="20577"/>
        <pc:sldMkLst>
          <pc:docMk/>
          <pc:sldMk cId="1375630830" sldId="270"/>
        </pc:sldMkLst>
        <pc:spChg chg="mod">
          <ac:chgData name="Ambati, Yamini Praneetha" userId="01ac42e9-046f-481e-af1c-1cb46001db37" providerId="ADAL" clId="{51E244B1-C503-2D46-B8DD-A8B7F3DF3552}" dt="2022-10-05T18:11:17.443" v="650" actId="26606"/>
          <ac:spMkLst>
            <pc:docMk/>
            <pc:sldMk cId="1375630830" sldId="270"/>
            <ac:spMk id="2" creationId="{512A53F7-7278-055F-B5EE-514C54BAAA5F}"/>
          </ac:spMkLst>
        </pc:spChg>
        <pc:spChg chg="add del mod">
          <ac:chgData name="Ambati, Yamini Praneetha" userId="01ac42e9-046f-481e-af1c-1cb46001db37" providerId="ADAL" clId="{51E244B1-C503-2D46-B8DD-A8B7F3DF3552}" dt="2022-10-05T18:10:06.857" v="630"/>
          <ac:spMkLst>
            <pc:docMk/>
            <pc:sldMk cId="1375630830" sldId="270"/>
            <ac:spMk id="3" creationId="{7744755F-36D5-FFA5-586D-B4380A38FFBB}"/>
          </ac:spMkLst>
        </pc:spChg>
        <pc:spChg chg="mod ord">
          <ac:chgData name="Ambati, Yamini Praneetha" userId="01ac42e9-046f-481e-af1c-1cb46001db37" providerId="ADAL" clId="{51E244B1-C503-2D46-B8DD-A8B7F3DF3552}" dt="2022-10-05T18:11:17.443" v="650" actId="26606"/>
          <ac:spMkLst>
            <pc:docMk/>
            <pc:sldMk cId="1375630830" sldId="270"/>
            <ac:spMk id="4" creationId="{E62F9E85-3C68-1237-2C19-0047662C7B28}"/>
          </ac:spMkLst>
        </pc:spChg>
        <pc:spChg chg="mod">
          <ac:chgData name="Ambati, Yamini Praneetha" userId="01ac42e9-046f-481e-af1c-1cb46001db37" providerId="ADAL" clId="{51E244B1-C503-2D46-B8DD-A8B7F3DF3552}" dt="2022-10-05T18:11:17.443" v="650" actId="26606"/>
          <ac:spMkLst>
            <pc:docMk/>
            <pc:sldMk cId="1375630830" sldId="270"/>
            <ac:spMk id="9" creationId="{A9BCE990-85A9-8DB0-DFCF-1576082C71DB}"/>
          </ac:spMkLst>
        </pc:spChg>
        <pc:spChg chg="del">
          <ac:chgData name="Ambati, Yamini Praneetha" userId="01ac42e9-046f-481e-af1c-1cb46001db37" providerId="ADAL" clId="{51E244B1-C503-2D46-B8DD-A8B7F3DF3552}" dt="2022-10-05T18:09:51.381" v="624" actId="478"/>
          <ac:spMkLst>
            <pc:docMk/>
            <pc:sldMk cId="1375630830" sldId="270"/>
            <ac:spMk id="10" creationId="{4E99A3ED-93B0-E16D-3037-17275927C0AE}"/>
          </ac:spMkLst>
        </pc:spChg>
        <pc:spChg chg="add del mod">
          <ac:chgData name="Ambati, Yamini Praneetha" userId="01ac42e9-046f-481e-af1c-1cb46001db37" providerId="ADAL" clId="{51E244B1-C503-2D46-B8DD-A8B7F3DF3552}" dt="2022-10-05T18:11:14.755" v="645" actId="767"/>
          <ac:spMkLst>
            <pc:docMk/>
            <pc:sldMk cId="1375630830" sldId="270"/>
            <ac:spMk id="11" creationId="{60A8FFD2-DAAC-5509-DF48-6F5AD252717D}"/>
          </ac:spMkLst>
        </pc:spChg>
        <pc:spChg chg="del">
          <ac:chgData name="Ambati, Yamini Praneetha" userId="01ac42e9-046f-481e-af1c-1cb46001db37" providerId="ADAL" clId="{51E244B1-C503-2D46-B8DD-A8B7F3DF3552}" dt="2022-10-05T18:09:53.545" v="625" actId="478"/>
          <ac:spMkLst>
            <pc:docMk/>
            <pc:sldMk cId="1375630830" sldId="270"/>
            <ac:spMk id="13" creationId="{08B931FB-4AF0-1F95-1BAA-92A14B5E69EB}"/>
          </ac:spMkLst>
        </pc:spChg>
        <pc:spChg chg="add del">
          <ac:chgData name="Ambati, Yamini Praneetha" userId="01ac42e9-046f-481e-af1c-1cb46001db37" providerId="ADAL" clId="{51E244B1-C503-2D46-B8DD-A8B7F3DF3552}" dt="2022-10-05T18:11:17.443" v="650" actId="26606"/>
          <ac:spMkLst>
            <pc:docMk/>
            <pc:sldMk cId="1375630830" sldId="270"/>
            <ac:spMk id="14" creationId="{70BDD0CE-06A4-404B-8A13-580229C1C923}"/>
          </ac:spMkLst>
        </pc:spChg>
        <pc:spChg chg="add del">
          <ac:chgData name="Ambati, Yamini Praneetha" userId="01ac42e9-046f-481e-af1c-1cb46001db37" providerId="ADAL" clId="{51E244B1-C503-2D46-B8DD-A8B7F3DF3552}" dt="2022-10-05T18:11:17.443" v="650" actId="26606"/>
          <ac:spMkLst>
            <pc:docMk/>
            <pc:sldMk cId="1375630830" sldId="270"/>
            <ac:spMk id="16" creationId="{EE9899FA-8881-472C-AA59-D08A89CA8AEF}"/>
          </ac:spMkLst>
        </pc:spChg>
        <pc:spChg chg="add del">
          <ac:chgData name="Ambati, Yamini Praneetha" userId="01ac42e9-046f-481e-af1c-1cb46001db37" providerId="ADAL" clId="{51E244B1-C503-2D46-B8DD-A8B7F3DF3552}" dt="2022-10-05T18:11:17.443" v="650" actId="26606"/>
          <ac:spMkLst>
            <pc:docMk/>
            <pc:sldMk cId="1375630830" sldId="270"/>
            <ac:spMk id="18" creationId="{080B7D90-3DF1-4514-B26D-616BE35553C9}"/>
          </ac:spMkLst>
        </pc:spChg>
        <pc:spChg chg="add del mod">
          <ac:chgData name="Ambati, Yamini Praneetha" userId="01ac42e9-046f-481e-af1c-1cb46001db37" providerId="ADAL" clId="{51E244B1-C503-2D46-B8DD-A8B7F3DF3552}" dt="2022-10-05T18:11:13.574" v="643" actId="767"/>
          <ac:spMkLst>
            <pc:docMk/>
            <pc:sldMk cId="1375630830" sldId="270"/>
            <ac:spMk id="19" creationId="{9EAA905F-904F-4A27-DE75-D5FE34B775FF}"/>
          </ac:spMkLst>
        </pc:spChg>
        <pc:spChg chg="add mod">
          <ac:chgData name="Ambati, Yamini Praneetha" userId="01ac42e9-046f-481e-af1c-1cb46001db37" providerId="ADAL" clId="{51E244B1-C503-2D46-B8DD-A8B7F3DF3552}" dt="2022-10-05T18:34:33.758" v="1438" actId="20577"/>
          <ac:spMkLst>
            <pc:docMk/>
            <pc:sldMk cId="1375630830" sldId="270"/>
            <ac:spMk id="20" creationId="{D4F096D8-86B9-F7DF-84FA-16572FD8FFCA}"/>
          </ac:spMkLst>
        </pc:spChg>
        <pc:spChg chg="add mod">
          <ac:chgData name="Ambati, Yamini Praneetha" userId="01ac42e9-046f-481e-af1c-1cb46001db37" providerId="ADAL" clId="{51E244B1-C503-2D46-B8DD-A8B7F3DF3552}" dt="2022-10-05T18:14:16.247" v="981" actId="1076"/>
          <ac:spMkLst>
            <pc:docMk/>
            <pc:sldMk cId="1375630830" sldId="270"/>
            <ac:spMk id="21" creationId="{41D69C2C-8181-97B3-1FC8-26C4434212E2}"/>
          </ac:spMkLst>
        </pc:spChg>
        <pc:picChg chg="del">
          <ac:chgData name="Ambati, Yamini Praneetha" userId="01ac42e9-046f-481e-af1c-1cb46001db37" providerId="ADAL" clId="{51E244B1-C503-2D46-B8DD-A8B7F3DF3552}" dt="2022-10-05T18:09:48.375" v="623" actId="478"/>
          <ac:picMkLst>
            <pc:docMk/>
            <pc:sldMk cId="1375630830" sldId="270"/>
            <ac:picMk id="6" creationId="{4B6D9506-F0A0-7858-D324-B5F7445AD21D}"/>
          </ac:picMkLst>
        </pc:picChg>
        <pc:picChg chg="add del mod">
          <ac:chgData name="Ambati, Yamini Praneetha" userId="01ac42e9-046f-481e-af1c-1cb46001db37" providerId="ADAL" clId="{51E244B1-C503-2D46-B8DD-A8B7F3DF3552}" dt="2022-10-05T18:18:21.838" v="987" actId="478"/>
          <ac:picMkLst>
            <pc:docMk/>
            <pc:sldMk cId="1375630830" sldId="270"/>
            <ac:picMk id="7" creationId="{E938F2FE-5265-5DDB-D264-A78CCCDCDF89}"/>
          </ac:picMkLst>
        </pc:picChg>
        <pc:picChg chg="add del mod">
          <ac:chgData name="Ambati, Yamini Praneetha" userId="01ac42e9-046f-481e-af1c-1cb46001db37" providerId="ADAL" clId="{51E244B1-C503-2D46-B8DD-A8B7F3DF3552}" dt="2022-10-05T18:11:15.979" v="647"/>
          <ac:picMkLst>
            <pc:docMk/>
            <pc:sldMk cId="1375630830" sldId="270"/>
            <ac:picMk id="8" creationId="{1A3CD73A-03E2-2453-C62B-F7063CCBC925}"/>
          </ac:picMkLst>
        </pc:picChg>
        <pc:picChg chg="add del mod">
          <ac:chgData name="Ambati, Yamini Praneetha" userId="01ac42e9-046f-481e-af1c-1cb46001db37" providerId="ADAL" clId="{51E244B1-C503-2D46-B8DD-A8B7F3DF3552}" dt="2022-10-05T18:11:14.218" v="644"/>
          <ac:picMkLst>
            <pc:docMk/>
            <pc:sldMk cId="1375630830" sldId="270"/>
            <ac:picMk id="12" creationId="{A2D25167-A781-FB2E-269B-1B943EFA369D}"/>
          </ac:picMkLst>
        </pc:picChg>
        <pc:picChg chg="del">
          <ac:chgData name="Ambati, Yamini Praneetha" userId="01ac42e9-046f-481e-af1c-1cb46001db37" providerId="ADAL" clId="{51E244B1-C503-2D46-B8DD-A8B7F3DF3552}" dt="2022-10-05T18:09:54.539" v="626" actId="478"/>
          <ac:picMkLst>
            <pc:docMk/>
            <pc:sldMk cId="1375630830" sldId="270"/>
            <ac:picMk id="15" creationId="{E8CD7169-8E8C-EE47-5B2E-FD5F7E2F7235}"/>
          </ac:picMkLst>
        </pc:picChg>
        <pc:picChg chg="del">
          <ac:chgData name="Ambati, Yamini Praneetha" userId="01ac42e9-046f-481e-af1c-1cb46001db37" providerId="ADAL" clId="{51E244B1-C503-2D46-B8DD-A8B7F3DF3552}" dt="2022-10-05T18:09:55.698" v="627" actId="478"/>
          <ac:picMkLst>
            <pc:docMk/>
            <pc:sldMk cId="1375630830" sldId="270"/>
            <ac:picMk id="17" creationId="{C8E74F35-C74B-975B-A22F-283AAB00E86A}"/>
          </ac:picMkLst>
        </pc:picChg>
        <pc:picChg chg="add mod">
          <ac:chgData name="Ambati, Yamini Praneetha" userId="01ac42e9-046f-481e-af1c-1cb46001db37" providerId="ADAL" clId="{51E244B1-C503-2D46-B8DD-A8B7F3DF3552}" dt="2022-10-05T18:18:25.938" v="989" actId="1076"/>
          <ac:picMkLst>
            <pc:docMk/>
            <pc:sldMk cId="1375630830" sldId="270"/>
            <ac:picMk id="22" creationId="{05B37451-E174-B39A-FB00-081AAD004C93}"/>
          </ac:picMkLst>
        </pc:picChg>
      </pc:sldChg>
      <pc:sldChg chg="addSp delSp modSp add mod">
        <pc:chgData name="Ambati, Yamini Praneetha" userId="01ac42e9-046f-481e-af1c-1cb46001db37" providerId="ADAL" clId="{51E244B1-C503-2D46-B8DD-A8B7F3DF3552}" dt="2022-10-05T18:40:05.518" v="1520" actId="1076"/>
        <pc:sldMkLst>
          <pc:docMk/>
          <pc:sldMk cId="2514661268" sldId="271"/>
        </pc:sldMkLst>
        <pc:spChg chg="mod">
          <ac:chgData name="Ambati, Yamini Praneetha" userId="01ac42e9-046f-481e-af1c-1cb46001db37" providerId="ADAL" clId="{51E244B1-C503-2D46-B8DD-A8B7F3DF3552}" dt="2022-10-05T18:20:10.940" v="1040" actId="20577"/>
          <ac:spMkLst>
            <pc:docMk/>
            <pc:sldMk cId="2514661268" sldId="271"/>
            <ac:spMk id="9" creationId="{A9BCE990-85A9-8DB0-DFCF-1576082C71DB}"/>
          </ac:spMkLst>
        </pc:spChg>
        <pc:spChg chg="add mod">
          <ac:chgData name="Ambati, Yamini Praneetha" userId="01ac42e9-046f-481e-af1c-1cb46001db37" providerId="ADAL" clId="{51E244B1-C503-2D46-B8DD-A8B7F3DF3552}" dt="2022-10-05T18:36:21.520" v="1479" actId="255"/>
          <ac:spMkLst>
            <pc:docMk/>
            <pc:sldMk cId="2514661268" sldId="271"/>
            <ac:spMk id="12" creationId="{F98E0D5D-B5D2-8707-35F9-8152ADC82003}"/>
          </ac:spMkLst>
        </pc:spChg>
        <pc:spChg chg="add mod">
          <ac:chgData name="Ambati, Yamini Praneetha" userId="01ac42e9-046f-481e-af1c-1cb46001db37" providerId="ADAL" clId="{51E244B1-C503-2D46-B8DD-A8B7F3DF3552}" dt="2022-10-05T18:40:05.518" v="1520" actId="1076"/>
          <ac:spMkLst>
            <pc:docMk/>
            <pc:sldMk cId="2514661268" sldId="271"/>
            <ac:spMk id="13" creationId="{DF0458E6-4CC8-F272-F806-5B84960230FC}"/>
          </ac:spMkLst>
        </pc:spChg>
        <pc:spChg chg="del">
          <ac:chgData name="Ambati, Yamini Praneetha" userId="01ac42e9-046f-481e-af1c-1cb46001db37" providerId="ADAL" clId="{51E244B1-C503-2D46-B8DD-A8B7F3DF3552}" dt="2022-10-05T18:21:56.797" v="1088" actId="478"/>
          <ac:spMkLst>
            <pc:docMk/>
            <pc:sldMk cId="2514661268" sldId="271"/>
            <ac:spMk id="20" creationId="{D4F096D8-86B9-F7DF-84FA-16572FD8FFCA}"/>
          </ac:spMkLst>
        </pc:spChg>
        <pc:spChg chg="mod">
          <ac:chgData name="Ambati, Yamini Praneetha" userId="01ac42e9-046f-481e-af1c-1cb46001db37" providerId="ADAL" clId="{51E244B1-C503-2D46-B8DD-A8B7F3DF3552}" dt="2022-10-05T18:24:00.760" v="1164" actId="20577"/>
          <ac:spMkLst>
            <pc:docMk/>
            <pc:sldMk cId="2514661268" sldId="271"/>
            <ac:spMk id="21" creationId="{41D69C2C-8181-97B3-1FC8-26C4434212E2}"/>
          </ac:spMkLst>
        </pc:spChg>
        <pc:picChg chg="add del mod">
          <ac:chgData name="Ambati, Yamini Praneetha" userId="01ac42e9-046f-481e-af1c-1cb46001db37" providerId="ADAL" clId="{51E244B1-C503-2D46-B8DD-A8B7F3DF3552}" dt="2022-10-05T18:18:18.438" v="986" actId="21"/>
          <ac:picMkLst>
            <pc:docMk/>
            <pc:sldMk cId="2514661268" sldId="271"/>
            <ac:picMk id="5" creationId="{C7699507-7F98-7A3D-5352-52F10CA826A5}"/>
          </ac:picMkLst>
        </pc:picChg>
        <pc:picChg chg="del">
          <ac:chgData name="Ambati, Yamini Praneetha" userId="01ac42e9-046f-481e-af1c-1cb46001db37" providerId="ADAL" clId="{51E244B1-C503-2D46-B8DD-A8B7F3DF3552}" dt="2022-10-05T18:21:50.914" v="1086" actId="478"/>
          <ac:picMkLst>
            <pc:docMk/>
            <pc:sldMk cId="2514661268" sldId="271"/>
            <ac:picMk id="7" creationId="{E938F2FE-5265-5DDB-D264-A78CCCDCDF89}"/>
          </ac:picMkLst>
        </pc:picChg>
        <pc:picChg chg="add mod">
          <ac:chgData name="Ambati, Yamini Praneetha" userId="01ac42e9-046f-481e-af1c-1cb46001db37" providerId="ADAL" clId="{51E244B1-C503-2D46-B8DD-A8B7F3DF3552}" dt="2022-10-05T18:26:45.819" v="1295" actId="1076"/>
          <ac:picMkLst>
            <pc:docMk/>
            <pc:sldMk cId="2514661268" sldId="271"/>
            <ac:picMk id="8" creationId="{EFCEAA05-7E56-F2EC-9B43-C06AC2577E8F}"/>
          </ac:picMkLst>
        </pc:picChg>
        <pc:picChg chg="add del mod">
          <ac:chgData name="Ambati, Yamini Praneetha" userId="01ac42e9-046f-481e-af1c-1cb46001db37" providerId="ADAL" clId="{51E244B1-C503-2D46-B8DD-A8B7F3DF3552}" dt="2022-10-05T18:39:27.347" v="1481" actId="478"/>
          <ac:picMkLst>
            <pc:docMk/>
            <pc:sldMk cId="2514661268" sldId="271"/>
            <ac:picMk id="11" creationId="{84BEAEB5-D6BB-3C27-9833-EE9BBEFDF3A7}"/>
          </ac:picMkLst>
        </pc:picChg>
        <pc:picChg chg="add mod">
          <ac:chgData name="Ambati, Yamini Praneetha" userId="01ac42e9-046f-481e-af1c-1cb46001db37" providerId="ADAL" clId="{51E244B1-C503-2D46-B8DD-A8B7F3DF3552}" dt="2022-10-05T18:39:31.184" v="1482" actId="1076"/>
          <ac:picMkLst>
            <pc:docMk/>
            <pc:sldMk cId="2514661268" sldId="271"/>
            <ac:picMk id="15" creationId="{10163CE1-CC3B-0511-D33C-E5EC54A6C218}"/>
          </ac:picMkLst>
        </pc:picChg>
      </pc:sldChg>
      <pc:sldChg chg="addSp delSp modSp add mod">
        <pc:chgData name="Ambati, Yamini Praneetha" userId="01ac42e9-046f-481e-af1c-1cb46001db37" providerId="ADAL" clId="{51E244B1-C503-2D46-B8DD-A8B7F3DF3552}" dt="2022-10-05T18:48:32.001" v="1973" actId="1076"/>
        <pc:sldMkLst>
          <pc:docMk/>
          <pc:sldMk cId="3117860193" sldId="272"/>
        </pc:sldMkLst>
        <pc:spChg chg="mod">
          <ac:chgData name="Ambati, Yamini Praneetha" userId="01ac42e9-046f-481e-af1c-1cb46001db37" providerId="ADAL" clId="{51E244B1-C503-2D46-B8DD-A8B7F3DF3552}" dt="2022-10-05T18:28:06.727" v="1404" actId="20577"/>
          <ac:spMkLst>
            <pc:docMk/>
            <pc:sldMk cId="3117860193" sldId="272"/>
            <ac:spMk id="9" creationId="{A9BCE990-85A9-8DB0-DFCF-1576082C71DB}"/>
          </ac:spMkLst>
        </pc:spChg>
        <pc:spChg chg="add mod">
          <ac:chgData name="Ambati, Yamini Praneetha" userId="01ac42e9-046f-481e-af1c-1cb46001db37" providerId="ADAL" clId="{51E244B1-C503-2D46-B8DD-A8B7F3DF3552}" dt="2022-10-05T18:48:32.001" v="1973" actId="1076"/>
          <ac:spMkLst>
            <pc:docMk/>
            <pc:sldMk cId="3117860193" sldId="272"/>
            <ac:spMk id="10" creationId="{59598263-9497-69E7-4446-A9F91304EA9B}"/>
          </ac:spMkLst>
        </pc:spChg>
        <pc:spChg chg="del mod">
          <ac:chgData name="Ambati, Yamini Praneetha" userId="01ac42e9-046f-481e-af1c-1cb46001db37" providerId="ADAL" clId="{51E244B1-C503-2D46-B8DD-A8B7F3DF3552}" dt="2022-10-05T18:28:40.570" v="1408" actId="478"/>
          <ac:spMkLst>
            <pc:docMk/>
            <pc:sldMk cId="3117860193" sldId="272"/>
            <ac:spMk id="12" creationId="{F98E0D5D-B5D2-8707-35F9-8152ADC82003}"/>
          </ac:spMkLst>
        </pc:spChg>
        <pc:spChg chg="del">
          <ac:chgData name="Ambati, Yamini Praneetha" userId="01ac42e9-046f-481e-af1c-1cb46001db37" providerId="ADAL" clId="{51E244B1-C503-2D46-B8DD-A8B7F3DF3552}" dt="2022-10-05T18:28:42.928" v="1409" actId="478"/>
          <ac:spMkLst>
            <pc:docMk/>
            <pc:sldMk cId="3117860193" sldId="272"/>
            <ac:spMk id="13" creationId="{DF0458E6-4CC8-F272-F806-5B84960230FC}"/>
          </ac:spMkLst>
        </pc:spChg>
        <pc:spChg chg="del">
          <ac:chgData name="Ambati, Yamini Praneetha" userId="01ac42e9-046f-481e-af1c-1cb46001db37" providerId="ADAL" clId="{51E244B1-C503-2D46-B8DD-A8B7F3DF3552}" dt="2022-10-05T18:28:35.597" v="1405" actId="478"/>
          <ac:spMkLst>
            <pc:docMk/>
            <pc:sldMk cId="3117860193" sldId="272"/>
            <ac:spMk id="21" creationId="{41D69C2C-8181-97B3-1FC8-26C4434212E2}"/>
          </ac:spMkLst>
        </pc:spChg>
        <pc:picChg chg="add mod">
          <ac:chgData name="Ambati, Yamini Praneetha" userId="01ac42e9-046f-481e-af1c-1cb46001db37" providerId="ADAL" clId="{51E244B1-C503-2D46-B8DD-A8B7F3DF3552}" dt="2022-10-05T18:41:33.926" v="1535" actId="14100"/>
          <ac:picMkLst>
            <pc:docMk/>
            <pc:sldMk cId="3117860193" sldId="272"/>
            <ac:picMk id="5" creationId="{3C3C8E43-D894-5959-F6A9-262B9D064682}"/>
          </ac:picMkLst>
        </pc:picChg>
        <pc:picChg chg="add mod">
          <ac:chgData name="Ambati, Yamini Praneetha" userId="01ac42e9-046f-481e-af1c-1cb46001db37" providerId="ADAL" clId="{51E244B1-C503-2D46-B8DD-A8B7F3DF3552}" dt="2022-10-05T18:41:27.603" v="1533" actId="14100"/>
          <ac:picMkLst>
            <pc:docMk/>
            <pc:sldMk cId="3117860193" sldId="272"/>
            <ac:picMk id="7" creationId="{735DD4F5-2B78-43B9-362F-573B7A053768}"/>
          </ac:picMkLst>
        </pc:picChg>
        <pc:picChg chg="del">
          <ac:chgData name="Ambati, Yamini Praneetha" userId="01ac42e9-046f-481e-af1c-1cb46001db37" providerId="ADAL" clId="{51E244B1-C503-2D46-B8DD-A8B7F3DF3552}" dt="2022-10-05T18:28:37.233" v="1406" actId="478"/>
          <ac:picMkLst>
            <pc:docMk/>
            <pc:sldMk cId="3117860193" sldId="272"/>
            <ac:picMk id="8" creationId="{EFCEAA05-7E56-F2EC-9B43-C06AC2577E8F}"/>
          </ac:picMkLst>
        </pc:picChg>
        <pc:picChg chg="del">
          <ac:chgData name="Ambati, Yamini Praneetha" userId="01ac42e9-046f-481e-af1c-1cb46001db37" providerId="ADAL" clId="{51E244B1-C503-2D46-B8DD-A8B7F3DF3552}" dt="2022-10-05T18:28:44.178" v="1410" actId="478"/>
          <ac:picMkLst>
            <pc:docMk/>
            <pc:sldMk cId="3117860193" sldId="272"/>
            <ac:picMk id="11" creationId="{84BEAEB5-D6BB-3C27-9833-EE9BBEFDF3A7}"/>
          </ac:picMkLst>
        </pc:picChg>
      </pc:sldChg>
      <pc:sldChg chg="addSp modSp mod">
        <pc:chgData name="Ambati, Yamini Praneetha" userId="01ac42e9-046f-481e-af1c-1cb46001db37" providerId="ADAL" clId="{51E244B1-C503-2D46-B8DD-A8B7F3DF3552}" dt="2022-10-05T22:14:39.457" v="2263" actId="20577"/>
        <pc:sldMkLst>
          <pc:docMk/>
          <pc:sldMk cId="2118318264" sldId="274"/>
        </pc:sldMkLst>
        <pc:spChg chg="add mod">
          <ac:chgData name="Ambati, Yamini Praneetha" userId="01ac42e9-046f-481e-af1c-1cb46001db37" providerId="ADAL" clId="{51E244B1-C503-2D46-B8DD-A8B7F3DF3552}" dt="2022-10-05T22:11:33.998" v="2062" actId="1076"/>
          <ac:spMkLst>
            <pc:docMk/>
            <pc:sldMk cId="2118318264" sldId="274"/>
            <ac:spMk id="6" creationId="{D13A1863-CC7B-FD24-B2E4-995C7D7B0DC2}"/>
          </ac:spMkLst>
        </pc:spChg>
        <pc:spChg chg="mod">
          <ac:chgData name="Ambati, Yamini Praneetha" userId="01ac42e9-046f-481e-af1c-1cb46001db37" providerId="ADAL" clId="{51E244B1-C503-2D46-B8DD-A8B7F3DF3552}" dt="2022-10-05T22:14:39.457" v="2263" actId="20577"/>
          <ac:spMkLst>
            <pc:docMk/>
            <pc:sldMk cId="2118318264" sldId="274"/>
            <ac:spMk id="10" creationId="{59598263-9497-69E7-4446-A9F91304EA9B}"/>
          </ac:spMkLst>
        </pc:spChg>
        <pc:picChg chg="add mod">
          <ac:chgData name="Ambati, Yamini Praneetha" userId="01ac42e9-046f-481e-af1c-1cb46001db37" providerId="ADAL" clId="{51E244B1-C503-2D46-B8DD-A8B7F3DF3552}" dt="2022-10-05T22:10:48.596" v="1980" actId="14100"/>
          <ac:picMkLst>
            <pc:docMk/>
            <pc:sldMk cId="2118318264" sldId="274"/>
            <ac:picMk id="5" creationId="{BD9164F0-48E6-BE57-0EFF-93BFC08EFB55}"/>
          </ac:picMkLst>
        </pc:picChg>
      </pc:sldChg>
    </pc:docChg>
  </pc:docChgLst>
  <pc:docChgLst>
    <pc:chgData name="Chen, Yuqiu" userId="S::chen3485@purdue.edu::fd42295d-2c27-416c-a385-e1e2fe904cdb" providerId="AD" clId="Web-{AC3F067A-907C-42B4-B962-F836DD501552}"/>
    <pc:docChg chg="modSld">
      <pc:chgData name="Chen, Yuqiu" userId="S::chen3485@purdue.edu::fd42295d-2c27-416c-a385-e1e2fe904cdb" providerId="AD" clId="Web-{AC3F067A-907C-42B4-B962-F836DD501552}" dt="2022-10-05T20:40:17.993" v="5" actId="20577"/>
      <pc:docMkLst>
        <pc:docMk/>
      </pc:docMkLst>
      <pc:sldChg chg="modSp">
        <pc:chgData name="Chen, Yuqiu" userId="S::chen3485@purdue.edu::fd42295d-2c27-416c-a385-e1e2fe904cdb" providerId="AD" clId="Web-{AC3F067A-907C-42B4-B962-F836DD501552}" dt="2022-10-05T20:30:21.119" v="1" actId="20577"/>
        <pc:sldMkLst>
          <pc:docMk/>
          <pc:sldMk cId="1365422914" sldId="257"/>
        </pc:sldMkLst>
        <pc:spChg chg="mod">
          <ac:chgData name="Chen, Yuqiu" userId="S::chen3485@purdue.edu::fd42295d-2c27-416c-a385-e1e2fe904cdb" providerId="AD" clId="Web-{AC3F067A-907C-42B4-B962-F836DD501552}" dt="2022-10-05T20:30:21.119" v="1" actId="20577"/>
          <ac:spMkLst>
            <pc:docMk/>
            <pc:sldMk cId="1365422914" sldId="257"/>
            <ac:spMk id="6" creationId="{381A4B06-FD2B-F1E0-5AB1-36C26C58C344}"/>
          </ac:spMkLst>
        </pc:spChg>
      </pc:sldChg>
      <pc:sldChg chg="addSp modSp mod setBg">
        <pc:chgData name="Chen, Yuqiu" userId="S::chen3485@purdue.edu::fd42295d-2c27-416c-a385-e1e2fe904cdb" providerId="AD" clId="Web-{AC3F067A-907C-42B4-B962-F836DD501552}" dt="2022-10-05T20:40:17.993" v="5" actId="20577"/>
        <pc:sldMkLst>
          <pc:docMk/>
          <pc:sldMk cId="1643343380" sldId="258"/>
        </pc:sldMkLst>
        <pc:spChg chg="mod ord">
          <ac:chgData name="Chen, Yuqiu" userId="S::chen3485@purdue.edu::fd42295d-2c27-416c-a385-e1e2fe904cdb" providerId="AD" clId="Web-{AC3F067A-907C-42B4-B962-F836DD501552}" dt="2022-10-05T20:40:17.993" v="5" actId="20577"/>
          <ac:spMkLst>
            <pc:docMk/>
            <pc:sldMk cId="1643343380" sldId="258"/>
            <ac:spMk id="4" creationId="{EE77CD65-D3FF-4011-1E21-0539C4B0843B}"/>
          </ac:spMkLst>
        </pc:spChg>
        <pc:spChg chg="mod">
          <ac:chgData name="Chen, Yuqiu" userId="S::chen3485@purdue.edu::fd42295d-2c27-416c-a385-e1e2fe904cdb" providerId="AD" clId="Web-{AC3F067A-907C-42B4-B962-F836DD501552}" dt="2022-10-05T20:40:13.586" v="4"/>
          <ac:spMkLst>
            <pc:docMk/>
            <pc:sldMk cId="1643343380" sldId="258"/>
            <ac:spMk id="5" creationId="{F8372226-1790-C651-9ECD-317FCE89E967}"/>
          </ac:spMkLst>
        </pc:spChg>
        <pc:spChg chg="add">
          <ac:chgData name="Chen, Yuqiu" userId="S::chen3485@purdue.edu::fd42295d-2c27-416c-a385-e1e2fe904cdb" providerId="AD" clId="Web-{AC3F067A-907C-42B4-B962-F836DD501552}" dt="2022-10-05T20:40:13.586" v="4"/>
          <ac:spMkLst>
            <pc:docMk/>
            <pc:sldMk cId="1643343380" sldId="258"/>
            <ac:spMk id="10" creationId="{2B566528-1B12-4246-9431-5C2D7D081168}"/>
          </ac:spMkLst>
        </pc:spChg>
        <pc:grpChg chg="add">
          <ac:chgData name="Chen, Yuqiu" userId="S::chen3485@purdue.edu::fd42295d-2c27-416c-a385-e1e2fe904cdb" providerId="AD" clId="Web-{AC3F067A-907C-42B4-B962-F836DD501552}" dt="2022-10-05T20:40:13.586" v="4"/>
          <ac:grpSpMkLst>
            <pc:docMk/>
            <pc:sldMk cId="1643343380" sldId="258"/>
            <ac:grpSpMk id="12" creationId="{828A5161-06F1-46CF-8AD7-844680A59E13}"/>
          </ac:grpSpMkLst>
        </pc:grpChg>
        <pc:grpChg chg="add">
          <ac:chgData name="Chen, Yuqiu" userId="S::chen3485@purdue.edu::fd42295d-2c27-416c-a385-e1e2fe904cdb" providerId="AD" clId="Web-{AC3F067A-907C-42B4-B962-F836DD501552}" dt="2022-10-05T20:40:13.586" v="4"/>
          <ac:grpSpMkLst>
            <pc:docMk/>
            <pc:sldMk cId="1643343380" sldId="258"/>
            <ac:grpSpMk id="16" creationId="{5995D10D-E9C9-47DB-AE7E-801FEF38F5C9}"/>
          </ac:grpSpMkLst>
        </pc:grpChg>
        <pc:picChg chg="add mod">
          <ac:chgData name="Chen, Yuqiu" userId="S::chen3485@purdue.edu::fd42295d-2c27-416c-a385-e1e2fe904cdb" providerId="AD" clId="Web-{AC3F067A-907C-42B4-B962-F836DD501552}" dt="2022-10-05T20:40:13.586" v="4"/>
          <ac:picMkLst>
            <pc:docMk/>
            <pc:sldMk cId="1643343380" sldId="258"/>
            <ac:picMk id="2" creationId="{961EA0BD-A8A0-BA1B-0542-A6183BEEFECF}"/>
          </ac:picMkLst>
        </pc:picChg>
      </pc:sldChg>
    </pc:docChg>
  </pc:docChgLst>
  <pc:docChgLst>
    <pc:chgData name="Chen, Yuqiu" userId="S::chen3485@purdue.edu::fd42295d-2c27-416c-a385-e1e2fe904cdb" providerId="AD" clId="Web-{C7FAF8DA-87AA-4E61-97F0-4FE265869205}"/>
    <pc:docChg chg="modSld">
      <pc:chgData name="Chen, Yuqiu" userId="S::chen3485@purdue.edu::fd42295d-2c27-416c-a385-e1e2fe904cdb" providerId="AD" clId="Web-{C7FAF8DA-87AA-4E61-97F0-4FE265869205}" dt="2022-10-05T21:50:59.734" v="625" actId="20577"/>
      <pc:docMkLst>
        <pc:docMk/>
      </pc:docMkLst>
      <pc:sldChg chg="addSp modSp">
        <pc:chgData name="Chen, Yuqiu" userId="S::chen3485@purdue.edu::fd42295d-2c27-416c-a385-e1e2fe904cdb" providerId="AD" clId="Web-{C7FAF8DA-87AA-4E61-97F0-4FE265869205}" dt="2022-10-05T21:50:59.734" v="625" actId="20577"/>
        <pc:sldMkLst>
          <pc:docMk/>
          <pc:sldMk cId="1845205028" sldId="261"/>
        </pc:sldMkLst>
        <pc:spChg chg="add mod">
          <ac:chgData name="Chen, Yuqiu" userId="S::chen3485@purdue.edu::fd42295d-2c27-416c-a385-e1e2fe904cdb" providerId="AD" clId="Web-{C7FAF8DA-87AA-4E61-97F0-4FE265869205}" dt="2022-10-05T21:50:59.734" v="625" actId="20577"/>
          <ac:spMkLst>
            <pc:docMk/>
            <pc:sldMk cId="1845205028" sldId="261"/>
            <ac:spMk id="2" creationId="{1424138F-C2B6-0941-4176-EE3E11590E64}"/>
          </ac:spMkLst>
        </pc:spChg>
        <pc:cxnChg chg="add mod">
          <ac:chgData name="Chen, Yuqiu" userId="S::chen3485@purdue.edu::fd42295d-2c27-416c-a385-e1e2fe904cdb" providerId="AD" clId="Web-{C7FAF8DA-87AA-4E61-97F0-4FE265869205}" dt="2022-10-05T21:49:20.341" v="609" actId="1076"/>
          <ac:cxnSpMkLst>
            <pc:docMk/>
            <pc:sldMk cId="1845205028" sldId="261"/>
            <ac:cxnSpMk id="3" creationId="{4097AB1F-6482-583E-C3C9-EF1568587948}"/>
          </ac:cxnSpMkLst>
        </pc:cxnChg>
        <pc:cxnChg chg="add mod">
          <ac:chgData name="Chen, Yuqiu" userId="S::chen3485@purdue.edu::fd42295d-2c27-416c-a385-e1e2fe904cdb" providerId="AD" clId="Web-{C7FAF8DA-87AA-4E61-97F0-4FE265869205}" dt="2022-10-05T21:49:11.950" v="608" actId="1076"/>
          <ac:cxnSpMkLst>
            <pc:docMk/>
            <pc:sldMk cId="1845205028" sldId="261"/>
            <ac:cxnSpMk id="6" creationId="{CDACB380-6508-570E-447C-41A885A5A6FE}"/>
          </ac:cxnSpMkLst>
        </pc:cxnChg>
      </pc:sldChg>
      <pc:sldChg chg="modSp">
        <pc:chgData name="Chen, Yuqiu" userId="S::chen3485@purdue.edu::fd42295d-2c27-416c-a385-e1e2fe904cdb" providerId="AD" clId="Web-{C7FAF8DA-87AA-4E61-97F0-4FE265869205}" dt="2022-10-05T21:35:12.616" v="227" actId="20577"/>
        <pc:sldMkLst>
          <pc:docMk/>
          <pc:sldMk cId="4096224041" sldId="273"/>
        </pc:sldMkLst>
        <pc:spChg chg="mod">
          <ac:chgData name="Chen, Yuqiu" userId="S::chen3485@purdue.edu::fd42295d-2c27-416c-a385-e1e2fe904cdb" providerId="AD" clId="Web-{C7FAF8DA-87AA-4E61-97F0-4FE265869205}" dt="2022-10-05T21:35:12.616" v="227" actId="20577"/>
          <ac:spMkLst>
            <pc:docMk/>
            <pc:sldMk cId="4096224041" sldId="273"/>
            <ac:spMk id="3" creationId="{522F4B58-F8A6-CAEA-AD56-D8B5CA9A5C40}"/>
          </ac:spMkLst>
        </pc:spChg>
      </pc:sldChg>
    </pc:docChg>
  </pc:docChgLst>
  <pc:docChgLst>
    <pc:chgData name="Amol P Pathak" userId="S::pathak23@purdue.edu::47bd147e-9840-462f-be21-ca280fa2a27d" providerId="AD" clId="Web-{5E6A9B6B-568F-4663-B27A-4B3115B024D1}"/>
    <pc:docChg chg="modSld">
      <pc:chgData name="Amol P Pathak" userId="S::pathak23@purdue.edu::47bd147e-9840-462f-be21-ca280fa2a27d" providerId="AD" clId="Web-{5E6A9B6B-568F-4663-B27A-4B3115B024D1}" dt="2022-10-05T22:45:42.896" v="177" actId="20577"/>
      <pc:docMkLst>
        <pc:docMk/>
      </pc:docMkLst>
      <pc:sldChg chg="addSp modSp">
        <pc:chgData name="Amol P Pathak" userId="S::pathak23@purdue.edu::47bd147e-9840-462f-be21-ca280fa2a27d" providerId="AD" clId="Web-{5E6A9B6B-568F-4663-B27A-4B3115B024D1}" dt="2022-10-05T22:45:42.896" v="177" actId="20577"/>
        <pc:sldMkLst>
          <pc:docMk/>
          <pc:sldMk cId="3532222369" sldId="263"/>
        </pc:sldMkLst>
        <pc:spChg chg="add mod">
          <ac:chgData name="Amol P Pathak" userId="S::pathak23@purdue.edu::47bd147e-9840-462f-be21-ca280fa2a27d" providerId="AD" clId="Web-{5E6A9B6B-568F-4663-B27A-4B3115B024D1}" dt="2022-10-05T22:45:42.896" v="177" actId="20577"/>
          <ac:spMkLst>
            <pc:docMk/>
            <pc:sldMk cId="3532222369" sldId="263"/>
            <ac:spMk id="3" creationId="{ACB5F3A5-2FCE-1EA5-209B-AFCA1E7C0159}"/>
          </ac:spMkLst>
        </pc:spChg>
      </pc:sldChg>
      <pc:sldChg chg="modSp">
        <pc:chgData name="Amol P Pathak" userId="S::pathak23@purdue.edu::47bd147e-9840-462f-be21-ca280fa2a27d" providerId="AD" clId="Web-{5E6A9B6B-568F-4663-B27A-4B3115B024D1}" dt="2022-10-05T22:39:32.963" v="22" actId="20577"/>
        <pc:sldMkLst>
          <pc:docMk/>
          <pc:sldMk cId="1375630830" sldId="270"/>
        </pc:sldMkLst>
        <pc:spChg chg="mod">
          <ac:chgData name="Amol P Pathak" userId="S::pathak23@purdue.edu::47bd147e-9840-462f-be21-ca280fa2a27d" providerId="AD" clId="Web-{5E6A9B6B-568F-4663-B27A-4B3115B024D1}" dt="2022-10-05T22:39:32.963" v="22" actId="20577"/>
          <ac:spMkLst>
            <pc:docMk/>
            <pc:sldMk cId="1375630830" sldId="270"/>
            <ac:spMk id="20" creationId="{D4F096D8-86B9-F7DF-84FA-16572FD8FFCA}"/>
          </ac:spMkLst>
        </pc:spChg>
      </pc:sldChg>
      <pc:sldChg chg="modSp">
        <pc:chgData name="Amol P Pathak" userId="S::pathak23@purdue.edu::47bd147e-9840-462f-be21-ca280fa2a27d" providerId="AD" clId="Web-{5E6A9B6B-568F-4663-B27A-4B3115B024D1}" dt="2022-10-05T22:40:40.009" v="42" actId="20577"/>
        <pc:sldMkLst>
          <pc:docMk/>
          <pc:sldMk cId="3117860193" sldId="272"/>
        </pc:sldMkLst>
        <pc:spChg chg="mod">
          <ac:chgData name="Amol P Pathak" userId="S::pathak23@purdue.edu::47bd147e-9840-462f-be21-ca280fa2a27d" providerId="AD" clId="Web-{5E6A9B6B-568F-4663-B27A-4B3115B024D1}" dt="2022-10-05T22:40:40.009" v="42" actId="20577"/>
          <ac:spMkLst>
            <pc:docMk/>
            <pc:sldMk cId="3117860193" sldId="272"/>
            <ac:spMk id="10" creationId="{59598263-9497-69E7-4446-A9F91304EA9B}"/>
          </ac:spMkLst>
        </pc:spChg>
      </pc:sldChg>
      <pc:sldChg chg="modSp">
        <pc:chgData name="Amol P Pathak" userId="S::pathak23@purdue.edu::47bd147e-9840-462f-be21-ca280fa2a27d" providerId="AD" clId="Web-{5E6A9B6B-568F-4663-B27A-4B3115B024D1}" dt="2022-10-05T22:41:52.524" v="54" actId="20577"/>
        <pc:sldMkLst>
          <pc:docMk/>
          <pc:sldMk cId="2118318264" sldId="274"/>
        </pc:sldMkLst>
        <pc:spChg chg="mod">
          <ac:chgData name="Amol P Pathak" userId="S::pathak23@purdue.edu::47bd147e-9840-462f-be21-ca280fa2a27d" providerId="AD" clId="Web-{5E6A9B6B-568F-4663-B27A-4B3115B024D1}" dt="2022-10-05T22:41:49.102" v="52" actId="20577"/>
          <ac:spMkLst>
            <pc:docMk/>
            <pc:sldMk cId="2118318264" sldId="274"/>
            <ac:spMk id="9" creationId="{A9BCE990-85A9-8DB0-DFCF-1576082C71DB}"/>
          </ac:spMkLst>
        </pc:spChg>
        <pc:spChg chg="mod">
          <ac:chgData name="Amol P Pathak" userId="S::pathak23@purdue.edu::47bd147e-9840-462f-be21-ca280fa2a27d" providerId="AD" clId="Web-{5E6A9B6B-568F-4663-B27A-4B3115B024D1}" dt="2022-10-05T22:41:52.524" v="54" actId="20577"/>
          <ac:spMkLst>
            <pc:docMk/>
            <pc:sldMk cId="2118318264" sldId="274"/>
            <ac:spMk id="10" creationId="{59598263-9497-69E7-4446-A9F91304EA9B}"/>
          </ac:spMkLst>
        </pc:spChg>
      </pc:sldChg>
    </pc:docChg>
  </pc:docChgLst>
  <pc:docChgLst>
    <pc:chgData name="Chen, Yuqiu" userId="S::chen3485@purdue.edu::fd42295d-2c27-416c-a385-e1e2fe904cdb" providerId="AD" clId="Web-{E1535609-A6D2-4855-B29B-486F06186C3E}"/>
    <pc:docChg chg="modSld">
      <pc:chgData name="Chen, Yuqiu" userId="S::chen3485@purdue.edu::fd42295d-2c27-416c-a385-e1e2fe904cdb" providerId="AD" clId="Web-{E1535609-A6D2-4855-B29B-486F06186C3E}" dt="2022-10-06T00:02:35.104" v="7" actId="20577"/>
      <pc:docMkLst>
        <pc:docMk/>
      </pc:docMkLst>
      <pc:sldChg chg="modSp">
        <pc:chgData name="Chen, Yuqiu" userId="S::chen3485@purdue.edu::fd42295d-2c27-416c-a385-e1e2fe904cdb" providerId="AD" clId="Web-{E1535609-A6D2-4855-B29B-486F06186C3E}" dt="2022-10-06T00:02:35.104" v="7" actId="20577"/>
        <pc:sldMkLst>
          <pc:docMk/>
          <pc:sldMk cId="2129276266" sldId="256"/>
        </pc:sldMkLst>
        <pc:spChg chg="mod">
          <ac:chgData name="Chen, Yuqiu" userId="S::chen3485@purdue.edu::fd42295d-2c27-416c-a385-e1e2fe904cdb" providerId="AD" clId="Web-{E1535609-A6D2-4855-B29B-486F06186C3E}" dt="2022-10-06T00:02:35.104" v="7" actId="20577"/>
          <ac:spMkLst>
            <pc:docMk/>
            <pc:sldMk cId="2129276266" sldId="256"/>
            <ac:spMk id="9" creationId="{64CFEE3B-0490-3DDD-913B-76D87BA12CB0}"/>
          </ac:spMkLst>
        </pc:spChg>
      </pc:sldChg>
    </pc:docChg>
  </pc:docChgLst>
  <pc:docChgLst>
    <pc:chgData name="Chen, Yuqiu" userId="S::chen3485@purdue.edu::fd42295d-2c27-416c-a385-e1e2fe904cdb" providerId="AD" clId="Web-{C3812BA2-F961-45C9-A70D-D41E0ECC7E9F}"/>
    <pc:docChg chg="modSld">
      <pc:chgData name="Chen, Yuqiu" userId="S::chen3485@purdue.edu::fd42295d-2c27-416c-a385-e1e2fe904cdb" providerId="AD" clId="Web-{C3812BA2-F961-45C9-A70D-D41E0ECC7E9F}" dt="2022-10-05T20:27:05.148" v="21"/>
      <pc:docMkLst>
        <pc:docMk/>
      </pc:docMkLst>
      <pc:sldChg chg="addSp modSp mod setBg">
        <pc:chgData name="Chen, Yuqiu" userId="S::chen3485@purdue.edu::fd42295d-2c27-416c-a385-e1e2fe904cdb" providerId="AD" clId="Web-{C3812BA2-F961-45C9-A70D-D41E0ECC7E9F}" dt="2022-10-05T20:27:05.148" v="21"/>
        <pc:sldMkLst>
          <pc:docMk/>
          <pc:sldMk cId="1365422914" sldId="257"/>
        </pc:sldMkLst>
        <pc:spChg chg="mod">
          <ac:chgData name="Chen, Yuqiu" userId="S::chen3485@purdue.edu::fd42295d-2c27-416c-a385-e1e2fe904cdb" providerId="AD" clId="Web-{C3812BA2-F961-45C9-A70D-D41E0ECC7E9F}" dt="2022-10-05T20:27:05.148" v="21"/>
          <ac:spMkLst>
            <pc:docMk/>
            <pc:sldMk cId="1365422914" sldId="257"/>
            <ac:spMk id="4" creationId="{55016782-DD2C-632C-6146-4E518008669C}"/>
          </ac:spMkLst>
        </pc:spChg>
        <pc:spChg chg="mod">
          <ac:chgData name="Chen, Yuqiu" userId="S::chen3485@purdue.edu::fd42295d-2c27-416c-a385-e1e2fe904cdb" providerId="AD" clId="Web-{C3812BA2-F961-45C9-A70D-D41E0ECC7E9F}" dt="2022-10-05T20:27:05.148" v="21"/>
          <ac:spMkLst>
            <pc:docMk/>
            <pc:sldMk cId="1365422914" sldId="257"/>
            <ac:spMk id="6" creationId="{381A4B06-FD2B-F1E0-5AB1-36C26C58C344}"/>
          </ac:spMkLst>
        </pc:spChg>
        <pc:spChg chg="add">
          <ac:chgData name="Chen, Yuqiu" userId="S::chen3485@purdue.edu::fd42295d-2c27-416c-a385-e1e2fe904cdb" providerId="AD" clId="Web-{C3812BA2-F961-45C9-A70D-D41E0ECC7E9F}" dt="2022-10-05T20:27:05.148" v="21"/>
          <ac:spMkLst>
            <pc:docMk/>
            <pc:sldMk cId="1365422914" sldId="257"/>
            <ac:spMk id="11" creationId="{45D37F4E-DDB4-456B-97E0-9937730A039F}"/>
          </ac:spMkLst>
        </pc:spChg>
        <pc:spChg chg="add">
          <ac:chgData name="Chen, Yuqiu" userId="S::chen3485@purdue.edu::fd42295d-2c27-416c-a385-e1e2fe904cdb" providerId="AD" clId="Web-{C3812BA2-F961-45C9-A70D-D41E0ECC7E9F}" dt="2022-10-05T20:27:05.148" v="21"/>
          <ac:spMkLst>
            <pc:docMk/>
            <pc:sldMk cId="1365422914" sldId="257"/>
            <ac:spMk id="13" creationId="{B2DD41CD-8F47-4F56-AD12-4E2FF7696987}"/>
          </ac:spMkLst>
        </pc:spChg>
        <pc:picChg chg="add mod">
          <ac:chgData name="Chen, Yuqiu" userId="S::chen3485@purdue.edu::fd42295d-2c27-416c-a385-e1e2fe904cdb" providerId="AD" clId="Web-{C3812BA2-F961-45C9-A70D-D41E0ECC7E9F}" dt="2022-10-05T20:27:05.148" v="21"/>
          <ac:picMkLst>
            <pc:docMk/>
            <pc:sldMk cId="1365422914" sldId="257"/>
            <ac:picMk id="2" creationId="{39AA0CFD-DABD-89FA-A628-3D0B6FE4E3B5}"/>
          </ac:picMkLst>
        </pc:picChg>
      </pc:sldChg>
    </pc:docChg>
  </pc:docChgLst>
  <pc:docChgLst>
    <pc:chgData name="Amol P Pathak" userId="S::pathak23@purdue.edu::47bd147e-9840-462f-be21-ca280fa2a27d" providerId="AD" clId="Web-{326A6943-F0B9-4535-A884-8DD13EFE8714}"/>
    <pc:docChg chg="modSld">
      <pc:chgData name="Amol P Pathak" userId="S::pathak23@purdue.edu::47bd147e-9840-462f-be21-ca280fa2a27d" providerId="AD" clId="Web-{326A6943-F0B9-4535-A884-8DD13EFE8714}" dt="2022-10-05T23:18:33.845" v="58" actId="20577"/>
      <pc:docMkLst>
        <pc:docMk/>
      </pc:docMkLst>
      <pc:sldChg chg="addSp delSp modSp">
        <pc:chgData name="Amol P Pathak" userId="S::pathak23@purdue.edu::47bd147e-9840-462f-be21-ca280fa2a27d" providerId="AD" clId="Web-{326A6943-F0B9-4535-A884-8DD13EFE8714}" dt="2022-10-05T23:18:33.845" v="58" actId="20577"/>
        <pc:sldMkLst>
          <pc:docMk/>
          <pc:sldMk cId="3532222369" sldId="263"/>
        </pc:sldMkLst>
        <pc:spChg chg="mod">
          <ac:chgData name="Amol P Pathak" userId="S::pathak23@purdue.edu::47bd147e-9840-462f-be21-ca280fa2a27d" providerId="AD" clId="Web-{326A6943-F0B9-4535-A884-8DD13EFE8714}" dt="2022-10-05T23:18:33.845" v="58" actId="20577"/>
          <ac:spMkLst>
            <pc:docMk/>
            <pc:sldMk cId="3532222369" sldId="263"/>
            <ac:spMk id="3" creationId="{ACB5F3A5-2FCE-1EA5-209B-AFCA1E7C0159}"/>
          </ac:spMkLst>
        </pc:spChg>
        <pc:graphicFrameChg chg="add del mod modGraphic">
          <ac:chgData name="Amol P Pathak" userId="S::pathak23@purdue.edu::47bd147e-9840-462f-be21-ca280fa2a27d" providerId="AD" clId="Web-{326A6943-F0B9-4535-A884-8DD13EFE8714}" dt="2022-10-05T23:16:00.903" v="11"/>
          <ac:graphicFrameMkLst>
            <pc:docMk/>
            <pc:sldMk cId="3532222369" sldId="263"/>
            <ac:graphicFrameMk id="2" creationId="{34396F72-602D-DA6E-42DC-539D49073520}"/>
          </ac:graphicFrameMkLst>
        </pc:graphicFrameChg>
        <pc:graphicFrameChg chg="add mod">
          <ac:chgData name="Amol P Pathak" userId="S::pathak23@purdue.edu::47bd147e-9840-462f-be21-ca280fa2a27d" providerId="AD" clId="Web-{326A6943-F0B9-4535-A884-8DD13EFE8714}" dt="2022-10-05T23:18:09.110" v="52" actId="1076"/>
          <ac:graphicFrameMkLst>
            <pc:docMk/>
            <pc:sldMk cId="3532222369" sldId="263"/>
            <ac:graphicFrameMk id="52" creationId="{A2DE2F11-7D93-09E7-E2EA-96CC79703223}"/>
          </ac:graphicFrameMkLst>
        </pc:graphicFrameChg>
      </pc:sldChg>
    </pc:docChg>
  </pc:docChgLst>
  <pc:docChgLst>
    <pc:chgData name="Chen, Yuqiu" userId="S::chen3485@purdue.edu::fd42295d-2c27-416c-a385-e1e2fe904cdb" providerId="AD" clId="Web-{1558FB32-2D74-4BFF-8A5A-3FA084168228}"/>
    <pc:docChg chg="modSld">
      <pc:chgData name="Chen, Yuqiu" userId="S::chen3485@purdue.edu::fd42295d-2c27-416c-a385-e1e2fe904cdb" providerId="AD" clId="Web-{1558FB32-2D74-4BFF-8A5A-3FA084168228}" dt="2022-10-06T00:22:43.699" v="0" actId="20577"/>
      <pc:docMkLst>
        <pc:docMk/>
      </pc:docMkLst>
      <pc:sldChg chg="modSp">
        <pc:chgData name="Chen, Yuqiu" userId="S::chen3485@purdue.edu::fd42295d-2c27-416c-a385-e1e2fe904cdb" providerId="AD" clId="Web-{1558FB32-2D74-4BFF-8A5A-3FA084168228}" dt="2022-10-06T00:22:43.699" v="0" actId="20577"/>
        <pc:sldMkLst>
          <pc:docMk/>
          <pc:sldMk cId="1845205028" sldId="261"/>
        </pc:sldMkLst>
        <pc:spChg chg="mod">
          <ac:chgData name="Chen, Yuqiu" userId="S::chen3485@purdue.edu::fd42295d-2c27-416c-a385-e1e2fe904cdb" providerId="AD" clId="Web-{1558FB32-2D74-4BFF-8A5A-3FA084168228}" dt="2022-10-06T00:22:43.699" v="0" actId="20577"/>
          <ac:spMkLst>
            <pc:docMk/>
            <pc:sldMk cId="1845205028" sldId="261"/>
            <ac:spMk id="2" creationId="{1424138F-C2B6-0941-4176-EE3E11590E64}"/>
          </ac:spMkLst>
        </pc:spChg>
      </pc:sldChg>
    </pc:docChg>
  </pc:docChgLst>
  <pc:docChgLst>
    <pc:chgData name="Mandeep Singh Bikramjit Rahi" userId="6ca5bbdb-1170-460d-b9f7-f54b61fc92a3" providerId="ADAL" clId="{155DCAFF-A582-4677-A2E5-0AA2C0E3AF4F}"/>
    <pc:docChg chg="undo redo custSel addSld modSld sldOrd">
      <pc:chgData name="Mandeep Singh Bikramjit Rahi" userId="6ca5bbdb-1170-460d-b9f7-f54b61fc92a3" providerId="ADAL" clId="{155DCAFF-A582-4677-A2E5-0AA2C0E3AF4F}" dt="2022-10-06T19:45:06.586" v="2259"/>
      <pc:docMkLst>
        <pc:docMk/>
      </pc:docMkLst>
      <pc:sldChg chg="modSp mod modTransition">
        <pc:chgData name="Mandeep Singh Bikramjit Rahi" userId="6ca5bbdb-1170-460d-b9f7-f54b61fc92a3" providerId="ADAL" clId="{155DCAFF-A582-4677-A2E5-0AA2C0E3AF4F}" dt="2022-10-06T19:45:06.586" v="2259"/>
        <pc:sldMkLst>
          <pc:docMk/>
          <pc:sldMk cId="2129276266" sldId="256"/>
        </pc:sldMkLst>
        <pc:spChg chg="mod">
          <ac:chgData name="Mandeep Singh Bikramjit Rahi" userId="6ca5bbdb-1170-460d-b9f7-f54b61fc92a3" providerId="ADAL" clId="{155DCAFF-A582-4677-A2E5-0AA2C0E3AF4F}" dt="2022-10-05T23:58:26.974" v="1054" actId="20577"/>
          <ac:spMkLst>
            <pc:docMk/>
            <pc:sldMk cId="2129276266" sldId="256"/>
            <ac:spMk id="9" creationId="{64CFEE3B-0490-3DDD-913B-76D87BA12CB0}"/>
          </ac:spMkLst>
        </pc:spChg>
      </pc:sldChg>
      <pc:sldChg chg="modTransition modNotesTx">
        <pc:chgData name="Mandeep Singh Bikramjit Rahi" userId="6ca5bbdb-1170-460d-b9f7-f54b61fc92a3" providerId="ADAL" clId="{155DCAFF-A582-4677-A2E5-0AA2C0E3AF4F}" dt="2022-10-06T19:45:06.586" v="2259"/>
        <pc:sldMkLst>
          <pc:docMk/>
          <pc:sldMk cId="1365422914" sldId="257"/>
        </pc:sldMkLst>
      </pc:sldChg>
      <pc:sldChg chg="modTransition modNotesTx">
        <pc:chgData name="Mandeep Singh Bikramjit Rahi" userId="6ca5bbdb-1170-460d-b9f7-f54b61fc92a3" providerId="ADAL" clId="{155DCAFF-A582-4677-A2E5-0AA2C0E3AF4F}" dt="2022-10-06T19:45:06.586" v="2259"/>
        <pc:sldMkLst>
          <pc:docMk/>
          <pc:sldMk cId="1643343380" sldId="258"/>
        </pc:sldMkLst>
      </pc:sldChg>
      <pc:sldChg chg="addSp delSp modSp mod modTransition">
        <pc:chgData name="Mandeep Singh Bikramjit Rahi" userId="6ca5bbdb-1170-460d-b9f7-f54b61fc92a3" providerId="ADAL" clId="{155DCAFF-A582-4677-A2E5-0AA2C0E3AF4F}" dt="2022-10-06T19:45:06.586" v="2259"/>
        <pc:sldMkLst>
          <pc:docMk/>
          <pc:sldMk cId="2923451356" sldId="259"/>
        </pc:sldMkLst>
        <pc:spChg chg="add mod">
          <ac:chgData name="Mandeep Singh Bikramjit Rahi" userId="6ca5bbdb-1170-460d-b9f7-f54b61fc92a3" providerId="ADAL" clId="{155DCAFF-A582-4677-A2E5-0AA2C0E3AF4F}" dt="2022-10-05T19:47:53.352" v="11" actId="208"/>
          <ac:spMkLst>
            <pc:docMk/>
            <pc:sldMk cId="2923451356" sldId="259"/>
            <ac:spMk id="6" creationId="{B8D7192A-525F-C03C-F88D-D5D00EE827BD}"/>
          </ac:spMkLst>
        </pc:spChg>
        <pc:spChg chg="add mod topLvl">
          <ac:chgData name="Mandeep Singh Bikramjit Rahi" userId="6ca5bbdb-1170-460d-b9f7-f54b61fc92a3" providerId="ADAL" clId="{155DCAFF-A582-4677-A2E5-0AA2C0E3AF4F}" dt="2022-10-05T20:42:32.709" v="529" actId="207"/>
          <ac:spMkLst>
            <pc:docMk/>
            <pc:sldMk cId="2923451356" sldId="259"/>
            <ac:spMk id="33" creationId="{70F77BC7-C991-23F4-E4C3-1DB15EE020A6}"/>
          </ac:spMkLst>
        </pc:spChg>
        <pc:spChg chg="add mod">
          <ac:chgData name="Mandeep Singh Bikramjit Rahi" userId="6ca5bbdb-1170-460d-b9f7-f54b61fc92a3" providerId="ADAL" clId="{155DCAFF-A582-4677-A2E5-0AA2C0E3AF4F}" dt="2022-10-05T20:42:30.064" v="528" actId="207"/>
          <ac:spMkLst>
            <pc:docMk/>
            <pc:sldMk cId="2923451356" sldId="259"/>
            <ac:spMk id="42" creationId="{028163FD-7B2F-E4CC-B1CF-B42FA849F8BA}"/>
          </ac:spMkLst>
        </pc:spChg>
        <pc:spChg chg="mod">
          <ac:chgData name="Mandeep Singh Bikramjit Rahi" userId="6ca5bbdb-1170-460d-b9f7-f54b61fc92a3" providerId="ADAL" clId="{155DCAFF-A582-4677-A2E5-0AA2C0E3AF4F}" dt="2022-10-05T20:42:03.383" v="518"/>
          <ac:spMkLst>
            <pc:docMk/>
            <pc:sldMk cId="2923451356" sldId="259"/>
            <ac:spMk id="53" creationId="{36E5A83F-DDDC-0A54-E7BF-C275B5D90572}"/>
          </ac:spMkLst>
        </pc:spChg>
        <pc:spChg chg="mod">
          <ac:chgData name="Mandeep Singh Bikramjit Rahi" userId="6ca5bbdb-1170-460d-b9f7-f54b61fc92a3" providerId="ADAL" clId="{155DCAFF-A582-4677-A2E5-0AA2C0E3AF4F}" dt="2022-10-05T23:51:10.053" v="988" actId="165"/>
          <ac:spMkLst>
            <pc:docMk/>
            <pc:sldMk cId="2923451356" sldId="259"/>
            <ac:spMk id="57" creationId="{75662365-5BA0-89D9-13D7-94AE7F263094}"/>
          </ac:spMkLst>
        </pc:spChg>
        <pc:spChg chg="mod">
          <ac:chgData name="Mandeep Singh Bikramjit Rahi" userId="6ca5bbdb-1170-460d-b9f7-f54b61fc92a3" providerId="ADAL" clId="{155DCAFF-A582-4677-A2E5-0AA2C0E3AF4F}" dt="2022-10-05T23:51:10.053" v="988" actId="165"/>
          <ac:spMkLst>
            <pc:docMk/>
            <pc:sldMk cId="2923451356" sldId="259"/>
            <ac:spMk id="65" creationId="{2BEC0745-85CD-343D-A610-1387E1F3A677}"/>
          </ac:spMkLst>
        </pc:spChg>
        <pc:spChg chg="mod">
          <ac:chgData name="Mandeep Singh Bikramjit Rahi" userId="6ca5bbdb-1170-460d-b9f7-f54b61fc92a3" providerId="ADAL" clId="{155DCAFF-A582-4677-A2E5-0AA2C0E3AF4F}" dt="2022-10-05T23:51:10.053" v="988" actId="165"/>
          <ac:spMkLst>
            <pc:docMk/>
            <pc:sldMk cId="2923451356" sldId="259"/>
            <ac:spMk id="78" creationId="{59D5F5D4-F02C-E8B0-DDE0-22382D622609}"/>
          </ac:spMkLst>
        </pc:spChg>
        <pc:spChg chg="mod">
          <ac:chgData name="Mandeep Singh Bikramjit Rahi" userId="6ca5bbdb-1170-460d-b9f7-f54b61fc92a3" providerId="ADAL" clId="{155DCAFF-A582-4677-A2E5-0AA2C0E3AF4F}" dt="2022-10-05T23:51:10.053" v="988" actId="165"/>
          <ac:spMkLst>
            <pc:docMk/>
            <pc:sldMk cId="2923451356" sldId="259"/>
            <ac:spMk id="88" creationId="{8D905E8A-CCA9-E317-5C0E-AAD6328B128E}"/>
          </ac:spMkLst>
        </pc:spChg>
        <pc:spChg chg="mod">
          <ac:chgData name="Mandeep Singh Bikramjit Rahi" userId="6ca5bbdb-1170-460d-b9f7-f54b61fc92a3" providerId="ADAL" clId="{155DCAFF-A582-4677-A2E5-0AA2C0E3AF4F}" dt="2022-10-05T20:48:27.195" v="628"/>
          <ac:spMkLst>
            <pc:docMk/>
            <pc:sldMk cId="2923451356" sldId="259"/>
            <ac:spMk id="106" creationId="{0833E88F-D7A3-C848-D57C-FAB24498066F}"/>
          </ac:spMkLst>
        </pc:spChg>
        <pc:spChg chg="mod">
          <ac:chgData name="Mandeep Singh Bikramjit Rahi" userId="6ca5bbdb-1170-460d-b9f7-f54b61fc92a3" providerId="ADAL" clId="{155DCAFF-A582-4677-A2E5-0AA2C0E3AF4F}" dt="2022-10-05T20:48:27.195" v="628"/>
          <ac:spMkLst>
            <pc:docMk/>
            <pc:sldMk cId="2923451356" sldId="259"/>
            <ac:spMk id="108" creationId="{679227CF-5347-539E-9645-86F4FB240562}"/>
          </ac:spMkLst>
        </pc:spChg>
        <pc:spChg chg="mod">
          <ac:chgData name="Mandeep Singh Bikramjit Rahi" userId="6ca5bbdb-1170-460d-b9f7-f54b61fc92a3" providerId="ADAL" clId="{155DCAFF-A582-4677-A2E5-0AA2C0E3AF4F}" dt="2022-10-05T23:51:10.053" v="988" actId="165"/>
          <ac:spMkLst>
            <pc:docMk/>
            <pc:sldMk cId="2923451356" sldId="259"/>
            <ac:spMk id="122" creationId="{A50C0E9F-C875-0640-2D30-10C1B1B80A2A}"/>
          </ac:spMkLst>
        </pc:spChg>
        <pc:spChg chg="mod">
          <ac:chgData name="Mandeep Singh Bikramjit Rahi" userId="6ca5bbdb-1170-460d-b9f7-f54b61fc92a3" providerId="ADAL" clId="{155DCAFF-A582-4677-A2E5-0AA2C0E3AF4F}" dt="2022-10-05T23:51:10.053" v="988" actId="165"/>
          <ac:spMkLst>
            <pc:docMk/>
            <pc:sldMk cId="2923451356" sldId="259"/>
            <ac:spMk id="126" creationId="{6D7FDAF9-7A86-F549-763F-E13BC1722AF5}"/>
          </ac:spMkLst>
        </pc:spChg>
        <pc:spChg chg="mod">
          <ac:chgData name="Mandeep Singh Bikramjit Rahi" userId="6ca5bbdb-1170-460d-b9f7-f54b61fc92a3" providerId="ADAL" clId="{155DCAFF-A582-4677-A2E5-0AA2C0E3AF4F}" dt="2022-10-05T23:51:10.053" v="988" actId="165"/>
          <ac:spMkLst>
            <pc:docMk/>
            <pc:sldMk cId="2923451356" sldId="259"/>
            <ac:spMk id="144" creationId="{4D08A6FA-4758-1942-F6C4-1248620283F0}"/>
          </ac:spMkLst>
        </pc:spChg>
        <pc:spChg chg="add del">
          <ac:chgData name="Mandeep Singh Bikramjit Rahi" userId="6ca5bbdb-1170-460d-b9f7-f54b61fc92a3" providerId="ADAL" clId="{155DCAFF-A582-4677-A2E5-0AA2C0E3AF4F}" dt="2022-10-05T23:29:52.118" v="792" actId="22"/>
          <ac:spMkLst>
            <pc:docMk/>
            <pc:sldMk cId="2923451356" sldId="259"/>
            <ac:spMk id="149" creationId="{E868C9FF-6B05-C046-7B5A-00818BAC3490}"/>
          </ac:spMkLst>
        </pc:spChg>
        <pc:grpChg chg="add del mod">
          <ac:chgData name="Mandeep Singh Bikramjit Rahi" userId="6ca5bbdb-1170-460d-b9f7-f54b61fc92a3" providerId="ADAL" clId="{155DCAFF-A582-4677-A2E5-0AA2C0E3AF4F}" dt="2022-10-05T20:29:13.561" v="235" actId="165"/>
          <ac:grpSpMkLst>
            <pc:docMk/>
            <pc:sldMk cId="2923451356" sldId="259"/>
            <ac:grpSpMk id="11" creationId="{0A1DE09E-31FF-A6BC-A48E-078FA073484E}"/>
          </ac:grpSpMkLst>
        </pc:grpChg>
        <pc:grpChg chg="add del mod ord topLvl">
          <ac:chgData name="Mandeep Singh Bikramjit Rahi" userId="6ca5bbdb-1170-460d-b9f7-f54b61fc92a3" providerId="ADAL" clId="{155DCAFF-A582-4677-A2E5-0AA2C0E3AF4F}" dt="2022-10-05T23:33:48.890" v="912" actId="478"/>
          <ac:grpSpMkLst>
            <pc:docMk/>
            <pc:sldMk cId="2923451356" sldId="259"/>
            <ac:grpSpMk id="21" creationId="{DD300589-14F2-D2C8-4307-2FEB7F9C9A84}"/>
          </ac:grpSpMkLst>
        </pc:grpChg>
        <pc:grpChg chg="add mod">
          <ac:chgData name="Mandeep Singh Bikramjit Rahi" userId="6ca5bbdb-1170-460d-b9f7-f54b61fc92a3" providerId="ADAL" clId="{155DCAFF-A582-4677-A2E5-0AA2C0E3AF4F}" dt="2022-10-05T20:48:35.815" v="631" actId="1076"/>
          <ac:grpSpMkLst>
            <pc:docMk/>
            <pc:sldMk cId="2923451356" sldId="259"/>
            <ac:grpSpMk id="26" creationId="{00C572FB-F7B0-08EF-D530-8A6DE880F6DC}"/>
          </ac:grpSpMkLst>
        </pc:grpChg>
        <pc:grpChg chg="add del mod">
          <ac:chgData name="Mandeep Singh Bikramjit Rahi" userId="6ca5bbdb-1170-460d-b9f7-f54b61fc92a3" providerId="ADAL" clId="{155DCAFF-A582-4677-A2E5-0AA2C0E3AF4F}" dt="2022-10-05T20:40:45.537" v="500" actId="165"/>
          <ac:grpSpMkLst>
            <pc:docMk/>
            <pc:sldMk cId="2923451356" sldId="259"/>
            <ac:grpSpMk id="34" creationId="{2C2B5545-603B-F05C-512E-400ED5B88AEE}"/>
          </ac:grpSpMkLst>
        </pc:grpChg>
        <pc:grpChg chg="add del mod">
          <ac:chgData name="Mandeep Singh Bikramjit Rahi" userId="6ca5bbdb-1170-460d-b9f7-f54b61fc92a3" providerId="ADAL" clId="{155DCAFF-A582-4677-A2E5-0AA2C0E3AF4F}" dt="2022-10-05T20:40:55" v="503" actId="165"/>
          <ac:grpSpMkLst>
            <pc:docMk/>
            <pc:sldMk cId="2923451356" sldId="259"/>
            <ac:grpSpMk id="35" creationId="{4D0A5F50-0651-EEE1-2E35-A04BABA95CD5}"/>
          </ac:grpSpMkLst>
        </pc:grpChg>
        <pc:grpChg chg="add mod topLvl">
          <ac:chgData name="Mandeep Singh Bikramjit Rahi" userId="6ca5bbdb-1170-460d-b9f7-f54b61fc92a3" providerId="ADAL" clId="{155DCAFF-A582-4677-A2E5-0AA2C0E3AF4F}" dt="2022-10-05T23:54:14.807" v="1053" actId="164"/>
          <ac:grpSpMkLst>
            <pc:docMk/>
            <pc:sldMk cId="2923451356" sldId="259"/>
            <ac:grpSpMk id="36" creationId="{66B76582-3F67-A141-C7DB-A683F4CBB72C}"/>
          </ac:grpSpMkLst>
        </pc:grpChg>
        <pc:grpChg chg="add mod topLvl">
          <ac:chgData name="Mandeep Singh Bikramjit Rahi" userId="6ca5bbdb-1170-460d-b9f7-f54b61fc92a3" providerId="ADAL" clId="{155DCAFF-A582-4677-A2E5-0AA2C0E3AF4F}" dt="2022-10-05T23:54:14.807" v="1053" actId="164"/>
          <ac:grpSpMkLst>
            <pc:docMk/>
            <pc:sldMk cId="2923451356" sldId="259"/>
            <ac:grpSpMk id="39" creationId="{F4D31BAE-AC2F-440E-8EB4-5509D0C5256B}"/>
          </ac:grpSpMkLst>
        </pc:grpChg>
        <pc:grpChg chg="add mod">
          <ac:chgData name="Mandeep Singh Bikramjit Rahi" userId="6ca5bbdb-1170-460d-b9f7-f54b61fc92a3" providerId="ADAL" clId="{155DCAFF-A582-4677-A2E5-0AA2C0E3AF4F}" dt="2022-10-05T20:48:35.815" v="631" actId="1076"/>
          <ac:grpSpMkLst>
            <pc:docMk/>
            <pc:sldMk cId="2923451356" sldId="259"/>
            <ac:grpSpMk id="45" creationId="{1303C379-F4FD-1751-8D22-3B4BE1880A8A}"/>
          </ac:grpSpMkLst>
        </pc:grpChg>
        <pc:grpChg chg="add mod">
          <ac:chgData name="Mandeep Singh Bikramjit Rahi" userId="6ca5bbdb-1170-460d-b9f7-f54b61fc92a3" providerId="ADAL" clId="{155DCAFF-A582-4677-A2E5-0AA2C0E3AF4F}" dt="2022-10-05T20:56:43.223" v="768" actId="1076"/>
          <ac:grpSpMkLst>
            <pc:docMk/>
            <pc:sldMk cId="2923451356" sldId="259"/>
            <ac:grpSpMk id="46" creationId="{F5A59378-F2A1-7F70-7F2D-15CABC6ED95D}"/>
          </ac:grpSpMkLst>
        </pc:grpChg>
        <pc:grpChg chg="add mod">
          <ac:chgData name="Mandeep Singh Bikramjit Rahi" userId="6ca5bbdb-1170-460d-b9f7-f54b61fc92a3" providerId="ADAL" clId="{155DCAFF-A582-4677-A2E5-0AA2C0E3AF4F}" dt="2022-10-05T20:48:35.815" v="631" actId="1076"/>
          <ac:grpSpMkLst>
            <pc:docMk/>
            <pc:sldMk cId="2923451356" sldId="259"/>
            <ac:grpSpMk id="47" creationId="{AF4CF519-1CBE-DF3A-7E5C-FC64ACC37F90}"/>
          </ac:grpSpMkLst>
        </pc:grpChg>
        <pc:grpChg chg="add mod topLvl">
          <ac:chgData name="Mandeep Singh Bikramjit Rahi" userId="6ca5bbdb-1170-460d-b9f7-f54b61fc92a3" providerId="ADAL" clId="{155DCAFF-A582-4677-A2E5-0AA2C0E3AF4F}" dt="2022-10-05T23:54:14.807" v="1053" actId="164"/>
          <ac:grpSpMkLst>
            <pc:docMk/>
            <pc:sldMk cId="2923451356" sldId="259"/>
            <ac:grpSpMk id="48" creationId="{0DE1D121-9714-F38E-2938-D013EF259C90}"/>
          </ac:grpSpMkLst>
        </pc:grpChg>
        <pc:grpChg chg="add del mod">
          <ac:chgData name="Mandeep Singh Bikramjit Rahi" userId="6ca5bbdb-1170-460d-b9f7-f54b61fc92a3" providerId="ADAL" clId="{155DCAFF-A582-4677-A2E5-0AA2C0E3AF4F}" dt="2022-10-05T20:42:24.304" v="527" actId="478"/>
          <ac:grpSpMkLst>
            <pc:docMk/>
            <pc:sldMk cId="2923451356" sldId="259"/>
            <ac:grpSpMk id="52" creationId="{A2003778-F6D2-C7F1-9810-08095F73C73A}"/>
          </ac:grpSpMkLst>
        </pc:grpChg>
        <pc:grpChg chg="add mod topLvl">
          <ac:chgData name="Mandeep Singh Bikramjit Rahi" userId="6ca5bbdb-1170-460d-b9f7-f54b61fc92a3" providerId="ADAL" clId="{155DCAFF-A582-4677-A2E5-0AA2C0E3AF4F}" dt="2022-10-05T23:54:14.807" v="1053" actId="164"/>
          <ac:grpSpMkLst>
            <pc:docMk/>
            <pc:sldMk cId="2923451356" sldId="259"/>
            <ac:grpSpMk id="56" creationId="{AFDB5EF4-8269-B45A-9689-AFD0D7D75C6F}"/>
          </ac:grpSpMkLst>
        </pc:grpChg>
        <pc:grpChg chg="add mod topLvl">
          <ac:chgData name="Mandeep Singh Bikramjit Rahi" userId="6ca5bbdb-1170-460d-b9f7-f54b61fc92a3" providerId="ADAL" clId="{155DCAFF-A582-4677-A2E5-0AA2C0E3AF4F}" dt="2022-10-05T23:54:14.807" v="1053" actId="164"/>
          <ac:grpSpMkLst>
            <pc:docMk/>
            <pc:sldMk cId="2923451356" sldId="259"/>
            <ac:grpSpMk id="60" creationId="{5258D078-6473-99F9-F0C1-B8E133236D2A}"/>
          </ac:grpSpMkLst>
        </pc:grpChg>
        <pc:grpChg chg="add mod topLvl">
          <ac:chgData name="Mandeep Singh Bikramjit Rahi" userId="6ca5bbdb-1170-460d-b9f7-f54b61fc92a3" providerId="ADAL" clId="{155DCAFF-A582-4677-A2E5-0AA2C0E3AF4F}" dt="2022-10-05T23:54:14.807" v="1053" actId="164"/>
          <ac:grpSpMkLst>
            <pc:docMk/>
            <pc:sldMk cId="2923451356" sldId="259"/>
            <ac:grpSpMk id="64" creationId="{F972E98B-2468-8374-457B-FB0C21D85801}"/>
          </ac:grpSpMkLst>
        </pc:grpChg>
        <pc:grpChg chg="add mod topLvl">
          <ac:chgData name="Mandeep Singh Bikramjit Rahi" userId="6ca5bbdb-1170-460d-b9f7-f54b61fc92a3" providerId="ADAL" clId="{155DCAFF-A582-4677-A2E5-0AA2C0E3AF4F}" dt="2022-10-05T23:54:14.807" v="1053" actId="164"/>
          <ac:grpSpMkLst>
            <pc:docMk/>
            <pc:sldMk cId="2923451356" sldId="259"/>
            <ac:grpSpMk id="68" creationId="{9142750E-0ECC-9DF8-5BE1-9FCBCF4B8855}"/>
          </ac:grpSpMkLst>
        </pc:grpChg>
        <pc:grpChg chg="add mod topLvl">
          <ac:chgData name="Mandeep Singh Bikramjit Rahi" userId="6ca5bbdb-1170-460d-b9f7-f54b61fc92a3" providerId="ADAL" clId="{155DCAFF-A582-4677-A2E5-0AA2C0E3AF4F}" dt="2022-10-05T23:54:14.807" v="1053" actId="164"/>
          <ac:grpSpMkLst>
            <pc:docMk/>
            <pc:sldMk cId="2923451356" sldId="259"/>
            <ac:grpSpMk id="71" creationId="{4C958240-1B13-92B9-39DE-7B44A212C3A9}"/>
          </ac:grpSpMkLst>
        </pc:grpChg>
        <pc:grpChg chg="add mod topLvl">
          <ac:chgData name="Mandeep Singh Bikramjit Rahi" userId="6ca5bbdb-1170-460d-b9f7-f54b61fc92a3" providerId="ADAL" clId="{155DCAFF-A582-4677-A2E5-0AA2C0E3AF4F}" dt="2022-10-05T23:54:14.807" v="1053" actId="164"/>
          <ac:grpSpMkLst>
            <pc:docMk/>
            <pc:sldMk cId="2923451356" sldId="259"/>
            <ac:grpSpMk id="74" creationId="{3EFE950D-97C4-29D0-AA83-C864191FF1D5}"/>
          </ac:grpSpMkLst>
        </pc:grpChg>
        <pc:grpChg chg="add mod topLvl">
          <ac:chgData name="Mandeep Singh Bikramjit Rahi" userId="6ca5bbdb-1170-460d-b9f7-f54b61fc92a3" providerId="ADAL" clId="{155DCAFF-A582-4677-A2E5-0AA2C0E3AF4F}" dt="2022-10-05T23:54:14.807" v="1053" actId="164"/>
          <ac:grpSpMkLst>
            <pc:docMk/>
            <pc:sldMk cId="2923451356" sldId="259"/>
            <ac:grpSpMk id="77" creationId="{389EE330-45FB-C54A-1EF9-C489DD5FCBE0}"/>
          </ac:grpSpMkLst>
        </pc:grpChg>
        <pc:grpChg chg="add mod topLvl">
          <ac:chgData name="Mandeep Singh Bikramjit Rahi" userId="6ca5bbdb-1170-460d-b9f7-f54b61fc92a3" providerId="ADAL" clId="{155DCAFF-A582-4677-A2E5-0AA2C0E3AF4F}" dt="2022-10-05T23:54:14.807" v="1053" actId="164"/>
          <ac:grpSpMkLst>
            <pc:docMk/>
            <pc:sldMk cId="2923451356" sldId="259"/>
            <ac:grpSpMk id="81" creationId="{05EA90A5-129B-36A7-1F1C-6A337B166F9D}"/>
          </ac:grpSpMkLst>
        </pc:grpChg>
        <pc:grpChg chg="add mod topLvl">
          <ac:chgData name="Mandeep Singh Bikramjit Rahi" userId="6ca5bbdb-1170-460d-b9f7-f54b61fc92a3" providerId="ADAL" clId="{155DCAFF-A582-4677-A2E5-0AA2C0E3AF4F}" dt="2022-10-05T23:54:14.807" v="1053" actId="164"/>
          <ac:grpSpMkLst>
            <pc:docMk/>
            <pc:sldMk cId="2923451356" sldId="259"/>
            <ac:grpSpMk id="84" creationId="{9F05E4FD-6D98-275B-1D12-3FEF41AB3CDD}"/>
          </ac:grpSpMkLst>
        </pc:grpChg>
        <pc:grpChg chg="add mod topLvl">
          <ac:chgData name="Mandeep Singh Bikramjit Rahi" userId="6ca5bbdb-1170-460d-b9f7-f54b61fc92a3" providerId="ADAL" clId="{155DCAFF-A582-4677-A2E5-0AA2C0E3AF4F}" dt="2022-10-05T23:54:14.807" v="1053" actId="164"/>
          <ac:grpSpMkLst>
            <pc:docMk/>
            <pc:sldMk cId="2923451356" sldId="259"/>
            <ac:grpSpMk id="87" creationId="{2D644B72-AF0E-44AB-BA72-2C190A2B3C45}"/>
          </ac:grpSpMkLst>
        </pc:grpChg>
        <pc:grpChg chg="add del mod">
          <ac:chgData name="Mandeep Singh Bikramjit Rahi" userId="6ca5bbdb-1170-460d-b9f7-f54b61fc92a3" providerId="ADAL" clId="{155DCAFF-A582-4677-A2E5-0AA2C0E3AF4F}" dt="2022-10-05T20:48:07.264" v="626"/>
          <ac:grpSpMkLst>
            <pc:docMk/>
            <pc:sldMk cId="2923451356" sldId="259"/>
            <ac:grpSpMk id="93" creationId="{E5E0CA68-A9C0-01EE-6CBC-C885606A43DA}"/>
          </ac:grpSpMkLst>
        </pc:grpChg>
        <pc:grpChg chg="add del mod">
          <ac:chgData name="Mandeep Singh Bikramjit Rahi" userId="6ca5bbdb-1170-460d-b9f7-f54b61fc92a3" providerId="ADAL" clId="{155DCAFF-A582-4677-A2E5-0AA2C0E3AF4F}" dt="2022-10-05T20:53:02.731" v="714" actId="478"/>
          <ac:grpSpMkLst>
            <pc:docMk/>
            <pc:sldMk cId="2923451356" sldId="259"/>
            <ac:grpSpMk id="96" creationId="{39319FAB-538F-75E7-43FA-0DEE2E692462}"/>
          </ac:grpSpMkLst>
        </pc:grpChg>
        <pc:grpChg chg="add del mod">
          <ac:chgData name="Mandeep Singh Bikramjit Rahi" userId="6ca5bbdb-1170-460d-b9f7-f54b61fc92a3" providerId="ADAL" clId="{155DCAFF-A582-4677-A2E5-0AA2C0E3AF4F}" dt="2022-10-05T20:48:28.738" v="629"/>
          <ac:grpSpMkLst>
            <pc:docMk/>
            <pc:sldMk cId="2923451356" sldId="259"/>
            <ac:grpSpMk id="97" creationId="{6665E1B3-9E73-3EDA-9E22-48264192E28F}"/>
          </ac:grpSpMkLst>
        </pc:grpChg>
        <pc:grpChg chg="add del mod">
          <ac:chgData name="Mandeep Singh Bikramjit Rahi" userId="6ca5bbdb-1170-460d-b9f7-f54b61fc92a3" providerId="ADAL" clId="{155DCAFF-A582-4677-A2E5-0AA2C0E3AF4F}" dt="2022-10-05T20:48:28.738" v="629"/>
          <ac:grpSpMkLst>
            <pc:docMk/>
            <pc:sldMk cId="2923451356" sldId="259"/>
            <ac:grpSpMk id="100" creationId="{9358A0F0-A407-F2ED-2EF0-B2364D1F23EF}"/>
          </ac:grpSpMkLst>
        </pc:grpChg>
        <pc:grpChg chg="add del mod">
          <ac:chgData name="Mandeep Singh Bikramjit Rahi" userId="6ca5bbdb-1170-460d-b9f7-f54b61fc92a3" providerId="ADAL" clId="{155DCAFF-A582-4677-A2E5-0AA2C0E3AF4F}" dt="2022-10-05T20:48:28.738" v="629"/>
          <ac:grpSpMkLst>
            <pc:docMk/>
            <pc:sldMk cId="2923451356" sldId="259"/>
            <ac:grpSpMk id="104" creationId="{935F4876-0B93-18DF-41AC-6364F0DDBD88}"/>
          </ac:grpSpMkLst>
        </pc:grpChg>
        <pc:grpChg chg="add del mod">
          <ac:chgData name="Mandeep Singh Bikramjit Rahi" userId="6ca5bbdb-1170-460d-b9f7-f54b61fc92a3" providerId="ADAL" clId="{155DCAFF-A582-4677-A2E5-0AA2C0E3AF4F}" dt="2022-10-05T20:48:28.738" v="629"/>
          <ac:grpSpMkLst>
            <pc:docMk/>
            <pc:sldMk cId="2923451356" sldId="259"/>
            <ac:grpSpMk id="107" creationId="{B09EB962-B634-EF61-C502-7F2B2F59403F}"/>
          </ac:grpSpMkLst>
        </pc:grpChg>
        <pc:grpChg chg="add mod topLvl">
          <ac:chgData name="Mandeep Singh Bikramjit Rahi" userId="6ca5bbdb-1170-460d-b9f7-f54b61fc92a3" providerId="ADAL" clId="{155DCAFF-A582-4677-A2E5-0AA2C0E3AF4F}" dt="2022-10-05T23:54:14.807" v="1053" actId="164"/>
          <ac:grpSpMkLst>
            <pc:docMk/>
            <pc:sldMk cId="2923451356" sldId="259"/>
            <ac:grpSpMk id="111" creationId="{18B358EF-C1A7-2848-44C3-4A17333DCFBC}"/>
          </ac:grpSpMkLst>
        </pc:grpChg>
        <pc:grpChg chg="add mod topLvl">
          <ac:chgData name="Mandeep Singh Bikramjit Rahi" userId="6ca5bbdb-1170-460d-b9f7-f54b61fc92a3" providerId="ADAL" clId="{155DCAFF-A582-4677-A2E5-0AA2C0E3AF4F}" dt="2022-10-05T23:54:14.807" v="1053" actId="164"/>
          <ac:grpSpMkLst>
            <pc:docMk/>
            <pc:sldMk cId="2923451356" sldId="259"/>
            <ac:grpSpMk id="114" creationId="{358089EA-488D-5681-429E-DEAB8B029BD4}"/>
          </ac:grpSpMkLst>
        </pc:grpChg>
        <pc:grpChg chg="add mod topLvl">
          <ac:chgData name="Mandeep Singh Bikramjit Rahi" userId="6ca5bbdb-1170-460d-b9f7-f54b61fc92a3" providerId="ADAL" clId="{155DCAFF-A582-4677-A2E5-0AA2C0E3AF4F}" dt="2022-10-05T23:54:14.807" v="1053" actId="164"/>
          <ac:grpSpMkLst>
            <pc:docMk/>
            <pc:sldMk cId="2923451356" sldId="259"/>
            <ac:grpSpMk id="117" creationId="{43C7E4B0-B17A-1FDF-17BC-1661F7C1C7B9}"/>
          </ac:grpSpMkLst>
        </pc:grpChg>
        <pc:grpChg chg="add mod topLvl">
          <ac:chgData name="Mandeep Singh Bikramjit Rahi" userId="6ca5bbdb-1170-460d-b9f7-f54b61fc92a3" providerId="ADAL" clId="{155DCAFF-A582-4677-A2E5-0AA2C0E3AF4F}" dt="2022-10-05T23:54:14.807" v="1053" actId="164"/>
          <ac:grpSpMkLst>
            <pc:docMk/>
            <pc:sldMk cId="2923451356" sldId="259"/>
            <ac:grpSpMk id="121" creationId="{A315929E-8126-E56E-3FA7-7602572C293C}"/>
          </ac:grpSpMkLst>
        </pc:grpChg>
        <pc:grpChg chg="add mod topLvl">
          <ac:chgData name="Mandeep Singh Bikramjit Rahi" userId="6ca5bbdb-1170-460d-b9f7-f54b61fc92a3" providerId="ADAL" clId="{155DCAFF-A582-4677-A2E5-0AA2C0E3AF4F}" dt="2022-10-05T23:54:14.807" v="1053" actId="164"/>
          <ac:grpSpMkLst>
            <pc:docMk/>
            <pc:sldMk cId="2923451356" sldId="259"/>
            <ac:grpSpMk id="125" creationId="{390713A4-E305-1993-F4C6-C9CA4A6FB595}"/>
          </ac:grpSpMkLst>
        </pc:grpChg>
        <pc:grpChg chg="add mod topLvl">
          <ac:chgData name="Mandeep Singh Bikramjit Rahi" userId="6ca5bbdb-1170-460d-b9f7-f54b61fc92a3" providerId="ADAL" clId="{155DCAFF-A582-4677-A2E5-0AA2C0E3AF4F}" dt="2022-10-05T23:54:14.807" v="1053" actId="164"/>
          <ac:grpSpMkLst>
            <pc:docMk/>
            <pc:sldMk cId="2923451356" sldId="259"/>
            <ac:grpSpMk id="133" creationId="{1BA80EC0-F3F8-138D-FD4F-1139636AEDCF}"/>
          </ac:grpSpMkLst>
        </pc:grpChg>
        <pc:grpChg chg="add mod topLvl">
          <ac:chgData name="Mandeep Singh Bikramjit Rahi" userId="6ca5bbdb-1170-460d-b9f7-f54b61fc92a3" providerId="ADAL" clId="{155DCAFF-A582-4677-A2E5-0AA2C0E3AF4F}" dt="2022-10-05T23:54:14.807" v="1053" actId="164"/>
          <ac:grpSpMkLst>
            <pc:docMk/>
            <pc:sldMk cId="2923451356" sldId="259"/>
            <ac:grpSpMk id="136" creationId="{F9B3FC8F-1D92-4B04-4A0E-01384445B624}"/>
          </ac:grpSpMkLst>
        </pc:grpChg>
        <pc:grpChg chg="add mod topLvl">
          <ac:chgData name="Mandeep Singh Bikramjit Rahi" userId="6ca5bbdb-1170-460d-b9f7-f54b61fc92a3" providerId="ADAL" clId="{155DCAFF-A582-4677-A2E5-0AA2C0E3AF4F}" dt="2022-10-05T23:54:14.807" v="1053" actId="164"/>
          <ac:grpSpMkLst>
            <pc:docMk/>
            <pc:sldMk cId="2923451356" sldId="259"/>
            <ac:grpSpMk id="139" creationId="{E747B3D4-2F0E-6C5A-109F-BE0D341B382E}"/>
          </ac:grpSpMkLst>
        </pc:grpChg>
        <pc:grpChg chg="add mod topLvl">
          <ac:chgData name="Mandeep Singh Bikramjit Rahi" userId="6ca5bbdb-1170-460d-b9f7-f54b61fc92a3" providerId="ADAL" clId="{155DCAFF-A582-4677-A2E5-0AA2C0E3AF4F}" dt="2022-10-05T23:54:14.807" v="1053" actId="164"/>
          <ac:grpSpMkLst>
            <pc:docMk/>
            <pc:sldMk cId="2923451356" sldId="259"/>
            <ac:grpSpMk id="143" creationId="{A57518E4-9C33-ABB3-8A33-178368B933CF}"/>
          </ac:grpSpMkLst>
        </pc:grpChg>
        <pc:grpChg chg="add del mod">
          <ac:chgData name="Mandeep Singh Bikramjit Rahi" userId="6ca5bbdb-1170-460d-b9f7-f54b61fc92a3" providerId="ADAL" clId="{155DCAFF-A582-4677-A2E5-0AA2C0E3AF4F}" dt="2022-10-05T23:29:49.816" v="790" actId="165"/>
          <ac:grpSpMkLst>
            <pc:docMk/>
            <pc:sldMk cId="2923451356" sldId="259"/>
            <ac:grpSpMk id="147" creationId="{1AE692B6-47E4-8F81-F97D-7640A7E1D818}"/>
          </ac:grpSpMkLst>
        </pc:grpChg>
        <pc:grpChg chg="add del mod">
          <ac:chgData name="Mandeep Singh Bikramjit Rahi" userId="6ca5bbdb-1170-460d-b9f7-f54b61fc92a3" providerId="ADAL" clId="{155DCAFF-A582-4677-A2E5-0AA2C0E3AF4F}" dt="2022-10-05T23:51:10.053" v="988" actId="165"/>
          <ac:grpSpMkLst>
            <pc:docMk/>
            <pc:sldMk cId="2923451356" sldId="259"/>
            <ac:grpSpMk id="162" creationId="{7EAA83A6-0224-5BEE-0CB8-4B1A151C8B09}"/>
          </ac:grpSpMkLst>
        </pc:grpChg>
        <pc:grpChg chg="add mod">
          <ac:chgData name="Mandeep Singh Bikramjit Rahi" userId="6ca5bbdb-1170-460d-b9f7-f54b61fc92a3" providerId="ADAL" clId="{155DCAFF-A582-4677-A2E5-0AA2C0E3AF4F}" dt="2022-10-06T01:05:04.580" v="1158" actId="1076"/>
          <ac:grpSpMkLst>
            <pc:docMk/>
            <pc:sldMk cId="2923451356" sldId="259"/>
            <ac:grpSpMk id="169" creationId="{2517BD20-AE3B-96F7-6B88-49E844B25DD4}"/>
          </ac:grpSpMkLst>
        </pc:grpChg>
        <pc:picChg chg="add del mod topLvl">
          <ac:chgData name="Mandeep Singh Bikramjit Rahi" userId="6ca5bbdb-1170-460d-b9f7-f54b61fc92a3" providerId="ADAL" clId="{155DCAFF-A582-4677-A2E5-0AA2C0E3AF4F}" dt="2022-10-05T20:32:54.458" v="238" actId="478"/>
          <ac:picMkLst>
            <pc:docMk/>
            <pc:sldMk cId="2923451356" sldId="259"/>
            <ac:picMk id="3" creationId="{71602A7C-9049-3BB6-DCC6-53783FEAA8EF}"/>
          </ac:picMkLst>
        </pc:picChg>
        <pc:picChg chg="add del mod topLvl">
          <ac:chgData name="Mandeep Singh Bikramjit Rahi" userId="6ca5bbdb-1170-460d-b9f7-f54b61fc92a3" providerId="ADAL" clId="{155DCAFF-A582-4677-A2E5-0AA2C0E3AF4F}" dt="2022-10-05T20:33:32.246" v="318" actId="478"/>
          <ac:picMkLst>
            <pc:docMk/>
            <pc:sldMk cId="2923451356" sldId="259"/>
            <ac:picMk id="8" creationId="{4DBD52A7-B756-8BE7-1727-611BE6D0F692}"/>
          </ac:picMkLst>
        </pc:picChg>
        <pc:picChg chg="add del mod">
          <ac:chgData name="Mandeep Singh Bikramjit Rahi" userId="6ca5bbdb-1170-460d-b9f7-f54b61fc92a3" providerId="ADAL" clId="{155DCAFF-A582-4677-A2E5-0AA2C0E3AF4F}" dt="2022-10-05T20:24:42.205" v="170" actId="478"/>
          <ac:picMkLst>
            <pc:docMk/>
            <pc:sldMk cId="2923451356" sldId="259"/>
            <ac:picMk id="10" creationId="{F8EF7F38-4179-CDB4-2268-E62B76A3D66A}"/>
          </ac:picMkLst>
        </pc:picChg>
        <pc:picChg chg="add del mod">
          <ac:chgData name="Mandeep Singh Bikramjit Rahi" userId="6ca5bbdb-1170-460d-b9f7-f54b61fc92a3" providerId="ADAL" clId="{155DCAFF-A582-4677-A2E5-0AA2C0E3AF4F}" dt="2022-10-05T20:28:28.783" v="182" actId="21"/>
          <ac:picMkLst>
            <pc:docMk/>
            <pc:sldMk cId="2923451356" sldId="259"/>
            <ac:picMk id="13" creationId="{109A9AA9-9424-BFD8-815E-FC351E5A2798}"/>
          </ac:picMkLst>
        </pc:picChg>
        <pc:picChg chg="add del mod topLvl">
          <ac:chgData name="Mandeep Singh Bikramjit Rahi" userId="6ca5bbdb-1170-460d-b9f7-f54b61fc92a3" providerId="ADAL" clId="{155DCAFF-A582-4677-A2E5-0AA2C0E3AF4F}" dt="2022-10-05T23:39:34.160" v="956" actId="478"/>
          <ac:picMkLst>
            <pc:docMk/>
            <pc:sldMk cId="2923451356" sldId="259"/>
            <ac:picMk id="14" creationId="{47138DCA-B923-87FA-3748-54E417708AA3}"/>
          </ac:picMkLst>
        </pc:picChg>
        <pc:picChg chg="add del mod">
          <ac:chgData name="Mandeep Singh Bikramjit Rahi" userId="6ca5bbdb-1170-460d-b9f7-f54b61fc92a3" providerId="ADAL" clId="{155DCAFF-A582-4677-A2E5-0AA2C0E3AF4F}" dt="2022-10-05T20:32:53.261" v="237"/>
          <ac:picMkLst>
            <pc:docMk/>
            <pc:sldMk cId="2923451356" sldId="259"/>
            <ac:picMk id="16" creationId="{19C5C8A1-F402-BC82-9467-39D987AEA7CD}"/>
          </ac:picMkLst>
        </pc:picChg>
        <pc:picChg chg="add del mod">
          <ac:chgData name="Mandeep Singh Bikramjit Rahi" userId="6ca5bbdb-1170-460d-b9f7-f54b61fc92a3" providerId="ADAL" clId="{155DCAFF-A582-4677-A2E5-0AA2C0E3AF4F}" dt="2022-10-05T20:50:42.857" v="672" actId="478"/>
          <ac:picMkLst>
            <pc:docMk/>
            <pc:sldMk cId="2923451356" sldId="259"/>
            <ac:picMk id="18" creationId="{A8E937B0-0600-C9D4-F187-F1E3DCE34F5C}"/>
          </ac:picMkLst>
        </pc:picChg>
        <pc:picChg chg="add del mod topLvl">
          <ac:chgData name="Mandeep Singh Bikramjit Rahi" userId="6ca5bbdb-1170-460d-b9f7-f54b61fc92a3" providerId="ADAL" clId="{155DCAFF-A582-4677-A2E5-0AA2C0E3AF4F}" dt="2022-10-05T23:33:48.890" v="912" actId="478"/>
          <ac:picMkLst>
            <pc:docMk/>
            <pc:sldMk cId="2923451356" sldId="259"/>
            <ac:picMk id="20" creationId="{957EA8A1-484B-246B-6E1C-B6772E25793F}"/>
          </ac:picMkLst>
        </pc:picChg>
        <pc:picChg chg="add del mod topLvl">
          <ac:chgData name="Mandeep Singh Bikramjit Rahi" userId="6ca5bbdb-1170-460d-b9f7-f54b61fc92a3" providerId="ADAL" clId="{155DCAFF-A582-4677-A2E5-0AA2C0E3AF4F}" dt="2022-10-05T20:53:02.731" v="714" actId="478"/>
          <ac:picMkLst>
            <pc:docMk/>
            <pc:sldMk cId="2923451356" sldId="259"/>
            <ac:picMk id="92" creationId="{89D61F23-10A3-021F-DE65-19CD3259B869}"/>
          </ac:picMkLst>
        </pc:picChg>
        <pc:picChg chg="add del mod ord topLvl">
          <ac:chgData name="Mandeep Singh Bikramjit Rahi" userId="6ca5bbdb-1170-460d-b9f7-f54b61fc92a3" providerId="ADAL" clId="{155DCAFF-A582-4677-A2E5-0AA2C0E3AF4F}" dt="2022-10-05T23:31:54.984" v="877" actId="478"/>
          <ac:picMkLst>
            <pc:docMk/>
            <pc:sldMk cId="2923451356" sldId="259"/>
            <ac:picMk id="130" creationId="{FE9E2167-3991-0F30-E86D-354EBBE1FE61}"/>
          </ac:picMkLst>
        </pc:picChg>
        <pc:picChg chg="add del mod topLvl">
          <ac:chgData name="Mandeep Singh Bikramjit Rahi" userId="6ca5bbdb-1170-460d-b9f7-f54b61fc92a3" providerId="ADAL" clId="{155DCAFF-A582-4677-A2E5-0AA2C0E3AF4F}" dt="2022-10-05T23:35:41.356" v="941" actId="478"/>
          <ac:picMkLst>
            <pc:docMk/>
            <pc:sldMk cId="2923451356" sldId="259"/>
            <ac:picMk id="132" creationId="{8BDF0CEA-27E6-EB65-AB9A-79F3A84A84A3}"/>
          </ac:picMkLst>
        </pc:picChg>
        <pc:picChg chg="add del mod ord topLvl">
          <ac:chgData name="Mandeep Singh Bikramjit Rahi" userId="6ca5bbdb-1170-460d-b9f7-f54b61fc92a3" providerId="ADAL" clId="{155DCAFF-A582-4677-A2E5-0AA2C0E3AF4F}" dt="2022-10-05T23:52:11.576" v="1020" actId="478"/>
          <ac:picMkLst>
            <pc:docMk/>
            <pc:sldMk cId="2923451356" sldId="259"/>
            <ac:picMk id="151" creationId="{59931A61-DD33-1F22-D3D7-C3331B9ABCD0}"/>
          </ac:picMkLst>
        </pc:picChg>
        <pc:picChg chg="add del mod">
          <ac:chgData name="Mandeep Singh Bikramjit Rahi" userId="6ca5bbdb-1170-460d-b9f7-f54b61fc92a3" providerId="ADAL" clId="{155DCAFF-A582-4677-A2E5-0AA2C0E3AF4F}" dt="2022-10-05T23:32:37.602" v="883" actId="478"/>
          <ac:picMkLst>
            <pc:docMk/>
            <pc:sldMk cId="2923451356" sldId="259"/>
            <ac:picMk id="153" creationId="{DEE3F668-DE7F-6756-4F2E-9F3BE7D65B94}"/>
          </ac:picMkLst>
        </pc:picChg>
        <pc:picChg chg="add del mod ord topLvl">
          <ac:chgData name="Mandeep Singh Bikramjit Rahi" userId="6ca5bbdb-1170-460d-b9f7-f54b61fc92a3" providerId="ADAL" clId="{155DCAFF-A582-4677-A2E5-0AA2C0E3AF4F}" dt="2022-10-05T23:53:03.953" v="1051" actId="478"/>
          <ac:picMkLst>
            <pc:docMk/>
            <pc:sldMk cId="2923451356" sldId="259"/>
            <ac:picMk id="155" creationId="{9EF91F23-1D87-7E47-C94E-CE48B1FCA6BB}"/>
          </ac:picMkLst>
        </pc:picChg>
        <pc:picChg chg="add del mod">
          <ac:chgData name="Mandeep Singh Bikramjit Rahi" userId="6ca5bbdb-1170-460d-b9f7-f54b61fc92a3" providerId="ADAL" clId="{155DCAFF-A582-4677-A2E5-0AA2C0E3AF4F}" dt="2022-10-05T23:35:05.686" v="914"/>
          <ac:picMkLst>
            <pc:docMk/>
            <pc:sldMk cId="2923451356" sldId="259"/>
            <ac:picMk id="157" creationId="{726F2E75-BA04-30EC-1C00-025C80B447CD}"/>
          </ac:picMkLst>
        </pc:picChg>
        <pc:picChg chg="add mod ord topLvl">
          <ac:chgData name="Mandeep Singh Bikramjit Rahi" userId="6ca5bbdb-1170-460d-b9f7-f54b61fc92a3" providerId="ADAL" clId="{155DCAFF-A582-4677-A2E5-0AA2C0E3AF4F}" dt="2022-10-05T23:54:14.807" v="1053" actId="164"/>
          <ac:picMkLst>
            <pc:docMk/>
            <pc:sldMk cId="2923451356" sldId="259"/>
            <ac:picMk id="159" creationId="{4760B532-3308-03E9-4C26-B7722D4484C1}"/>
          </ac:picMkLst>
        </pc:picChg>
        <pc:picChg chg="add del mod ord topLvl">
          <ac:chgData name="Mandeep Singh Bikramjit Rahi" userId="6ca5bbdb-1170-460d-b9f7-f54b61fc92a3" providerId="ADAL" clId="{155DCAFF-A582-4677-A2E5-0AA2C0E3AF4F}" dt="2022-10-05T23:54:14.807" v="1053" actId="164"/>
          <ac:picMkLst>
            <pc:docMk/>
            <pc:sldMk cId="2923451356" sldId="259"/>
            <ac:picMk id="161" creationId="{127D9522-0D6C-74F5-8DAE-C3838CD12A33}"/>
          </ac:picMkLst>
        </pc:picChg>
        <pc:picChg chg="add mod ord">
          <ac:chgData name="Mandeep Singh Bikramjit Rahi" userId="6ca5bbdb-1170-460d-b9f7-f54b61fc92a3" providerId="ADAL" clId="{155DCAFF-A582-4677-A2E5-0AA2C0E3AF4F}" dt="2022-10-05T23:54:14.807" v="1053" actId="164"/>
          <ac:picMkLst>
            <pc:docMk/>
            <pc:sldMk cId="2923451356" sldId="259"/>
            <ac:picMk id="164" creationId="{84DAC991-B871-0BC2-AF0B-178106D75801}"/>
          </ac:picMkLst>
        </pc:picChg>
        <pc:picChg chg="add del mod">
          <ac:chgData name="Mandeep Singh Bikramjit Rahi" userId="6ca5bbdb-1170-460d-b9f7-f54b61fc92a3" providerId="ADAL" clId="{155DCAFF-A582-4677-A2E5-0AA2C0E3AF4F}" dt="2022-10-05T23:52:34.155" v="1028" actId="478"/>
          <ac:picMkLst>
            <pc:docMk/>
            <pc:sldMk cId="2923451356" sldId="259"/>
            <ac:picMk id="166" creationId="{FABA89A6-683D-03CC-C49D-5A1032AB1129}"/>
          </ac:picMkLst>
        </pc:picChg>
        <pc:picChg chg="add mod ord">
          <ac:chgData name="Mandeep Singh Bikramjit Rahi" userId="6ca5bbdb-1170-460d-b9f7-f54b61fc92a3" providerId="ADAL" clId="{155DCAFF-A582-4677-A2E5-0AA2C0E3AF4F}" dt="2022-10-05T23:54:14.807" v="1053" actId="164"/>
          <ac:picMkLst>
            <pc:docMk/>
            <pc:sldMk cId="2923451356" sldId="259"/>
            <ac:picMk id="168" creationId="{8CCA5FAE-6B5C-BFAA-1721-FD90B23DFA67}"/>
          </ac:picMkLst>
        </pc:picChg>
        <pc:cxnChg chg="add mod">
          <ac:chgData name="Mandeep Singh Bikramjit Rahi" userId="6ca5bbdb-1170-460d-b9f7-f54b61fc92a3" providerId="ADAL" clId="{155DCAFF-A582-4677-A2E5-0AA2C0E3AF4F}" dt="2022-10-05T20:38:19.636" v="471" actId="164"/>
          <ac:cxnSpMkLst>
            <pc:docMk/>
            <pc:sldMk cId="2923451356" sldId="259"/>
            <ac:cxnSpMk id="23" creationId="{A65F6C70-D3E3-DBB2-56F9-D9A830A34D46}"/>
          </ac:cxnSpMkLst>
        </pc:cxnChg>
        <pc:cxnChg chg="add mod">
          <ac:chgData name="Mandeep Singh Bikramjit Rahi" userId="6ca5bbdb-1170-460d-b9f7-f54b61fc92a3" providerId="ADAL" clId="{155DCAFF-A582-4677-A2E5-0AA2C0E3AF4F}" dt="2022-10-05T20:38:19.636" v="471" actId="164"/>
          <ac:cxnSpMkLst>
            <pc:docMk/>
            <pc:sldMk cId="2923451356" sldId="259"/>
            <ac:cxnSpMk id="24" creationId="{D3C9B1AE-80B3-130E-4811-7776BF4B7897}"/>
          </ac:cxnSpMkLst>
        </pc:cxnChg>
        <pc:cxnChg chg="add mod topLvl">
          <ac:chgData name="Mandeep Singh Bikramjit Rahi" userId="6ca5bbdb-1170-460d-b9f7-f54b61fc92a3" providerId="ADAL" clId="{155DCAFF-A582-4677-A2E5-0AA2C0E3AF4F}" dt="2022-10-05T20:41:12.244" v="508" actId="164"/>
          <ac:cxnSpMkLst>
            <pc:docMk/>
            <pc:sldMk cId="2923451356" sldId="259"/>
            <ac:cxnSpMk id="25" creationId="{CDCE254F-08B8-163B-178A-3A2D2715DA91}"/>
          </ac:cxnSpMkLst>
        </pc:cxnChg>
        <pc:cxnChg chg="add mod topLvl">
          <ac:chgData name="Mandeep Singh Bikramjit Rahi" userId="6ca5bbdb-1170-460d-b9f7-f54b61fc92a3" providerId="ADAL" clId="{155DCAFF-A582-4677-A2E5-0AA2C0E3AF4F}" dt="2022-10-05T20:41:12.244" v="508" actId="164"/>
          <ac:cxnSpMkLst>
            <pc:docMk/>
            <pc:sldMk cId="2923451356" sldId="259"/>
            <ac:cxnSpMk id="27" creationId="{03AF322C-8865-A452-02C0-39EC78432BF3}"/>
          </ac:cxnSpMkLst>
        </pc:cxnChg>
        <pc:cxnChg chg="add mod topLvl">
          <ac:chgData name="Mandeep Singh Bikramjit Rahi" userId="6ca5bbdb-1170-460d-b9f7-f54b61fc92a3" providerId="ADAL" clId="{155DCAFF-A582-4677-A2E5-0AA2C0E3AF4F}" dt="2022-10-05T20:41:12.244" v="508" actId="164"/>
          <ac:cxnSpMkLst>
            <pc:docMk/>
            <pc:sldMk cId="2923451356" sldId="259"/>
            <ac:cxnSpMk id="29" creationId="{37D6DE58-E1E4-B4E6-A959-854DFA081789}"/>
          </ac:cxnSpMkLst>
        </pc:cxnChg>
        <pc:cxnChg chg="add mod topLvl">
          <ac:chgData name="Mandeep Singh Bikramjit Rahi" userId="6ca5bbdb-1170-460d-b9f7-f54b61fc92a3" providerId="ADAL" clId="{155DCAFF-A582-4677-A2E5-0AA2C0E3AF4F}" dt="2022-10-05T20:41:09.196" v="507" actId="164"/>
          <ac:cxnSpMkLst>
            <pc:docMk/>
            <pc:sldMk cId="2923451356" sldId="259"/>
            <ac:cxnSpMk id="32" creationId="{1AC95431-A3F7-CD60-82A7-ECFD4E904C34}"/>
          </ac:cxnSpMkLst>
        </pc:cxnChg>
        <pc:cxnChg chg="mod">
          <ac:chgData name="Mandeep Singh Bikramjit Rahi" userId="6ca5bbdb-1170-460d-b9f7-f54b61fc92a3" providerId="ADAL" clId="{155DCAFF-A582-4677-A2E5-0AA2C0E3AF4F}" dt="2022-10-05T23:51:10.053" v="988" actId="165"/>
          <ac:cxnSpMkLst>
            <pc:docMk/>
            <pc:sldMk cId="2923451356" sldId="259"/>
            <ac:cxnSpMk id="37" creationId="{C481F72F-82E0-6C50-B215-7A9CF539323D}"/>
          </ac:cxnSpMkLst>
        </pc:cxnChg>
        <pc:cxnChg chg="mod">
          <ac:chgData name="Mandeep Singh Bikramjit Rahi" userId="6ca5bbdb-1170-460d-b9f7-f54b61fc92a3" providerId="ADAL" clId="{155DCAFF-A582-4677-A2E5-0AA2C0E3AF4F}" dt="2022-10-05T23:51:10.053" v="988" actId="165"/>
          <ac:cxnSpMkLst>
            <pc:docMk/>
            <pc:sldMk cId="2923451356" sldId="259"/>
            <ac:cxnSpMk id="38" creationId="{4BE8C877-794D-13F8-8709-8B262FA781BD}"/>
          </ac:cxnSpMkLst>
        </pc:cxnChg>
        <pc:cxnChg chg="mod">
          <ac:chgData name="Mandeep Singh Bikramjit Rahi" userId="6ca5bbdb-1170-460d-b9f7-f54b61fc92a3" providerId="ADAL" clId="{155DCAFF-A582-4677-A2E5-0AA2C0E3AF4F}" dt="2022-10-05T23:51:10.053" v="988" actId="165"/>
          <ac:cxnSpMkLst>
            <pc:docMk/>
            <pc:sldMk cId="2923451356" sldId="259"/>
            <ac:cxnSpMk id="40" creationId="{F184DC50-5AB0-89DF-E911-032CFB4874D2}"/>
          </ac:cxnSpMkLst>
        </pc:cxnChg>
        <pc:cxnChg chg="mod">
          <ac:chgData name="Mandeep Singh Bikramjit Rahi" userId="6ca5bbdb-1170-460d-b9f7-f54b61fc92a3" providerId="ADAL" clId="{155DCAFF-A582-4677-A2E5-0AA2C0E3AF4F}" dt="2022-10-05T23:51:10.053" v="988" actId="165"/>
          <ac:cxnSpMkLst>
            <pc:docMk/>
            <pc:sldMk cId="2923451356" sldId="259"/>
            <ac:cxnSpMk id="41" creationId="{E0196060-01BB-4908-67F8-7CE0CE011ED2}"/>
          </ac:cxnSpMkLst>
        </pc:cxnChg>
        <pc:cxnChg chg="add mod">
          <ac:chgData name="Mandeep Singh Bikramjit Rahi" userId="6ca5bbdb-1170-460d-b9f7-f54b61fc92a3" providerId="ADAL" clId="{155DCAFF-A582-4677-A2E5-0AA2C0E3AF4F}" dt="2022-10-05T20:41:06.217" v="506" actId="164"/>
          <ac:cxnSpMkLst>
            <pc:docMk/>
            <pc:sldMk cId="2923451356" sldId="259"/>
            <ac:cxnSpMk id="43" creationId="{EDBA716B-C395-639B-0C47-8480714BB1D5}"/>
          </ac:cxnSpMkLst>
        </pc:cxnChg>
        <pc:cxnChg chg="add mod">
          <ac:chgData name="Mandeep Singh Bikramjit Rahi" userId="6ca5bbdb-1170-460d-b9f7-f54b61fc92a3" providerId="ADAL" clId="{155DCAFF-A582-4677-A2E5-0AA2C0E3AF4F}" dt="2022-10-05T20:41:06.217" v="506" actId="164"/>
          <ac:cxnSpMkLst>
            <pc:docMk/>
            <pc:sldMk cId="2923451356" sldId="259"/>
            <ac:cxnSpMk id="44" creationId="{B42E1907-9BCB-FF1E-03BC-C4C135EA0663}"/>
          </ac:cxnSpMkLst>
        </pc:cxnChg>
        <pc:cxnChg chg="mod">
          <ac:chgData name="Mandeep Singh Bikramjit Rahi" userId="6ca5bbdb-1170-460d-b9f7-f54b61fc92a3" providerId="ADAL" clId="{155DCAFF-A582-4677-A2E5-0AA2C0E3AF4F}" dt="2022-10-05T23:51:10.053" v="988" actId="165"/>
          <ac:cxnSpMkLst>
            <pc:docMk/>
            <pc:sldMk cId="2923451356" sldId="259"/>
            <ac:cxnSpMk id="49" creationId="{24C76982-AFE3-B2C6-153C-A669D243A3A9}"/>
          </ac:cxnSpMkLst>
        </pc:cxnChg>
        <pc:cxnChg chg="mod">
          <ac:chgData name="Mandeep Singh Bikramjit Rahi" userId="6ca5bbdb-1170-460d-b9f7-f54b61fc92a3" providerId="ADAL" clId="{155DCAFF-A582-4677-A2E5-0AA2C0E3AF4F}" dt="2022-10-05T23:51:10.053" v="988" actId="165"/>
          <ac:cxnSpMkLst>
            <pc:docMk/>
            <pc:sldMk cId="2923451356" sldId="259"/>
            <ac:cxnSpMk id="50" creationId="{1E56C114-ACF2-F6FF-9FD4-E95776D64CFB}"/>
          </ac:cxnSpMkLst>
        </pc:cxnChg>
        <pc:cxnChg chg="mod">
          <ac:chgData name="Mandeep Singh Bikramjit Rahi" userId="6ca5bbdb-1170-460d-b9f7-f54b61fc92a3" providerId="ADAL" clId="{155DCAFF-A582-4677-A2E5-0AA2C0E3AF4F}" dt="2022-10-05T23:51:10.053" v="988" actId="165"/>
          <ac:cxnSpMkLst>
            <pc:docMk/>
            <pc:sldMk cId="2923451356" sldId="259"/>
            <ac:cxnSpMk id="51" creationId="{2C6D7FE9-6066-7444-3A54-B846E552CFE8}"/>
          </ac:cxnSpMkLst>
        </pc:cxnChg>
        <pc:cxnChg chg="mod">
          <ac:chgData name="Mandeep Singh Bikramjit Rahi" userId="6ca5bbdb-1170-460d-b9f7-f54b61fc92a3" providerId="ADAL" clId="{155DCAFF-A582-4677-A2E5-0AA2C0E3AF4F}" dt="2022-10-05T20:42:03.383" v="518"/>
          <ac:cxnSpMkLst>
            <pc:docMk/>
            <pc:sldMk cId="2923451356" sldId="259"/>
            <ac:cxnSpMk id="54" creationId="{C525EC00-5D02-C366-12FC-E1ABA2DC4AEA}"/>
          </ac:cxnSpMkLst>
        </pc:cxnChg>
        <pc:cxnChg chg="mod">
          <ac:chgData name="Mandeep Singh Bikramjit Rahi" userId="6ca5bbdb-1170-460d-b9f7-f54b61fc92a3" providerId="ADAL" clId="{155DCAFF-A582-4677-A2E5-0AA2C0E3AF4F}" dt="2022-10-05T20:42:03.383" v="518"/>
          <ac:cxnSpMkLst>
            <pc:docMk/>
            <pc:sldMk cId="2923451356" sldId="259"/>
            <ac:cxnSpMk id="55" creationId="{08B9D8B8-8317-F8F6-FA06-D1F3DC94C34F}"/>
          </ac:cxnSpMkLst>
        </pc:cxnChg>
        <pc:cxnChg chg="mod">
          <ac:chgData name="Mandeep Singh Bikramjit Rahi" userId="6ca5bbdb-1170-460d-b9f7-f54b61fc92a3" providerId="ADAL" clId="{155DCAFF-A582-4677-A2E5-0AA2C0E3AF4F}" dt="2022-10-05T23:51:10.053" v="988" actId="165"/>
          <ac:cxnSpMkLst>
            <pc:docMk/>
            <pc:sldMk cId="2923451356" sldId="259"/>
            <ac:cxnSpMk id="58" creationId="{2814E56C-9316-5CEC-8A58-7848B4EE40AD}"/>
          </ac:cxnSpMkLst>
        </pc:cxnChg>
        <pc:cxnChg chg="mod">
          <ac:chgData name="Mandeep Singh Bikramjit Rahi" userId="6ca5bbdb-1170-460d-b9f7-f54b61fc92a3" providerId="ADAL" clId="{155DCAFF-A582-4677-A2E5-0AA2C0E3AF4F}" dt="2022-10-05T23:51:10.053" v="988" actId="165"/>
          <ac:cxnSpMkLst>
            <pc:docMk/>
            <pc:sldMk cId="2923451356" sldId="259"/>
            <ac:cxnSpMk id="59" creationId="{322744F5-7E6A-4093-9990-3F50DCB438D2}"/>
          </ac:cxnSpMkLst>
        </pc:cxnChg>
        <pc:cxnChg chg="mod">
          <ac:chgData name="Mandeep Singh Bikramjit Rahi" userId="6ca5bbdb-1170-460d-b9f7-f54b61fc92a3" providerId="ADAL" clId="{155DCAFF-A582-4677-A2E5-0AA2C0E3AF4F}" dt="2022-10-05T23:51:10.053" v="988" actId="165"/>
          <ac:cxnSpMkLst>
            <pc:docMk/>
            <pc:sldMk cId="2923451356" sldId="259"/>
            <ac:cxnSpMk id="61" creationId="{15690F4B-60A2-6E42-3951-E40ED69D759D}"/>
          </ac:cxnSpMkLst>
        </pc:cxnChg>
        <pc:cxnChg chg="mod">
          <ac:chgData name="Mandeep Singh Bikramjit Rahi" userId="6ca5bbdb-1170-460d-b9f7-f54b61fc92a3" providerId="ADAL" clId="{155DCAFF-A582-4677-A2E5-0AA2C0E3AF4F}" dt="2022-10-05T23:51:10.053" v="988" actId="165"/>
          <ac:cxnSpMkLst>
            <pc:docMk/>
            <pc:sldMk cId="2923451356" sldId="259"/>
            <ac:cxnSpMk id="62" creationId="{6B62DBE2-724B-0FDB-2F62-73AAAD63BE91}"/>
          </ac:cxnSpMkLst>
        </pc:cxnChg>
        <pc:cxnChg chg="mod">
          <ac:chgData name="Mandeep Singh Bikramjit Rahi" userId="6ca5bbdb-1170-460d-b9f7-f54b61fc92a3" providerId="ADAL" clId="{155DCAFF-A582-4677-A2E5-0AA2C0E3AF4F}" dt="2022-10-05T23:51:10.053" v="988" actId="165"/>
          <ac:cxnSpMkLst>
            <pc:docMk/>
            <pc:sldMk cId="2923451356" sldId="259"/>
            <ac:cxnSpMk id="63" creationId="{B2365775-AEC3-6E82-E263-14AD73FF3FDD}"/>
          </ac:cxnSpMkLst>
        </pc:cxnChg>
        <pc:cxnChg chg="mod">
          <ac:chgData name="Mandeep Singh Bikramjit Rahi" userId="6ca5bbdb-1170-460d-b9f7-f54b61fc92a3" providerId="ADAL" clId="{155DCAFF-A582-4677-A2E5-0AA2C0E3AF4F}" dt="2022-10-05T23:51:10.053" v="988" actId="165"/>
          <ac:cxnSpMkLst>
            <pc:docMk/>
            <pc:sldMk cId="2923451356" sldId="259"/>
            <ac:cxnSpMk id="66" creationId="{504BCE3A-8A47-9122-C6CA-84D96C3E68B2}"/>
          </ac:cxnSpMkLst>
        </pc:cxnChg>
        <pc:cxnChg chg="mod">
          <ac:chgData name="Mandeep Singh Bikramjit Rahi" userId="6ca5bbdb-1170-460d-b9f7-f54b61fc92a3" providerId="ADAL" clId="{155DCAFF-A582-4677-A2E5-0AA2C0E3AF4F}" dt="2022-10-05T23:51:10.053" v="988" actId="165"/>
          <ac:cxnSpMkLst>
            <pc:docMk/>
            <pc:sldMk cId="2923451356" sldId="259"/>
            <ac:cxnSpMk id="67" creationId="{00CB54DE-9CC4-4994-EE63-E5607862187D}"/>
          </ac:cxnSpMkLst>
        </pc:cxnChg>
        <pc:cxnChg chg="mod">
          <ac:chgData name="Mandeep Singh Bikramjit Rahi" userId="6ca5bbdb-1170-460d-b9f7-f54b61fc92a3" providerId="ADAL" clId="{155DCAFF-A582-4677-A2E5-0AA2C0E3AF4F}" dt="2022-10-05T23:51:10.053" v="988" actId="165"/>
          <ac:cxnSpMkLst>
            <pc:docMk/>
            <pc:sldMk cId="2923451356" sldId="259"/>
            <ac:cxnSpMk id="69" creationId="{2D59BADD-7BE1-D2D3-467D-F1AB3B39FAA8}"/>
          </ac:cxnSpMkLst>
        </pc:cxnChg>
        <pc:cxnChg chg="mod">
          <ac:chgData name="Mandeep Singh Bikramjit Rahi" userId="6ca5bbdb-1170-460d-b9f7-f54b61fc92a3" providerId="ADAL" clId="{155DCAFF-A582-4677-A2E5-0AA2C0E3AF4F}" dt="2022-10-05T23:51:10.053" v="988" actId="165"/>
          <ac:cxnSpMkLst>
            <pc:docMk/>
            <pc:sldMk cId="2923451356" sldId="259"/>
            <ac:cxnSpMk id="70" creationId="{B9F18E3D-DDBA-8B6D-DD6D-80B4EDD6BE30}"/>
          </ac:cxnSpMkLst>
        </pc:cxnChg>
        <pc:cxnChg chg="mod">
          <ac:chgData name="Mandeep Singh Bikramjit Rahi" userId="6ca5bbdb-1170-460d-b9f7-f54b61fc92a3" providerId="ADAL" clId="{155DCAFF-A582-4677-A2E5-0AA2C0E3AF4F}" dt="2022-10-05T23:51:10.053" v="988" actId="165"/>
          <ac:cxnSpMkLst>
            <pc:docMk/>
            <pc:sldMk cId="2923451356" sldId="259"/>
            <ac:cxnSpMk id="72" creationId="{59F0B59E-8CB7-585E-26EB-AC3BB927F93E}"/>
          </ac:cxnSpMkLst>
        </pc:cxnChg>
        <pc:cxnChg chg="mod">
          <ac:chgData name="Mandeep Singh Bikramjit Rahi" userId="6ca5bbdb-1170-460d-b9f7-f54b61fc92a3" providerId="ADAL" clId="{155DCAFF-A582-4677-A2E5-0AA2C0E3AF4F}" dt="2022-10-05T23:51:10.053" v="988" actId="165"/>
          <ac:cxnSpMkLst>
            <pc:docMk/>
            <pc:sldMk cId="2923451356" sldId="259"/>
            <ac:cxnSpMk id="73" creationId="{95E95580-961D-C363-2369-75385835653D}"/>
          </ac:cxnSpMkLst>
        </pc:cxnChg>
        <pc:cxnChg chg="mod">
          <ac:chgData name="Mandeep Singh Bikramjit Rahi" userId="6ca5bbdb-1170-460d-b9f7-f54b61fc92a3" providerId="ADAL" clId="{155DCAFF-A582-4677-A2E5-0AA2C0E3AF4F}" dt="2022-10-05T23:51:10.053" v="988" actId="165"/>
          <ac:cxnSpMkLst>
            <pc:docMk/>
            <pc:sldMk cId="2923451356" sldId="259"/>
            <ac:cxnSpMk id="75" creationId="{D24F9BD7-A5E9-B51F-29E0-8B192D1855C9}"/>
          </ac:cxnSpMkLst>
        </pc:cxnChg>
        <pc:cxnChg chg="mod">
          <ac:chgData name="Mandeep Singh Bikramjit Rahi" userId="6ca5bbdb-1170-460d-b9f7-f54b61fc92a3" providerId="ADAL" clId="{155DCAFF-A582-4677-A2E5-0AA2C0E3AF4F}" dt="2022-10-05T23:51:10.053" v="988" actId="165"/>
          <ac:cxnSpMkLst>
            <pc:docMk/>
            <pc:sldMk cId="2923451356" sldId="259"/>
            <ac:cxnSpMk id="76" creationId="{E9A39E47-37EB-BA02-2EA3-222E30B6CDBB}"/>
          </ac:cxnSpMkLst>
        </pc:cxnChg>
        <pc:cxnChg chg="mod">
          <ac:chgData name="Mandeep Singh Bikramjit Rahi" userId="6ca5bbdb-1170-460d-b9f7-f54b61fc92a3" providerId="ADAL" clId="{155DCAFF-A582-4677-A2E5-0AA2C0E3AF4F}" dt="2022-10-05T23:51:10.053" v="988" actId="165"/>
          <ac:cxnSpMkLst>
            <pc:docMk/>
            <pc:sldMk cId="2923451356" sldId="259"/>
            <ac:cxnSpMk id="79" creationId="{933D7BEC-4F3F-72EF-CD26-9ABF054938E2}"/>
          </ac:cxnSpMkLst>
        </pc:cxnChg>
        <pc:cxnChg chg="mod">
          <ac:chgData name="Mandeep Singh Bikramjit Rahi" userId="6ca5bbdb-1170-460d-b9f7-f54b61fc92a3" providerId="ADAL" clId="{155DCAFF-A582-4677-A2E5-0AA2C0E3AF4F}" dt="2022-10-05T23:51:10.053" v="988" actId="165"/>
          <ac:cxnSpMkLst>
            <pc:docMk/>
            <pc:sldMk cId="2923451356" sldId="259"/>
            <ac:cxnSpMk id="80" creationId="{F0CF3AA3-8AE2-B3C7-5B0D-D3F5D2F4CF60}"/>
          </ac:cxnSpMkLst>
        </pc:cxnChg>
        <pc:cxnChg chg="mod">
          <ac:chgData name="Mandeep Singh Bikramjit Rahi" userId="6ca5bbdb-1170-460d-b9f7-f54b61fc92a3" providerId="ADAL" clId="{155DCAFF-A582-4677-A2E5-0AA2C0E3AF4F}" dt="2022-10-05T23:51:10.053" v="988" actId="165"/>
          <ac:cxnSpMkLst>
            <pc:docMk/>
            <pc:sldMk cId="2923451356" sldId="259"/>
            <ac:cxnSpMk id="82" creationId="{B19F7898-0432-EC7F-A046-DDF0DA90B467}"/>
          </ac:cxnSpMkLst>
        </pc:cxnChg>
        <pc:cxnChg chg="mod">
          <ac:chgData name="Mandeep Singh Bikramjit Rahi" userId="6ca5bbdb-1170-460d-b9f7-f54b61fc92a3" providerId="ADAL" clId="{155DCAFF-A582-4677-A2E5-0AA2C0E3AF4F}" dt="2022-10-05T23:51:10.053" v="988" actId="165"/>
          <ac:cxnSpMkLst>
            <pc:docMk/>
            <pc:sldMk cId="2923451356" sldId="259"/>
            <ac:cxnSpMk id="83" creationId="{306B8777-146A-BB12-1998-6A8C1B83A7A0}"/>
          </ac:cxnSpMkLst>
        </pc:cxnChg>
        <pc:cxnChg chg="mod">
          <ac:chgData name="Mandeep Singh Bikramjit Rahi" userId="6ca5bbdb-1170-460d-b9f7-f54b61fc92a3" providerId="ADAL" clId="{155DCAFF-A582-4677-A2E5-0AA2C0E3AF4F}" dt="2022-10-05T23:51:10.053" v="988" actId="165"/>
          <ac:cxnSpMkLst>
            <pc:docMk/>
            <pc:sldMk cId="2923451356" sldId="259"/>
            <ac:cxnSpMk id="85" creationId="{A25D20E5-1FCD-E5A2-2313-E6DFBA934B4D}"/>
          </ac:cxnSpMkLst>
        </pc:cxnChg>
        <pc:cxnChg chg="mod">
          <ac:chgData name="Mandeep Singh Bikramjit Rahi" userId="6ca5bbdb-1170-460d-b9f7-f54b61fc92a3" providerId="ADAL" clId="{155DCAFF-A582-4677-A2E5-0AA2C0E3AF4F}" dt="2022-10-05T23:51:10.053" v="988" actId="165"/>
          <ac:cxnSpMkLst>
            <pc:docMk/>
            <pc:sldMk cId="2923451356" sldId="259"/>
            <ac:cxnSpMk id="86" creationId="{C2DED418-3BD0-C9E8-F81B-CDDA48B6DAD7}"/>
          </ac:cxnSpMkLst>
        </pc:cxnChg>
        <pc:cxnChg chg="mod">
          <ac:chgData name="Mandeep Singh Bikramjit Rahi" userId="6ca5bbdb-1170-460d-b9f7-f54b61fc92a3" providerId="ADAL" clId="{155DCAFF-A582-4677-A2E5-0AA2C0E3AF4F}" dt="2022-10-05T23:51:10.053" v="988" actId="165"/>
          <ac:cxnSpMkLst>
            <pc:docMk/>
            <pc:sldMk cId="2923451356" sldId="259"/>
            <ac:cxnSpMk id="89" creationId="{49D490AE-E7C3-2384-D51E-AA27B597521E}"/>
          </ac:cxnSpMkLst>
        </pc:cxnChg>
        <pc:cxnChg chg="mod">
          <ac:chgData name="Mandeep Singh Bikramjit Rahi" userId="6ca5bbdb-1170-460d-b9f7-f54b61fc92a3" providerId="ADAL" clId="{155DCAFF-A582-4677-A2E5-0AA2C0E3AF4F}" dt="2022-10-05T23:51:10.053" v="988" actId="165"/>
          <ac:cxnSpMkLst>
            <pc:docMk/>
            <pc:sldMk cId="2923451356" sldId="259"/>
            <ac:cxnSpMk id="90" creationId="{25EAC53B-96D4-4604-A499-610325AC89CC}"/>
          </ac:cxnSpMkLst>
        </pc:cxnChg>
        <pc:cxnChg chg="mod">
          <ac:chgData name="Mandeep Singh Bikramjit Rahi" userId="6ca5bbdb-1170-460d-b9f7-f54b61fc92a3" providerId="ADAL" clId="{155DCAFF-A582-4677-A2E5-0AA2C0E3AF4F}" dt="2022-10-05T20:48:06.239" v="625"/>
          <ac:cxnSpMkLst>
            <pc:docMk/>
            <pc:sldMk cId="2923451356" sldId="259"/>
            <ac:cxnSpMk id="94" creationId="{D674D750-B294-29E3-BCCD-6DC1A3DECD8C}"/>
          </ac:cxnSpMkLst>
        </pc:cxnChg>
        <pc:cxnChg chg="mod">
          <ac:chgData name="Mandeep Singh Bikramjit Rahi" userId="6ca5bbdb-1170-460d-b9f7-f54b61fc92a3" providerId="ADAL" clId="{155DCAFF-A582-4677-A2E5-0AA2C0E3AF4F}" dt="2022-10-05T20:48:06.239" v="625"/>
          <ac:cxnSpMkLst>
            <pc:docMk/>
            <pc:sldMk cId="2923451356" sldId="259"/>
            <ac:cxnSpMk id="95" creationId="{0062BD79-AE24-3514-0FF6-3ACF43CCA825}"/>
          </ac:cxnSpMkLst>
        </pc:cxnChg>
        <pc:cxnChg chg="mod">
          <ac:chgData name="Mandeep Singh Bikramjit Rahi" userId="6ca5bbdb-1170-460d-b9f7-f54b61fc92a3" providerId="ADAL" clId="{155DCAFF-A582-4677-A2E5-0AA2C0E3AF4F}" dt="2022-10-05T20:48:27.195" v="628"/>
          <ac:cxnSpMkLst>
            <pc:docMk/>
            <pc:sldMk cId="2923451356" sldId="259"/>
            <ac:cxnSpMk id="98" creationId="{3A7683DA-6370-9BAA-BD57-97D2D7DD2B5C}"/>
          </ac:cxnSpMkLst>
        </pc:cxnChg>
        <pc:cxnChg chg="mod">
          <ac:chgData name="Mandeep Singh Bikramjit Rahi" userId="6ca5bbdb-1170-460d-b9f7-f54b61fc92a3" providerId="ADAL" clId="{155DCAFF-A582-4677-A2E5-0AA2C0E3AF4F}" dt="2022-10-05T20:48:27.195" v="628"/>
          <ac:cxnSpMkLst>
            <pc:docMk/>
            <pc:sldMk cId="2923451356" sldId="259"/>
            <ac:cxnSpMk id="99" creationId="{0D70415A-4578-F5A0-7708-A301A3323A36}"/>
          </ac:cxnSpMkLst>
        </pc:cxnChg>
        <pc:cxnChg chg="mod">
          <ac:chgData name="Mandeep Singh Bikramjit Rahi" userId="6ca5bbdb-1170-460d-b9f7-f54b61fc92a3" providerId="ADAL" clId="{155DCAFF-A582-4677-A2E5-0AA2C0E3AF4F}" dt="2022-10-05T20:48:27.195" v="628"/>
          <ac:cxnSpMkLst>
            <pc:docMk/>
            <pc:sldMk cId="2923451356" sldId="259"/>
            <ac:cxnSpMk id="101" creationId="{8506B058-D72A-D9CE-9555-CEB4B80A8F65}"/>
          </ac:cxnSpMkLst>
        </pc:cxnChg>
        <pc:cxnChg chg="mod">
          <ac:chgData name="Mandeep Singh Bikramjit Rahi" userId="6ca5bbdb-1170-460d-b9f7-f54b61fc92a3" providerId="ADAL" clId="{155DCAFF-A582-4677-A2E5-0AA2C0E3AF4F}" dt="2022-10-05T20:48:27.195" v="628"/>
          <ac:cxnSpMkLst>
            <pc:docMk/>
            <pc:sldMk cId="2923451356" sldId="259"/>
            <ac:cxnSpMk id="102" creationId="{82D5B1EA-61FF-D4DA-B3F4-E91E4AD860BD}"/>
          </ac:cxnSpMkLst>
        </pc:cxnChg>
        <pc:cxnChg chg="mod">
          <ac:chgData name="Mandeep Singh Bikramjit Rahi" userId="6ca5bbdb-1170-460d-b9f7-f54b61fc92a3" providerId="ADAL" clId="{155DCAFF-A582-4677-A2E5-0AA2C0E3AF4F}" dt="2022-10-05T20:48:27.195" v="628"/>
          <ac:cxnSpMkLst>
            <pc:docMk/>
            <pc:sldMk cId="2923451356" sldId="259"/>
            <ac:cxnSpMk id="103" creationId="{34574368-4F3D-492B-FC17-51A832ED448D}"/>
          </ac:cxnSpMkLst>
        </pc:cxnChg>
        <pc:cxnChg chg="mod">
          <ac:chgData name="Mandeep Singh Bikramjit Rahi" userId="6ca5bbdb-1170-460d-b9f7-f54b61fc92a3" providerId="ADAL" clId="{155DCAFF-A582-4677-A2E5-0AA2C0E3AF4F}" dt="2022-10-05T20:48:27.195" v="628"/>
          <ac:cxnSpMkLst>
            <pc:docMk/>
            <pc:sldMk cId="2923451356" sldId="259"/>
            <ac:cxnSpMk id="105" creationId="{E9428157-B0D8-AD88-CED1-C10763D0E64A}"/>
          </ac:cxnSpMkLst>
        </pc:cxnChg>
        <pc:cxnChg chg="mod">
          <ac:chgData name="Mandeep Singh Bikramjit Rahi" userId="6ca5bbdb-1170-460d-b9f7-f54b61fc92a3" providerId="ADAL" clId="{155DCAFF-A582-4677-A2E5-0AA2C0E3AF4F}" dt="2022-10-05T20:48:27.195" v="628"/>
          <ac:cxnSpMkLst>
            <pc:docMk/>
            <pc:sldMk cId="2923451356" sldId="259"/>
            <ac:cxnSpMk id="109" creationId="{08B10E0F-50C2-C08A-22A1-1B8F1A0E160D}"/>
          </ac:cxnSpMkLst>
        </pc:cxnChg>
        <pc:cxnChg chg="mod">
          <ac:chgData name="Mandeep Singh Bikramjit Rahi" userId="6ca5bbdb-1170-460d-b9f7-f54b61fc92a3" providerId="ADAL" clId="{155DCAFF-A582-4677-A2E5-0AA2C0E3AF4F}" dt="2022-10-05T20:48:27.195" v="628"/>
          <ac:cxnSpMkLst>
            <pc:docMk/>
            <pc:sldMk cId="2923451356" sldId="259"/>
            <ac:cxnSpMk id="110" creationId="{0C51C433-EA52-A020-F994-19AC24137980}"/>
          </ac:cxnSpMkLst>
        </pc:cxnChg>
        <pc:cxnChg chg="mod">
          <ac:chgData name="Mandeep Singh Bikramjit Rahi" userId="6ca5bbdb-1170-460d-b9f7-f54b61fc92a3" providerId="ADAL" clId="{155DCAFF-A582-4677-A2E5-0AA2C0E3AF4F}" dt="2022-10-05T23:51:10.053" v="988" actId="165"/>
          <ac:cxnSpMkLst>
            <pc:docMk/>
            <pc:sldMk cId="2923451356" sldId="259"/>
            <ac:cxnSpMk id="112" creationId="{23C0FC97-C88B-BBA5-E933-7A53E45138F7}"/>
          </ac:cxnSpMkLst>
        </pc:cxnChg>
        <pc:cxnChg chg="mod">
          <ac:chgData name="Mandeep Singh Bikramjit Rahi" userId="6ca5bbdb-1170-460d-b9f7-f54b61fc92a3" providerId="ADAL" clId="{155DCAFF-A582-4677-A2E5-0AA2C0E3AF4F}" dt="2022-10-05T23:51:10.053" v="988" actId="165"/>
          <ac:cxnSpMkLst>
            <pc:docMk/>
            <pc:sldMk cId="2923451356" sldId="259"/>
            <ac:cxnSpMk id="113" creationId="{FECAE2CB-0ECE-DAB7-0C68-66712FC64F46}"/>
          </ac:cxnSpMkLst>
        </pc:cxnChg>
        <pc:cxnChg chg="mod">
          <ac:chgData name="Mandeep Singh Bikramjit Rahi" userId="6ca5bbdb-1170-460d-b9f7-f54b61fc92a3" providerId="ADAL" clId="{155DCAFF-A582-4677-A2E5-0AA2C0E3AF4F}" dt="2022-10-05T23:51:10.053" v="988" actId="165"/>
          <ac:cxnSpMkLst>
            <pc:docMk/>
            <pc:sldMk cId="2923451356" sldId="259"/>
            <ac:cxnSpMk id="115" creationId="{B8C53808-A00E-63F2-066D-7F20EC0E4659}"/>
          </ac:cxnSpMkLst>
        </pc:cxnChg>
        <pc:cxnChg chg="mod">
          <ac:chgData name="Mandeep Singh Bikramjit Rahi" userId="6ca5bbdb-1170-460d-b9f7-f54b61fc92a3" providerId="ADAL" clId="{155DCAFF-A582-4677-A2E5-0AA2C0E3AF4F}" dt="2022-10-05T23:51:10.053" v="988" actId="165"/>
          <ac:cxnSpMkLst>
            <pc:docMk/>
            <pc:sldMk cId="2923451356" sldId="259"/>
            <ac:cxnSpMk id="116" creationId="{59926C14-3C9E-CC6F-71DF-B5A9E3A225C6}"/>
          </ac:cxnSpMkLst>
        </pc:cxnChg>
        <pc:cxnChg chg="mod">
          <ac:chgData name="Mandeep Singh Bikramjit Rahi" userId="6ca5bbdb-1170-460d-b9f7-f54b61fc92a3" providerId="ADAL" clId="{155DCAFF-A582-4677-A2E5-0AA2C0E3AF4F}" dt="2022-10-05T23:51:10.053" v="988" actId="165"/>
          <ac:cxnSpMkLst>
            <pc:docMk/>
            <pc:sldMk cId="2923451356" sldId="259"/>
            <ac:cxnSpMk id="118" creationId="{9D1CECF3-980E-2D39-FD05-0DE6BA6260FF}"/>
          </ac:cxnSpMkLst>
        </pc:cxnChg>
        <pc:cxnChg chg="mod">
          <ac:chgData name="Mandeep Singh Bikramjit Rahi" userId="6ca5bbdb-1170-460d-b9f7-f54b61fc92a3" providerId="ADAL" clId="{155DCAFF-A582-4677-A2E5-0AA2C0E3AF4F}" dt="2022-10-05T23:51:10.053" v="988" actId="165"/>
          <ac:cxnSpMkLst>
            <pc:docMk/>
            <pc:sldMk cId="2923451356" sldId="259"/>
            <ac:cxnSpMk id="119" creationId="{54A2347B-56FE-A0F2-B573-1282FC23BE06}"/>
          </ac:cxnSpMkLst>
        </pc:cxnChg>
        <pc:cxnChg chg="mod">
          <ac:chgData name="Mandeep Singh Bikramjit Rahi" userId="6ca5bbdb-1170-460d-b9f7-f54b61fc92a3" providerId="ADAL" clId="{155DCAFF-A582-4677-A2E5-0AA2C0E3AF4F}" dt="2022-10-05T23:51:10.053" v="988" actId="165"/>
          <ac:cxnSpMkLst>
            <pc:docMk/>
            <pc:sldMk cId="2923451356" sldId="259"/>
            <ac:cxnSpMk id="120" creationId="{C539AA12-60A8-3F7C-A69E-20637F213737}"/>
          </ac:cxnSpMkLst>
        </pc:cxnChg>
        <pc:cxnChg chg="mod">
          <ac:chgData name="Mandeep Singh Bikramjit Rahi" userId="6ca5bbdb-1170-460d-b9f7-f54b61fc92a3" providerId="ADAL" clId="{155DCAFF-A582-4677-A2E5-0AA2C0E3AF4F}" dt="2022-10-05T23:51:10.053" v="988" actId="165"/>
          <ac:cxnSpMkLst>
            <pc:docMk/>
            <pc:sldMk cId="2923451356" sldId="259"/>
            <ac:cxnSpMk id="123" creationId="{C34CAD7C-E5F1-6A9C-3E7F-9B0BDE9F0E53}"/>
          </ac:cxnSpMkLst>
        </pc:cxnChg>
        <pc:cxnChg chg="mod">
          <ac:chgData name="Mandeep Singh Bikramjit Rahi" userId="6ca5bbdb-1170-460d-b9f7-f54b61fc92a3" providerId="ADAL" clId="{155DCAFF-A582-4677-A2E5-0AA2C0E3AF4F}" dt="2022-10-05T23:51:10.053" v="988" actId="165"/>
          <ac:cxnSpMkLst>
            <pc:docMk/>
            <pc:sldMk cId="2923451356" sldId="259"/>
            <ac:cxnSpMk id="124" creationId="{1677423D-8FAE-E8C2-0495-DB7FE3D1A7B1}"/>
          </ac:cxnSpMkLst>
        </pc:cxnChg>
        <pc:cxnChg chg="mod">
          <ac:chgData name="Mandeep Singh Bikramjit Rahi" userId="6ca5bbdb-1170-460d-b9f7-f54b61fc92a3" providerId="ADAL" clId="{155DCAFF-A582-4677-A2E5-0AA2C0E3AF4F}" dt="2022-10-05T23:51:10.053" v="988" actId="165"/>
          <ac:cxnSpMkLst>
            <pc:docMk/>
            <pc:sldMk cId="2923451356" sldId="259"/>
            <ac:cxnSpMk id="127" creationId="{C5607C45-8B15-F261-9E94-A26FDB205922}"/>
          </ac:cxnSpMkLst>
        </pc:cxnChg>
        <pc:cxnChg chg="mod">
          <ac:chgData name="Mandeep Singh Bikramjit Rahi" userId="6ca5bbdb-1170-460d-b9f7-f54b61fc92a3" providerId="ADAL" clId="{155DCAFF-A582-4677-A2E5-0AA2C0E3AF4F}" dt="2022-10-05T23:51:10.053" v="988" actId="165"/>
          <ac:cxnSpMkLst>
            <pc:docMk/>
            <pc:sldMk cId="2923451356" sldId="259"/>
            <ac:cxnSpMk id="128" creationId="{6D1D4A75-1E9C-BF94-9A8F-F697BEAEFDBD}"/>
          </ac:cxnSpMkLst>
        </pc:cxnChg>
        <pc:cxnChg chg="mod">
          <ac:chgData name="Mandeep Singh Bikramjit Rahi" userId="6ca5bbdb-1170-460d-b9f7-f54b61fc92a3" providerId="ADAL" clId="{155DCAFF-A582-4677-A2E5-0AA2C0E3AF4F}" dt="2022-10-05T23:51:10.053" v="988" actId="165"/>
          <ac:cxnSpMkLst>
            <pc:docMk/>
            <pc:sldMk cId="2923451356" sldId="259"/>
            <ac:cxnSpMk id="134" creationId="{BA96CC49-1C08-90CD-4E65-7857865C73BE}"/>
          </ac:cxnSpMkLst>
        </pc:cxnChg>
        <pc:cxnChg chg="mod">
          <ac:chgData name="Mandeep Singh Bikramjit Rahi" userId="6ca5bbdb-1170-460d-b9f7-f54b61fc92a3" providerId="ADAL" clId="{155DCAFF-A582-4677-A2E5-0AA2C0E3AF4F}" dt="2022-10-05T23:51:10.053" v="988" actId="165"/>
          <ac:cxnSpMkLst>
            <pc:docMk/>
            <pc:sldMk cId="2923451356" sldId="259"/>
            <ac:cxnSpMk id="135" creationId="{DD7949FC-3BE3-5154-1C6E-62FDCBEE3D6C}"/>
          </ac:cxnSpMkLst>
        </pc:cxnChg>
        <pc:cxnChg chg="mod">
          <ac:chgData name="Mandeep Singh Bikramjit Rahi" userId="6ca5bbdb-1170-460d-b9f7-f54b61fc92a3" providerId="ADAL" clId="{155DCAFF-A582-4677-A2E5-0AA2C0E3AF4F}" dt="2022-10-05T23:51:10.053" v="988" actId="165"/>
          <ac:cxnSpMkLst>
            <pc:docMk/>
            <pc:sldMk cId="2923451356" sldId="259"/>
            <ac:cxnSpMk id="137" creationId="{0433BC38-A1AC-869F-5B9A-29D30FA56BC2}"/>
          </ac:cxnSpMkLst>
        </pc:cxnChg>
        <pc:cxnChg chg="mod">
          <ac:chgData name="Mandeep Singh Bikramjit Rahi" userId="6ca5bbdb-1170-460d-b9f7-f54b61fc92a3" providerId="ADAL" clId="{155DCAFF-A582-4677-A2E5-0AA2C0E3AF4F}" dt="2022-10-05T23:51:10.053" v="988" actId="165"/>
          <ac:cxnSpMkLst>
            <pc:docMk/>
            <pc:sldMk cId="2923451356" sldId="259"/>
            <ac:cxnSpMk id="138" creationId="{5A3BE9AB-6041-3F0A-A36B-3901AC2C2DA7}"/>
          </ac:cxnSpMkLst>
        </pc:cxnChg>
        <pc:cxnChg chg="mod">
          <ac:chgData name="Mandeep Singh Bikramjit Rahi" userId="6ca5bbdb-1170-460d-b9f7-f54b61fc92a3" providerId="ADAL" clId="{155DCAFF-A582-4677-A2E5-0AA2C0E3AF4F}" dt="2022-10-05T23:51:10.053" v="988" actId="165"/>
          <ac:cxnSpMkLst>
            <pc:docMk/>
            <pc:sldMk cId="2923451356" sldId="259"/>
            <ac:cxnSpMk id="140" creationId="{2AD5CBC5-1ECB-F21C-7B1B-CC4BDADF2CE7}"/>
          </ac:cxnSpMkLst>
        </pc:cxnChg>
        <pc:cxnChg chg="mod">
          <ac:chgData name="Mandeep Singh Bikramjit Rahi" userId="6ca5bbdb-1170-460d-b9f7-f54b61fc92a3" providerId="ADAL" clId="{155DCAFF-A582-4677-A2E5-0AA2C0E3AF4F}" dt="2022-10-05T23:51:10.053" v="988" actId="165"/>
          <ac:cxnSpMkLst>
            <pc:docMk/>
            <pc:sldMk cId="2923451356" sldId="259"/>
            <ac:cxnSpMk id="141" creationId="{E7D27500-4E43-5CE4-1693-0F9AE6F004B8}"/>
          </ac:cxnSpMkLst>
        </pc:cxnChg>
        <pc:cxnChg chg="mod">
          <ac:chgData name="Mandeep Singh Bikramjit Rahi" userId="6ca5bbdb-1170-460d-b9f7-f54b61fc92a3" providerId="ADAL" clId="{155DCAFF-A582-4677-A2E5-0AA2C0E3AF4F}" dt="2022-10-05T23:51:10.053" v="988" actId="165"/>
          <ac:cxnSpMkLst>
            <pc:docMk/>
            <pc:sldMk cId="2923451356" sldId="259"/>
            <ac:cxnSpMk id="142" creationId="{99F9A127-E9C9-4684-4348-8E96ED81C441}"/>
          </ac:cxnSpMkLst>
        </pc:cxnChg>
        <pc:cxnChg chg="mod">
          <ac:chgData name="Mandeep Singh Bikramjit Rahi" userId="6ca5bbdb-1170-460d-b9f7-f54b61fc92a3" providerId="ADAL" clId="{155DCAFF-A582-4677-A2E5-0AA2C0E3AF4F}" dt="2022-10-05T23:51:10.053" v="988" actId="165"/>
          <ac:cxnSpMkLst>
            <pc:docMk/>
            <pc:sldMk cId="2923451356" sldId="259"/>
            <ac:cxnSpMk id="145" creationId="{F07CF021-8728-1111-A9E1-C07400AC82B9}"/>
          </ac:cxnSpMkLst>
        </pc:cxnChg>
        <pc:cxnChg chg="mod">
          <ac:chgData name="Mandeep Singh Bikramjit Rahi" userId="6ca5bbdb-1170-460d-b9f7-f54b61fc92a3" providerId="ADAL" clId="{155DCAFF-A582-4677-A2E5-0AA2C0E3AF4F}" dt="2022-10-05T23:51:10.053" v="988" actId="165"/>
          <ac:cxnSpMkLst>
            <pc:docMk/>
            <pc:sldMk cId="2923451356" sldId="259"/>
            <ac:cxnSpMk id="146" creationId="{FB59B088-53EB-AB8A-A30A-CECA4078A4CC}"/>
          </ac:cxnSpMkLst>
        </pc:cxnChg>
      </pc:sldChg>
      <pc:sldChg chg="addSp delSp modSp mod modTransition addCm modCm">
        <pc:chgData name="Mandeep Singh Bikramjit Rahi" userId="6ca5bbdb-1170-460d-b9f7-f54b61fc92a3" providerId="ADAL" clId="{155DCAFF-A582-4677-A2E5-0AA2C0E3AF4F}" dt="2022-10-06T19:45:06.586" v="2259"/>
        <pc:sldMkLst>
          <pc:docMk/>
          <pc:sldMk cId="3577319999" sldId="260"/>
        </pc:sldMkLst>
        <pc:spChg chg="add del mod">
          <ac:chgData name="Mandeep Singh Bikramjit Rahi" userId="6ca5bbdb-1170-460d-b9f7-f54b61fc92a3" providerId="ADAL" clId="{155DCAFF-A582-4677-A2E5-0AA2C0E3AF4F}" dt="2022-10-06T01:15:48.646" v="1218" actId="1076"/>
          <ac:spMkLst>
            <pc:docMk/>
            <pc:sldMk cId="3577319999" sldId="260"/>
            <ac:spMk id="2" creationId="{99376A9A-143E-0874-1EB5-DCEA0FCAA7D8}"/>
          </ac:spMkLst>
        </pc:spChg>
        <pc:spChg chg="add del mod">
          <ac:chgData name="Mandeep Singh Bikramjit Rahi" userId="6ca5bbdb-1170-460d-b9f7-f54b61fc92a3" providerId="ADAL" clId="{155DCAFF-A582-4677-A2E5-0AA2C0E3AF4F}" dt="2022-10-06T00:59:25.040" v="1111"/>
          <ac:spMkLst>
            <pc:docMk/>
            <pc:sldMk cId="3577319999" sldId="260"/>
            <ac:spMk id="27" creationId="{18E4FB16-5A7E-6645-DC52-496FCCCD14FF}"/>
          </ac:spMkLst>
        </pc:spChg>
        <pc:spChg chg="add del mod">
          <ac:chgData name="Mandeep Singh Bikramjit Rahi" userId="6ca5bbdb-1170-460d-b9f7-f54b61fc92a3" providerId="ADAL" clId="{155DCAFF-A582-4677-A2E5-0AA2C0E3AF4F}" dt="2022-10-06T00:59:25.040" v="1111"/>
          <ac:spMkLst>
            <pc:docMk/>
            <pc:sldMk cId="3577319999" sldId="260"/>
            <ac:spMk id="28" creationId="{6405C898-8971-8C5D-E401-02CB34B348B3}"/>
          </ac:spMkLst>
        </pc:spChg>
        <pc:spChg chg="add del mod">
          <ac:chgData name="Mandeep Singh Bikramjit Rahi" userId="6ca5bbdb-1170-460d-b9f7-f54b61fc92a3" providerId="ADAL" clId="{155DCAFF-A582-4677-A2E5-0AA2C0E3AF4F}" dt="2022-10-06T00:59:25.040" v="1111"/>
          <ac:spMkLst>
            <pc:docMk/>
            <pc:sldMk cId="3577319999" sldId="260"/>
            <ac:spMk id="29" creationId="{749279A1-1AE0-2098-878B-AF6A3A7FC3E4}"/>
          </ac:spMkLst>
        </pc:spChg>
        <pc:spChg chg="add del mod">
          <ac:chgData name="Mandeep Singh Bikramjit Rahi" userId="6ca5bbdb-1170-460d-b9f7-f54b61fc92a3" providerId="ADAL" clId="{155DCAFF-A582-4677-A2E5-0AA2C0E3AF4F}" dt="2022-10-06T00:59:25.040" v="1111"/>
          <ac:spMkLst>
            <pc:docMk/>
            <pc:sldMk cId="3577319999" sldId="260"/>
            <ac:spMk id="30" creationId="{10C9164F-0BF5-6543-57BD-420A691C7956}"/>
          </ac:spMkLst>
        </pc:spChg>
        <pc:spChg chg="add del mod">
          <ac:chgData name="Mandeep Singh Bikramjit Rahi" userId="6ca5bbdb-1170-460d-b9f7-f54b61fc92a3" providerId="ADAL" clId="{155DCAFF-A582-4677-A2E5-0AA2C0E3AF4F}" dt="2022-10-06T00:59:25.040" v="1111"/>
          <ac:spMkLst>
            <pc:docMk/>
            <pc:sldMk cId="3577319999" sldId="260"/>
            <ac:spMk id="31" creationId="{46BDB92D-128A-49DE-19A8-D7097C29FA37}"/>
          </ac:spMkLst>
        </pc:spChg>
        <pc:spChg chg="add del mod">
          <ac:chgData name="Mandeep Singh Bikramjit Rahi" userId="6ca5bbdb-1170-460d-b9f7-f54b61fc92a3" providerId="ADAL" clId="{155DCAFF-A582-4677-A2E5-0AA2C0E3AF4F}" dt="2022-10-06T00:59:25.040" v="1111"/>
          <ac:spMkLst>
            <pc:docMk/>
            <pc:sldMk cId="3577319999" sldId="260"/>
            <ac:spMk id="32" creationId="{3A288062-78DF-8D50-0E10-000A33ED7EDF}"/>
          </ac:spMkLst>
        </pc:spChg>
        <pc:spChg chg="add del mod">
          <ac:chgData name="Mandeep Singh Bikramjit Rahi" userId="6ca5bbdb-1170-460d-b9f7-f54b61fc92a3" providerId="ADAL" clId="{155DCAFF-A582-4677-A2E5-0AA2C0E3AF4F}" dt="2022-10-06T00:59:25.040" v="1111"/>
          <ac:spMkLst>
            <pc:docMk/>
            <pc:sldMk cId="3577319999" sldId="260"/>
            <ac:spMk id="33" creationId="{17C6AD80-733B-60BE-5449-51AA63FE275A}"/>
          </ac:spMkLst>
        </pc:spChg>
        <pc:spChg chg="add del mod">
          <ac:chgData name="Mandeep Singh Bikramjit Rahi" userId="6ca5bbdb-1170-460d-b9f7-f54b61fc92a3" providerId="ADAL" clId="{155DCAFF-A582-4677-A2E5-0AA2C0E3AF4F}" dt="2022-10-06T00:59:25.040" v="1111"/>
          <ac:spMkLst>
            <pc:docMk/>
            <pc:sldMk cId="3577319999" sldId="260"/>
            <ac:spMk id="34" creationId="{69A93851-EF7F-A5E3-8777-F23E295E0D5A}"/>
          </ac:spMkLst>
        </pc:spChg>
        <pc:spChg chg="add del mod">
          <ac:chgData name="Mandeep Singh Bikramjit Rahi" userId="6ca5bbdb-1170-460d-b9f7-f54b61fc92a3" providerId="ADAL" clId="{155DCAFF-A582-4677-A2E5-0AA2C0E3AF4F}" dt="2022-10-06T01:13:55.015" v="1192"/>
          <ac:spMkLst>
            <pc:docMk/>
            <pc:sldMk cId="3577319999" sldId="260"/>
            <ac:spMk id="46" creationId="{4F29AD33-C3BD-37C3-6DAB-DA6815D97FE0}"/>
          </ac:spMkLst>
        </pc:spChg>
        <pc:spChg chg="add del mod">
          <ac:chgData name="Mandeep Singh Bikramjit Rahi" userId="6ca5bbdb-1170-460d-b9f7-f54b61fc92a3" providerId="ADAL" clId="{155DCAFF-A582-4677-A2E5-0AA2C0E3AF4F}" dt="2022-10-06T01:13:55.015" v="1192"/>
          <ac:spMkLst>
            <pc:docMk/>
            <pc:sldMk cId="3577319999" sldId="260"/>
            <ac:spMk id="47" creationId="{07B8884E-07E9-9B41-82AC-404E9A257626}"/>
          </ac:spMkLst>
        </pc:spChg>
        <pc:spChg chg="add del mod">
          <ac:chgData name="Mandeep Singh Bikramjit Rahi" userId="6ca5bbdb-1170-460d-b9f7-f54b61fc92a3" providerId="ADAL" clId="{155DCAFF-A582-4677-A2E5-0AA2C0E3AF4F}" dt="2022-10-06T01:13:55.015" v="1192"/>
          <ac:spMkLst>
            <pc:docMk/>
            <pc:sldMk cId="3577319999" sldId="260"/>
            <ac:spMk id="48" creationId="{C7723BFC-2920-D922-F714-F12D24455B01}"/>
          </ac:spMkLst>
        </pc:spChg>
        <pc:spChg chg="add del mod">
          <ac:chgData name="Mandeep Singh Bikramjit Rahi" userId="6ca5bbdb-1170-460d-b9f7-f54b61fc92a3" providerId="ADAL" clId="{155DCAFF-A582-4677-A2E5-0AA2C0E3AF4F}" dt="2022-10-06T01:13:55.015" v="1192"/>
          <ac:spMkLst>
            <pc:docMk/>
            <pc:sldMk cId="3577319999" sldId="260"/>
            <ac:spMk id="49" creationId="{8D2AB471-C30A-1B1E-A83A-1BD52D3081F3}"/>
          </ac:spMkLst>
        </pc:spChg>
        <pc:spChg chg="add del mod">
          <ac:chgData name="Mandeep Singh Bikramjit Rahi" userId="6ca5bbdb-1170-460d-b9f7-f54b61fc92a3" providerId="ADAL" clId="{155DCAFF-A582-4677-A2E5-0AA2C0E3AF4F}" dt="2022-10-06T01:13:55.015" v="1192"/>
          <ac:spMkLst>
            <pc:docMk/>
            <pc:sldMk cId="3577319999" sldId="260"/>
            <ac:spMk id="50" creationId="{15226080-7D68-044A-F2BF-D087322888EC}"/>
          </ac:spMkLst>
        </pc:spChg>
        <pc:spChg chg="add del mod">
          <ac:chgData name="Mandeep Singh Bikramjit Rahi" userId="6ca5bbdb-1170-460d-b9f7-f54b61fc92a3" providerId="ADAL" clId="{155DCAFF-A582-4677-A2E5-0AA2C0E3AF4F}" dt="2022-10-06T01:13:55.015" v="1192"/>
          <ac:spMkLst>
            <pc:docMk/>
            <pc:sldMk cId="3577319999" sldId="260"/>
            <ac:spMk id="51" creationId="{72657606-0839-B5C9-4B6E-273C568EF0D1}"/>
          </ac:spMkLst>
        </pc:spChg>
        <pc:spChg chg="add del mod">
          <ac:chgData name="Mandeep Singh Bikramjit Rahi" userId="6ca5bbdb-1170-460d-b9f7-f54b61fc92a3" providerId="ADAL" clId="{155DCAFF-A582-4677-A2E5-0AA2C0E3AF4F}" dt="2022-10-06T01:13:55.015" v="1192"/>
          <ac:spMkLst>
            <pc:docMk/>
            <pc:sldMk cId="3577319999" sldId="260"/>
            <ac:spMk id="52" creationId="{335ED69C-3088-53AA-B044-47821A5973F9}"/>
          </ac:spMkLst>
        </pc:spChg>
        <pc:spChg chg="add del mod">
          <ac:chgData name="Mandeep Singh Bikramjit Rahi" userId="6ca5bbdb-1170-460d-b9f7-f54b61fc92a3" providerId="ADAL" clId="{155DCAFF-A582-4677-A2E5-0AA2C0E3AF4F}" dt="2022-10-06T01:13:55.015" v="1192"/>
          <ac:spMkLst>
            <pc:docMk/>
            <pc:sldMk cId="3577319999" sldId="260"/>
            <ac:spMk id="53" creationId="{26F376E6-1ECD-1DCC-BE36-63ED32549B9E}"/>
          </ac:spMkLst>
        </pc:spChg>
        <pc:spChg chg="add del mod">
          <ac:chgData name="Mandeep Singh Bikramjit Rahi" userId="6ca5bbdb-1170-460d-b9f7-f54b61fc92a3" providerId="ADAL" clId="{155DCAFF-A582-4677-A2E5-0AA2C0E3AF4F}" dt="2022-10-06T01:13:59.040" v="1194"/>
          <ac:spMkLst>
            <pc:docMk/>
            <pc:sldMk cId="3577319999" sldId="260"/>
            <ac:spMk id="65" creationId="{695BA358-F58D-EAF8-E836-67BDE669B921}"/>
          </ac:spMkLst>
        </pc:spChg>
        <pc:spChg chg="add del mod">
          <ac:chgData name="Mandeep Singh Bikramjit Rahi" userId="6ca5bbdb-1170-460d-b9f7-f54b61fc92a3" providerId="ADAL" clId="{155DCAFF-A582-4677-A2E5-0AA2C0E3AF4F}" dt="2022-10-06T01:13:59.040" v="1194"/>
          <ac:spMkLst>
            <pc:docMk/>
            <pc:sldMk cId="3577319999" sldId="260"/>
            <ac:spMk id="66" creationId="{50A988C0-C5DB-3851-F367-76809FDDBC1D}"/>
          </ac:spMkLst>
        </pc:spChg>
        <pc:spChg chg="add del mod">
          <ac:chgData name="Mandeep Singh Bikramjit Rahi" userId="6ca5bbdb-1170-460d-b9f7-f54b61fc92a3" providerId="ADAL" clId="{155DCAFF-A582-4677-A2E5-0AA2C0E3AF4F}" dt="2022-10-06T01:13:59.040" v="1194"/>
          <ac:spMkLst>
            <pc:docMk/>
            <pc:sldMk cId="3577319999" sldId="260"/>
            <ac:spMk id="67" creationId="{4C8E9B89-B356-7250-876A-A3F28E606ED3}"/>
          </ac:spMkLst>
        </pc:spChg>
        <pc:spChg chg="add del mod">
          <ac:chgData name="Mandeep Singh Bikramjit Rahi" userId="6ca5bbdb-1170-460d-b9f7-f54b61fc92a3" providerId="ADAL" clId="{155DCAFF-A582-4677-A2E5-0AA2C0E3AF4F}" dt="2022-10-06T01:13:59.040" v="1194"/>
          <ac:spMkLst>
            <pc:docMk/>
            <pc:sldMk cId="3577319999" sldId="260"/>
            <ac:spMk id="68" creationId="{ED74D8A9-37B2-CF8C-EEDA-3BA5C37AD019}"/>
          </ac:spMkLst>
        </pc:spChg>
        <pc:spChg chg="add del mod">
          <ac:chgData name="Mandeep Singh Bikramjit Rahi" userId="6ca5bbdb-1170-460d-b9f7-f54b61fc92a3" providerId="ADAL" clId="{155DCAFF-A582-4677-A2E5-0AA2C0E3AF4F}" dt="2022-10-06T01:13:59.040" v="1194"/>
          <ac:spMkLst>
            <pc:docMk/>
            <pc:sldMk cId="3577319999" sldId="260"/>
            <ac:spMk id="69" creationId="{46603358-029D-5BC7-C0A5-6426B022AE49}"/>
          </ac:spMkLst>
        </pc:spChg>
        <pc:spChg chg="add del mod">
          <ac:chgData name="Mandeep Singh Bikramjit Rahi" userId="6ca5bbdb-1170-460d-b9f7-f54b61fc92a3" providerId="ADAL" clId="{155DCAFF-A582-4677-A2E5-0AA2C0E3AF4F}" dt="2022-10-06T01:13:59.040" v="1194"/>
          <ac:spMkLst>
            <pc:docMk/>
            <pc:sldMk cId="3577319999" sldId="260"/>
            <ac:spMk id="70" creationId="{3FA70880-5584-21A2-1C27-D2499CDB2135}"/>
          </ac:spMkLst>
        </pc:spChg>
        <pc:spChg chg="add del mod">
          <ac:chgData name="Mandeep Singh Bikramjit Rahi" userId="6ca5bbdb-1170-460d-b9f7-f54b61fc92a3" providerId="ADAL" clId="{155DCAFF-A582-4677-A2E5-0AA2C0E3AF4F}" dt="2022-10-06T01:13:59.040" v="1194"/>
          <ac:spMkLst>
            <pc:docMk/>
            <pc:sldMk cId="3577319999" sldId="260"/>
            <ac:spMk id="71" creationId="{76EF23DC-C752-2937-BDA0-417C2A27326D}"/>
          </ac:spMkLst>
        </pc:spChg>
        <pc:spChg chg="add del mod">
          <ac:chgData name="Mandeep Singh Bikramjit Rahi" userId="6ca5bbdb-1170-460d-b9f7-f54b61fc92a3" providerId="ADAL" clId="{155DCAFF-A582-4677-A2E5-0AA2C0E3AF4F}" dt="2022-10-06T01:13:59.040" v="1194"/>
          <ac:spMkLst>
            <pc:docMk/>
            <pc:sldMk cId="3577319999" sldId="260"/>
            <ac:spMk id="72" creationId="{8B2162EE-81B7-0907-B0E5-8FF01901D8F6}"/>
          </ac:spMkLst>
        </pc:spChg>
        <pc:spChg chg="add del mod">
          <ac:chgData name="Mandeep Singh Bikramjit Rahi" userId="6ca5bbdb-1170-460d-b9f7-f54b61fc92a3" providerId="ADAL" clId="{155DCAFF-A582-4677-A2E5-0AA2C0E3AF4F}" dt="2022-10-06T01:14:48.429" v="1210"/>
          <ac:spMkLst>
            <pc:docMk/>
            <pc:sldMk cId="3577319999" sldId="260"/>
            <ac:spMk id="84" creationId="{D4905EE0-8B1C-0EA1-E37F-F97799D515D3}"/>
          </ac:spMkLst>
        </pc:spChg>
        <pc:spChg chg="add del mod">
          <ac:chgData name="Mandeep Singh Bikramjit Rahi" userId="6ca5bbdb-1170-460d-b9f7-f54b61fc92a3" providerId="ADAL" clId="{155DCAFF-A582-4677-A2E5-0AA2C0E3AF4F}" dt="2022-10-06T01:14:48.429" v="1210"/>
          <ac:spMkLst>
            <pc:docMk/>
            <pc:sldMk cId="3577319999" sldId="260"/>
            <ac:spMk id="85" creationId="{03A9FCCC-4F5C-AF91-52CA-97D81228EBF3}"/>
          </ac:spMkLst>
        </pc:spChg>
        <pc:spChg chg="add del mod">
          <ac:chgData name="Mandeep Singh Bikramjit Rahi" userId="6ca5bbdb-1170-460d-b9f7-f54b61fc92a3" providerId="ADAL" clId="{155DCAFF-A582-4677-A2E5-0AA2C0E3AF4F}" dt="2022-10-06T01:14:48.429" v="1210"/>
          <ac:spMkLst>
            <pc:docMk/>
            <pc:sldMk cId="3577319999" sldId="260"/>
            <ac:spMk id="86" creationId="{DD3EA971-B146-45DE-9E41-D4B4D0FB36C0}"/>
          </ac:spMkLst>
        </pc:spChg>
        <pc:spChg chg="add del mod">
          <ac:chgData name="Mandeep Singh Bikramjit Rahi" userId="6ca5bbdb-1170-460d-b9f7-f54b61fc92a3" providerId="ADAL" clId="{155DCAFF-A582-4677-A2E5-0AA2C0E3AF4F}" dt="2022-10-06T01:14:48.429" v="1210"/>
          <ac:spMkLst>
            <pc:docMk/>
            <pc:sldMk cId="3577319999" sldId="260"/>
            <ac:spMk id="87" creationId="{E2D9437F-8CC3-CACA-ADEB-B28EF4D08023}"/>
          </ac:spMkLst>
        </pc:spChg>
        <pc:spChg chg="add del mod">
          <ac:chgData name="Mandeep Singh Bikramjit Rahi" userId="6ca5bbdb-1170-460d-b9f7-f54b61fc92a3" providerId="ADAL" clId="{155DCAFF-A582-4677-A2E5-0AA2C0E3AF4F}" dt="2022-10-06T01:14:48.429" v="1210"/>
          <ac:spMkLst>
            <pc:docMk/>
            <pc:sldMk cId="3577319999" sldId="260"/>
            <ac:spMk id="88" creationId="{F00D77DB-9A9F-2502-07D1-4B7FEA82BB75}"/>
          </ac:spMkLst>
        </pc:spChg>
        <pc:spChg chg="add del mod">
          <ac:chgData name="Mandeep Singh Bikramjit Rahi" userId="6ca5bbdb-1170-460d-b9f7-f54b61fc92a3" providerId="ADAL" clId="{155DCAFF-A582-4677-A2E5-0AA2C0E3AF4F}" dt="2022-10-06T01:14:48.429" v="1210"/>
          <ac:spMkLst>
            <pc:docMk/>
            <pc:sldMk cId="3577319999" sldId="260"/>
            <ac:spMk id="89" creationId="{094F0827-5D54-5D4F-A116-74266D11003B}"/>
          </ac:spMkLst>
        </pc:spChg>
        <pc:spChg chg="add del mod">
          <ac:chgData name="Mandeep Singh Bikramjit Rahi" userId="6ca5bbdb-1170-460d-b9f7-f54b61fc92a3" providerId="ADAL" clId="{155DCAFF-A582-4677-A2E5-0AA2C0E3AF4F}" dt="2022-10-06T01:14:48.429" v="1210"/>
          <ac:spMkLst>
            <pc:docMk/>
            <pc:sldMk cId="3577319999" sldId="260"/>
            <ac:spMk id="90" creationId="{5209248E-1EE1-D1E5-07D2-EEF490D8D721}"/>
          </ac:spMkLst>
        </pc:spChg>
        <pc:spChg chg="add del mod">
          <ac:chgData name="Mandeep Singh Bikramjit Rahi" userId="6ca5bbdb-1170-460d-b9f7-f54b61fc92a3" providerId="ADAL" clId="{155DCAFF-A582-4677-A2E5-0AA2C0E3AF4F}" dt="2022-10-06T01:14:48.429" v="1210"/>
          <ac:spMkLst>
            <pc:docMk/>
            <pc:sldMk cId="3577319999" sldId="260"/>
            <ac:spMk id="91" creationId="{263043D6-B233-362D-263E-021D5625C230}"/>
          </ac:spMkLst>
        </pc:spChg>
        <pc:cxnChg chg="add del">
          <ac:chgData name="Mandeep Singh Bikramjit Rahi" userId="6ca5bbdb-1170-460d-b9f7-f54b61fc92a3" providerId="ADAL" clId="{155DCAFF-A582-4677-A2E5-0AA2C0E3AF4F}" dt="2022-10-06T01:14:27.080" v="1208" actId="478"/>
          <ac:cxnSpMkLst>
            <pc:docMk/>
            <pc:sldMk cId="3577319999" sldId="260"/>
            <ac:cxnSpMk id="3" creationId="{77DFB2CD-008D-0F24-6B4D-C7BCB1913201}"/>
          </ac:cxnSpMkLst>
        </pc:cxnChg>
        <pc:cxnChg chg="add del">
          <ac:chgData name="Mandeep Singh Bikramjit Rahi" userId="6ca5bbdb-1170-460d-b9f7-f54b61fc92a3" providerId="ADAL" clId="{155DCAFF-A582-4677-A2E5-0AA2C0E3AF4F}" dt="2022-10-06T01:14:27.080" v="1208" actId="478"/>
          <ac:cxnSpMkLst>
            <pc:docMk/>
            <pc:sldMk cId="3577319999" sldId="260"/>
            <ac:cxnSpMk id="6" creationId="{89F3582B-061C-D5BC-BD4B-4DDC4DD50EFF}"/>
          </ac:cxnSpMkLst>
        </pc:cxnChg>
        <pc:cxnChg chg="add del">
          <ac:chgData name="Mandeep Singh Bikramjit Rahi" userId="6ca5bbdb-1170-460d-b9f7-f54b61fc92a3" providerId="ADAL" clId="{155DCAFF-A582-4677-A2E5-0AA2C0E3AF4F}" dt="2022-10-06T01:14:27.080" v="1208" actId="478"/>
          <ac:cxnSpMkLst>
            <pc:docMk/>
            <pc:sldMk cId="3577319999" sldId="260"/>
            <ac:cxnSpMk id="7" creationId="{CECAC33D-CF3A-FD60-E4C4-B2B7031FA51D}"/>
          </ac:cxnSpMkLst>
        </pc:cxnChg>
        <pc:cxnChg chg="add del">
          <ac:chgData name="Mandeep Singh Bikramjit Rahi" userId="6ca5bbdb-1170-460d-b9f7-f54b61fc92a3" providerId="ADAL" clId="{155DCAFF-A582-4677-A2E5-0AA2C0E3AF4F}" dt="2022-10-06T01:14:27.080" v="1208" actId="478"/>
          <ac:cxnSpMkLst>
            <pc:docMk/>
            <pc:sldMk cId="3577319999" sldId="260"/>
            <ac:cxnSpMk id="8" creationId="{B6B7B2B4-2899-A12D-2389-D1EC41407546}"/>
          </ac:cxnSpMkLst>
        </pc:cxnChg>
        <pc:cxnChg chg="add del">
          <ac:chgData name="Mandeep Singh Bikramjit Rahi" userId="6ca5bbdb-1170-460d-b9f7-f54b61fc92a3" providerId="ADAL" clId="{155DCAFF-A582-4677-A2E5-0AA2C0E3AF4F}" dt="2022-10-06T01:14:27.080" v="1208" actId="478"/>
          <ac:cxnSpMkLst>
            <pc:docMk/>
            <pc:sldMk cId="3577319999" sldId="260"/>
            <ac:cxnSpMk id="9" creationId="{168C6B00-9B05-D6CD-0C45-15262DB14DAB}"/>
          </ac:cxnSpMkLst>
        </pc:cxnChg>
        <pc:cxnChg chg="add del">
          <ac:chgData name="Mandeep Singh Bikramjit Rahi" userId="6ca5bbdb-1170-460d-b9f7-f54b61fc92a3" providerId="ADAL" clId="{155DCAFF-A582-4677-A2E5-0AA2C0E3AF4F}" dt="2022-10-06T01:14:27.080" v="1208" actId="478"/>
          <ac:cxnSpMkLst>
            <pc:docMk/>
            <pc:sldMk cId="3577319999" sldId="260"/>
            <ac:cxnSpMk id="10" creationId="{5275A2A2-F923-D06E-495C-0EFF4654A1A6}"/>
          </ac:cxnSpMkLst>
        </pc:cxnChg>
        <pc:cxnChg chg="add del">
          <ac:chgData name="Mandeep Singh Bikramjit Rahi" userId="6ca5bbdb-1170-460d-b9f7-f54b61fc92a3" providerId="ADAL" clId="{155DCAFF-A582-4677-A2E5-0AA2C0E3AF4F}" dt="2022-10-06T01:14:27.080" v="1208" actId="478"/>
          <ac:cxnSpMkLst>
            <pc:docMk/>
            <pc:sldMk cId="3577319999" sldId="260"/>
            <ac:cxnSpMk id="11" creationId="{47C78930-5AF8-8413-595D-2BF8966A6AB3}"/>
          </ac:cxnSpMkLst>
        </pc:cxnChg>
        <pc:cxnChg chg="add del">
          <ac:chgData name="Mandeep Singh Bikramjit Rahi" userId="6ca5bbdb-1170-460d-b9f7-f54b61fc92a3" providerId="ADAL" clId="{155DCAFF-A582-4677-A2E5-0AA2C0E3AF4F}" dt="2022-10-06T01:14:27.080" v="1208" actId="478"/>
          <ac:cxnSpMkLst>
            <pc:docMk/>
            <pc:sldMk cId="3577319999" sldId="260"/>
            <ac:cxnSpMk id="12" creationId="{DA47A975-8B61-6753-6AA1-683AF79F1A8E}"/>
          </ac:cxnSpMkLst>
        </pc:cxnChg>
        <pc:cxnChg chg="add del mod">
          <ac:chgData name="Mandeep Singh Bikramjit Rahi" userId="6ca5bbdb-1170-460d-b9f7-f54b61fc92a3" providerId="ADAL" clId="{155DCAFF-A582-4677-A2E5-0AA2C0E3AF4F}" dt="2022-10-06T00:59:25.040" v="1111"/>
          <ac:cxnSpMkLst>
            <pc:docMk/>
            <pc:sldMk cId="3577319999" sldId="260"/>
            <ac:cxnSpMk id="13" creationId="{B6B7B2B4-2899-A12D-2389-D1EC41407546}"/>
          </ac:cxnSpMkLst>
        </pc:cxnChg>
        <pc:cxnChg chg="add del mod">
          <ac:chgData name="Mandeep Singh Bikramjit Rahi" userId="6ca5bbdb-1170-460d-b9f7-f54b61fc92a3" providerId="ADAL" clId="{155DCAFF-A582-4677-A2E5-0AA2C0E3AF4F}" dt="2022-10-06T00:59:25.040" v="1111"/>
          <ac:cxnSpMkLst>
            <pc:docMk/>
            <pc:sldMk cId="3577319999" sldId="260"/>
            <ac:cxnSpMk id="14" creationId="{51C9492A-0B05-ACDA-75C3-92BBD893544B}"/>
          </ac:cxnSpMkLst>
        </pc:cxnChg>
        <pc:cxnChg chg="add del mod">
          <ac:chgData name="Mandeep Singh Bikramjit Rahi" userId="6ca5bbdb-1170-460d-b9f7-f54b61fc92a3" providerId="ADAL" clId="{155DCAFF-A582-4677-A2E5-0AA2C0E3AF4F}" dt="2022-10-06T00:59:25.040" v="1111"/>
          <ac:cxnSpMkLst>
            <pc:docMk/>
            <pc:sldMk cId="3577319999" sldId="260"/>
            <ac:cxnSpMk id="15" creationId="{EA4839EF-E1BF-5770-9ABD-D60FE34D2756}"/>
          </ac:cxnSpMkLst>
        </pc:cxnChg>
        <pc:cxnChg chg="add del mod">
          <ac:chgData name="Mandeep Singh Bikramjit Rahi" userId="6ca5bbdb-1170-460d-b9f7-f54b61fc92a3" providerId="ADAL" clId="{155DCAFF-A582-4677-A2E5-0AA2C0E3AF4F}" dt="2022-10-06T00:59:25.040" v="1111"/>
          <ac:cxnSpMkLst>
            <pc:docMk/>
            <pc:sldMk cId="3577319999" sldId="260"/>
            <ac:cxnSpMk id="16" creationId="{9D0E976B-22A6-588E-64C4-D3C960530E22}"/>
          </ac:cxnSpMkLst>
        </pc:cxnChg>
        <pc:cxnChg chg="add del mod">
          <ac:chgData name="Mandeep Singh Bikramjit Rahi" userId="6ca5bbdb-1170-460d-b9f7-f54b61fc92a3" providerId="ADAL" clId="{155DCAFF-A582-4677-A2E5-0AA2C0E3AF4F}" dt="2022-10-06T00:59:25.040" v="1111"/>
          <ac:cxnSpMkLst>
            <pc:docMk/>
            <pc:sldMk cId="3577319999" sldId="260"/>
            <ac:cxnSpMk id="17" creationId="{74860C94-0C71-758C-CC98-A6D4017FAB75}"/>
          </ac:cxnSpMkLst>
        </pc:cxnChg>
        <pc:cxnChg chg="add del mod">
          <ac:chgData name="Mandeep Singh Bikramjit Rahi" userId="6ca5bbdb-1170-460d-b9f7-f54b61fc92a3" providerId="ADAL" clId="{155DCAFF-A582-4677-A2E5-0AA2C0E3AF4F}" dt="2022-10-06T00:59:25.040" v="1111"/>
          <ac:cxnSpMkLst>
            <pc:docMk/>
            <pc:sldMk cId="3577319999" sldId="260"/>
            <ac:cxnSpMk id="18" creationId="{210F0E4B-3623-CFF3-EB36-494192DDFD32}"/>
          </ac:cxnSpMkLst>
        </pc:cxnChg>
        <pc:cxnChg chg="add del mod">
          <ac:chgData name="Mandeep Singh Bikramjit Rahi" userId="6ca5bbdb-1170-460d-b9f7-f54b61fc92a3" providerId="ADAL" clId="{155DCAFF-A582-4677-A2E5-0AA2C0E3AF4F}" dt="2022-10-06T00:59:25.040" v="1111"/>
          <ac:cxnSpMkLst>
            <pc:docMk/>
            <pc:sldMk cId="3577319999" sldId="260"/>
            <ac:cxnSpMk id="19" creationId="{D0E625F0-2CC6-4CA6-C87E-504CA2EB1071}"/>
          </ac:cxnSpMkLst>
        </pc:cxnChg>
        <pc:cxnChg chg="add del mod">
          <ac:chgData name="Mandeep Singh Bikramjit Rahi" userId="6ca5bbdb-1170-460d-b9f7-f54b61fc92a3" providerId="ADAL" clId="{155DCAFF-A582-4677-A2E5-0AA2C0E3AF4F}" dt="2022-10-06T00:59:25.040" v="1111"/>
          <ac:cxnSpMkLst>
            <pc:docMk/>
            <pc:sldMk cId="3577319999" sldId="260"/>
            <ac:cxnSpMk id="20" creationId="{D7ECECD1-1E13-AF85-E8E2-7F373B77E6F4}"/>
          </ac:cxnSpMkLst>
        </pc:cxnChg>
        <pc:cxnChg chg="add del">
          <ac:chgData name="Mandeep Singh Bikramjit Rahi" userId="6ca5bbdb-1170-460d-b9f7-f54b61fc92a3" providerId="ADAL" clId="{155DCAFF-A582-4677-A2E5-0AA2C0E3AF4F}" dt="2022-10-06T01:14:27.080" v="1208" actId="478"/>
          <ac:cxnSpMkLst>
            <pc:docMk/>
            <pc:sldMk cId="3577319999" sldId="260"/>
            <ac:cxnSpMk id="21" creationId="{F4A8B56A-78D6-AC8A-EDB4-863C44EC3E71}"/>
          </ac:cxnSpMkLst>
        </pc:cxnChg>
        <pc:cxnChg chg="add del">
          <ac:chgData name="Mandeep Singh Bikramjit Rahi" userId="6ca5bbdb-1170-460d-b9f7-f54b61fc92a3" providerId="ADAL" clId="{155DCAFF-A582-4677-A2E5-0AA2C0E3AF4F}" dt="2022-10-06T01:14:27.080" v="1208" actId="478"/>
          <ac:cxnSpMkLst>
            <pc:docMk/>
            <pc:sldMk cId="3577319999" sldId="260"/>
            <ac:cxnSpMk id="22" creationId="{67641C47-F505-7722-657A-96F27C0EC6DC}"/>
          </ac:cxnSpMkLst>
        </pc:cxnChg>
        <pc:cxnChg chg="add del">
          <ac:chgData name="Mandeep Singh Bikramjit Rahi" userId="6ca5bbdb-1170-460d-b9f7-f54b61fc92a3" providerId="ADAL" clId="{155DCAFF-A582-4677-A2E5-0AA2C0E3AF4F}" dt="2022-10-06T01:14:27.080" v="1208" actId="478"/>
          <ac:cxnSpMkLst>
            <pc:docMk/>
            <pc:sldMk cId="3577319999" sldId="260"/>
            <ac:cxnSpMk id="23" creationId="{99B06577-3102-4709-0B25-EB7DA1874B3B}"/>
          </ac:cxnSpMkLst>
        </pc:cxnChg>
        <pc:cxnChg chg="add del mod">
          <ac:chgData name="Mandeep Singh Bikramjit Rahi" userId="6ca5bbdb-1170-460d-b9f7-f54b61fc92a3" providerId="ADAL" clId="{155DCAFF-A582-4677-A2E5-0AA2C0E3AF4F}" dt="2022-10-06T00:59:25.040" v="1111"/>
          <ac:cxnSpMkLst>
            <pc:docMk/>
            <pc:sldMk cId="3577319999" sldId="260"/>
            <ac:cxnSpMk id="24" creationId="{474C5230-EC37-0361-01D7-B2F498CACBAE}"/>
          </ac:cxnSpMkLst>
        </pc:cxnChg>
        <pc:cxnChg chg="add del mod">
          <ac:chgData name="Mandeep Singh Bikramjit Rahi" userId="6ca5bbdb-1170-460d-b9f7-f54b61fc92a3" providerId="ADAL" clId="{155DCAFF-A582-4677-A2E5-0AA2C0E3AF4F}" dt="2022-10-06T00:59:25.040" v="1111"/>
          <ac:cxnSpMkLst>
            <pc:docMk/>
            <pc:sldMk cId="3577319999" sldId="260"/>
            <ac:cxnSpMk id="25" creationId="{3BF48ADA-5BF8-AF89-5EC0-6B55A7BE19BA}"/>
          </ac:cxnSpMkLst>
        </pc:cxnChg>
        <pc:cxnChg chg="add del mod">
          <ac:chgData name="Mandeep Singh Bikramjit Rahi" userId="6ca5bbdb-1170-460d-b9f7-f54b61fc92a3" providerId="ADAL" clId="{155DCAFF-A582-4677-A2E5-0AA2C0E3AF4F}" dt="2022-10-06T00:59:25.040" v="1111"/>
          <ac:cxnSpMkLst>
            <pc:docMk/>
            <pc:sldMk cId="3577319999" sldId="260"/>
            <ac:cxnSpMk id="26" creationId="{797CAC39-0B48-CC3E-84B4-8D25A010B40D}"/>
          </ac:cxnSpMkLst>
        </pc:cxnChg>
        <pc:cxnChg chg="add del mod">
          <ac:chgData name="Mandeep Singh Bikramjit Rahi" userId="6ca5bbdb-1170-460d-b9f7-f54b61fc92a3" providerId="ADAL" clId="{155DCAFF-A582-4677-A2E5-0AA2C0E3AF4F}" dt="2022-10-06T01:13:55.015" v="1192"/>
          <ac:cxnSpMkLst>
            <pc:docMk/>
            <pc:sldMk cId="3577319999" sldId="260"/>
            <ac:cxnSpMk id="35" creationId="{B6B7B2B4-2899-A12D-2389-D1EC41407546}"/>
          </ac:cxnSpMkLst>
        </pc:cxnChg>
        <pc:cxnChg chg="add del mod">
          <ac:chgData name="Mandeep Singh Bikramjit Rahi" userId="6ca5bbdb-1170-460d-b9f7-f54b61fc92a3" providerId="ADAL" clId="{155DCAFF-A582-4677-A2E5-0AA2C0E3AF4F}" dt="2022-10-06T01:13:55.015" v="1192"/>
          <ac:cxnSpMkLst>
            <pc:docMk/>
            <pc:sldMk cId="3577319999" sldId="260"/>
            <ac:cxnSpMk id="36" creationId="{DBEE7E8C-57E2-EA7F-E0EB-69DCF2601E94}"/>
          </ac:cxnSpMkLst>
        </pc:cxnChg>
        <pc:cxnChg chg="add del mod">
          <ac:chgData name="Mandeep Singh Bikramjit Rahi" userId="6ca5bbdb-1170-460d-b9f7-f54b61fc92a3" providerId="ADAL" clId="{155DCAFF-A582-4677-A2E5-0AA2C0E3AF4F}" dt="2022-10-06T01:13:55.015" v="1192"/>
          <ac:cxnSpMkLst>
            <pc:docMk/>
            <pc:sldMk cId="3577319999" sldId="260"/>
            <ac:cxnSpMk id="37" creationId="{CD1F0F7E-2E4B-62A5-37CC-5F9040E33B61}"/>
          </ac:cxnSpMkLst>
        </pc:cxnChg>
        <pc:cxnChg chg="add del mod">
          <ac:chgData name="Mandeep Singh Bikramjit Rahi" userId="6ca5bbdb-1170-460d-b9f7-f54b61fc92a3" providerId="ADAL" clId="{155DCAFF-A582-4677-A2E5-0AA2C0E3AF4F}" dt="2022-10-06T01:13:55.015" v="1192"/>
          <ac:cxnSpMkLst>
            <pc:docMk/>
            <pc:sldMk cId="3577319999" sldId="260"/>
            <ac:cxnSpMk id="38" creationId="{6937819A-6E10-4E0D-02E2-1155B97FABCD}"/>
          </ac:cxnSpMkLst>
        </pc:cxnChg>
        <pc:cxnChg chg="add del mod">
          <ac:chgData name="Mandeep Singh Bikramjit Rahi" userId="6ca5bbdb-1170-460d-b9f7-f54b61fc92a3" providerId="ADAL" clId="{155DCAFF-A582-4677-A2E5-0AA2C0E3AF4F}" dt="2022-10-06T01:13:55.015" v="1192"/>
          <ac:cxnSpMkLst>
            <pc:docMk/>
            <pc:sldMk cId="3577319999" sldId="260"/>
            <ac:cxnSpMk id="39" creationId="{105E64B7-EA27-0BCE-8CDB-84C05851DCEC}"/>
          </ac:cxnSpMkLst>
        </pc:cxnChg>
        <pc:cxnChg chg="add del mod">
          <ac:chgData name="Mandeep Singh Bikramjit Rahi" userId="6ca5bbdb-1170-460d-b9f7-f54b61fc92a3" providerId="ADAL" clId="{155DCAFF-A582-4677-A2E5-0AA2C0E3AF4F}" dt="2022-10-06T01:13:55.015" v="1192"/>
          <ac:cxnSpMkLst>
            <pc:docMk/>
            <pc:sldMk cId="3577319999" sldId="260"/>
            <ac:cxnSpMk id="40" creationId="{CD5A65F3-0E0A-4886-23F6-4ABD9DD2066C}"/>
          </ac:cxnSpMkLst>
        </pc:cxnChg>
        <pc:cxnChg chg="add del mod">
          <ac:chgData name="Mandeep Singh Bikramjit Rahi" userId="6ca5bbdb-1170-460d-b9f7-f54b61fc92a3" providerId="ADAL" clId="{155DCAFF-A582-4677-A2E5-0AA2C0E3AF4F}" dt="2022-10-06T01:13:55.015" v="1192"/>
          <ac:cxnSpMkLst>
            <pc:docMk/>
            <pc:sldMk cId="3577319999" sldId="260"/>
            <ac:cxnSpMk id="41" creationId="{E8C42A24-888E-5E05-01E8-69AC12956DE3}"/>
          </ac:cxnSpMkLst>
        </pc:cxnChg>
        <pc:cxnChg chg="add del mod">
          <ac:chgData name="Mandeep Singh Bikramjit Rahi" userId="6ca5bbdb-1170-460d-b9f7-f54b61fc92a3" providerId="ADAL" clId="{155DCAFF-A582-4677-A2E5-0AA2C0E3AF4F}" dt="2022-10-06T01:13:55.015" v="1192"/>
          <ac:cxnSpMkLst>
            <pc:docMk/>
            <pc:sldMk cId="3577319999" sldId="260"/>
            <ac:cxnSpMk id="42" creationId="{BFF65BB4-2234-753B-C619-363EA34BE109}"/>
          </ac:cxnSpMkLst>
        </pc:cxnChg>
        <pc:cxnChg chg="add del mod">
          <ac:chgData name="Mandeep Singh Bikramjit Rahi" userId="6ca5bbdb-1170-460d-b9f7-f54b61fc92a3" providerId="ADAL" clId="{155DCAFF-A582-4677-A2E5-0AA2C0E3AF4F}" dt="2022-10-06T01:13:55.015" v="1192"/>
          <ac:cxnSpMkLst>
            <pc:docMk/>
            <pc:sldMk cId="3577319999" sldId="260"/>
            <ac:cxnSpMk id="43" creationId="{5A4ED171-667F-0E8A-A9B3-C31569EDBF35}"/>
          </ac:cxnSpMkLst>
        </pc:cxnChg>
        <pc:cxnChg chg="add del mod">
          <ac:chgData name="Mandeep Singh Bikramjit Rahi" userId="6ca5bbdb-1170-460d-b9f7-f54b61fc92a3" providerId="ADAL" clId="{155DCAFF-A582-4677-A2E5-0AA2C0E3AF4F}" dt="2022-10-06T01:13:55.015" v="1192"/>
          <ac:cxnSpMkLst>
            <pc:docMk/>
            <pc:sldMk cId="3577319999" sldId="260"/>
            <ac:cxnSpMk id="44" creationId="{762F5EEC-2C1D-9067-733F-1DE602DB2997}"/>
          </ac:cxnSpMkLst>
        </pc:cxnChg>
        <pc:cxnChg chg="add del mod">
          <ac:chgData name="Mandeep Singh Bikramjit Rahi" userId="6ca5bbdb-1170-460d-b9f7-f54b61fc92a3" providerId="ADAL" clId="{155DCAFF-A582-4677-A2E5-0AA2C0E3AF4F}" dt="2022-10-06T01:13:55.015" v="1192"/>
          <ac:cxnSpMkLst>
            <pc:docMk/>
            <pc:sldMk cId="3577319999" sldId="260"/>
            <ac:cxnSpMk id="45" creationId="{0FFB6281-C353-4E3E-9274-64232791F190}"/>
          </ac:cxnSpMkLst>
        </pc:cxnChg>
        <pc:cxnChg chg="add del mod">
          <ac:chgData name="Mandeep Singh Bikramjit Rahi" userId="6ca5bbdb-1170-460d-b9f7-f54b61fc92a3" providerId="ADAL" clId="{155DCAFF-A582-4677-A2E5-0AA2C0E3AF4F}" dt="2022-10-06T01:13:59.040" v="1194"/>
          <ac:cxnSpMkLst>
            <pc:docMk/>
            <pc:sldMk cId="3577319999" sldId="260"/>
            <ac:cxnSpMk id="54" creationId="{B6B7B2B4-2899-A12D-2389-D1EC41407546}"/>
          </ac:cxnSpMkLst>
        </pc:cxnChg>
        <pc:cxnChg chg="add del mod">
          <ac:chgData name="Mandeep Singh Bikramjit Rahi" userId="6ca5bbdb-1170-460d-b9f7-f54b61fc92a3" providerId="ADAL" clId="{155DCAFF-A582-4677-A2E5-0AA2C0E3AF4F}" dt="2022-10-06T01:13:59.040" v="1194"/>
          <ac:cxnSpMkLst>
            <pc:docMk/>
            <pc:sldMk cId="3577319999" sldId="260"/>
            <ac:cxnSpMk id="55" creationId="{1A56C748-88CB-9EC3-0E74-C3E4137E2924}"/>
          </ac:cxnSpMkLst>
        </pc:cxnChg>
        <pc:cxnChg chg="add del mod">
          <ac:chgData name="Mandeep Singh Bikramjit Rahi" userId="6ca5bbdb-1170-460d-b9f7-f54b61fc92a3" providerId="ADAL" clId="{155DCAFF-A582-4677-A2E5-0AA2C0E3AF4F}" dt="2022-10-06T01:13:59.040" v="1194"/>
          <ac:cxnSpMkLst>
            <pc:docMk/>
            <pc:sldMk cId="3577319999" sldId="260"/>
            <ac:cxnSpMk id="56" creationId="{570968F1-A435-EFCC-A0DC-2887DEBFAE28}"/>
          </ac:cxnSpMkLst>
        </pc:cxnChg>
        <pc:cxnChg chg="add del mod">
          <ac:chgData name="Mandeep Singh Bikramjit Rahi" userId="6ca5bbdb-1170-460d-b9f7-f54b61fc92a3" providerId="ADAL" clId="{155DCAFF-A582-4677-A2E5-0AA2C0E3AF4F}" dt="2022-10-06T01:13:59.040" v="1194"/>
          <ac:cxnSpMkLst>
            <pc:docMk/>
            <pc:sldMk cId="3577319999" sldId="260"/>
            <ac:cxnSpMk id="57" creationId="{08648B98-6D3E-9B4C-D7E0-F5F284060C96}"/>
          </ac:cxnSpMkLst>
        </pc:cxnChg>
        <pc:cxnChg chg="add del mod">
          <ac:chgData name="Mandeep Singh Bikramjit Rahi" userId="6ca5bbdb-1170-460d-b9f7-f54b61fc92a3" providerId="ADAL" clId="{155DCAFF-A582-4677-A2E5-0AA2C0E3AF4F}" dt="2022-10-06T01:13:59.040" v="1194"/>
          <ac:cxnSpMkLst>
            <pc:docMk/>
            <pc:sldMk cId="3577319999" sldId="260"/>
            <ac:cxnSpMk id="58" creationId="{60C4E2C7-FD64-CA01-30E2-1218EE96ECC1}"/>
          </ac:cxnSpMkLst>
        </pc:cxnChg>
        <pc:cxnChg chg="add del mod">
          <ac:chgData name="Mandeep Singh Bikramjit Rahi" userId="6ca5bbdb-1170-460d-b9f7-f54b61fc92a3" providerId="ADAL" clId="{155DCAFF-A582-4677-A2E5-0AA2C0E3AF4F}" dt="2022-10-06T01:13:59.040" v="1194"/>
          <ac:cxnSpMkLst>
            <pc:docMk/>
            <pc:sldMk cId="3577319999" sldId="260"/>
            <ac:cxnSpMk id="59" creationId="{71BBFE84-F21A-8EB8-E44E-EE4068BBA90D}"/>
          </ac:cxnSpMkLst>
        </pc:cxnChg>
        <pc:cxnChg chg="add del mod">
          <ac:chgData name="Mandeep Singh Bikramjit Rahi" userId="6ca5bbdb-1170-460d-b9f7-f54b61fc92a3" providerId="ADAL" clId="{155DCAFF-A582-4677-A2E5-0AA2C0E3AF4F}" dt="2022-10-06T01:13:59.040" v="1194"/>
          <ac:cxnSpMkLst>
            <pc:docMk/>
            <pc:sldMk cId="3577319999" sldId="260"/>
            <ac:cxnSpMk id="60" creationId="{E0C45E95-CD25-B502-9A9F-F0807443BFF1}"/>
          </ac:cxnSpMkLst>
        </pc:cxnChg>
        <pc:cxnChg chg="add del mod">
          <ac:chgData name="Mandeep Singh Bikramjit Rahi" userId="6ca5bbdb-1170-460d-b9f7-f54b61fc92a3" providerId="ADAL" clId="{155DCAFF-A582-4677-A2E5-0AA2C0E3AF4F}" dt="2022-10-06T01:13:59.040" v="1194"/>
          <ac:cxnSpMkLst>
            <pc:docMk/>
            <pc:sldMk cId="3577319999" sldId="260"/>
            <ac:cxnSpMk id="61" creationId="{E7D1B8EA-0BB1-84D7-6A42-B8A7676FEFEF}"/>
          </ac:cxnSpMkLst>
        </pc:cxnChg>
        <pc:cxnChg chg="add del mod">
          <ac:chgData name="Mandeep Singh Bikramjit Rahi" userId="6ca5bbdb-1170-460d-b9f7-f54b61fc92a3" providerId="ADAL" clId="{155DCAFF-A582-4677-A2E5-0AA2C0E3AF4F}" dt="2022-10-06T01:13:59.040" v="1194"/>
          <ac:cxnSpMkLst>
            <pc:docMk/>
            <pc:sldMk cId="3577319999" sldId="260"/>
            <ac:cxnSpMk id="62" creationId="{F97C206F-A18F-FE3C-4905-7119DE60A75D}"/>
          </ac:cxnSpMkLst>
        </pc:cxnChg>
        <pc:cxnChg chg="add del mod">
          <ac:chgData name="Mandeep Singh Bikramjit Rahi" userId="6ca5bbdb-1170-460d-b9f7-f54b61fc92a3" providerId="ADAL" clId="{155DCAFF-A582-4677-A2E5-0AA2C0E3AF4F}" dt="2022-10-06T01:13:59.040" v="1194"/>
          <ac:cxnSpMkLst>
            <pc:docMk/>
            <pc:sldMk cId="3577319999" sldId="260"/>
            <ac:cxnSpMk id="63" creationId="{EE8EB671-9304-E57C-4587-A23C4F359DF2}"/>
          </ac:cxnSpMkLst>
        </pc:cxnChg>
        <pc:cxnChg chg="add del mod">
          <ac:chgData name="Mandeep Singh Bikramjit Rahi" userId="6ca5bbdb-1170-460d-b9f7-f54b61fc92a3" providerId="ADAL" clId="{155DCAFF-A582-4677-A2E5-0AA2C0E3AF4F}" dt="2022-10-06T01:13:59.040" v="1194"/>
          <ac:cxnSpMkLst>
            <pc:docMk/>
            <pc:sldMk cId="3577319999" sldId="260"/>
            <ac:cxnSpMk id="64" creationId="{7C61104F-3FEC-6F95-769C-92EF19BD9D87}"/>
          </ac:cxnSpMkLst>
        </pc:cxnChg>
        <pc:cxnChg chg="add del mod">
          <ac:chgData name="Mandeep Singh Bikramjit Rahi" userId="6ca5bbdb-1170-460d-b9f7-f54b61fc92a3" providerId="ADAL" clId="{155DCAFF-A582-4677-A2E5-0AA2C0E3AF4F}" dt="2022-10-06T01:14:48.429" v="1210"/>
          <ac:cxnSpMkLst>
            <pc:docMk/>
            <pc:sldMk cId="3577319999" sldId="260"/>
            <ac:cxnSpMk id="73" creationId="{B6B7B2B4-2899-A12D-2389-D1EC41407546}"/>
          </ac:cxnSpMkLst>
        </pc:cxnChg>
        <pc:cxnChg chg="add del mod">
          <ac:chgData name="Mandeep Singh Bikramjit Rahi" userId="6ca5bbdb-1170-460d-b9f7-f54b61fc92a3" providerId="ADAL" clId="{155DCAFF-A582-4677-A2E5-0AA2C0E3AF4F}" dt="2022-10-06T01:14:48.429" v="1210"/>
          <ac:cxnSpMkLst>
            <pc:docMk/>
            <pc:sldMk cId="3577319999" sldId="260"/>
            <ac:cxnSpMk id="74" creationId="{F2FA14C6-235C-5962-86A2-675EFF3B0B33}"/>
          </ac:cxnSpMkLst>
        </pc:cxnChg>
        <pc:cxnChg chg="add del mod">
          <ac:chgData name="Mandeep Singh Bikramjit Rahi" userId="6ca5bbdb-1170-460d-b9f7-f54b61fc92a3" providerId="ADAL" clId="{155DCAFF-A582-4677-A2E5-0AA2C0E3AF4F}" dt="2022-10-06T01:14:48.429" v="1210"/>
          <ac:cxnSpMkLst>
            <pc:docMk/>
            <pc:sldMk cId="3577319999" sldId="260"/>
            <ac:cxnSpMk id="75" creationId="{F91C78DC-F044-0B95-FD99-7FE2F4D29933}"/>
          </ac:cxnSpMkLst>
        </pc:cxnChg>
        <pc:cxnChg chg="add del mod">
          <ac:chgData name="Mandeep Singh Bikramjit Rahi" userId="6ca5bbdb-1170-460d-b9f7-f54b61fc92a3" providerId="ADAL" clId="{155DCAFF-A582-4677-A2E5-0AA2C0E3AF4F}" dt="2022-10-06T01:14:48.429" v="1210"/>
          <ac:cxnSpMkLst>
            <pc:docMk/>
            <pc:sldMk cId="3577319999" sldId="260"/>
            <ac:cxnSpMk id="76" creationId="{95413894-4210-0D3C-E756-74D39751BE06}"/>
          </ac:cxnSpMkLst>
        </pc:cxnChg>
        <pc:cxnChg chg="add del mod">
          <ac:chgData name="Mandeep Singh Bikramjit Rahi" userId="6ca5bbdb-1170-460d-b9f7-f54b61fc92a3" providerId="ADAL" clId="{155DCAFF-A582-4677-A2E5-0AA2C0E3AF4F}" dt="2022-10-06T01:14:48.429" v="1210"/>
          <ac:cxnSpMkLst>
            <pc:docMk/>
            <pc:sldMk cId="3577319999" sldId="260"/>
            <ac:cxnSpMk id="77" creationId="{9912B2CA-5983-86C5-B8F8-BCCCD27BC47E}"/>
          </ac:cxnSpMkLst>
        </pc:cxnChg>
        <pc:cxnChg chg="add del mod">
          <ac:chgData name="Mandeep Singh Bikramjit Rahi" userId="6ca5bbdb-1170-460d-b9f7-f54b61fc92a3" providerId="ADAL" clId="{155DCAFF-A582-4677-A2E5-0AA2C0E3AF4F}" dt="2022-10-06T01:14:48.429" v="1210"/>
          <ac:cxnSpMkLst>
            <pc:docMk/>
            <pc:sldMk cId="3577319999" sldId="260"/>
            <ac:cxnSpMk id="78" creationId="{437A48D0-C43E-504D-5A2B-FE9A840F90EB}"/>
          </ac:cxnSpMkLst>
        </pc:cxnChg>
        <pc:cxnChg chg="add del mod">
          <ac:chgData name="Mandeep Singh Bikramjit Rahi" userId="6ca5bbdb-1170-460d-b9f7-f54b61fc92a3" providerId="ADAL" clId="{155DCAFF-A582-4677-A2E5-0AA2C0E3AF4F}" dt="2022-10-06T01:14:48.429" v="1210"/>
          <ac:cxnSpMkLst>
            <pc:docMk/>
            <pc:sldMk cId="3577319999" sldId="260"/>
            <ac:cxnSpMk id="79" creationId="{2FC0AE7B-2D2F-175A-9E07-319A627B29FF}"/>
          </ac:cxnSpMkLst>
        </pc:cxnChg>
        <pc:cxnChg chg="add del mod">
          <ac:chgData name="Mandeep Singh Bikramjit Rahi" userId="6ca5bbdb-1170-460d-b9f7-f54b61fc92a3" providerId="ADAL" clId="{155DCAFF-A582-4677-A2E5-0AA2C0E3AF4F}" dt="2022-10-06T01:14:48.429" v="1210"/>
          <ac:cxnSpMkLst>
            <pc:docMk/>
            <pc:sldMk cId="3577319999" sldId="260"/>
            <ac:cxnSpMk id="80" creationId="{E3A6493F-FF77-8A18-2A56-61D40DA0A1C8}"/>
          </ac:cxnSpMkLst>
        </pc:cxnChg>
        <pc:cxnChg chg="add del mod">
          <ac:chgData name="Mandeep Singh Bikramjit Rahi" userId="6ca5bbdb-1170-460d-b9f7-f54b61fc92a3" providerId="ADAL" clId="{155DCAFF-A582-4677-A2E5-0AA2C0E3AF4F}" dt="2022-10-06T01:14:48.429" v="1210"/>
          <ac:cxnSpMkLst>
            <pc:docMk/>
            <pc:sldMk cId="3577319999" sldId="260"/>
            <ac:cxnSpMk id="81" creationId="{A0685B86-18D6-30F9-1595-0BC61DC5E013}"/>
          </ac:cxnSpMkLst>
        </pc:cxnChg>
        <pc:cxnChg chg="add del mod">
          <ac:chgData name="Mandeep Singh Bikramjit Rahi" userId="6ca5bbdb-1170-460d-b9f7-f54b61fc92a3" providerId="ADAL" clId="{155DCAFF-A582-4677-A2E5-0AA2C0E3AF4F}" dt="2022-10-06T01:14:48.429" v="1210"/>
          <ac:cxnSpMkLst>
            <pc:docMk/>
            <pc:sldMk cId="3577319999" sldId="260"/>
            <ac:cxnSpMk id="82" creationId="{5F0BE75F-644B-95EB-A613-400447C35E38}"/>
          </ac:cxnSpMkLst>
        </pc:cxnChg>
        <pc:cxnChg chg="add del mod">
          <ac:chgData name="Mandeep Singh Bikramjit Rahi" userId="6ca5bbdb-1170-460d-b9f7-f54b61fc92a3" providerId="ADAL" clId="{155DCAFF-A582-4677-A2E5-0AA2C0E3AF4F}" dt="2022-10-06T01:14:48.429" v="1210"/>
          <ac:cxnSpMkLst>
            <pc:docMk/>
            <pc:sldMk cId="3577319999" sldId="260"/>
            <ac:cxnSpMk id="83" creationId="{37CCC423-F40C-E05B-8B3B-6A40FCBE65F9}"/>
          </ac:cxnSpMkLst>
        </pc:cxnChg>
        <pc:cxnChg chg="add mod">
          <ac:chgData name="Mandeep Singh Bikramjit Rahi" userId="6ca5bbdb-1170-460d-b9f7-f54b61fc92a3" providerId="ADAL" clId="{155DCAFF-A582-4677-A2E5-0AA2C0E3AF4F}" dt="2022-10-06T01:19:47.635" v="1320" actId="1036"/>
          <ac:cxnSpMkLst>
            <pc:docMk/>
            <pc:sldMk cId="3577319999" sldId="260"/>
            <ac:cxnSpMk id="93" creationId="{E1A15B2D-0C2D-0DB1-2920-D62730A8AED5}"/>
          </ac:cxnSpMkLst>
        </pc:cxnChg>
        <pc:cxnChg chg="add mod">
          <ac:chgData name="Mandeep Singh Bikramjit Rahi" userId="6ca5bbdb-1170-460d-b9f7-f54b61fc92a3" providerId="ADAL" clId="{155DCAFF-A582-4677-A2E5-0AA2C0E3AF4F}" dt="2022-10-06T01:19:50.249" v="1321" actId="1036"/>
          <ac:cxnSpMkLst>
            <pc:docMk/>
            <pc:sldMk cId="3577319999" sldId="260"/>
            <ac:cxnSpMk id="94" creationId="{3080529F-71A6-27C6-8013-9893A0A516B1}"/>
          </ac:cxnSpMkLst>
        </pc:cxnChg>
        <pc:cxnChg chg="add mod">
          <ac:chgData name="Mandeep Singh Bikramjit Rahi" userId="6ca5bbdb-1170-460d-b9f7-f54b61fc92a3" providerId="ADAL" clId="{155DCAFF-A582-4677-A2E5-0AA2C0E3AF4F}" dt="2022-10-06T01:17:07.986" v="1234" actId="1038"/>
          <ac:cxnSpMkLst>
            <pc:docMk/>
            <pc:sldMk cId="3577319999" sldId="260"/>
            <ac:cxnSpMk id="95" creationId="{CF6B880A-E966-CDB9-B4D3-C8A1BD6D479A}"/>
          </ac:cxnSpMkLst>
        </pc:cxnChg>
        <pc:cxnChg chg="add mod">
          <ac:chgData name="Mandeep Singh Bikramjit Rahi" userId="6ca5bbdb-1170-460d-b9f7-f54b61fc92a3" providerId="ADAL" clId="{155DCAFF-A582-4677-A2E5-0AA2C0E3AF4F}" dt="2022-10-06T01:19:30.368" v="1319" actId="1035"/>
          <ac:cxnSpMkLst>
            <pc:docMk/>
            <pc:sldMk cId="3577319999" sldId="260"/>
            <ac:cxnSpMk id="96" creationId="{3360C7B7-D37E-0815-1BC4-A8C72820D1FA}"/>
          </ac:cxnSpMkLst>
        </pc:cxnChg>
        <pc:cxnChg chg="add mod">
          <ac:chgData name="Mandeep Singh Bikramjit Rahi" userId="6ca5bbdb-1170-460d-b9f7-f54b61fc92a3" providerId="ADAL" clId="{155DCAFF-A582-4677-A2E5-0AA2C0E3AF4F}" dt="2022-10-06T01:17:34.331" v="1242" actId="14100"/>
          <ac:cxnSpMkLst>
            <pc:docMk/>
            <pc:sldMk cId="3577319999" sldId="260"/>
            <ac:cxnSpMk id="97" creationId="{79FDDF1F-AE61-07C8-0392-DCA65E876ACF}"/>
          </ac:cxnSpMkLst>
        </pc:cxnChg>
        <pc:cxnChg chg="add mod">
          <ac:chgData name="Mandeep Singh Bikramjit Rahi" userId="6ca5bbdb-1170-460d-b9f7-f54b61fc92a3" providerId="ADAL" clId="{155DCAFF-A582-4677-A2E5-0AA2C0E3AF4F}" dt="2022-10-06T01:17:45.182" v="1251" actId="1036"/>
          <ac:cxnSpMkLst>
            <pc:docMk/>
            <pc:sldMk cId="3577319999" sldId="260"/>
            <ac:cxnSpMk id="99" creationId="{CBEC1C56-FD72-6F87-BEDE-0321E6350BC0}"/>
          </ac:cxnSpMkLst>
        </pc:cxnChg>
        <pc:cxnChg chg="add mod">
          <ac:chgData name="Mandeep Singh Bikramjit Rahi" userId="6ca5bbdb-1170-460d-b9f7-f54b61fc92a3" providerId="ADAL" clId="{155DCAFF-A582-4677-A2E5-0AA2C0E3AF4F}" dt="2022-10-06T01:17:55.275" v="1255" actId="14100"/>
          <ac:cxnSpMkLst>
            <pc:docMk/>
            <pc:sldMk cId="3577319999" sldId="260"/>
            <ac:cxnSpMk id="100" creationId="{7E13DECC-D936-C6DC-9713-5853E80BC0AE}"/>
          </ac:cxnSpMkLst>
        </pc:cxnChg>
        <pc:cxnChg chg="add mod">
          <ac:chgData name="Mandeep Singh Bikramjit Rahi" userId="6ca5bbdb-1170-460d-b9f7-f54b61fc92a3" providerId="ADAL" clId="{155DCAFF-A582-4677-A2E5-0AA2C0E3AF4F}" dt="2022-10-06T01:19:17.453" v="1315" actId="1036"/>
          <ac:cxnSpMkLst>
            <pc:docMk/>
            <pc:sldMk cId="3577319999" sldId="260"/>
            <ac:cxnSpMk id="102" creationId="{B95CBF91-97C2-5B07-AD32-F6519CCB07E0}"/>
          </ac:cxnSpMkLst>
        </pc:cxnChg>
        <pc:cxnChg chg="add mod">
          <ac:chgData name="Mandeep Singh Bikramjit Rahi" userId="6ca5bbdb-1170-460d-b9f7-f54b61fc92a3" providerId="ADAL" clId="{155DCAFF-A582-4677-A2E5-0AA2C0E3AF4F}" dt="2022-10-06T01:18:28.625" v="1276" actId="14100"/>
          <ac:cxnSpMkLst>
            <pc:docMk/>
            <pc:sldMk cId="3577319999" sldId="260"/>
            <ac:cxnSpMk id="104" creationId="{F1D8D9C9-D510-8C45-B23B-3E984974F119}"/>
          </ac:cxnSpMkLst>
        </pc:cxnChg>
        <pc:cxnChg chg="add mod">
          <ac:chgData name="Mandeep Singh Bikramjit Rahi" userId="6ca5bbdb-1170-460d-b9f7-f54b61fc92a3" providerId="ADAL" clId="{155DCAFF-A582-4677-A2E5-0AA2C0E3AF4F}" dt="2022-10-06T01:18:42.551" v="1289" actId="1038"/>
          <ac:cxnSpMkLst>
            <pc:docMk/>
            <pc:sldMk cId="3577319999" sldId="260"/>
            <ac:cxnSpMk id="106" creationId="{B203A300-E2B6-FA82-5166-5241C9B9C117}"/>
          </ac:cxnSpMkLst>
        </pc:cxnChg>
        <pc:cxnChg chg="add mod">
          <ac:chgData name="Mandeep Singh Bikramjit Rahi" userId="6ca5bbdb-1170-460d-b9f7-f54b61fc92a3" providerId="ADAL" clId="{155DCAFF-A582-4677-A2E5-0AA2C0E3AF4F}" dt="2022-10-06T01:19:30.368" v="1319" actId="1035"/>
          <ac:cxnSpMkLst>
            <pc:docMk/>
            <pc:sldMk cId="3577319999" sldId="260"/>
            <ac:cxnSpMk id="108" creationId="{6CCC684D-FF51-326C-F40C-9A51B11DCDA0}"/>
          </ac:cxnSpMkLst>
        </pc:cxnChg>
      </pc:sldChg>
      <pc:sldChg chg="modSp mod ord modTransition">
        <pc:chgData name="Mandeep Singh Bikramjit Rahi" userId="6ca5bbdb-1170-460d-b9f7-f54b61fc92a3" providerId="ADAL" clId="{155DCAFF-A582-4677-A2E5-0AA2C0E3AF4F}" dt="2022-10-06T19:45:06.586" v="2259"/>
        <pc:sldMkLst>
          <pc:docMk/>
          <pc:sldMk cId="1845205028" sldId="261"/>
        </pc:sldMkLst>
        <pc:spChg chg="mod">
          <ac:chgData name="Mandeep Singh Bikramjit Rahi" userId="6ca5bbdb-1170-460d-b9f7-f54b61fc92a3" providerId="ADAL" clId="{155DCAFF-A582-4677-A2E5-0AA2C0E3AF4F}" dt="2022-10-06T01:09:45.434" v="1184" actId="20577"/>
          <ac:spMkLst>
            <pc:docMk/>
            <pc:sldMk cId="1845205028" sldId="261"/>
            <ac:spMk id="2" creationId="{1424138F-C2B6-0941-4176-EE3E11590E64}"/>
          </ac:spMkLst>
        </pc:spChg>
        <pc:cxnChg chg="mod">
          <ac:chgData name="Mandeep Singh Bikramjit Rahi" userId="6ca5bbdb-1170-460d-b9f7-f54b61fc92a3" providerId="ADAL" clId="{155DCAFF-A582-4677-A2E5-0AA2C0E3AF4F}" dt="2022-10-06T01:05:44.737" v="1159" actId="1076"/>
          <ac:cxnSpMkLst>
            <pc:docMk/>
            <pc:sldMk cId="1845205028" sldId="261"/>
            <ac:cxnSpMk id="3" creationId="{4097AB1F-6482-583E-C3C9-EF1568587948}"/>
          </ac:cxnSpMkLst>
        </pc:cxnChg>
        <pc:cxnChg chg="mod">
          <ac:chgData name="Mandeep Singh Bikramjit Rahi" userId="6ca5bbdb-1170-460d-b9f7-f54b61fc92a3" providerId="ADAL" clId="{155DCAFF-A582-4677-A2E5-0AA2C0E3AF4F}" dt="2022-10-06T01:06:04.346" v="1163" actId="1076"/>
          <ac:cxnSpMkLst>
            <pc:docMk/>
            <pc:sldMk cId="1845205028" sldId="261"/>
            <ac:cxnSpMk id="6" creationId="{CDACB380-6508-570E-447C-41A885A5A6FE}"/>
          </ac:cxnSpMkLst>
        </pc:cxnChg>
      </pc:sldChg>
      <pc:sldChg chg="modSp mod modTransition">
        <pc:chgData name="Mandeep Singh Bikramjit Rahi" userId="6ca5bbdb-1170-460d-b9f7-f54b61fc92a3" providerId="ADAL" clId="{155DCAFF-A582-4677-A2E5-0AA2C0E3AF4F}" dt="2022-10-06T19:45:06.586" v="2259"/>
        <pc:sldMkLst>
          <pc:docMk/>
          <pc:sldMk cId="3532222369" sldId="263"/>
        </pc:sldMkLst>
        <pc:spChg chg="mod">
          <ac:chgData name="Mandeep Singh Bikramjit Rahi" userId="6ca5bbdb-1170-460d-b9f7-f54b61fc92a3" providerId="ADAL" clId="{155DCAFF-A582-4677-A2E5-0AA2C0E3AF4F}" dt="2022-10-06T15:08:23.097" v="2082" actId="1076"/>
          <ac:spMkLst>
            <pc:docMk/>
            <pc:sldMk cId="3532222369" sldId="263"/>
            <ac:spMk id="3" creationId="{ACB5F3A5-2FCE-1EA5-209B-AFCA1E7C0159}"/>
          </ac:spMkLst>
        </pc:spChg>
        <pc:graphicFrameChg chg="mod">
          <ac:chgData name="Mandeep Singh Bikramjit Rahi" userId="6ca5bbdb-1170-460d-b9f7-f54b61fc92a3" providerId="ADAL" clId="{155DCAFF-A582-4677-A2E5-0AA2C0E3AF4F}" dt="2022-10-06T15:08:23.097" v="2082" actId="1076"/>
          <ac:graphicFrameMkLst>
            <pc:docMk/>
            <pc:sldMk cId="3532222369" sldId="263"/>
            <ac:graphicFrameMk id="52" creationId="{A2DE2F11-7D93-09E7-E2EA-96CC79703223}"/>
          </ac:graphicFrameMkLst>
        </pc:graphicFrameChg>
      </pc:sldChg>
      <pc:sldChg chg="modSp mod modTransition">
        <pc:chgData name="Mandeep Singh Bikramjit Rahi" userId="6ca5bbdb-1170-460d-b9f7-f54b61fc92a3" providerId="ADAL" clId="{155DCAFF-A582-4677-A2E5-0AA2C0E3AF4F}" dt="2022-10-06T19:45:06.586" v="2259"/>
        <pc:sldMkLst>
          <pc:docMk/>
          <pc:sldMk cId="3815175609" sldId="264"/>
        </pc:sldMkLst>
        <pc:spChg chg="mod">
          <ac:chgData name="Mandeep Singh Bikramjit Rahi" userId="6ca5bbdb-1170-460d-b9f7-f54b61fc92a3" providerId="ADAL" clId="{155DCAFF-A582-4677-A2E5-0AA2C0E3AF4F}" dt="2022-10-05T21:31:18.432" v="783" actId="14100"/>
          <ac:spMkLst>
            <pc:docMk/>
            <pc:sldMk cId="3815175609" sldId="264"/>
            <ac:spMk id="11" creationId="{53A5F332-2378-5B92-215A-EE65A3FBACDB}"/>
          </ac:spMkLst>
        </pc:spChg>
        <pc:spChg chg="mod">
          <ac:chgData name="Mandeep Singh Bikramjit Rahi" userId="6ca5bbdb-1170-460d-b9f7-f54b61fc92a3" providerId="ADAL" clId="{155DCAFF-A582-4677-A2E5-0AA2C0E3AF4F}" dt="2022-10-05T21:31:21.745" v="784" actId="20577"/>
          <ac:spMkLst>
            <pc:docMk/>
            <pc:sldMk cId="3815175609" sldId="264"/>
            <ac:spMk id="17" creationId="{9CC176E8-1BFA-ACF4-4414-1143A7034663}"/>
          </ac:spMkLst>
        </pc:spChg>
      </pc:sldChg>
      <pc:sldChg chg="modSp mod modTransition">
        <pc:chgData name="Mandeep Singh Bikramjit Rahi" userId="6ca5bbdb-1170-460d-b9f7-f54b61fc92a3" providerId="ADAL" clId="{155DCAFF-A582-4677-A2E5-0AA2C0E3AF4F}" dt="2022-10-06T19:45:06.586" v="2259"/>
        <pc:sldMkLst>
          <pc:docMk/>
          <pc:sldMk cId="754752474" sldId="266"/>
        </pc:sldMkLst>
        <pc:spChg chg="mod">
          <ac:chgData name="Mandeep Singh Bikramjit Rahi" userId="6ca5bbdb-1170-460d-b9f7-f54b61fc92a3" providerId="ADAL" clId="{155DCAFF-A582-4677-A2E5-0AA2C0E3AF4F}" dt="2022-10-06T01:13:00.913" v="1185" actId="114"/>
          <ac:spMkLst>
            <pc:docMk/>
            <pc:sldMk cId="754752474" sldId="266"/>
            <ac:spMk id="3" creationId="{5D903B72-426E-01B6-0CCC-512F439E5740}"/>
          </ac:spMkLst>
        </pc:spChg>
      </pc:sldChg>
      <pc:sldChg chg="modSp mod modTransition modNotesTx">
        <pc:chgData name="Mandeep Singh Bikramjit Rahi" userId="6ca5bbdb-1170-460d-b9f7-f54b61fc92a3" providerId="ADAL" clId="{155DCAFF-A582-4677-A2E5-0AA2C0E3AF4F}" dt="2022-10-06T19:45:06.586" v="2259"/>
        <pc:sldMkLst>
          <pc:docMk/>
          <pc:sldMk cId="1266834716" sldId="267"/>
        </pc:sldMkLst>
        <pc:spChg chg="mod">
          <ac:chgData name="Mandeep Singh Bikramjit Rahi" userId="6ca5bbdb-1170-460d-b9f7-f54b61fc92a3" providerId="ADAL" clId="{155DCAFF-A582-4677-A2E5-0AA2C0E3AF4F}" dt="2022-10-06T15:16:37.826" v="2151" actId="20577"/>
          <ac:spMkLst>
            <pc:docMk/>
            <pc:sldMk cId="1266834716" sldId="267"/>
            <ac:spMk id="3" creationId="{1D36EA0D-62B1-91FF-2879-BEA71DE96784}"/>
          </ac:spMkLst>
        </pc:spChg>
        <pc:spChg chg="mod">
          <ac:chgData name="Mandeep Singh Bikramjit Rahi" userId="6ca5bbdb-1170-460d-b9f7-f54b61fc92a3" providerId="ADAL" clId="{155DCAFF-A582-4677-A2E5-0AA2C0E3AF4F}" dt="2022-10-06T01:33:07.716" v="2024" actId="108"/>
          <ac:spMkLst>
            <pc:docMk/>
            <pc:sldMk cId="1266834716" sldId="267"/>
            <ac:spMk id="9" creationId="{671F11EA-72F9-B79F-FB8B-89FA228ECB80}"/>
          </ac:spMkLst>
        </pc:spChg>
        <pc:picChg chg="mod">
          <ac:chgData name="Mandeep Singh Bikramjit Rahi" userId="6ca5bbdb-1170-460d-b9f7-f54b61fc92a3" providerId="ADAL" clId="{155DCAFF-A582-4677-A2E5-0AA2C0E3AF4F}" dt="2022-10-06T01:09:01.947" v="1183" actId="1076"/>
          <ac:picMkLst>
            <pc:docMk/>
            <pc:sldMk cId="1266834716" sldId="267"/>
            <ac:picMk id="5" creationId="{D033A68B-6238-7D73-2A07-2FE4089402A4}"/>
          </ac:picMkLst>
        </pc:picChg>
        <pc:picChg chg="mod">
          <ac:chgData name="Mandeep Singh Bikramjit Rahi" userId="6ca5bbdb-1170-460d-b9f7-f54b61fc92a3" providerId="ADAL" clId="{155DCAFF-A582-4677-A2E5-0AA2C0E3AF4F}" dt="2022-10-06T15:11:27.702" v="2086" actId="1076"/>
          <ac:picMkLst>
            <pc:docMk/>
            <pc:sldMk cId="1266834716" sldId="267"/>
            <ac:picMk id="8" creationId="{8A46E33E-E60F-42F5-DF63-87EB7BC4C5DA}"/>
          </ac:picMkLst>
        </pc:picChg>
      </pc:sldChg>
      <pc:sldChg chg="modSp mod modTransition">
        <pc:chgData name="Mandeep Singh Bikramjit Rahi" userId="6ca5bbdb-1170-460d-b9f7-f54b61fc92a3" providerId="ADAL" clId="{155DCAFF-A582-4677-A2E5-0AA2C0E3AF4F}" dt="2022-10-06T19:45:06.586" v="2259"/>
        <pc:sldMkLst>
          <pc:docMk/>
          <pc:sldMk cId="4134736084" sldId="268"/>
        </pc:sldMkLst>
        <pc:spChg chg="mod">
          <ac:chgData name="Mandeep Singh Bikramjit Rahi" userId="6ca5bbdb-1170-460d-b9f7-f54b61fc92a3" providerId="ADAL" clId="{155DCAFF-A582-4677-A2E5-0AA2C0E3AF4F}" dt="2022-10-06T15:15:17.807" v="2149" actId="1076"/>
          <ac:spMkLst>
            <pc:docMk/>
            <pc:sldMk cId="4134736084" sldId="268"/>
            <ac:spMk id="9" creationId="{A9BCE990-85A9-8DB0-DFCF-1576082C71DB}"/>
          </ac:spMkLst>
        </pc:spChg>
        <pc:spChg chg="mod">
          <ac:chgData name="Mandeep Singh Bikramjit Rahi" userId="6ca5bbdb-1170-460d-b9f7-f54b61fc92a3" providerId="ADAL" clId="{155DCAFF-A582-4677-A2E5-0AA2C0E3AF4F}" dt="2022-10-06T15:13:35.443" v="2130" actId="1036"/>
          <ac:spMkLst>
            <pc:docMk/>
            <pc:sldMk cId="4134736084" sldId="268"/>
            <ac:spMk id="13" creationId="{08B931FB-4AF0-1F95-1BAA-92A14B5E69EB}"/>
          </ac:spMkLst>
        </pc:spChg>
        <pc:picChg chg="mod">
          <ac:chgData name="Mandeep Singh Bikramjit Rahi" userId="6ca5bbdb-1170-460d-b9f7-f54b61fc92a3" providerId="ADAL" clId="{155DCAFF-A582-4677-A2E5-0AA2C0E3AF4F}" dt="2022-10-06T15:14:07.859" v="2147" actId="1076"/>
          <ac:picMkLst>
            <pc:docMk/>
            <pc:sldMk cId="4134736084" sldId="268"/>
            <ac:picMk id="15" creationId="{E8CD7169-8E8C-EE47-5B2E-FD5F7E2F7235}"/>
          </ac:picMkLst>
        </pc:picChg>
        <pc:picChg chg="mod">
          <ac:chgData name="Mandeep Singh Bikramjit Rahi" userId="6ca5bbdb-1170-460d-b9f7-f54b61fc92a3" providerId="ADAL" clId="{155DCAFF-A582-4677-A2E5-0AA2C0E3AF4F}" dt="2022-10-06T15:13:53.904" v="2146" actId="1035"/>
          <ac:picMkLst>
            <pc:docMk/>
            <pc:sldMk cId="4134736084" sldId="268"/>
            <ac:picMk id="17" creationId="{C8E74F35-C74B-975B-A22F-283AAB00E86A}"/>
          </ac:picMkLst>
        </pc:picChg>
      </pc:sldChg>
      <pc:sldChg chg="modTransition">
        <pc:chgData name="Mandeep Singh Bikramjit Rahi" userId="6ca5bbdb-1170-460d-b9f7-f54b61fc92a3" providerId="ADAL" clId="{155DCAFF-A582-4677-A2E5-0AA2C0E3AF4F}" dt="2022-10-06T19:45:06.586" v="2259"/>
        <pc:sldMkLst>
          <pc:docMk/>
          <pc:sldMk cId="1375630830" sldId="270"/>
        </pc:sldMkLst>
      </pc:sldChg>
      <pc:sldChg chg="modSp mod modTransition">
        <pc:chgData name="Mandeep Singh Bikramjit Rahi" userId="6ca5bbdb-1170-460d-b9f7-f54b61fc92a3" providerId="ADAL" clId="{155DCAFF-A582-4677-A2E5-0AA2C0E3AF4F}" dt="2022-10-06T19:45:06.586" v="2259"/>
        <pc:sldMkLst>
          <pc:docMk/>
          <pc:sldMk cId="2514661268" sldId="271"/>
        </pc:sldMkLst>
        <pc:spChg chg="mod">
          <ac:chgData name="Mandeep Singh Bikramjit Rahi" userId="6ca5bbdb-1170-460d-b9f7-f54b61fc92a3" providerId="ADAL" clId="{155DCAFF-A582-4677-A2E5-0AA2C0E3AF4F}" dt="2022-10-06T15:20:39.090" v="2154" actId="14100"/>
          <ac:spMkLst>
            <pc:docMk/>
            <pc:sldMk cId="2514661268" sldId="271"/>
            <ac:spMk id="12" creationId="{F98E0D5D-B5D2-8707-35F9-8152ADC82003}"/>
          </ac:spMkLst>
        </pc:spChg>
        <pc:spChg chg="mod">
          <ac:chgData name="Mandeep Singh Bikramjit Rahi" userId="6ca5bbdb-1170-460d-b9f7-f54b61fc92a3" providerId="ADAL" clId="{155DCAFF-A582-4677-A2E5-0AA2C0E3AF4F}" dt="2022-10-06T15:20:42.200" v="2155" actId="403"/>
          <ac:spMkLst>
            <pc:docMk/>
            <pc:sldMk cId="2514661268" sldId="271"/>
            <ac:spMk id="13" creationId="{DF0458E6-4CC8-F272-F806-5B84960230FC}"/>
          </ac:spMkLst>
        </pc:spChg>
        <pc:picChg chg="mod">
          <ac:chgData name="Mandeep Singh Bikramjit Rahi" userId="6ca5bbdb-1170-460d-b9f7-f54b61fc92a3" providerId="ADAL" clId="{155DCAFF-A582-4677-A2E5-0AA2C0E3AF4F}" dt="2022-10-06T01:00:39.491" v="1116" actId="1076"/>
          <ac:picMkLst>
            <pc:docMk/>
            <pc:sldMk cId="2514661268" sldId="271"/>
            <ac:picMk id="15" creationId="{10163CE1-CC3B-0511-D33C-E5EC54A6C218}"/>
          </ac:picMkLst>
        </pc:picChg>
      </pc:sldChg>
      <pc:sldChg chg="modTransition">
        <pc:chgData name="Mandeep Singh Bikramjit Rahi" userId="6ca5bbdb-1170-460d-b9f7-f54b61fc92a3" providerId="ADAL" clId="{155DCAFF-A582-4677-A2E5-0AA2C0E3AF4F}" dt="2022-10-06T19:45:06.586" v="2259"/>
        <pc:sldMkLst>
          <pc:docMk/>
          <pc:sldMk cId="3117860193" sldId="272"/>
        </pc:sldMkLst>
      </pc:sldChg>
      <pc:sldChg chg="modSp mod modTransition">
        <pc:chgData name="Mandeep Singh Bikramjit Rahi" userId="6ca5bbdb-1170-460d-b9f7-f54b61fc92a3" providerId="ADAL" clId="{155DCAFF-A582-4677-A2E5-0AA2C0E3AF4F}" dt="2022-10-06T19:45:06.586" v="2259"/>
        <pc:sldMkLst>
          <pc:docMk/>
          <pc:sldMk cId="4096224041" sldId="273"/>
        </pc:sldMkLst>
        <pc:spChg chg="mod">
          <ac:chgData name="Mandeep Singh Bikramjit Rahi" userId="6ca5bbdb-1170-460d-b9f7-f54b61fc92a3" providerId="ADAL" clId="{155DCAFF-A582-4677-A2E5-0AA2C0E3AF4F}" dt="2022-10-06T00:57:39.116" v="1061" actId="20577"/>
          <ac:spMkLst>
            <pc:docMk/>
            <pc:sldMk cId="4096224041" sldId="273"/>
            <ac:spMk id="3" creationId="{522F4B58-F8A6-CAEA-AD56-D8B5CA9A5C40}"/>
          </ac:spMkLst>
        </pc:spChg>
      </pc:sldChg>
      <pc:sldChg chg="modSp mod modTransition">
        <pc:chgData name="Mandeep Singh Bikramjit Rahi" userId="6ca5bbdb-1170-460d-b9f7-f54b61fc92a3" providerId="ADAL" clId="{155DCAFF-A582-4677-A2E5-0AA2C0E3AF4F}" dt="2022-10-06T19:45:06.586" v="2259"/>
        <pc:sldMkLst>
          <pc:docMk/>
          <pc:sldMk cId="2118318264" sldId="274"/>
        </pc:sldMkLst>
        <pc:spChg chg="mod">
          <ac:chgData name="Mandeep Singh Bikramjit Rahi" userId="6ca5bbdb-1170-460d-b9f7-f54b61fc92a3" providerId="ADAL" clId="{155DCAFF-A582-4677-A2E5-0AA2C0E3AF4F}" dt="2022-10-06T15:05:10.794" v="2079" actId="1076"/>
          <ac:spMkLst>
            <pc:docMk/>
            <pc:sldMk cId="2118318264" sldId="274"/>
            <ac:spMk id="10" creationId="{59598263-9497-69E7-4446-A9F91304EA9B}"/>
          </ac:spMkLst>
        </pc:spChg>
        <pc:picChg chg="mod">
          <ac:chgData name="Mandeep Singh Bikramjit Rahi" userId="6ca5bbdb-1170-460d-b9f7-f54b61fc92a3" providerId="ADAL" clId="{155DCAFF-A582-4677-A2E5-0AA2C0E3AF4F}" dt="2022-10-06T01:01:44.358" v="1140" actId="14100"/>
          <ac:picMkLst>
            <pc:docMk/>
            <pc:sldMk cId="2118318264" sldId="274"/>
            <ac:picMk id="5" creationId="{BD9164F0-48E6-BE57-0EFF-93BFC08EFB55}"/>
          </ac:picMkLst>
        </pc:picChg>
      </pc:sldChg>
      <pc:sldChg chg="addSp delSp modSp new mod ord modTransition">
        <pc:chgData name="Mandeep Singh Bikramjit Rahi" userId="6ca5bbdb-1170-460d-b9f7-f54b61fc92a3" providerId="ADAL" clId="{155DCAFF-A582-4677-A2E5-0AA2C0E3AF4F}" dt="2022-10-06T19:45:06.586" v="2259"/>
        <pc:sldMkLst>
          <pc:docMk/>
          <pc:sldMk cId="1057325647" sldId="275"/>
        </pc:sldMkLst>
        <pc:spChg chg="del">
          <ac:chgData name="Mandeep Singh Bikramjit Rahi" userId="6ca5bbdb-1170-460d-b9f7-f54b61fc92a3" providerId="ADAL" clId="{155DCAFF-A582-4677-A2E5-0AA2C0E3AF4F}" dt="2022-10-06T00:58:00.798" v="1063" actId="478"/>
          <ac:spMkLst>
            <pc:docMk/>
            <pc:sldMk cId="1057325647" sldId="275"/>
            <ac:spMk id="2" creationId="{FA3DD9DB-5314-E437-B350-B9842F0B428A}"/>
          </ac:spMkLst>
        </pc:spChg>
        <pc:spChg chg="mod">
          <ac:chgData name="Mandeep Singh Bikramjit Rahi" userId="6ca5bbdb-1170-460d-b9f7-f54b61fc92a3" providerId="ADAL" clId="{155DCAFF-A582-4677-A2E5-0AA2C0E3AF4F}" dt="2022-10-06T15:27:36.372" v="2257" actId="20577"/>
          <ac:spMkLst>
            <pc:docMk/>
            <pc:sldMk cId="1057325647" sldId="275"/>
            <ac:spMk id="3" creationId="{ED2A87CE-D85F-FBAA-2488-B67441117C16}"/>
          </ac:spMkLst>
        </pc:spChg>
        <pc:spChg chg="add mod">
          <ac:chgData name="Mandeep Singh Bikramjit Rahi" userId="6ca5bbdb-1170-460d-b9f7-f54b61fc92a3" providerId="ADAL" clId="{155DCAFF-A582-4677-A2E5-0AA2C0E3AF4F}" dt="2022-10-06T00:58:30.826" v="1107" actId="20577"/>
          <ac:spMkLst>
            <pc:docMk/>
            <pc:sldMk cId="1057325647" sldId="275"/>
            <ac:spMk id="4" creationId="{0EBD10EE-EDEE-3F3F-A66E-C7D7AE19FACB}"/>
          </ac:spMkLst>
        </pc:spChg>
        <pc:cxnChg chg="add del mod">
          <ac:chgData name="Mandeep Singh Bikramjit Rahi" userId="6ca5bbdb-1170-460d-b9f7-f54b61fc92a3" providerId="ADAL" clId="{155DCAFF-A582-4677-A2E5-0AA2C0E3AF4F}" dt="2022-10-06T02:15:54.253" v="2026" actId="478"/>
          <ac:cxnSpMkLst>
            <pc:docMk/>
            <pc:sldMk cId="1057325647" sldId="275"/>
            <ac:cxnSpMk id="6" creationId="{39C3D208-8B29-8D62-A947-1076B4B23DCC}"/>
          </ac:cxnSpMkLst>
        </pc:cxnChg>
        <pc:cxnChg chg="add del mod">
          <ac:chgData name="Mandeep Singh Bikramjit Rahi" userId="6ca5bbdb-1170-460d-b9f7-f54b61fc92a3" providerId="ADAL" clId="{155DCAFF-A582-4677-A2E5-0AA2C0E3AF4F}" dt="2022-10-06T01:25:54.782" v="1911"/>
          <ac:cxnSpMkLst>
            <pc:docMk/>
            <pc:sldMk cId="1057325647" sldId="275"/>
            <ac:cxnSpMk id="7" creationId="{87B03C35-971B-2980-AE59-DFAE4912FB50}"/>
          </ac:cxnSpMkLst>
        </pc:cxnChg>
        <pc:cxnChg chg="add del mod">
          <ac:chgData name="Mandeep Singh Bikramjit Rahi" userId="6ca5bbdb-1170-460d-b9f7-f54b61fc92a3" providerId="ADAL" clId="{155DCAFF-A582-4677-A2E5-0AA2C0E3AF4F}" dt="2022-10-06T01:25:45.932" v="1896"/>
          <ac:cxnSpMkLst>
            <pc:docMk/>
            <pc:sldMk cId="1057325647" sldId="275"/>
            <ac:cxnSpMk id="8" creationId="{835514B8-4E70-E87D-D0C1-CFCD318A131C}"/>
          </ac:cxnSpMkLst>
        </pc:cxnChg>
        <pc:cxnChg chg="add del mod">
          <ac:chgData name="Mandeep Singh Bikramjit Rahi" userId="6ca5bbdb-1170-460d-b9f7-f54b61fc92a3" providerId="ADAL" clId="{155DCAFF-A582-4677-A2E5-0AA2C0E3AF4F}" dt="2022-10-06T02:15:54.253" v="2026" actId="478"/>
          <ac:cxnSpMkLst>
            <pc:docMk/>
            <pc:sldMk cId="1057325647" sldId="275"/>
            <ac:cxnSpMk id="9" creationId="{A81C7037-2B51-CBAD-B48F-D3137DAD3EAE}"/>
          </ac:cxnSpMkLst>
        </pc:cxnChg>
        <pc:cxnChg chg="add del mod">
          <ac:chgData name="Mandeep Singh Bikramjit Rahi" userId="6ca5bbdb-1170-460d-b9f7-f54b61fc92a3" providerId="ADAL" clId="{155DCAFF-A582-4677-A2E5-0AA2C0E3AF4F}" dt="2022-10-06T01:28:53.895" v="1947"/>
          <ac:cxnSpMkLst>
            <pc:docMk/>
            <pc:sldMk cId="1057325647" sldId="275"/>
            <ac:cxnSpMk id="10" creationId="{800AA02C-F5F6-2B00-7CE5-7CCCED455C30}"/>
          </ac:cxnSpMkLst>
        </pc:cxnChg>
        <pc:cxnChg chg="add del mod">
          <ac:chgData name="Mandeep Singh Bikramjit Rahi" userId="6ca5bbdb-1170-460d-b9f7-f54b61fc92a3" providerId="ADAL" clId="{155DCAFF-A582-4677-A2E5-0AA2C0E3AF4F}" dt="2022-10-06T02:15:54.253" v="2026" actId="478"/>
          <ac:cxnSpMkLst>
            <pc:docMk/>
            <pc:sldMk cId="1057325647" sldId="275"/>
            <ac:cxnSpMk id="11" creationId="{F2921652-852E-BAA3-A706-27009A6F829E}"/>
          </ac:cxnSpMkLst>
        </pc:cxnChg>
        <pc:cxnChg chg="add del mod">
          <ac:chgData name="Mandeep Singh Bikramjit Rahi" userId="6ca5bbdb-1170-460d-b9f7-f54b61fc92a3" providerId="ADAL" clId="{155DCAFF-A582-4677-A2E5-0AA2C0E3AF4F}" dt="2022-10-06T01:28:58.926" v="1950"/>
          <ac:cxnSpMkLst>
            <pc:docMk/>
            <pc:sldMk cId="1057325647" sldId="275"/>
            <ac:cxnSpMk id="12" creationId="{EAA68E60-F683-554A-D70B-31DEB5D84248}"/>
          </ac:cxnSpMkLst>
        </pc:cxnChg>
        <pc:cxnChg chg="add del mod">
          <ac:chgData name="Mandeep Singh Bikramjit Rahi" userId="6ca5bbdb-1170-460d-b9f7-f54b61fc92a3" providerId="ADAL" clId="{155DCAFF-A582-4677-A2E5-0AA2C0E3AF4F}" dt="2022-10-06T02:15:54.253" v="2026" actId="478"/>
          <ac:cxnSpMkLst>
            <pc:docMk/>
            <pc:sldMk cId="1057325647" sldId="275"/>
            <ac:cxnSpMk id="13" creationId="{8F511E1F-6211-38D1-251A-53052882B940}"/>
          </ac:cxnSpMkLst>
        </pc:cxnChg>
        <pc:cxnChg chg="add del mod">
          <ac:chgData name="Mandeep Singh Bikramjit Rahi" userId="6ca5bbdb-1170-460d-b9f7-f54b61fc92a3" providerId="ADAL" clId="{155DCAFF-A582-4677-A2E5-0AA2C0E3AF4F}" dt="2022-10-06T02:15:54.253" v="2026" actId="478"/>
          <ac:cxnSpMkLst>
            <pc:docMk/>
            <pc:sldMk cId="1057325647" sldId="275"/>
            <ac:cxnSpMk id="14" creationId="{C88EEBCC-F719-2346-205C-5058D74867EB}"/>
          </ac:cxnSpMkLst>
        </pc:cxnChg>
        <pc:cxnChg chg="add del mod">
          <ac:chgData name="Mandeep Singh Bikramjit Rahi" userId="6ca5bbdb-1170-460d-b9f7-f54b61fc92a3" providerId="ADAL" clId="{155DCAFF-A582-4677-A2E5-0AA2C0E3AF4F}" dt="2022-10-06T02:15:54.253" v="2026" actId="478"/>
          <ac:cxnSpMkLst>
            <pc:docMk/>
            <pc:sldMk cId="1057325647" sldId="275"/>
            <ac:cxnSpMk id="15" creationId="{2591F180-B459-16E0-2D9F-FCD0ED54A701}"/>
          </ac:cxnSpMkLst>
        </pc:cxnChg>
        <pc:cxnChg chg="add del mod">
          <ac:chgData name="Mandeep Singh Bikramjit Rahi" userId="6ca5bbdb-1170-460d-b9f7-f54b61fc92a3" providerId="ADAL" clId="{155DCAFF-A582-4677-A2E5-0AA2C0E3AF4F}" dt="2022-10-06T02:15:54.253" v="2026" actId="478"/>
          <ac:cxnSpMkLst>
            <pc:docMk/>
            <pc:sldMk cId="1057325647" sldId="275"/>
            <ac:cxnSpMk id="16" creationId="{124BBACB-598A-7240-18EB-D9B2F48E319F}"/>
          </ac:cxnSpMkLst>
        </pc:cxnChg>
        <pc:cxnChg chg="add del mod">
          <ac:chgData name="Mandeep Singh Bikramjit Rahi" userId="6ca5bbdb-1170-460d-b9f7-f54b61fc92a3" providerId="ADAL" clId="{155DCAFF-A582-4677-A2E5-0AA2C0E3AF4F}" dt="2022-10-06T02:15:54.253" v="2026" actId="478"/>
          <ac:cxnSpMkLst>
            <pc:docMk/>
            <pc:sldMk cId="1057325647" sldId="275"/>
            <ac:cxnSpMk id="17" creationId="{B1021DAC-0D16-1704-3ADC-61C58D5BAD77}"/>
          </ac:cxnSpMkLst>
        </pc:cxnChg>
        <pc:cxnChg chg="add del mod">
          <ac:chgData name="Mandeep Singh Bikramjit Rahi" userId="6ca5bbdb-1170-460d-b9f7-f54b61fc92a3" providerId="ADAL" clId="{155DCAFF-A582-4677-A2E5-0AA2C0E3AF4F}" dt="2022-10-06T02:15:54.253" v="2026" actId="478"/>
          <ac:cxnSpMkLst>
            <pc:docMk/>
            <pc:sldMk cId="1057325647" sldId="275"/>
            <ac:cxnSpMk id="18" creationId="{2197DBC2-CEE9-164A-97BA-A08291A6EE93}"/>
          </ac:cxnSpMkLst>
        </pc:cxnChg>
        <pc:cxnChg chg="add del mod">
          <ac:chgData name="Mandeep Singh Bikramjit Rahi" userId="6ca5bbdb-1170-460d-b9f7-f54b61fc92a3" providerId="ADAL" clId="{155DCAFF-A582-4677-A2E5-0AA2C0E3AF4F}" dt="2022-10-06T02:15:54.253" v="2026" actId="478"/>
          <ac:cxnSpMkLst>
            <pc:docMk/>
            <pc:sldMk cId="1057325647" sldId="275"/>
            <ac:cxnSpMk id="20" creationId="{347ECC03-B3E8-E94D-FB54-F63627C75833}"/>
          </ac:cxnSpMkLst>
        </pc:cxnChg>
        <pc:cxnChg chg="add del mod">
          <ac:chgData name="Mandeep Singh Bikramjit Rahi" userId="6ca5bbdb-1170-460d-b9f7-f54b61fc92a3" providerId="ADAL" clId="{155DCAFF-A582-4677-A2E5-0AA2C0E3AF4F}" dt="2022-10-06T02:15:54.253" v="2026" actId="478"/>
          <ac:cxnSpMkLst>
            <pc:docMk/>
            <pc:sldMk cId="1057325647" sldId="275"/>
            <ac:cxnSpMk id="23" creationId="{29371861-B4B9-F4CD-753E-DA688A40F548}"/>
          </ac:cxnSpMkLst>
        </pc:cxnChg>
        <pc:cxnChg chg="add del mod">
          <ac:chgData name="Mandeep Singh Bikramjit Rahi" userId="6ca5bbdb-1170-460d-b9f7-f54b61fc92a3" providerId="ADAL" clId="{155DCAFF-A582-4677-A2E5-0AA2C0E3AF4F}" dt="2022-10-06T02:15:54.253" v="2026" actId="478"/>
          <ac:cxnSpMkLst>
            <pc:docMk/>
            <pc:sldMk cId="1057325647" sldId="275"/>
            <ac:cxnSpMk id="24" creationId="{AF119D0C-40FC-8A04-3C8C-C3C88A1AD270}"/>
          </ac:cxnSpMkLst>
        </pc:cxnChg>
        <pc:cxnChg chg="add del mod">
          <ac:chgData name="Mandeep Singh Bikramjit Rahi" userId="6ca5bbdb-1170-460d-b9f7-f54b61fc92a3" providerId="ADAL" clId="{155DCAFF-A582-4677-A2E5-0AA2C0E3AF4F}" dt="2022-10-06T02:15:54.253" v="2026" actId="478"/>
          <ac:cxnSpMkLst>
            <pc:docMk/>
            <pc:sldMk cId="1057325647" sldId="275"/>
            <ac:cxnSpMk id="25" creationId="{F823DD18-1EEC-AEA1-C214-9C97F67B8A27}"/>
          </ac:cxnSpMkLst>
        </pc:cxnChg>
        <pc:cxnChg chg="add del mod">
          <ac:chgData name="Mandeep Singh Bikramjit Rahi" userId="6ca5bbdb-1170-460d-b9f7-f54b61fc92a3" providerId="ADAL" clId="{155DCAFF-A582-4677-A2E5-0AA2C0E3AF4F}" dt="2022-10-06T02:15:54.253" v="2026" actId="478"/>
          <ac:cxnSpMkLst>
            <pc:docMk/>
            <pc:sldMk cId="1057325647" sldId="275"/>
            <ac:cxnSpMk id="26" creationId="{0CCA87AE-A95A-1774-D6C7-AD06F92A1041}"/>
          </ac:cxnSpMkLst>
        </pc:cxnChg>
      </pc:sldChg>
    </pc:docChg>
  </pc:docChgLst>
  <pc:docChgLst>
    <pc:chgData name="Ramshetty, Rachana" userId="ffc3645f-84e6-4192-b921-d1eb90727cde" providerId="ADAL" clId="{FF7E40EC-D314-46FE-9ACE-AA6D69B096FC}"/>
    <pc:docChg chg="undo custSel modSld">
      <pc:chgData name="Ramshetty, Rachana" userId="ffc3645f-84e6-4192-b921-d1eb90727cde" providerId="ADAL" clId="{FF7E40EC-D314-46FE-9ACE-AA6D69B096FC}" dt="2022-10-05T22:52:20.415" v="111" actId="1076"/>
      <pc:docMkLst>
        <pc:docMk/>
      </pc:docMkLst>
      <pc:sldChg chg="modSp mod">
        <pc:chgData name="Ramshetty, Rachana" userId="ffc3645f-84e6-4192-b921-d1eb90727cde" providerId="ADAL" clId="{FF7E40EC-D314-46FE-9ACE-AA6D69B096FC}" dt="2022-10-05T22:48:58.726" v="95" actId="123"/>
        <pc:sldMkLst>
          <pc:docMk/>
          <pc:sldMk cId="1365422914" sldId="257"/>
        </pc:sldMkLst>
        <pc:spChg chg="mod">
          <ac:chgData name="Ramshetty, Rachana" userId="ffc3645f-84e6-4192-b921-d1eb90727cde" providerId="ADAL" clId="{FF7E40EC-D314-46FE-9ACE-AA6D69B096FC}" dt="2022-10-05T22:48:58.726" v="95" actId="123"/>
          <ac:spMkLst>
            <pc:docMk/>
            <pc:sldMk cId="1365422914" sldId="257"/>
            <ac:spMk id="6" creationId="{381A4B06-FD2B-F1E0-5AB1-36C26C58C344}"/>
          </ac:spMkLst>
        </pc:spChg>
      </pc:sldChg>
      <pc:sldChg chg="modSp mod">
        <pc:chgData name="Ramshetty, Rachana" userId="ffc3645f-84e6-4192-b921-d1eb90727cde" providerId="ADAL" clId="{FF7E40EC-D314-46FE-9ACE-AA6D69B096FC}" dt="2022-10-05T22:49:10.371" v="96" actId="2711"/>
        <pc:sldMkLst>
          <pc:docMk/>
          <pc:sldMk cId="1643343380" sldId="258"/>
        </pc:sldMkLst>
        <pc:spChg chg="mod">
          <ac:chgData name="Ramshetty, Rachana" userId="ffc3645f-84e6-4192-b921-d1eb90727cde" providerId="ADAL" clId="{FF7E40EC-D314-46FE-9ACE-AA6D69B096FC}" dt="2022-10-05T22:49:10.371" v="96" actId="2711"/>
          <ac:spMkLst>
            <pc:docMk/>
            <pc:sldMk cId="1643343380" sldId="258"/>
            <ac:spMk id="3" creationId="{7BAA0B58-1D7A-1F35-25CF-81A02F1D1EAF}"/>
          </ac:spMkLst>
        </pc:spChg>
      </pc:sldChg>
      <pc:sldChg chg="addSp modSp mod">
        <pc:chgData name="Ramshetty, Rachana" userId="ffc3645f-84e6-4192-b921-d1eb90727cde" providerId="ADAL" clId="{FF7E40EC-D314-46FE-9ACE-AA6D69B096FC}" dt="2022-10-05T22:21:22.929" v="89" actId="115"/>
        <pc:sldMkLst>
          <pc:docMk/>
          <pc:sldMk cId="3577319999" sldId="260"/>
        </pc:sldMkLst>
        <pc:spChg chg="add mod">
          <ac:chgData name="Ramshetty, Rachana" userId="ffc3645f-84e6-4192-b921-d1eb90727cde" providerId="ADAL" clId="{FF7E40EC-D314-46FE-9ACE-AA6D69B096FC}" dt="2022-10-05T22:21:22.929" v="89" actId="115"/>
          <ac:spMkLst>
            <pc:docMk/>
            <pc:sldMk cId="3577319999" sldId="260"/>
            <ac:spMk id="2" creationId="{99376A9A-143E-0874-1EB5-DCEA0FCAA7D8}"/>
          </ac:spMkLst>
        </pc:spChg>
        <pc:cxnChg chg="add mod">
          <ac:chgData name="Ramshetty, Rachana" userId="ffc3645f-84e6-4192-b921-d1eb90727cde" providerId="ADAL" clId="{FF7E40EC-D314-46FE-9ACE-AA6D69B096FC}" dt="2022-10-05T22:19:26.482" v="64" actId="1076"/>
          <ac:cxnSpMkLst>
            <pc:docMk/>
            <pc:sldMk cId="3577319999" sldId="260"/>
            <ac:cxnSpMk id="3" creationId="{77DFB2CD-008D-0F24-6B4D-C7BCB1913201}"/>
          </ac:cxnSpMkLst>
        </pc:cxnChg>
        <pc:cxnChg chg="add mod">
          <ac:chgData name="Ramshetty, Rachana" userId="ffc3645f-84e6-4192-b921-d1eb90727cde" providerId="ADAL" clId="{FF7E40EC-D314-46FE-9ACE-AA6D69B096FC}" dt="2022-10-05T22:19:37.064" v="66" actId="14100"/>
          <ac:cxnSpMkLst>
            <pc:docMk/>
            <pc:sldMk cId="3577319999" sldId="260"/>
            <ac:cxnSpMk id="6" creationId="{89F3582B-061C-D5BC-BD4B-4DDC4DD50EFF}"/>
          </ac:cxnSpMkLst>
        </pc:cxnChg>
        <pc:cxnChg chg="add mod">
          <ac:chgData name="Ramshetty, Rachana" userId="ffc3645f-84e6-4192-b921-d1eb90727cde" providerId="ADAL" clId="{FF7E40EC-D314-46FE-9ACE-AA6D69B096FC}" dt="2022-10-05T22:19:45.555" v="68" actId="14100"/>
          <ac:cxnSpMkLst>
            <pc:docMk/>
            <pc:sldMk cId="3577319999" sldId="260"/>
            <ac:cxnSpMk id="7" creationId="{CECAC33D-CF3A-FD60-E4C4-B2B7031FA51D}"/>
          </ac:cxnSpMkLst>
        </pc:cxnChg>
        <pc:cxnChg chg="add mod">
          <ac:chgData name="Ramshetty, Rachana" userId="ffc3645f-84e6-4192-b921-d1eb90727cde" providerId="ADAL" clId="{FF7E40EC-D314-46FE-9ACE-AA6D69B096FC}" dt="2022-10-05T22:19:50.238" v="69" actId="1076"/>
          <ac:cxnSpMkLst>
            <pc:docMk/>
            <pc:sldMk cId="3577319999" sldId="260"/>
            <ac:cxnSpMk id="8" creationId="{B6B7B2B4-2899-A12D-2389-D1EC41407546}"/>
          </ac:cxnSpMkLst>
        </pc:cxnChg>
        <pc:cxnChg chg="add mod">
          <ac:chgData name="Ramshetty, Rachana" userId="ffc3645f-84e6-4192-b921-d1eb90727cde" providerId="ADAL" clId="{FF7E40EC-D314-46FE-9ACE-AA6D69B096FC}" dt="2022-10-05T22:21:17.562" v="88" actId="14100"/>
          <ac:cxnSpMkLst>
            <pc:docMk/>
            <pc:sldMk cId="3577319999" sldId="260"/>
            <ac:cxnSpMk id="9" creationId="{168C6B00-9B05-D6CD-0C45-15262DB14DAB}"/>
          </ac:cxnSpMkLst>
        </pc:cxnChg>
        <pc:cxnChg chg="add mod">
          <ac:chgData name="Ramshetty, Rachana" userId="ffc3645f-84e6-4192-b921-d1eb90727cde" providerId="ADAL" clId="{FF7E40EC-D314-46FE-9ACE-AA6D69B096FC}" dt="2022-10-05T22:20:08.601" v="73" actId="14100"/>
          <ac:cxnSpMkLst>
            <pc:docMk/>
            <pc:sldMk cId="3577319999" sldId="260"/>
            <ac:cxnSpMk id="10" creationId="{5275A2A2-F923-D06E-495C-0EFF4654A1A6}"/>
          </ac:cxnSpMkLst>
        </pc:cxnChg>
        <pc:cxnChg chg="add mod">
          <ac:chgData name="Ramshetty, Rachana" userId="ffc3645f-84e6-4192-b921-d1eb90727cde" providerId="ADAL" clId="{FF7E40EC-D314-46FE-9ACE-AA6D69B096FC}" dt="2022-10-05T22:20:16.953" v="75" actId="14100"/>
          <ac:cxnSpMkLst>
            <pc:docMk/>
            <pc:sldMk cId="3577319999" sldId="260"/>
            <ac:cxnSpMk id="11" creationId="{47C78930-5AF8-8413-595D-2BF8966A6AB3}"/>
          </ac:cxnSpMkLst>
        </pc:cxnChg>
        <pc:cxnChg chg="add mod">
          <ac:chgData name="Ramshetty, Rachana" userId="ffc3645f-84e6-4192-b921-d1eb90727cde" providerId="ADAL" clId="{FF7E40EC-D314-46FE-9ACE-AA6D69B096FC}" dt="2022-10-05T22:20:24.634" v="77" actId="14100"/>
          <ac:cxnSpMkLst>
            <pc:docMk/>
            <pc:sldMk cId="3577319999" sldId="260"/>
            <ac:cxnSpMk id="12" creationId="{DA47A975-8B61-6753-6AA1-683AF79F1A8E}"/>
          </ac:cxnSpMkLst>
        </pc:cxnChg>
        <pc:cxnChg chg="add mod">
          <ac:chgData name="Ramshetty, Rachana" userId="ffc3645f-84e6-4192-b921-d1eb90727cde" providerId="ADAL" clId="{FF7E40EC-D314-46FE-9ACE-AA6D69B096FC}" dt="2022-10-05T22:20:45.608" v="82" actId="14100"/>
          <ac:cxnSpMkLst>
            <pc:docMk/>
            <pc:sldMk cId="3577319999" sldId="260"/>
            <ac:cxnSpMk id="21" creationId="{F4A8B56A-78D6-AC8A-EDB4-863C44EC3E71}"/>
          </ac:cxnSpMkLst>
        </pc:cxnChg>
        <pc:cxnChg chg="add mod">
          <ac:chgData name="Ramshetty, Rachana" userId="ffc3645f-84e6-4192-b921-d1eb90727cde" providerId="ADAL" clId="{FF7E40EC-D314-46FE-9ACE-AA6D69B096FC}" dt="2022-10-05T22:20:56.885" v="85" actId="14100"/>
          <ac:cxnSpMkLst>
            <pc:docMk/>
            <pc:sldMk cId="3577319999" sldId="260"/>
            <ac:cxnSpMk id="22" creationId="{67641C47-F505-7722-657A-96F27C0EC6DC}"/>
          </ac:cxnSpMkLst>
        </pc:cxnChg>
        <pc:cxnChg chg="add mod">
          <ac:chgData name="Ramshetty, Rachana" userId="ffc3645f-84e6-4192-b921-d1eb90727cde" providerId="ADAL" clId="{FF7E40EC-D314-46FE-9ACE-AA6D69B096FC}" dt="2022-10-05T22:21:04.595" v="87" actId="14100"/>
          <ac:cxnSpMkLst>
            <pc:docMk/>
            <pc:sldMk cId="3577319999" sldId="260"/>
            <ac:cxnSpMk id="23" creationId="{99B06577-3102-4709-0B25-EB7DA1874B3B}"/>
          </ac:cxnSpMkLst>
        </pc:cxnChg>
      </pc:sldChg>
      <pc:sldChg chg="modSp mod">
        <pc:chgData name="Ramshetty, Rachana" userId="ffc3645f-84e6-4192-b921-d1eb90727cde" providerId="ADAL" clId="{FF7E40EC-D314-46FE-9ACE-AA6D69B096FC}" dt="2022-10-05T22:48:17.911" v="90" actId="2711"/>
        <pc:sldMkLst>
          <pc:docMk/>
          <pc:sldMk cId="1845205028" sldId="261"/>
        </pc:sldMkLst>
        <pc:spChg chg="mod">
          <ac:chgData name="Ramshetty, Rachana" userId="ffc3645f-84e6-4192-b921-d1eb90727cde" providerId="ADAL" clId="{FF7E40EC-D314-46FE-9ACE-AA6D69B096FC}" dt="2022-10-05T22:48:17.911" v="90" actId="2711"/>
          <ac:spMkLst>
            <pc:docMk/>
            <pc:sldMk cId="1845205028" sldId="261"/>
            <ac:spMk id="2" creationId="{1424138F-C2B6-0941-4176-EE3E11590E64}"/>
          </ac:spMkLst>
        </pc:spChg>
      </pc:sldChg>
      <pc:sldChg chg="modSp mod">
        <pc:chgData name="Ramshetty, Rachana" userId="ffc3645f-84e6-4192-b921-d1eb90727cde" providerId="ADAL" clId="{FF7E40EC-D314-46FE-9ACE-AA6D69B096FC}" dt="2022-10-05T22:49:34.470" v="99" actId="2711"/>
        <pc:sldMkLst>
          <pc:docMk/>
          <pc:sldMk cId="1266834716" sldId="267"/>
        </pc:sldMkLst>
        <pc:spChg chg="mod">
          <ac:chgData name="Ramshetty, Rachana" userId="ffc3645f-84e6-4192-b921-d1eb90727cde" providerId="ADAL" clId="{FF7E40EC-D314-46FE-9ACE-AA6D69B096FC}" dt="2022-10-05T22:49:34.470" v="99" actId="2711"/>
          <ac:spMkLst>
            <pc:docMk/>
            <pc:sldMk cId="1266834716" sldId="267"/>
            <ac:spMk id="3" creationId="{1D36EA0D-62B1-91FF-2879-BEA71DE96784}"/>
          </ac:spMkLst>
        </pc:spChg>
      </pc:sldChg>
      <pc:sldChg chg="modSp mod">
        <pc:chgData name="Ramshetty, Rachana" userId="ffc3645f-84e6-4192-b921-d1eb90727cde" providerId="ADAL" clId="{FF7E40EC-D314-46FE-9ACE-AA6D69B096FC}" dt="2022-10-05T22:52:20.415" v="111" actId="1076"/>
        <pc:sldMkLst>
          <pc:docMk/>
          <pc:sldMk cId="4134736084" sldId="268"/>
        </pc:sldMkLst>
        <pc:spChg chg="mod">
          <ac:chgData name="Ramshetty, Rachana" userId="ffc3645f-84e6-4192-b921-d1eb90727cde" providerId="ADAL" clId="{FF7E40EC-D314-46FE-9ACE-AA6D69B096FC}" dt="2022-10-05T22:52:20.415" v="111" actId="1076"/>
          <ac:spMkLst>
            <pc:docMk/>
            <pc:sldMk cId="4134736084" sldId="268"/>
            <ac:spMk id="10" creationId="{4E99A3ED-93B0-E16D-3037-17275927C0AE}"/>
          </ac:spMkLst>
        </pc:spChg>
        <pc:spChg chg="mod">
          <ac:chgData name="Ramshetty, Rachana" userId="ffc3645f-84e6-4192-b921-d1eb90727cde" providerId="ADAL" clId="{FF7E40EC-D314-46FE-9ACE-AA6D69B096FC}" dt="2022-10-05T22:49:49.849" v="101" actId="2711"/>
          <ac:spMkLst>
            <pc:docMk/>
            <pc:sldMk cId="4134736084" sldId="268"/>
            <ac:spMk id="13" creationId="{08B931FB-4AF0-1F95-1BAA-92A14B5E69EB}"/>
          </ac:spMkLst>
        </pc:spChg>
      </pc:sldChg>
      <pc:sldChg chg="modSp mod">
        <pc:chgData name="Ramshetty, Rachana" userId="ffc3645f-84e6-4192-b921-d1eb90727cde" providerId="ADAL" clId="{FF7E40EC-D314-46FE-9ACE-AA6D69B096FC}" dt="2022-10-05T22:50:04.528" v="102" actId="2711"/>
        <pc:sldMkLst>
          <pc:docMk/>
          <pc:sldMk cId="1375630830" sldId="270"/>
        </pc:sldMkLst>
        <pc:spChg chg="mod">
          <ac:chgData name="Ramshetty, Rachana" userId="ffc3645f-84e6-4192-b921-d1eb90727cde" providerId="ADAL" clId="{FF7E40EC-D314-46FE-9ACE-AA6D69B096FC}" dt="2022-10-05T22:50:04.528" v="102" actId="2711"/>
          <ac:spMkLst>
            <pc:docMk/>
            <pc:sldMk cId="1375630830" sldId="270"/>
            <ac:spMk id="20" creationId="{D4F096D8-86B9-F7DF-84FA-16572FD8FFCA}"/>
          </ac:spMkLst>
        </pc:spChg>
      </pc:sldChg>
      <pc:sldChg chg="modSp mod">
        <pc:chgData name="Ramshetty, Rachana" userId="ffc3645f-84e6-4192-b921-d1eb90727cde" providerId="ADAL" clId="{FF7E40EC-D314-46FE-9ACE-AA6D69B096FC}" dt="2022-10-05T22:50:34.540" v="105" actId="2711"/>
        <pc:sldMkLst>
          <pc:docMk/>
          <pc:sldMk cId="2514661268" sldId="271"/>
        </pc:sldMkLst>
        <pc:spChg chg="mod">
          <ac:chgData name="Ramshetty, Rachana" userId="ffc3645f-84e6-4192-b921-d1eb90727cde" providerId="ADAL" clId="{FF7E40EC-D314-46FE-9ACE-AA6D69B096FC}" dt="2022-10-05T22:50:23.247" v="103" actId="2711"/>
          <ac:spMkLst>
            <pc:docMk/>
            <pc:sldMk cId="2514661268" sldId="271"/>
            <ac:spMk id="12" creationId="{F98E0D5D-B5D2-8707-35F9-8152ADC82003}"/>
          </ac:spMkLst>
        </pc:spChg>
        <pc:spChg chg="mod">
          <ac:chgData name="Ramshetty, Rachana" userId="ffc3645f-84e6-4192-b921-d1eb90727cde" providerId="ADAL" clId="{FF7E40EC-D314-46FE-9ACE-AA6D69B096FC}" dt="2022-10-05T22:50:28.877" v="104" actId="2711"/>
          <ac:spMkLst>
            <pc:docMk/>
            <pc:sldMk cId="2514661268" sldId="271"/>
            <ac:spMk id="13" creationId="{DF0458E6-4CC8-F272-F806-5B84960230FC}"/>
          </ac:spMkLst>
        </pc:spChg>
        <pc:spChg chg="mod">
          <ac:chgData name="Ramshetty, Rachana" userId="ffc3645f-84e6-4192-b921-d1eb90727cde" providerId="ADAL" clId="{FF7E40EC-D314-46FE-9ACE-AA6D69B096FC}" dt="2022-10-05T22:50:34.540" v="105" actId="2711"/>
          <ac:spMkLst>
            <pc:docMk/>
            <pc:sldMk cId="2514661268" sldId="271"/>
            <ac:spMk id="21" creationId="{41D69C2C-8181-97B3-1FC8-26C4434212E2}"/>
          </ac:spMkLst>
        </pc:spChg>
      </pc:sldChg>
      <pc:sldChg chg="modSp mod">
        <pc:chgData name="Ramshetty, Rachana" userId="ffc3645f-84e6-4192-b921-d1eb90727cde" providerId="ADAL" clId="{FF7E40EC-D314-46FE-9ACE-AA6D69B096FC}" dt="2022-10-05T22:50:49.411" v="107" actId="1076"/>
        <pc:sldMkLst>
          <pc:docMk/>
          <pc:sldMk cId="3117860193" sldId="272"/>
        </pc:sldMkLst>
        <pc:spChg chg="mod">
          <ac:chgData name="Ramshetty, Rachana" userId="ffc3645f-84e6-4192-b921-d1eb90727cde" providerId="ADAL" clId="{FF7E40EC-D314-46FE-9ACE-AA6D69B096FC}" dt="2022-10-05T22:50:49.411" v="107" actId="1076"/>
          <ac:spMkLst>
            <pc:docMk/>
            <pc:sldMk cId="3117860193" sldId="272"/>
            <ac:spMk id="10" creationId="{59598263-9497-69E7-4446-A9F91304EA9B}"/>
          </ac:spMkLst>
        </pc:spChg>
      </pc:sldChg>
      <pc:sldChg chg="modSp mod">
        <pc:chgData name="Ramshetty, Rachana" userId="ffc3645f-84e6-4192-b921-d1eb90727cde" providerId="ADAL" clId="{FF7E40EC-D314-46FE-9ACE-AA6D69B096FC}" dt="2022-10-05T22:49:22.316" v="98" actId="1076"/>
        <pc:sldMkLst>
          <pc:docMk/>
          <pc:sldMk cId="4096224041" sldId="273"/>
        </pc:sldMkLst>
        <pc:spChg chg="mod">
          <ac:chgData name="Ramshetty, Rachana" userId="ffc3645f-84e6-4192-b921-d1eb90727cde" providerId="ADAL" clId="{FF7E40EC-D314-46FE-9ACE-AA6D69B096FC}" dt="2022-10-05T22:49:22.316" v="98" actId="1076"/>
          <ac:spMkLst>
            <pc:docMk/>
            <pc:sldMk cId="4096224041" sldId="273"/>
            <ac:spMk id="3" creationId="{522F4B58-F8A6-CAEA-AD56-D8B5CA9A5C40}"/>
          </ac:spMkLst>
        </pc:spChg>
      </pc:sldChg>
      <pc:sldChg chg="modSp mod">
        <pc:chgData name="Ramshetty, Rachana" userId="ffc3645f-84e6-4192-b921-d1eb90727cde" providerId="ADAL" clId="{FF7E40EC-D314-46FE-9ACE-AA6D69B096FC}" dt="2022-10-05T22:51:00.187" v="109" actId="2711"/>
        <pc:sldMkLst>
          <pc:docMk/>
          <pc:sldMk cId="2118318264" sldId="274"/>
        </pc:sldMkLst>
        <pc:spChg chg="mod">
          <ac:chgData name="Ramshetty, Rachana" userId="ffc3645f-84e6-4192-b921-d1eb90727cde" providerId="ADAL" clId="{FF7E40EC-D314-46FE-9ACE-AA6D69B096FC}" dt="2022-10-05T22:51:00.187" v="109" actId="2711"/>
          <ac:spMkLst>
            <pc:docMk/>
            <pc:sldMk cId="2118318264" sldId="274"/>
            <ac:spMk id="6" creationId="{D13A1863-CC7B-FD24-B2E4-995C7D7B0DC2}"/>
          </ac:spMkLst>
        </pc:spChg>
        <pc:spChg chg="mod">
          <ac:chgData name="Ramshetty, Rachana" userId="ffc3645f-84e6-4192-b921-d1eb90727cde" providerId="ADAL" clId="{FF7E40EC-D314-46FE-9ACE-AA6D69B096FC}" dt="2022-10-05T22:50:55.367" v="108" actId="2711"/>
          <ac:spMkLst>
            <pc:docMk/>
            <pc:sldMk cId="2118318264" sldId="274"/>
            <ac:spMk id="10" creationId="{59598263-9497-69E7-4446-A9F91304EA9B}"/>
          </ac:spMkLst>
        </pc:spChg>
      </pc:sldChg>
    </pc:docChg>
  </pc:docChgLst>
  <pc:docChgLst>
    <pc:chgData name="Amol P Pathak" userId="S::pathak23@purdue.edu::47bd147e-9840-462f-be21-ca280fa2a27d" providerId="AD" clId="Web-{02784A9C-7B5C-4DED-9803-EEC461221080}"/>
    <pc:docChg chg="modSld">
      <pc:chgData name="Amol P Pathak" userId="S::pathak23@purdue.edu::47bd147e-9840-462f-be21-ca280fa2a27d" providerId="AD" clId="Web-{02784A9C-7B5C-4DED-9803-EEC461221080}" dt="2022-10-05T23:08:46.887" v="955" actId="20577"/>
      <pc:docMkLst>
        <pc:docMk/>
      </pc:docMkLst>
      <pc:sldChg chg="modSp">
        <pc:chgData name="Amol P Pathak" userId="S::pathak23@purdue.edu::47bd147e-9840-462f-be21-ca280fa2a27d" providerId="AD" clId="Web-{02784A9C-7B5C-4DED-9803-EEC461221080}" dt="2022-10-05T23:08:46.887" v="955" actId="20577"/>
        <pc:sldMkLst>
          <pc:docMk/>
          <pc:sldMk cId="3532222369" sldId="263"/>
        </pc:sldMkLst>
        <pc:spChg chg="mod">
          <ac:chgData name="Amol P Pathak" userId="S::pathak23@purdue.edu::47bd147e-9840-462f-be21-ca280fa2a27d" providerId="AD" clId="Web-{02784A9C-7B5C-4DED-9803-EEC461221080}" dt="2022-10-05T23:08:46.887" v="955" actId="20577"/>
          <ac:spMkLst>
            <pc:docMk/>
            <pc:sldMk cId="3532222369" sldId="263"/>
            <ac:spMk id="3" creationId="{ACB5F3A5-2FCE-1EA5-209B-AFCA1E7C0159}"/>
          </ac:spMkLst>
        </pc:spChg>
      </pc:sldChg>
    </pc:docChg>
  </pc:docChgLst>
  <pc:docChgLst>
    <pc:chgData name="Ambati, Yamini Praneetha" userId="S::ambati@purdue.edu::01ac42e9-046f-481e-af1c-1cb46001db37" providerId="AD" clId="Web-{3CB2D382-0ABE-410F-9ABE-CDAA1B3C2771}"/>
    <pc:docChg chg="addSld modSld">
      <pc:chgData name="Ambati, Yamini Praneetha" userId="S::ambati@purdue.edu::01ac42e9-046f-481e-af1c-1cb46001db37" providerId="AD" clId="Web-{3CB2D382-0ABE-410F-9ABE-CDAA1B3C2771}" dt="2022-10-05T22:06:04.479" v="15"/>
      <pc:docMkLst>
        <pc:docMk/>
      </pc:docMkLst>
      <pc:sldChg chg="delSp modSp add replId">
        <pc:chgData name="Ambati, Yamini Praneetha" userId="S::ambati@purdue.edu::01ac42e9-046f-481e-af1c-1cb46001db37" providerId="AD" clId="Web-{3CB2D382-0ABE-410F-9ABE-CDAA1B3C2771}" dt="2022-10-05T22:06:04.479" v="15"/>
        <pc:sldMkLst>
          <pc:docMk/>
          <pc:sldMk cId="2118318264" sldId="274"/>
        </pc:sldMkLst>
        <pc:spChg chg="mod">
          <ac:chgData name="Ambati, Yamini Praneetha" userId="S::ambati@purdue.edu::01ac42e9-046f-481e-af1c-1cb46001db37" providerId="AD" clId="Web-{3CB2D382-0ABE-410F-9ABE-CDAA1B3C2771}" dt="2022-10-05T22:06:01.354" v="13" actId="20577"/>
          <ac:spMkLst>
            <pc:docMk/>
            <pc:sldMk cId="2118318264" sldId="274"/>
            <ac:spMk id="9" creationId="{A9BCE990-85A9-8DB0-DFCF-1576082C71DB}"/>
          </ac:spMkLst>
        </pc:spChg>
        <pc:picChg chg="del">
          <ac:chgData name="Ambati, Yamini Praneetha" userId="S::ambati@purdue.edu::01ac42e9-046f-481e-af1c-1cb46001db37" providerId="AD" clId="Web-{3CB2D382-0ABE-410F-9ABE-CDAA1B3C2771}" dt="2022-10-05T22:06:04.479" v="15"/>
          <ac:picMkLst>
            <pc:docMk/>
            <pc:sldMk cId="2118318264" sldId="274"/>
            <ac:picMk id="5" creationId="{3C3C8E43-D894-5959-F6A9-262B9D064682}"/>
          </ac:picMkLst>
        </pc:picChg>
        <pc:picChg chg="del">
          <ac:chgData name="Ambati, Yamini Praneetha" userId="S::ambati@purdue.edu::01ac42e9-046f-481e-af1c-1cb46001db37" providerId="AD" clId="Web-{3CB2D382-0ABE-410F-9ABE-CDAA1B3C2771}" dt="2022-10-05T22:06:03.197" v="14"/>
          <ac:picMkLst>
            <pc:docMk/>
            <pc:sldMk cId="2118318264" sldId="274"/>
            <ac:picMk id="7" creationId="{735DD4F5-2B78-43B9-362F-573B7A053768}"/>
          </ac:picMkLst>
        </pc:picChg>
      </pc:sldChg>
    </pc:docChg>
  </pc:docChgLst>
  <pc:docChgLst>
    <pc:chgData name="Ambati, Yamini Praneetha" userId="S::ambati@purdue.edu::01ac42e9-046f-481e-af1c-1cb46001db37" providerId="AD" clId="Web-{7C9F226A-9DF2-431D-B146-1B372D32DFCA}"/>
    <pc:docChg chg="modSld">
      <pc:chgData name="Ambati, Yamini Praneetha" userId="S::ambati@purdue.edu::01ac42e9-046f-481e-af1c-1cb46001db37" providerId="AD" clId="Web-{7C9F226A-9DF2-431D-B146-1B372D32DFCA}" dt="2022-10-05T22:50:32.963" v="0" actId="14100"/>
      <pc:docMkLst>
        <pc:docMk/>
      </pc:docMkLst>
      <pc:sldChg chg="modSp">
        <pc:chgData name="Ambati, Yamini Praneetha" userId="S::ambati@purdue.edu::01ac42e9-046f-481e-af1c-1cb46001db37" providerId="AD" clId="Web-{7C9F226A-9DF2-431D-B146-1B372D32DFCA}" dt="2022-10-05T22:50:32.963" v="0" actId="14100"/>
        <pc:sldMkLst>
          <pc:docMk/>
          <pc:sldMk cId="2118318264" sldId="274"/>
        </pc:sldMkLst>
        <pc:spChg chg="mod">
          <ac:chgData name="Ambati, Yamini Praneetha" userId="S::ambati@purdue.edu::01ac42e9-046f-481e-af1c-1cb46001db37" providerId="AD" clId="Web-{7C9F226A-9DF2-431D-B146-1B372D32DFCA}" dt="2022-10-05T22:50:32.963" v="0" actId="14100"/>
          <ac:spMkLst>
            <pc:docMk/>
            <pc:sldMk cId="2118318264" sldId="274"/>
            <ac:spMk id="9" creationId="{A9BCE990-85A9-8DB0-DFCF-1576082C71DB}"/>
          </ac:spMkLst>
        </pc:spChg>
      </pc:sldChg>
    </pc:docChg>
  </pc:docChgLst>
  <pc:docChgLst>
    <pc:chgData name="Amol P Pathak" userId="S::pathak23@purdue.edu::47bd147e-9840-462f-be21-ca280fa2a27d" providerId="AD" clId="Web-{3ADF99C4-BD6A-4398-B1A5-879F46D02453}"/>
    <pc:docChg chg="modSld">
      <pc:chgData name="Amol P Pathak" userId="S::pathak23@purdue.edu::47bd147e-9840-462f-be21-ca280fa2a27d" providerId="AD" clId="Web-{3ADF99C4-BD6A-4398-B1A5-879F46D02453}" dt="2022-10-05T22:35:02.723" v="69" actId="20577"/>
      <pc:docMkLst>
        <pc:docMk/>
      </pc:docMkLst>
      <pc:sldChg chg="delSp">
        <pc:chgData name="Amol P Pathak" userId="S::pathak23@purdue.edu::47bd147e-9840-462f-be21-ca280fa2a27d" providerId="AD" clId="Web-{3ADF99C4-BD6A-4398-B1A5-879F46D02453}" dt="2022-10-05T22:27:53.773" v="64"/>
        <pc:sldMkLst>
          <pc:docMk/>
          <pc:sldMk cId="2923451356" sldId="259"/>
        </pc:sldMkLst>
        <pc:grpChg chg="del">
          <ac:chgData name="Amol P Pathak" userId="S::pathak23@purdue.edu::47bd147e-9840-462f-be21-ca280fa2a27d" providerId="AD" clId="Web-{3ADF99C4-BD6A-4398-B1A5-879F46D02453}" dt="2022-10-05T22:27:53.773" v="64"/>
          <ac:grpSpMkLst>
            <pc:docMk/>
            <pc:sldMk cId="2923451356" sldId="259"/>
            <ac:grpSpMk id="26" creationId="{00C572FB-F7B0-08EF-D530-8A6DE880F6DC}"/>
          </ac:grpSpMkLst>
        </pc:grpChg>
        <pc:grpChg chg="del">
          <ac:chgData name="Amol P Pathak" userId="S::pathak23@purdue.edu::47bd147e-9840-462f-be21-ca280fa2a27d" providerId="AD" clId="Web-{3ADF99C4-BD6A-4398-B1A5-879F46D02453}" dt="2022-10-05T22:27:50.960" v="63"/>
          <ac:grpSpMkLst>
            <pc:docMk/>
            <pc:sldMk cId="2923451356" sldId="259"/>
            <ac:grpSpMk id="45" creationId="{1303C379-F4FD-1751-8D22-3B4BE1880A8A}"/>
          </ac:grpSpMkLst>
        </pc:grpChg>
        <pc:grpChg chg="del">
          <ac:chgData name="Amol P Pathak" userId="S::pathak23@purdue.edu::47bd147e-9840-462f-be21-ca280fa2a27d" providerId="AD" clId="Web-{3ADF99C4-BD6A-4398-B1A5-879F46D02453}" dt="2022-10-05T22:27:48.820" v="62"/>
          <ac:grpSpMkLst>
            <pc:docMk/>
            <pc:sldMk cId="2923451356" sldId="259"/>
            <ac:grpSpMk id="46" creationId="{F5A59378-F2A1-7F70-7F2D-15CABC6ED95D}"/>
          </ac:grpSpMkLst>
        </pc:grpChg>
        <pc:grpChg chg="del">
          <ac:chgData name="Amol P Pathak" userId="S::pathak23@purdue.edu::47bd147e-9840-462f-be21-ca280fa2a27d" providerId="AD" clId="Web-{3ADF99C4-BD6A-4398-B1A5-879F46D02453}" dt="2022-10-05T22:27:44.866" v="61"/>
          <ac:grpSpMkLst>
            <pc:docMk/>
            <pc:sldMk cId="2923451356" sldId="259"/>
            <ac:grpSpMk id="47" creationId="{AF4CF519-1CBE-DF3A-7E5C-FC64ACC37F90}"/>
          </ac:grpSpMkLst>
        </pc:grpChg>
      </pc:sldChg>
      <pc:sldChg chg="modSp">
        <pc:chgData name="Amol P Pathak" userId="S::pathak23@purdue.edu::47bd147e-9840-462f-be21-ca280fa2a27d" providerId="AD" clId="Web-{3ADF99C4-BD6A-4398-B1A5-879F46D02453}" dt="2022-10-05T22:35:02.723" v="69" actId="20577"/>
        <pc:sldMkLst>
          <pc:docMk/>
          <pc:sldMk cId="1375630830" sldId="270"/>
        </pc:sldMkLst>
        <pc:spChg chg="mod">
          <ac:chgData name="Amol P Pathak" userId="S::pathak23@purdue.edu::47bd147e-9840-462f-be21-ca280fa2a27d" providerId="AD" clId="Web-{3ADF99C4-BD6A-4398-B1A5-879F46D02453}" dt="2022-10-05T22:35:02.723" v="69" actId="20577"/>
          <ac:spMkLst>
            <pc:docMk/>
            <pc:sldMk cId="1375630830" sldId="270"/>
            <ac:spMk id="21" creationId="{41D69C2C-8181-97B3-1FC8-26C4434212E2}"/>
          </ac:spMkLst>
        </pc:spChg>
      </pc:sldChg>
      <pc:sldChg chg="modSp">
        <pc:chgData name="Amol P Pathak" userId="S::pathak23@purdue.edu::47bd147e-9840-462f-be21-ca280fa2a27d" providerId="AD" clId="Web-{3ADF99C4-BD6A-4398-B1A5-879F46D02453}" dt="2022-10-05T22:26:45.146" v="60" actId="20577"/>
        <pc:sldMkLst>
          <pc:docMk/>
          <pc:sldMk cId="4096224041" sldId="273"/>
        </pc:sldMkLst>
        <pc:spChg chg="mod">
          <ac:chgData name="Amol P Pathak" userId="S::pathak23@purdue.edu::47bd147e-9840-462f-be21-ca280fa2a27d" providerId="AD" clId="Web-{3ADF99C4-BD6A-4398-B1A5-879F46D02453}" dt="2022-10-05T22:26:45.146" v="60" actId="20577"/>
          <ac:spMkLst>
            <pc:docMk/>
            <pc:sldMk cId="4096224041" sldId="273"/>
            <ac:spMk id="3" creationId="{522F4B58-F8A6-CAEA-AD56-D8B5CA9A5C40}"/>
          </ac:spMkLst>
        </pc:spChg>
      </pc:sldChg>
    </pc:docChg>
  </pc:docChgLst>
  <pc:docChgLst>
    <pc:chgData name="Ramshetty, Rachana" userId="S::rramshet@purdue.edu::ffc3645f-84e6-4192-b921-d1eb90727cde" providerId="AD" clId="Web-{8E955BD2-2886-4418-8818-7DAC3F351901}"/>
    <pc:docChg chg="mod">
      <pc:chgData name="Ramshetty, Rachana" userId="S::rramshet@purdue.edu::ffc3645f-84e6-4192-b921-d1eb90727cde" providerId="AD" clId="Web-{8E955BD2-2886-4418-8818-7DAC3F351901}" dt="2023-06-01T13:47:37.889" v="0" actId="33475"/>
      <pc:docMkLst>
        <pc:docMk/>
      </pc:docMkLst>
    </pc:docChg>
  </pc:docChgLst>
</pc:chgInfo>
</file>

<file path=ppt/comments/modernComment_104_D539923F.xml><?xml version="1.0" encoding="utf-8"?>
<p188:cmLst xmlns:a="http://schemas.openxmlformats.org/drawingml/2006/main" xmlns:r="http://schemas.openxmlformats.org/officeDocument/2006/relationships" xmlns:p188="http://schemas.microsoft.com/office/powerpoint/2018/8/main">
  <p188:cm id="{A675D7EE-E5A4-4694-B4E0-E60E742DEB33}" authorId="{F3741573-B37F-ACBD-D313-24BEC29D3DD4}" status="resolved" created="2022-10-06T00:59:40.082" complete="100000">
    <ac:deMkLst xmlns:ac="http://schemas.microsoft.com/office/drawing/2013/main/command">
      <pc:docMk xmlns:pc="http://schemas.microsoft.com/office/powerpoint/2013/main/command"/>
      <pc:sldMk xmlns:pc="http://schemas.microsoft.com/office/powerpoint/2013/main/command" cId="3577319999" sldId="260"/>
      <ac:spMk id="2" creationId="{99376A9A-143E-0874-1EB5-DCEA0FCAA7D8}"/>
    </ac:deMkLst>
    <p188:txBody>
      <a:bodyPr/>
      <a:lstStyle/>
      <a:p>
        <a:r>
          <a:rPr lang="en-US"/>
          <a:t>[@Mandeep Singh Bikramjit Rahi]</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C17AA5-1B3D-405D-83A8-F47C82FC2E86}" type="doc">
      <dgm:prSet loTypeId="urn:microsoft.com/office/officeart/2005/8/layout/hProcess9" loCatId="process" qsTypeId="urn:microsoft.com/office/officeart/2005/8/quickstyle/simple1" qsCatId="simple" csTypeId="urn:microsoft.com/office/officeart/2005/8/colors/accent1_2" csCatId="accent1" phldr="1"/>
      <dgm:spPr/>
    </dgm:pt>
    <dgm:pt modelId="{917DA402-EAF7-4060-93F4-C7005DCA7988}">
      <dgm:prSet phldr="0"/>
      <dgm:spPr/>
      <dgm:t>
        <a:bodyPr/>
        <a:lstStyle/>
        <a:p>
          <a:pPr algn="ctr" rtl="0"/>
          <a:r>
            <a:rPr lang="en-US"/>
            <a:t>Understood Business Scenario</a:t>
          </a:r>
        </a:p>
      </dgm:t>
    </dgm:pt>
    <dgm:pt modelId="{BA9F0005-E1F3-43F8-B259-A2E606BCDE4C}" type="parTrans" cxnId="{4AE52BF7-193A-449E-BC50-241F75E82648}">
      <dgm:prSet/>
      <dgm:spPr/>
      <dgm:t>
        <a:bodyPr/>
        <a:lstStyle/>
        <a:p>
          <a:endParaRPr lang="en-US"/>
        </a:p>
      </dgm:t>
    </dgm:pt>
    <dgm:pt modelId="{1E3A4BA5-B6B7-4616-B0F3-1B0068C2CEB7}" type="sibTrans" cxnId="{4AE52BF7-193A-449E-BC50-241F75E82648}">
      <dgm:prSet/>
      <dgm:spPr/>
      <dgm:t>
        <a:bodyPr/>
        <a:lstStyle/>
        <a:p>
          <a:endParaRPr lang="en-US"/>
        </a:p>
      </dgm:t>
    </dgm:pt>
    <dgm:pt modelId="{00C2C965-54A7-45AD-AABB-6E35B6E96C72}">
      <dgm:prSet phldr="0"/>
      <dgm:spPr/>
      <dgm:t>
        <a:bodyPr/>
        <a:lstStyle/>
        <a:p>
          <a:pPr algn="ctr"/>
          <a:r>
            <a:rPr lang="en-US"/>
            <a:t>Designed a conceptual model of the Database</a:t>
          </a:r>
        </a:p>
      </dgm:t>
    </dgm:pt>
    <dgm:pt modelId="{1EBDDC45-8225-4D9B-AB43-77499646E5E6}" type="parTrans" cxnId="{52A96F98-6DBD-4EEB-A07C-965553B156CD}">
      <dgm:prSet/>
      <dgm:spPr/>
      <dgm:t>
        <a:bodyPr/>
        <a:lstStyle/>
        <a:p>
          <a:endParaRPr lang="en-US"/>
        </a:p>
      </dgm:t>
    </dgm:pt>
    <dgm:pt modelId="{34EBF929-D735-4B9B-B459-C40514C8C683}" type="sibTrans" cxnId="{52A96F98-6DBD-4EEB-A07C-965553B156CD}">
      <dgm:prSet/>
      <dgm:spPr/>
      <dgm:t>
        <a:bodyPr/>
        <a:lstStyle/>
        <a:p>
          <a:endParaRPr lang="en-US"/>
        </a:p>
      </dgm:t>
    </dgm:pt>
    <dgm:pt modelId="{3063ECD6-54B6-4D67-9907-810E1A8036DA}">
      <dgm:prSet phldr="0"/>
      <dgm:spPr/>
      <dgm:t>
        <a:bodyPr/>
        <a:lstStyle/>
        <a:p>
          <a:pPr algn="ctr"/>
          <a:r>
            <a:rPr lang="en-US"/>
            <a:t>Designed ER Diagram</a:t>
          </a:r>
        </a:p>
      </dgm:t>
    </dgm:pt>
    <dgm:pt modelId="{68382085-8E56-4FFE-84FC-AD1DD784B2E6}" type="parTrans" cxnId="{FD0F79F2-A020-4A5F-A16B-78598B9F4F0A}">
      <dgm:prSet/>
      <dgm:spPr/>
      <dgm:t>
        <a:bodyPr/>
        <a:lstStyle/>
        <a:p>
          <a:endParaRPr lang="en-US"/>
        </a:p>
      </dgm:t>
    </dgm:pt>
    <dgm:pt modelId="{82B81EDD-139D-4B7E-985F-63B497C397F6}" type="sibTrans" cxnId="{FD0F79F2-A020-4A5F-A16B-78598B9F4F0A}">
      <dgm:prSet/>
      <dgm:spPr/>
      <dgm:t>
        <a:bodyPr/>
        <a:lstStyle/>
        <a:p>
          <a:endParaRPr lang="en-US"/>
        </a:p>
      </dgm:t>
    </dgm:pt>
    <dgm:pt modelId="{C9268DAD-D514-459E-B783-0CEC115E36FC}">
      <dgm:prSet phldr="0"/>
      <dgm:spPr/>
      <dgm:t>
        <a:bodyPr/>
        <a:lstStyle/>
        <a:p>
          <a:pPr algn="ctr"/>
          <a:r>
            <a:rPr lang="en-US"/>
            <a:t>Prepared Relational Schema</a:t>
          </a:r>
        </a:p>
      </dgm:t>
    </dgm:pt>
    <dgm:pt modelId="{1B99DEF0-6488-40E1-A681-BFAABF60B496}" type="parTrans" cxnId="{4C7B2C03-A8F8-41FF-8E76-E637CC3F98A2}">
      <dgm:prSet/>
      <dgm:spPr/>
      <dgm:t>
        <a:bodyPr/>
        <a:lstStyle/>
        <a:p>
          <a:endParaRPr lang="en-US"/>
        </a:p>
      </dgm:t>
    </dgm:pt>
    <dgm:pt modelId="{D4848F39-444E-4CAE-945D-9947EC0465E6}" type="sibTrans" cxnId="{4C7B2C03-A8F8-41FF-8E76-E637CC3F98A2}">
      <dgm:prSet/>
      <dgm:spPr/>
      <dgm:t>
        <a:bodyPr/>
        <a:lstStyle/>
        <a:p>
          <a:endParaRPr lang="en-US"/>
        </a:p>
      </dgm:t>
    </dgm:pt>
    <dgm:pt modelId="{069BB870-992D-40A0-90D3-4A7F67046CAE}">
      <dgm:prSet phldr="0"/>
      <dgm:spPr/>
      <dgm:t>
        <a:bodyPr/>
        <a:lstStyle/>
        <a:p>
          <a:pPr algn="ctr"/>
          <a:r>
            <a:rPr lang="en-US"/>
            <a:t>Organized data</a:t>
          </a:r>
        </a:p>
      </dgm:t>
    </dgm:pt>
    <dgm:pt modelId="{D6F37B8A-25B8-4AED-B561-618C491FE5D9}" type="parTrans" cxnId="{999F4C64-3C62-473E-BBA2-4D51A209764F}">
      <dgm:prSet/>
      <dgm:spPr/>
      <dgm:t>
        <a:bodyPr/>
        <a:lstStyle/>
        <a:p>
          <a:endParaRPr lang="en-US"/>
        </a:p>
      </dgm:t>
    </dgm:pt>
    <dgm:pt modelId="{6F1E06C5-A35A-474F-91D4-F7EF6C947CD5}" type="sibTrans" cxnId="{999F4C64-3C62-473E-BBA2-4D51A209764F}">
      <dgm:prSet/>
      <dgm:spPr/>
      <dgm:t>
        <a:bodyPr/>
        <a:lstStyle/>
        <a:p>
          <a:endParaRPr lang="en-US"/>
        </a:p>
      </dgm:t>
    </dgm:pt>
    <dgm:pt modelId="{467EBFFC-083F-4ED5-B474-E66881360C8C}">
      <dgm:prSet phldr="0"/>
      <dgm:spPr/>
      <dgm:t>
        <a:bodyPr/>
        <a:lstStyle/>
        <a:p>
          <a:pPr algn="ctr"/>
          <a:r>
            <a:rPr lang="en-US"/>
            <a:t>Implemented Database to MySQL Server</a:t>
          </a:r>
        </a:p>
      </dgm:t>
    </dgm:pt>
    <dgm:pt modelId="{60A0FB41-6619-4C37-92EC-E6277C8E8D9E}" type="parTrans" cxnId="{C2471684-9177-45E0-B23D-EC4C4E8D961A}">
      <dgm:prSet/>
      <dgm:spPr/>
      <dgm:t>
        <a:bodyPr/>
        <a:lstStyle/>
        <a:p>
          <a:endParaRPr lang="en-US"/>
        </a:p>
      </dgm:t>
    </dgm:pt>
    <dgm:pt modelId="{031EB7E8-9FE8-44F9-A098-4D974FC4C806}" type="sibTrans" cxnId="{C2471684-9177-45E0-B23D-EC4C4E8D961A}">
      <dgm:prSet/>
      <dgm:spPr/>
      <dgm:t>
        <a:bodyPr/>
        <a:lstStyle/>
        <a:p>
          <a:endParaRPr lang="en-US"/>
        </a:p>
      </dgm:t>
    </dgm:pt>
    <dgm:pt modelId="{ACD449DF-EE38-4AD3-B342-16D11FC61C0F}">
      <dgm:prSet phldr="0"/>
      <dgm:spPr/>
      <dgm:t>
        <a:bodyPr/>
        <a:lstStyle/>
        <a:p>
          <a:pPr algn="ctr"/>
          <a:r>
            <a:rPr lang="en-US"/>
            <a:t>Prepared and Executed test queries on Database.</a:t>
          </a:r>
        </a:p>
      </dgm:t>
    </dgm:pt>
    <dgm:pt modelId="{D763A6FF-FD94-492E-85B3-6718E8D57FCA}" type="parTrans" cxnId="{09AC3C6B-158E-4D2B-8885-DDDB2B891A37}">
      <dgm:prSet/>
      <dgm:spPr/>
      <dgm:t>
        <a:bodyPr/>
        <a:lstStyle/>
        <a:p>
          <a:endParaRPr lang="en-US"/>
        </a:p>
      </dgm:t>
    </dgm:pt>
    <dgm:pt modelId="{72E5B13E-F7F5-452B-A105-7B6F7AC85AF5}" type="sibTrans" cxnId="{09AC3C6B-158E-4D2B-8885-DDDB2B891A37}">
      <dgm:prSet/>
      <dgm:spPr/>
      <dgm:t>
        <a:bodyPr/>
        <a:lstStyle/>
        <a:p>
          <a:endParaRPr lang="en-US"/>
        </a:p>
      </dgm:t>
    </dgm:pt>
    <dgm:pt modelId="{FB8EFE0B-328C-430B-B49A-55CD8EFFD689}" type="pres">
      <dgm:prSet presAssocID="{6EC17AA5-1B3D-405D-83A8-F47C82FC2E86}" presName="CompostProcess" presStyleCnt="0">
        <dgm:presLayoutVars>
          <dgm:dir/>
          <dgm:resizeHandles val="exact"/>
        </dgm:presLayoutVars>
      </dgm:prSet>
      <dgm:spPr/>
    </dgm:pt>
    <dgm:pt modelId="{2CB1DE1F-821B-4E8F-8C5F-0A614D7FF329}" type="pres">
      <dgm:prSet presAssocID="{6EC17AA5-1B3D-405D-83A8-F47C82FC2E86}" presName="arrow" presStyleLbl="bgShp" presStyleIdx="0" presStyleCnt="1"/>
      <dgm:spPr/>
    </dgm:pt>
    <dgm:pt modelId="{0C65BF39-F781-4465-9A7F-DC929BB99F06}" type="pres">
      <dgm:prSet presAssocID="{6EC17AA5-1B3D-405D-83A8-F47C82FC2E86}" presName="linearProcess" presStyleCnt="0"/>
      <dgm:spPr/>
    </dgm:pt>
    <dgm:pt modelId="{12C78ACE-89F0-4543-9C58-1339A7ACE1EC}" type="pres">
      <dgm:prSet presAssocID="{917DA402-EAF7-4060-93F4-C7005DCA7988}" presName="textNode" presStyleLbl="node1" presStyleIdx="0" presStyleCnt="7">
        <dgm:presLayoutVars>
          <dgm:bulletEnabled val="1"/>
        </dgm:presLayoutVars>
      </dgm:prSet>
      <dgm:spPr/>
    </dgm:pt>
    <dgm:pt modelId="{9166E19B-FEB1-4A3D-9F63-97C113ED2C4A}" type="pres">
      <dgm:prSet presAssocID="{1E3A4BA5-B6B7-4616-B0F3-1B0068C2CEB7}" presName="sibTrans" presStyleCnt="0"/>
      <dgm:spPr/>
    </dgm:pt>
    <dgm:pt modelId="{A096D02A-8C96-46F3-AAF2-8CA9759220E5}" type="pres">
      <dgm:prSet presAssocID="{00C2C965-54A7-45AD-AABB-6E35B6E96C72}" presName="textNode" presStyleLbl="node1" presStyleIdx="1" presStyleCnt="7">
        <dgm:presLayoutVars>
          <dgm:bulletEnabled val="1"/>
        </dgm:presLayoutVars>
      </dgm:prSet>
      <dgm:spPr/>
    </dgm:pt>
    <dgm:pt modelId="{FF5B318E-D33C-41A6-9250-3C16730496F1}" type="pres">
      <dgm:prSet presAssocID="{34EBF929-D735-4B9B-B459-C40514C8C683}" presName="sibTrans" presStyleCnt="0"/>
      <dgm:spPr/>
    </dgm:pt>
    <dgm:pt modelId="{DB69F077-88CD-4136-A08C-8FB48295A362}" type="pres">
      <dgm:prSet presAssocID="{3063ECD6-54B6-4D67-9907-810E1A8036DA}" presName="textNode" presStyleLbl="node1" presStyleIdx="2" presStyleCnt="7">
        <dgm:presLayoutVars>
          <dgm:bulletEnabled val="1"/>
        </dgm:presLayoutVars>
      </dgm:prSet>
      <dgm:spPr/>
    </dgm:pt>
    <dgm:pt modelId="{5E13CB12-DB7C-4906-A5B1-05D88C1CA663}" type="pres">
      <dgm:prSet presAssocID="{82B81EDD-139D-4B7E-985F-63B497C397F6}" presName="sibTrans" presStyleCnt="0"/>
      <dgm:spPr/>
    </dgm:pt>
    <dgm:pt modelId="{A8E153A7-5E91-4EE0-8B2C-7AB8E65D603C}" type="pres">
      <dgm:prSet presAssocID="{C9268DAD-D514-459E-B783-0CEC115E36FC}" presName="textNode" presStyleLbl="node1" presStyleIdx="3" presStyleCnt="7">
        <dgm:presLayoutVars>
          <dgm:bulletEnabled val="1"/>
        </dgm:presLayoutVars>
      </dgm:prSet>
      <dgm:spPr/>
    </dgm:pt>
    <dgm:pt modelId="{A9C2D35E-A28B-45B5-B1C7-608521CD8BE0}" type="pres">
      <dgm:prSet presAssocID="{D4848F39-444E-4CAE-945D-9947EC0465E6}" presName="sibTrans" presStyleCnt="0"/>
      <dgm:spPr/>
    </dgm:pt>
    <dgm:pt modelId="{B4E6A049-E14B-45BF-B046-96E04690B30D}" type="pres">
      <dgm:prSet presAssocID="{069BB870-992D-40A0-90D3-4A7F67046CAE}" presName="textNode" presStyleLbl="node1" presStyleIdx="4" presStyleCnt="7">
        <dgm:presLayoutVars>
          <dgm:bulletEnabled val="1"/>
        </dgm:presLayoutVars>
      </dgm:prSet>
      <dgm:spPr/>
    </dgm:pt>
    <dgm:pt modelId="{29E21BC7-CD4B-4E10-9D79-FBC99CDA753B}" type="pres">
      <dgm:prSet presAssocID="{6F1E06C5-A35A-474F-91D4-F7EF6C947CD5}" presName="sibTrans" presStyleCnt="0"/>
      <dgm:spPr/>
    </dgm:pt>
    <dgm:pt modelId="{4FA5630A-C9EC-4C93-8B39-31261DC2C73A}" type="pres">
      <dgm:prSet presAssocID="{467EBFFC-083F-4ED5-B474-E66881360C8C}" presName="textNode" presStyleLbl="node1" presStyleIdx="5" presStyleCnt="7">
        <dgm:presLayoutVars>
          <dgm:bulletEnabled val="1"/>
        </dgm:presLayoutVars>
      </dgm:prSet>
      <dgm:spPr/>
    </dgm:pt>
    <dgm:pt modelId="{FC130D5C-786E-4266-AE38-AF980266B2B2}" type="pres">
      <dgm:prSet presAssocID="{031EB7E8-9FE8-44F9-A098-4D974FC4C806}" presName="sibTrans" presStyleCnt="0"/>
      <dgm:spPr/>
    </dgm:pt>
    <dgm:pt modelId="{4E3736D6-1FC4-4F24-BC9F-58BFF0A5EB1C}" type="pres">
      <dgm:prSet presAssocID="{ACD449DF-EE38-4AD3-B342-16D11FC61C0F}" presName="textNode" presStyleLbl="node1" presStyleIdx="6" presStyleCnt="7">
        <dgm:presLayoutVars>
          <dgm:bulletEnabled val="1"/>
        </dgm:presLayoutVars>
      </dgm:prSet>
      <dgm:spPr/>
    </dgm:pt>
  </dgm:ptLst>
  <dgm:cxnLst>
    <dgm:cxn modelId="{4C7B2C03-A8F8-41FF-8E76-E637CC3F98A2}" srcId="{6EC17AA5-1B3D-405D-83A8-F47C82FC2E86}" destId="{C9268DAD-D514-459E-B783-0CEC115E36FC}" srcOrd="3" destOrd="0" parTransId="{1B99DEF0-6488-40E1-A681-BFAABF60B496}" sibTransId="{D4848F39-444E-4CAE-945D-9947EC0465E6}"/>
    <dgm:cxn modelId="{490BA236-782B-4D41-9D29-4F211A1E6ABF}" type="presOf" srcId="{6EC17AA5-1B3D-405D-83A8-F47C82FC2E86}" destId="{FB8EFE0B-328C-430B-B49A-55CD8EFFD689}" srcOrd="0" destOrd="0" presId="urn:microsoft.com/office/officeart/2005/8/layout/hProcess9"/>
    <dgm:cxn modelId="{1A98BB62-8114-43FF-A816-6333201BF23B}" type="presOf" srcId="{00C2C965-54A7-45AD-AABB-6E35B6E96C72}" destId="{A096D02A-8C96-46F3-AAF2-8CA9759220E5}" srcOrd="0" destOrd="0" presId="urn:microsoft.com/office/officeart/2005/8/layout/hProcess9"/>
    <dgm:cxn modelId="{BE8FEC43-A64E-43CE-BED9-28655B00BEE0}" type="presOf" srcId="{917DA402-EAF7-4060-93F4-C7005DCA7988}" destId="{12C78ACE-89F0-4543-9C58-1339A7ACE1EC}" srcOrd="0" destOrd="0" presId="urn:microsoft.com/office/officeart/2005/8/layout/hProcess9"/>
    <dgm:cxn modelId="{999F4C64-3C62-473E-BBA2-4D51A209764F}" srcId="{6EC17AA5-1B3D-405D-83A8-F47C82FC2E86}" destId="{069BB870-992D-40A0-90D3-4A7F67046CAE}" srcOrd="4" destOrd="0" parTransId="{D6F37B8A-25B8-4AED-B561-618C491FE5D9}" sibTransId="{6F1E06C5-A35A-474F-91D4-F7EF6C947CD5}"/>
    <dgm:cxn modelId="{09AC3C6B-158E-4D2B-8885-DDDB2B891A37}" srcId="{6EC17AA5-1B3D-405D-83A8-F47C82FC2E86}" destId="{ACD449DF-EE38-4AD3-B342-16D11FC61C0F}" srcOrd="6" destOrd="0" parTransId="{D763A6FF-FD94-492E-85B3-6718E8D57FCA}" sibTransId="{72E5B13E-F7F5-452B-A105-7B6F7AC85AF5}"/>
    <dgm:cxn modelId="{C2471684-9177-45E0-B23D-EC4C4E8D961A}" srcId="{6EC17AA5-1B3D-405D-83A8-F47C82FC2E86}" destId="{467EBFFC-083F-4ED5-B474-E66881360C8C}" srcOrd="5" destOrd="0" parTransId="{60A0FB41-6619-4C37-92EC-E6277C8E8D9E}" sibTransId="{031EB7E8-9FE8-44F9-A098-4D974FC4C806}"/>
    <dgm:cxn modelId="{52A96F98-6DBD-4EEB-A07C-965553B156CD}" srcId="{6EC17AA5-1B3D-405D-83A8-F47C82FC2E86}" destId="{00C2C965-54A7-45AD-AABB-6E35B6E96C72}" srcOrd="1" destOrd="0" parTransId="{1EBDDC45-8225-4D9B-AB43-77499646E5E6}" sibTransId="{34EBF929-D735-4B9B-B459-C40514C8C683}"/>
    <dgm:cxn modelId="{908087C8-545B-4F79-A73D-03986CCF98B9}" type="presOf" srcId="{C9268DAD-D514-459E-B783-0CEC115E36FC}" destId="{A8E153A7-5E91-4EE0-8B2C-7AB8E65D603C}" srcOrd="0" destOrd="0" presId="urn:microsoft.com/office/officeart/2005/8/layout/hProcess9"/>
    <dgm:cxn modelId="{046D48D8-3165-4680-BFFE-01FABC6328B6}" type="presOf" srcId="{ACD449DF-EE38-4AD3-B342-16D11FC61C0F}" destId="{4E3736D6-1FC4-4F24-BC9F-58BFF0A5EB1C}" srcOrd="0" destOrd="0" presId="urn:microsoft.com/office/officeart/2005/8/layout/hProcess9"/>
    <dgm:cxn modelId="{8BBA5AE1-F73A-4B87-A221-C5FAC029F413}" type="presOf" srcId="{069BB870-992D-40A0-90D3-4A7F67046CAE}" destId="{B4E6A049-E14B-45BF-B046-96E04690B30D}" srcOrd="0" destOrd="0" presId="urn:microsoft.com/office/officeart/2005/8/layout/hProcess9"/>
    <dgm:cxn modelId="{996B91EF-DFEF-4AC9-A432-08A98D50F18B}" type="presOf" srcId="{3063ECD6-54B6-4D67-9907-810E1A8036DA}" destId="{DB69F077-88CD-4136-A08C-8FB48295A362}" srcOrd="0" destOrd="0" presId="urn:microsoft.com/office/officeart/2005/8/layout/hProcess9"/>
    <dgm:cxn modelId="{FD0F79F2-A020-4A5F-A16B-78598B9F4F0A}" srcId="{6EC17AA5-1B3D-405D-83A8-F47C82FC2E86}" destId="{3063ECD6-54B6-4D67-9907-810E1A8036DA}" srcOrd="2" destOrd="0" parTransId="{68382085-8E56-4FFE-84FC-AD1DD784B2E6}" sibTransId="{82B81EDD-139D-4B7E-985F-63B497C397F6}"/>
    <dgm:cxn modelId="{4AE52BF7-193A-449E-BC50-241F75E82648}" srcId="{6EC17AA5-1B3D-405D-83A8-F47C82FC2E86}" destId="{917DA402-EAF7-4060-93F4-C7005DCA7988}" srcOrd="0" destOrd="0" parTransId="{BA9F0005-E1F3-43F8-B259-A2E606BCDE4C}" sibTransId="{1E3A4BA5-B6B7-4616-B0F3-1B0068C2CEB7}"/>
    <dgm:cxn modelId="{4963CAFB-C74C-4258-B876-96B855342ED1}" type="presOf" srcId="{467EBFFC-083F-4ED5-B474-E66881360C8C}" destId="{4FA5630A-C9EC-4C93-8B39-31261DC2C73A}" srcOrd="0" destOrd="0" presId="urn:microsoft.com/office/officeart/2005/8/layout/hProcess9"/>
    <dgm:cxn modelId="{1F7E0544-349E-4235-AEF4-BE693872C60F}" type="presParOf" srcId="{FB8EFE0B-328C-430B-B49A-55CD8EFFD689}" destId="{2CB1DE1F-821B-4E8F-8C5F-0A614D7FF329}" srcOrd="0" destOrd="0" presId="urn:microsoft.com/office/officeart/2005/8/layout/hProcess9"/>
    <dgm:cxn modelId="{7993C641-A374-4CF3-99D7-A7C0315F183F}" type="presParOf" srcId="{FB8EFE0B-328C-430B-B49A-55CD8EFFD689}" destId="{0C65BF39-F781-4465-9A7F-DC929BB99F06}" srcOrd="1" destOrd="0" presId="urn:microsoft.com/office/officeart/2005/8/layout/hProcess9"/>
    <dgm:cxn modelId="{67DB5C44-FE91-4023-A496-1F2CEE7B9C34}" type="presParOf" srcId="{0C65BF39-F781-4465-9A7F-DC929BB99F06}" destId="{12C78ACE-89F0-4543-9C58-1339A7ACE1EC}" srcOrd="0" destOrd="0" presId="urn:microsoft.com/office/officeart/2005/8/layout/hProcess9"/>
    <dgm:cxn modelId="{A7240F7B-6072-414F-9877-3CAC2DC659A8}" type="presParOf" srcId="{0C65BF39-F781-4465-9A7F-DC929BB99F06}" destId="{9166E19B-FEB1-4A3D-9F63-97C113ED2C4A}" srcOrd="1" destOrd="0" presId="urn:microsoft.com/office/officeart/2005/8/layout/hProcess9"/>
    <dgm:cxn modelId="{DEB1FCD1-B27C-4F98-80E6-B4CDDC97BC14}" type="presParOf" srcId="{0C65BF39-F781-4465-9A7F-DC929BB99F06}" destId="{A096D02A-8C96-46F3-AAF2-8CA9759220E5}" srcOrd="2" destOrd="0" presId="urn:microsoft.com/office/officeart/2005/8/layout/hProcess9"/>
    <dgm:cxn modelId="{5535FDF1-150A-4C1E-9D0D-89A18B5A4EE9}" type="presParOf" srcId="{0C65BF39-F781-4465-9A7F-DC929BB99F06}" destId="{FF5B318E-D33C-41A6-9250-3C16730496F1}" srcOrd="3" destOrd="0" presId="urn:microsoft.com/office/officeart/2005/8/layout/hProcess9"/>
    <dgm:cxn modelId="{A783EF76-9F9F-4399-AAA6-E7BBAD322A44}" type="presParOf" srcId="{0C65BF39-F781-4465-9A7F-DC929BB99F06}" destId="{DB69F077-88CD-4136-A08C-8FB48295A362}" srcOrd="4" destOrd="0" presId="urn:microsoft.com/office/officeart/2005/8/layout/hProcess9"/>
    <dgm:cxn modelId="{B51D5DBE-6359-4C8C-9A4F-E03607297646}" type="presParOf" srcId="{0C65BF39-F781-4465-9A7F-DC929BB99F06}" destId="{5E13CB12-DB7C-4906-A5B1-05D88C1CA663}" srcOrd="5" destOrd="0" presId="urn:microsoft.com/office/officeart/2005/8/layout/hProcess9"/>
    <dgm:cxn modelId="{7CFB08C9-B33C-4F2E-86C2-C71E1341940A}" type="presParOf" srcId="{0C65BF39-F781-4465-9A7F-DC929BB99F06}" destId="{A8E153A7-5E91-4EE0-8B2C-7AB8E65D603C}" srcOrd="6" destOrd="0" presId="urn:microsoft.com/office/officeart/2005/8/layout/hProcess9"/>
    <dgm:cxn modelId="{DBAD5517-1DE9-4A2A-AF93-16D4BB5F3CD7}" type="presParOf" srcId="{0C65BF39-F781-4465-9A7F-DC929BB99F06}" destId="{A9C2D35E-A28B-45B5-B1C7-608521CD8BE0}" srcOrd="7" destOrd="0" presId="urn:microsoft.com/office/officeart/2005/8/layout/hProcess9"/>
    <dgm:cxn modelId="{31125B36-55BD-42A9-B2D4-1ECC1D31EFF8}" type="presParOf" srcId="{0C65BF39-F781-4465-9A7F-DC929BB99F06}" destId="{B4E6A049-E14B-45BF-B046-96E04690B30D}" srcOrd="8" destOrd="0" presId="urn:microsoft.com/office/officeart/2005/8/layout/hProcess9"/>
    <dgm:cxn modelId="{C7FC550D-6C51-4B86-AF25-B5F526BD868C}" type="presParOf" srcId="{0C65BF39-F781-4465-9A7F-DC929BB99F06}" destId="{29E21BC7-CD4B-4E10-9D79-FBC99CDA753B}" srcOrd="9" destOrd="0" presId="urn:microsoft.com/office/officeart/2005/8/layout/hProcess9"/>
    <dgm:cxn modelId="{243D0C37-C073-47B9-A296-46327BB5CA06}" type="presParOf" srcId="{0C65BF39-F781-4465-9A7F-DC929BB99F06}" destId="{4FA5630A-C9EC-4C93-8B39-31261DC2C73A}" srcOrd="10" destOrd="0" presId="urn:microsoft.com/office/officeart/2005/8/layout/hProcess9"/>
    <dgm:cxn modelId="{93B4F23B-6CE1-4DEA-9BA2-47EB7F4A177C}" type="presParOf" srcId="{0C65BF39-F781-4465-9A7F-DC929BB99F06}" destId="{FC130D5C-786E-4266-AE38-AF980266B2B2}" srcOrd="11" destOrd="0" presId="urn:microsoft.com/office/officeart/2005/8/layout/hProcess9"/>
    <dgm:cxn modelId="{E1FCDEDB-2C3C-4F3F-BD36-0DD210BC0D1C}" type="presParOf" srcId="{0C65BF39-F781-4465-9A7F-DC929BB99F06}" destId="{4E3736D6-1FC4-4F24-BC9F-58BFF0A5EB1C}" srcOrd="1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B1DE1F-821B-4E8F-8C5F-0A614D7FF329}">
      <dsp:nvSpPr>
        <dsp:cNvPr id="0" name=""/>
        <dsp:cNvSpPr/>
      </dsp:nvSpPr>
      <dsp:spPr>
        <a:xfrm>
          <a:off x="759369" y="0"/>
          <a:ext cx="8606193" cy="255016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C78ACE-89F0-4543-9C58-1339A7ACE1EC}">
      <dsp:nvSpPr>
        <dsp:cNvPr id="0" name=""/>
        <dsp:cNvSpPr/>
      </dsp:nvSpPr>
      <dsp:spPr>
        <a:xfrm>
          <a:off x="865" y="765047"/>
          <a:ext cx="1386740" cy="102006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t>Understood Business Scenario</a:t>
          </a:r>
        </a:p>
      </dsp:txBody>
      <dsp:txXfrm>
        <a:off x="50660" y="814842"/>
        <a:ext cx="1287150" cy="920474"/>
      </dsp:txXfrm>
    </dsp:sp>
    <dsp:sp modelId="{A096D02A-8C96-46F3-AAF2-8CA9759220E5}">
      <dsp:nvSpPr>
        <dsp:cNvPr id="0" name=""/>
        <dsp:cNvSpPr/>
      </dsp:nvSpPr>
      <dsp:spPr>
        <a:xfrm>
          <a:off x="1456942" y="765047"/>
          <a:ext cx="1386740" cy="102006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Designed a conceptual model of the Database</a:t>
          </a:r>
        </a:p>
      </dsp:txBody>
      <dsp:txXfrm>
        <a:off x="1506737" y="814842"/>
        <a:ext cx="1287150" cy="920474"/>
      </dsp:txXfrm>
    </dsp:sp>
    <dsp:sp modelId="{DB69F077-88CD-4136-A08C-8FB48295A362}">
      <dsp:nvSpPr>
        <dsp:cNvPr id="0" name=""/>
        <dsp:cNvSpPr/>
      </dsp:nvSpPr>
      <dsp:spPr>
        <a:xfrm>
          <a:off x="2913019" y="765047"/>
          <a:ext cx="1386740" cy="102006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Designed ER Diagram</a:t>
          </a:r>
        </a:p>
      </dsp:txBody>
      <dsp:txXfrm>
        <a:off x="2962814" y="814842"/>
        <a:ext cx="1287150" cy="920474"/>
      </dsp:txXfrm>
    </dsp:sp>
    <dsp:sp modelId="{A8E153A7-5E91-4EE0-8B2C-7AB8E65D603C}">
      <dsp:nvSpPr>
        <dsp:cNvPr id="0" name=""/>
        <dsp:cNvSpPr/>
      </dsp:nvSpPr>
      <dsp:spPr>
        <a:xfrm>
          <a:off x="4369096" y="765047"/>
          <a:ext cx="1386740" cy="102006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Prepared Relational Schema</a:t>
          </a:r>
        </a:p>
      </dsp:txBody>
      <dsp:txXfrm>
        <a:off x="4418891" y="814842"/>
        <a:ext cx="1287150" cy="920474"/>
      </dsp:txXfrm>
    </dsp:sp>
    <dsp:sp modelId="{B4E6A049-E14B-45BF-B046-96E04690B30D}">
      <dsp:nvSpPr>
        <dsp:cNvPr id="0" name=""/>
        <dsp:cNvSpPr/>
      </dsp:nvSpPr>
      <dsp:spPr>
        <a:xfrm>
          <a:off x="5825173" y="765047"/>
          <a:ext cx="1386740" cy="102006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Organized data</a:t>
          </a:r>
        </a:p>
      </dsp:txBody>
      <dsp:txXfrm>
        <a:off x="5874968" y="814842"/>
        <a:ext cx="1287150" cy="920474"/>
      </dsp:txXfrm>
    </dsp:sp>
    <dsp:sp modelId="{4FA5630A-C9EC-4C93-8B39-31261DC2C73A}">
      <dsp:nvSpPr>
        <dsp:cNvPr id="0" name=""/>
        <dsp:cNvSpPr/>
      </dsp:nvSpPr>
      <dsp:spPr>
        <a:xfrm>
          <a:off x="7281250" y="765047"/>
          <a:ext cx="1386740" cy="102006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Implemented Database to MySQL Server</a:t>
          </a:r>
        </a:p>
      </dsp:txBody>
      <dsp:txXfrm>
        <a:off x="7331045" y="814842"/>
        <a:ext cx="1287150" cy="920474"/>
      </dsp:txXfrm>
    </dsp:sp>
    <dsp:sp modelId="{4E3736D6-1FC4-4F24-BC9F-58BFF0A5EB1C}">
      <dsp:nvSpPr>
        <dsp:cNvPr id="0" name=""/>
        <dsp:cNvSpPr/>
      </dsp:nvSpPr>
      <dsp:spPr>
        <a:xfrm>
          <a:off x="8737327" y="765047"/>
          <a:ext cx="1386740" cy="102006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Prepared and Executed test queries on Database.</a:t>
          </a:r>
        </a:p>
      </dsp:txBody>
      <dsp:txXfrm>
        <a:off x="8787122" y="814842"/>
        <a:ext cx="1287150" cy="92047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F24F3-C488-41E8-BBEC-DEBB8236D4CF}" type="datetimeFigureOut">
              <a:rPr lang="en-US" smtClean="0"/>
              <a:t>6/1/2023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D55976-66DF-4606-A33F-67B3CAAC235D}" type="slidenum">
              <a:rPr lang="en-US" smtClean="0"/>
              <a:t>‹#›</a:t>
            </a:fld>
            <a:endParaRPr lang="en-US"/>
          </a:p>
        </p:txBody>
      </p:sp>
    </p:spTree>
    <p:extLst>
      <p:ext uri="{BB962C8B-B14F-4D97-AF65-F5344CB8AC3E}">
        <p14:creationId xmlns:p14="http://schemas.microsoft.com/office/powerpoint/2010/main" val="3119469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min</a:t>
            </a:r>
          </a:p>
        </p:txBody>
      </p:sp>
      <p:sp>
        <p:nvSpPr>
          <p:cNvPr id="4" name="Slide Number Placeholder 3"/>
          <p:cNvSpPr>
            <a:spLocks noGrp="1"/>
          </p:cNvSpPr>
          <p:nvPr>
            <p:ph type="sldNum" sz="quarter" idx="5"/>
          </p:nvPr>
        </p:nvSpPr>
        <p:spPr/>
        <p:txBody>
          <a:bodyPr/>
          <a:lstStyle/>
          <a:p>
            <a:fld id="{68D55976-66DF-4606-A33F-67B3CAAC235D}" type="slidenum">
              <a:rPr lang="en-US" smtClean="0"/>
              <a:t>2</a:t>
            </a:fld>
            <a:endParaRPr lang="en-US"/>
          </a:p>
        </p:txBody>
      </p:sp>
    </p:spTree>
    <p:extLst>
      <p:ext uri="{BB962C8B-B14F-4D97-AF65-F5344CB8AC3E}">
        <p14:creationId xmlns:p14="http://schemas.microsoft.com/office/powerpoint/2010/main" val="3211808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min</a:t>
            </a:r>
          </a:p>
        </p:txBody>
      </p:sp>
      <p:sp>
        <p:nvSpPr>
          <p:cNvPr id="4" name="Slide Number Placeholder 3"/>
          <p:cNvSpPr>
            <a:spLocks noGrp="1"/>
          </p:cNvSpPr>
          <p:nvPr>
            <p:ph type="sldNum" sz="quarter" idx="5"/>
          </p:nvPr>
        </p:nvSpPr>
        <p:spPr/>
        <p:txBody>
          <a:bodyPr/>
          <a:lstStyle/>
          <a:p>
            <a:fld id="{68D55976-66DF-4606-A33F-67B3CAAC235D}" type="slidenum">
              <a:rPr lang="en-US" smtClean="0"/>
              <a:t>3</a:t>
            </a:fld>
            <a:endParaRPr lang="en-US"/>
          </a:p>
        </p:txBody>
      </p:sp>
    </p:spTree>
    <p:extLst>
      <p:ext uri="{BB962C8B-B14F-4D97-AF65-F5344CB8AC3E}">
        <p14:creationId xmlns:p14="http://schemas.microsoft.com/office/powerpoint/2010/main" val="2182072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D55976-66DF-4606-A33F-67B3CAAC235D}" type="slidenum">
              <a:rPr lang="en-US" smtClean="0"/>
              <a:t>6</a:t>
            </a:fld>
            <a:endParaRPr lang="en-US"/>
          </a:p>
        </p:txBody>
      </p:sp>
    </p:spTree>
    <p:extLst>
      <p:ext uri="{BB962C8B-B14F-4D97-AF65-F5344CB8AC3E}">
        <p14:creationId xmlns:p14="http://schemas.microsoft.com/office/powerpoint/2010/main" val="2487276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D55976-66DF-4606-A33F-67B3CAAC235D}" type="slidenum">
              <a:rPr lang="en-US" smtClean="0"/>
              <a:t>10</a:t>
            </a:fld>
            <a:endParaRPr lang="en-US"/>
          </a:p>
        </p:txBody>
      </p:sp>
    </p:spTree>
    <p:extLst>
      <p:ext uri="{BB962C8B-B14F-4D97-AF65-F5344CB8AC3E}">
        <p14:creationId xmlns:p14="http://schemas.microsoft.com/office/powerpoint/2010/main" val="3259909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alpha val="7000"/>
          </a:schemeClr>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012FFCE-0E41-FFEE-1604-66E1D6CA1473}"/>
              </a:ext>
            </a:extLst>
          </p:cNvPr>
          <p:cNvSpPr>
            <a:spLocks noGrp="1"/>
          </p:cNvSpPr>
          <p:nvPr>
            <p:ph type="dt" sz="half" idx="10"/>
          </p:nvPr>
        </p:nvSpPr>
        <p:spPr>
          <a:xfrm>
            <a:off x="838200" y="6356350"/>
            <a:ext cx="2743200" cy="365125"/>
          </a:xfrm>
          <a:prstGeom prst="rect">
            <a:avLst/>
          </a:prstGeom>
        </p:spPr>
        <p:txBody>
          <a:bodyPr/>
          <a:lstStyle/>
          <a:p>
            <a:fld id="{65E01497-9A56-4732-9C43-AD308541A101}" type="datetimeFigureOut">
              <a:rPr lang="en-US" smtClean="0"/>
              <a:t>6/1/2023</a:t>
            </a:fld>
            <a:endParaRPr lang="en-US"/>
          </a:p>
        </p:txBody>
      </p:sp>
      <p:sp>
        <p:nvSpPr>
          <p:cNvPr id="5" name="Footer Placeholder 4">
            <a:extLst>
              <a:ext uri="{FF2B5EF4-FFF2-40B4-BE49-F238E27FC236}">
                <a16:creationId xmlns:a16="http://schemas.microsoft.com/office/drawing/2014/main" id="{78723C39-6519-1AA4-0222-A6272F47E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98859F-4096-86D3-E919-EE37BB965F25}"/>
              </a:ext>
            </a:extLst>
          </p:cNvPr>
          <p:cNvSpPr>
            <a:spLocks noGrp="1"/>
          </p:cNvSpPr>
          <p:nvPr>
            <p:ph type="sldNum" sz="quarter" idx="12"/>
          </p:nvPr>
        </p:nvSpPr>
        <p:spPr/>
        <p:txBody>
          <a:bodyPr/>
          <a:lstStyle/>
          <a:p>
            <a:fld id="{6830AE15-EEA5-4E68-A628-5C4210EC3862}" type="slidenum">
              <a:rPr lang="en-US" smtClean="0"/>
              <a:t>‹#›</a:t>
            </a:fld>
            <a:endParaRPr lang="en-US"/>
          </a:p>
        </p:txBody>
      </p:sp>
    </p:spTree>
    <p:extLst>
      <p:ext uri="{BB962C8B-B14F-4D97-AF65-F5344CB8AC3E}">
        <p14:creationId xmlns:p14="http://schemas.microsoft.com/office/powerpoint/2010/main" val="575670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BC8FE-F7DF-E54C-4E9D-0BCE240CB88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CB5346-6294-B955-F85C-B69DAEEEE9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2E0B71-44C9-4673-57B0-602B28F0E94E}"/>
              </a:ext>
            </a:extLst>
          </p:cNvPr>
          <p:cNvSpPr>
            <a:spLocks noGrp="1"/>
          </p:cNvSpPr>
          <p:nvPr>
            <p:ph type="dt" sz="half" idx="10"/>
          </p:nvPr>
        </p:nvSpPr>
        <p:spPr>
          <a:xfrm>
            <a:off x="838200" y="6356350"/>
            <a:ext cx="2743200" cy="365125"/>
          </a:xfrm>
          <a:prstGeom prst="rect">
            <a:avLst/>
          </a:prstGeom>
        </p:spPr>
        <p:txBody>
          <a:bodyPr/>
          <a:lstStyle/>
          <a:p>
            <a:fld id="{65E01497-9A56-4732-9C43-AD308541A101}" type="datetimeFigureOut">
              <a:rPr lang="en-US" smtClean="0"/>
              <a:t>6/1/2023</a:t>
            </a:fld>
            <a:endParaRPr lang="en-US"/>
          </a:p>
        </p:txBody>
      </p:sp>
      <p:sp>
        <p:nvSpPr>
          <p:cNvPr id="5" name="Footer Placeholder 4">
            <a:extLst>
              <a:ext uri="{FF2B5EF4-FFF2-40B4-BE49-F238E27FC236}">
                <a16:creationId xmlns:a16="http://schemas.microsoft.com/office/drawing/2014/main" id="{87744FA2-EF89-3AF5-035E-FA5F650ED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17A97D-1262-430E-6D45-1C30E3DC0103}"/>
              </a:ext>
            </a:extLst>
          </p:cNvPr>
          <p:cNvSpPr>
            <a:spLocks noGrp="1"/>
          </p:cNvSpPr>
          <p:nvPr>
            <p:ph type="sldNum" sz="quarter" idx="12"/>
          </p:nvPr>
        </p:nvSpPr>
        <p:spPr/>
        <p:txBody>
          <a:bodyPr/>
          <a:lstStyle/>
          <a:p>
            <a:fld id="{6830AE15-EEA5-4E68-A628-5C4210EC3862}" type="slidenum">
              <a:rPr lang="en-US" smtClean="0"/>
              <a:t>‹#›</a:t>
            </a:fld>
            <a:endParaRPr lang="en-US"/>
          </a:p>
        </p:txBody>
      </p:sp>
    </p:spTree>
    <p:extLst>
      <p:ext uri="{BB962C8B-B14F-4D97-AF65-F5344CB8AC3E}">
        <p14:creationId xmlns:p14="http://schemas.microsoft.com/office/powerpoint/2010/main" val="3066940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2BDB98-1E83-6876-B31D-D435EDB60D8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5E714E-B7A8-00FD-1A05-F27694759631}"/>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F89297-1281-1978-3B1A-F91EBD7CF281}"/>
              </a:ext>
            </a:extLst>
          </p:cNvPr>
          <p:cNvSpPr>
            <a:spLocks noGrp="1"/>
          </p:cNvSpPr>
          <p:nvPr>
            <p:ph type="dt" sz="half" idx="10"/>
          </p:nvPr>
        </p:nvSpPr>
        <p:spPr>
          <a:xfrm>
            <a:off x="838200" y="6356350"/>
            <a:ext cx="2743200" cy="365125"/>
          </a:xfrm>
          <a:prstGeom prst="rect">
            <a:avLst/>
          </a:prstGeom>
        </p:spPr>
        <p:txBody>
          <a:bodyPr/>
          <a:lstStyle/>
          <a:p>
            <a:fld id="{65E01497-9A56-4732-9C43-AD308541A101}" type="datetimeFigureOut">
              <a:rPr lang="en-US" smtClean="0"/>
              <a:t>6/1/2023</a:t>
            </a:fld>
            <a:endParaRPr lang="en-US"/>
          </a:p>
        </p:txBody>
      </p:sp>
      <p:sp>
        <p:nvSpPr>
          <p:cNvPr id="5" name="Footer Placeholder 4">
            <a:extLst>
              <a:ext uri="{FF2B5EF4-FFF2-40B4-BE49-F238E27FC236}">
                <a16:creationId xmlns:a16="http://schemas.microsoft.com/office/drawing/2014/main" id="{366F91C6-5B2C-83DD-6871-845F8C615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3DD152-A317-997E-2B89-66E3222E1417}"/>
              </a:ext>
            </a:extLst>
          </p:cNvPr>
          <p:cNvSpPr>
            <a:spLocks noGrp="1"/>
          </p:cNvSpPr>
          <p:nvPr>
            <p:ph type="sldNum" sz="quarter" idx="12"/>
          </p:nvPr>
        </p:nvSpPr>
        <p:spPr/>
        <p:txBody>
          <a:bodyPr/>
          <a:lstStyle/>
          <a:p>
            <a:fld id="{6830AE15-EEA5-4E68-A628-5C4210EC3862}" type="slidenum">
              <a:rPr lang="en-US" smtClean="0"/>
              <a:t>‹#›</a:t>
            </a:fld>
            <a:endParaRPr lang="en-US"/>
          </a:p>
        </p:txBody>
      </p:sp>
    </p:spTree>
    <p:extLst>
      <p:ext uri="{BB962C8B-B14F-4D97-AF65-F5344CB8AC3E}">
        <p14:creationId xmlns:p14="http://schemas.microsoft.com/office/powerpoint/2010/main" val="775743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41AE2-DA35-4887-2AF2-96371C49B16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1EE4C575-113D-A89C-5B14-1D144862038F}"/>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4C5BA-6096-B2A9-F497-4B92F8B27368}"/>
              </a:ext>
            </a:extLst>
          </p:cNvPr>
          <p:cNvSpPr>
            <a:spLocks noGrp="1"/>
          </p:cNvSpPr>
          <p:nvPr>
            <p:ph type="dt" sz="half" idx="10"/>
          </p:nvPr>
        </p:nvSpPr>
        <p:spPr>
          <a:xfrm>
            <a:off x="838200" y="6356350"/>
            <a:ext cx="2743200" cy="365125"/>
          </a:xfrm>
          <a:prstGeom prst="rect">
            <a:avLst/>
          </a:prstGeom>
        </p:spPr>
        <p:txBody>
          <a:bodyPr/>
          <a:lstStyle/>
          <a:p>
            <a:fld id="{65E01497-9A56-4732-9C43-AD308541A101}" type="datetimeFigureOut">
              <a:rPr lang="en-US" smtClean="0"/>
              <a:t>6/1/2023</a:t>
            </a:fld>
            <a:endParaRPr lang="en-US"/>
          </a:p>
        </p:txBody>
      </p:sp>
      <p:sp>
        <p:nvSpPr>
          <p:cNvPr id="5" name="Footer Placeholder 4">
            <a:extLst>
              <a:ext uri="{FF2B5EF4-FFF2-40B4-BE49-F238E27FC236}">
                <a16:creationId xmlns:a16="http://schemas.microsoft.com/office/drawing/2014/main" id="{131FA33A-601E-FF57-C75B-3B99087D6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2E5B28-17F9-2FF2-4132-C857D14D1B86}"/>
              </a:ext>
            </a:extLst>
          </p:cNvPr>
          <p:cNvSpPr>
            <a:spLocks noGrp="1"/>
          </p:cNvSpPr>
          <p:nvPr>
            <p:ph type="sldNum" sz="quarter" idx="12"/>
          </p:nvPr>
        </p:nvSpPr>
        <p:spPr/>
        <p:txBody>
          <a:bodyPr/>
          <a:lstStyle/>
          <a:p>
            <a:fld id="{6830AE15-EEA5-4E68-A628-5C4210EC3862}" type="slidenum">
              <a:rPr lang="en-US" smtClean="0"/>
              <a:t>‹#›</a:t>
            </a:fld>
            <a:endParaRPr lang="en-US"/>
          </a:p>
        </p:txBody>
      </p:sp>
    </p:spTree>
    <p:extLst>
      <p:ext uri="{BB962C8B-B14F-4D97-AF65-F5344CB8AC3E}">
        <p14:creationId xmlns:p14="http://schemas.microsoft.com/office/powerpoint/2010/main" val="3326122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17372-5204-ECC2-60A5-FB6D5BDEC8A8}"/>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ED184E-A54A-B2D3-0190-23081598D785}"/>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D87B9D-0528-CACB-A39E-55D19F3370F1}"/>
              </a:ext>
            </a:extLst>
          </p:cNvPr>
          <p:cNvSpPr>
            <a:spLocks noGrp="1"/>
          </p:cNvSpPr>
          <p:nvPr>
            <p:ph type="dt" sz="half" idx="10"/>
          </p:nvPr>
        </p:nvSpPr>
        <p:spPr>
          <a:xfrm>
            <a:off x="838200" y="6356350"/>
            <a:ext cx="2743200" cy="365125"/>
          </a:xfrm>
          <a:prstGeom prst="rect">
            <a:avLst/>
          </a:prstGeom>
        </p:spPr>
        <p:txBody>
          <a:bodyPr/>
          <a:lstStyle/>
          <a:p>
            <a:fld id="{65E01497-9A56-4732-9C43-AD308541A101}" type="datetimeFigureOut">
              <a:rPr lang="en-US" smtClean="0"/>
              <a:t>6/1/2023</a:t>
            </a:fld>
            <a:endParaRPr lang="en-US"/>
          </a:p>
        </p:txBody>
      </p:sp>
      <p:sp>
        <p:nvSpPr>
          <p:cNvPr id="5" name="Footer Placeholder 4">
            <a:extLst>
              <a:ext uri="{FF2B5EF4-FFF2-40B4-BE49-F238E27FC236}">
                <a16:creationId xmlns:a16="http://schemas.microsoft.com/office/drawing/2014/main" id="{309152BF-2875-C0CF-0C42-754EA72E36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BE9820-55B4-7961-DA6A-91A4D93DC563}"/>
              </a:ext>
            </a:extLst>
          </p:cNvPr>
          <p:cNvSpPr>
            <a:spLocks noGrp="1"/>
          </p:cNvSpPr>
          <p:nvPr>
            <p:ph type="sldNum" sz="quarter" idx="12"/>
          </p:nvPr>
        </p:nvSpPr>
        <p:spPr/>
        <p:txBody>
          <a:bodyPr/>
          <a:lstStyle/>
          <a:p>
            <a:fld id="{6830AE15-EEA5-4E68-A628-5C4210EC3862}" type="slidenum">
              <a:rPr lang="en-US" smtClean="0"/>
              <a:t>‹#›</a:t>
            </a:fld>
            <a:endParaRPr lang="en-US"/>
          </a:p>
        </p:txBody>
      </p:sp>
    </p:spTree>
    <p:extLst>
      <p:ext uri="{BB962C8B-B14F-4D97-AF65-F5344CB8AC3E}">
        <p14:creationId xmlns:p14="http://schemas.microsoft.com/office/powerpoint/2010/main" val="3014903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2671-F44C-D330-970E-F51DFFE05A0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A94DC02D-111A-B0CE-9B24-2CCBF7D31798}"/>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EFC512-3F8F-E9DC-5FDA-57BF9321CECE}"/>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ED6EB8-AD64-6D0C-B812-C266382BD2C0}"/>
              </a:ext>
            </a:extLst>
          </p:cNvPr>
          <p:cNvSpPr>
            <a:spLocks noGrp="1"/>
          </p:cNvSpPr>
          <p:nvPr>
            <p:ph type="dt" sz="half" idx="10"/>
          </p:nvPr>
        </p:nvSpPr>
        <p:spPr>
          <a:xfrm>
            <a:off x="838200" y="6356350"/>
            <a:ext cx="2743200" cy="365125"/>
          </a:xfrm>
          <a:prstGeom prst="rect">
            <a:avLst/>
          </a:prstGeom>
        </p:spPr>
        <p:txBody>
          <a:bodyPr/>
          <a:lstStyle/>
          <a:p>
            <a:fld id="{65E01497-9A56-4732-9C43-AD308541A101}" type="datetimeFigureOut">
              <a:rPr lang="en-US" smtClean="0"/>
              <a:t>6/1/2023</a:t>
            </a:fld>
            <a:endParaRPr lang="en-US"/>
          </a:p>
        </p:txBody>
      </p:sp>
      <p:sp>
        <p:nvSpPr>
          <p:cNvPr id="6" name="Footer Placeholder 5">
            <a:extLst>
              <a:ext uri="{FF2B5EF4-FFF2-40B4-BE49-F238E27FC236}">
                <a16:creationId xmlns:a16="http://schemas.microsoft.com/office/drawing/2014/main" id="{2CFB8E4D-A1D3-123F-AEBF-56A5DA8DA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782CF3-7491-832E-882B-EDB4D4C94A33}"/>
              </a:ext>
            </a:extLst>
          </p:cNvPr>
          <p:cNvSpPr>
            <a:spLocks noGrp="1"/>
          </p:cNvSpPr>
          <p:nvPr>
            <p:ph type="sldNum" sz="quarter" idx="12"/>
          </p:nvPr>
        </p:nvSpPr>
        <p:spPr/>
        <p:txBody>
          <a:bodyPr/>
          <a:lstStyle/>
          <a:p>
            <a:fld id="{6830AE15-EEA5-4E68-A628-5C4210EC3862}" type="slidenum">
              <a:rPr lang="en-US" smtClean="0"/>
              <a:t>‹#›</a:t>
            </a:fld>
            <a:endParaRPr lang="en-US"/>
          </a:p>
        </p:txBody>
      </p:sp>
    </p:spTree>
    <p:extLst>
      <p:ext uri="{BB962C8B-B14F-4D97-AF65-F5344CB8AC3E}">
        <p14:creationId xmlns:p14="http://schemas.microsoft.com/office/powerpoint/2010/main" val="3477108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481E8-CE01-9AB7-A85E-CDB1B3F842F3}"/>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31C2ADA3-76BE-EAC4-BEE9-FA26568CB1FB}"/>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5BB177-4966-ECF9-A802-874626767F2D}"/>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4A69D3-0DEA-0C2E-5F47-B9C7BDF4182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B0E73B-028C-B187-0926-EFF702DB337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80B3DC-53E3-6395-86CE-52774D818E2C}"/>
              </a:ext>
            </a:extLst>
          </p:cNvPr>
          <p:cNvSpPr>
            <a:spLocks noGrp="1"/>
          </p:cNvSpPr>
          <p:nvPr>
            <p:ph type="dt" sz="half" idx="10"/>
          </p:nvPr>
        </p:nvSpPr>
        <p:spPr>
          <a:xfrm>
            <a:off x="838200" y="6356350"/>
            <a:ext cx="2743200" cy="365125"/>
          </a:xfrm>
          <a:prstGeom prst="rect">
            <a:avLst/>
          </a:prstGeom>
        </p:spPr>
        <p:txBody>
          <a:bodyPr/>
          <a:lstStyle/>
          <a:p>
            <a:fld id="{65E01497-9A56-4732-9C43-AD308541A101}" type="datetimeFigureOut">
              <a:rPr lang="en-US" smtClean="0"/>
              <a:t>6/1/2023</a:t>
            </a:fld>
            <a:endParaRPr lang="en-US"/>
          </a:p>
        </p:txBody>
      </p:sp>
      <p:sp>
        <p:nvSpPr>
          <p:cNvPr id="8" name="Footer Placeholder 7">
            <a:extLst>
              <a:ext uri="{FF2B5EF4-FFF2-40B4-BE49-F238E27FC236}">
                <a16:creationId xmlns:a16="http://schemas.microsoft.com/office/drawing/2014/main" id="{10FCDA3B-C0C7-8F13-78DB-75A8586996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A607CD-5A2C-EB35-A48D-6332A9FE7CF9}"/>
              </a:ext>
            </a:extLst>
          </p:cNvPr>
          <p:cNvSpPr>
            <a:spLocks noGrp="1"/>
          </p:cNvSpPr>
          <p:nvPr>
            <p:ph type="sldNum" sz="quarter" idx="12"/>
          </p:nvPr>
        </p:nvSpPr>
        <p:spPr/>
        <p:txBody>
          <a:bodyPr/>
          <a:lstStyle/>
          <a:p>
            <a:fld id="{6830AE15-EEA5-4E68-A628-5C4210EC3862}" type="slidenum">
              <a:rPr lang="en-US" smtClean="0"/>
              <a:t>‹#›</a:t>
            </a:fld>
            <a:endParaRPr lang="en-US"/>
          </a:p>
        </p:txBody>
      </p:sp>
    </p:spTree>
    <p:extLst>
      <p:ext uri="{BB962C8B-B14F-4D97-AF65-F5344CB8AC3E}">
        <p14:creationId xmlns:p14="http://schemas.microsoft.com/office/powerpoint/2010/main" val="3552061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D44C8-0736-B987-BFDC-A8A9098E4A6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F58BB39D-74CE-DF88-214D-54DE90477334}"/>
              </a:ext>
            </a:extLst>
          </p:cNvPr>
          <p:cNvSpPr>
            <a:spLocks noGrp="1"/>
          </p:cNvSpPr>
          <p:nvPr>
            <p:ph type="dt" sz="half" idx="10"/>
          </p:nvPr>
        </p:nvSpPr>
        <p:spPr>
          <a:xfrm>
            <a:off x="838200" y="6356350"/>
            <a:ext cx="2743200" cy="365125"/>
          </a:xfrm>
          <a:prstGeom prst="rect">
            <a:avLst/>
          </a:prstGeom>
        </p:spPr>
        <p:txBody>
          <a:bodyPr/>
          <a:lstStyle/>
          <a:p>
            <a:fld id="{65E01497-9A56-4732-9C43-AD308541A101}" type="datetimeFigureOut">
              <a:rPr lang="en-US" smtClean="0"/>
              <a:t>6/1/2023</a:t>
            </a:fld>
            <a:endParaRPr lang="en-US"/>
          </a:p>
        </p:txBody>
      </p:sp>
      <p:sp>
        <p:nvSpPr>
          <p:cNvPr id="4" name="Footer Placeholder 3">
            <a:extLst>
              <a:ext uri="{FF2B5EF4-FFF2-40B4-BE49-F238E27FC236}">
                <a16:creationId xmlns:a16="http://schemas.microsoft.com/office/drawing/2014/main" id="{58444004-CE39-0DD5-3C03-0B322BD763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4BE591-45A3-4B36-1DBC-B6A051681099}"/>
              </a:ext>
            </a:extLst>
          </p:cNvPr>
          <p:cNvSpPr>
            <a:spLocks noGrp="1"/>
          </p:cNvSpPr>
          <p:nvPr>
            <p:ph type="sldNum" sz="quarter" idx="12"/>
          </p:nvPr>
        </p:nvSpPr>
        <p:spPr/>
        <p:txBody>
          <a:bodyPr/>
          <a:lstStyle/>
          <a:p>
            <a:fld id="{6830AE15-EEA5-4E68-A628-5C4210EC3862}" type="slidenum">
              <a:rPr lang="en-US" smtClean="0"/>
              <a:t>‹#›</a:t>
            </a:fld>
            <a:endParaRPr lang="en-US"/>
          </a:p>
        </p:txBody>
      </p:sp>
    </p:spTree>
    <p:extLst>
      <p:ext uri="{BB962C8B-B14F-4D97-AF65-F5344CB8AC3E}">
        <p14:creationId xmlns:p14="http://schemas.microsoft.com/office/powerpoint/2010/main" val="2530319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F5B09A-1BD0-0DF4-1378-6C8633201E6E}"/>
              </a:ext>
            </a:extLst>
          </p:cNvPr>
          <p:cNvSpPr>
            <a:spLocks noGrp="1"/>
          </p:cNvSpPr>
          <p:nvPr>
            <p:ph type="dt" sz="half" idx="10"/>
          </p:nvPr>
        </p:nvSpPr>
        <p:spPr>
          <a:xfrm>
            <a:off x="838200" y="6356350"/>
            <a:ext cx="2743200" cy="365125"/>
          </a:xfrm>
          <a:prstGeom prst="rect">
            <a:avLst/>
          </a:prstGeom>
        </p:spPr>
        <p:txBody>
          <a:bodyPr/>
          <a:lstStyle/>
          <a:p>
            <a:fld id="{65E01497-9A56-4732-9C43-AD308541A101}" type="datetimeFigureOut">
              <a:rPr lang="en-US" smtClean="0"/>
              <a:t>6/1/2023</a:t>
            </a:fld>
            <a:endParaRPr lang="en-US"/>
          </a:p>
        </p:txBody>
      </p:sp>
      <p:sp>
        <p:nvSpPr>
          <p:cNvPr id="3" name="Footer Placeholder 2">
            <a:extLst>
              <a:ext uri="{FF2B5EF4-FFF2-40B4-BE49-F238E27FC236}">
                <a16:creationId xmlns:a16="http://schemas.microsoft.com/office/drawing/2014/main" id="{B1A0F6A7-7EF9-CCD4-0565-E26BE3E9FD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527288-4C70-32C0-3164-7EF001E91B4F}"/>
              </a:ext>
            </a:extLst>
          </p:cNvPr>
          <p:cNvSpPr>
            <a:spLocks noGrp="1"/>
          </p:cNvSpPr>
          <p:nvPr>
            <p:ph type="sldNum" sz="quarter" idx="12"/>
          </p:nvPr>
        </p:nvSpPr>
        <p:spPr/>
        <p:txBody>
          <a:bodyPr/>
          <a:lstStyle/>
          <a:p>
            <a:fld id="{6830AE15-EEA5-4E68-A628-5C4210EC3862}" type="slidenum">
              <a:rPr lang="en-US" smtClean="0"/>
              <a:t>‹#›</a:t>
            </a:fld>
            <a:endParaRPr lang="en-US"/>
          </a:p>
        </p:txBody>
      </p:sp>
    </p:spTree>
    <p:extLst>
      <p:ext uri="{BB962C8B-B14F-4D97-AF65-F5344CB8AC3E}">
        <p14:creationId xmlns:p14="http://schemas.microsoft.com/office/powerpoint/2010/main" val="3273316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822A9-3D68-7BD4-E2FD-68D10B229EA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6DE24-4DD4-14CA-3559-B0C27BA2BF99}"/>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0859BE-7B88-9A67-8888-61F606E2918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024F03-8D87-C8F5-BC64-CE9D07B7C073}"/>
              </a:ext>
            </a:extLst>
          </p:cNvPr>
          <p:cNvSpPr>
            <a:spLocks noGrp="1"/>
          </p:cNvSpPr>
          <p:nvPr>
            <p:ph type="dt" sz="half" idx="10"/>
          </p:nvPr>
        </p:nvSpPr>
        <p:spPr>
          <a:xfrm>
            <a:off x="838200" y="6356350"/>
            <a:ext cx="2743200" cy="365125"/>
          </a:xfrm>
          <a:prstGeom prst="rect">
            <a:avLst/>
          </a:prstGeom>
        </p:spPr>
        <p:txBody>
          <a:bodyPr/>
          <a:lstStyle/>
          <a:p>
            <a:fld id="{65E01497-9A56-4732-9C43-AD308541A101}" type="datetimeFigureOut">
              <a:rPr lang="en-US" smtClean="0"/>
              <a:t>6/1/2023</a:t>
            </a:fld>
            <a:endParaRPr lang="en-US"/>
          </a:p>
        </p:txBody>
      </p:sp>
      <p:sp>
        <p:nvSpPr>
          <p:cNvPr id="6" name="Footer Placeholder 5">
            <a:extLst>
              <a:ext uri="{FF2B5EF4-FFF2-40B4-BE49-F238E27FC236}">
                <a16:creationId xmlns:a16="http://schemas.microsoft.com/office/drawing/2014/main" id="{7733829E-0C3F-5855-E7AB-A525DE865A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EABDEC-16A9-44A3-03E2-81D98848EAB6}"/>
              </a:ext>
            </a:extLst>
          </p:cNvPr>
          <p:cNvSpPr>
            <a:spLocks noGrp="1"/>
          </p:cNvSpPr>
          <p:nvPr>
            <p:ph type="sldNum" sz="quarter" idx="12"/>
          </p:nvPr>
        </p:nvSpPr>
        <p:spPr/>
        <p:txBody>
          <a:bodyPr/>
          <a:lstStyle/>
          <a:p>
            <a:fld id="{6830AE15-EEA5-4E68-A628-5C4210EC3862}" type="slidenum">
              <a:rPr lang="en-US" smtClean="0"/>
              <a:t>‹#›</a:t>
            </a:fld>
            <a:endParaRPr lang="en-US"/>
          </a:p>
        </p:txBody>
      </p:sp>
    </p:spTree>
    <p:extLst>
      <p:ext uri="{BB962C8B-B14F-4D97-AF65-F5344CB8AC3E}">
        <p14:creationId xmlns:p14="http://schemas.microsoft.com/office/powerpoint/2010/main" val="3658061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7B203-8E3B-5561-6708-3F8AC2BA696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BDD855-A40C-6882-BC7C-F1507CDCB7C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796BE6-3A10-697F-6AF1-C1C3BC3FB9E0}"/>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F4B57A-853B-B758-7A07-E1CA225D4E63}"/>
              </a:ext>
            </a:extLst>
          </p:cNvPr>
          <p:cNvSpPr>
            <a:spLocks noGrp="1"/>
          </p:cNvSpPr>
          <p:nvPr>
            <p:ph type="dt" sz="half" idx="10"/>
          </p:nvPr>
        </p:nvSpPr>
        <p:spPr>
          <a:xfrm>
            <a:off x="838200" y="6356350"/>
            <a:ext cx="2743200" cy="365125"/>
          </a:xfrm>
          <a:prstGeom prst="rect">
            <a:avLst/>
          </a:prstGeom>
        </p:spPr>
        <p:txBody>
          <a:bodyPr/>
          <a:lstStyle/>
          <a:p>
            <a:fld id="{65E01497-9A56-4732-9C43-AD308541A101}" type="datetimeFigureOut">
              <a:rPr lang="en-US" smtClean="0"/>
              <a:t>6/1/2023</a:t>
            </a:fld>
            <a:endParaRPr lang="en-US"/>
          </a:p>
        </p:txBody>
      </p:sp>
      <p:sp>
        <p:nvSpPr>
          <p:cNvPr id="6" name="Footer Placeholder 5">
            <a:extLst>
              <a:ext uri="{FF2B5EF4-FFF2-40B4-BE49-F238E27FC236}">
                <a16:creationId xmlns:a16="http://schemas.microsoft.com/office/drawing/2014/main" id="{B661F2F8-AE7C-5A9D-271D-6D09E686B0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97945-30F1-C14B-90F1-14A91C7F3BF1}"/>
              </a:ext>
            </a:extLst>
          </p:cNvPr>
          <p:cNvSpPr>
            <a:spLocks noGrp="1"/>
          </p:cNvSpPr>
          <p:nvPr>
            <p:ph type="sldNum" sz="quarter" idx="12"/>
          </p:nvPr>
        </p:nvSpPr>
        <p:spPr/>
        <p:txBody>
          <a:bodyPr/>
          <a:lstStyle/>
          <a:p>
            <a:fld id="{6830AE15-EEA5-4E68-A628-5C4210EC3862}" type="slidenum">
              <a:rPr lang="en-US" smtClean="0"/>
              <a:t>‹#›</a:t>
            </a:fld>
            <a:endParaRPr lang="en-US"/>
          </a:p>
        </p:txBody>
      </p:sp>
    </p:spTree>
    <p:extLst>
      <p:ext uri="{BB962C8B-B14F-4D97-AF65-F5344CB8AC3E}">
        <p14:creationId xmlns:p14="http://schemas.microsoft.com/office/powerpoint/2010/main" val="1317368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F9BA675-3195-A841-8466-85F2A46320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30E300-0BA8-B0E7-DED3-AB446E3871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30AE15-EEA5-4E68-A628-5C4210EC3862}" type="slidenum">
              <a:rPr lang="en-US" smtClean="0"/>
              <a:t>‹#›</a:t>
            </a:fld>
            <a:endParaRPr lang="en-US"/>
          </a:p>
        </p:txBody>
      </p:sp>
      <p:sp>
        <p:nvSpPr>
          <p:cNvPr id="9" name="Footer Placeholder 4">
            <a:extLst>
              <a:ext uri="{FF2B5EF4-FFF2-40B4-BE49-F238E27FC236}">
                <a16:creationId xmlns:a16="http://schemas.microsoft.com/office/drawing/2014/main" id="{8A50D007-A549-66E5-DB1E-E4D79C00C79B}"/>
              </a:ext>
            </a:extLst>
          </p:cNvPr>
          <p:cNvSpPr txBox="1">
            <a:spLocks/>
          </p:cNvSpPr>
          <p:nvPr userDrawn="1"/>
        </p:nvSpPr>
        <p:spPr>
          <a:xfrm>
            <a:off x="79248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solidFill>
                  <a:schemeClr val="tx1">
                    <a:lumMod val="65000"/>
                    <a:lumOff val="35000"/>
                  </a:schemeClr>
                </a:solidFill>
              </a:rPr>
              <a:t>MGMT 582</a:t>
            </a:r>
          </a:p>
        </p:txBody>
      </p:sp>
      <p:pic>
        <p:nvPicPr>
          <p:cNvPr id="14" name="Purdue Logo">
            <a:extLst>
              <a:ext uri="{FF2B5EF4-FFF2-40B4-BE49-F238E27FC236}">
                <a16:creationId xmlns:a16="http://schemas.microsoft.com/office/drawing/2014/main" id="{07E2A3E1-B928-73F8-C598-1A2028C6309D}"/>
              </a:ext>
            </a:extLst>
          </p:cNvPr>
          <p:cNvPicPr>
            <a:picLocks noChangeAspect="1"/>
          </p:cNvPicPr>
          <p:nvPr userDrawn="1"/>
        </p:nvPicPr>
        <p:blipFill>
          <a:blip r:embed="rId13"/>
          <a:stretch>
            <a:fillRect/>
          </a:stretch>
        </p:blipFill>
        <p:spPr>
          <a:xfrm>
            <a:off x="502734" y="6392712"/>
            <a:ext cx="3078666" cy="328763"/>
          </a:xfrm>
          <a:prstGeom prst="rect">
            <a:avLst/>
          </a:prstGeom>
        </p:spPr>
      </p:pic>
      <p:sp>
        <p:nvSpPr>
          <p:cNvPr id="17" name="Black Bar">
            <a:extLst>
              <a:ext uri="{FF2B5EF4-FFF2-40B4-BE49-F238E27FC236}">
                <a16:creationId xmlns:a16="http://schemas.microsoft.com/office/drawing/2014/main" id="{D95754F4-82B9-CEBD-5D36-00C9EC43EF88}"/>
              </a:ext>
            </a:extLst>
          </p:cNvPr>
          <p:cNvSpPr/>
          <p:nvPr userDrawn="1"/>
        </p:nvSpPr>
        <p:spPr>
          <a:xfrm>
            <a:off x="110067" y="0"/>
            <a:ext cx="10212492" cy="1032933"/>
          </a:xfrm>
          <a:prstGeom prst="rect">
            <a:avLst/>
          </a:prstGeom>
          <a:solidFill>
            <a:srgbClr val="000000"/>
          </a:solidFill>
          <a:ln w="12700" cap="flat" cmpd="sng" algn="ctr">
            <a:solidFill>
              <a:srgbClr val="00000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cumin Pro"/>
              <a:ea typeface="+mn-ea"/>
              <a:cs typeface="+mn-cs"/>
            </a:endParaRPr>
          </a:p>
        </p:txBody>
      </p:sp>
      <p:cxnSp>
        <p:nvCxnSpPr>
          <p:cNvPr id="19" name="Line 1">
            <a:extLst>
              <a:ext uri="{FF2B5EF4-FFF2-40B4-BE49-F238E27FC236}">
                <a16:creationId xmlns:a16="http://schemas.microsoft.com/office/drawing/2014/main" id="{500E0531-B258-A0C2-7BB8-599B805697BE}"/>
              </a:ext>
            </a:extLst>
          </p:cNvPr>
          <p:cNvCxnSpPr>
            <a:cxnSpLocks/>
          </p:cNvCxnSpPr>
          <p:nvPr userDrawn="1"/>
        </p:nvCxnSpPr>
        <p:spPr>
          <a:xfrm>
            <a:off x="11782008" y="990600"/>
            <a:ext cx="0" cy="5867400"/>
          </a:xfrm>
          <a:prstGeom prst="line">
            <a:avLst/>
          </a:prstGeom>
          <a:noFill/>
          <a:ln w="12700" cap="flat" cmpd="sng" algn="ctr">
            <a:solidFill>
              <a:srgbClr val="8E6F3E"/>
            </a:solidFill>
            <a:prstDash val="solid"/>
          </a:ln>
          <a:effectLst/>
        </p:spPr>
      </p:cxnSp>
      <p:cxnSp>
        <p:nvCxnSpPr>
          <p:cNvPr id="22" name="Line 1">
            <a:extLst>
              <a:ext uri="{FF2B5EF4-FFF2-40B4-BE49-F238E27FC236}">
                <a16:creationId xmlns:a16="http://schemas.microsoft.com/office/drawing/2014/main" id="{63A4BDE1-1C9E-3A3D-3533-2A079614A812}"/>
              </a:ext>
            </a:extLst>
          </p:cNvPr>
          <p:cNvCxnSpPr>
            <a:cxnSpLocks/>
          </p:cNvCxnSpPr>
          <p:nvPr userDrawn="1"/>
        </p:nvCxnSpPr>
        <p:spPr>
          <a:xfrm>
            <a:off x="331688" y="-10160"/>
            <a:ext cx="0" cy="6019800"/>
          </a:xfrm>
          <a:prstGeom prst="line">
            <a:avLst/>
          </a:prstGeom>
          <a:noFill/>
          <a:ln w="12700" cap="flat" cmpd="sng" algn="ctr">
            <a:solidFill>
              <a:srgbClr val="8E6F3E"/>
            </a:solidFill>
            <a:prstDash val="solid"/>
          </a:ln>
          <a:effectLst/>
        </p:spPr>
      </p:cxnSp>
    </p:spTree>
    <p:extLst>
      <p:ext uri="{BB962C8B-B14F-4D97-AF65-F5344CB8AC3E}">
        <p14:creationId xmlns:p14="http://schemas.microsoft.com/office/powerpoint/2010/main" val="466436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microsoft.com/office/2018/10/relationships/comments" Target="../comments/modernComment_104_D539923F.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lack Bar">
            <a:extLst>
              <a:ext uri="{FF2B5EF4-FFF2-40B4-BE49-F238E27FC236}">
                <a16:creationId xmlns:a16="http://schemas.microsoft.com/office/drawing/2014/main" id="{03B777B7-FCBF-1FD0-6360-650E7E2CA6CB}"/>
              </a:ext>
            </a:extLst>
          </p:cNvPr>
          <p:cNvSpPr/>
          <p:nvPr/>
        </p:nvSpPr>
        <p:spPr>
          <a:xfrm>
            <a:off x="-1" y="-50800"/>
            <a:ext cx="12175067" cy="69088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11801475 w 12192000"/>
              <a:gd name="connsiteY2" fmla="*/ 6505575 h 6858000"/>
              <a:gd name="connsiteX3" fmla="*/ 0 w 12192000"/>
              <a:gd name="connsiteY3" fmla="*/ 6858000 h 6858000"/>
              <a:gd name="connsiteX4" fmla="*/ 0 w 12192000"/>
              <a:gd name="connsiteY4" fmla="*/ 0 h 6858000"/>
              <a:gd name="connsiteX0" fmla="*/ 409575 w 12192000"/>
              <a:gd name="connsiteY0" fmla="*/ 304800 h 6858000"/>
              <a:gd name="connsiteX1" fmla="*/ 12192000 w 12192000"/>
              <a:gd name="connsiteY1" fmla="*/ 0 h 6858000"/>
              <a:gd name="connsiteX2" fmla="*/ 11801475 w 12192000"/>
              <a:gd name="connsiteY2" fmla="*/ 6505575 h 6858000"/>
              <a:gd name="connsiteX3" fmla="*/ 0 w 12192000"/>
              <a:gd name="connsiteY3" fmla="*/ 6858000 h 6858000"/>
              <a:gd name="connsiteX4" fmla="*/ 409575 w 12192000"/>
              <a:gd name="connsiteY4" fmla="*/ 304800 h 6858000"/>
              <a:gd name="connsiteX0" fmla="*/ 333375 w 12192000"/>
              <a:gd name="connsiteY0" fmla="*/ 247650 h 6858000"/>
              <a:gd name="connsiteX1" fmla="*/ 12192000 w 12192000"/>
              <a:gd name="connsiteY1" fmla="*/ 0 h 6858000"/>
              <a:gd name="connsiteX2" fmla="*/ 11801475 w 12192000"/>
              <a:gd name="connsiteY2" fmla="*/ 6505575 h 6858000"/>
              <a:gd name="connsiteX3" fmla="*/ 0 w 12192000"/>
              <a:gd name="connsiteY3" fmla="*/ 6858000 h 6858000"/>
              <a:gd name="connsiteX4" fmla="*/ 333375 w 12192000"/>
              <a:gd name="connsiteY4" fmla="*/ 247650 h 6858000"/>
              <a:gd name="connsiteX0" fmla="*/ 314325 w 12192000"/>
              <a:gd name="connsiteY0" fmla="*/ 276225 h 6858000"/>
              <a:gd name="connsiteX1" fmla="*/ 12192000 w 12192000"/>
              <a:gd name="connsiteY1" fmla="*/ 0 h 6858000"/>
              <a:gd name="connsiteX2" fmla="*/ 11801475 w 12192000"/>
              <a:gd name="connsiteY2" fmla="*/ 6505575 h 6858000"/>
              <a:gd name="connsiteX3" fmla="*/ 0 w 12192000"/>
              <a:gd name="connsiteY3" fmla="*/ 6858000 h 6858000"/>
              <a:gd name="connsiteX4" fmla="*/ 314325 w 12192000"/>
              <a:gd name="connsiteY4" fmla="*/ 276225 h 6858000"/>
              <a:gd name="connsiteX0" fmla="*/ 192405 w 12192000"/>
              <a:gd name="connsiteY0" fmla="*/ 184785 h 6858000"/>
              <a:gd name="connsiteX1" fmla="*/ 12192000 w 12192000"/>
              <a:gd name="connsiteY1" fmla="*/ 0 h 6858000"/>
              <a:gd name="connsiteX2" fmla="*/ 11801475 w 12192000"/>
              <a:gd name="connsiteY2" fmla="*/ 6505575 h 6858000"/>
              <a:gd name="connsiteX3" fmla="*/ 0 w 12192000"/>
              <a:gd name="connsiteY3" fmla="*/ 6858000 h 6858000"/>
              <a:gd name="connsiteX4" fmla="*/ 192405 w 12192000"/>
              <a:gd name="connsiteY4" fmla="*/ 184785 h 6858000"/>
              <a:gd name="connsiteX0" fmla="*/ 131445 w 12192000"/>
              <a:gd name="connsiteY0" fmla="*/ 113665 h 6858000"/>
              <a:gd name="connsiteX1" fmla="*/ 12192000 w 12192000"/>
              <a:gd name="connsiteY1" fmla="*/ 0 h 6858000"/>
              <a:gd name="connsiteX2" fmla="*/ 11801475 w 12192000"/>
              <a:gd name="connsiteY2" fmla="*/ 6505575 h 6858000"/>
              <a:gd name="connsiteX3" fmla="*/ 0 w 12192000"/>
              <a:gd name="connsiteY3" fmla="*/ 6858000 h 6858000"/>
              <a:gd name="connsiteX4" fmla="*/ 131445 w 12192000"/>
              <a:gd name="connsiteY4" fmla="*/ 113665 h 6858000"/>
              <a:gd name="connsiteX0" fmla="*/ 131445 w 12192000"/>
              <a:gd name="connsiteY0" fmla="*/ 113665 h 6858000"/>
              <a:gd name="connsiteX1" fmla="*/ 12192000 w 12192000"/>
              <a:gd name="connsiteY1" fmla="*/ 0 h 6858000"/>
              <a:gd name="connsiteX2" fmla="*/ 11852275 w 12192000"/>
              <a:gd name="connsiteY2" fmla="*/ 6556375 h 6858000"/>
              <a:gd name="connsiteX3" fmla="*/ 0 w 12192000"/>
              <a:gd name="connsiteY3" fmla="*/ 6858000 h 6858000"/>
              <a:gd name="connsiteX4" fmla="*/ 131445 w 12192000"/>
              <a:gd name="connsiteY4" fmla="*/ 113665 h 6858000"/>
              <a:gd name="connsiteX0" fmla="*/ 131445 w 12192000"/>
              <a:gd name="connsiteY0" fmla="*/ 105198 h 6849533"/>
              <a:gd name="connsiteX1" fmla="*/ 12192000 w 12192000"/>
              <a:gd name="connsiteY1" fmla="*/ 0 h 6849533"/>
              <a:gd name="connsiteX2" fmla="*/ 11852275 w 12192000"/>
              <a:gd name="connsiteY2" fmla="*/ 6547908 h 6849533"/>
              <a:gd name="connsiteX3" fmla="*/ 0 w 12192000"/>
              <a:gd name="connsiteY3" fmla="*/ 6849533 h 6849533"/>
              <a:gd name="connsiteX4" fmla="*/ 131445 w 12192000"/>
              <a:gd name="connsiteY4" fmla="*/ 105198 h 6849533"/>
              <a:gd name="connsiteX0" fmla="*/ 131445 w 12175067"/>
              <a:gd name="connsiteY0" fmla="*/ 164465 h 6908800"/>
              <a:gd name="connsiteX1" fmla="*/ 12175067 w 12175067"/>
              <a:gd name="connsiteY1" fmla="*/ 0 h 6908800"/>
              <a:gd name="connsiteX2" fmla="*/ 11852275 w 12175067"/>
              <a:gd name="connsiteY2" fmla="*/ 6607175 h 6908800"/>
              <a:gd name="connsiteX3" fmla="*/ 0 w 12175067"/>
              <a:gd name="connsiteY3" fmla="*/ 6908800 h 6908800"/>
              <a:gd name="connsiteX4" fmla="*/ 131445 w 12175067"/>
              <a:gd name="connsiteY4" fmla="*/ 164465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75067" h="6908800">
                <a:moveTo>
                  <a:pt x="131445" y="164465"/>
                </a:moveTo>
                <a:lnTo>
                  <a:pt x="12175067" y="0"/>
                </a:lnTo>
                <a:lnTo>
                  <a:pt x="11852275" y="6607175"/>
                </a:lnTo>
                <a:lnTo>
                  <a:pt x="0" y="6908800"/>
                </a:lnTo>
                <a:lnTo>
                  <a:pt x="131445" y="164465"/>
                </a:lnTo>
                <a:close/>
              </a:path>
            </a:pathLst>
          </a:custGeom>
          <a:solidFill>
            <a:srgbClr val="000000"/>
          </a:solidFill>
          <a:ln w="12700" cap="flat" cmpd="sng" algn="ctr">
            <a:solidFill>
              <a:srgbClr val="00000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cumin Pro"/>
              <a:ea typeface="+mn-ea"/>
              <a:cs typeface="+mn-cs"/>
            </a:endParaRPr>
          </a:p>
        </p:txBody>
      </p:sp>
      <p:sp>
        <p:nvSpPr>
          <p:cNvPr id="5" name="Gold Background">
            <a:extLst>
              <a:ext uri="{FF2B5EF4-FFF2-40B4-BE49-F238E27FC236}">
                <a16:creationId xmlns:a16="http://schemas.microsoft.com/office/drawing/2014/main" id="{382AFA86-D5E7-9E08-4DE4-7C6C39E0EFB0}"/>
              </a:ext>
            </a:extLst>
          </p:cNvPr>
          <p:cNvSpPr/>
          <p:nvPr/>
        </p:nvSpPr>
        <p:spPr>
          <a:xfrm flipH="1" flipV="1">
            <a:off x="6129864" y="-171450"/>
            <a:ext cx="6062133" cy="7038976"/>
          </a:xfrm>
          <a:custGeom>
            <a:avLst/>
            <a:gdLst>
              <a:gd name="connsiteX0" fmla="*/ 0 w 1281641"/>
              <a:gd name="connsiteY0" fmla="*/ 0 h 4114800"/>
              <a:gd name="connsiteX1" fmla="*/ 1281641 w 1281641"/>
              <a:gd name="connsiteY1" fmla="*/ 0 h 4114800"/>
              <a:gd name="connsiteX2" fmla="*/ 1281641 w 1281641"/>
              <a:gd name="connsiteY2" fmla="*/ 4114800 h 4114800"/>
              <a:gd name="connsiteX3" fmla="*/ 0 w 1281641"/>
              <a:gd name="connsiteY3" fmla="*/ 4114800 h 4114800"/>
              <a:gd name="connsiteX4" fmla="*/ 0 w 1281641"/>
              <a:gd name="connsiteY4" fmla="*/ 0 h 4114800"/>
              <a:gd name="connsiteX0" fmla="*/ 0 w 1281641"/>
              <a:gd name="connsiteY0" fmla="*/ 0 h 4114800"/>
              <a:gd name="connsiteX1" fmla="*/ 1281641 w 1281641"/>
              <a:gd name="connsiteY1" fmla="*/ 0 h 4114800"/>
              <a:gd name="connsiteX2" fmla="*/ 395816 w 1281641"/>
              <a:gd name="connsiteY2" fmla="*/ 714375 h 4114800"/>
              <a:gd name="connsiteX3" fmla="*/ 0 w 1281641"/>
              <a:gd name="connsiteY3" fmla="*/ 4114800 h 4114800"/>
              <a:gd name="connsiteX4" fmla="*/ 0 w 1281641"/>
              <a:gd name="connsiteY4" fmla="*/ 0 h 4114800"/>
              <a:gd name="connsiteX0" fmla="*/ 0 w 1281641"/>
              <a:gd name="connsiteY0" fmla="*/ 0 h 4114800"/>
              <a:gd name="connsiteX1" fmla="*/ 1281641 w 1281641"/>
              <a:gd name="connsiteY1" fmla="*/ 0 h 4114800"/>
              <a:gd name="connsiteX2" fmla="*/ 233891 w 1281641"/>
              <a:gd name="connsiteY2" fmla="*/ 276225 h 4114800"/>
              <a:gd name="connsiteX3" fmla="*/ 0 w 1281641"/>
              <a:gd name="connsiteY3" fmla="*/ 4114800 h 4114800"/>
              <a:gd name="connsiteX4" fmla="*/ 0 w 1281641"/>
              <a:gd name="connsiteY4" fmla="*/ 0 h 4114800"/>
              <a:gd name="connsiteX0" fmla="*/ 0 w 1281641"/>
              <a:gd name="connsiteY0" fmla="*/ 0 h 4114800"/>
              <a:gd name="connsiteX1" fmla="*/ 1281641 w 1281641"/>
              <a:gd name="connsiteY1" fmla="*/ 0 h 4114800"/>
              <a:gd name="connsiteX2" fmla="*/ 176741 w 1281641"/>
              <a:gd name="connsiteY2" fmla="*/ 171450 h 4114800"/>
              <a:gd name="connsiteX3" fmla="*/ 0 w 1281641"/>
              <a:gd name="connsiteY3" fmla="*/ 4114800 h 4114800"/>
              <a:gd name="connsiteX4" fmla="*/ 0 w 1281641"/>
              <a:gd name="connsiteY4" fmla="*/ 0 h 4114800"/>
              <a:gd name="connsiteX0" fmla="*/ 0 w 1281641"/>
              <a:gd name="connsiteY0" fmla="*/ 0 h 4114800"/>
              <a:gd name="connsiteX1" fmla="*/ 1281641 w 1281641"/>
              <a:gd name="connsiteY1" fmla="*/ 0 h 4114800"/>
              <a:gd name="connsiteX2" fmla="*/ 140215 w 1281641"/>
              <a:gd name="connsiteY2" fmla="*/ 82240 h 4114800"/>
              <a:gd name="connsiteX3" fmla="*/ 0 w 1281641"/>
              <a:gd name="connsiteY3" fmla="*/ 4114800 h 4114800"/>
              <a:gd name="connsiteX4" fmla="*/ 0 w 1281641"/>
              <a:gd name="connsiteY4" fmla="*/ 0 h 4114800"/>
              <a:gd name="connsiteX0" fmla="*/ 0 w 1281641"/>
              <a:gd name="connsiteY0" fmla="*/ 0 h 4114800"/>
              <a:gd name="connsiteX1" fmla="*/ 1281641 w 1281641"/>
              <a:gd name="connsiteY1" fmla="*/ 0 h 4114800"/>
              <a:gd name="connsiteX2" fmla="*/ 96384 w 1281641"/>
              <a:gd name="connsiteY2" fmla="*/ 76664 h 4114800"/>
              <a:gd name="connsiteX3" fmla="*/ 0 w 1281641"/>
              <a:gd name="connsiteY3" fmla="*/ 4114800 h 4114800"/>
              <a:gd name="connsiteX4" fmla="*/ 0 w 1281641"/>
              <a:gd name="connsiteY4" fmla="*/ 0 h 4114800"/>
              <a:gd name="connsiteX0" fmla="*/ 0 w 4649295"/>
              <a:gd name="connsiteY0" fmla="*/ 5576 h 4120376"/>
              <a:gd name="connsiteX1" fmla="*/ 4649295 w 4649295"/>
              <a:gd name="connsiteY1" fmla="*/ 0 h 4120376"/>
              <a:gd name="connsiteX2" fmla="*/ 96384 w 4649295"/>
              <a:gd name="connsiteY2" fmla="*/ 82240 h 4120376"/>
              <a:gd name="connsiteX3" fmla="*/ 0 w 4649295"/>
              <a:gd name="connsiteY3" fmla="*/ 4120376 h 4120376"/>
              <a:gd name="connsiteX4" fmla="*/ 0 w 4649295"/>
              <a:gd name="connsiteY4" fmla="*/ 5576 h 4120376"/>
              <a:gd name="connsiteX0" fmla="*/ 0 w 4649295"/>
              <a:gd name="connsiteY0" fmla="*/ 5576 h 4120376"/>
              <a:gd name="connsiteX1" fmla="*/ 4649295 w 4649295"/>
              <a:gd name="connsiteY1" fmla="*/ 0 h 4120376"/>
              <a:gd name="connsiteX2" fmla="*/ 140214 w 4649295"/>
              <a:gd name="connsiteY2" fmla="*/ 104542 h 4120376"/>
              <a:gd name="connsiteX3" fmla="*/ 0 w 4649295"/>
              <a:gd name="connsiteY3" fmla="*/ 4120376 h 4120376"/>
              <a:gd name="connsiteX4" fmla="*/ 0 w 4649295"/>
              <a:gd name="connsiteY4" fmla="*/ 5576 h 4120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9295" h="4120376">
                <a:moveTo>
                  <a:pt x="0" y="5576"/>
                </a:moveTo>
                <a:lnTo>
                  <a:pt x="4649295" y="0"/>
                </a:lnTo>
                <a:lnTo>
                  <a:pt x="140214" y="104542"/>
                </a:lnTo>
                <a:lnTo>
                  <a:pt x="0" y="4120376"/>
                </a:lnTo>
                <a:lnTo>
                  <a:pt x="0" y="5576"/>
                </a:lnTo>
                <a:close/>
              </a:path>
            </a:pathLst>
          </a:custGeom>
          <a:solidFill>
            <a:srgbClr val="C9B991"/>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a:ln>
                <a:noFill/>
              </a:ln>
              <a:solidFill>
                <a:srgbClr val="000000"/>
              </a:solidFill>
              <a:effectLst/>
              <a:uLnTx/>
              <a:uFillTx/>
              <a:latin typeface="Acumin Pro"/>
              <a:ea typeface="+mn-ea"/>
              <a:cs typeface="+mn-cs"/>
            </a:endParaRPr>
          </a:p>
        </p:txBody>
      </p:sp>
      <p:sp>
        <p:nvSpPr>
          <p:cNvPr id="6" name="Gold Background">
            <a:extLst>
              <a:ext uri="{FF2B5EF4-FFF2-40B4-BE49-F238E27FC236}">
                <a16:creationId xmlns:a16="http://schemas.microsoft.com/office/drawing/2014/main" id="{58F8B992-1306-8BD3-2AAD-24725CA9C5A6}"/>
              </a:ext>
            </a:extLst>
          </p:cNvPr>
          <p:cNvSpPr/>
          <p:nvPr/>
        </p:nvSpPr>
        <p:spPr>
          <a:xfrm>
            <a:off x="0" y="-9526"/>
            <a:ext cx="6129862" cy="6867525"/>
          </a:xfrm>
          <a:custGeom>
            <a:avLst/>
            <a:gdLst>
              <a:gd name="connsiteX0" fmla="*/ 0 w 1281641"/>
              <a:gd name="connsiteY0" fmla="*/ 0 h 4114800"/>
              <a:gd name="connsiteX1" fmla="*/ 1281641 w 1281641"/>
              <a:gd name="connsiteY1" fmla="*/ 0 h 4114800"/>
              <a:gd name="connsiteX2" fmla="*/ 1281641 w 1281641"/>
              <a:gd name="connsiteY2" fmla="*/ 4114800 h 4114800"/>
              <a:gd name="connsiteX3" fmla="*/ 0 w 1281641"/>
              <a:gd name="connsiteY3" fmla="*/ 4114800 h 4114800"/>
              <a:gd name="connsiteX4" fmla="*/ 0 w 1281641"/>
              <a:gd name="connsiteY4" fmla="*/ 0 h 4114800"/>
              <a:gd name="connsiteX0" fmla="*/ 0 w 1281641"/>
              <a:gd name="connsiteY0" fmla="*/ 0 h 4114800"/>
              <a:gd name="connsiteX1" fmla="*/ 1281641 w 1281641"/>
              <a:gd name="connsiteY1" fmla="*/ 0 h 4114800"/>
              <a:gd name="connsiteX2" fmla="*/ 395816 w 1281641"/>
              <a:gd name="connsiteY2" fmla="*/ 714375 h 4114800"/>
              <a:gd name="connsiteX3" fmla="*/ 0 w 1281641"/>
              <a:gd name="connsiteY3" fmla="*/ 4114800 h 4114800"/>
              <a:gd name="connsiteX4" fmla="*/ 0 w 1281641"/>
              <a:gd name="connsiteY4" fmla="*/ 0 h 4114800"/>
              <a:gd name="connsiteX0" fmla="*/ 0 w 1281641"/>
              <a:gd name="connsiteY0" fmla="*/ 0 h 4114800"/>
              <a:gd name="connsiteX1" fmla="*/ 1281641 w 1281641"/>
              <a:gd name="connsiteY1" fmla="*/ 0 h 4114800"/>
              <a:gd name="connsiteX2" fmla="*/ 233891 w 1281641"/>
              <a:gd name="connsiteY2" fmla="*/ 276225 h 4114800"/>
              <a:gd name="connsiteX3" fmla="*/ 0 w 1281641"/>
              <a:gd name="connsiteY3" fmla="*/ 4114800 h 4114800"/>
              <a:gd name="connsiteX4" fmla="*/ 0 w 1281641"/>
              <a:gd name="connsiteY4" fmla="*/ 0 h 4114800"/>
              <a:gd name="connsiteX0" fmla="*/ 0 w 1281641"/>
              <a:gd name="connsiteY0" fmla="*/ 0 h 4114800"/>
              <a:gd name="connsiteX1" fmla="*/ 1281641 w 1281641"/>
              <a:gd name="connsiteY1" fmla="*/ 0 h 4114800"/>
              <a:gd name="connsiteX2" fmla="*/ 176741 w 1281641"/>
              <a:gd name="connsiteY2" fmla="*/ 171450 h 4114800"/>
              <a:gd name="connsiteX3" fmla="*/ 0 w 1281641"/>
              <a:gd name="connsiteY3" fmla="*/ 4114800 h 4114800"/>
              <a:gd name="connsiteX4" fmla="*/ 0 w 1281641"/>
              <a:gd name="connsiteY4" fmla="*/ 0 h 4114800"/>
              <a:gd name="connsiteX0" fmla="*/ 0 w 1281641"/>
              <a:gd name="connsiteY0" fmla="*/ 0 h 4114800"/>
              <a:gd name="connsiteX1" fmla="*/ 1281641 w 1281641"/>
              <a:gd name="connsiteY1" fmla="*/ 0 h 4114800"/>
              <a:gd name="connsiteX2" fmla="*/ 140215 w 1281641"/>
              <a:gd name="connsiteY2" fmla="*/ 82240 h 4114800"/>
              <a:gd name="connsiteX3" fmla="*/ 0 w 1281641"/>
              <a:gd name="connsiteY3" fmla="*/ 4114800 h 4114800"/>
              <a:gd name="connsiteX4" fmla="*/ 0 w 1281641"/>
              <a:gd name="connsiteY4" fmla="*/ 0 h 4114800"/>
              <a:gd name="connsiteX0" fmla="*/ 0 w 1281641"/>
              <a:gd name="connsiteY0" fmla="*/ 0 h 4114800"/>
              <a:gd name="connsiteX1" fmla="*/ 1281641 w 1281641"/>
              <a:gd name="connsiteY1" fmla="*/ 0 h 4114800"/>
              <a:gd name="connsiteX2" fmla="*/ 96384 w 1281641"/>
              <a:gd name="connsiteY2" fmla="*/ 76664 h 4114800"/>
              <a:gd name="connsiteX3" fmla="*/ 0 w 1281641"/>
              <a:gd name="connsiteY3" fmla="*/ 4114800 h 4114800"/>
              <a:gd name="connsiteX4" fmla="*/ 0 w 1281641"/>
              <a:gd name="connsiteY4" fmla="*/ 0 h 4114800"/>
              <a:gd name="connsiteX0" fmla="*/ 0 w 4649295"/>
              <a:gd name="connsiteY0" fmla="*/ 5576 h 4120376"/>
              <a:gd name="connsiteX1" fmla="*/ 4649295 w 4649295"/>
              <a:gd name="connsiteY1" fmla="*/ 0 h 4120376"/>
              <a:gd name="connsiteX2" fmla="*/ 96384 w 4649295"/>
              <a:gd name="connsiteY2" fmla="*/ 82240 h 4120376"/>
              <a:gd name="connsiteX3" fmla="*/ 0 w 4649295"/>
              <a:gd name="connsiteY3" fmla="*/ 4120376 h 4120376"/>
              <a:gd name="connsiteX4" fmla="*/ 0 w 4649295"/>
              <a:gd name="connsiteY4" fmla="*/ 5576 h 4120376"/>
              <a:gd name="connsiteX0" fmla="*/ 0 w 4649295"/>
              <a:gd name="connsiteY0" fmla="*/ 5576 h 4120376"/>
              <a:gd name="connsiteX1" fmla="*/ 4649295 w 4649295"/>
              <a:gd name="connsiteY1" fmla="*/ 0 h 4120376"/>
              <a:gd name="connsiteX2" fmla="*/ 140214 w 4649295"/>
              <a:gd name="connsiteY2" fmla="*/ 104542 h 4120376"/>
              <a:gd name="connsiteX3" fmla="*/ 0 w 4649295"/>
              <a:gd name="connsiteY3" fmla="*/ 4120376 h 4120376"/>
              <a:gd name="connsiteX4" fmla="*/ 0 w 4649295"/>
              <a:gd name="connsiteY4" fmla="*/ 5576 h 4120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9295" h="4120376">
                <a:moveTo>
                  <a:pt x="0" y="5576"/>
                </a:moveTo>
                <a:lnTo>
                  <a:pt x="4649295" y="0"/>
                </a:lnTo>
                <a:lnTo>
                  <a:pt x="140214" y="104542"/>
                </a:lnTo>
                <a:lnTo>
                  <a:pt x="0" y="4120376"/>
                </a:lnTo>
                <a:lnTo>
                  <a:pt x="0" y="5576"/>
                </a:lnTo>
                <a:close/>
              </a:path>
            </a:pathLst>
          </a:custGeom>
          <a:solidFill>
            <a:srgbClr val="C9B991"/>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a:ln>
                <a:noFill/>
              </a:ln>
              <a:solidFill>
                <a:srgbClr val="000000"/>
              </a:solidFill>
              <a:effectLst/>
              <a:uLnTx/>
              <a:uFillTx/>
              <a:latin typeface="Acumin Pro"/>
              <a:ea typeface="+mn-ea"/>
              <a:cs typeface="+mn-cs"/>
            </a:endParaRPr>
          </a:p>
        </p:txBody>
      </p:sp>
      <p:sp>
        <p:nvSpPr>
          <p:cNvPr id="7" name="Title">
            <a:extLst>
              <a:ext uri="{FF2B5EF4-FFF2-40B4-BE49-F238E27FC236}">
                <a16:creationId xmlns:a16="http://schemas.microsoft.com/office/drawing/2014/main" id="{57A1CBAA-740A-0864-7DAE-BA95C4490862}"/>
              </a:ext>
            </a:extLst>
          </p:cNvPr>
          <p:cNvSpPr txBox="1">
            <a:spLocks/>
          </p:cNvSpPr>
          <p:nvPr/>
        </p:nvSpPr>
        <p:spPr bwMode="blackWhite">
          <a:xfrm>
            <a:off x="1313513" y="1402730"/>
            <a:ext cx="9497247" cy="1661993"/>
          </a:xfrm>
          <a:prstGeom prst="rect">
            <a:avLst/>
          </a:prstGeom>
          <a:noFill/>
          <a:ln w="38100" cap="sq">
            <a:noFill/>
            <a:miter lim="800000"/>
          </a:ln>
        </p:spPr>
        <p:txBody>
          <a:bodyPr vert="horz" wrap="square" lIns="0" tIns="0" rIns="0" bIns="0" rtlCol="0" anchor="t" anchorCtr="0">
            <a:spAutoFit/>
          </a:bodyPr>
          <a:lstStyle>
            <a:lvl1pPr algn="l" defTabSz="914400" rtl="0" eaLnBrk="1" latinLnBrk="0" hangingPunct="1">
              <a:lnSpc>
                <a:spcPct val="90000"/>
              </a:lnSpc>
              <a:spcBef>
                <a:spcPct val="0"/>
              </a:spcBef>
              <a:buNone/>
              <a:defRPr sz="6000" b="1" i="1" kern="1200" cap="all" spc="0" baseline="0">
                <a:solidFill>
                  <a:schemeClr val="tx2"/>
                </a:solidFill>
                <a:latin typeface="Acumin Pro ExtraCondensed" panose="020B0508020202020204" pitchFamily="34" charset="77"/>
                <a:ea typeface="+mj-ea"/>
                <a:cs typeface="+mj-cs"/>
              </a:defRPr>
            </a:lvl1pPr>
          </a:lstStyle>
          <a:p>
            <a:pPr marL="0" marR="0" lvl="0" indent="0" algn="l" defTabSz="914400">
              <a:lnSpc>
                <a:spcPct val="90000"/>
              </a:lnSpc>
              <a:spcBef>
                <a:spcPct val="0"/>
              </a:spcBef>
              <a:spcAft>
                <a:spcPts val="0"/>
              </a:spcAft>
              <a:buNone/>
              <a:tabLst/>
              <a:defRPr/>
            </a:pPr>
            <a:r>
              <a:rPr lang="en-US">
                <a:solidFill>
                  <a:srgbClr val="C9B991"/>
                </a:solidFill>
                <a:latin typeface="Acumin Pro ExtraCondensed"/>
              </a:rPr>
              <a:t>MGMT 58200</a:t>
            </a:r>
          </a:p>
          <a:p>
            <a:pPr marL="0" marR="0" lvl="0" indent="0" algn="l" defTabSz="914400">
              <a:lnSpc>
                <a:spcPct val="90000"/>
              </a:lnSpc>
              <a:spcBef>
                <a:spcPct val="0"/>
              </a:spcBef>
              <a:spcAft>
                <a:spcPts val="0"/>
              </a:spcAft>
              <a:buNone/>
              <a:tabLst/>
              <a:defRPr/>
            </a:pPr>
            <a:r>
              <a:rPr lang="en-US">
                <a:solidFill>
                  <a:srgbClr val="C9B991"/>
                </a:solidFill>
                <a:latin typeface="Acumin Pro ExtraCondensed"/>
              </a:rPr>
              <a:t>Final Project</a:t>
            </a:r>
            <a:endParaRPr lang="en-US">
              <a:solidFill>
                <a:srgbClr val="C9B991"/>
              </a:solidFill>
            </a:endParaRPr>
          </a:p>
        </p:txBody>
      </p:sp>
      <p:sp>
        <p:nvSpPr>
          <p:cNvPr id="8" name="Title">
            <a:extLst>
              <a:ext uri="{FF2B5EF4-FFF2-40B4-BE49-F238E27FC236}">
                <a16:creationId xmlns:a16="http://schemas.microsoft.com/office/drawing/2014/main" id="{3A13F5B9-A80C-2897-2319-CC5A5B6E68F7}"/>
              </a:ext>
            </a:extLst>
          </p:cNvPr>
          <p:cNvSpPr txBox="1">
            <a:spLocks/>
          </p:cNvSpPr>
          <p:nvPr/>
        </p:nvSpPr>
        <p:spPr bwMode="blackWhite">
          <a:xfrm>
            <a:off x="6831996" y="3988448"/>
            <a:ext cx="3479308" cy="332399"/>
          </a:xfrm>
          <a:prstGeom prst="rect">
            <a:avLst/>
          </a:prstGeom>
          <a:noFill/>
          <a:ln w="38100" cap="sq">
            <a:noFill/>
            <a:miter lim="800000"/>
          </a:ln>
          <a:effectLst>
            <a:outerShdw blurRad="63500" sx="102000" sy="102000" algn="ctr" rotWithShape="0">
              <a:prstClr val="black">
                <a:alpha val="40000"/>
              </a:prstClr>
            </a:outerShdw>
          </a:effectLst>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400">
                <a:solidFill>
                  <a:srgbClr val="C9B991"/>
                </a:solidFill>
              </a:rPr>
              <a:t>Group 14</a:t>
            </a:r>
            <a:endParaRPr kumimoji="0" lang="en-US" sz="2400" b="1" i="1" u="none" strike="noStrike" kern="1200" cap="none" spc="0" normalizeH="0" baseline="0" noProof="0">
              <a:ln>
                <a:noFill/>
              </a:ln>
              <a:solidFill>
                <a:srgbClr val="C9B991"/>
              </a:solidFill>
              <a:effectLst/>
              <a:uLnTx/>
              <a:uFillTx/>
              <a:latin typeface="Acumin Pro ExtraCondensed" panose="020B0508020202020204" pitchFamily="34" charset="77"/>
              <a:ea typeface="+mj-ea"/>
              <a:cs typeface="+mj-cs"/>
            </a:endParaRPr>
          </a:p>
        </p:txBody>
      </p:sp>
      <p:sp>
        <p:nvSpPr>
          <p:cNvPr id="9" name="TextBox 8">
            <a:extLst>
              <a:ext uri="{FF2B5EF4-FFF2-40B4-BE49-F238E27FC236}">
                <a16:creationId xmlns:a16="http://schemas.microsoft.com/office/drawing/2014/main" id="{64CFEE3B-0490-3DDD-913B-76D87BA12CB0}"/>
              </a:ext>
            </a:extLst>
          </p:cNvPr>
          <p:cNvSpPr txBox="1"/>
          <p:nvPr/>
        </p:nvSpPr>
        <p:spPr>
          <a:xfrm>
            <a:off x="7382930" y="4432043"/>
            <a:ext cx="3555999" cy="1477328"/>
          </a:xfrm>
          <a:prstGeom prst="rect">
            <a:avLst/>
          </a:prstGeom>
          <a:noFill/>
        </p:spPr>
        <p:txBody>
          <a:bodyPr wrap="square" lIns="91440" tIns="45720" rIns="91440" bIns="45720" rtlCol="0" anchor="t">
            <a:spAutoFit/>
          </a:bodyPr>
          <a:lstStyle/>
          <a:p>
            <a:r>
              <a:rPr lang="en-US">
                <a:solidFill>
                  <a:schemeClr val="bg1"/>
                </a:solidFill>
                <a:latin typeface="Times New Roman"/>
                <a:ea typeface="Tahoma"/>
                <a:cs typeface="Times New Roman"/>
              </a:rPr>
              <a:t> </a:t>
            </a:r>
            <a:r>
              <a:rPr lang="en-US" err="1">
                <a:solidFill>
                  <a:schemeClr val="bg1"/>
                </a:solidFill>
                <a:latin typeface="Times New Roman"/>
                <a:ea typeface="Tahoma"/>
                <a:cs typeface="Times New Roman"/>
              </a:rPr>
              <a:t>Yuqiu</a:t>
            </a:r>
            <a:r>
              <a:rPr lang="en-US">
                <a:solidFill>
                  <a:schemeClr val="bg1"/>
                </a:solidFill>
                <a:latin typeface="Times New Roman"/>
                <a:ea typeface="Tahoma"/>
                <a:cs typeface="Times New Roman"/>
              </a:rPr>
              <a:t> Chen</a:t>
            </a:r>
          </a:p>
          <a:p>
            <a:r>
              <a:rPr lang="en-US">
                <a:solidFill>
                  <a:schemeClr val="bg1"/>
                </a:solidFill>
                <a:latin typeface="Times New Roman"/>
                <a:ea typeface="Tahoma"/>
                <a:cs typeface="Times New Roman"/>
              </a:rPr>
              <a:t>Amol P Pathak</a:t>
            </a:r>
          </a:p>
          <a:p>
            <a:r>
              <a:rPr lang="en-US">
                <a:solidFill>
                  <a:schemeClr val="bg1"/>
                </a:solidFill>
                <a:latin typeface="Times New Roman"/>
                <a:ea typeface="Tahoma"/>
                <a:cs typeface="Times New Roman"/>
              </a:rPr>
              <a:t>Rachana </a:t>
            </a:r>
            <a:r>
              <a:rPr lang="en-US" err="1">
                <a:solidFill>
                  <a:schemeClr val="bg1"/>
                </a:solidFill>
                <a:latin typeface="Times New Roman"/>
                <a:ea typeface="Tahoma"/>
                <a:cs typeface="Times New Roman"/>
              </a:rPr>
              <a:t>Ramshetty</a:t>
            </a:r>
          </a:p>
          <a:p>
            <a:r>
              <a:rPr lang="en-US">
                <a:solidFill>
                  <a:schemeClr val="bg1"/>
                </a:solidFill>
                <a:latin typeface="Times New Roman"/>
                <a:ea typeface="Tahoma"/>
                <a:cs typeface="Times New Roman"/>
              </a:rPr>
              <a:t>Ambati Yamini Praneetha</a:t>
            </a:r>
          </a:p>
          <a:p>
            <a:r>
              <a:rPr lang="en-US">
                <a:solidFill>
                  <a:schemeClr val="bg1"/>
                </a:solidFill>
                <a:latin typeface="Times New Roman"/>
                <a:ea typeface="Tahoma"/>
                <a:cs typeface="Times New Roman"/>
              </a:rPr>
              <a:t>Mandeep Singh Rahi</a:t>
            </a:r>
          </a:p>
        </p:txBody>
      </p:sp>
      <p:pic>
        <p:nvPicPr>
          <p:cNvPr id="10" name="Purdue Logo">
            <a:extLst>
              <a:ext uri="{FF2B5EF4-FFF2-40B4-BE49-F238E27FC236}">
                <a16:creationId xmlns:a16="http://schemas.microsoft.com/office/drawing/2014/main" id="{4C8D0886-50BD-7902-11F6-93A5D01B65FB}"/>
              </a:ext>
            </a:extLst>
          </p:cNvPr>
          <p:cNvPicPr>
            <a:picLocks noChangeAspect="1"/>
          </p:cNvPicPr>
          <p:nvPr/>
        </p:nvPicPr>
        <p:blipFill>
          <a:blip r:embed="rId2"/>
          <a:stretch>
            <a:fillRect/>
          </a:stretch>
        </p:blipFill>
        <p:spPr>
          <a:xfrm>
            <a:off x="505742" y="5909371"/>
            <a:ext cx="4390107" cy="463264"/>
          </a:xfrm>
          <a:prstGeom prst="rect">
            <a:avLst/>
          </a:prstGeom>
        </p:spPr>
      </p:pic>
    </p:spTree>
    <p:extLst>
      <p:ext uri="{BB962C8B-B14F-4D97-AF65-F5344CB8AC3E}">
        <p14:creationId xmlns:p14="http://schemas.microsoft.com/office/powerpoint/2010/main" val="212927626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36EA0D-62B1-91FF-2879-BEA71DE96784}"/>
              </a:ext>
            </a:extLst>
          </p:cNvPr>
          <p:cNvSpPr>
            <a:spLocks noGrp="1"/>
          </p:cNvSpPr>
          <p:nvPr>
            <p:ph idx="1"/>
          </p:nvPr>
        </p:nvSpPr>
        <p:spPr>
          <a:xfrm>
            <a:off x="574694" y="1272746"/>
            <a:ext cx="2799735" cy="4904217"/>
          </a:xfrm>
        </p:spPr>
        <p:txBody>
          <a:bodyPr/>
          <a:lstStyle/>
          <a:p>
            <a:pPr algn="just"/>
            <a:endParaRPr lang="en-US" sz="1600">
              <a:latin typeface="Times New Roman" panose="02020603050405020304" pitchFamily="18" charset="0"/>
              <a:cs typeface="Times New Roman" panose="02020603050405020304" pitchFamily="18" charset="0"/>
            </a:endParaRPr>
          </a:p>
          <a:p>
            <a:pPr algn="just"/>
            <a:r>
              <a:rPr lang="en-US" sz="1600">
                <a:latin typeface="Times New Roman" panose="02020603050405020304" pitchFamily="18" charset="0"/>
                <a:cs typeface="Times New Roman" panose="02020603050405020304" pitchFamily="18" charset="0"/>
              </a:rPr>
              <a:t>Choosing MySQL as DBMS based on the requirement</a:t>
            </a:r>
          </a:p>
          <a:p>
            <a:pPr algn="just"/>
            <a:r>
              <a:rPr lang="en-US" sz="1600">
                <a:latin typeface="Times New Roman" panose="02020603050405020304" pitchFamily="18" charset="0"/>
                <a:cs typeface="Times New Roman" panose="02020603050405020304" pitchFamily="18" charset="0"/>
              </a:rPr>
              <a:t>Implementing the model in the platform</a:t>
            </a:r>
          </a:p>
          <a:p>
            <a:pPr algn="just"/>
            <a:r>
              <a:rPr lang="en-US" sz="1600">
                <a:latin typeface="Times New Roman" panose="02020603050405020304" pitchFamily="18" charset="0"/>
                <a:cs typeface="Times New Roman" panose="02020603050405020304" pitchFamily="18" charset="0"/>
              </a:rPr>
              <a:t>Avoids erroneous records, no nulls and helps in uniquely identifying each record</a:t>
            </a:r>
          </a:p>
          <a:p>
            <a:pPr algn="just"/>
            <a:endParaRPr lang="en-US" sz="1600">
              <a:latin typeface="Times New Roman" panose="02020603050405020304" pitchFamily="18" charset="0"/>
              <a:cs typeface="Times New Roman" panose="02020603050405020304" pitchFamily="18" charset="0"/>
            </a:endParaRPr>
          </a:p>
          <a:p>
            <a:pPr marL="0" indent="0" algn="just">
              <a:buNone/>
            </a:pPr>
            <a:endParaRPr lang="en-US">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A46E33E-E60F-42F5-DF63-87EB7BC4C5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229" y="1319213"/>
            <a:ext cx="7772400" cy="4857750"/>
          </a:xfrm>
          <a:prstGeom prst="rect">
            <a:avLst/>
          </a:prstGeom>
        </p:spPr>
      </p:pic>
      <p:sp>
        <p:nvSpPr>
          <p:cNvPr id="9" name="Title">
            <a:extLst>
              <a:ext uri="{FF2B5EF4-FFF2-40B4-BE49-F238E27FC236}">
                <a16:creationId xmlns:a16="http://schemas.microsoft.com/office/drawing/2014/main" id="{671F11EA-72F9-B79F-FB8B-89FA228ECB80}"/>
              </a:ext>
            </a:extLst>
          </p:cNvPr>
          <p:cNvSpPr txBox="1">
            <a:spLocks/>
          </p:cNvSpPr>
          <p:nvPr/>
        </p:nvSpPr>
        <p:spPr bwMode="blackWhite">
          <a:xfrm>
            <a:off x="838200" y="246797"/>
            <a:ext cx="8417029" cy="498598"/>
          </a:xfrm>
          <a:prstGeom prst="rect">
            <a:avLst/>
          </a:prstGeom>
          <a:noFill/>
          <a:ln w="38100" cap="sq">
            <a:noFill/>
            <a:miter lim="800000"/>
          </a:ln>
          <a:effectLst>
            <a:outerShdw blurRad="63500" sx="102000" sy="102000" algn="ctr" rotWithShape="0">
              <a:prstClr val="black">
                <a:alpha val="40000"/>
              </a:prstClr>
            </a:outerShdw>
          </a:effectLst>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lang="en-US">
                <a:solidFill>
                  <a:srgbClr val="C9B991"/>
                </a:solidFill>
              </a:rPr>
              <a:t>DBMS</a:t>
            </a:r>
          </a:p>
        </p:txBody>
      </p:sp>
    </p:spTree>
    <p:extLst>
      <p:ext uri="{BB962C8B-B14F-4D97-AF65-F5344CB8AC3E}">
        <p14:creationId xmlns:p14="http://schemas.microsoft.com/office/powerpoint/2010/main" val="126683471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A53F7-7278-055F-B5EE-514C54BAAA5F}"/>
              </a:ext>
            </a:extLst>
          </p:cNvPr>
          <p:cNvSpPr>
            <a:spLocks noGrp="1"/>
          </p:cNvSpPr>
          <p:nvPr>
            <p:ph type="title"/>
          </p:nvPr>
        </p:nvSpPr>
        <p:spPr>
          <a:xfrm>
            <a:off x="838200" y="365125"/>
            <a:ext cx="10515600" cy="746983"/>
          </a:xfrm>
        </p:spPr>
        <p:txBody>
          <a:bodyPr/>
          <a:lstStyle/>
          <a:p>
            <a:br>
              <a:rPr kumimoji="0" lang="en-US" sz="7200" b="1" i="1" u="none" strike="noStrike" kern="1200" cap="none" spc="0" normalizeH="0" baseline="0" noProof="0">
                <a:ln>
                  <a:noFill/>
                </a:ln>
                <a:solidFill>
                  <a:srgbClr val="C9B991"/>
                </a:solidFill>
                <a:effectLst/>
                <a:uLnTx/>
                <a:uFillTx/>
                <a:latin typeface="Acumin Pro ExtraCondensed" panose="020B0508020202020204" pitchFamily="34" charset="77"/>
                <a:ea typeface="+mj-ea"/>
                <a:cs typeface="+mj-cs"/>
              </a:rPr>
            </a:br>
            <a:br>
              <a:rPr kumimoji="0" lang="en-US" sz="7200" b="1" i="1" u="none" strike="noStrike" kern="1200" cap="none" spc="0" normalizeH="0" baseline="0" noProof="0">
                <a:ln>
                  <a:noFill/>
                </a:ln>
                <a:solidFill>
                  <a:srgbClr val="C9B991"/>
                </a:solidFill>
                <a:effectLst/>
                <a:uLnTx/>
                <a:uFillTx/>
                <a:latin typeface="Acumin Pro ExtraCondensed" panose="020B0508020202020204" pitchFamily="34" charset="77"/>
                <a:ea typeface="+mj-ea"/>
                <a:cs typeface="+mj-cs"/>
              </a:rPr>
            </a:br>
            <a:endParaRPr lang="en-US"/>
          </a:p>
        </p:txBody>
      </p:sp>
      <p:sp>
        <p:nvSpPr>
          <p:cNvPr id="4" name="Title">
            <a:extLst>
              <a:ext uri="{FF2B5EF4-FFF2-40B4-BE49-F238E27FC236}">
                <a16:creationId xmlns:a16="http://schemas.microsoft.com/office/drawing/2014/main" id="{E62F9E85-3C68-1237-2C19-0047662C7B28}"/>
              </a:ext>
            </a:extLst>
          </p:cNvPr>
          <p:cNvSpPr txBox="1">
            <a:spLocks/>
          </p:cNvSpPr>
          <p:nvPr/>
        </p:nvSpPr>
        <p:spPr bwMode="blackWhite">
          <a:xfrm>
            <a:off x="838200" y="246797"/>
            <a:ext cx="8417029" cy="498598"/>
          </a:xfrm>
          <a:prstGeom prst="rect">
            <a:avLst/>
          </a:prstGeom>
          <a:noFill/>
          <a:ln w="38100" cap="sq">
            <a:noFill/>
            <a:miter lim="800000"/>
          </a:ln>
          <a:effectLst>
            <a:outerShdw blurRad="63500" sx="102000" sy="102000" algn="ctr" rotWithShape="0">
              <a:prstClr val="black">
                <a:alpha val="40000"/>
              </a:prstClr>
            </a:outerShdw>
          </a:effectLst>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lang="en-US">
                <a:solidFill>
                  <a:srgbClr val="C9B991"/>
                </a:solidFill>
              </a:rPr>
              <a:t>Implementation - SQL </a:t>
            </a:r>
            <a:endParaRPr kumimoji="0" lang="en-US" sz="3600" b="1" i="1" u="none" strike="noStrike" kern="1200" cap="none" spc="0" normalizeH="0" baseline="0" noProof="0">
              <a:ln>
                <a:noFill/>
              </a:ln>
              <a:solidFill>
                <a:srgbClr val="C9B991"/>
              </a:solidFill>
              <a:effectLst/>
              <a:uLnTx/>
              <a:uFillTx/>
              <a:latin typeface="Acumin Pro ExtraCondensed" panose="020B0508020202020204" pitchFamily="34" charset="77"/>
              <a:ea typeface="+mj-ea"/>
              <a:cs typeface="+mj-cs"/>
            </a:endParaRPr>
          </a:p>
        </p:txBody>
      </p:sp>
      <p:pic>
        <p:nvPicPr>
          <p:cNvPr id="6" name="Picture 5" descr="Text&#10;&#10;Description automatically generated">
            <a:extLst>
              <a:ext uri="{FF2B5EF4-FFF2-40B4-BE49-F238E27FC236}">
                <a16:creationId xmlns:a16="http://schemas.microsoft.com/office/drawing/2014/main" id="{4B6D9506-F0A0-7858-D324-B5F7445AD2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497" y="2759139"/>
            <a:ext cx="6007100" cy="2351517"/>
          </a:xfrm>
          <a:prstGeom prst="rect">
            <a:avLst/>
          </a:prstGeom>
        </p:spPr>
      </p:pic>
      <p:sp>
        <p:nvSpPr>
          <p:cNvPr id="9" name="TextBox 8">
            <a:extLst>
              <a:ext uri="{FF2B5EF4-FFF2-40B4-BE49-F238E27FC236}">
                <a16:creationId xmlns:a16="http://schemas.microsoft.com/office/drawing/2014/main" id="{A9BCE990-85A9-8DB0-DFCF-1576082C71DB}"/>
              </a:ext>
            </a:extLst>
          </p:cNvPr>
          <p:cNvSpPr txBox="1"/>
          <p:nvPr/>
        </p:nvSpPr>
        <p:spPr>
          <a:xfrm>
            <a:off x="5046714" y="1285679"/>
            <a:ext cx="2095491" cy="461665"/>
          </a:xfrm>
          <a:prstGeom prst="rect">
            <a:avLst/>
          </a:prstGeom>
          <a:noFill/>
        </p:spPr>
        <p:txBody>
          <a:bodyPr wrap="square" rtlCol="0">
            <a:spAutoFit/>
          </a:bodyPr>
          <a:lstStyle/>
          <a:p>
            <a:pPr algn="ctr"/>
            <a:r>
              <a:rPr lang="en-US" sz="2400" b="1"/>
              <a:t>DDL</a:t>
            </a:r>
          </a:p>
        </p:txBody>
      </p:sp>
      <p:sp>
        <p:nvSpPr>
          <p:cNvPr id="10" name="TextBox 9">
            <a:extLst>
              <a:ext uri="{FF2B5EF4-FFF2-40B4-BE49-F238E27FC236}">
                <a16:creationId xmlns:a16="http://schemas.microsoft.com/office/drawing/2014/main" id="{4E99A3ED-93B0-E16D-3037-17275927C0AE}"/>
              </a:ext>
            </a:extLst>
          </p:cNvPr>
          <p:cNvSpPr txBox="1"/>
          <p:nvPr/>
        </p:nvSpPr>
        <p:spPr>
          <a:xfrm>
            <a:off x="736600" y="2211859"/>
            <a:ext cx="5179541"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Adding Primary and Foreign Key by altering tables</a:t>
            </a:r>
          </a:p>
        </p:txBody>
      </p:sp>
      <p:sp>
        <p:nvSpPr>
          <p:cNvPr id="13" name="TextBox 12">
            <a:extLst>
              <a:ext uri="{FF2B5EF4-FFF2-40B4-BE49-F238E27FC236}">
                <a16:creationId xmlns:a16="http://schemas.microsoft.com/office/drawing/2014/main" id="{08B931FB-4AF0-1F95-1BAA-92A14B5E69EB}"/>
              </a:ext>
            </a:extLst>
          </p:cNvPr>
          <p:cNvSpPr txBox="1"/>
          <p:nvPr/>
        </p:nvSpPr>
        <p:spPr>
          <a:xfrm>
            <a:off x="7001991" y="2251187"/>
            <a:ext cx="4514506"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Modifying the columns type</a:t>
            </a:r>
          </a:p>
        </p:txBody>
      </p:sp>
      <p:pic>
        <p:nvPicPr>
          <p:cNvPr id="15" name="Picture 14" descr="Text&#10;&#10;Description automatically generated with medium confidence">
            <a:extLst>
              <a:ext uri="{FF2B5EF4-FFF2-40B4-BE49-F238E27FC236}">
                <a16:creationId xmlns:a16="http://schemas.microsoft.com/office/drawing/2014/main" id="{E8CD7169-8E8C-EE47-5B2E-FD5F7E2F72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1991" y="3012076"/>
            <a:ext cx="4013200" cy="833848"/>
          </a:xfrm>
          <a:prstGeom prst="rect">
            <a:avLst/>
          </a:prstGeom>
        </p:spPr>
      </p:pic>
      <p:pic>
        <p:nvPicPr>
          <p:cNvPr id="17" name="Picture 16" descr="Text&#10;&#10;Description automatically generated">
            <a:extLst>
              <a:ext uri="{FF2B5EF4-FFF2-40B4-BE49-F238E27FC236}">
                <a16:creationId xmlns:a16="http://schemas.microsoft.com/office/drawing/2014/main" id="{C8E74F35-C74B-975B-A22F-283AAB00E8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3668" y="3945051"/>
            <a:ext cx="3847241" cy="1076409"/>
          </a:xfrm>
          <a:prstGeom prst="rect">
            <a:avLst/>
          </a:prstGeom>
        </p:spPr>
      </p:pic>
    </p:spTree>
    <p:extLst>
      <p:ext uri="{BB962C8B-B14F-4D97-AF65-F5344CB8AC3E}">
        <p14:creationId xmlns:p14="http://schemas.microsoft.com/office/powerpoint/2010/main" val="413473608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A53F7-7278-055F-B5EE-514C54BAAA5F}"/>
              </a:ext>
            </a:extLst>
          </p:cNvPr>
          <p:cNvSpPr>
            <a:spLocks noGrp="1"/>
          </p:cNvSpPr>
          <p:nvPr>
            <p:ph type="title"/>
          </p:nvPr>
        </p:nvSpPr>
        <p:spPr>
          <a:xfrm>
            <a:off x="838200" y="365125"/>
            <a:ext cx="10515600" cy="746983"/>
          </a:xfrm>
        </p:spPr>
        <p:txBody>
          <a:bodyPr/>
          <a:lstStyle/>
          <a:p>
            <a:br>
              <a:rPr kumimoji="0" lang="en-US" sz="7200" b="1" i="1" u="none" strike="noStrike" kern="1200" cap="none" spc="0" normalizeH="0" baseline="0" noProof="0">
                <a:ln>
                  <a:noFill/>
                </a:ln>
                <a:solidFill>
                  <a:srgbClr val="C9B991"/>
                </a:solidFill>
                <a:effectLst/>
                <a:uLnTx/>
                <a:uFillTx/>
                <a:latin typeface="Acumin Pro ExtraCondensed" panose="020B0508020202020204" pitchFamily="34" charset="77"/>
                <a:ea typeface="+mj-ea"/>
                <a:cs typeface="+mj-cs"/>
              </a:rPr>
            </a:br>
            <a:br>
              <a:rPr kumimoji="0" lang="en-US" sz="7200" b="1" i="1" u="none" strike="noStrike" kern="1200" cap="none" spc="0" normalizeH="0" baseline="0" noProof="0">
                <a:ln>
                  <a:noFill/>
                </a:ln>
                <a:solidFill>
                  <a:srgbClr val="C9B991"/>
                </a:solidFill>
                <a:effectLst/>
                <a:uLnTx/>
                <a:uFillTx/>
                <a:latin typeface="Acumin Pro ExtraCondensed" panose="020B0508020202020204" pitchFamily="34" charset="77"/>
                <a:ea typeface="+mj-ea"/>
                <a:cs typeface="+mj-cs"/>
              </a:rPr>
            </a:br>
            <a:endParaRPr lang="en-US"/>
          </a:p>
        </p:txBody>
      </p:sp>
      <p:sp>
        <p:nvSpPr>
          <p:cNvPr id="4" name="Title">
            <a:extLst>
              <a:ext uri="{FF2B5EF4-FFF2-40B4-BE49-F238E27FC236}">
                <a16:creationId xmlns:a16="http://schemas.microsoft.com/office/drawing/2014/main" id="{E62F9E85-3C68-1237-2C19-0047662C7B28}"/>
              </a:ext>
            </a:extLst>
          </p:cNvPr>
          <p:cNvSpPr txBox="1">
            <a:spLocks/>
          </p:cNvSpPr>
          <p:nvPr/>
        </p:nvSpPr>
        <p:spPr bwMode="blackWhite">
          <a:xfrm>
            <a:off x="838200" y="246797"/>
            <a:ext cx="8417029" cy="498598"/>
          </a:xfrm>
          <a:prstGeom prst="rect">
            <a:avLst/>
          </a:prstGeom>
          <a:noFill/>
          <a:ln w="38100" cap="sq">
            <a:noFill/>
            <a:miter lim="800000"/>
          </a:ln>
          <a:effectLst>
            <a:outerShdw blurRad="63500" sx="102000" sy="102000" algn="ctr" rotWithShape="0">
              <a:prstClr val="black">
                <a:alpha val="40000"/>
              </a:prstClr>
            </a:outerShdw>
          </a:effectLst>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lang="en-US">
                <a:solidFill>
                  <a:srgbClr val="C9B991"/>
                </a:solidFill>
              </a:rPr>
              <a:t>Implementation - SQL </a:t>
            </a:r>
            <a:endParaRPr kumimoji="0" lang="en-US" sz="3600" b="1" i="1" u="none" strike="noStrike" kern="1200" cap="none" spc="0" normalizeH="0" baseline="0" noProof="0">
              <a:ln>
                <a:noFill/>
              </a:ln>
              <a:solidFill>
                <a:srgbClr val="C9B991"/>
              </a:solidFill>
              <a:effectLst/>
              <a:uLnTx/>
              <a:uFillTx/>
              <a:latin typeface="Acumin Pro ExtraCondensed" panose="020B0508020202020204" pitchFamily="34" charset="77"/>
              <a:ea typeface="+mj-ea"/>
              <a:cs typeface="+mj-cs"/>
            </a:endParaRPr>
          </a:p>
        </p:txBody>
      </p:sp>
      <p:sp>
        <p:nvSpPr>
          <p:cNvPr id="9" name="TextBox 8">
            <a:extLst>
              <a:ext uri="{FF2B5EF4-FFF2-40B4-BE49-F238E27FC236}">
                <a16:creationId xmlns:a16="http://schemas.microsoft.com/office/drawing/2014/main" id="{A9BCE990-85A9-8DB0-DFCF-1576082C71DB}"/>
              </a:ext>
            </a:extLst>
          </p:cNvPr>
          <p:cNvSpPr txBox="1"/>
          <p:nvPr/>
        </p:nvSpPr>
        <p:spPr>
          <a:xfrm>
            <a:off x="5269135" y="1285679"/>
            <a:ext cx="2095491" cy="461665"/>
          </a:xfrm>
          <a:prstGeom prst="rect">
            <a:avLst/>
          </a:prstGeom>
          <a:noFill/>
        </p:spPr>
        <p:txBody>
          <a:bodyPr wrap="square" rtlCol="0">
            <a:spAutoFit/>
          </a:bodyPr>
          <a:lstStyle/>
          <a:p>
            <a:r>
              <a:rPr lang="en-US" sz="2400" b="1"/>
              <a:t>Basic Queries</a:t>
            </a:r>
          </a:p>
        </p:txBody>
      </p:sp>
      <p:sp>
        <p:nvSpPr>
          <p:cNvPr id="20" name="TextBox 19">
            <a:extLst>
              <a:ext uri="{FF2B5EF4-FFF2-40B4-BE49-F238E27FC236}">
                <a16:creationId xmlns:a16="http://schemas.microsoft.com/office/drawing/2014/main" id="{D4F096D8-86B9-F7DF-84FA-16572FD8FFCA}"/>
              </a:ext>
            </a:extLst>
          </p:cNvPr>
          <p:cNvSpPr txBox="1"/>
          <p:nvPr/>
        </p:nvSpPr>
        <p:spPr>
          <a:xfrm>
            <a:off x="1087395" y="2699613"/>
            <a:ext cx="4485502" cy="230832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Maximum Price of any product? $6.25</a:t>
            </a:r>
          </a:p>
          <a:p>
            <a:pPr marL="285750" indent="-285750">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What are the distinct product series that are sold at Kung-Fu?</a:t>
            </a:r>
          </a:p>
          <a:p>
            <a:pPr marL="285750" indent="-285750">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How many morning shifts are present? 244</a:t>
            </a:r>
          </a:p>
          <a:p>
            <a:pPr marL="285750" indent="-285750">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How many sales crossed $500 in a day? 87</a:t>
            </a:r>
          </a:p>
        </p:txBody>
      </p:sp>
      <p:sp>
        <p:nvSpPr>
          <p:cNvPr id="21" name="TextBox 20">
            <a:extLst>
              <a:ext uri="{FF2B5EF4-FFF2-40B4-BE49-F238E27FC236}">
                <a16:creationId xmlns:a16="http://schemas.microsoft.com/office/drawing/2014/main" id="{41D69C2C-8181-97B3-1FC8-26C4434212E2}"/>
              </a:ext>
            </a:extLst>
          </p:cNvPr>
          <p:cNvSpPr txBox="1"/>
          <p:nvPr/>
        </p:nvSpPr>
        <p:spPr>
          <a:xfrm>
            <a:off x="1877539" y="2021337"/>
            <a:ext cx="8182753" cy="369332"/>
          </a:xfrm>
          <a:prstGeom prst="rect">
            <a:avLst/>
          </a:prstGeom>
          <a:noFill/>
        </p:spPr>
        <p:txBody>
          <a:bodyPr wrap="none" lIns="91440" tIns="45720" rIns="91440" bIns="45720" rtlCol="0" anchor="t">
            <a:spAutoFit/>
          </a:bodyPr>
          <a:lstStyle/>
          <a:p>
            <a:r>
              <a:rPr lang="en-US"/>
              <a:t>Using Basic queries to retrieve the information form database w.r.t individual entities</a:t>
            </a:r>
          </a:p>
        </p:txBody>
      </p:sp>
      <p:pic>
        <p:nvPicPr>
          <p:cNvPr id="22" name="Picture 21" descr="Graphical user interface, text, application&#10;&#10;Description automatically generated">
            <a:extLst>
              <a:ext uri="{FF2B5EF4-FFF2-40B4-BE49-F238E27FC236}">
                <a16:creationId xmlns:a16="http://schemas.microsoft.com/office/drawing/2014/main" id="{05B37451-E174-B39A-FB00-081AAD004C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2897" y="2699613"/>
            <a:ext cx="5270500" cy="2489200"/>
          </a:xfrm>
          <a:prstGeom prst="rect">
            <a:avLst/>
          </a:prstGeom>
        </p:spPr>
      </p:pic>
    </p:spTree>
    <p:extLst>
      <p:ext uri="{BB962C8B-B14F-4D97-AF65-F5344CB8AC3E}">
        <p14:creationId xmlns:p14="http://schemas.microsoft.com/office/powerpoint/2010/main" val="137563083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A53F7-7278-055F-B5EE-514C54BAAA5F}"/>
              </a:ext>
            </a:extLst>
          </p:cNvPr>
          <p:cNvSpPr>
            <a:spLocks noGrp="1"/>
          </p:cNvSpPr>
          <p:nvPr>
            <p:ph type="title"/>
          </p:nvPr>
        </p:nvSpPr>
        <p:spPr>
          <a:xfrm>
            <a:off x="838200" y="365125"/>
            <a:ext cx="10515600" cy="746983"/>
          </a:xfrm>
        </p:spPr>
        <p:txBody>
          <a:bodyPr/>
          <a:lstStyle/>
          <a:p>
            <a:br>
              <a:rPr kumimoji="0" lang="en-US" sz="7200" b="1" i="1" u="none" strike="noStrike" kern="1200" cap="none" spc="0" normalizeH="0" baseline="0" noProof="0">
                <a:ln>
                  <a:noFill/>
                </a:ln>
                <a:solidFill>
                  <a:srgbClr val="C9B991"/>
                </a:solidFill>
                <a:effectLst/>
                <a:uLnTx/>
                <a:uFillTx/>
                <a:latin typeface="Acumin Pro ExtraCondensed" panose="020B0508020202020204" pitchFamily="34" charset="77"/>
                <a:ea typeface="+mj-ea"/>
                <a:cs typeface="+mj-cs"/>
              </a:rPr>
            </a:br>
            <a:br>
              <a:rPr kumimoji="0" lang="en-US" sz="7200" b="1" i="1" u="none" strike="noStrike" kern="1200" cap="none" spc="0" normalizeH="0" baseline="0" noProof="0">
                <a:ln>
                  <a:noFill/>
                </a:ln>
                <a:solidFill>
                  <a:srgbClr val="C9B991"/>
                </a:solidFill>
                <a:effectLst/>
                <a:uLnTx/>
                <a:uFillTx/>
                <a:latin typeface="Acumin Pro ExtraCondensed" panose="020B0508020202020204" pitchFamily="34" charset="77"/>
                <a:ea typeface="+mj-ea"/>
                <a:cs typeface="+mj-cs"/>
              </a:rPr>
            </a:br>
            <a:endParaRPr lang="en-US"/>
          </a:p>
        </p:txBody>
      </p:sp>
      <p:sp>
        <p:nvSpPr>
          <p:cNvPr id="4" name="Title">
            <a:extLst>
              <a:ext uri="{FF2B5EF4-FFF2-40B4-BE49-F238E27FC236}">
                <a16:creationId xmlns:a16="http://schemas.microsoft.com/office/drawing/2014/main" id="{E62F9E85-3C68-1237-2C19-0047662C7B28}"/>
              </a:ext>
            </a:extLst>
          </p:cNvPr>
          <p:cNvSpPr txBox="1">
            <a:spLocks/>
          </p:cNvSpPr>
          <p:nvPr/>
        </p:nvSpPr>
        <p:spPr bwMode="blackWhite">
          <a:xfrm>
            <a:off x="838200" y="246797"/>
            <a:ext cx="8417029" cy="498598"/>
          </a:xfrm>
          <a:prstGeom prst="rect">
            <a:avLst/>
          </a:prstGeom>
          <a:noFill/>
          <a:ln w="38100" cap="sq">
            <a:noFill/>
            <a:miter lim="800000"/>
          </a:ln>
          <a:effectLst>
            <a:outerShdw blurRad="63500" sx="102000" sy="102000" algn="ctr" rotWithShape="0">
              <a:prstClr val="black">
                <a:alpha val="40000"/>
              </a:prstClr>
            </a:outerShdw>
          </a:effectLst>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lang="en-US">
                <a:solidFill>
                  <a:srgbClr val="C9B991"/>
                </a:solidFill>
              </a:rPr>
              <a:t>Implementation - SQL </a:t>
            </a:r>
            <a:endParaRPr kumimoji="0" lang="en-US" sz="3600" b="1" i="1" u="none" strike="noStrike" kern="1200" cap="none" spc="0" normalizeH="0" baseline="0" noProof="0">
              <a:ln>
                <a:noFill/>
              </a:ln>
              <a:solidFill>
                <a:srgbClr val="C9B991"/>
              </a:solidFill>
              <a:effectLst/>
              <a:uLnTx/>
              <a:uFillTx/>
              <a:latin typeface="Acumin Pro ExtraCondensed" panose="020B0508020202020204" pitchFamily="34" charset="77"/>
              <a:ea typeface="+mj-ea"/>
              <a:cs typeface="+mj-cs"/>
            </a:endParaRPr>
          </a:p>
        </p:txBody>
      </p:sp>
      <p:sp>
        <p:nvSpPr>
          <p:cNvPr id="9" name="TextBox 8">
            <a:extLst>
              <a:ext uri="{FF2B5EF4-FFF2-40B4-BE49-F238E27FC236}">
                <a16:creationId xmlns:a16="http://schemas.microsoft.com/office/drawing/2014/main" id="{A9BCE990-85A9-8DB0-DFCF-1576082C71DB}"/>
              </a:ext>
            </a:extLst>
          </p:cNvPr>
          <p:cNvSpPr txBox="1"/>
          <p:nvPr/>
        </p:nvSpPr>
        <p:spPr>
          <a:xfrm>
            <a:off x="5269135" y="1285679"/>
            <a:ext cx="2095491" cy="461665"/>
          </a:xfrm>
          <a:prstGeom prst="rect">
            <a:avLst/>
          </a:prstGeom>
          <a:noFill/>
        </p:spPr>
        <p:txBody>
          <a:bodyPr wrap="square" rtlCol="0">
            <a:spAutoFit/>
          </a:bodyPr>
          <a:lstStyle/>
          <a:p>
            <a:r>
              <a:rPr lang="en-US" sz="2400" b="1"/>
              <a:t>Queries</a:t>
            </a:r>
          </a:p>
        </p:txBody>
      </p:sp>
      <p:sp>
        <p:nvSpPr>
          <p:cNvPr id="21" name="TextBox 20">
            <a:extLst>
              <a:ext uri="{FF2B5EF4-FFF2-40B4-BE49-F238E27FC236}">
                <a16:creationId xmlns:a16="http://schemas.microsoft.com/office/drawing/2014/main" id="{41D69C2C-8181-97B3-1FC8-26C4434212E2}"/>
              </a:ext>
            </a:extLst>
          </p:cNvPr>
          <p:cNvSpPr txBox="1"/>
          <p:nvPr/>
        </p:nvSpPr>
        <p:spPr>
          <a:xfrm>
            <a:off x="2853723" y="1902512"/>
            <a:ext cx="6504088"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Querying using Wildcards, Aliases and grouping based on necessity </a:t>
            </a:r>
          </a:p>
        </p:txBody>
      </p:sp>
      <p:pic>
        <p:nvPicPr>
          <p:cNvPr id="8" name="Picture 7" descr="Text&#10;&#10;Description automatically generated">
            <a:extLst>
              <a:ext uri="{FF2B5EF4-FFF2-40B4-BE49-F238E27FC236}">
                <a16:creationId xmlns:a16="http://schemas.microsoft.com/office/drawing/2014/main" id="{EFCEAA05-7E56-F2EC-9B43-C06AC2577E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76302"/>
            <a:ext cx="8242645" cy="1413197"/>
          </a:xfrm>
          <a:prstGeom prst="rect">
            <a:avLst/>
          </a:prstGeom>
        </p:spPr>
      </p:pic>
      <p:sp>
        <p:nvSpPr>
          <p:cNvPr id="12" name="TextBox 11">
            <a:extLst>
              <a:ext uri="{FF2B5EF4-FFF2-40B4-BE49-F238E27FC236}">
                <a16:creationId xmlns:a16="http://schemas.microsoft.com/office/drawing/2014/main" id="{F98E0D5D-B5D2-8707-35F9-8152ADC82003}"/>
              </a:ext>
            </a:extLst>
          </p:cNvPr>
          <p:cNvSpPr txBox="1"/>
          <p:nvPr/>
        </p:nvSpPr>
        <p:spPr>
          <a:xfrm>
            <a:off x="838199" y="2537748"/>
            <a:ext cx="9957619" cy="338554"/>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Figuring out how many products were sold that are starting with coffee ? Coffee Milk Tea with 4470 units sold</a:t>
            </a:r>
          </a:p>
        </p:txBody>
      </p:sp>
      <p:sp>
        <p:nvSpPr>
          <p:cNvPr id="13" name="TextBox 12">
            <a:extLst>
              <a:ext uri="{FF2B5EF4-FFF2-40B4-BE49-F238E27FC236}">
                <a16:creationId xmlns:a16="http://schemas.microsoft.com/office/drawing/2014/main" id="{DF0458E6-4CC8-F272-F806-5B84960230FC}"/>
              </a:ext>
            </a:extLst>
          </p:cNvPr>
          <p:cNvSpPr txBox="1"/>
          <p:nvPr/>
        </p:nvSpPr>
        <p:spPr>
          <a:xfrm>
            <a:off x="838200" y="4452111"/>
            <a:ext cx="9368481" cy="338554"/>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Understanding the total sales within each month and the respective amount? April has highest sale amount</a:t>
            </a:r>
          </a:p>
        </p:txBody>
      </p:sp>
      <p:pic>
        <p:nvPicPr>
          <p:cNvPr id="15" name="Picture 14">
            <a:extLst>
              <a:ext uri="{FF2B5EF4-FFF2-40B4-BE49-F238E27FC236}">
                <a16:creationId xmlns:a16="http://schemas.microsoft.com/office/drawing/2014/main" id="{10163CE1-CC3B-0511-D33C-E5EC54A6C2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759888"/>
            <a:ext cx="10256013" cy="1187909"/>
          </a:xfrm>
          <a:prstGeom prst="rect">
            <a:avLst/>
          </a:prstGeom>
        </p:spPr>
      </p:pic>
    </p:spTree>
    <p:extLst>
      <p:ext uri="{BB962C8B-B14F-4D97-AF65-F5344CB8AC3E}">
        <p14:creationId xmlns:p14="http://schemas.microsoft.com/office/powerpoint/2010/main" val="251466126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A53F7-7278-055F-B5EE-514C54BAAA5F}"/>
              </a:ext>
            </a:extLst>
          </p:cNvPr>
          <p:cNvSpPr>
            <a:spLocks noGrp="1"/>
          </p:cNvSpPr>
          <p:nvPr>
            <p:ph type="title"/>
          </p:nvPr>
        </p:nvSpPr>
        <p:spPr>
          <a:xfrm>
            <a:off x="838200" y="365125"/>
            <a:ext cx="10515600" cy="746983"/>
          </a:xfrm>
        </p:spPr>
        <p:txBody>
          <a:bodyPr/>
          <a:lstStyle/>
          <a:p>
            <a:br>
              <a:rPr kumimoji="0" lang="en-US" sz="7200" b="1" i="1" u="none" strike="noStrike" kern="1200" cap="none" spc="0" normalizeH="0" baseline="0" noProof="0">
                <a:ln>
                  <a:noFill/>
                </a:ln>
                <a:solidFill>
                  <a:srgbClr val="C9B991"/>
                </a:solidFill>
                <a:effectLst/>
                <a:uLnTx/>
                <a:uFillTx/>
                <a:latin typeface="Acumin Pro ExtraCondensed" panose="020B0508020202020204" pitchFamily="34" charset="77"/>
                <a:ea typeface="+mj-ea"/>
                <a:cs typeface="+mj-cs"/>
              </a:rPr>
            </a:br>
            <a:br>
              <a:rPr kumimoji="0" lang="en-US" sz="7200" b="1" i="1" u="none" strike="noStrike" kern="1200" cap="none" spc="0" normalizeH="0" baseline="0" noProof="0">
                <a:ln>
                  <a:noFill/>
                </a:ln>
                <a:solidFill>
                  <a:srgbClr val="C9B991"/>
                </a:solidFill>
                <a:effectLst/>
                <a:uLnTx/>
                <a:uFillTx/>
                <a:latin typeface="Acumin Pro ExtraCondensed" panose="020B0508020202020204" pitchFamily="34" charset="77"/>
                <a:ea typeface="+mj-ea"/>
                <a:cs typeface="+mj-cs"/>
              </a:rPr>
            </a:br>
            <a:endParaRPr lang="en-US"/>
          </a:p>
        </p:txBody>
      </p:sp>
      <p:sp>
        <p:nvSpPr>
          <p:cNvPr id="4" name="Title">
            <a:extLst>
              <a:ext uri="{FF2B5EF4-FFF2-40B4-BE49-F238E27FC236}">
                <a16:creationId xmlns:a16="http://schemas.microsoft.com/office/drawing/2014/main" id="{E62F9E85-3C68-1237-2C19-0047662C7B28}"/>
              </a:ext>
            </a:extLst>
          </p:cNvPr>
          <p:cNvSpPr txBox="1">
            <a:spLocks/>
          </p:cNvSpPr>
          <p:nvPr/>
        </p:nvSpPr>
        <p:spPr bwMode="blackWhite">
          <a:xfrm>
            <a:off x="838200" y="246797"/>
            <a:ext cx="8417029" cy="498598"/>
          </a:xfrm>
          <a:prstGeom prst="rect">
            <a:avLst/>
          </a:prstGeom>
          <a:noFill/>
          <a:ln w="38100" cap="sq">
            <a:noFill/>
            <a:miter lim="800000"/>
          </a:ln>
          <a:effectLst>
            <a:outerShdw blurRad="63500" sx="102000" sy="102000" algn="ctr" rotWithShape="0">
              <a:prstClr val="black">
                <a:alpha val="40000"/>
              </a:prstClr>
            </a:outerShdw>
          </a:effectLst>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lang="en-US">
                <a:solidFill>
                  <a:srgbClr val="C9B991"/>
                </a:solidFill>
              </a:rPr>
              <a:t>Implementation - SQL </a:t>
            </a:r>
            <a:endParaRPr kumimoji="0" lang="en-US" sz="3600" b="1" i="1" u="none" strike="noStrike" kern="1200" cap="none" spc="0" normalizeH="0" baseline="0" noProof="0">
              <a:ln>
                <a:noFill/>
              </a:ln>
              <a:solidFill>
                <a:srgbClr val="C9B991"/>
              </a:solidFill>
              <a:effectLst/>
              <a:uLnTx/>
              <a:uFillTx/>
              <a:latin typeface="Acumin Pro ExtraCondensed" panose="020B0508020202020204" pitchFamily="34" charset="77"/>
              <a:ea typeface="+mj-ea"/>
              <a:cs typeface="+mj-cs"/>
            </a:endParaRPr>
          </a:p>
        </p:txBody>
      </p:sp>
      <p:sp>
        <p:nvSpPr>
          <p:cNvPr id="9" name="TextBox 8">
            <a:extLst>
              <a:ext uri="{FF2B5EF4-FFF2-40B4-BE49-F238E27FC236}">
                <a16:creationId xmlns:a16="http://schemas.microsoft.com/office/drawing/2014/main" id="{A9BCE990-85A9-8DB0-DFCF-1576082C71DB}"/>
              </a:ext>
            </a:extLst>
          </p:cNvPr>
          <p:cNvSpPr txBox="1"/>
          <p:nvPr/>
        </p:nvSpPr>
        <p:spPr>
          <a:xfrm>
            <a:off x="5269135" y="1285679"/>
            <a:ext cx="2095491" cy="461665"/>
          </a:xfrm>
          <a:prstGeom prst="rect">
            <a:avLst/>
          </a:prstGeom>
          <a:noFill/>
        </p:spPr>
        <p:txBody>
          <a:bodyPr wrap="square" rtlCol="0">
            <a:spAutoFit/>
          </a:bodyPr>
          <a:lstStyle/>
          <a:p>
            <a:r>
              <a:rPr lang="en-US" sz="2400" b="1"/>
              <a:t>Joins</a:t>
            </a:r>
          </a:p>
        </p:txBody>
      </p:sp>
      <p:pic>
        <p:nvPicPr>
          <p:cNvPr id="5" name="Picture 4" descr="Text&#10;&#10;Description automatically generated with medium confidence">
            <a:extLst>
              <a:ext uri="{FF2B5EF4-FFF2-40B4-BE49-F238E27FC236}">
                <a16:creationId xmlns:a16="http://schemas.microsoft.com/office/drawing/2014/main" id="{3C3C8E43-D894-5959-F6A9-262B9D064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0650" y="4611129"/>
            <a:ext cx="5203231" cy="1295400"/>
          </a:xfrm>
          <a:prstGeom prst="rect">
            <a:avLst/>
          </a:prstGeom>
        </p:spPr>
      </p:pic>
      <p:pic>
        <p:nvPicPr>
          <p:cNvPr id="7" name="Picture 6" descr="Graphical user interface, text, application, email&#10;&#10;Description automatically generated">
            <a:extLst>
              <a:ext uri="{FF2B5EF4-FFF2-40B4-BE49-F238E27FC236}">
                <a16:creationId xmlns:a16="http://schemas.microsoft.com/office/drawing/2014/main" id="{735DD4F5-2B78-43B9-362F-573B7A0537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0650" y="1999157"/>
            <a:ext cx="5524508" cy="2586229"/>
          </a:xfrm>
          <a:prstGeom prst="rect">
            <a:avLst/>
          </a:prstGeom>
        </p:spPr>
      </p:pic>
      <p:sp>
        <p:nvSpPr>
          <p:cNvPr id="10" name="TextBox 9">
            <a:extLst>
              <a:ext uri="{FF2B5EF4-FFF2-40B4-BE49-F238E27FC236}">
                <a16:creationId xmlns:a16="http://schemas.microsoft.com/office/drawing/2014/main" id="{59598263-9497-69E7-4446-A9F91304EA9B}"/>
              </a:ext>
            </a:extLst>
          </p:cNvPr>
          <p:cNvSpPr txBox="1"/>
          <p:nvPr/>
        </p:nvSpPr>
        <p:spPr>
          <a:xfrm>
            <a:off x="838200" y="1999157"/>
            <a:ext cx="4252784" cy="378565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Which Employee has done the Maximum Shifts? Hong C</a:t>
            </a: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What are the top products that are sold? All from milk tea series</a:t>
            </a:r>
          </a:p>
          <a:p>
            <a:pPr marL="285750" indent="-285750">
              <a:buFont typeface="Arial" panose="020B0604020202020204" pitchFamily="34" charset="0"/>
              <a:buChar char="•"/>
            </a:pPr>
            <a:endParaRPr lang="en-US"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Which 5 materials are ordered the most? Cane Sugar topped</a:t>
            </a:r>
          </a:p>
          <a:p>
            <a:pPr marL="285750" indent="-285750">
              <a:buFont typeface="Arial" panose="020B0604020202020204" pitchFamily="34" charset="0"/>
              <a:buChar char="•"/>
            </a:pPr>
            <a:endParaRPr lang="en-US"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Is there any employee with no shift? No</a:t>
            </a:r>
          </a:p>
          <a:p>
            <a:pPr marL="285750" indent="-285750">
              <a:buFont typeface="Arial" panose="020B0604020202020204" pitchFamily="34" charset="0"/>
              <a:buChar char="•"/>
            </a:pPr>
            <a:endParaRPr lang="en-US"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Are there any products that aren’t sold? No</a:t>
            </a:r>
          </a:p>
          <a:p>
            <a:pPr marL="285750" indent="-285750">
              <a:buFont typeface="Arial" panose="020B0604020202020204" pitchFamily="34" charset="0"/>
              <a:buChar char="•"/>
            </a:pPr>
            <a:endParaRPr lang="en-US"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Cost of all the materials material wise? Understand which material spend is more</a:t>
            </a:r>
          </a:p>
        </p:txBody>
      </p:sp>
    </p:spTree>
    <p:extLst>
      <p:ext uri="{BB962C8B-B14F-4D97-AF65-F5344CB8AC3E}">
        <p14:creationId xmlns:p14="http://schemas.microsoft.com/office/powerpoint/2010/main" val="311786019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A53F7-7278-055F-B5EE-514C54BAAA5F}"/>
              </a:ext>
            </a:extLst>
          </p:cNvPr>
          <p:cNvSpPr>
            <a:spLocks noGrp="1"/>
          </p:cNvSpPr>
          <p:nvPr>
            <p:ph type="title"/>
          </p:nvPr>
        </p:nvSpPr>
        <p:spPr>
          <a:xfrm>
            <a:off x="838200" y="365125"/>
            <a:ext cx="10515600" cy="746983"/>
          </a:xfrm>
        </p:spPr>
        <p:txBody>
          <a:bodyPr/>
          <a:lstStyle/>
          <a:p>
            <a:br>
              <a:rPr kumimoji="0" lang="en-US" sz="7200" b="1" i="1" u="none" strike="noStrike" kern="1200" cap="none" spc="0" normalizeH="0" baseline="0" noProof="0">
                <a:ln>
                  <a:noFill/>
                </a:ln>
                <a:solidFill>
                  <a:srgbClr val="C9B991"/>
                </a:solidFill>
                <a:effectLst/>
                <a:uLnTx/>
                <a:uFillTx/>
                <a:latin typeface="Acumin Pro ExtraCondensed" panose="020B0508020202020204" pitchFamily="34" charset="77"/>
                <a:ea typeface="+mj-ea"/>
                <a:cs typeface="+mj-cs"/>
              </a:rPr>
            </a:br>
            <a:br>
              <a:rPr kumimoji="0" lang="en-US" sz="7200" b="1" i="1" u="none" strike="noStrike" kern="1200" cap="none" spc="0" normalizeH="0" baseline="0" noProof="0">
                <a:ln>
                  <a:noFill/>
                </a:ln>
                <a:solidFill>
                  <a:srgbClr val="C9B991"/>
                </a:solidFill>
                <a:effectLst/>
                <a:uLnTx/>
                <a:uFillTx/>
                <a:latin typeface="Acumin Pro ExtraCondensed" panose="020B0508020202020204" pitchFamily="34" charset="77"/>
                <a:ea typeface="+mj-ea"/>
                <a:cs typeface="+mj-cs"/>
              </a:rPr>
            </a:br>
            <a:endParaRPr lang="en-US"/>
          </a:p>
        </p:txBody>
      </p:sp>
      <p:sp>
        <p:nvSpPr>
          <p:cNvPr id="4" name="Title">
            <a:extLst>
              <a:ext uri="{FF2B5EF4-FFF2-40B4-BE49-F238E27FC236}">
                <a16:creationId xmlns:a16="http://schemas.microsoft.com/office/drawing/2014/main" id="{E62F9E85-3C68-1237-2C19-0047662C7B28}"/>
              </a:ext>
            </a:extLst>
          </p:cNvPr>
          <p:cNvSpPr txBox="1">
            <a:spLocks/>
          </p:cNvSpPr>
          <p:nvPr/>
        </p:nvSpPr>
        <p:spPr bwMode="blackWhite">
          <a:xfrm>
            <a:off x="838200" y="246797"/>
            <a:ext cx="8417029" cy="498598"/>
          </a:xfrm>
          <a:prstGeom prst="rect">
            <a:avLst/>
          </a:prstGeom>
          <a:noFill/>
          <a:ln w="38100" cap="sq">
            <a:noFill/>
            <a:miter lim="800000"/>
          </a:ln>
          <a:effectLst>
            <a:outerShdw blurRad="63500" sx="102000" sy="102000" algn="ctr" rotWithShape="0">
              <a:prstClr val="black">
                <a:alpha val="40000"/>
              </a:prstClr>
            </a:outerShdw>
          </a:effectLst>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lang="en-US">
                <a:solidFill>
                  <a:srgbClr val="C9B991"/>
                </a:solidFill>
              </a:rPr>
              <a:t>Implementation - SQL </a:t>
            </a:r>
            <a:endParaRPr kumimoji="0" lang="en-US" sz="3600" b="1" i="1" u="none" strike="noStrike" kern="1200" cap="none" spc="0" normalizeH="0" baseline="0" noProof="0">
              <a:ln>
                <a:noFill/>
              </a:ln>
              <a:solidFill>
                <a:srgbClr val="C9B991"/>
              </a:solidFill>
              <a:effectLst/>
              <a:uLnTx/>
              <a:uFillTx/>
              <a:latin typeface="Acumin Pro ExtraCondensed" panose="020B0508020202020204" pitchFamily="34" charset="77"/>
              <a:ea typeface="+mj-ea"/>
              <a:cs typeface="+mj-cs"/>
            </a:endParaRPr>
          </a:p>
        </p:txBody>
      </p:sp>
      <p:sp>
        <p:nvSpPr>
          <p:cNvPr id="9" name="TextBox 8">
            <a:extLst>
              <a:ext uri="{FF2B5EF4-FFF2-40B4-BE49-F238E27FC236}">
                <a16:creationId xmlns:a16="http://schemas.microsoft.com/office/drawing/2014/main" id="{A9BCE990-85A9-8DB0-DFCF-1576082C71DB}"/>
              </a:ext>
            </a:extLst>
          </p:cNvPr>
          <p:cNvSpPr txBox="1"/>
          <p:nvPr/>
        </p:nvSpPr>
        <p:spPr>
          <a:xfrm>
            <a:off x="4190099" y="1285679"/>
            <a:ext cx="3252395" cy="461665"/>
          </a:xfrm>
          <a:prstGeom prst="rect">
            <a:avLst/>
          </a:prstGeom>
          <a:noFill/>
        </p:spPr>
        <p:txBody>
          <a:bodyPr wrap="square" lIns="91440" tIns="45720" rIns="91440" bIns="45720" rtlCol="0" anchor="t">
            <a:spAutoFit/>
          </a:bodyPr>
          <a:lstStyle/>
          <a:p>
            <a:r>
              <a:rPr lang="en-US" sz="2400" b="1"/>
              <a:t>Some Complex Queries</a:t>
            </a:r>
          </a:p>
        </p:txBody>
      </p:sp>
      <p:sp>
        <p:nvSpPr>
          <p:cNvPr id="10" name="TextBox 9">
            <a:extLst>
              <a:ext uri="{FF2B5EF4-FFF2-40B4-BE49-F238E27FC236}">
                <a16:creationId xmlns:a16="http://schemas.microsoft.com/office/drawing/2014/main" id="{59598263-9497-69E7-4446-A9F91304EA9B}"/>
              </a:ext>
            </a:extLst>
          </p:cNvPr>
          <p:cNvSpPr txBox="1"/>
          <p:nvPr/>
        </p:nvSpPr>
        <p:spPr>
          <a:xfrm>
            <a:off x="838200" y="2606969"/>
            <a:ext cx="2357284" cy="3046988"/>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600" b="0" i="0">
                <a:solidFill>
                  <a:srgbClr val="000000"/>
                </a:solidFill>
                <a:effectLst/>
                <a:latin typeface="Times New Roman" panose="02020603050405020304" pitchFamily="18" charset="0"/>
                <a:cs typeface="Times New Roman" panose="02020603050405020304" pitchFamily="18" charset="0"/>
              </a:rPr>
              <a:t>What are the products sold and their quantities when there is maximum sale?</a:t>
            </a:r>
          </a:p>
          <a:p>
            <a:pPr marL="285750" indent="-285750">
              <a:buFont typeface="Arial" panose="020B0604020202020204" pitchFamily="34" charset="0"/>
              <a:buChar char="•"/>
            </a:pPr>
            <a:endParaRPr lang="en-US" sz="160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What is the max average material value across all orders?</a:t>
            </a:r>
          </a:p>
          <a:p>
            <a:endParaRPr lang="en-US"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Identify most ordered product within each product series?</a:t>
            </a:r>
          </a:p>
        </p:txBody>
      </p:sp>
      <p:pic>
        <p:nvPicPr>
          <p:cNvPr id="5" name="Picture 4">
            <a:extLst>
              <a:ext uri="{FF2B5EF4-FFF2-40B4-BE49-F238E27FC236}">
                <a16:creationId xmlns:a16="http://schemas.microsoft.com/office/drawing/2014/main" id="{BD9164F0-48E6-BE57-0EFF-93BFC08EFB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0162" y="2290816"/>
            <a:ext cx="8279386" cy="3679294"/>
          </a:xfrm>
          <a:prstGeom prst="rect">
            <a:avLst/>
          </a:prstGeom>
        </p:spPr>
      </p:pic>
      <p:sp>
        <p:nvSpPr>
          <p:cNvPr id="6" name="TextBox 5">
            <a:extLst>
              <a:ext uri="{FF2B5EF4-FFF2-40B4-BE49-F238E27FC236}">
                <a16:creationId xmlns:a16="http://schemas.microsoft.com/office/drawing/2014/main" id="{D13A1863-CC7B-FD24-B2E4-995C7D7B0DC2}"/>
              </a:ext>
            </a:extLst>
          </p:cNvPr>
          <p:cNvSpPr txBox="1"/>
          <p:nvPr/>
        </p:nvSpPr>
        <p:spPr>
          <a:xfrm>
            <a:off x="1334530" y="1921484"/>
            <a:ext cx="8390238"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Using Multiple Joins, windows functions, select queries within joins etc.</a:t>
            </a:r>
          </a:p>
        </p:txBody>
      </p:sp>
    </p:spTree>
    <p:extLst>
      <p:ext uri="{BB962C8B-B14F-4D97-AF65-F5344CB8AC3E}">
        <p14:creationId xmlns:p14="http://schemas.microsoft.com/office/powerpoint/2010/main" val="211831826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77CD65-D3FF-4011-1E21-0539C4B0843B}"/>
              </a:ext>
            </a:extLst>
          </p:cNvPr>
          <p:cNvSpPr txBox="1"/>
          <p:nvPr/>
        </p:nvSpPr>
        <p:spPr>
          <a:xfrm>
            <a:off x="11816080" y="6395720"/>
            <a:ext cx="274434" cy="307777"/>
          </a:xfrm>
          <a:prstGeom prst="rect">
            <a:avLst/>
          </a:prstGeom>
          <a:noFill/>
        </p:spPr>
        <p:txBody>
          <a:bodyPr wrap="none" rtlCol="0">
            <a:spAutoFit/>
          </a:bodyPr>
          <a:lstStyle/>
          <a:p>
            <a:r>
              <a:rPr lang="en-US" sz="1400">
                <a:solidFill>
                  <a:schemeClr val="bg1">
                    <a:lumMod val="50000"/>
                  </a:schemeClr>
                </a:solidFill>
                <a:latin typeface="Times New Roman" panose="02020603050405020304" pitchFamily="18" charset="0"/>
                <a:cs typeface="Times New Roman" panose="02020603050405020304" pitchFamily="18" charset="0"/>
              </a:rPr>
              <a:t>8</a:t>
            </a:r>
            <a:endParaRPr lang="en-US">
              <a:solidFill>
                <a:schemeClr val="bg1">
                  <a:lumMod val="50000"/>
                </a:schemeClr>
              </a:solidFill>
              <a:latin typeface="Times New Roman" panose="02020603050405020304" pitchFamily="18" charset="0"/>
              <a:cs typeface="Times New Roman" panose="02020603050405020304" pitchFamily="18" charset="0"/>
            </a:endParaRPr>
          </a:p>
        </p:txBody>
      </p:sp>
      <p:sp>
        <p:nvSpPr>
          <p:cNvPr id="5" name="Title">
            <a:extLst>
              <a:ext uri="{FF2B5EF4-FFF2-40B4-BE49-F238E27FC236}">
                <a16:creationId xmlns:a16="http://schemas.microsoft.com/office/drawing/2014/main" id="{F8372226-1790-C651-9ECD-317FCE89E967}"/>
              </a:ext>
            </a:extLst>
          </p:cNvPr>
          <p:cNvSpPr txBox="1">
            <a:spLocks/>
          </p:cNvSpPr>
          <p:nvPr/>
        </p:nvSpPr>
        <p:spPr bwMode="blackWhite">
          <a:xfrm>
            <a:off x="1310228" y="328534"/>
            <a:ext cx="8417029" cy="498598"/>
          </a:xfrm>
          <a:prstGeom prst="rect">
            <a:avLst/>
          </a:prstGeom>
          <a:noFill/>
          <a:ln w="38100" cap="sq">
            <a:noFill/>
            <a:miter lim="800000"/>
          </a:ln>
          <a:effectLst>
            <a:outerShdw blurRad="63500" sx="102000" sy="102000" algn="ctr" rotWithShape="0">
              <a:prstClr val="black">
                <a:alpha val="40000"/>
              </a:prstClr>
            </a:outerShdw>
          </a:effectLst>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lang="en-US">
                <a:solidFill>
                  <a:srgbClr val="C9B991"/>
                </a:solidFill>
              </a:rPr>
              <a:t>Conclusion  </a:t>
            </a:r>
            <a:endParaRPr kumimoji="0" lang="en-US" sz="3600" b="1" i="1" u="none" strike="noStrike" kern="1200" cap="none" spc="0" normalizeH="0" baseline="0" noProof="0">
              <a:ln>
                <a:noFill/>
              </a:ln>
              <a:solidFill>
                <a:srgbClr val="C9B991"/>
              </a:solidFill>
              <a:effectLst/>
              <a:uLnTx/>
              <a:uFillTx/>
              <a:latin typeface="Acumin Pro ExtraCondensed" panose="020B0508020202020204" pitchFamily="34" charset="77"/>
              <a:ea typeface="+mj-ea"/>
              <a:cs typeface="+mj-cs"/>
            </a:endParaRPr>
          </a:p>
        </p:txBody>
      </p:sp>
      <p:sp>
        <p:nvSpPr>
          <p:cNvPr id="3" name="TextBox 2">
            <a:extLst>
              <a:ext uri="{FF2B5EF4-FFF2-40B4-BE49-F238E27FC236}">
                <a16:creationId xmlns:a16="http://schemas.microsoft.com/office/drawing/2014/main" id="{ACB5F3A5-2FCE-1EA5-209B-AFCA1E7C0159}"/>
              </a:ext>
            </a:extLst>
          </p:cNvPr>
          <p:cNvSpPr txBox="1"/>
          <p:nvPr/>
        </p:nvSpPr>
        <p:spPr>
          <a:xfrm>
            <a:off x="979714" y="1310499"/>
            <a:ext cx="9067798"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Project workflow:</a:t>
            </a:r>
          </a:p>
          <a:p>
            <a:endParaRPr lang="en-US" sz="2000">
              <a:cs typeface="Calibri"/>
            </a:endParaRPr>
          </a:p>
          <a:p>
            <a:endParaRPr lang="en-US">
              <a:cs typeface="Calibri"/>
            </a:endParaRPr>
          </a:p>
          <a:p>
            <a:pPr marL="285750" indent="-285750">
              <a:buFont typeface="Arial"/>
              <a:buChar char="•"/>
            </a:pPr>
            <a:endParaRPr lang="en-US">
              <a:cs typeface="Calibri"/>
            </a:endParaRPr>
          </a:p>
          <a:p>
            <a:pPr marL="285750" indent="-285750">
              <a:buFont typeface="Arial"/>
              <a:buChar char="•"/>
            </a:pPr>
            <a:endParaRPr lang="en-US">
              <a:cs typeface="Calibri"/>
            </a:endParaRPr>
          </a:p>
          <a:p>
            <a:pPr marL="285750" indent="-285750">
              <a:buFont typeface="Arial"/>
              <a:buChar char="•"/>
            </a:pPr>
            <a:endParaRPr lang="en-US">
              <a:cs typeface="Calibri"/>
            </a:endParaRPr>
          </a:p>
          <a:p>
            <a:pPr marL="285750" indent="-285750">
              <a:buFont typeface="Arial"/>
              <a:buChar char="•"/>
            </a:pPr>
            <a:endParaRPr lang="en-US">
              <a:cs typeface="Calibri"/>
            </a:endParaRPr>
          </a:p>
          <a:p>
            <a:pPr marL="285750" indent="-285750">
              <a:buFont typeface="Arial"/>
              <a:buChar char="•"/>
            </a:pPr>
            <a:endParaRPr lang="en-US">
              <a:cs typeface="Calibri"/>
            </a:endParaRPr>
          </a:p>
          <a:p>
            <a:pPr marL="285750" indent="-285750">
              <a:buFont typeface="Arial"/>
              <a:buChar char="•"/>
            </a:pPr>
            <a:endParaRPr lang="en-US">
              <a:cs typeface="Calibri"/>
            </a:endParaRPr>
          </a:p>
          <a:p>
            <a:endParaRPr lang="en-US">
              <a:cs typeface="Calibri"/>
            </a:endParaRPr>
          </a:p>
          <a:p>
            <a:r>
              <a:rPr lang="en-US" sz="2000">
                <a:cs typeface="Calibri"/>
              </a:rPr>
              <a:t>Business Benefits:</a:t>
            </a:r>
          </a:p>
          <a:p>
            <a:endParaRPr lang="en-US" sz="2000">
              <a:cs typeface="Calibri"/>
            </a:endParaRPr>
          </a:p>
          <a:p>
            <a:pPr marL="285750" indent="-285750">
              <a:buFont typeface="Arial"/>
              <a:buChar char="•"/>
            </a:pPr>
            <a:r>
              <a:rPr lang="en-US" sz="2000">
                <a:cs typeface="Calibri"/>
              </a:rPr>
              <a:t>Normalized database reduces data redundancy</a:t>
            </a:r>
          </a:p>
          <a:p>
            <a:pPr marL="285750" indent="-285750">
              <a:buFont typeface="Arial"/>
              <a:buChar char="•"/>
            </a:pPr>
            <a:r>
              <a:rPr lang="en-US" sz="2000">
                <a:cs typeface="Calibri"/>
              </a:rPr>
              <a:t>Migration to MySQL Server facilitates Application Integration</a:t>
            </a:r>
          </a:p>
          <a:p>
            <a:pPr marL="285750" indent="-285750">
              <a:buFont typeface="Arial"/>
              <a:buChar char="•"/>
            </a:pPr>
            <a:r>
              <a:rPr lang="en-US" sz="2000">
                <a:cs typeface="Calibri"/>
              </a:rPr>
              <a:t>Addition of Outlet entity - Future-proof database design</a:t>
            </a:r>
          </a:p>
          <a:p>
            <a:endParaRPr lang="en-US">
              <a:cs typeface="Calibri"/>
            </a:endParaRPr>
          </a:p>
        </p:txBody>
      </p:sp>
      <p:graphicFrame>
        <p:nvGraphicFramePr>
          <p:cNvPr id="52" name="Diagram 51">
            <a:extLst>
              <a:ext uri="{FF2B5EF4-FFF2-40B4-BE49-F238E27FC236}">
                <a16:creationId xmlns:a16="http://schemas.microsoft.com/office/drawing/2014/main" id="{A2DE2F11-7D93-09E7-E2EA-96CC79703223}"/>
              </a:ext>
            </a:extLst>
          </p:cNvPr>
          <p:cNvGraphicFramePr/>
          <p:nvPr>
            <p:extLst>
              <p:ext uri="{D42A27DB-BD31-4B8C-83A1-F6EECF244321}">
                <p14:modId xmlns:p14="http://schemas.microsoft.com/office/powerpoint/2010/main" val="3125596519"/>
              </p:ext>
            </p:extLst>
          </p:nvPr>
        </p:nvGraphicFramePr>
        <p:xfrm>
          <a:off x="985519" y="1499911"/>
          <a:ext cx="10124933" cy="2550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222236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1343AF12-B99D-ABDA-524A-7428B3C9457A}"/>
              </a:ext>
            </a:extLst>
          </p:cNvPr>
          <p:cNvSpPr/>
          <p:nvPr/>
        </p:nvSpPr>
        <p:spPr>
          <a:xfrm>
            <a:off x="1" y="-10161"/>
            <a:ext cx="12192000" cy="6868161"/>
          </a:xfrm>
          <a:prstGeom prst="rect">
            <a:avLst/>
          </a:prstGeom>
          <a:solidFill>
            <a:srgbClr val="C9B991"/>
          </a:solidFill>
          <a:ln w="127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cumin Pro"/>
              <a:ea typeface="+mn-ea"/>
              <a:cs typeface="+mn-cs"/>
            </a:endParaRPr>
          </a:p>
        </p:txBody>
      </p:sp>
      <p:sp>
        <p:nvSpPr>
          <p:cNvPr id="11" name="Heading">
            <a:extLst>
              <a:ext uri="{FF2B5EF4-FFF2-40B4-BE49-F238E27FC236}">
                <a16:creationId xmlns:a16="http://schemas.microsoft.com/office/drawing/2014/main" id="{53A5F332-2378-5B92-215A-EE65A3FBACDB}"/>
              </a:ext>
            </a:extLst>
          </p:cNvPr>
          <p:cNvSpPr txBox="1">
            <a:spLocks/>
          </p:cNvSpPr>
          <p:nvPr/>
        </p:nvSpPr>
        <p:spPr bwMode="blackWhite">
          <a:xfrm>
            <a:off x="2658271" y="1809827"/>
            <a:ext cx="6905456" cy="1210973"/>
          </a:xfrm>
          <a:prstGeom prst="rect">
            <a:avLst/>
          </a:prstGeom>
          <a:noFill/>
          <a:ln w="38100" cap="sq">
            <a:noFill/>
            <a:miter lim="800000"/>
          </a:ln>
        </p:spPr>
        <p:txBody>
          <a:bodyPr vert="horz" wrap="square" lIns="0" tIns="0" rIns="0" bIns="0" rtlCol="0" anchor="t" anchorCtr="0">
            <a:spAutoFit/>
          </a:bodyPr>
          <a:lstStyle>
            <a:lvl1pPr algn="ctr" defTabSz="914400" rtl="0" eaLnBrk="1" latinLnBrk="0" hangingPunct="1">
              <a:lnSpc>
                <a:spcPct val="90000"/>
              </a:lnSpc>
              <a:spcBef>
                <a:spcPct val="0"/>
              </a:spcBef>
              <a:buNone/>
              <a:defRPr sz="8600" b="1" i="0" kern="1200" cap="none" spc="300" baseline="0">
                <a:solidFill>
                  <a:schemeClr val="accent2"/>
                </a:solidFill>
                <a:latin typeface="United Sans Cd Md" pitchFamily="50"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pc="0">
                <a:solidFill>
                  <a:srgbClr val="555960"/>
                </a:solidFill>
                <a:latin typeface="Times New Roman" panose="02020603050405020304" pitchFamily="18" charset="0"/>
                <a:cs typeface="Times New Roman" panose="02020603050405020304" pitchFamily="18" charset="0"/>
              </a:rPr>
              <a:t>Thank You!</a:t>
            </a:r>
            <a:endParaRPr kumimoji="0" lang="en-US" sz="8600" b="1" i="0" u="none" strike="noStrike" kern="1200" cap="none" spc="300" normalizeH="0" baseline="0" noProof="0">
              <a:ln>
                <a:noFill/>
              </a:ln>
              <a:solidFill>
                <a:srgbClr val="555960"/>
              </a:solidFill>
              <a:effectLst/>
              <a:uLnTx/>
              <a:uFillTx/>
              <a:latin typeface="Times New Roman" panose="02020603050405020304" pitchFamily="18" charset="0"/>
              <a:cs typeface="Times New Roman" panose="02020603050405020304" pitchFamily="18" charset="0"/>
            </a:endParaRPr>
          </a:p>
        </p:txBody>
      </p:sp>
      <p:sp>
        <p:nvSpPr>
          <p:cNvPr id="15" name="Black Bar">
            <a:extLst>
              <a:ext uri="{FF2B5EF4-FFF2-40B4-BE49-F238E27FC236}">
                <a16:creationId xmlns:a16="http://schemas.microsoft.com/office/drawing/2014/main" id="{E683D2AF-25A8-7BA5-CBF8-BA0AC44EDCCA}"/>
              </a:ext>
            </a:extLst>
          </p:cNvPr>
          <p:cNvSpPr/>
          <p:nvPr/>
        </p:nvSpPr>
        <p:spPr>
          <a:xfrm>
            <a:off x="2658270" y="3579465"/>
            <a:ext cx="6905456" cy="440990"/>
          </a:xfrm>
          <a:prstGeom prst="rect">
            <a:avLst/>
          </a:prstGeom>
          <a:solidFill>
            <a:srgbClr val="000000"/>
          </a:solidFill>
          <a:ln w="12700" cap="flat" cmpd="sng" algn="ctr">
            <a:solidFill>
              <a:srgbClr val="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cumin Pro"/>
              <a:ea typeface="+mn-ea"/>
              <a:cs typeface="+mn-cs"/>
            </a:endParaRPr>
          </a:p>
        </p:txBody>
      </p:sp>
      <p:sp>
        <p:nvSpPr>
          <p:cNvPr id="17" name="Subhead">
            <a:extLst>
              <a:ext uri="{FF2B5EF4-FFF2-40B4-BE49-F238E27FC236}">
                <a16:creationId xmlns:a16="http://schemas.microsoft.com/office/drawing/2014/main" id="{9CC176E8-1BFA-ACF4-4414-1143A7034663}"/>
              </a:ext>
            </a:extLst>
          </p:cNvPr>
          <p:cNvSpPr>
            <a:spLocks noGrp="1"/>
          </p:cNvSpPr>
          <p:nvPr/>
        </p:nvSpPr>
        <p:spPr>
          <a:xfrm>
            <a:off x="2658270" y="3661461"/>
            <a:ext cx="6895463" cy="276999"/>
          </a:xfrm>
          <a:prstGeom prst="rect">
            <a:avLst/>
          </a:prstGeom>
          <a:noFill/>
        </p:spPr>
        <p:txBody>
          <a:bodyPr vert="horz" wrap="square" lIns="0" tIns="0" rIns="0" bIns="0" rtlCol="0" anchor="t" anchorCtr="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000"/>
              </a:spcBef>
              <a:spcAft>
                <a:spcPts val="0"/>
              </a:spcAft>
              <a:buClr>
                <a:srgbClr val="555960"/>
              </a:buClr>
              <a:buSzTx/>
              <a:buNone/>
              <a:tabLst/>
              <a:defRPr/>
            </a:pPr>
            <a:r>
              <a:rPr kumimoji="0" lang="en-US" sz="1800"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rPr>
              <a:t>Any Questions?</a:t>
            </a:r>
          </a:p>
        </p:txBody>
      </p:sp>
      <p:cxnSp>
        <p:nvCxnSpPr>
          <p:cNvPr id="19" name="Line 1">
            <a:extLst>
              <a:ext uri="{FF2B5EF4-FFF2-40B4-BE49-F238E27FC236}">
                <a16:creationId xmlns:a16="http://schemas.microsoft.com/office/drawing/2014/main" id="{9C769B17-FF35-E8B3-CBD1-C7EE4504D797}"/>
              </a:ext>
            </a:extLst>
          </p:cNvPr>
          <p:cNvCxnSpPr>
            <a:cxnSpLocks/>
          </p:cNvCxnSpPr>
          <p:nvPr/>
        </p:nvCxnSpPr>
        <p:spPr>
          <a:xfrm>
            <a:off x="331688" y="-10160"/>
            <a:ext cx="0" cy="6019800"/>
          </a:xfrm>
          <a:prstGeom prst="line">
            <a:avLst/>
          </a:prstGeom>
          <a:noFill/>
          <a:ln w="12700" cap="flat" cmpd="sng" algn="ctr">
            <a:solidFill>
              <a:srgbClr val="8E6F3E"/>
            </a:solidFill>
            <a:prstDash val="solid"/>
          </a:ln>
          <a:effectLst/>
        </p:spPr>
      </p:cxnSp>
      <p:cxnSp>
        <p:nvCxnSpPr>
          <p:cNvPr id="20" name="Line 1">
            <a:extLst>
              <a:ext uri="{FF2B5EF4-FFF2-40B4-BE49-F238E27FC236}">
                <a16:creationId xmlns:a16="http://schemas.microsoft.com/office/drawing/2014/main" id="{60FE2776-50B2-B2BF-266D-7CED42F8DC8A}"/>
              </a:ext>
            </a:extLst>
          </p:cNvPr>
          <p:cNvCxnSpPr>
            <a:cxnSpLocks/>
          </p:cNvCxnSpPr>
          <p:nvPr/>
        </p:nvCxnSpPr>
        <p:spPr>
          <a:xfrm>
            <a:off x="11782008" y="990600"/>
            <a:ext cx="0" cy="5867400"/>
          </a:xfrm>
          <a:prstGeom prst="line">
            <a:avLst/>
          </a:prstGeom>
          <a:noFill/>
          <a:ln w="12700" cap="flat" cmpd="sng" algn="ctr">
            <a:solidFill>
              <a:srgbClr val="8E6F3E"/>
            </a:solidFill>
            <a:prstDash val="solid"/>
          </a:ln>
          <a:effectLst/>
        </p:spPr>
      </p:cxnSp>
      <p:cxnSp>
        <p:nvCxnSpPr>
          <p:cNvPr id="22" name="Line 2">
            <a:extLst>
              <a:ext uri="{FF2B5EF4-FFF2-40B4-BE49-F238E27FC236}">
                <a16:creationId xmlns:a16="http://schemas.microsoft.com/office/drawing/2014/main" id="{18A2134F-0116-6740-AD2E-82D54002455E}"/>
              </a:ext>
            </a:extLst>
          </p:cNvPr>
          <p:cNvCxnSpPr>
            <a:cxnSpLocks/>
          </p:cNvCxnSpPr>
          <p:nvPr/>
        </p:nvCxnSpPr>
        <p:spPr>
          <a:xfrm>
            <a:off x="10940406" y="5735256"/>
            <a:ext cx="0" cy="1122744"/>
          </a:xfrm>
          <a:prstGeom prst="line">
            <a:avLst/>
          </a:prstGeom>
          <a:noFill/>
          <a:ln w="12700" cap="flat" cmpd="sng" algn="ctr">
            <a:solidFill>
              <a:srgbClr val="8E6F3E"/>
            </a:solidFill>
            <a:prstDash val="solid"/>
          </a:ln>
          <a:effectLst/>
        </p:spPr>
      </p:cxnSp>
      <p:pic>
        <p:nvPicPr>
          <p:cNvPr id="2" name="Purdue Logo">
            <a:extLst>
              <a:ext uri="{FF2B5EF4-FFF2-40B4-BE49-F238E27FC236}">
                <a16:creationId xmlns:a16="http://schemas.microsoft.com/office/drawing/2014/main" id="{EA392CDD-C250-3BC2-69A3-4A516B524B0C}"/>
              </a:ext>
            </a:extLst>
          </p:cNvPr>
          <p:cNvPicPr>
            <a:picLocks noChangeAspect="1"/>
          </p:cNvPicPr>
          <p:nvPr/>
        </p:nvPicPr>
        <p:blipFill>
          <a:blip r:embed="rId2"/>
          <a:stretch>
            <a:fillRect/>
          </a:stretch>
        </p:blipFill>
        <p:spPr>
          <a:xfrm>
            <a:off x="502734" y="6392712"/>
            <a:ext cx="3078666" cy="328763"/>
          </a:xfrm>
          <a:prstGeom prst="rect">
            <a:avLst/>
          </a:prstGeom>
        </p:spPr>
      </p:pic>
      <p:sp>
        <p:nvSpPr>
          <p:cNvPr id="3" name="Footer Placeholder 4">
            <a:extLst>
              <a:ext uri="{FF2B5EF4-FFF2-40B4-BE49-F238E27FC236}">
                <a16:creationId xmlns:a16="http://schemas.microsoft.com/office/drawing/2014/main" id="{7963908A-45E9-30A5-5697-2E2C625B7817}"/>
              </a:ext>
            </a:extLst>
          </p:cNvPr>
          <p:cNvSpPr txBox="1">
            <a:spLocks/>
          </p:cNvSpPr>
          <p:nvPr/>
        </p:nvSpPr>
        <p:spPr>
          <a:xfrm>
            <a:off x="79248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solidFill>
                  <a:schemeClr val="tx1">
                    <a:lumMod val="65000"/>
                    <a:lumOff val="35000"/>
                  </a:schemeClr>
                </a:solidFill>
              </a:rPr>
              <a:t>MGMT 582</a:t>
            </a:r>
          </a:p>
        </p:txBody>
      </p:sp>
    </p:spTree>
    <p:extLst>
      <p:ext uri="{BB962C8B-B14F-4D97-AF65-F5344CB8AC3E}">
        <p14:creationId xmlns:p14="http://schemas.microsoft.com/office/powerpoint/2010/main" val="381517560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a:extLst>
              <a:ext uri="{FF2B5EF4-FFF2-40B4-BE49-F238E27FC236}">
                <a16:creationId xmlns:a16="http://schemas.microsoft.com/office/drawing/2014/main" id="{55016782-DD2C-632C-6146-4E518008669C}"/>
              </a:ext>
            </a:extLst>
          </p:cNvPr>
          <p:cNvSpPr txBox="1">
            <a:spLocks/>
          </p:cNvSpPr>
          <p:nvPr/>
        </p:nvSpPr>
        <p:spPr bwMode="blackWhite">
          <a:xfrm>
            <a:off x="572493" y="238539"/>
            <a:ext cx="11018520" cy="1434415"/>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pPr>
              <a:spcAft>
                <a:spcPts val="600"/>
              </a:spcAft>
              <a:defRPr/>
            </a:pPr>
            <a:r>
              <a:rPr lang="en-US" sz="5400">
                <a:solidFill>
                  <a:schemeClr val="tx1"/>
                </a:solidFill>
                <a:latin typeface="+mj-lt"/>
              </a:rPr>
              <a:t>Client: Kung Fu Tea</a:t>
            </a:r>
            <a:endParaRPr kumimoji="0" lang="en-US" sz="5400" b="1" i="1" u="none" strike="noStrike" cap="none" spc="0" normalizeH="0" baseline="0" noProof="0">
              <a:ln>
                <a:noFill/>
              </a:ln>
              <a:solidFill>
                <a:schemeClr val="tx1"/>
              </a:solidFill>
              <a:effectLst/>
              <a:uLnTx/>
              <a:uFillTx/>
              <a:latin typeface="+mj-lt"/>
            </a:endParaRPr>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81A4B06-FD2B-F1E0-5AB1-36C26C58C344}"/>
              </a:ext>
            </a:extLst>
          </p:cNvPr>
          <p:cNvSpPr txBox="1"/>
          <p:nvPr/>
        </p:nvSpPr>
        <p:spPr>
          <a:xfrm>
            <a:off x="572493" y="2071316"/>
            <a:ext cx="6713552" cy="4119172"/>
          </a:xfrm>
          <a:prstGeom prst="rect">
            <a:avLst/>
          </a:prstGeom>
        </p:spPr>
        <p:txBody>
          <a:bodyPr vert="horz" lIns="91440" tIns="45720" rIns="91440" bIns="45720" rtlCol="0" anchor="t">
            <a:normAutofit/>
          </a:bodyPr>
          <a:lstStyle/>
          <a:p>
            <a:pPr algn="just">
              <a:lnSpc>
                <a:spcPct val="90000"/>
              </a:lnSpc>
              <a:spcAft>
                <a:spcPts val="600"/>
              </a:spcAft>
            </a:pPr>
            <a:r>
              <a:rPr lang="en-US" sz="2200">
                <a:latin typeface="Times New Roman" panose="02020603050405020304" pitchFamily="18" charset="0"/>
                <a:ea typeface="+mn-lt"/>
                <a:cs typeface="Times New Roman" panose="02020603050405020304" pitchFamily="18" charset="0"/>
              </a:rPr>
              <a:t>Kung Fu Tea is a chain of milk tea shop founded in Queens, NY on April 30, 2010. As the largest American bubble tea brand, Kung Fu Tea has placed their stores all around the world.</a:t>
            </a:r>
            <a:endParaRPr lang="en-US" sz="2200">
              <a:latin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a16="http://schemas.microsoft.com/office/drawing/2014/main" id="{39AA0CFD-DABD-89FA-A628-3D0B6FE4E3B5}"/>
              </a:ext>
            </a:extLst>
          </p:cNvPr>
          <p:cNvPicPr>
            <a:picLocks noChangeAspect="1"/>
          </p:cNvPicPr>
          <p:nvPr/>
        </p:nvPicPr>
        <p:blipFill rotWithShape="1">
          <a:blip r:embed="rId3"/>
          <a:srcRect l="13331" r="9630" b="2"/>
          <a:stretch/>
        </p:blipFill>
        <p:spPr>
          <a:xfrm>
            <a:off x="7675658" y="2093976"/>
            <a:ext cx="3941064" cy="4096512"/>
          </a:xfrm>
          <a:prstGeom prst="rect">
            <a:avLst/>
          </a:prstGeom>
        </p:spPr>
      </p:pic>
    </p:spTree>
    <p:extLst>
      <p:ext uri="{BB962C8B-B14F-4D97-AF65-F5344CB8AC3E}">
        <p14:creationId xmlns:p14="http://schemas.microsoft.com/office/powerpoint/2010/main" val="136542291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a:extLst>
              <a:ext uri="{FF2B5EF4-FFF2-40B4-BE49-F238E27FC236}">
                <a16:creationId xmlns:a16="http://schemas.microsoft.com/office/drawing/2014/main" id="{F8372226-1790-C651-9ECD-317FCE89E967}"/>
              </a:ext>
            </a:extLst>
          </p:cNvPr>
          <p:cNvSpPr txBox="1">
            <a:spLocks/>
          </p:cNvSpPr>
          <p:nvPr/>
        </p:nvSpPr>
        <p:spPr bwMode="blackWhite">
          <a:xfrm>
            <a:off x="640080" y="325369"/>
            <a:ext cx="4368602" cy="1956841"/>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pPr marL="0" marR="0" lvl="0" indent="0" fontAlgn="auto">
              <a:spcAft>
                <a:spcPts val="600"/>
              </a:spcAft>
              <a:buClrTx/>
              <a:buSzTx/>
              <a:tabLst/>
              <a:defRPr/>
            </a:pPr>
            <a:r>
              <a:rPr lang="en-US" sz="5400">
                <a:solidFill>
                  <a:schemeClr val="tx1"/>
                </a:solidFill>
                <a:latin typeface="+mj-lt"/>
              </a:rPr>
              <a:t>Business Scenario </a:t>
            </a:r>
            <a:endParaRPr kumimoji="0" lang="en-US" sz="5400" b="1" i="1" u="none" strike="noStrike" cap="none" spc="0" normalizeH="0" baseline="0" noProof="0">
              <a:ln>
                <a:noFill/>
              </a:ln>
              <a:solidFill>
                <a:schemeClr val="tx1"/>
              </a:solidFill>
              <a:effectLst/>
              <a:uLnTx/>
              <a:uFillTx/>
              <a:latin typeface="+mj-lt"/>
            </a:endParaRPr>
          </a:p>
        </p:txBody>
      </p:sp>
      <p:sp>
        <p:nvSpPr>
          <p:cNvPr id="2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BAA0B58-1D7A-1F35-25CF-81A02F1D1EAF}"/>
              </a:ext>
            </a:extLst>
          </p:cNvPr>
          <p:cNvSpPr txBox="1"/>
          <p:nvPr/>
        </p:nvSpPr>
        <p:spPr>
          <a:xfrm>
            <a:off x="640080" y="2872899"/>
            <a:ext cx="4243589" cy="332066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171450" indent="-228600">
              <a:lnSpc>
                <a:spcPct val="90000"/>
              </a:lnSpc>
              <a:spcAft>
                <a:spcPts val="600"/>
              </a:spcAft>
              <a:buFont typeface="Arial" panose="020B0604020202020204" pitchFamily="34" charset="0"/>
              <a:buChar char="•"/>
            </a:pPr>
            <a:r>
              <a:rPr lang="en-US" sz="2200">
                <a:latin typeface="Times New Roman" panose="02020603050405020304" pitchFamily="18" charset="0"/>
                <a:cs typeface="Times New Roman" panose="02020603050405020304" pitchFamily="18" charset="0"/>
              </a:rPr>
              <a:t>Unorganized Data</a:t>
            </a:r>
          </a:p>
          <a:p>
            <a:pPr marL="171450" indent="-228600">
              <a:lnSpc>
                <a:spcPct val="90000"/>
              </a:lnSpc>
              <a:spcAft>
                <a:spcPts val="600"/>
              </a:spcAft>
              <a:buFont typeface="Arial" panose="020B0604020202020204" pitchFamily="34" charset="0"/>
              <a:buChar char="•"/>
            </a:pPr>
            <a:r>
              <a:rPr lang="en-US" sz="2200">
                <a:latin typeface="Times New Roman" panose="02020603050405020304" pitchFamily="18" charset="0"/>
                <a:cs typeface="Times New Roman" panose="02020603050405020304" pitchFamily="18" charset="0"/>
              </a:rPr>
              <a:t>Unable to predict demand</a:t>
            </a:r>
          </a:p>
          <a:p>
            <a:pPr marL="171450" indent="-228600">
              <a:lnSpc>
                <a:spcPct val="90000"/>
              </a:lnSpc>
              <a:spcAft>
                <a:spcPts val="600"/>
              </a:spcAft>
              <a:buFont typeface="Arial" panose="020B0604020202020204" pitchFamily="34" charset="0"/>
              <a:buChar char="•"/>
            </a:pPr>
            <a:r>
              <a:rPr lang="en-US" sz="2200">
                <a:latin typeface="Times New Roman" panose="02020603050405020304" pitchFamily="18" charset="0"/>
                <a:cs typeface="Times New Roman" panose="02020603050405020304" pitchFamily="18" charset="0"/>
              </a:rPr>
              <a:t>Supply chain issues</a:t>
            </a:r>
          </a:p>
        </p:txBody>
      </p:sp>
      <p:pic>
        <p:nvPicPr>
          <p:cNvPr id="7" name="Picture 7" descr="Diagram&#10;&#10;Description automatically generated">
            <a:extLst>
              <a:ext uri="{FF2B5EF4-FFF2-40B4-BE49-F238E27FC236}">
                <a16:creationId xmlns:a16="http://schemas.microsoft.com/office/drawing/2014/main" id="{C227AE0A-7E53-3C2C-C110-0B20B55163E8}"/>
              </a:ext>
            </a:extLst>
          </p:cNvPr>
          <p:cNvPicPr>
            <a:picLocks noChangeAspect="1"/>
          </p:cNvPicPr>
          <p:nvPr/>
        </p:nvPicPr>
        <p:blipFill rotWithShape="1">
          <a:blip r:embed="rId3"/>
          <a:srcRect l="22799" r="1050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id="{EE77CD65-D3FF-4011-1E21-0539C4B0843B}"/>
              </a:ext>
            </a:extLst>
          </p:cNvPr>
          <p:cNvSpPr txBox="1"/>
          <p:nvPr/>
        </p:nvSpPr>
        <p:spPr>
          <a:xfrm>
            <a:off x="512841" y="1723110"/>
            <a:ext cx="4139012" cy="4453853"/>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2000">
              <a:cs typeface="Calibri"/>
            </a:endParaRPr>
          </a:p>
        </p:txBody>
      </p:sp>
      <p:sp>
        <p:nvSpPr>
          <p:cNvPr id="6" name="TextBox 5">
            <a:extLst>
              <a:ext uri="{FF2B5EF4-FFF2-40B4-BE49-F238E27FC236}">
                <a16:creationId xmlns:a16="http://schemas.microsoft.com/office/drawing/2014/main" id="{BA7376CD-6F94-F52B-4CEF-82EADE89C856}"/>
              </a:ext>
            </a:extLst>
          </p:cNvPr>
          <p:cNvSpPr txBox="1"/>
          <p:nvPr/>
        </p:nvSpPr>
        <p:spPr>
          <a:xfrm>
            <a:off x="1360713" y="2024742"/>
            <a:ext cx="261257" cy="391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16433433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BC6AF-7847-23C5-F4EC-A3921FF436B4}"/>
              </a:ext>
            </a:extLst>
          </p:cNvPr>
          <p:cNvSpPr>
            <a:spLocks noGrp="1"/>
          </p:cNvSpPr>
          <p:nvPr>
            <p:ph type="title"/>
          </p:nvPr>
        </p:nvSpPr>
        <p:spPr>
          <a:xfrm>
            <a:off x="838200" y="151765"/>
            <a:ext cx="10515600" cy="1325563"/>
          </a:xfrm>
        </p:spPr>
        <p:txBody>
          <a:bodyPr lIns="91440" tIns="45720" rIns="91440" bIns="45720" anchor="t"/>
          <a:lstStyle/>
          <a:p>
            <a:r>
              <a:rPr lang="en-US">
                <a:cs typeface="Calibri Light"/>
              </a:rPr>
              <a:t>D</a:t>
            </a:r>
            <a:endParaRPr lang="en-US"/>
          </a:p>
        </p:txBody>
      </p:sp>
      <p:sp>
        <p:nvSpPr>
          <p:cNvPr id="3" name="Content Placeholder 2">
            <a:extLst>
              <a:ext uri="{FF2B5EF4-FFF2-40B4-BE49-F238E27FC236}">
                <a16:creationId xmlns:a16="http://schemas.microsoft.com/office/drawing/2014/main" id="{522F4B58-F8A6-CAEA-AD56-D8B5CA9A5C40}"/>
              </a:ext>
            </a:extLst>
          </p:cNvPr>
          <p:cNvSpPr>
            <a:spLocks noGrp="1"/>
          </p:cNvSpPr>
          <p:nvPr>
            <p:ph idx="1"/>
          </p:nvPr>
        </p:nvSpPr>
        <p:spPr>
          <a:xfrm>
            <a:off x="736600" y="1477328"/>
            <a:ext cx="10515600" cy="4351338"/>
          </a:xfrm>
        </p:spPr>
        <p:txBody>
          <a:bodyPr lIns="91440" tIns="45720" rIns="91440" bIns="45720" anchor="t"/>
          <a:lstStyle/>
          <a:p>
            <a:pPr marL="0" indent="0">
              <a:buNone/>
            </a:pPr>
            <a:r>
              <a:rPr lang="en-US">
                <a:latin typeface="Times New Roman" panose="02020603050405020304" pitchFamily="18" charset="0"/>
                <a:cs typeface="Times New Roman" panose="02020603050405020304" pitchFamily="18" charset="0"/>
              </a:rPr>
              <a:t>Data tables originally provided by Kung Fu Tea:</a:t>
            </a:r>
          </a:p>
          <a:p>
            <a:pPr lvl="1"/>
            <a:r>
              <a:rPr lang="en-US">
                <a:latin typeface="Times New Roman" panose="02020603050405020304" pitchFamily="18" charset="0"/>
                <a:cs typeface="Times New Roman" panose="02020603050405020304" pitchFamily="18" charset="0"/>
              </a:rPr>
              <a:t>Sales</a:t>
            </a:r>
          </a:p>
          <a:p>
            <a:pPr lvl="1"/>
            <a:r>
              <a:rPr lang="en-US">
                <a:latin typeface="Times New Roman" panose="02020603050405020304" pitchFamily="18" charset="0"/>
                <a:cs typeface="Times New Roman" panose="02020603050405020304" pitchFamily="18" charset="0"/>
              </a:rPr>
              <a:t>Shifts</a:t>
            </a:r>
          </a:p>
          <a:p>
            <a:pPr lvl="1"/>
            <a:r>
              <a:rPr lang="en-US">
                <a:latin typeface="Times New Roman" panose="02020603050405020304" pitchFamily="18" charset="0"/>
                <a:cs typeface="Times New Roman" panose="02020603050405020304" pitchFamily="18" charset="0"/>
              </a:rPr>
              <a:t>Employees</a:t>
            </a:r>
          </a:p>
          <a:p>
            <a:pPr lvl="1"/>
            <a:r>
              <a:rPr lang="en-US">
                <a:latin typeface="Times New Roman" panose="02020603050405020304" pitchFamily="18" charset="0"/>
                <a:cs typeface="Times New Roman" panose="02020603050405020304" pitchFamily="18" charset="0"/>
              </a:rPr>
              <a:t>Orders</a:t>
            </a:r>
          </a:p>
          <a:p>
            <a:pPr lvl="1"/>
            <a:r>
              <a:rPr lang="en-US">
                <a:latin typeface="Times New Roman" panose="02020603050405020304" pitchFamily="18" charset="0"/>
                <a:cs typeface="Times New Roman" panose="02020603050405020304" pitchFamily="18" charset="0"/>
              </a:rPr>
              <a:t>Materials</a:t>
            </a:r>
          </a:p>
          <a:p>
            <a:pPr lvl="1"/>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Additional Table created </a:t>
            </a:r>
            <a:endParaRPr lang="en-US">
              <a:latin typeface="Times New Roman" panose="02020603050405020304" pitchFamily="18" charset="0"/>
              <a:ea typeface="+mn-lt"/>
              <a:cs typeface="Times New Roman" panose="02020603050405020304" pitchFamily="18" charset="0"/>
            </a:endParaRPr>
          </a:p>
          <a:p>
            <a:pPr marL="914400" lvl="1"/>
            <a:r>
              <a:rPr lang="en-US">
                <a:latin typeface="Times New Roman" panose="02020603050405020304" pitchFamily="18" charset="0"/>
                <a:ea typeface="+mn-lt"/>
                <a:cs typeface="Times New Roman" panose="02020603050405020304" pitchFamily="18" charset="0"/>
              </a:rPr>
              <a:t>Outlets</a:t>
            </a:r>
          </a:p>
          <a:p>
            <a:pPr marL="914400" lvl="1" indent="-285750">
              <a:buFont typeface="Arial"/>
              <a:buChar char="•"/>
            </a:pPr>
            <a:endParaRPr lang="en-US">
              <a:latin typeface="Times New Roman" panose="02020603050405020304" pitchFamily="18" charset="0"/>
              <a:ea typeface="+mn-lt"/>
              <a:cs typeface="Times New Roman" panose="02020603050405020304" pitchFamily="18" charset="0"/>
            </a:endParaRPr>
          </a:p>
          <a:p>
            <a:pPr marL="0" indent="0">
              <a:buNone/>
            </a:pPr>
            <a:endParaRPr lang="en-US">
              <a:latin typeface="Times New Roman" panose="02020603050405020304" pitchFamily="18" charset="0"/>
              <a:ea typeface="+mn-lt"/>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
        <p:nvSpPr>
          <p:cNvPr id="5" name="Title">
            <a:extLst>
              <a:ext uri="{FF2B5EF4-FFF2-40B4-BE49-F238E27FC236}">
                <a16:creationId xmlns:a16="http://schemas.microsoft.com/office/drawing/2014/main" id="{5C08D95E-21FB-DC0C-BC22-6A799D4CD31C}"/>
              </a:ext>
            </a:extLst>
          </p:cNvPr>
          <p:cNvSpPr txBox="1">
            <a:spLocks/>
          </p:cNvSpPr>
          <p:nvPr/>
        </p:nvSpPr>
        <p:spPr bwMode="blackWhite">
          <a:xfrm>
            <a:off x="1310228" y="328534"/>
            <a:ext cx="8417029" cy="512448"/>
          </a:xfrm>
          <a:prstGeom prst="rect">
            <a:avLst/>
          </a:prstGeom>
          <a:noFill/>
          <a:ln w="38100" cap="sq">
            <a:noFill/>
            <a:miter lim="800000"/>
          </a:ln>
          <a:effectLst>
            <a:outerShdw blurRad="63500" sx="102000" sy="102000" algn="ctr" rotWithShape="0">
              <a:prstClr val="black">
                <a:alpha val="40000"/>
              </a:prstClr>
            </a:outerShdw>
          </a:effectLst>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pPr>
              <a:defRPr/>
            </a:pPr>
            <a:r>
              <a:rPr lang="en-US">
                <a:solidFill>
                  <a:srgbClr val="C9B991"/>
                </a:solidFill>
                <a:latin typeface="Acumin Pro ExtraCondensed"/>
              </a:rPr>
              <a:t>Data Structure</a:t>
            </a:r>
            <a:endParaRPr lang="en-US" sz="3600" b="1" i="1" u="none" strike="noStrike" kern="1200" cap="none" spc="0" normalizeH="0" baseline="0" noProof="0">
              <a:ln>
                <a:noFill/>
              </a:ln>
              <a:solidFill>
                <a:srgbClr val="C9B991"/>
              </a:solidFill>
              <a:effectLst/>
              <a:uLnTx/>
              <a:uFillTx/>
              <a:latin typeface="Acumin Pro ExtraCondensed"/>
            </a:endParaRPr>
          </a:p>
        </p:txBody>
      </p:sp>
    </p:spTree>
    <p:extLst>
      <p:ext uri="{BB962C8B-B14F-4D97-AF65-F5344CB8AC3E}">
        <p14:creationId xmlns:p14="http://schemas.microsoft.com/office/powerpoint/2010/main" val="40962240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77CD65-D3FF-4011-1E21-0539C4B0843B}"/>
              </a:ext>
            </a:extLst>
          </p:cNvPr>
          <p:cNvSpPr txBox="1"/>
          <p:nvPr/>
        </p:nvSpPr>
        <p:spPr>
          <a:xfrm>
            <a:off x="11816080" y="6395720"/>
            <a:ext cx="274434" cy="307777"/>
          </a:xfrm>
          <a:prstGeom prst="rect">
            <a:avLst/>
          </a:prstGeom>
          <a:noFill/>
        </p:spPr>
        <p:txBody>
          <a:bodyPr wrap="none" rtlCol="0">
            <a:spAutoFit/>
          </a:bodyPr>
          <a:lstStyle/>
          <a:p>
            <a:r>
              <a:rPr lang="en-US" sz="1400">
                <a:solidFill>
                  <a:schemeClr val="bg1">
                    <a:lumMod val="50000"/>
                  </a:schemeClr>
                </a:solidFill>
                <a:latin typeface="Times New Roman" panose="02020603050405020304" pitchFamily="18" charset="0"/>
                <a:cs typeface="Times New Roman" panose="02020603050405020304" pitchFamily="18" charset="0"/>
              </a:rPr>
              <a:t>6</a:t>
            </a:r>
            <a:endParaRPr lang="en-US">
              <a:solidFill>
                <a:schemeClr val="bg1">
                  <a:lumMod val="50000"/>
                </a:schemeClr>
              </a:solidFill>
              <a:latin typeface="Times New Roman" panose="02020603050405020304" pitchFamily="18" charset="0"/>
              <a:cs typeface="Times New Roman" panose="02020603050405020304" pitchFamily="18" charset="0"/>
            </a:endParaRPr>
          </a:p>
        </p:txBody>
      </p:sp>
      <p:sp>
        <p:nvSpPr>
          <p:cNvPr id="5" name="Title">
            <a:extLst>
              <a:ext uri="{FF2B5EF4-FFF2-40B4-BE49-F238E27FC236}">
                <a16:creationId xmlns:a16="http://schemas.microsoft.com/office/drawing/2014/main" id="{F8372226-1790-C651-9ECD-317FCE89E967}"/>
              </a:ext>
            </a:extLst>
          </p:cNvPr>
          <p:cNvSpPr txBox="1">
            <a:spLocks/>
          </p:cNvSpPr>
          <p:nvPr/>
        </p:nvSpPr>
        <p:spPr bwMode="blackWhite">
          <a:xfrm>
            <a:off x="1310228" y="328534"/>
            <a:ext cx="8417029" cy="498598"/>
          </a:xfrm>
          <a:prstGeom prst="rect">
            <a:avLst/>
          </a:prstGeom>
          <a:noFill/>
          <a:ln w="38100" cap="sq">
            <a:noFill/>
            <a:miter lim="800000"/>
          </a:ln>
          <a:effectLst>
            <a:outerShdw blurRad="63500" sx="102000" sy="102000" algn="ctr" rotWithShape="0">
              <a:prstClr val="black">
                <a:alpha val="40000"/>
              </a:prstClr>
            </a:outerShdw>
          </a:effectLst>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lang="en-US">
                <a:solidFill>
                  <a:srgbClr val="C9B991"/>
                </a:solidFill>
              </a:rPr>
              <a:t>Normalization</a:t>
            </a:r>
            <a:endParaRPr kumimoji="0" lang="en-US" sz="3600" b="1" i="1" u="none" strike="noStrike" kern="1200" cap="none" spc="0" normalizeH="0" baseline="0" noProof="0">
              <a:ln>
                <a:noFill/>
              </a:ln>
              <a:solidFill>
                <a:srgbClr val="C9B991"/>
              </a:solidFill>
              <a:effectLst/>
              <a:uLnTx/>
              <a:uFillTx/>
              <a:latin typeface="Acumin Pro ExtraCondensed" panose="020B0508020202020204" pitchFamily="34" charset="77"/>
              <a:ea typeface="+mj-ea"/>
              <a:cs typeface="+mj-cs"/>
            </a:endParaRPr>
          </a:p>
        </p:txBody>
      </p:sp>
      <p:sp>
        <p:nvSpPr>
          <p:cNvPr id="2" name="TextBox 1">
            <a:extLst>
              <a:ext uri="{FF2B5EF4-FFF2-40B4-BE49-F238E27FC236}">
                <a16:creationId xmlns:a16="http://schemas.microsoft.com/office/drawing/2014/main" id="{1424138F-C2B6-0941-4176-EE3E11590E64}"/>
              </a:ext>
            </a:extLst>
          </p:cNvPr>
          <p:cNvSpPr txBox="1"/>
          <p:nvPr/>
        </p:nvSpPr>
        <p:spPr>
          <a:xfrm>
            <a:off x="979713" y="1349828"/>
            <a:ext cx="10091409"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panose="02020603050405020304" pitchFamily="18" charset="0"/>
                <a:ea typeface="+mn-lt"/>
                <a:cs typeface="Times New Roman" panose="02020603050405020304" pitchFamily="18" charset="0"/>
              </a:rPr>
              <a:t>Normality:</a:t>
            </a:r>
          </a:p>
          <a:p>
            <a:pPr marL="285750" indent="-285750">
              <a:buFont typeface="Arial"/>
              <a:buChar char="•"/>
            </a:pPr>
            <a:r>
              <a:rPr lang="en-US" sz="2000">
                <a:latin typeface="Times New Roman" panose="02020603050405020304" pitchFamily="18" charset="0"/>
                <a:ea typeface="+mn-lt"/>
                <a:cs typeface="Times New Roman" panose="02020603050405020304" pitchFamily="18" charset="0"/>
              </a:rPr>
              <a:t>Beside the sales table, All tables are in 3NF</a:t>
            </a:r>
            <a:endParaRPr lang="en-US" sz="2000">
              <a:latin typeface="Times New Roman" panose="02020603050405020304" pitchFamily="18" charset="0"/>
              <a:cs typeface="Times New Roman" panose="02020603050405020304" pitchFamily="18" charset="0"/>
            </a:endParaRPr>
          </a:p>
          <a:p>
            <a:pPr marL="285750" indent="-285750">
              <a:buFont typeface="Arial"/>
              <a:buChar char="•"/>
            </a:pP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For Sales table:</a:t>
            </a:r>
          </a:p>
          <a:p>
            <a:pPr marL="285750" indent="-285750">
              <a:buFont typeface="Arial"/>
              <a:buChar char="•"/>
            </a:pPr>
            <a:r>
              <a:rPr lang="en-US" sz="2000">
                <a:latin typeface="Times New Roman" panose="02020603050405020304" pitchFamily="18" charset="0"/>
                <a:cs typeface="Times New Roman" panose="02020603050405020304" pitchFamily="18" charset="0"/>
              </a:rPr>
              <a:t>Functional Dependency:</a:t>
            </a:r>
          </a:p>
          <a:p>
            <a:pPr marL="742950" lvl="1" indent="-285750">
              <a:buFont typeface="Arial"/>
              <a:buChar char="•"/>
            </a:pPr>
            <a:r>
              <a:rPr lang="en-US" sz="2000">
                <a:latin typeface="Times New Roman" panose="02020603050405020304" pitchFamily="18" charset="0"/>
                <a:cs typeface="Times New Roman" panose="02020603050405020304" pitchFamily="18" charset="0"/>
              </a:rPr>
              <a:t>Primary Keys: </a:t>
            </a:r>
            <a:r>
              <a:rPr lang="en-US" sz="2000" err="1">
                <a:latin typeface="Times New Roman" panose="02020603050405020304" pitchFamily="18" charset="0"/>
                <a:cs typeface="Times New Roman" panose="02020603050405020304" pitchFamily="18" charset="0"/>
              </a:rPr>
              <a:t>Sales_ID</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Product_ID</a:t>
            </a:r>
            <a:endParaRPr lang="en-US" sz="2000">
              <a:latin typeface="Times New Roman" panose="02020603050405020304" pitchFamily="18" charset="0"/>
              <a:cs typeface="Times New Roman" panose="02020603050405020304" pitchFamily="18" charset="0"/>
            </a:endParaRPr>
          </a:p>
          <a:p>
            <a:pPr marL="742950" lvl="1" indent="-285750">
              <a:buFont typeface="Arial"/>
              <a:buChar char="•"/>
            </a:pPr>
            <a:r>
              <a:rPr lang="en-US" sz="2000">
                <a:latin typeface="Times New Roman" panose="02020603050405020304" pitchFamily="18" charset="0"/>
                <a:cs typeface="Times New Roman" panose="02020603050405020304" pitchFamily="18" charset="0"/>
              </a:rPr>
              <a:t>Non-key attributes: </a:t>
            </a:r>
            <a:r>
              <a:rPr lang="en-US" sz="2000" err="1">
                <a:latin typeface="Times New Roman" panose="02020603050405020304" pitchFamily="18" charset="0"/>
                <a:cs typeface="Times New Roman" panose="02020603050405020304" pitchFamily="18" charset="0"/>
              </a:rPr>
              <a:t>Sales_Vol</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ea typeface="+mn-lt"/>
                <a:cs typeface="Times New Roman" panose="02020603050405020304" pitchFamily="18" charset="0"/>
              </a:rPr>
              <a:t>Product_Name</a:t>
            </a:r>
            <a:r>
              <a:rPr lang="en-US" sz="2000">
                <a:latin typeface="Times New Roman" panose="02020603050405020304" pitchFamily="18" charset="0"/>
                <a:ea typeface="+mn-lt"/>
                <a:cs typeface="Times New Roman" panose="02020603050405020304" pitchFamily="18" charset="0"/>
              </a:rPr>
              <a:t>, </a:t>
            </a:r>
            <a:r>
              <a:rPr lang="en-US" sz="2000" err="1">
                <a:latin typeface="Times New Roman" panose="02020603050405020304" pitchFamily="18" charset="0"/>
                <a:ea typeface="+mn-lt"/>
                <a:cs typeface="Times New Roman" panose="02020603050405020304" pitchFamily="18" charset="0"/>
              </a:rPr>
              <a:t>SalePrice</a:t>
            </a:r>
            <a:r>
              <a:rPr lang="en-US" sz="2000">
                <a:latin typeface="Times New Roman" panose="02020603050405020304" pitchFamily="18" charset="0"/>
                <a:ea typeface="+mn-lt"/>
                <a:cs typeface="Times New Roman" panose="02020603050405020304" pitchFamily="18" charset="0"/>
              </a:rPr>
              <a:t>, </a:t>
            </a:r>
            <a:r>
              <a:rPr lang="en-US" sz="2000" err="1">
                <a:latin typeface="Times New Roman" panose="02020603050405020304" pitchFamily="18" charset="0"/>
                <a:ea typeface="+mn-lt"/>
                <a:cs typeface="Times New Roman" panose="02020603050405020304" pitchFamily="18" charset="0"/>
              </a:rPr>
              <a:t>Product_Series</a:t>
            </a:r>
            <a:endParaRPr lang="en-US" sz="2000">
              <a:latin typeface="Times New Roman" panose="02020603050405020304" pitchFamily="18" charset="0"/>
              <a:ea typeface="+mn-lt"/>
              <a:cs typeface="Times New Roman" panose="02020603050405020304" pitchFamily="18" charset="0"/>
            </a:endParaRPr>
          </a:p>
          <a:p>
            <a:pPr marL="742950" lvl="1" indent="-285750">
              <a:buFont typeface="Arial"/>
              <a:buChar char="•"/>
            </a:pPr>
            <a:r>
              <a:rPr lang="en-US" sz="2000" err="1">
                <a:latin typeface="Times New Roman" panose="02020603050405020304" pitchFamily="18" charset="0"/>
                <a:cs typeface="Times New Roman" panose="02020603050405020304" pitchFamily="18" charset="0"/>
              </a:rPr>
              <a:t>Sales_ID</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Product_ID</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Sales_Vol</a:t>
            </a:r>
            <a:endParaRPr lang="en-US" sz="2000">
              <a:latin typeface="Times New Roman" panose="02020603050405020304" pitchFamily="18" charset="0"/>
              <a:cs typeface="Times New Roman" panose="02020603050405020304" pitchFamily="18" charset="0"/>
            </a:endParaRPr>
          </a:p>
          <a:p>
            <a:pPr marL="742950" lvl="1" indent="-285750">
              <a:buFont typeface="Arial"/>
              <a:buChar char="•"/>
            </a:pPr>
            <a:r>
              <a:rPr lang="en-US" sz="2000" err="1">
                <a:latin typeface="Times New Roman" panose="02020603050405020304" pitchFamily="18" charset="0"/>
                <a:cs typeface="Times New Roman" panose="02020603050405020304" pitchFamily="18" charset="0"/>
              </a:rPr>
              <a:t>Product_ID</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Product_Name</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SalePrice</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Product_Series</a:t>
            </a:r>
            <a:endParaRPr lang="en-US" sz="2000">
              <a:latin typeface="Times New Roman" panose="02020603050405020304" pitchFamily="18" charset="0"/>
              <a:cs typeface="Times New Roman" panose="02020603050405020304" pitchFamily="18" charset="0"/>
            </a:endParaRPr>
          </a:p>
          <a:p>
            <a:pPr lvl="1"/>
            <a:r>
              <a:rPr lang="en-US" sz="2000">
                <a:latin typeface="Times New Roman"/>
                <a:ea typeface="+mn-lt"/>
                <a:cs typeface="Times New Roman"/>
              </a:rPr>
              <a:t>Not all non-key attributes are fully functionally  dependent on the entire primary key.</a:t>
            </a:r>
            <a:endParaRPr lang="en-US" sz="2000">
              <a:latin typeface="Times New Roman"/>
              <a:cs typeface="Times New Roman"/>
            </a:endParaRP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Solution:</a:t>
            </a:r>
          </a:p>
          <a:p>
            <a:pPr marL="285750" indent="-285750">
              <a:buFont typeface="Arial"/>
              <a:buChar char="•"/>
            </a:pPr>
            <a:r>
              <a:rPr lang="en-US" sz="2000">
                <a:latin typeface="Times New Roman" panose="02020603050405020304" pitchFamily="18" charset="0"/>
                <a:ea typeface="+mn-lt"/>
                <a:cs typeface="Times New Roman" panose="02020603050405020304" pitchFamily="18" charset="0"/>
              </a:rPr>
              <a:t>To normalize the Sales table, we divide it into two tables: A Sale table contains only </a:t>
            </a:r>
            <a:r>
              <a:rPr lang="en-US" sz="2000" err="1">
                <a:latin typeface="Times New Roman" panose="02020603050405020304" pitchFamily="18" charset="0"/>
                <a:ea typeface="+mn-lt"/>
                <a:cs typeface="Times New Roman" panose="02020603050405020304" pitchFamily="18" charset="0"/>
              </a:rPr>
              <a:t>Sales_ID</a:t>
            </a:r>
            <a:r>
              <a:rPr lang="en-US" sz="2000">
                <a:latin typeface="Times New Roman" panose="02020603050405020304" pitchFamily="18" charset="0"/>
                <a:ea typeface="+mn-lt"/>
                <a:cs typeface="Times New Roman" panose="02020603050405020304" pitchFamily="18" charset="0"/>
              </a:rPr>
              <a:t> and </a:t>
            </a:r>
            <a:r>
              <a:rPr lang="en-US" sz="2000" err="1">
                <a:latin typeface="Times New Roman" panose="02020603050405020304" pitchFamily="18" charset="0"/>
                <a:ea typeface="+mn-lt"/>
                <a:cs typeface="Times New Roman" panose="02020603050405020304" pitchFamily="18" charset="0"/>
              </a:rPr>
              <a:t>Sale_Vol</a:t>
            </a:r>
            <a:r>
              <a:rPr lang="en-US" sz="2000">
                <a:latin typeface="Times New Roman" panose="02020603050405020304" pitchFamily="18" charset="0"/>
                <a:ea typeface="+mn-lt"/>
                <a:cs typeface="Times New Roman" panose="02020603050405020304" pitchFamily="18" charset="0"/>
              </a:rPr>
              <a:t> and Product table contains the rest of information.</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cxnSp>
        <p:nvCxnSpPr>
          <p:cNvPr id="3" name="Straight Arrow Connector 2">
            <a:extLst>
              <a:ext uri="{FF2B5EF4-FFF2-40B4-BE49-F238E27FC236}">
                <a16:creationId xmlns:a16="http://schemas.microsoft.com/office/drawing/2014/main" id="{4097AB1F-6482-583E-C3C9-EF1568587948}"/>
              </a:ext>
            </a:extLst>
          </p:cNvPr>
          <p:cNvCxnSpPr/>
          <p:nvPr/>
        </p:nvCxnSpPr>
        <p:spPr>
          <a:xfrm>
            <a:off x="4443435" y="3713391"/>
            <a:ext cx="10994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DACB380-6508-570E-447C-41A885A5A6FE}"/>
              </a:ext>
            </a:extLst>
          </p:cNvPr>
          <p:cNvCxnSpPr>
            <a:cxnSpLocks/>
          </p:cNvCxnSpPr>
          <p:nvPr/>
        </p:nvCxnSpPr>
        <p:spPr>
          <a:xfrm>
            <a:off x="3369261" y="4001862"/>
            <a:ext cx="1143000" cy="10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52050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2A87CE-D85F-FBAA-2488-B67441117C16}"/>
              </a:ext>
            </a:extLst>
          </p:cNvPr>
          <p:cNvSpPr>
            <a:spLocks noGrp="1"/>
          </p:cNvSpPr>
          <p:nvPr>
            <p:ph idx="1"/>
          </p:nvPr>
        </p:nvSpPr>
        <p:spPr>
          <a:xfrm>
            <a:off x="953729" y="1589651"/>
            <a:ext cx="10058400" cy="4351338"/>
          </a:xfrm>
        </p:spPr>
        <p:txBody>
          <a:bodyPr/>
          <a:lstStyle/>
          <a:p>
            <a:pPr marL="342900" marR="0" lvl="0" indent="-342900" algn="just">
              <a:lnSpc>
                <a:spcPct val="150000"/>
              </a:lnSpc>
              <a:spcBef>
                <a:spcPts val="0"/>
              </a:spcBef>
              <a:spcAft>
                <a:spcPts val="0"/>
              </a:spcAft>
              <a:buFont typeface="Symbol" panose="05050102010706020507" pitchFamily="18" charset="2"/>
              <a:buChar char=""/>
            </a:pPr>
            <a:r>
              <a:rPr lang="en-US" sz="2000" kern="1200">
                <a:solidFill>
                  <a:srgbClr val="000000"/>
                </a:solidFill>
                <a:effectLst/>
                <a:latin typeface="Times New Roman" panose="02020603050405020304" pitchFamily="18" charset="0"/>
                <a:ea typeface="STSong"/>
              </a:rPr>
              <a:t>Outlets have 0-to-many Products, whereas Products are present in 0-to-many Outlets.</a:t>
            </a:r>
            <a:endParaRPr lang="en-US" sz="2000" kern="100">
              <a:effectLst/>
              <a:latin typeface="Times New Roman" panose="02020603050405020304" pitchFamily="18" charset="0"/>
              <a:ea typeface="STSong"/>
            </a:endParaRPr>
          </a:p>
          <a:p>
            <a:pPr marL="342900" marR="0" lvl="0" indent="-342900" algn="just">
              <a:lnSpc>
                <a:spcPct val="150000"/>
              </a:lnSpc>
              <a:spcBef>
                <a:spcPts val="0"/>
              </a:spcBef>
              <a:spcAft>
                <a:spcPts val="0"/>
              </a:spcAft>
              <a:buFont typeface="Symbol" panose="05050102010706020507" pitchFamily="18" charset="2"/>
              <a:buChar char=""/>
            </a:pPr>
            <a:r>
              <a:rPr lang="en-US" sz="2000" kern="1200">
                <a:solidFill>
                  <a:srgbClr val="000000"/>
                </a:solidFill>
                <a:effectLst/>
                <a:latin typeface="Times New Roman" panose="02020603050405020304" pitchFamily="18" charset="0"/>
                <a:ea typeface="STSong"/>
              </a:rPr>
              <a:t>Outlets have 0-to-many Sales, whereas </a:t>
            </a:r>
            <a:r>
              <a:rPr lang="en-US" sz="2000">
                <a:solidFill>
                  <a:srgbClr val="000000"/>
                </a:solidFill>
                <a:latin typeface="Times New Roman" panose="02020603050405020304" pitchFamily="18" charset="0"/>
                <a:ea typeface="STSong"/>
              </a:rPr>
              <a:t>a </a:t>
            </a:r>
            <a:r>
              <a:rPr lang="en-US" sz="2000" kern="1200">
                <a:solidFill>
                  <a:srgbClr val="000000"/>
                </a:solidFill>
                <a:effectLst/>
                <a:latin typeface="Times New Roman" panose="02020603050405020304" pitchFamily="18" charset="0"/>
                <a:ea typeface="STSong"/>
              </a:rPr>
              <a:t>Sale </a:t>
            </a:r>
            <a:r>
              <a:rPr lang="en-US" sz="2000">
                <a:solidFill>
                  <a:srgbClr val="000000"/>
                </a:solidFill>
                <a:latin typeface="Times New Roman" panose="02020603050405020304" pitchFamily="18" charset="0"/>
                <a:ea typeface="STSong"/>
              </a:rPr>
              <a:t>belongs to </a:t>
            </a:r>
            <a:r>
              <a:rPr lang="en-US" sz="2000" kern="1200">
                <a:solidFill>
                  <a:srgbClr val="000000"/>
                </a:solidFill>
                <a:effectLst/>
                <a:latin typeface="Times New Roman" panose="02020603050405020304" pitchFamily="18" charset="0"/>
                <a:ea typeface="STSong"/>
              </a:rPr>
              <a:t>only 1 Outlet.</a:t>
            </a:r>
            <a:endParaRPr lang="en-US" sz="2000" kern="100">
              <a:effectLst/>
              <a:latin typeface="Times New Roman" panose="02020603050405020304" pitchFamily="18" charset="0"/>
              <a:ea typeface="STSong"/>
            </a:endParaRPr>
          </a:p>
          <a:p>
            <a:pPr marL="342900" marR="0" lvl="0" indent="-342900" algn="just">
              <a:lnSpc>
                <a:spcPct val="150000"/>
              </a:lnSpc>
              <a:spcBef>
                <a:spcPts val="0"/>
              </a:spcBef>
              <a:spcAft>
                <a:spcPts val="0"/>
              </a:spcAft>
              <a:buFont typeface="Symbol" panose="05050102010706020507" pitchFamily="18" charset="2"/>
              <a:buChar char=""/>
            </a:pPr>
            <a:r>
              <a:rPr lang="en-US" sz="2000" kern="1200">
                <a:solidFill>
                  <a:srgbClr val="000000"/>
                </a:solidFill>
                <a:effectLst/>
                <a:latin typeface="Times New Roman" panose="02020603050405020304" pitchFamily="18" charset="0"/>
                <a:ea typeface="STSong"/>
              </a:rPr>
              <a:t>Products have 0-to-many Sales, whereas Sales can have </a:t>
            </a:r>
            <a:r>
              <a:rPr lang="en-US" sz="2000">
                <a:solidFill>
                  <a:srgbClr val="000000"/>
                </a:solidFill>
                <a:latin typeface="Times New Roman" panose="02020603050405020304" pitchFamily="18" charset="0"/>
                <a:ea typeface="STSong"/>
              </a:rPr>
              <a:t>1</a:t>
            </a:r>
            <a:r>
              <a:rPr lang="en-US" sz="2000" kern="1200">
                <a:solidFill>
                  <a:srgbClr val="000000"/>
                </a:solidFill>
                <a:effectLst/>
                <a:latin typeface="Times New Roman" panose="02020603050405020304" pitchFamily="18" charset="0"/>
                <a:ea typeface="STSong"/>
              </a:rPr>
              <a:t>-to-many Products.</a:t>
            </a:r>
            <a:endParaRPr lang="en-US" sz="2000" kern="100">
              <a:effectLst/>
              <a:latin typeface="Times New Roman" panose="02020603050405020304" pitchFamily="18" charset="0"/>
              <a:ea typeface="STSong"/>
            </a:endParaRPr>
          </a:p>
          <a:p>
            <a:pPr marL="342900" marR="0" lvl="0" indent="-342900" algn="just">
              <a:lnSpc>
                <a:spcPct val="150000"/>
              </a:lnSpc>
              <a:spcBef>
                <a:spcPts val="0"/>
              </a:spcBef>
              <a:spcAft>
                <a:spcPts val="0"/>
              </a:spcAft>
              <a:buFont typeface="Symbol" panose="05050102010706020507" pitchFamily="18" charset="2"/>
              <a:buChar char=""/>
            </a:pPr>
            <a:r>
              <a:rPr lang="en-US" sz="2000" kern="1200">
                <a:solidFill>
                  <a:srgbClr val="000000"/>
                </a:solidFill>
                <a:effectLst/>
                <a:latin typeface="Times New Roman" panose="02020603050405020304" pitchFamily="18" charset="0"/>
                <a:ea typeface="STSong"/>
              </a:rPr>
              <a:t>Outlets have 0-to-many Employees, whereas Employees belong to only 1 Outlet.</a:t>
            </a:r>
            <a:endParaRPr lang="en-US" sz="2000" kern="100">
              <a:effectLst/>
              <a:latin typeface="Times New Roman" panose="02020603050405020304" pitchFamily="18" charset="0"/>
              <a:ea typeface="STSong"/>
            </a:endParaRPr>
          </a:p>
          <a:p>
            <a:pPr marL="342900" marR="0" lvl="0" indent="-342900" algn="just">
              <a:lnSpc>
                <a:spcPct val="150000"/>
              </a:lnSpc>
              <a:spcBef>
                <a:spcPts val="0"/>
              </a:spcBef>
              <a:spcAft>
                <a:spcPts val="0"/>
              </a:spcAft>
              <a:buFont typeface="Symbol" panose="05050102010706020507" pitchFamily="18" charset="2"/>
              <a:buChar char=""/>
            </a:pPr>
            <a:r>
              <a:rPr lang="en-US" sz="2000" kern="1200">
                <a:solidFill>
                  <a:srgbClr val="000000"/>
                </a:solidFill>
                <a:effectLst/>
                <a:latin typeface="Times New Roman" panose="02020603050405020304" pitchFamily="18" charset="0"/>
                <a:ea typeface="STSong"/>
              </a:rPr>
              <a:t>Employees have 0-to-many Shifts, whereas Shifts can have </a:t>
            </a:r>
            <a:r>
              <a:rPr lang="en-US" sz="2000">
                <a:solidFill>
                  <a:srgbClr val="000000"/>
                </a:solidFill>
                <a:latin typeface="Times New Roman" panose="02020603050405020304" pitchFamily="18" charset="0"/>
                <a:ea typeface="STSong"/>
              </a:rPr>
              <a:t>1</a:t>
            </a:r>
            <a:r>
              <a:rPr lang="en-US" sz="2000" kern="1200">
                <a:solidFill>
                  <a:srgbClr val="000000"/>
                </a:solidFill>
                <a:effectLst/>
                <a:latin typeface="Times New Roman" panose="02020603050405020304" pitchFamily="18" charset="0"/>
                <a:ea typeface="STSong"/>
              </a:rPr>
              <a:t>-to-many Employees.</a:t>
            </a:r>
            <a:endParaRPr lang="en-US" sz="2000" kern="100">
              <a:effectLst/>
              <a:latin typeface="Times New Roman" panose="02020603050405020304" pitchFamily="18" charset="0"/>
              <a:ea typeface="STSong"/>
            </a:endParaRPr>
          </a:p>
          <a:p>
            <a:pPr marL="342900" marR="0" lvl="0" indent="-342900" algn="just">
              <a:lnSpc>
                <a:spcPct val="150000"/>
              </a:lnSpc>
              <a:spcBef>
                <a:spcPts val="0"/>
              </a:spcBef>
              <a:spcAft>
                <a:spcPts val="0"/>
              </a:spcAft>
              <a:buFont typeface="Symbol" panose="05050102010706020507" pitchFamily="18" charset="2"/>
              <a:buChar char=""/>
            </a:pPr>
            <a:r>
              <a:rPr lang="en-US" sz="2000" kern="1200">
                <a:solidFill>
                  <a:srgbClr val="000000"/>
                </a:solidFill>
                <a:effectLst/>
                <a:latin typeface="Times New Roman" panose="02020603050405020304" pitchFamily="18" charset="0"/>
                <a:ea typeface="STSong"/>
              </a:rPr>
              <a:t>Outlets have 0-to-many Orders, whereas an Order belongs to only 1 Outlet.</a:t>
            </a:r>
            <a:endParaRPr lang="en-US" sz="2000" kern="100">
              <a:effectLst/>
              <a:latin typeface="Times New Roman" panose="02020603050405020304" pitchFamily="18" charset="0"/>
              <a:ea typeface="STSong"/>
            </a:endParaRPr>
          </a:p>
          <a:p>
            <a:pPr marL="342900" marR="0" lvl="0" indent="-342900" algn="just">
              <a:lnSpc>
                <a:spcPct val="150000"/>
              </a:lnSpc>
              <a:spcBef>
                <a:spcPts val="0"/>
              </a:spcBef>
              <a:spcAft>
                <a:spcPts val="0"/>
              </a:spcAft>
              <a:buFont typeface="Symbol" panose="05050102010706020507" pitchFamily="18" charset="2"/>
              <a:buChar char=""/>
            </a:pPr>
            <a:r>
              <a:rPr lang="en-US" sz="2000" kern="1200">
                <a:solidFill>
                  <a:srgbClr val="000000"/>
                </a:solidFill>
                <a:effectLst/>
                <a:latin typeface="Times New Roman" panose="02020603050405020304" pitchFamily="18" charset="0"/>
                <a:ea typeface="STSong"/>
              </a:rPr>
              <a:t>Orders have 1-to-many Materials, whereas Materials can have 0-to-many Orders.</a:t>
            </a:r>
            <a:endParaRPr lang="en-US" sz="2000" kern="100">
              <a:effectLst/>
              <a:latin typeface="Times New Roman" panose="02020603050405020304" pitchFamily="18" charset="0"/>
              <a:ea typeface="STSong"/>
            </a:endParaRPr>
          </a:p>
        </p:txBody>
      </p:sp>
      <p:sp>
        <p:nvSpPr>
          <p:cNvPr id="4" name="Title">
            <a:extLst>
              <a:ext uri="{FF2B5EF4-FFF2-40B4-BE49-F238E27FC236}">
                <a16:creationId xmlns:a16="http://schemas.microsoft.com/office/drawing/2014/main" id="{0EBD10EE-EDEE-3F3F-A66E-C7D7AE19FACB}"/>
              </a:ext>
            </a:extLst>
          </p:cNvPr>
          <p:cNvSpPr txBox="1">
            <a:spLocks/>
          </p:cNvSpPr>
          <p:nvPr/>
        </p:nvSpPr>
        <p:spPr bwMode="blackWhite">
          <a:xfrm>
            <a:off x="1310228" y="328534"/>
            <a:ext cx="8417029" cy="512448"/>
          </a:xfrm>
          <a:prstGeom prst="rect">
            <a:avLst/>
          </a:prstGeom>
          <a:noFill/>
          <a:ln w="38100" cap="sq">
            <a:noFill/>
            <a:miter lim="800000"/>
          </a:ln>
          <a:effectLst>
            <a:outerShdw blurRad="63500" sx="102000" sy="102000" algn="ctr" rotWithShape="0">
              <a:prstClr val="black">
                <a:alpha val="40000"/>
              </a:prstClr>
            </a:outerShdw>
          </a:effectLst>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lang="en-US">
                <a:solidFill>
                  <a:srgbClr val="C9B991"/>
                </a:solidFill>
              </a:rPr>
              <a:t>Relationship cardinality</a:t>
            </a:r>
            <a:endParaRPr kumimoji="0" lang="en-US" sz="3600" b="1" i="1" u="none" strike="noStrike" kern="1200" cap="none" spc="0" normalizeH="0" baseline="0" noProof="0">
              <a:ln>
                <a:noFill/>
              </a:ln>
              <a:solidFill>
                <a:srgbClr val="C9B991"/>
              </a:solidFill>
              <a:effectLst/>
              <a:uLnTx/>
              <a:uFillTx/>
              <a:latin typeface="Acumin Pro ExtraCondensed" panose="020B0508020202020204" pitchFamily="34" charset="77"/>
              <a:ea typeface="+mj-ea"/>
              <a:cs typeface="+mj-cs"/>
            </a:endParaRPr>
          </a:p>
        </p:txBody>
      </p:sp>
    </p:spTree>
    <p:extLst>
      <p:ext uri="{BB962C8B-B14F-4D97-AF65-F5344CB8AC3E}">
        <p14:creationId xmlns:p14="http://schemas.microsoft.com/office/powerpoint/2010/main" val="105732564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77CD65-D3FF-4011-1E21-0539C4B0843B}"/>
              </a:ext>
            </a:extLst>
          </p:cNvPr>
          <p:cNvSpPr txBox="1"/>
          <p:nvPr/>
        </p:nvSpPr>
        <p:spPr>
          <a:xfrm>
            <a:off x="11816080" y="6395720"/>
            <a:ext cx="274434" cy="307777"/>
          </a:xfrm>
          <a:prstGeom prst="rect">
            <a:avLst/>
          </a:prstGeom>
          <a:noFill/>
        </p:spPr>
        <p:txBody>
          <a:bodyPr wrap="none" rtlCol="0">
            <a:spAutoFit/>
          </a:bodyPr>
          <a:lstStyle/>
          <a:p>
            <a:r>
              <a:rPr lang="en-US" sz="1400">
                <a:solidFill>
                  <a:schemeClr val="bg1">
                    <a:lumMod val="50000"/>
                  </a:schemeClr>
                </a:solidFill>
                <a:latin typeface="Times New Roman" panose="02020603050405020304" pitchFamily="18" charset="0"/>
                <a:cs typeface="Times New Roman" panose="02020603050405020304" pitchFamily="18" charset="0"/>
              </a:rPr>
              <a:t>4</a:t>
            </a:r>
            <a:endParaRPr lang="en-US">
              <a:solidFill>
                <a:schemeClr val="bg1">
                  <a:lumMod val="50000"/>
                </a:schemeClr>
              </a:solidFill>
              <a:latin typeface="Times New Roman" panose="02020603050405020304" pitchFamily="18" charset="0"/>
              <a:cs typeface="Times New Roman" panose="02020603050405020304" pitchFamily="18" charset="0"/>
            </a:endParaRPr>
          </a:p>
        </p:txBody>
      </p:sp>
      <p:sp>
        <p:nvSpPr>
          <p:cNvPr id="5" name="Title">
            <a:extLst>
              <a:ext uri="{FF2B5EF4-FFF2-40B4-BE49-F238E27FC236}">
                <a16:creationId xmlns:a16="http://schemas.microsoft.com/office/drawing/2014/main" id="{F8372226-1790-C651-9ECD-317FCE89E967}"/>
              </a:ext>
            </a:extLst>
          </p:cNvPr>
          <p:cNvSpPr txBox="1">
            <a:spLocks/>
          </p:cNvSpPr>
          <p:nvPr/>
        </p:nvSpPr>
        <p:spPr bwMode="blackWhite">
          <a:xfrm>
            <a:off x="1310228" y="328534"/>
            <a:ext cx="8417029" cy="512448"/>
          </a:xfrm>
          <a:prstGeom prst="rect">
            <a:avLst/>
          </a:prstGeom>
          <a:noFill/>
          <a:ln w="38100" cap="sq">
            <a:noFill/>
            <a:miter lim="800000"/>
          </a:ln>
          <a:effectLst>
            <a:outerShdw blurRad="63500" sx="102000" sy="102000" algn="ctr" rotWithShape="0">
              <a:prstClr val="black">
                <a:alpha val="40000"/>
              </a:prstClr>
            </a:outerShdw>
          </a:effectLst>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lang="en-US">
                <a:solidFill>
                  <a:srgbClr val="C9B991"/>
                </a:solidFill>
              </a:rPr>
              <a:t>Conceptual Data Modelling</a:t>
            </a:r>
            <a:endParaRPr kumimoji="0" lang="en-US" sz="3600" b="1" i="1" u="none" strike="noStrike" kern="1200" cap="none" spc="0" normalizeH="0" baseline="0" noProof="0">
              <a:ln>
                <a:noFill/>
              </a:ln>
              <a:solidFill>
                <a:srgbClr val="C9B991"/>
              </a:solidFill>
              <a:effectLst/>
              <a:uLnTx/>
              <a:uFillTx/>
              <a:latin typeface="Acumin Pro ExtraCondensed" panose="020B0508020202020204" pitchFamily="34" charset="77"/>
              <a:ea typeface="+mj-ea"/>
              <a:cs typeface="+mj-cs"/>
            </a:endParaRPr>
          </a:p>
        </p:txBody>
      </p:sp>
      <p:sp>
        <p:nvSpPr>
          <p:cNvPr id="6" name="Rectangle 5">
            <a:extLst>
              <a:ext uri="{FF2B5EF4-FFF2-40B4-BE49-F238E27FC236}">
                <a16:creationId xmlns:a16="http://schemas.microsoft.com/office/drawing/2014/main" id="{B8D7192A-525F-C03C-F88D-D5D00EE827BD}"/>
              </a:ext>
            </a:extLst>
          </p:cNvPr>
          <p:cNvSpPr/>
          <p:nvPr/>
        </p:nvSpPr>
        <p:spPr>
          <a:xfrm>
            <a:off x="9586452" y="6395720"/>
            <a:ext cx="845574" cy="3077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9" name="Group 168">
            <a:extLst>
              <a:ext uri="{FF2B5EF4-FFF2-40B4-BE49-F238E27FC236}">
                <a16:creationId xmlns:a16="http://schemas.microsoft.com/office/drawing/2014/main" id="{2517BD20-AE3B-96F7-6B88-49E844B25DD4}"/>
              </a:ext>
            </a:extLst>
          </p:cNvPr>
          <p:cNvGrpSpPr/>
          <p:nvPr/>
        </p:nvGrpSpPr>
        <p:grpSpPr>
          <a:xfrm>
            <a:off x="1420259" y="1000043"/>
            <a:ext cx="9351482" cy="5901102"/>
            <a:chOff x="1865209" y="1000043"/>
            <a:chExt cx="9351482" cy="5901102"/>
          </a:xfrm>
        </p:grpSpPr>
        <p:pic>
          <p:nvPicPr>
            <p:cNvPr id="168" name="Picture 167" descr="Diagram&#10;&#10;Description automatically generated">
              <a:extLst>
                <a:ext uri="{FF2B5EF4-FFF2-40B4-BE49-F238E27FC236}">
                  <a16:creationId xmlns:a16="http://schemas.microsoft.com/office/drawing/2014/main" id="{8CCA5FAE-6B5C-BFAA-1721-FD90B23DF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209" y="1364491"/>
              <a:ext cx="5112812" cy="4021663"/>
            </a:xfrm>
            <a:prstGeom prst="rect">
              <a:avLst/>
            </a:prstGeom>
          </p:spPr>
        </p:pic>
        <p:pic>
          <p:nvPicPr>
            <p:cNvPr id="164" name="Picture 163" descr="Diagram&#10;&#10;Description automatically generated">
              <a:extLst>
                <a:ext uri="{FF2B5EF4-FFF2-40B4-BE49-F238E27FC236}">
                  <a16:creationId xmlns:a16="http://schemas.microsoft.com/office/drawing/2014/main" id="{84DAC991-B871-0BC2-AF0B-178106D758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0960" y="1000043"/>
              <a:ext cx="6045915" cy="5901102"/>
            </a:xfrm>
            <a:prstGeom prst="rect">
              <a:avLst/>
            </a:prstGeom>
          </p:spPr>
        </p:pic>
        <p:pic>
          <p:nvPicPr>
            <p:cNvPr id="161" name="Picture 160" descr="Diagram&#10;&#10;Description automatically generated">
              <a:extLst>
                <a:ext uri="{FF2B5EF4-FFF2-40B4-BE49-F238E27FC236}">
                  <a16:creationId xmlns:a16="http://schemas.microsoft.com/office/drawing/2014/main" id="{127D9522-0D6C-74F5-8DAE-C3838CD12A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19086" y="3827830"/>
              <a:ext cx="1997605" cy="1298905"/>
            </a:xfrm>
            <a:prstGeom prst="rect">
              <a:avLst/>
            </a:prstGeom>
          </p:spPr>
        </p:pic>
        <p:pic>
          <p:nvPicPr>
            <p:cNvPr id="159" name="Picture 158" descr="Diagram&#10;&#10;Description automatically generated">
              <a:extLst>
                <a:ext uri="{FF2B5EF4-FFF2-40B4-BE49-F238E27FC236}">
                  <a16:creationId xmlns:a16="http://schemas.microsoft.com/office/drawing/2014/main" id="{4760B532-3308-03E9-4C26-B7722D4484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6794" y="2375390"/>
              <a:ext cx="2236974" cy="1423529"/>
            </a:xfrm>
            <a:prstGeom prst="rect">
              <a:avLst/>
            </a:prstGeom>
          </p:spPr>
        </p:pic>
        <p:grpSp>
          <p:nvGrpSpPr>
            <p:cNvPr id="36" name="Group 35">
              <a:extLst>
                <a:ext uri="{FF2B5EF4-FFF2-40B4-BE49-F238E27FC236}">
                  <a16:creationId xmlns:a16="http://schemas.microsoft.com/office/drawing/2014/main" id="{66B76582-3F67-A141-C7DB-A683F4CBB72C}"/>
                </a:ext>
              </a:extLst>
            </p:cNvPr>
            <p:cNvGrpSpPr/>
            <p:nvPr/>
          </p:nvGrpSpPr>
          <p:grpSpPr>
            <a:xfrm>
              <a:off x="5360670" y="2049780"/>
              <a:ext cx="45720" cy="114300"/>
              <a:chOff x="1226820" y="2125980"/>
              <a:chExt cx="45720" cy="114300"/>
            </a:xfrm>
          </p:grpSpPr>
          <p:cxnSp>
            <p:nvCxnSpPr>
              <p:cNvPr id="37" name="Straight Connector 36">
                <a:extLst>
                  <a:ext uri="{FF2B5EF4-FFF2-40B4-BE49-F238E27FC236}">
                    <a16:creationId xmlns:a16="http://schemas.microsoft.com/office/drawing/2014/main" id="{C481F72F-82E0-6C50-B215-7A9CF539323D}"/>
                  </a:ext>
                </a:extLst>
              </p:cNvPr>
              <p:cNvCxnSpPr/>
              <p:nvPr/>
            </p:nvCxnSpPr>
            <p:spPr>
              <a:xfrm>
                <a:off x="1226820" y="2125980"/>
                <a:ext cx="0" cy="11430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4BE8C877-794D-13F8-8709-8B262FA781BD}"/>
                  </a:ext>
                </a:extLst>
              </p:cNvPr>
              <p:cNvCxnSpPr/>
              <p:nvPr/>
            </p:nvCxnSpPr>
            <p:spPr>
              <a:xfrm>
                <a:off x="1272540" y="2125980"/>
                <a:ext cx="0" cy="114300"/>
              </a:xfrm>
              <a:prstGeom prst="line">
                <a:avLst/>
              </a:prstGeom>
            </p:spPr>
            <p:style>
              <a:lnRef idx="1">
                <a:schemeClr val="dk1"/>
              </a:lnRef>
              <a:fillRef idx="0">
                <a:schemeClr val="dk1"/>
              </a:fillRef>
              <a:effectRef idx="0">
                <a:schemeClr val="dk1"/>
              </a:effectRef>
              <a:fontRef idx="minor">
                <a:schemeClr val="tx1"/>
              </a:fontRef>
            </p:style>
          </p:cxnSp>
        </p:grpSp>
        <p:grpSp>
          <p:nvGrpSpPr>
            <p:cNvPr id="39" name="Group 38">
              <a:extLst>
                <a:ext uri="{FF2B5EF4-FFF2-40B4-BE49-F238E27FC236}">
                  <a16:creationId xmlns:a16="http://schemas.microsoft.com/office/drawing/2014/main" id="{F4D31BAE-AC2F-440E-8EB4-5509D0C5256B}"/>
                </a:ext>
              </a:extLst>
            </p:cNvPr>
            <p:cNvGrpSpPr/>
            <p:nvPr/>
          </p:nvGrpSpPr>
          <p:grpSpPr>
            <a:xfrm rot="5400000">
              <a:off x="3552190" y="3557905"/>
              <a:ext cx="45720" cy="114300"/>
              <a:chOff x="1226820" y="2125980"/>
              <a:chExt cx="45720" cy="114300"/>
            </a:xfrm>
          </p:grpSpPr>
          <p:cxnSp>
            <p:nvCxnSpPr>
              <p:cNvPr id="40" name="Straight Connector 39">
                <a:extLst>
                  <a:ext uri="{FF2B5EF4-FFF2-40B4-BE49-F238E27FC236}">
                    <a16:creationId xmlns:a16="http://schemas.microsoft.com/office/drawing/2014/main" id="{F184DC50-5AB0-89DF-E911-032CFB4874D2}"/>
                  </a:ext>
                </a:extLst>
              </p:cNvPr>
              <p:cNvCxnSpPr/>
              <p:nvPr/>
            </p:nvCxnSpPr>
            <p:spPr>
              <a:xfrm>
                <a:off x="1226820" y="2125980"/>
                <a:ext cx="0" cy="11430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E0196060-01BB-4908-67F8-7CE0CE011ED2}"/>
                  </a:ext>
                </a:extLst>
              </p:cNvPr>
              <p:cNvCxnSpPr/>
              <p:nvPr/>
            </p:nvCxnSpPr>
            <p:spPr>
              <a:xfrm>
                <a:off x="1272540" y="2125980"/>
                <a:ext cx="0" cy="114300"/>
              </a:xfrm>
              <a:prstGeom prst="line">
                <a:avLst/>
              </a:prstGeom>
            </p:spPr>
            <p:style>
              <a:lnRef idx="1">
                <a:schemeClr val="dk1"/>
              </a:lnRef>
              <a:fillRef idx="0">
                <a:schemeClr val="dk1"/>
              </a:fillRef>
              <a:effectRef idx="0">
                <a:schemeClr val="dk1"/>
              </a:effectRef>
              <a:fontRef idx="minor">
                <a:schemeClr val="tx1"/>
              </a:fontRef>
            </p:style>
          </p:cxnSp>
        </p:grpSp>
        <p:grpSp>
          <p:nvGrpSpPr>
            <p:cNvPr id="48" name="Group 47">
              <a:extLst>
                <a:ext uri="{FF2B5EF4-FFF2-40B4-BE49-F238E27FC236}">
                  <a16:creationId xmlns:a16="http://schemas.microsoft.com/office/drawing/2014/main" id="{0DE1D121-9714-F38E-2938-D013EF259C90}"/>
                </a:ext>
              </a:extLst>
            </p:cNvPr>
            <p:cNvGrpSpPr/>
            <p:nvPr/>
          </p:nvGrpSpPr>
          <p:grpSpPr>
            <a:xfrm rot="10800000">
              <a:off x="4041507" y="2057400"/>
              <a:ext cx="71120" cy="114300"/>
              <a:chOff x="1410970" y="2125980"/>
              <a:chExt cx="71120" cy="114300"/>
            </a:xfrm>
          </p:grpSpPr>
          <p:cxnSp>
            <p:nvCxnSpPr>
              <p:cNvPr id="49" name="Straight Connector 48">
                <a:extLst>
                  <a:ext uri="{FF2B5EF4-FFF2-40B4-BE49-F238E27FC236}">
                    <a16:creationId xmlns:a16="http://schemas.microsoft.com/office/drawing/2014/main" id="{24C76982-AFE3-B2C6-153C-A669D243A3A9}"/>
                  </a:ext>
                </a:extLst>
              </p:cNvPr>
              <p:cNvCxnSpPr/>
              <p:nvPr/>
            </p:nvCxnSpPr>
            <p:spPr>
              <a:xfrm>
                <a:off x="1410970" y="2125980"/>
                <a:ext cx="0" cy="11430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1E56C114-ACF2-F6FF-9FD4-E95776D64CFB}"/>
                  </a:ext>
                </a:extLst>
              </p:cNvPr>
              <p:cNvCxnSpPr>
                <a:cxnSpLocks/>
              </p:cNvCxnSpPr>
              <p:nvPr/>
            </p:nvCxnSpPr>
            <p:spPr>
              <a:xfrm flipH="1">
                <a:off x="1430020" y="2125980"/>
                <a:ext cx="52070" cy="5715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2C6D7FE9-6066-7444-3A54-B846E552CFE8}"/>
                  </a:ext>
                </a:extLst>
              </p:cNvPr>
              <p:cNvCxnSpPr>
                <a:cxnSpLocks/>
              </p:cNvCxnSpPr>
              <p:nvPr/>
            </p:nvCxnSpPr>
            <p:spPr>
              <a:xfrm>
                <a:off x="1430020" y="2183130"/>
                <a:ext cx="52070" cy="57150"/>
              </a:xfrm>
              <a:prstGeom prst="line">
                <a:avLst/>
              </a:prstGeom>
            </p:spPr>
            <p:style>
              <a:lnRef idx="1">
                <a:schemeClr val="dk1"/>
              </a:lnRef>
              <a:fillRef idx="0">
                <a:schemeClr val="dk1"/>
              </a:fillRef>
              <a:effectRef idx="0">
                <a:schemeClr val="dk1"/>
              </a:effectRef>
              <a:fontRef idx="minor">
                <a:schemeClr val="tx1"/>
              </a:fontRef>
            </p:style>
          </p:cxnSp>
        </p:grpSp>
        <p:grpSp>
          <p:nvGrpSpPr>
            <p:cNvPr id="56" name="Group 55">
              <a:extLst>
                <a:ext uri="{FF2B5EF4-FFF2-40B4-BE49-F238E27FC236}">
                  <a16:creationId xmlns:a16="http://schemas.microsoft.com/office/drawing/2014/main" id="{AFDB5EF4-8269-B45A-9689-AFD0D7D75C6F}"/>
                </a:ext>
              </a:extLst>
            </p:cNvPr>
            <p:cNvGrpSpPr/>
            <p:nvPr/>
          </p:nvGrpSpPr>
          <p:grpSpPr>
            <a:xfrm rot="16200000">
              <a:off x="3518426" y="2474069"/>
              <a:ext cx="113249" cy="114300"/>
              <a:chOff x="1436371" y="2594610"/>
              <a:chExt cx="113249" cy="114300"/>
            </a:xfrm>
          </p:grpSpPr>
          <p:sp>
            <p:nvSpPr>
              <p:cNvPr id="57" name="Oval 56">
                <a:extLst>
                  <a:ext uri="{FF2B5EF4-FFF2-40B4-BE49-F238E27FC236}">
                    <a16:creationId xmlns:a16="http://schemas.microsoft.com/office/drawing/2014/main" id="{75662365-5BA0-89D9-13D7-94AE7F263094}"/>
                  </a:ext>
                </a:extLst>
              </p:cNvPr>
              <p:cNvSpPr/>
              <p:nvPr/>
            </p:nvSpPr>
            <p:spPr>
              <a:xfrm>
                <a:off x="1436371" y="2594610"/>
                <a:ext cx="45719" cy="1143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2814E56C-9316-5CEC-8A58-7848B4EE40AD}"/>
                  </a:ext>
                </a:extLst>
              </p:cNvPr>
              <p:cNvCxnSpPr>
                <a:cxnSpLocks/>
              </p:cNvCxnSpPr>
              <p:nvPr/>
            </p:nvCxnSpPr>
            <p:spPr>
              <a:xfrm flipH="1">
                <a:off x="1497550" y="2594610"/>
                <a:ext cx="52070" cy="57150"/>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322744F5-7E6A-4093-9990-3F50DCB438D2}"/>
                  </a:ext>
                </a:extLst>
              </p:cNvPr>
              <p:cNvCxnSpPr>
                <a:cxnSpLocks/>
              </p:cNvCxnSpPr>
              <p:nvPr/>
            </p:nvCxnSpPr>
            <p:spPr>
              <a:xfrm>
                <a:off x="1497550" y="2651760"/>
                <a:ext cx="52070" cy="57150"/>
              </a:xfrm>
              <a:prstGeom prst="line">
                <a:avLst/>
              </a:prstGeom>
            </p:spPr>
            <p:style>
              <a:lnRef idx="1">
                <a:schemeClr val="dk1"/>
              </a:lnRef>
              <a:fillRef idx="0">
                <a:schemeClr val="dk1"/>
              </a:fillRef>
              <a:effectRef idx="0">
                <a:schemeClr val="dk1"/>
              </a:effectRef>
              <a:fontRef idx="minor">
                <a:schemeClr val="tx1"/>
              </a:fontRef>
            </p:style>
          </p:cxnSp>
        </p:grpSp>
        <p:grpSp>
          <p:nvGrpSpPr>
            <p:cNvPr id="60" name="Group 59">
              <a:extLst>
                <a:ext uri="{FF2B5EF4-FFF2-40B4-BE49-F238E27FC236}">
                  <a16:creationId xmlns:a16="http://schemas.microsoft.com/office/drawing/2014/main" id="{5258D078-6473-99F9-F0C1-B8E133236D2A}"/>
                </a:ext>
              </a:extLst>
            </p:cNvPr>
            <p:cNvGrpSpPr/>
            <p:nvPr/>
          </p:nvGrpSpPr>
          <p:grpSpPr>
            <a:xfrm>
              <a:off x="4202906" y="3957599"/>
              <a:ext cx="71120" cy="114300"/>
              <a:chOff x="1410970" y="2125980"/>
              <a:chExt cx="71120" cy="114300"/>
            </a:xfrm>
          </p:grpSpPr>
          <p:cxnSp>
            <p:nvCxnSpPr>
              <p:cNvPr id="61" name="Straight Connector 60">
                <a:extLst>
                  <a:ext uri="{FF2B5EF4-FFF2-40B4-BE49-F238E27FC236}">
                    <a16:creationId xmlns:a16="http://schemas.microsoft.com/office/drawing/2014/main" id="{15690F4B-60A2-6E42-3951-E40ED69D759D}"/>
                  </a:ext>
                </a:extLst>
              </p:cNvPr>
              <p:cNvCxnSpPr/>
              <p:nvPr/>
            </p:nvCxnSpPr>
            <p:spPr>
              <a:xfrm>
                <a:off x="1410970" y="2125980"/>
                <a:ext cx="0" cy="11430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6B62DBE2-724B-0FDB-2F62-73AAAD63BE91}"/>
                  </a:ext>
                </a:extLst>
              </p:cNvPr>
              <p:cNvCxnSpPr>
                <a:cxnSpLocks/>
              </p:cNvCxnSpPr>
              <p:nvPr/>
            </p:nvCxnSpPr>
            <p:spPr>
              <a:xfrm flipH="1">
                <a:off x="1430020" y="2125980"/>
                <a:ext cx="52070" cy="5715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B2365775-AEC3-6E82-E263-14AD73FF3FDD}"/>
                  </a:ext>
                </a:extLst>
              </p:cNvPr>
              <p:cNvCxnSpPr>
                <a:cxnSpLocks/>
              </p:cNvCxnSpPr>
              <p:nvPr/>
            </p:nvCxnSpPr>
            <p:spPr>
              <a:xfrm>
                <a:off x="1430020" y="2183130"/>
                <a:ext cx="52070" cy="57150"/>
              </a:xfrm>
              <a:prstGeom prst="line">
                <a:avLst/>
              </a:prstGeom>
            </p:spPr>
            <p:style>
              <a:lnRef idx="1">
                <a:schemeClr val="dk1"/>
              </a:lnRef>
              <a:fillRef idx="0">
                <a:schemeClr val="dk1"/>
              </a:fillRef>
              <a:effectRef idx="0">
                <a:schemeClr val="dk1"/>
              </a:effectRef>
              <a:fontRef idx="minor">
                <a:schemeClr val="tx1"/>
              </a:fontRef>
            </p:style>
          </p:cxnSp>
        </p:grpSp>
        <p:grpSp>
          <p:nvGrpSpPr>
            <p:cNvPr id="64" name="Group 63">
              <a:extLst>
                <a:ext uri="{FF2B5EF4-FFF2-40B4-BE49-F238E27FC236}">
                  <a16:creationId xmlns:a16="http://schemas.microsoft.com/office/drawing/2014/main" id="{F972E98B-2468-8374-457B-FB0C21D85801}"/>
                </a:ext>
              </a:extLst>
            </p:cNvPr>
            <p:cNvGrpSpPr/>
            <p:nvPr/>
          </p:nvGrpSpPr>
          <p:grpSpPr>
            <a:xfrm rot="10800000">
              <a:off x="5185114" y="3965219"/>
              <a:ext cx="113249" cy="114300"/>
              <a:chOff x="1436371" y="2594610"/>
              <a:chExt cx="113249" cy="114300"/>
            </a:xfrm>
          </p:grpSpPr>
          <p:sp>
            <p:nvSpPr>
              <p:cNvPr id="65" name="Oval 64">
                <a:extLst>
                  <a:ext uri="{FF2B5EF4-FFF2-40B4-BE49-F238E27FC236}">
                    <a16:creationId xmlns:a16="http://schemas.microsoft.com/office/drawing/2014/main" id="{2BEC0745-85CD-343D-A610-1387E1F3A677}"/>
                  </a:ext>
                </a:extLst>
              </p:cNvPr>
              <p:cNvSpPr/>
              <p:nvPr/>
            </p:nvSpPr>
            <p:spPr>
              <a:xfrm>
                <a:off x="1436371" y="2594610"/>
                <a:ext cx="45719" cy="1143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a:extLst>
                  <a:ext uri="{FF2B5EF4-FFF2-40B4-BE49-F238E27FC236}">
                    <a16:creationId xmlns:a16="http://schemas.microsoft.com/office/drawing/2014/main" id="{504BCE3A-8A47-9122-C6CA-84D96C3E68B2}"/>
                  </a:ext>
                </a:extLst>
              </p:cNvPr>
              <p:cNvCxnSpPr>
                <a:cxnSpLocks/>
              </p:cNvCxnSpPr>
              <p:nvPr/>
            </p:nvCxnSpPr>
            <p:spPr>
              <a:xfrm flipH="1">
                <a:off x="1497550" y="2594610"/>
                <a:ext cx="52070" cy="57150"/>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00CB54DE-9CC4-4994-EE63-E5607862187D}"/>
                  </a:ext>
                </a:extLst>
              </p:cNvPr>
              <p:cNvCxnSpPr>
                <a:cxnSpLocks/>
              </p:cNvCxnSpPr>
              <p:nvPr/>
            </p:nvCxnSpPr>
            <p:spPr>
              <a:xfrm>
                <a:off x="1497550" y="2651760"/>
                <a:ext cx="52070" cy="57150"/>
              </a:xfrm>
              <a:prstGeom prst="line">
                <a:avLst/>
              </a:prstGeom>
            </p:spPr>
            <p:style>
              <a:lnRef idx="1">
                <a:schemeClr val="dk1"/>
              </a:lnRef>
              <a:fillRef idx="0">
                <a:schemeClr val="dk1"/>
              </a:fillRef>
              <a:effectRef idx="0">
                <a:schemeClr val="dk1"/>
              </a:effectRef>
              <a:fontRef idx="minor">
                <a:schemeClr val="tx1"/>
              </a:fontRef>
            </p:style>
          </p:cxnSp>
        </p:grpSp>
        <p:grpSp>
          <p:nvGrpSpPr>
            <p:cNvPr id="68" name="Group 67">
              <a:extLst>
                <a:ext uri="{FF2B5EF4-FFF2-40B4-BE49-F238E27FC236}">
                  <a16:creationId xmlns:a16="http://schemas.microsoft.com/office/drawing/2014/main" id="{9142750E-0ECC-9DF8-5BE1-9FCBCF4B8855}"/>
                </a:ext>
              </a:extLst>
            </p:cNvPr>
            <p:cNvGrpSpPr/>
            <p:nvPr/>
          </p:nvGrpSpPr>
          <p:grpSpPr>
            <a:xfrm>
              <a:off x="4037697" y="3957599"/>
              <a:ext cx="45720" cy="114300"/>
              <a:chOff x="1226820" y="2125980"/>
              <a:chExt cx="45720" cy="114300"/>
            </a:xfrm>
          </p:grpSpPr>
          <p:cxnSp>
            <p:nvCxnSpPr>
              <p:cNvPr id="69" name="Straight Connector 68">
                <a:extLst>
                  <a:ext uri="{FF2B5EF4-FFF2-40B4-BE49-F238E27FC236}">
                    <a16:creationId xmlns:a16="http://schemas.microsoft.com/office/drawing/2014/main" id="{2D59BADD-7BE1-D2D3-467D-F1AB3B39FAA8}"/>
                  </a:ext>
                </a:extLst>
              </p:cNvPr>
              <p:cNvCxnSpPr/>
              <p:nvPr/>
            </p:nvCxnSpPr>
            <p:spPr>
              <a:xfrm>
                <a:off x="1226820" y="2125980"/>
                <a:ext cx="0" cy="114300"/>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B9F18E3D-DDBA-8B6D-DD6D-80B4EDD6BE30}"/>
                  </a:ext>
                </a:extLst>
              </p:cNvPr>
              <p:cNvCxnSpPr/>
              <p:nvPr/>
            </p:nvCxnSpPr>
            <p:spPr>
              <a:xfrm>
                <a:off x="1272540" y="2125980"/>
                <a:ext cx="0" cy="114300"/>
              </a:xfrm>
              <a:prstGeom prst="line">
                <a:avLst/>
              </a:prstGeom>
            </p:spPr>
            <p:style>
              <a:lnRef idx="1">
                <a:schemeClr val="dk1"/>
              </a:lnRef>
              <a:fillRef idx="0">
                <a:schemeClr val="dk1"/>
              </a:fillRef>
              <a:effectRef idx="0">
                <a:schemeClr val="dk1"/>
              </a:effectRef>
              <a:fontRef idx="minor">
                <a:schemeClr val="tx1"/>
              </a:fontRef>
            </p:style>
          </p:cxnSp>
        </p:grpSp>
        <p:grpSp>
          <p:nvGrpSpPr>
            <p:cNvPr id="71" name="Group 70">
              <a:extLst>
                <a:ext uri="{FF2B5EF4-FFF2-40B4-BE49-F238E27FC236}">
                  <a16:creationId xmlns:a16="http://schemas.microsoft.com/office/drawing/2014/main" id="{4C958240-1B13-92B9-39DE-7B44A212C3A9}"/>
                </a:ext>
              </a:extLst>
            </p:cNvPr>
            <p:cNvGrpSpPr/>
            <p:nvPr/>
          </p:nvGrpSpPr>
          <p:grpSpPr>
            <a:xfrm>
              <a:off x="5401342" y="3965220"/>
              <a:ext cx="45720" cy="114300"/>
              <a:chOff x="1226820" y="2125980"/>
              <a:chExt cx="45720" cy="114300"/>
            </a:xfrm>
          </p:grpSpPr>
          <p:cxnSp>
            <p:nvCxnSpPr>
              <p:cNvPr id="72" name="Straight Connector 71">
                <a:extLst>
                  <a:ext uri="{FF2B5EF4-FFF2-40B4-BE49-F238E27FC236}">
                    <a16:creationId xmlns:a16="http://schemas.microsoft.com/office/drawing/2014/main" id="{59F0B59E-8CB7-585E-26EB-AC3BB927F93E}"/>
                  </a:ext>
                </a:extLst>
              </p:cNvPr>
              <p:cNvCxnSpPr/>
              <p:nvPr/>
            </p:nvCxnSpPr>
            <p:spPr>
              <a:xfrm>
                <a:off x="1226820" y="2125980"/>
                <a:ext cx="0" cy="114300"/>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95E95580-961D-C363-2369-75385835653D}"/>
                  </a:ext>
                </a:extLst>
              </p:cNvPr>
              <p:cNvCxnSpPr/>
              <p:nvPr/>
            </p:nvCxnSpPr>
            <p:spPr>
              <a:xfrm>
                <a:off x="1272540" y="2125980"/>
                <a:ext cx="0" cy="114300"/>
              </a:xfrm>
              <a:prstGeom prst="line">
                <a:avLst/>
              </a:prstGeom>
            </p:spPr>
            <p:style>
              <a:lnRef idx="1">
                <a:schemeClr val="dk1"/>
              </a:lnRef>
              <a:fillRef idx="0">
                <a:schemeClr val="dk1"/>
              </a:fillRef>
              <a:effectRef idx="0">
                <a:schemeClr val="dk1"/>
              </a:effectRef>
              <a:fontRef idx="minor">
                <a:schemeClr val="tx1"/>
              </a:fontRef>
            </p:style>
          </p:cxnSp>
        </p:grpSp>
        <p:grpSp>
          <p:nvGrpSpPr>
            <p:cNvPr id="74" name="Group 73">
              <a:extLst>
                <a:ext uri="{FF2B5EF4-FFF2-40B4-BE49-F238E27FC236}">
                  <a16:creationId xmlns:a16="http://schemas.microsoft.com/office/drawing/2014/main" id="{3EFE950D-97C4-29D0-AA83-C864191FF1D5}"/>
                </a:ext>
              </a:extLst>
            </p:cNvPr>
            <p:cNvGrpSpPr/>
            <p:nvPr/>
          </p:nvGrpSpPr>
          <p:grpSpPr>
            <a:xfrm rot="5400000">
              <a:off x="5880100" y="3580765"/>
              <a:ext cx="45720" cy="114300"/>
              <a:chOff x="1226820" y="2125980"/>
              <a:chExt cx="45720" cy="114300"/>
            </a:xfrm>
          </p:grpSpPr>
          <p:cxnSp>
            <p:nvCxnSpPr>
              <p:cNvPr id="75" name="Straight Connector 74">
                <a:extLst>
                  <a:ext uri="{FF2B5EF4-FFF2-40B4-BE49-F238E27FC236}">
                    <a16:creationId xmlns:a16="http://schemas.microsoft.com/office/drawing/2014/main" id="{D24F9BD7-A5E9-B51F-29E0-8B192D1855C9}"/>
                  </a:ext>
                </a:extLst>
              </p:cNvPr>
              <p:cNvCxnSpPr/>
              <p:nvPr/>
            </p:nvCxnSpPr>
            <p:spPr>
              <a:xfrm>
                <a:off x="1226820" y="2125980"/>
                <a:ext cx="0" cy="114300"/>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E9A39E47-37EB-BA02-2EA3-222E30B6CDBB}"/>
                  </a:ext>
                </a:extLst>
              </p:cNvPr>
              <p:cNvCxnSpPr/>
              <p:nvPr/>
            </p:nvCxnSpPr>
            <p:spPr>
              <a:xfrm>
                <a:off x="1272540" y="2125980"/>
                <a:ext cx="0" cy="114300"/>
              </a:xfrm>
              <a:prstGeom prst="line">
                <a:avLst/>
              </a:prstGeom>
            </p:spPr>
            <p:style>
              <a:lnRef idx="1">
                <a:schemeClr val="dk1"/>
              </a:lnRef>
              <a:fillRef idx="0">
                <a:schemeClr val="dk1"/>
              </a:fillRef>
              <a:effectRef idx="0">
                <a:schemeClr val="dk1"/>
              </a:effectRef>
              <a:fontRef idx="minor">
                <a:schemeClr val="tx1"/>
              </a:fontRef>
            </p:style>
          </p:cxnSp>
        </p:grpSp>
        <p:grpSp>
          <p:nvGrpSpPr>
            <p:cNvPr id="77" name="Group 76">
              <a:extLst>
                <a:ext uri="{FF2B5EF4-FFF2-40B4-BE49-F238E27FC236}">
                  <a16:creationId xmlns:a16="http://schemas.microsoft.com/office/drawing/2014/main" id="{389EE330-45FB-C54A-1EF9-C489DD5FCBE0}"/>
                </a:ext>
              </a:extLst>
            </p:cNvPr>
            <p:cNvGrpSpPr/>
            <p:nvPr/>
          </p:nvGrpSpPr>
          <p:grpSpPr>
            <a:xfrm rot="16200000">
              <a:off x="5846336" y="2484974"/>
              <a:ext cx="113249" cy="114300"/>
              <a:chOff x="1436371" y="2594610"/>
              <a:chExt cx="113249" cy="114300"/>
            </a:xfrm>
          </p:grpSpPr>
          <p:sp>
            <p:nvSpPr>
              <p:cNvPr id="78" name="Oval 77">
                <a:extLst>
                  <a:ext uri="{FF2B5EF4-FFF2-40B4-BE49-F238E27FC236}">
                    <a16:creationId xmlns:a16="http://schemas.microsoft.com/office/drawing/2014/main" id="{59D5F5D4-F02C-E8B0-DDE0-22382D622609}"/>
                  </a:ext>
                </a:extLst>
              </p:cNvPr>
              <p:cNvSpPr/>
              <p:nvPr/>
            </p:nvSpPr>
            <p:spPr>
              <a:xfrm>
                <a:off x="1436371" y="2594610"/>
                <a:ext cx="45719" cy="1143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933D7BEC-4F3F-72EF-CD26-9ABF054938E2}"/>
                  </a:ext>
                </a:extLst>
              </p:cNvPr>
              <p:cNvCxnSpPr>
                <a:cxnSpLocks/>
              </p:cNvCxnSpPr>
              <p:nvPr/>
            </p:nvCxnSpPr>
            <p:spPr>
              <a:xfrm flipH="1">
                <a:off x="1497550" y="2594610"/>
                <a:ext cx="52070" cy="57150"/>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F0CF3AA3-8AE2-B3C7-5B0D-D3F5D2F4CF60}"/>
                  </a:ext>
                </a:extLst>
              </p:cNvPr>
              <p:cNvCxnSpPr>
                <a:cxnSpLocks/>
              </p:cNvCxnSpPr>
              <p:nvPr/>
            </p:nvCxnSpPr>
            <p:spPr>
              <a:xfrm>
                <a:off x="1497550" y="2651760"/>
                <a:ext cx="52070" cy="57150"/>
              </a:xfrm>
              <a:prstGeom prst="line">
                <a:avLst/>
              </a:prstGeom>
            </p:spPr>
            <p:style>
              <a:lnRef idx="1">
                <a:schemeClr val="dk1"/>
              </a:lnRef>
              <a:fillRef idx="0">
                <a:schemeClr val="dk1"/>
              </a:fillRef>
              <a:effectRef idx="0">
                <a:schemeClr val="dk1"/>
              </a:effectRef>
              <a:fontRef idx="minor">
                <a:schemeClr val="tx1"/>
              </a:fontRef>
            </p:style>
          </p:cxnSp>
        </p:grpSp>
        <p:grpSp>
          <p:nvGrpSpPr>
            <p:cNvPr id="81" name="Group 80">
              <a:extLst>
                <a:ext uri="{FF2B5EF4-FFF2-40B4-BE49-F238E27FC236}">
                  <a16:creationId xmlns:a16="http://schemas.microsoft.com/office/drawing/2014/main" id="{05EA90A5-129B-36A7-1F1C-6A337B166F9D}"/>
                </a:ext>
              </a:extLst>
            </p:cNvPr>
            <p:cNvGrpSpPr/>
            <p:nvPr/>
          </p:nvGrpSpPr>
          <p:grpSpPr>
            <a:xfrm rot="5400000">
              <a:off x="5880100" y="4351486"/>
              <a:ext cx="45720" cy="114300"/>
              <a:chOff x="1226820" y="2125980"/>
              <a:chExt cx="45720" cy="114300"/>
            </a:xfrm>
          </p:grpSpPr>
          <p:cxnSp>
            <p:nvCxnSpPr>
              <p:cNvPr id="82" name="Straight Connector 81">
                <a:extLst>
                  <a:ext uri="{FF2B5EF4-FFF2-40B4-BE49-F238E27FC236}">
                    <a16:creationId xmlns:a16="http://schemas.microsoft.com/office/drawing/2014/main" id="{B19F7898-0432-EC7F-A046-DDF0DA90B467}"/>
                  </a:ext>
                </a:extLst>
              </p:cNvPr>
              <p:cNvCxnSpPr/>
              <p:nvPr/>
            </p:nvCxnSpPr>
            <p:spPr>
              <a:xfrm>
                <a:off x="1226820" y="2125980"/>
                <a:ext cx="0" cy="114300"/>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306B8777-146A-BB12-1998-6A8C1B83A7A0}"/>
                  </a:ext>
                </a:extLst>
              </p:cNvPr>
              <p:cNvCxnSpPr/>
              <p:nvPr/>
            </p:nvCxnSpPr>
            <p:spPr>
              <a:xfrm>
                <a:off x="1272540" y="2125980"/>
                <a:ext cx="0" cy="114300"/>
              </a:xfrm>
              <a:prstGeom prst="line">
                <a:avLst/>
              </a:prstGeom>
            </p:spPr>
            <p:style>
              <a:lnRef idx="1">
                <a:schemeClr val="dk1"/>
              </a:lnRef>
              <a:fillRef idx="0">
                <a:schemeClr val="dk1"/>
              </a:fillRef>
              <a:effectRef idx="0">
                <a:schemeClr val="dk1"/>
              </a:effectRef>
              <a:fontRef idx="minor">
                <a:schemeClr val="tx1"/>
              </a:fontRef>
            </p:style>
          </p:cxnSp>
        </p:grpSp>
        <p:grpSp>
          <p:nvGrpSpPr>
            <p:cNvPr id="84" name="Group 83">
              <a:extLst>
                <a:ext uri="{FF2B5EF4-FFF2-40B4-BE49-F238E27FC236}">
                  <a16:creationId xmlns:a16="http://schemas.microsoft.com/office/drawing/2014/main" id="{9F05E4FD-6D98-275B-1D12-3FEF41AB3CDD}"/>
                </a:ext>
              </a:extLst>
            </p:cNvPr>
            <p:cNvGrpSpPr/>
            <p:nvPr/>
          </p:nvGrpSpPr>
          <p:grpSpPr>
            <a:xfrm>
              <a:off x="6366952" y="3966134"/>
              <a:ext cx="45720" cy="114300"/>
              <a:chOff x="1226820" y="2125980"/>
              <a:chExt cx="45720" cy="114300"/>
            </a:xfrm>
          </p:grpSpPr>
          <p:cxnSp>
            <p:nvCxnSpPr>
              <p:cNvPr id="85" name="Straight Connector 84">
                <a:extLst>
                  <a:ext uri="{FF2B5EF4-FFF2-40B4-BE49-F238E27FC236}">
                    <a16:creationId xmlns:a16="http://schemas.microsoft.com/office/drawing/2014/main" id="{A25D20E5-1FCD-E5A2-2313-E6DFBA934B4D}"/>
                  </a:ext>
                </a:extLst>
              </p:cNvPr>
              <p:cNvCxnSpPr/>
              <p:nvPr/>
            </p:nvCxnSpPr>
            <p:spPr>
              <a:xfrm>
                <a:off x="1226820" y="2125980"/>
                <a:ext cx="0" cy="114300"/>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C2DED418-3BD0-C9E8-F81B-CDDA48B6DAD7}"/>
                  </a:ext>
                </a:extLst>
              </p:cNvPr>
              <p:cNvCxnSpPr/>
              <p:nvPr/>
            </p:nvCxnSpPr>
            <p:spPr>
              <a:xfrm>
                <a:off x="1272540" y="2125980"/>
                <a:ext cx="0" cy="114300"/>
              </a:xfrm>
              <a:prstGeom prst="line">
                <a:avLst/>
              </a:prstGeom>
            </p:spPr>
            <p:style>
              <a:lnRef idx="1">
                <a:schemeClr val="dk1"/>
              </a:lnRef>
              <a:fillRef idx="0">
                <a:schemeClr val="dk1"/>
              </a:fillRef>
              <a:effectRef idx="0">
                <a:schemeClr val="dk1"/>
              </a:effectRef>
              <a:fontRef idx="minor">
                <a:schemeClr val="tx1"/>
              </a:fontRef>
            </p:style>
          </p:cxnSp>
        </p:grpSp>
        <p:grpSp>
          <p:nvGrpSpPr>
            <p:cNvPr id="87" name="Group 86">
              <a:extLst>
                <a:ext uri="{FF2B5EF4-FFF2-40B4-BE49-F238E27FC236}">
                  <a16:creationId xmlns:a16="http://schemas.microsoft.com/office/drawing/2014/main" id="{2D644B72-AF0E-44AB-BA72-2C190A2B3C45}"/>
                </a:ext>
              </a:extLst>
            </p:cNvPr>
            <p:cNvGrpSpPr/>
            <p:nvPr/>
          </p:nvGrpSpPr>
          <p:grpSpPr>
            <a:xfrm rot="5400000">
              <a:off x="5851415" y="5440591"/>
              <a:ext cx="113249" cy="114300"/>
              <a:chOff x="1436371" y="2594610"/>
              <a:chExt cx="113249" cy="114300"/>
            </a:xfrm>
          </p:grpSpPr>
          <p:sp>
            <p:nvSpPr>
              <p:cNvPr id="88" name="Oval 87">
                <a:extLst>
                  <a:ext uri="{FF2B5EF4-FFF2-40B4-BE49-F238E27FC236}">
                    <a16:creationId xmlns:a16="http://schemas.microsoft.com/office/drawing/2014/main" id="{8D905E8A-CCA9-E317-5C0E-AAD6328B128E}"/>
                  </a:ext>
                </a:extLst>
              </p:cNvPr>
              <p:cNvSpPr/>
              <p:nvPr/>
            </p:nvSpPr>
            <p:spPr>
              <a:xfrm>
                <a:off x="1436371" y="2594610"/>
                <a:ext cx="45719" cy="1143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49D490AE-E7C3-2384-D51E-AA27B597521E}"/>
                  </a:ext>
                </a:extLst>
              </p:cNvPr>
              <p:cNvCxnSpPr>
                <a:cxnSpLocks/>
              </p:cNvCxnSpPr>
              <p:nvPr/>
            </p:nvCxnSpPr>
            <p:spPr>
              <a:xfrm flipH="1">
                <a:off x="1497550" y="2594610"/>
                <a:ext cx="52070" cy="57150"/>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25EAC53B-96D4-4604-A499-610325AC89CC}"/>
                  </a:ext>
                </a:extLst>
              </p:cNvPr>
              <p:cNvCxnSpPr>
                <a:cxnSpLocks/>
              </p:cNvCxnSpPr>
              <p:nvPr/>
            </p:nvCxnSpPr>
            <p:spPr>
              <a:xfrm>
                <a:off x="1497550" y="2651760"/>
                <a:ext cx="52070" cy="57150"/>
              </a:xfrm>
              <a:prstGeom prst="line">
                <a:avLst/>
              </a:prstGeom>
            </p:spPr>
            <p:style>
              <a:lnRef idx="1">
                <a:schemeClr val="dk1"/>
              </a:lnRef>
              <a:fillRef idx="0">
                <a:schemeClr val="dk1"/>
              </a:fillRef>
              <a:effectRef idx="0">
                <a:schemeClr val="dk1"/>
              </a:effectRef>
              <a:fontRef idx="minor">
                <a:schemeClr val="tx1"/>
              </a:fontRef>
            </p:style>
          </p:cxnSp>
        </p:grpSp>
        <p:grpSp>
          <p:nvGrpSpPr>
            <p:cNvPr id="111" name="Group 110">
              <a:extLst>
                <a:ext uri="{FF2B5EF4-FFF2-40B4-BE49-F238E27FC236}">
                  <a16:creationId xmlns:a16="http://schemas.microsoft.com/office/drawing/2014/main" id="{18B358EF-C1A7-2848-44C3-4A17333DCFBC}"/>
                </a:ext>
              </a:extLst>
            </p:cNvPr>
            <p:cNvGrpSpPr/>
            <p:nvPr/>
          </p:nvGrpSpPr>
          <p:grpSpPr>
            <a:xfrm>
              <a:off x="7703323" y="5845261"/>
              <a:ext cx="45720" cy="114300"/>
              <a:chOff x="1226820" y="2125980"/>
              <a:chExt cx="45720" cy="114300"/>
            </a:xfrm>
          </p:grpSpPr>
          <p:cxnSp>
            <p:nvCxnSpPr>
              <p:cNvPr id="112" name="Straight Connector 111">
                <a:extLst>
                  <a:ext uri="{FF2B5EF4-FFF2-40B4-BE49-F238E27FC236}">
                    <a16:creationId xmlns:a16="http://schemas.microsoft.com/office/drawing/2014/main" id="{23C0FC97-C88B-BBA5-E933-7A53E45138F7}"/>
                  </a:ext>
                </a:extLst>
              </p:cNvPr>
              <p:cNvCxnSpPr/>
              <p:nvPr/>
            </p:nvCxnSpPr>
            <p:spPr>
              <a:xfrm>
                <a:off x="1226820" y="2125980"/>
                <a:ext cx="0" cy="114300"/>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FECAE2CB-0ECE-DAB7-0C68-66712FC64F46}"/>
                  </a:ext>
                </a:extLst>
              </p:cNvPr>
              <p:cNvCxnSpPr/>
              <p:nvPr/>
            </p:nvCxnSpPr>
            <p:spPr>
              <a:xfrm>
                <a:off x="1272540" y="2125980"/>
                <a:ext cx="0" cy="114300"/>
              </a:xfrm>
              <a:prstGeom prst="line">
                <a:avLst/>
              </a:prstGeom>
            </p:spPr>
            <p:style>
              <a:lnRef idx="1">
                <a:schemeClr val="dk1"/>
              </a:lnRef>
              <a:fillRef idx="0">
                <a:schemeClr val="dk1"/>
              </a:fillRef>
              <a:effectRef idx="0">
                <a:schemeClr val="dk1"/>
              </a:effectRef>
              <a:fontRef idx="minor">
                <a:schemeClr val="tx1"/>
              </a:fontRef>
            </p:style>
          </p:cxnSp>
        </p:grpSp>
        <p:grpSp>
          <p:nvGrpSpPr>
            <p:cNvPr id="114" name="Group 113">
              <a:extLst>
                <a:ext uri="{FF2B5EF4-FFF2-40B4-BE49-F238E27FC236}">
                  <a16:creationId xmlns:a16="http://schemas.microsoft.com/office/drawing/2014/main" id="{358089EA-488D-5681-429E-DEAB8B029BD4}"/>
                </a:ext>
              </a:extLst>
            </p:cNvPr>
            <p:cNvGrpSpPr/>
            <p:nvPr/>
          </p:nvGrpSpPr>
          <p:grpSpPr>
            <a:xfrm>
              <a:off x="6364289" y="5844491"/>
              <a:ext cx="45720" cy="114300"/>
              <a:chOff x="1226820" y="2125980"/>
              <a:chExt cx="45720" cy="114300"/>
            </a:xfrm>
          </p:grpSpPr>
          <p:cxnSp>
            <p:nvCxnSpPr>
              <p:cNvPr id="115" name="Straight Connector 114">
                <a:extLst>
                  <a:ext uri="{FF2B5EF4-FFF2-40B4-BE49-F238E27FC236}">
                    <a16:creationId xmlns:a16="http://schemas.microsoft.com/office/drawing/2014/main" id="{B8C53808-A00E-63F2-066D-7F20EC0E4659}"/>
                  </a:ext>
                </a:extLst>
              </p:cNvPr>
              <p:cNvCxnSpPr/>
              <p:nvPr/>
            </p:nvCxnSpPr>
            <p:spPr>
              <a:xfrm>
                <a:off x="1226820" y="2125980"/>
                <a:ext cx="0" cy="114300"/>
              </a:xfrm>
              <a:prstGeom prst="line">
                <a:avLst/>
              </a:prstGeom>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59926C14-3C9E-CC6F-71DF-B5A9E3A225C6}"/>
                  </a:ext>
                </a:extLst>
              </p:cNvPr>
              <p:cNvCxnSpPr/>
              <p:nvPr/>
            </p:nvCxnSpPr>
            <p:spPr>
              <a:xfrm>
                <a:off x="1272540" y="2125980"/>
                <a:ext cx="0" cy="114300"/>
              </a:xfrm>
              <a:prstGeom prst="line">
                <a:avLst/>
              </a:prstGeom>
            </p:spPr>
            <p:style>
              <a:lnRef idx="1">
                <a:schemeClr val="dk1"/>
              </a:lnRef>
              <a:fillRef idx="0">
                <a:schemeClr val="dk1"/>
              </a:fillRef>
              <a:effectRef idx="0">
                <a:schemeClr val="dk1"/>
              </a:effectRef>
              <a:fontRef idx="minor">
                <a:schemeClr val="tx1"/>
              </a:fontRef>
            </p:style>
          </p:cxnSp>
        </p:grpSp>
        <p:grpSp>
          <p:nvGrpSpPr>
            <p:cNvPr id="117" name="Group 116">
              <a:extLst>
                <a:ext uri="{FF2B5EF4-FFF2-40B4-BE49-F238E27FC236}">
                  <a16:creationId xmlns:a16="http://schemas.microsoft.com/office/drawing/2014/main" id="{43C7E4B0-B17A-1FDF-17BC-1661F7C1C7B9}"/>
                </a:ext>
              </a:extLst>
            </p:cNvPr>
            <p:cNvGrpSpPr/>
            <p:nvPr/>
          </p:nvGrpSpPr>
          <p:grpSpPr>
            <a:xfrm rot="10800000">
              <a:off x="7496259" y="5852111"/>
              <a:ext cx="71120" cy="114300"/>
              <a:chOff x="1410970" y="2125980"/>
              <a:chExt cx="71120" cy="114300"/>
            </a:xfrm>
          </p:grpSpPr>
          <p:cxnSp>
            <p:nvCxnSpPr>
              <p:cNvPr id="118" name="Straight Connector 117">
                <a:extLst>
                  <a:ext uri="{FF2B5EF4-FFF2-40B4-BE49-F238E27FC236}">
                    <a16:creationId xmlns:a16="http://schemas.microsoft.com/office/drawing/2014/main" id="{9D1CECF3-980E-2D39-FD05-0DE6BA6260FF}"/>
                  </a:ext>
                </a:extLst>
              </p:cNvPr>
              <p:cNvCxnSpPr/>
              <p:nvPr/>
            </p:nvCxnSpPr>
            <p:spPr>
              <a:xfrm>
                <a:off x="1410970" y="2125980"/>
                <a:ext cx="0" cy="11430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54A2347B-56FE-A0F2-B573-1282FC23BE06}"/>
                  </a:ext>
                </a:extLst>
              </p:cNvPr>
              <p:cNvCxnSpPr>
                <a:cxnSpLocks/>
              </p:cNvCxnSpPr>
              <p:nvPr/>
            </p:nvCxnSpPr>
            <p:spPr>
              <a:xfrm flipH="1">
                <a:off x="1430020" y="2125980"/>
                <a:ext cx="52070" cy="57150"/>
              </a:xfrm>
              <a:prstGeom prst="line">
                <a:avLst/>
              </a:prstGeom>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C539AA12-60A8-3F7C-A69E-20637F213737}"/>
                  </a:ext>
                </a:extLst>
              </p:cNvPr>
              <p:cNvCxnSpPr>
                <a:cxnSpLocks/>
              </p:cNvCxnSpPr>
              <p:nvPr/>
            </p:nvCxnSpPr>
            <p:spPr>
              <a:xfrm>
                <a:off x="1430020" y="2183130"/>
                <a:ext cx="52070" cy="57150"/>
              </a:xfrm>
              <a:prstGeom prst="line">
                <a:avLst/>
              </a:prstGeom>
            </p:spPr>
            <p:style>
              <a:lnRef idx="1">
                <a:schemeClr val="dk1"/>
              </a:lnRef>
              <a:fillRef idx="0">
                <a:schemeClr val="dk1"/>
              </a:fillRef>
              <a:effectRef idx="0">
                <a:schemeClr val="dk1"/>
              </a:effectRef>
              <a:fontRef idx="minor">
                <a:schemeClr val="tx1"/>
              </a:fontRef>
            </p:style>
          </p:cxnSp>
        </p:grpSp>
        <p:grpSp>
          <p:nvGrpSpPr>
            <p:cNvPr id="121" name="Group 120">
              <a:extLst>
                <a:ext uri="{FF2B5EF4-FFF2-40B4-BE49-F238E27FC236}">
                  <a16:creationId xmlns:a16="http://schemas.microsoft.com/office/drawing/2014/main" id="{A315929E-8126-E56E-3FA7-7602572C293C}"/>
                </a:ext>
              </a:extLst>
            </p:cNvPr>
            <p:cNvGrpSpPr/>
            <p:nvPr/>
          </p:nvGrpSpPr>
          <p:grpSpPr>
            <a:xfrm>
              <a:off x="6494025" y="5846396"/>
              <a:ext cx="113249" cy="114300"/>
              <a:chOff x="1436371" y="2594610"/>
              <a:chExt cx="113249" cy="114300"/>
            </a:xfrm>
          </p:grpSpPr>
          <p:sp>
            <p:nvSpPr>
              <p:cNvPr id="122" name="Oval 121">
                <a:extLst>
                  <a:ext uri="{FF2B5EF4-FFF2-40B4-BE49-F238E27FC236}">
                    <a16:creationId xmlns:a16="http://schemas.microsoft.com/office/drawing/2014/main" id="{A50C0E9F-C875-0640-2D30-10C1B1B80A2A}"/>
                  </a:ext>
                </a:extLst>
              </p:cNvPr>
              <p:cNvSpPr/>
              <p:nvPr/>
            </p:nvSpPr>
            <p:spPr>
              <a:xfrm>
                <a:off x="1436371" y="2594610"/>
                <a:ext cx="45719" cy="1143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Straight Connector 122">
                <a:extLst>
                  <a:ext uri="{FF2B5EF4-FFF2-40B4-BE49-F238E27FC236}">
                    <a16:creationId xmlns:a16="http://schemas.microsoft.com/office/drawing/2014/main" id="{C34CAD7C-E5F1-6A9C-3E7F-9B0BDE9F0E53}"/>
                  </a:ext>
                </a:extLst>
              </p:cNvPr>
              <p:cNvCxnSpPr>
                <a:cxnSpLocks/>
              </p:cNvCxnSpPr>
              <p:nvPr/>
            </p:nvCxnSpPr>
            <p:spPr>
              <a:xfrm flipH="1">
                <a:off x="1497550" y="2594610"/>
                <a:ext cx="52070" cy="57150"/>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1677423D-8FAE-E8C2-0495-DB7FE3D1A7B1}"/>
                  </a:ext>
                </a:extLst>
              </p:cNvPr>
              <p:cNvCxnSpPr>
                <a:cxnSpLocks/>
              </p:cNvCxnSpPr>
              <p:nvPr/>
            </p:nvCxnSpPr>
            <p:spPr>
              <a:xfrm>
                <a:off x="1497550" y="2651760"/>
                <a:ext cx="52070" cy="57150"/>
              </a:xfrm>
              <a:prstGeom prst="line">
                <a:avLst/>
              </a:prstGeom>
            </p:spPr>
            <p:style>
              <a:lnRef idx="1">
                <a:schemeClr val="dk1"/>
              </a:lnRef>
              <a:fillRef idx="0">
                <a:schemeClr val="dk1"/>
              </a:fillRef>
              <a:effectRef idx="0">
                <a:schemeClr val="dk1"/>
              </a:effectRef>
              <a:fontRef idx="minor">
                <a:schemeClr val="tx1"/>
              </a:fontRef>
            </p:style>
          </p:cxnSp>
        </p:grpSp>
        <p:grpSp>
          <p:nvGrpSpPr>
            <p:cNvPr id="125" name="Group 124">
              <a:extLst>
                <a:ext uri="{FF2B5EF4-FFF2-40B4-BE49-F238E27FC236}">
                  <a16:creationId xmlns:a16="http://schemas.microsoft.com/office/drawing/2014/main" id="{390713A4-E305-1993-F4C6-C9CA4A6FB595}"/>
                </a:ext>
              </a:extLst>
            </p:cNvPr>
            <p:cNvGrpSpPr/>
            <p:nvPr/>
          </p:nvGrpSpPr>
          <p:grpSpPr>
            <a:xfrm>
              <a:off x="7644280" y="3965220"/>
              <a:ext cx="113249" cy="114300"/>
              <a:chOff x="1436371" y="2594610"/>
              <a:chExt cx="113249" cy="114300"/>
            </a:xfrm>
          </p:grpSpPr>
          <p:sp>
            <p:nvSpPr>
              <p:cNvPr id="126" name="Oval 125">
                <a:extLst>
                  <a:ext uri="{FF2B5EF4-FFF2-40B4-BE49-F238E27FC236}">
                    <a16:creationId xmlns:a16="http://schemas.microsoft.com/office/drawing/2014/main" id="{6D7FDAF9-7A86-F549-763F-E13BC1722AF5}"/>
                  </a:ext>
                </a:extLst>
              </p:cNvPr>
              <p:cNvSpPr/>
              <p:nvPr/>
            </p:nvSpPr>
            <p:spPr>
              <a:xfrm>
                <a:off x="1436371" y="2594610"/>
                <a:ext cx="45719" cy="1143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Connector 126">
                <a:extLst>
                  <a:ext uri="{FF2B5EF4-FFF2-40B4-BE49-F238E27FC236}">
                    <a16:creationId xmlns:a16="http://schemas.microsoft.com/office/drawing/2014/main" id="{C5607C45-8B15-F261-9E94-A26FDB205922}"/>
                  </a:ext>
                </a:extLst>
              </p:cNvPr>
              <p:cNvCxnSpPr>
                <a:cxnSpLocks/>
              </p:cNvCxnSpPr>
              <p:nvPr/>
            </p:nvCxnSpPr>
            <p:spPr>
              <a:xfrm flipH="1">
                <a:off x="1497550" y="2594610"/>
                <a:ext cx="52070" cy="57150"/>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6D1D4A75-1E9C-BF94-9A8F-F697BEAEFDBD}"/>
                  </a:ext>
                </a:extLst>
              </p:cNvPr>
              <p:cNvCxnSpPr>
                <a:cxnSpLocks/>
              </p:cNvCxnSpPr>
              <p:nvPr/>
            </p:nvCxnSpPr>
            <p:spPr>
              <a:xfrm>
                <a:off x="1497550" y="2651760"/>
                <a:ext cx="52070" cy="57150"/>
              </a:xfrm>
              <a:prstGeom prst="line">
                <a:avLst/>
              </a:prstGeom>
            </p:spPr>
            <p:style>
              <a:lnRef idx="1">
                <a:schemeClr val="dk1"/>
              </a:lnRef>
              <a:fillRef idx="0">
                <a:schemeClr val="dk1"/>
              </a:fillRef>
              <a:effectRef idx="0">
                <a:schemeClr val="dk1"/>
              </a:effectRef>
              <a:fontRef idx="minor">
                <a:schemeClr val="tx1"/>
              </a:fontRef>
            </p:style>
          </p:cxnSp>
        </p:grpSp>
        <p:grpSp>
          <p:nvGrpSpPr>
            <p:cNvPr id="133" name="Group 132">
              <a:extLst>
                <a:ext uri="{FF2B5EF4-FFF2-40B4-BE49-F238E27FC236}">
                  <a16:creationId xmlns:a16="http://schemas.microsoft.com/office/drawing/2014/main" id="{1BA80EC0-F3F8-138D-FD4F-1139636AEDCF}"/>
                </a:ext>
              </a:extLst>
            </p:cNvPr>
            <p:cNvGrpSpPr/>
            <p:nvPr/>
          </p:nvGrpSpPr>
          <p:grpSpPr>
            <a:xfrm rot="16200000">
              <a:off x="8179319" y="3599646"/>
              <a:ext cx="45720" cy="114300"/>
              <a:chOff x="1226820" y="2125980"/>
              <a:chExt cx="45720" cy="114300"/>
            </a:xfrm>
          </p:grpSpPr>
          <p:cxnSp>
            <p:nvCxnSpPr>
              <p:cNvPr id="134" name="Straight Connector 133">
                <a:extLst>
                  <a:ext uri="{FF2B5EF4-FFF2-40B4-BE49-F238E27FC236}">
                    <a16:creationId xmlns:a16="http://schemas.microsoft.com/office/drawing/2014/main" id="{BA96CC49-1C08-90CD-4E65-7857865C73BE}"/>
                  </a:ext>
                </a:extLst>
              </p:cNvPr>
              <p:cNvCxnSpPr/>
              <p:nvPr/>
            </p:nvCxnSpPr>
            <p:spPr>
              <a:xfrm>
                <a:off x="1226820" y="2125980"/>
                <a:ext cx="0" cy="114300"/>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DD7949FC-3BE3-5154-1C6E-62FDCBEE3D6C}"/>
                  </a:ext>
                </a:extLst>
              </p:cNvPr>
              <p:cNvCxnSpPr/>
              <p:nvPr/>
            </p:nvCxnSpPr>
            <p:spPr>
              <a:xfrm>
                <a:off x="1272540" y="2125980"/>
                <a:ext cx="0" cy="114300"/>
              </a:xfrm>
              <a:prstGeom prst="line">
                <a:avLst/>
              </a:prstGeom>
            </p:spPr>
            <p:style>
              <a:lnRef idx="1">
                <a:schemeClr val="dk1"/>
              </a:lnRef>
              <a:fillRef idx="0">
                <a:schemeClr val="dk1"/>
              </a:fillRef>
              <a:effectRef idx="0">
                <a:schemeClr val="dk1"/>
              </a:effectRef>
              <a:fontRef idx="minor">
                <a:schemeClr val="tx1"/>
              </a:fontRef>
            </p:style>
          </p:cxnSp>
        </p:grpSp>
        <p:grpSp>
          <p:nvGrpSpPr>
            <p:cNvPr id="136" name="Group 135">
              <a:extLst>
                <a:ext uri="{FF2B5EF4-FFF2-40B4-BE49-F238E27FC236}">
                  <a16:creationId xmlns:a16="http://schemas.microsoft.com/office/drawing/2014/main" id="{F9B3FC8F-1D92-4B04-4A0E-01384445B624}"/>
                </a:ext>
              </a:extLst>
            </p:cNvPr>
            <p:cNvGrpSpPr/>
            <p:nvPr/>
          </p:nvGrpSpPr>
          <p:grpSpPr>
            <a:xfrm rot="16200000">
              <a:off x="8175226" y="2461259"/>
              <a:ext cx="45720" cy="114300"/>
              <a:chOff x="1226820" y="2125980"/>
              <a:chExt cx="45720" cy="114300"/>
            </a:xfrm>
          </p:grpSpPr>
          <p:cxnSp>
            <p:nvCxnSpPr>
              <p:cNvPr id="137" name="Straight Connector 136">
                <a:extLst>
                  <a:ext uri="{FF2B5EF4-FFF2-40B4-BE49-F238E27FC236}">
                    <a16:creationId xmlns:a16="http://schemas.microsoft.com/office/drawing/2014/main" id="{0433BC38-A1AC-869F-5B9A-29D30FA56BC2}"/>
                  </a:ext>
                </a:extLst>
              </p:cNvPr>
              <p:cNvCxnSpPr/>
              <p:nvPr/>
            </p:nvCxnSpPr>
            <p:spPr>
              <a:xfrm>
                <a:off x="1226820" y="2125980"/>
                <a:ext cx="0" cy="114300"/>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5A3BE9AB-6041-3F0A-A36B-3901AC2C2DA7}"/>
                  </a:ext>
                </a:extLst>
              </p:cNvPr>
              <p:cNvCxnSpPr/>
              <p:nvPr/>
            </p:nvCxnSpPr>
            <p:spPr>
              <a:xfrm>
                <a:off x="1272540" y="2125980"/>
                <a:ext cx="0" cy="114300"/>
              </a:xfrm>
              <a:prstGeom prst="line">
                <a:avLst/>
              </a:prstGeom>
            </p:spPr>
            <p:style>
              <a:lnRef idx="1">
                <a:schemeClr val="dk1"/>
              </a:lnRef>
              <a:fillRef idx="0">
                <a:schemeClr val="dk1"/>
              </a:fillRef>
              <a:effectRef idx="0">
                <a:schemeClr val="dk1"/>
              </a:effectRef>
              <a:fontRef idx="minor">
                <a:schemeClr val="tx1"/>
              </a:fontRef>
            </p:style>
          </p:cxnSp>
        </p:grpSp>
        <p:grpSp>
          <p:nvGrpSpPr>
            <p:cNvPr id="139" name="Group 138">
              <a:extLst>
                <a:ext uri="{FF2B5EF4-FFF2-40B4-BE49-F238E27FC236}">
                  <a16:creationId xmlns:a16="http://schemas.microsoft.com/office/drawing/2014/main" id="{E747B3D4-2F0E-6C5A-109F-BE0D341B382E}"/>
                </a:ext>
              </a:extLst>
            </p:cNvPr>
            <p:cNvGrpSpPr/>
            <p:nvPr/>
          </p:nvGrpSpPr>
          <p:grpSpPr>
            <a:xfrm rot="16200000">
              <a:off x="8165302" y="3407410"/>
              <a:ext cx="71120" cy="114300"/>
              <a:chOff x="1410970" y="2125980"/>
              <a:chExt cx="71120" cy="114300"/>
            </a:xfrm>
          </p:grpSpPr>
          <p:cxnSp>
            <p:nvCxnSpPr>
              <p:cNvPr id="140" name="Straight Connector 139">
                <a:extLst>
                  <a:ext uri="{FF2B5EF4-FFF2-40B4-BE49-F238E27FC236}">
                    <a16:creationId xmlns:a16="http://schemas.microsoft.com/office/drawing/2014/main" id="{2AD5CBC5-1ECB-F21C-7B1B-CC4BDADF2CE7}"/>
                  </a:ext>
                </a:extLst>
              </p:cNvPr>
              <p:cNvCxnSpPr/>
              <p:nvPr/>
            </p:nvCxnSpPr>
            <p:spPr>
              <a:xfrm>
                <a:off x="1410970" y="2125980"/>
                <a:ext cx="0" cy="114300"/>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E7D27500-4E43-5CE4-1693-0F9AE6F004B8}"/>
                  </a:ext>
                </a:extLst>
              </p:cNvPr>
              <p:cNvCxnSpPr>
                <a:cxnSpLocks/>
              </p:cNvCxnSpPr>
              <p:nvPr/>
            </p:nvCxnSpPr>
            <p:spPr>
              <a:xfrm flipH="1">
                <a:off x="1430020" y="2125980"/>
                <a:ext cx="52070" cy="57150"/>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99F9A127-E9C9-4684-4348-8E96ED81C441}"/>
                  </a:ext>
                </a:extLst>
              </p:cNvPr>
              <p:cNvCxnSpPr>
                <a:cxnSpLocks/>
              </p:cNvCxnSpPr>
              <p:nvPr/>
            </p:nvCxnSpPr>
            <p:spPr>
              <a:xfrm>
                <a:off x="1430020" y="2183130"/>
                <a:ext cx="52070" cy="57150"/>
              </a:xfrm>
              <a:prstGeom prst="line">
                <a:avLst/>
              </a:prstGeom>
            </p:spPr>
            <p:style>
              <a:lnRef idx="1">
                <a:schemeClr val="dk1"/>
              </a:lnRef>
              <a:fillRef idx="0">
                <a:schemeClr val="dk1"/>
              </a:fillRef>
              <a:effectRef idx="0">
                <a:schemeClr val="dk1"/>
              </a:effectRef>
              <a:fontRef idx="minor">
                <a:schemeClr val="tx1"/>
              </a:fontRef>
            </p:style>
          </p:cxnSp>
        </p:grpSp>
        <p:grpSp>
          <p:nvGrpSpPr>
            <p:cNvPr id="143" name="Group 142">
              <a:extLst>
                <a:ext uri="{FF2B5EF4-FFF2-40B4-BE49-F238E27FC236}">
                  <a16:creationId xmlns:a16="http://schemas.microsoft.com/office/drawing/2014/main" id="{A57518E4-9C33-ABB3-8A33-178368B933CF}"/>
                </a:ext>
              </a:extLst>
            </p:cNvPr>
            <p:cNvGrpSpPr/>
            <p:nvPr/>
          </p:nvGrpSpPr>
          <p:grpSpPr>
            <a:xfrm rot="5400000">
              <a:off x="8144237" y="2643943"/>
              <a:ext cx="113249" cy="114300"/>
              <a:chOff x="1436371" y="2594610"/>
              <a:chExt cx="113249" cy="114300"/>
            </a:xfrm>
          </p:grpSpPr>
          <p:sp>
            <p:nvSpPr>
              <p:cNvPr id="144" name="Oval 143">
                <a:extLst>
                  <a:ext uri="{FF2B5EF4-FFF2-40B4-BE49-F238E27FC236}">
                    <a16:creationId xmlns:a16="http://schemas.microsoft.com/office/drawing/2014/main" id="{4D08A6FA-4758-1942-F6C4-1248620283F0}"/>
                  </a:ext>
                </a:extLst>
              </p:cNvPr>
              <p:cNvSpPr/>
              <p:nvPr/>
            </p:nvSpPr>
            <p:spPr>
              <a:xfrm>
                <a:off x="1436371" y="2594610"/>
                <a:ext cx="45719" cy="1143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5" name="Straight Connector 144">
                <a:extLst>
                  <a:ext uri="{FF2B5EF4-FFF2-40B4-BE49-F238E27FC236}">
                    <a16:creationId xmlns:a16="http://schemas.microsoft.com/office/drawing/2014/main" id="{F07CF021-8728-1111-A9E1-C07400AC82B9}"/>
                  </a:ext>
                </a:extLst>
              </p:cNvPr>
              <p:cNvCxnSpPr>
                <a:cxnSpLocks/>
              </p:cNvCxnSpPr>
              <p:nvPr/>
            </p:nvCxnSpPr>
            <p:spPr>
              <a:xfrm flipH="1">
                <a:off x="1497550" y="2594610"/>
                <a:ext cx="52070" cy="57150"/>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FB59B088-53EB-AB8A-A30A-CECA4078A4CC}"/>
                  </a:ext>
                </a:extLst>
              </p:cNvPr>
              <p:cNvCxnSpPr>
                <a:cxnSpLocks/>
              </p:cNvCxnSpPr>
              <p:nvPr/>
            </p:nvCxnSpPr>
            <p:spPr>
              <a:xfrm>
                <a:off x="1497550" y="2651760"/>
                <a:ext cx="52070" cy="57150"/>
              </a:xfrm>
              <a:prstGeom prst="line">
                <a:avLst/>
              </a:prstGeom>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9234513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77CD65-D3FF-4011-1E21-0539C4B0843B}"/>
              </a:ext>
            </a:extLst>
          </p:cNvPr>
          <p:cNvSpPr txBox="1"/>
          <p:nvPr/>
        </p:nvSpPr>
        <p:spPr>
          <a:xfrm>
            <a:off x="11816080" y="6395720"/>
            <a:ext cx="274434" cy="307777"/>
          </a:xfrm>
          <a:prstGeom prst="rect">
            <a:avLst/>
          </a:prstGeom>
          <a:noFill/>
        </p:spPr>
        <p:txBody>
          <a:bodyPr wrap="none" rtlCol="0">
            <a:spAutoFit/>
          </a:bodyPr>
          <a:lstStyle/>
          <a:p>
            <a:r>
              <a:rPr lang="en-US" sz="1400">
                <a:solidFill>
                  <a:schemeClr val="bg1">
                    <a:lumMod val="50000"/>
                  </a:schemeClr>
                </a:solidFill>
                <a:latin typeface="Times New Roman" panose="02020603050405020304" pitchFamily="18" charset="0"/>
                <a:cs typeface="Times New Roman" panose="02020603050405020304" pitchFamily="18" charset="0"/>
              </a:rPr>
              <a:t>5</a:t>
            </a:r>
            <a:endParaRPr lang="en-US">
              <a:solidFill>
                <a:schemeClr val="bg1">
                  <a:lumMod val="50000"/>
                </a:schemeClr>
              </a:solidFill>
              <a:latin typeface="Times New Roman" panose="02020603050405020304" pitchFamily="18" charset="0"/>
              <a:cs typeface="Times New Roman" panose="02020603050405020304" pitchFamily="18" charset="0"/>
            </a:endParaRPr>
          </a:p>
        </p:txBody>
      </p:sp>
      <p:sp>
        <p:nvSpPr>
          <p:cNvPr id="5" name="Title">
            <a:extLst>
              <a:ext uri="{FF2B5EF4-FFF2-40B4-BE49-F238E27FC236}">
                <a16:creationId xmlns:a16="http://schemas.microsoft.com/office/drawing/2014/main" id="{F8372226-1790-C651-9ECD-317FCE89E967}"/>
              </a:ext>
            </a:extLst>
          </p:cNvPr>
          <p:cNvSpPr txBox="1">
            <a:spLocks/>
          </p:cNvSpPr>
          <p:nvPr/>
        </p:nvSpPr>
        <p:spPr bwMode="blackWhite">
          <a:xfrm>
            <a:off x="1310228" y="328534"/>
            <a:ext cx="8417029" cy="498598"/>
          </a:xfrm>
          <a:prstGeom prst="rect">
            <a:avLst/>
          </a:prstGeom>
          <a:noFill/>
          <a:ln w="38100" cap="sq">
            <a:noFill/>
            <a:miter lim="800000"/>
          </a:ln>
          <a:effectLst>
            <a:outerShdw blurRad="63500" sx="102000" sy="102000" algn="ctr" rotWithShape="0">
              <a:prstClr val="black">
                <a:alpha val="40000"/>
              </a:prstClr>
            </a:outerShdw>
          </a:effectLst>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lang="en-US">
                <a:solidFill>
                  <a:srgbClr val="C9B991"/>
                </a:solidFill>
              </a:rPr>
              <a:t>Relational Schema</a:t>
            </a:r>
            <a:endParaRPr kumimoji="0" lang="en-US" sz="3600" b="1" i="1" u="none" strike="noStrike" kern="1200" cap="none" spc="0" normalizeH="0" baseline="0" noProof="0">
              <a:ln>
                <a:noFill/>
              </a:ln>
              <a:solidFill>
                <a:srgbClr val="C9B991"/>
              </a:solidFill>
              <a:effectLst/>
              <a:uLnTx/>
              <a:uFillTx/>
              <a:latin typeface="Acumin Pro ExtraCondensed" panose="020B0508020202020204" pitchFamily="34" charset="77"/>
              <a:ea typeface="+mj-ea"/>
              <a:cs typeface="+mj-cs"/>
            </a:endParaRPr>
          </a:p>
        </p:txBody>
      </p:sp>
      <p:sp>
        <p:nvSpPr>
          <p:cNvPr id="2" name="TextBox 1">
            <a:extLst>
              <a:ext uri="{FF2B5EF4-FFF2-40B4-BE49-F238E27FC236}">
                <a16:creationId xmlns:a16="http://schemas.microsoft.com/office/drawing/2014/main" id="{99376A9A-143E-0874-1EB5-DCEA0FCAA7D8}"/>
              </a:ext>
            </a:extLst>
          </p:cNvPr>
          <p:cNvSpPr txBox="1"/>
          <p:nvPr/>
        </p:nvSpPr>
        <p:spPr>
          <a:xfrm>
            <a:off x="567266" y="1164926"/>
            <a:ext cx="11121151" cy="4754250"/>
          </a:xfrm>
          <a:prstGeom prst="rect">
            <a:avLst/>
          </a:prstGeom>
          <a:noFill/>
        </p:spPr>
        <p:txBody>
          <a:bodyPr wrap="square" rtlCol="0">
            <a:spAutoFit/>
          </a:bodyPr>
          <a:lstStyle/>
          <a:p>
            <a:pPr marL="0" marR="0" algn="just">
              <a:lnSpc>
                <a:spcPct val="150000"/>
              </a:lnSpc>
              <a:spcBef>
                <a:spcPts val="0"/>
              </a:spcBef>
              <a:spcAft>
                <a:spcPts val="0"/>
              </a:spcAft>
            </a:pPr>
            <a:r>
              <a:rPr lang="en-US" sz="1700" kern="1200">
                <a:solidFill>
                  <a:srgbClr val="000000"/>
                </a:solidFill>
                <a:effectLst/>
                <a:latin typeface="Times New Roman" panose="02020603050405020304" pitchFamily="18" charset="0"/>
                <a:ea typeface="STSong"/>
              </a:rPr>
              <a:t>Outlet(</a:t>
            </a:r>
            <a:r>
              <a:rPr lang="en-US" sz="1700" u="sng" kern="1200" err="1">
                <a:solidFill>
                  <a:srgbClr val="000000"/>
                </a:solidFill>
                <a:effectLst/>
                <a:latin typeface="Times New Roman" panose="02020603050405020304" pitchFamily="18" charset="0"/>
                <a:ea typeface="STSong"/>
              </a:rPr>
              <a:t>Outlet_ID</a:t>
            </a:r>
            <a:r>
              <a:rPr lang="en-US" sz="1700" kern="1200">
                <a:solidFill>
                  <a:srgbClr val="000000"/>
                </a:solidFill>
                <a:effectLst/>
                <a:latin typeface="Times New Roman" panose="02020603050405020304" pitchFamily="18" charset="0"/>
                <a:ea typeface="STSong"/>
              </a:rPr>
              <a:t>, </a:t>
            </a:r>
            <a:r>
              <a:rPr lang="en-US" sz="1700" kern="1200" err="1">
                <a:solidFill>
                  <a:srgbClr val="000000"/>
                </a:solidFill>
                <a:effectLst/>
                <a:latin typeface="Times New Roman" panose="02020603050405020304" pitchFamily="18" charset="0"/>
                <a:ea typeface="STSong"/>
              </a:rPr>
              <a:t>Outlet_Status</a:t>
            </a:r>
            <a:r>
              <a:rPr lang="en-US" sz="1700" kern="1200">
                <a:solidFill>
                  <a:srgbClr val="000000"/>
                </a:solidFill>
                <a:effectLst/>
                <a:latin typeface="Times New Roman" panose="02020603050405020304" pitchFamily="18" charset="0"/>
                <a:ea typeface="STSong"/>
              </a:rPr>
              <a:t>, </a:t>
            </a:r>
            <a:r>
              <a:rPr lang="en-US" sz="1700" kern="1200" err="1">
                <a:solidFill>
                  <a:srgbClr val="000000"/>
                </a:solidFill>
                <a:effectLst/>
                <a:latin typeface="Times New Roman" panose="02020603050405020304" pitchFamily="18" charset="0"/>
                <a:ea typeface="STSong"/>
              </a:rPr>
              <a:t>Outlet_Street</a:t>
            </a:r>
            <a:r>
              <a:rPr lang="en-US" sz="1700" kern="1200">
                <a:solidFill>
                  <a:srgbClr val="000000"/>
                </a:solidFill>
                <a:effectLst/>
                <a:latin typeface="Times New Roman" panose="02020603050405020304" pitchFamily="18" charset="0"/>
                <a:ea typeface="STSong"/>
              </a:rPr>
              <a:t>, </a:t>
            </a:r>
            <a:r>
              <a:rPr lang="en-US" sz="1700" kern="1200" err="1">
                <a:solidFill>
                  <a:srgbClr val="000000"/>
                </a:solidFill>
                <a:effectLst/>
                <a:latin typeface="Times New Roman" panose="02020603050405020304" pitchFamily="18" charset="0"/>
                <a:ea typeface="STSong"/>
              </a:rPr>
              <a:t>Outlet_City</a:t>
            </a:r>
            <a:r>
              <a:rPr lang="en-US" sz="1700" kern="1200">
                <a:solidFill>
                  <a:srgbClr val="000000"/>
                </a:solidFill>
                <a:effectLst/>
                <a:latin typeface="Times New Roman" panose="02020603050405020304" pitchFamily="18" charset="0"/>
                <a:ea typeface="STSong"/>
              </a:rPr>
              <a:t>, </a:t>
            </a:r>
            <a:r>
              <a:rPr lang="en-US" sz="1700" kern="1200" err="1">
                <a:solidFill>
                  <a:srgbClr val="000000"/>
                </a:solidFill>
                <a:effectLst/>
                <a:latin typeface="Times New Roman" panose="02020603050405020304" pitchFamily="18" charset="0"/>
                <a:ea typeface="STSong"/>
              </a:rPr>
              <a:t>Outlet_State</a:t>
            </a:r>
            <a:r>
              <a:rPr lang="en-US" sz="1700" kern="1200">
                <a:solidFill>
                  <a:srgbClr val="000000"/>
                </a:solidFill>
                <a:effectLst/>
                <a:latin typeface="Times New Roman" panose="02020603050405020304" pitchFamily="18" charset="0"/>
                <a:ea typeface="STSong"/>
              </a:rPr>
              <a:t>, </a:t>
            </a:r>
            <a:r>
              <a:rPr lang="en-US" sz="1700" kern="1200" err="1">
                <a:solidFill>
                  <a:srgbClr val="000000"/>
                </a:solidFill>
                <a:effectLst/>
                <a:latin typeface="Times New Roman" panose="02020603050405020304" pitchFamily="18" charset="0"/>
                <a:ea typeface="STSong"/>
              </a:rPr>
              <a:t>Outlet_Zip</a:t>
            </a:r>
            <a:r>
              <a:rPr lang="en-US" sz="1700" kern="1200">
                <a:solidFill>
                  <a:srgbClr val="000000"/>
                </a:solidFill>
                <a:effectLst/>
                <a:latin typeface="Times New Roman" panose="02020603050405020304" pitchFamily="18" charset="0"/>
                <a:ea typeface="STSong"/>
              </a:rPr>
              <a:t>)</a:t>
            </a:r>
            <a:endParaRPr lang="en-US" sz="1700" kern="100">
              <a:effectLst/>
              <a:latin typeface="Times New Roman" panose="02020603050405020304" pitchFamily="18" charset="0"/>
              <a:ea typeface="STSong"/>
            </a:endParaRPr>
          </a:p>
          <a:p>
            <a:pPr marL="0" marR="0" algn="just">
              <a:lnSpc>
                <a:spcPct val="150000"/>
              </a:lnSpc>
              <a:spcBef>
                <a:spcPts val="0"/>
              </a:spcBef>
              <a:spcAft>
                <a:spcPts val="0"/>
              </a:spcAft>
            </a:pPr>
            <a:r>
              <a:rPr lang="en-US" sz="1700" kern="1200">
                <a:solidFill>
                  <a:srgbClr val="000000"/>
                </a:solidFill>
                <a:effectLst/>
                <a:latin typeface="Times New Roman" panose="02020603050405020304" pitchFamily="18" charset="0"/>
                <a:ea typeface="STSong"/>
              </a:rPr>
              <a:t>Order(</a:t>
            </a:r>
            <a:r>
              <a:rPr lang="en-US" sz="1700" u="sng" kern="1200" err="1">
                <a:solidFill>
                  <a:srgbClr val="000000"/>
                </a:solidFill>
                <a:effectLst/>
                <a:latin typeface="Times New Roman" panose="02020603050405020304" pitchFamily="18" charset="0"/>
                <a:ea typeface="STSong"/>
              </a:rPr>
              <a:t>Order_ID</a:t>
            </a:r>
            <a:r>
              <a:rPr lang="en-US" sz="1700" kern="1200">
                <a:solidFill>
                  <a:srgbClr val="000000"/>
                </a:solidFill>
                <a:effectLst/>
                <a:latin typeface="Times New Roman" panose="02020603050405020304" pitchFamily="18" charset="0"/>
                <a:ea typeface="STSong"/>
              </a:rPr>
              <a:t>, </a:t>
            </a:r>
            <a:r>
              <a:rPr lang="en-US" sz="1700" kern="1200" err="1">
                <a:solidFill>
                  <a:srgbClr val="000000"/>
                </a:solidFill>
                <a:effectLst/>
                <a:latin typeface="Times New Roman" panose="02020603050405020304" pitchFamily="18" charset="0"/>
                <a:ea typeface="STSong"/>
              </a:rPr>
              <a:t>Supplier_Contact</a:t>
            </a:r>
            <a:r>
              <a:rPr lang="en-US" sz="1700" kern="1200">
                <a:solidFill>
                  <a:srgbClr val="000000"/>
                </a:solidFill>
                <a:effectLst/>
                <a:latin typeface="Times New Roman" panose="02020603050405020304" pitchFamily="18" charset="0"/>
                <a:ea typeface="STSong"/>
              </a:rPr>
              <a:t>, </a:t>
            </a:r>
            <a:r>
              <a:rPr lang="en-US" sz="1700" kern="1200" err="1">
                <a:solidFill>
                  <a:srgbClr val="000000"/>
                </a:solidFill>
                <a:effectLst/>
                <a:latin typeface="Times New Roman" panose="02020603050405020304" pitchFamily="18" charset="0"/>
                <a:ea typeface="STSong"/>
              </a:rPr>
              <a:t>Supplier_Name</a:t>
            </a:r>
            <a:r>
              <a:rPr lang="en-US" sz="1700" kern="1200">
                <a:solidFill>
                  <a:srgbClr val="000000"/>
                </a:solidFill>
                <a:effectLst/>
                <a:latin typeface="Times New Roman" panose="02020603050405020304" pitchFamily="18" charset="0"/>
                <a:ea typeface="STSong"/>
              </a:rPr>
              <a:t>, </a:t>
            </a:r>
            <a:r>
              <a:rPr lang="en-US" sz="1700" kern="1200" err="1">
                <a:solidFill>
                  <a:srgbClr val="000000"/>
                </a:solidFill>
                <a:effectLst/>
                <a:latin typeface="Times New Roman" panose="02020603050405020304" pitchFamily="18" charset="0"/>
                <a:ea typeface="STSong"/>
              </a:rPr>
              <a:t>Supplier_Street</a:t>
            </a:r>
            <a:r>
              <a:rPr lang="en-US" sz="1700" kern="1200">
                <a:solidFill>
                  <a:srgbClr val="000000"/>
                </a:solidFill>
                <a:effectLst/>
                <a:latin typeface="Times New Roman" panose="02020603050405020304" pitchFamily="18" charset="0"/>
                <a:ea typeface="STSong"/>
              </a:rPr>
              <a:t>, </a:t>
            </a:r>
            <a:r>
              <a:rPr lang="en-US" sz="1700" kern="1200" err="1">
                <a:solidFill>
                  <a:srgbClr val="000000"/>
                </a:solidFill>
                <a:effectLst/>
                <a:latin typeface="Times New Roman" panose="02020603050405020304" pitchFamily="18" charset="0"/>
                <a:ea typeface="STSong"/>
              </a:rPr>
              <a:t>Supplier_City</a:t>
            </a:r>
            <a:r>
              <a:rPr lang="en-US" sz="1700" kern="1200">
                <a:solidFill>
                  <a:srgbClr val="000000"/>
                </a:solidFill>
                <a:effectLst/>
                <a:latin typeface="Times New Roman" panose="02020603050405020304" pitchFamily="18" charset="0"/>
                <a:ea typeface="STSong"/>
              </a:rPr>
              <a:t>, </a:t>
            </a:r>
            <a:r>
              <a:rPr lang="en-US" sz="1700" kern="1200" err="1">
                <a:solidFill>
                  <a:srgbClr val="000000"/>
                </a:solidFill>
                <a:effectLst/>
                <a:latin typeface="Times New Roman" panose="02020603050405020304" pitchFamily="18" charset="0"/>
                <a:ea typeface="STSong"/>
              </a:rPr>
              <a:t>Supplier_State</a:t>
            </a:r>
            <a:r>
              <a:rPr lang="en-US" sz="1700" kern="1200">
                <a:solidFill>
                  <a:srgbClr val="000000"/>
                </a:solidFill>
                <a:effectLst/>
                <a:latin typeface="Times New Roman" panose="02020603050405020304" pitchFamily="18" charset="0"/>
                <a:ea typeface="STSong"/>
              </a:rPr>
              <a:t>, </a:t>
            </a:r>
            <a:r>
              <a:rPr lang="en-US" sz="1700" kern="1200" err="1">
                <a:solidFill>
                  <a:srgbClr val="000000"/>
                </a:solidFill>
                <a:effectLst/>
                <a:latin typeface="Times New Roman" panose="02020603050405020304" pitchFamily="18" charset="0"/>
                <a:ea typeface="STSong"/>
              </a:rPr>
              <a:t>Supplier_Zip</a:t>
            </a:r>
            <a:r>
              <a:rPr lang="en-US" sz="1700" kern="1200">
                <a:solidFill>
                  <a:srgbClr val="000000"/>
                </a:solidFill>
                <a:effectLst/>
                <a:latin typeface="Times New Roman" panose="02020603050405020304" pitchFamily="18" charset="0"/>
                <a:ea typeface="STSong"/>
              </a:rPr>
              <a:t>, </a:t>
            </a:r>
            <a:r>
              <a:rPr lang="en-US" sz="1700" kern="1200" err="1">
                <a:solidFill>
                  <a:srgbClr val="000000"/>
                </a:solidFill>
                <a:effectLst/>
                <a:latin typeface="Times New Roman" panose="02020603050405020304" pitchFamily="18" charset="0"/>
                <a:ea typeface="STSong"/>
              </a:rPr>
              <a:t>Outlet_ID</a:t>
            </a:r>
            <a:r>
              <a:rPr lang="en-US" sz="1700" kern="1200">
                <a:solidFill>
                  <a:srgbClr val="000000"/>
                </a:solidFill>
                <a:effectLst/>
                <a:latin typeface="Times New Roman" panose="02020603050405020304" pitchFamily="18" charset="0"/>
                <a:ea typeface="STSong"/>
              </a:rPr>
              <a:t>)</a:t>
            </a:r>
            <a:endParaRPr lang="en-US" sz="1700" kern="100">
              <a:effectLst/>
              <a:latin typeface="Times New Roman" panose="02020603050405020304" pitchFamily="18" charset="0"/>
              <a:ea typeface="STSong"/>
            </a:endParaRPr>
          </a:p>
          <a:p>
            <a:pPr marL="0" marR="0" algn="just">
              <a:lnSpc>
                <a:spcPct val="150000"/>
              </a:lnSpc>
              <a:spcBef>
                <a:spcPts val="0"/>
              </a:spcBef>
              <a:spcAft>
                <a:spcPts val="0"/>
              </a:spcAft>
            </a:pPr>
            <a:r>
              <a:rPr lang="en-US" sz="1700" kern="1200">
                <a:solidFill>
                  <a:srgbClr val="000000"/>
                </a:solidFill>
                <a:effectLst/>
                <a:latin typeface="Times New Roman" panose="02020603050405020304" pitchFamily="18" charset="0"/>
                <a:ea typeface="STSong"/>
              </a:rPr>
              <a:t>Material(</a:t>
            </a:r>
            <a:r>
              <a:rPr lang="en-US" sz="1700" u="sng" kern="1200" err="1">
                <a:solidFill>
                  <a:srgbClr val="000000"/>
                </a:solidFill>
                <a:effectLst/>
                <a:latin typeface="Times New Roman" panose="02020603050405020304" pitchFamily="18" charset="0"/>
                <a:ea typeface="STSong"/>
              </a:rPr>
              <a:t>Material_ID</a:t>
            </a:r>
            <a:r>
              <a:rPr lang="en-US" sz="1700" kern="1200">
                <a:solidFill>
                  <a:srgbClr val="000000"/>
                </a:solidFill>
                <a:effectLst/>
                <a:latin typeface="Times New Roman" panose="02020603050405020304" pitchFamily="18" charset="0"/>
                <a:ea typeface="STSong"/>
              </a:rPr>
              <a:t>, </a:t>
            </a:r>
            <a:r>
              <a:rPr lang="en-US" sz="1700" kern="1200" err="1">
                <a:solidFill>
                  <a:srgbClr val="000000"/>
                </a:solidFill>
                <a:effectLst/>
                <a:latin typeface="Times New Roman" panose="02020603050405020304" pitchFamily="18" charset="0"/>
                <a:ea typeface="STSong"/>
              </a:rPr>
              <a:t>Material_Name</a:t>
            </a:r>
            <a:r>
              <a:rPr lang="en-US" sz="1700" kern="1200">
                <a:solidFill>
                  <a:srgbClr val="000000"/>
                </a:solidFill>
                <a:effectLst/>
                <a:latin typeface="Times New Roman" panose="02020603050405020304" pitchFamily="18" charset="0"/>
                <a:ea typeface="STSong"/>
              </a:rPr>
              <a:t>, </a:t>
            </a:r>
            <a:r>
              <a:rPr lang="en-US" sz="1700" kern="1200" err="1">
                <a:solidFill>
                  <a:srgbClr val="000000"/>
                </a:solidFill>
                <a:effectLst/>
                <a:latin typeface="Times New Roman" panose="02020603050405020304" pitchFamily="18" charset="0"/>
                <a:ea typeface="STSong"/>
              </a:rPr>
              <a:t>Material_Value</a:t>
            </a:r>
            <a:r>
              <a:rPr lang="en-US" sz="1700" kern="1200">
                <a:solidFill>
                  <a:srgbClr val="000000"/>
                </a:solidFill>
                <a:effectLst/>
                <a:latin typeface="Times New Roman" panose="02020603050405020304" pitchFamily="18" charset="0"/>
                <a:ea typeface="STSong"/>
              </a:rPr>
              <a:t>)</a:t>
            </a:r>
            <a:endParaRPr lang="en-US" sz="1700" kern="100">
              <a:effectLst/>
              <a:latin typeface="Times New Roman" panose="02020603050405020304" pitchFamily="18" charset="0"/>
              <a:ea typeface="STSong"/>
            </a:endParaRPr>
          </a:p>
          <a:p>
            <a:pPr marL="0" marR="0" algn="just">
              <a:lnSpc>
                <a:spcPct val="150000"/>
              </a:lnSpc>
              <a:spcBef>
                <a:spcPts val="0"/>
              </a:spcBef>
              <a:spcAft>
                <a:spcPts val="0"/>
              </a:spcAft>
            </a:pPr>
            <a:r>
              <a:rPr lang="en-US" sz="1700" kern="1200">
                <a:solidFill>
                  <a:srgbClr val="000000"/>
                </a:solidFill>
                <a:effectLst/>
                <a:latin typeface="Times New Roman" panose="02020603050405020304" pitchFamily="18" charset="0"/>
                <a:ea typeface="STSong"/>
              </a:rPr>
              <a:t>Employee(</a:t>
            </a:r>
            <a:r>
              <a:rPr lang="en-US" sz="1700" u="sng" kern="1200" err="1">
                <a:solidFill>
                  <a:srgbClr val="000000"/>
                </a:solidFill>
                <a:effectLst/>
                <a:latin typeface="Times New Roman" panose="02020603050405020304" pitchFamily="18" charset="0"/>
                <a:ea typeface="STSong"/>
              </a:rPr>
              <a:t>Employee_ID</a:t>
            </a:r>
            <a:r>
              <a:rPr lang="en-US" sz="1700" kern="1200">
                <a:solidFill>
                  <a:srgbClr val="000000"/>
                </a:solidFill>
                <a:effectLst/>
                <a:latin typeface="Times New Roman" panose="02020603050405020304" pitchFamily="18" charset="0"/>
                <a:ea typeface="STSong"/>
              </a:rPr>
              <a:t>, </a:t>
            </a:r>
            <a:r>
              <a:rPr lang="en-US" sz="1700" kern="1200" err="1">
                <a:solidFill>
                  <a:srgbClr val="000000"/>
                </a:solidFill>
                <a:effectLst/>
                <a:latin typeface="Times New Roman" panose="02020603050405020304" pitchFamily="18" charset="0"/>
                <a:ea typeface="STSong"/>
              </a:rPr>
              <a:t>Employee_Name</a:t>
            </a:r>
            <a:r>
              <a:rPr lang="en-US" sz="1700" kern="1200">
                <a:solidFill>
                  <a:srgbClr val="000000"/>
                </a:solidFill>
                <a:effectLst/>
                <a:latin typeface="Times New Roman" panose="02020603050405020304" pitchFamily="18" charset="0"/>
                <a:ea typeface="STSong"/>
              </a:rPr>
              <a:t>, </a:t>
            </a:r>
            <a:r>
              <a:rPr lang="en-US" sz="1700" kern="1200" err="1">
                <a:solidFill>
                  <a:srgbClr val="000000"/>
                </a:solidFill>
                <a:effectLst/>
                <a:latin typeface="Times New Roman" panose="02020603050405020304" pitchFamily="18" charset="0"/>
                <a:ea typeface="STSong"/>
              </a:rPr>
              <a:t>Employee_HourWage</a:t>
            </a:r>
            <a:r>
              <a:rPr lang="en-US" sz="1700" kern="1200">
                <a:solidFill>
                  <a:srgbClr val="000000"/>
                </a:solidFill>
                <a:effectLst/>
                <a:latin typeface="Times New Roman" panose="02020603050405020304" pitchFamily="18" charset="0"/>
                <a:ea typeface="STSong"/>
              </a:rPr>
              <a:t>, </a:t>
            </a:r>
            <a:r>
              <a:rPr lang="en-US" sz="1700" kern="1200" err="1">
                <a:solidFill>
                  <a:srgbClr val="000000"/>
                </a:solidFill>
                <a:effectLst/>
                <a:latin typeface="Times New Roman" panose="02020603050405020304" pitchFamily="18" charset="0"/>
                <a:ea typeface="STSong"/>
              </a:rPr>
              <a:t>Employee_Status</a:t>
            </a:r>
            <a:r>
              <a:rPr lang="en-US" sz="1700" kern="1200">
                <a:solidFill>
                  <a:srgbClr val="000000"/>
                </a:solidFill>
                <a:effectLst/>
                <a:latin typeface="Times New Roman" panose="02020603050405020304" pitchFamily="18" charset="0"/>
                <a:ea typeface="STSong"/>
              </a:rPr>
              <a:t>, </a:t>
            </a:r>
            <a:r>
              <a:rPr lang="en-US" sz="1700" kern="1200" err="1">
                <a:solidFill>
                  <a:srgbClr val="000000"/>
                </a:solidFill>
                <a:effectLst/>
                <a:latin typeface="Times New Roman" panose="02020603050405020304" pitchFamily="18" charset="0"/>
                <a:ea typeface="STSong"/>
              </a:rPr>
              <a:t>Outlet_ID</a:t>
            </a:r>
            <a:r>
              <a:rPr lang="en-US" sz="1700" kern="1200">
                <a:solidFill>
                  <a:srgbClr val="000000"/>
                </a:solidFill>
                <a:effectLst/>
                <a:latin typeface="Times New Roman" panose="02020603050405020304" pitchFamily="18" charset="0"/>
                <a:ea typeface="STSong"/>
              </a:rPr>
              <a:t>)</a:t>
            </a:r>
            <a:endParaRPr lang="en-US" sz="1700" kern="100">
              <a:effectLst/>
              <a:latin typeface="Times New Roman" panose="02020603050405020304" pitchFamily="18" charset="0"/>
              <a:ea typeface="STSong"/>
            </a:endParaRPr>
          </a:p>
          <a:p>
            <a:pPr marL="0" marR="0" algn="just">
              <a:lnSpc>
                <a:spcPct val="150000"/>
              </a:lnSpc>
              <a:spcBef>
                <a:spcPts val="0"/>
              </a:spcBef>
              <a:spcAft>
                <a:spcPts val="0"/>
              </a:spcAft>
            </a:pPr>
            <a:r>
              <a:rPr lang="en-US" sz="1700" kern="1200">
                <a:solidFill>
                  <a:srgbClr val="000000"/>
                </a:solidFill>
                <a:effectLst/>
                <a:latin typeface="Times New Roman" panose="02020603050405020304" pitchFamily="18" charset="0"/>
                <a:ea typeface="STSong"/>
              </a:rPr>
              <a:t>Shift(</a:t>
            </a:r>
            <a:r>
              <a:rPr lang="en-US" sz="1700" u="sng" kern="1200" err="1">
                <a:solidFill>
                  <a:srgbClr val="000000"/>
                </a:solidFill>
                <a:effectLst/>
                <a:latin typeface="Times New Roman" panose="02020603050405020304" pitchFamily="18" charset="0"/>
                <a:ea typeface="STSong"/>
              </a:rPr>
              <a:t>Shift_ID</a:t>
            </a:r>
            <a:r>
              <a:rPr lang="en-US" sz="1700" kern="1200">
                <a:solidFill>
                  <a:srgbClr val="000000"/>
                </a:solidFill>
                <a:effectLst/>
                <a:latin typeface="Times New Roman" panose="02020603050405020304" pitchFamily="18" charset="0"/>
                <a:ea typeface="STSong"/>
              </a:rPr>
              <a:t>, </a:t>
            </a:r>
            <a:r>
              <a:rPr lang="en-US" sz="1700" kern="1200" err="1">
                <a:solidFill>
                  <a:srgbClr val="000000"/>
                </a:solidFill>
                <a:effectLst/>
                <a:latin typeface="Times New Roman" panose="02020603050405020304" pitchFamily="18" charset="0"/>
                <a:ea typeface="STSong"/>
              </a:rPr>
              <a:t>Shift_Date</a:t>
            </a:r>
            <a:r>
              <a:rPr lang="en-US" sz="1700" kern="1200">
                <a:solidFill>
                  <a:srgbClr val="000000"/>
                </a:solidFill>
                <a:effectLst/>
                <a:latin typeface="Times New Roman" panose="02020603050405020304" pitchFamily="18" charset="0"/>
                <a:ea typeface="STSong"/>
              </a:rPr>
              <a:t>, </a:t>
            </a:r>
            <a:r>
              <a:rPr lang="en-US" sz="1700" kern="1200" err="1">
                <a:solidFill>
                  <a:srgbClr val="000000"/>
                </a:solidFill>
                <a:effectLst/>
                <a:latin typeface="Times New Roman" panose="02020603050405020304" pitchFamily="18" charset="0"/>
                <a:ea typeface="STSong"/>
              </a:rPr>
              <a:t>Morning_Night</a:t>
            </a:r>
            <a:r>
              <a:rPr lang="en-US" sz="1700" kern="1200">
                <a:solidFill>
                  <a:srgbClr val="000000"/>
                </a:solidFill>
                <a:effectLst/>
                <a:latin typeface="Times New Roman" panose="02020603050405020304" pitchFamily="18" charset="0"/>
                <a:ea typeface="STSong"/>
              </a:rPr>
              <a:t>)</a:t>
            </a:r>
            <a:endParaRPr lang="en-US" sz="1700" kern="100">
              <a:effectLst/>
              <a:latin typeface="Times New Roman" panose="02020603050405020304" pitchFamily="18" charset="0"/>
              <a:ea typeface="STSong"/>
            </a:endParaRPr>
          </a:p>
          <a:p>
            <a:pPr marL="0" marR="0" algn="just">
              <a:lnSpc>
                <a:spcPct val="150000"/>
              </a:lnSpc>
              <a:spcBef>
                <a:spcPts val="0"/>
              </a:spcBef>
              <a:spcAft>
                <a:spcPts val="0"/>
              </a:spcAft>
            </a:pPr>
            <a:r>
              <a:rPr lang="en-US" sz="1700" kern="1200">
                <a:solidFill>
                  <a:srgbClr val="000000"/>
                </a:solidFill>
                <a:effectLst/>
                <a:latin typeface="Times New Roman" panose="02020603050405020304" pitchFamily="18" charset="0"/>
                <a:ea typeface="STSong"/>
              </a:rPr>
              <a:t>Product(</a:t>
            </a:r>
            <a:r>
              <a:rPr lang="en-US" sz="1700" u="sng" kern="1200" err="1">
                <a:solidFill>
                  <a:srgbClr val="000000"/>
                </a:solidFill>
                <a:effectLst/>
                <a:latin typeface="Times New Roman" panose="02020603050405020304" pitchFamily="18" charset="0"/>
                <a:ea typeface="STSong"/>
              </a:rPr>
              <a:t>Product_ID</a:t>
            </a:r>
            <a:r>
              <a:rPr lang="en-US" sz="1700" kern="1200">
                <a:solidFill>
                  <a:srgbClr val="000000"/>
                </a:solidFill>
                <a:effectLst/>
                <a:latin typeface="Times New Roman" panose="02020603050405020304" pitchFamily="18" charset="0"/>
                <a:ea typeface="STSong"/>
              </a:rPr>
              <a:t>, </a:t>
            </a:r>
            <a:r>
              <a:rPr lang="en-US" sz="1700" kern="1200" err="1">
                <a:solidFill>
                  <a:srgbClr val="000000"/>
                </a:solidFill>
                <a:effectLst/>
                <a:latin typeface="Times New Roman" panose="02020603050405020304" pitchFamily="18" charset="0"/>
                <a:ea typeface="STSong"/>
              </a:rPr>
              <a:t>Product_Name</a:t>
            </a:r>
            <a:r>
              <a:rPr lang="en-US" sz="1700" kern="1200">
                <a:solidFill>
                  <a:srgbClr val="000000"/>
                </a:solidFill>
                <a:effectLst/>
                <a:latin typeface="Times New Roman" panose="02020603050405020304" pitchFamily="18" charset="0"/>
                <a:ea typeface="STSong"/>
              </a:rPr>
              <a:t>, </a:t>
            </a:r>
            <a:r>
              <a:rPr lang="en-US" sz="1700" kern="1200" err="1">
                <a:solidFill>
                  <a:srgbClr val="000000"/>
                </a:solidFill>
                <a:effectLst/>
                <a:latin typeface="Times New Roman" panose="02020603050405020304" pitchFamily="18" charset="0"/>
                <a:ea typeface="STSong"/>
              </a:rPr>
              <a:t>Product_Series</a:t>
            </a:r>
            <a:r>
              <a:rPr lang="en-US" sz="1700" kern="1200">
                <a:solidFill>
                  <a:srgbClr val="000000"/>
                </a:solidFill>
                <a:effectLst/>
                <a:latin typeface="Times New Roman" panose="02020603050405020304" pitchFamily="18" charset="0"/>
                <a:ea typeface="STSong"/>
              </a:rPr>
              <a:t>, </a:t>
            </a:r>
            <a:r>
              <a:rPr lang="en-US" sz="1700" kern="1200" err="1">
                <a:solidFill>
                  <a:srgbClr val="000000"/>
                </a:solidFill>
                <a:effectLst/>
                <a:latin typeface="Times New Roman" panose="02020603050405020304" pitchFamily="18" charset="0"/>
                <a:ea typeface="STSong"/>
              </a:rPr>
              <a:t>Product_Price</a:t>
            </a:r>
            <a:r>
              <a:rPr lang="en-US" sz="1700" kern="1200">
                <a:solidFill>
                  <a:srgbClr val="000000"/>
                </a:solidFill>
                <a:effectLst/>
                <a:latin typeface="Times New Roman" panose="02020603050405020304" pitchFamily="18" charset="0"/>
                <a:ea typeface="STSong"/>
              </a:rPr>
              <a:t>)</a:t>
            </a:r>
            <a:endParaRPr lang="en-US" sz="1700" kern="100">
              <a:effectLst/>
              <a:latin typeface="Times New Roman" panose="02020603050405020304" pitchFamily="18" charset="0"/>
              <a:ea typeface="STSong"/>
            </a:endParaRPr>
          </a:p>
          <a:p>
            <a:pPr marL="0" marR="0" algn="just">
              <a:lnSpc>
                <a:spcPct val="150000"/>
              </a:lnSpc>
              <a:spcBef>
                <a:spcPts val="0"/>
              </a:spcBef>
              <a:spcAft>
                <a:spcPts val="0"/>
              </a:spcAft>
            </a:pPr>
            <a:r>
              <a:rPr lang="en-US" sz="1700" kern="1200">
                <a:solidFill>
                  <a:srgbClr val="000000"/>
                </a:solidFill>
                <a:effectLst/>
                <a:latin typeface="Times New Roman" panose="02020603050405020304" pitchFamily="18" charset="0"/>
                <a:ea typeface="STSong"/>
              </a:rPr>
              <a:t>Sale(</a:t>
            </a:r>
            <a:r>
              <a:rPr lang="en-US" sz="1700" u="sng" kern="1200" err="1">
                <a:solidFill>
                  <a:srgbClr val="000000"/>
                </a:solidFill>
                <a:effectLst/>
                <a:latin typeface="Times New Roman" panose="02020603050405020304" pitchFamily="18" charset="0"/>
                <a:ea typeface="STSong"/>
              </a:rPr>
              <a:t>Sales_ID</a:t>
            </a:r>
            <a:r>
              <a:rPr lang="en-US" sz="1700" kern="1200">
                <a:solidFill>
                  <a:srgbClr val="000000"/>
                </a:solidFill>
                <a:effectLst/>
                <a:latin typeface="Times New Roman" panose="02020603050405020304" pitchFamily="18" charset="0"/>
                <a:ea typeface="STSong"/>
              </a:rPr>
              <a:t>, </a:t>
            </a:r>
            <a:r>
              <a:rPr lang="en-US" sz="1700" kern="1200" err="1">
                <a:solidFill>
                  <a:srgbClr val="000000"/>
                </a:solidFill>
                <a:effectLst/>
                <a:latin typeface="Times New Roman" panose="02020603050405020304" pitchFamily="18" charset="0"/>
                <a:ea typeface="STSong"/>
              </a:rPr>
              <a:t>Sales_Date</a:t>
            </a:r>
            <a:r>
              <a:rPr lang="en-US" sz="1700" kern="1200">
                <a:solidFill>
                  <a:srgbClr val="000000"/>
                </a:solidFill>
                <a:effectLst/>
                <a:latin typeface="Times New Roman" panose="02020603050405020304" pitchFamily="18" charset="0"/>
                <a:ea typeface="STSong"/>
              </a:rPr>
              <a:t>, </a:t>
            </a:r>
            <a:r>
              <a:rPr lang="en-US" sz="1700" kern="1200" err="1">
                <a:solidFill>
                  <a:srgbClr val="000000"/>
                </a:solidFill>
                <a:effectLst/>
                <a:latin typeface="Times New Roman" panose="02020603050405020304" pitchFamily="18" charset="0"/>
                <a:ea typeface="STSong"/>
              </a:rPr>
              <a:t>Sales_Value</a:t>
            </a:r>
            <a:r>
              <a:rPr lang="en-US" sz="1700" kern="1200">
                <a:solidFill>
                  <a:srgbClr val="000000"/>
                </a:solidFill>
                <a:effectLst/>
                <a:latin typeface="Times New Roman" panose="02020603050405020304" pitchFamily="18" charset="0"/>
                <a:ea typeface="STSong"/>
              </a:rPr>
              <a:t>, </a:t>
            </a:r>
            <a:r>
              <a:rPr lang="en-US" sz="1700" kern="1200" err="1">
                <a:solidFill>
                  <a:srgbClr val="000000"/>
                </a:solidFill>
                <a:effectLst/>
                <a:latin typeface="Times New Roman" panose="02020603050405020304" pitchFamily="18" charset="0"/>
                <a:ea typeface="STSong"/>
              </a:rPr>
              <a:t>Outlet_ID</a:t>
            </a:r>
            <a:r>
              <a:rPr lang="en-US" sz="1700" kern="1200">
                <a:solidFill>
                  <a:srgbClr val="000000"/>
                </a:solidFill>
                <a:effectLst/>
                <a:latin typeface="Times New Roman" panose="02020603050405020304" pitchFamily="18" charset="0"/>
                <a:ea typeface="STSong"/>
              </a:rPr>
              <a:t>)</a:t>
            </a:r>
            <a:endParaRPr lang="en-US" sz="1700" kern="100">
              <a:effectLst/>
              <a:latin typeface="Times New Roman" panose="02020603050405020304" pitchFamily="18" charset="0"/>
              <a:ea typeface="STSong"/>
            </a:endParaRPr>
          </a:p>
          <a:p>
            <a:pPr marL="0" marR="0" algn="just">
              <a:lnSpc>
                <a:spcPct val="150000"/>
              </a:lnSpc>
              <a:spcBef>
                <a:spcPts val="0"/>
              </a:spcBef>
              <a:spcAft>
                <a:spcPts val="0"/>
              </a:spcAft>
            </a:pPr>
            <a:r>
              <a:rPr lang="en-US" sz="1700" i="1" kern="1200">
                <a:solidFill>
                  <a:srgbClr val="000000"/>
                </a:solidFill>
                <a:effectLst/>
                <a:latin typeface="Times New Roman" panose="02020603050405020304" pitchFamily="18" charset="0"/>
                <a:ea typeface="STSong"/>
              </a:rPr>
              <a:t>Associative Tables:</a:t>
            </a:r>
            <a:endParaRPr lang="en-US" sz="1700" kern="100">
              <a:effectLst/>
              <a:latin typeface="Times New Roman" panose="02020603050405020304" pitchFamily="18" charset="0"/>
              <a:ea typeface="STSong"/>
            </a:endParaRPr>
          </a:p>
          <a:p>
            <a:pPr marL="0" marR="0" algn="just">
              <a:lnSpc>
                <a:spcPct val="150000"/>
              </a:lnSpc>
              <a:spcBef>
                <a:spcPts val="0"/>
              </a:spcBef>
              <a:spcAft>
                <a:spcPts val="0"/>
              </a:spcAft>
            </a:pPr>
            <a:r>
              <a:rPr lang="en-US" sz="1700" kern="1200" err="1">
                <a:solidFill>
                  <a:srgbClr val="000000"/>
                </a:solidFill>
                <a:effectLst/>
                <a:latin typeface="Times New Roman" panose="02020603050405020304" pitchFamily="18" charset="0"/>
                <a:ea typeface="STSong"/>
              </a:rPr>
              <a:t>Order_Material</a:t>
            </a:r>
            <a:r>
              <a:rPr lang="en-US" sz="1700" kern="1200">
                <a:solidFill>
                  <a:srgbClr val="000000"/>
                </a:solidFill>
                <a:effectLst/>
                <a:latin typeface="Times New Roman" panose="02020603050405020304" pitchFamily="18" charset="0"/>
                <a:ea typeface="STSong"/>
              </a:rPr>
              <a:t>(</a:t>
            </a:r>
            <a:r>
              <a:rPr lang="en-US" sz="1700" u="sng" kern="1200" err="1">
                <a:solidFill>
                  <a:srgbClr val="000000"/>
                </a:solidFill>
                <a:effectLst/>
                <a:latin typeface="Times New Roman" panose="02020603050405020304" pitchFamily="18" charset="0"/>
                <a:ea typeface="STSong"/>
              </a:rPr>
              <a:t>Order_ID</a:t>
            </a:r>
            <a:r>
              <a:rPr lang="en-US" sz="1700" kern="1200">
                <a:solidFill>
                  <a:srgbClr val="000000"/>
                </a:solidFill>
                <a:effectLst/>
                <a:latin typeface="Times New Roman" panose="02020603050405020304" pitchFamily="18" charset="0"/>
                <a:ea typeface="STSong"/>
              </a:rPr>
              <a:t>, </a:t>
            </a:r>
            <a:r>
              <a:rPr lang="en-US" sz="1700" u="sng" kern="1200" err="1">
                <a:solidFill>
                  <a:srgbClr val="000000"/>
                </a:solidFill>
                <a:effectLst/>
                <a:latin typeface="Times New Roman" panose="02020603050405020304" pitchFamily="18" charset="0"/>
                <a:ea typeface="STSong"/>
              </a:rPr>
              <a:t>Material_ID</a:t>
            </a:r>
            <a:r>
              <a:rPr lang="en-US" sz="1700" kern="1200">
                <a:solidFill>
                  <a:srgbClr val="000000"/>
                </a:solidFill>
                <a:effectLst/>
                <a:latin typeface="Times New Roman" panose="02020603050405020304" pitchFamily="18" charset="0"/>
                <a:ea typeface="STSong"/>
              </a:rPr>
              <a:t>, </a:t>
            </a:r>
            <a:r>
              <a:rPr lang="en-US" sz="1700" kern="1200" err="1">
                <a:solidFill>
                  <a:srgbClr val="000000"/>
                </a:solidFill>
                <a:effectLst/>
                <a:latin typeface="Times New Roman" panose="02020603050405020304" pitchFamily="18" charset="0"/>
                <a:ea typeface="STSong"/>
              </a:rPr>
              <a:t>Material_Quantity</a:t>
            </a:r>
            <a:r>
              <a:rPr lang="en-US" sz="1700" kern="1200">
                <a:solidFill>
                  <a:srgbClr val="000000"/>
                </a:solidFill>
                <a:effectLst/>
                <a:latin typeface="Times New Roman" panose="02020603050405020304" pitchFamily="18" charset="0"/>
                <a:ea typeface="STSong"/>
              </a:rPr>
              <a:t>)</a:t>
            </a:r>
            <a:endParaRPr lang="en-US" sz="1700" kern="100">
              <a:effectLst/>
              <a:latin typeface="Times New Roman" panose="02020603050405020304" pitchFamily="18" charset="0"/>
              <a:ea typeface="STSong"/>
            </a:endParaRPr>
          </a:p>
          <a:p>
            <a:pPr marL="0" marR="0" algn="just">
              <a:lnSpc>
                <a:spcPct val="150000"/>
              </a:lnSpc>
              <a:spcBef>
                <a:spcPts val="0"/>
              </a:spcBef>
              <a:spcAft>
                <a:spcPts val="0"/>
              </a:spcAft>
            </a:pPr>
            <a:r>
              <a:rPr lang="en-US" sz="1700" kern="1200" err="1">
                <a:solidFill>
                  <a:srgbClr val="000000"/>
                </a:solidFill>
                <a:effectLst/>
                <a:latin typeface="Times New Roman" panose="02020603050405020304" pitchFamily="18" charset="0"/>
                <a:ea typeface="STSong"/>
              </a:rPr>
              <a:t>Shift_Employee</a:t>
            </a:r>
            <a:r>
              <a:rPr lang="en-US" sz="1700" kern="1200">
                <a:solidFill>
                  <a:srgbClr val="000000"/>
                </a:solidFill>
                <a:effectLst/>
                <a:latin typeface="Times New Roman" panose="02020603050405020304" pitchFamily="18" charset="0"/>
                <a:ea typeface="STSong"/>
              </a:rPr>
              <a:t>(</a:t>
            </a:r>
            <a:r>
              <a:rPr lang="en-US" sz="1700" u="sng" kern="1200" err="1">
                <a:solidFill>
                  <a:srgbClr val="000000"/>
                </a:solidFill>
                <a:effectLst/>
                <a:latin typeface="Times New Roman" panose="02020603050405020304" pitchFamily="18" charset="0"/>
                <a:ea typeface="STSong"/>
              </a:rPr>
              <a:t>Shift_ID</a:t>
            </a:r>
            <a:r>
              <a:rPr lang="en-US" sz="1700" kern="1200">
                <a:solidFill>
                  <a:srgbClr val="000000"/>
                </a:solidFill>
                <a:effectLst/>
                <a:latin typeface="Times New Roman" panose="02020603050405020304" pitchFamily="18" charset="0"/>
                <a:ea typeface="STSong"/>
              </a:rPr>
              <a:t>, </a:t>
            </a:r>
            <a:r>
              <a:rPr lang="en-US" sz="1700" u="sng" kern="1200" err="1">
                <a:solidFill>
                  <a:srgbClr val="000000"/>
                </a:solidFill>
                <a:effectLst/>
                <a:latin typeface="Times New Roman" panose="02020603050405020304" pitchFamily="18" charset="0"/>
                <a:ea typeface="STSong"/>
              </a:rPr>
              <a:t>Employee_ID</a:t>
            </a:r>
            <a:r>
              <a:rPr lang="en-US" sz="1700" kern="1200">
                <a:solidFill>
                  <a:srgbClr val="000000"/>
                </a:solidFill>
                <a:effectLst/>
                <a:latin typeface="Times New Roman" panose="02020603050405020304" pitchFamily="18" charset="0"/>
                <a:ea typeface="STSong"/>
              </a:rPr>
              <a:t>)</a:t>
            </a:r>
            <a:endParaRPr lang="en-US" sz="1700" kern="100">
              <a:effectLst/>
              <a:latin typeface="Times New Roman" panose="02020603050405020304" pitchFamily="18" charset="0"/>
              <a:ea typeface="STSong"/>
            </a:endParaRPr>
          </a:p>
          <a:p>
            <a:pPr marL="0" marR="0" algn="just">
              <a:lnSpc>
                <a:spcPct val="150000"/>
              </a:lnSpc>
              <a:spcBef>
                <a:spcPts val="0"/>
              </a:spcBef>
              <a:spcAft>
                <a:spcPts val="0"/>
              </a:spcAft>
            </a:pPr>
            <a:r>
              <a:rPr lang="en-US" sz="1700" kern="1200">
                <a:solidFill>
                  <a:srgbClr val="000000"/>
                </a:solidFill>
                <a:effectLst/>
                <a:latin typeface="Times New Roman" panose="02020603050405020304" pitchFamily="18" charset="0"/>
                <a:ea typeface="STSong"/>
              </a:rPr>
              <a:t>Menu(</a:t>
            </a:r>
            <a:r>
              <a:rPr lang="en-US" sz="1700" u="sng" kern="1200" err="1">
                <a:solidFill>
                  <a:srgbClr val="000000"/>
                </a:solidFill>
                <a:effectLst/>
                <a:latin typeface="Times New Roman" panose="02020603050405020304" pitchFamily="18" charset="0"/>
                <a:ea typeface="STSong"/>
              </a:rPr>
              <a:t>Outlet_ID</a:t>
            </a:r>
            <a:r>
              <a:rPr lang="en-US" sz="1700" kern="1200">
                <a:solidFill>
                  <a:srgbClr val="000000"/>
                </a:solidFill>
                <a:effectLst/>
                <a:latin typeface="Times New Roman" panose="02020603050405020304" pitchFamily="18" charset="0"/>
                <a:ea typeface="STSong"/>
              </a:rPr>
              <a:t>, </a:t>
            </a:r>
            <a:r>
              <a:rPr lang="en-US" sz="1700" u="sng" kern="1200" err="1">
                <a:solidFill>
                  <a:srgbClr val="000000"/>
                </a:solidFill>
                <a:effectLst/>
                <a:latin typeface="Times New Roman" panose="02020603050405020304" pitchFamily="18" charset="0"/>
                <a:ea typeface="STSong"/>
              </a:rPr>
              <a:t>Product_ID</a:t>
            </a:r>
            <a:r>
              <a:rPr lang="en-US" sz="1700" kern="1200">
                <a:solidFill>
                  <a:srgbClr val="000000"/>
                </a:solidFill>
                <a:effectLst/>
                <a:latin typeface="Times New Roman" panose="02020603050405020304" pitchFamily="18" charset="0"/>
                <a:ea typeface="STSong"/>
              </a:rPr>
              <a:t>)</a:t>
            </a:r>
            <a:endParaRPr lang="en-US" sz="1700" kern="100">
              <a:effectLst/>
              <a:latin typeface="Times New Roman" panose="02020603050405020304" pitchFamily="18" charset="0"/>
              <a:ea typeface="STSong"/>
            </a:endParaRPr>
          </a:p>
          <a:p>
            <a:pPr marL="0" marR="0" algn="just">
              <a:lnSpc>
                <a:spcPct val="150000"/>
              </a:lnSpc>
              <a:spcBef>
                <a:spcPts val="0"/>
              </a:spcBef>
              <a:spcAft>
                <a:spcPts val="0"/>
              </a:spcAft>
            </a:pPr>
            <a:r>
              <a:rPr lang="en-US" sz="1700" kern="1200" err="1">
                <a:solidFill>
                  <a:srgbClr val="000000"/>
                </a:solidFill>
                <a:effectLst/>
                <a:latin typeface="Times New Roman" panose="02020603050405020304" pitchFamily="18" charset="0"/>
                <a:ea typeface="STSong"/>
              </a:rPr>
              <a:t>Product_Sale</a:t>
            </a:r>
            <a:r>
              <a:rPr lang="en-US" sz="1700" kern="1200">
                <a:solidFill>
                  <a:srgbClr val="000000"/>
                </a:solidFill>
                <a:effectLst/>
                <a:latin typeface="Times New Roman" panose="02020603050405020304" pitchFamily="18" charset="0"/>
                <a:ea typeface="STSong"/>
              </a:rPr>
              <a:t>(</a:t>
            </a:r>
            <a:r>
              <a:rPr lang="en-US" sz="1700" u="sng" kern="1200" err="1">
                <a:solidFill>
                  <a:srgbClr val="000000"/>
                </a:solidFill>
                <a:effectLst/>
                <a:latin typeface="Times New Roman" panose="02020603050405020304" pitchFamily="18" charset="0"/>
                <a:ea typeface="STSong"/>
              </a:rPr>
              <a:t>Sales_ID</a:t>
            </a:r>
            <a:r>
              <a:rPr lang="en-US" sz="1700" kern="1200">
                <a:solidFill>
                  <a:srgbClr val="000000"/>
                </a:solidFill>
                <a:effectLst/>
                <a:latin typeface="Times New Roman" panose="02020603050405020304" pitchFamily="18" charset="0"/>
                <a:ea typeface="STSong"/>
              </a:rPr>
              <a:t>, </a:t>
            </a:r>
            <a:r>
              <a:rPr lang="en-US" sz="1700" u="sng" kern="1200" err="1">
                <a:solidFill>
                  <a:srgbClr val="000000"/>
                </a:solidFill>
                <a:effectLst/>
                <a:latin typeface="Times New Roman" panose="02020603050405020304" pitchFamily="18" charset="0"/>
                <a:ea typeface="STSong"/>
              </a:rPr>
              <a:t>Product_ID</a:t>
            </a:r>
            <a:r>
              <a:rPr lang="en-US" sz="1700" kern="1200">
                <a:solidFill>
                  <a:srgbClr val="000000"/>
                </a:solidFill>
                <a:effectLst/>
                <a:latin typeface="Times New Roman" panose="02020603050405020304" pitchFamily="18" charset="0"/>
                <a:ea typeface="STSong"/>
              </a:rPr>
              <a:t>, </a:t>
            </a:r>
            <a:r>
              <a:rPr lang="en-US" sz="1700" kern="1200" err="1">
                <a:solidFill>
                  <a:srgbClr val="000000"/>
                </a:solidFill>
                <a:effectLst/>
                <a:latin typeface="Times New Roman" panose="02020603050405020304" pitchFamily="18" charset="0"/>
                <a:ea typeface="STSong"/>
              </a:rPr>
              <a:t>Product_Quantity</a:t>
            </a:r>
            <a:r>
              <a:rPr lang="en-US" sz="1700" kern="1200">
                <a:solidFill>
                  <a:srgbClr val="000000"/>
                </a:solidFill>
                <a:effectLst/>
                <a:latin typeface="Times New Roman" panose="02020603050405020304" pitchFamily="18" charset="0"/>
                <a:ea typeface="STSong"/>
              </a:rPr>
              <a:t>)</a:t>
            </a:r>
            <a:endParaRPr lang="en-US" sz="1700" kern="100">
              <a:effectLst/>
              <a:latin typeface="Times New Roman" panose="02020603050405020304" pitchFamily="18" charset="0"/>
              <a:ea typeface="STSong"/>
            </a:endParaRPr>
          </a:p>
        </p:txBody>
      </p:sp>
      <p:cxnSp>
        <p:nvCxnSpPr>
          <p:cNvPr id="93" name="Straight Connector 92">
            <a:extLst>
              <a:ext uri="{FF2B5EF4-FFF2-40B4-BE49-F238E27FC236}">
                <a16:creationId xmlns:a16="http://schemas.microsoft.com/office/drawing/2014/main" id="{E1A15B2D-0C2D-0DB1-2920-D62730A8AED5}"/>
              </a:ext>
            </a:extLst>
          </p:cNvPr>
          <p:cNvCxnSpPr/>
          <p:nvPr/>
        </p:nvCxnSpPr>
        <p:spPr>
          <a:xfrm>
            <a:off x="10668000" y="1956619"/>
            <a:ext cx="865238"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4" name="Straight Connector 93">
            <a:extLst>
              <a:ext uri="{FF2B5EF4-FFF2-40B4-BE49-F238E27FC236}">
                <a16:creationId xmlns:a16="http://schemas.microsoft.com/office/drawing/2014/main" id="{3080529F-71A6-27C6-8013-9893A0A516B1}"/>
              </a:ext>
            </a:extLst>
          </p:cNvPr>
          <p:cNvCxnSpPr/>
          <p:nvPr/>
        </p:nvCxnSpPr>
        <p:spPr>
          <a:xfrm>
            <a:off x="8165690" y="2738283"/>
            <a:ext cx="865238"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5" name="Straight Connector 94">
            <a:extLst>
              <a:ext uri="{FF2B5EF4-FFF2-40B4-BE49-F238E27FC236}">
                <a16:creationId xmlns:a16="http://schemas.microsoft.com/office/drawing/2014/main" id="{CF6B880A-E966-CDB9-B4D3-C8A1BD6D479A}"/>
              </a:ext>
            </a:extLst>
          </p:cNvPr>
          <p:cNvCxnSpPr/>
          <p:nvPr/>
        </p:nvCxnSpPr>
        <p:spPr>
          <a:xfrm>
            <a:off x="4270354" y="3898490"/>
            <a:ext cx="865238"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6" name="Straight Connector 95">
            <a:extLst>
              <a:ext uri="{FF2B5EF4-FFF2-40B4-BE49-F238E27FC236}">
                <a16:creationId xmlns:a16="http://schemas.microsoft.com/office/drawing/2014/main" id="{3360C7B7-D37E-0815-1BC4-A8C72820D1FA}"/>
              </a:ext>
            </a:extLst>
          </p:cNvPr>
          <p:cNvCxnSpPr/>
          <p:nvPr/>
        </p:nvCxnSpPr>
        <p:spPr>
          <a:xfrm>
            <a:off x="2059858" y="4685070"/>
            <a:ext cx="865238"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7" name="Straight Connector 96">
            <a:extLst>
              <a:ext uri="{FF2B5EF4-FFF2-40B4-BE49-F238E27FC236}">
                <a16:creationId xmlns:a16="http://schemas.microsoft.com/office/drawing/2014/main" id="{79FDDF1F-AE61-07C8-0392-DCA65E876ACF}"/>
              </a:ext>
            </a:extLst>
          </p:cNvPr>
          <p:cNvCxnSpPr>
            <a:cxnSpLocks/>
          </p:cNvCxnSpPr>
          <p:nvPr/>
        </p:nvCxnSpPr>
        <p:spPr>
          <a:xfrm>
            <a:off x="2148349" y="5068528"/>
            <a:ext cx="776747"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9" name="Straight Connector 98">
            <a:extLst>
              <a:ext uri="{FF2B5EF4-FFF2-40B4-BE49-F238E27FC236}">
                <a16:creationId xmlns:a16="http://schemas.microsoft.com/office/drawing/2014/main" id="{CBEC1C56-FD72-6F87-BEDE-0321E6350BC0}"/>
              </a:ext>
            </a:extLst>
          </p:cNvPr>
          <p:cNvCxnSpPr/>
          <p:nvPr/>
        </p:nvCxnSpPr>
        <p:spPr>
          <a:xfrm>
            <a:off x="1253615" y="5461819"/>
            <a:ext cx="865238"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0" name="Straight Connector 99">
            <a:extLst>
              <a:ext uri="{FF2B5EF4-FFF2-40B4-BE49-F238E27FC236}">
                <a16:creationId xmlns:a16="http://schemas.microsoft.com/office/drawing/2014/main" id="{7E13DECC-D936-C6DC-9713-5853E80BC0AE}"/>
              </a:ext>
            </a:extLst>
          </p:cNvPr>
          <p:cNvCxnSpPr>
            <a:cxnSpLocks/>
          </p:cNvCxnSpPr>
          <p:nvPr/>
        </p:nvCxnSpPr>
        <p:spPr>
          <a:xfrm>
            <a:off x="2246671" y="5456903"/>
            <a:ext cx="978310"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2" name="Straight Connector 101">
            <a:extLst>
              <a:ext uri="{FF2B5EF4-FFF2-40B4-BE49-F238E27FC236}">
                <a16:creationId xmlns:a16="http://schemas.microsoft.com/office/drawing/2014/main" id="{B95CBF91-97C2-5B07-AD32-F6519CCB07E0}"/>
              </a:ext>
            </a:extLst>
          </p:cNvPr>
          <p:cNvCxnSpPr>
            <a:cxnSpLocks/>
          </p:cNvCxnSpPr>
          <p:nvPr/>
        </p:nvCxnSpPr>
        <p:spPr>
          <a:xfrm>
            <a:off x="3043083" y="5073445"/>
            <a:ext cx="1165123"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4" name="Straight Connector 103">
            <a:extLst>
              <a:ext uri="{FF2B5EF4-FFF2-40B4-BE49-F238E27FC236}">
                <a16:creationId xmlns:a16="http://schemas.microsoft.com/office/drawing/2014/main" id="{F1D8D9C9-D510-8C45-B23B-3E984974F119}"/>
              </a:ext>
            </a:extLst>
          </p:cNvPr>
          <p:cNvCxnSpPr>
            <a:cxnSpLocks/>
          </p:cNvCxnSpPr>
          <p:nvPr/>
        </p:nvCxnSpPr>
        <p:spPr>
          <a:xfrm>
            <a:off x="1863214" y="5845277"/>
            <a:ext cx="791496"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Connector 105">
            <a:extLst>
              <a:ext uri="{FF2B5EF4-FFF2-40B4-BE49-F238E27FC236}">
                <a16:creationId xmlns:a16="http://schemas.microsoft.com/office/drawing/2014/main" id="{B203A300-E2B6-FA82-5166-5241C9B9C117}"/>
              </a:ext>
            </a:extLst>
          </p:cNvPr>
          <p:cNvCxnSpPr>
            <a:cxnSpLocks/>
          </p:cNvCxnSpPr>
          <p:nvPr/>
        </p:nvCxnSpPr>
        <p:spPr>
          <a:xfrm>
            <a:off x="2795802" y="5840361"/>
            <a:ext cx="1005839"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8" name="Straight Connector 107">
            <a:extLst>
              <a:ext uri="{FF2B5EF4-FFF2-40B4-BE49-F238E27FC236}">
                <a16:creationId xmlns:a16="http://schemas.microsoft.com/office/drawing/2014/main" id="{6CCC684D-FF51-326C-F40C-9A51B11DCDA0}"/>
              </a:ext>
            </a:extLst>
          </p:cNvPr>
          <p:cNvCxnSpPr/>
          <p:nvPr/>
        </p:nvCxnSpPr>
        <p:spPr>
          <a:xfrm>
            <a:off x="3030889" y="4680155"/>
            <a:ext cx="1046938"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577319999"/>
      </p:ext>
    </p:extLst>
  </p:cSld>
  <p:clrMapOvr>
    <a:masterClrMapping/>
  </p:clrMapOvr>
  <p:transition>
    <p:fade/>
  </p:transition>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903B72-426E-01B6-0CCC-512F439E5740}"/>
              </a:ext>
            </a:extLst>
          </p:cNvPr>
          <p:cNvSpPr txBox="1"/>
          <p:nvPr/>
        </p:nvSpPr>
        <p:spPr>
          <a:xfrm>
            <a:off x="1804664" y="2659559"/>
            <a:ext cx="8582671" cy="769441"/>
          </a:xfrm>
          <a:prstGeom prst="rect">
            <a:avLst/>
          </a:prstGeom>
          <a:noFill/>
        </p:spPr>
        <p:txBody>
          <a:bodyPr wrap="none" rtlCol="0">
            <a:spAutoFit/>
          </a:bodyPr>
          <a:lstStyle/>
          <a:p>
            <a:r>
              <a:rPr lang="en-US" sz="4400" b="1" i="1"/>
              <a:t>DATABASE IMPLEMENTATION &amp; SQL</a:t>
            </a:r>
          </a:p>
        </p:txBody>
      </p:sp>
    </p:spTree>
    <p:extLst>
      <p:ext uri="{BB962C8B-B14F-4D97-AF65-F5344CB8AC3E}">
        <p14:creationId xmlns:p14="http://schemas.microsoft.com/office/powerpoint/2010/main" val="754752474"/>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17</Slides>
  <Notes>4</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D</vt:lpstr>
      <vt:lpstr>PowerPoint Presentation</vt:lpstr>
      <vt:lpstr>PowerPoint Presentation</vt:lpstr>
      <vt:lpstr>PowerPoint Presentation</vt:lpstr>
      <vt:lpstr>PowerPoint Presentation</vt:lpstr>
      <vt:lpstr>PowerPoint Presentation</vt:lpstr>
      <vt:lpstr>PowerPoint Presentation</vt:lpstr>
      <vt:lpstr>  </vt:lpstr>
      <vt:lpstr>  </vt:lpstr>
      <vt:lpstr>  </vt:lpstr>
      <vt:lpstr>  </vt:lpstr>
      <vt:lpstr>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Ramshetty, Rachana</dc:creator>
  <cp:revision>2</cp:revision>
  <dcterms:created xsi:type="dcterms:W3CDTF">2022-10-05T00:26:16Z</dcterms:created>
  <dcterms:modified xsi:type="dcterms:W3CDTF">2023-06-01T13:47:38Z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2023-06-01T13:47:37Z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bb439567-8935-4e7d-a5bd-500644ab902e</vt:lpwstr>
  </property>
  <property fmtid="{D5CDD505-2E9C-101B-9397-08002B2CF9AE}" pid="8" name="MSIP_Label_4044bd30-2ed7-4c9d-9d12-46200872a97b_ContentBits">
    <vt:lpwstr>0</vt:lpwstr>
  </property>
</Properties>
</file>