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CFD5-7DAF-43A5-8CB0-36F029A94B3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BD5D-0B94-41AE-ACFC-742BA941F2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3BD5D-0B94-41AE-ACFC-742BA941F28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7A4226-80D6-400B-9AED-3A41DD7DD9E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3F7601F-FA16-4CE8-848B-D498197A3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571480"/>
            <a:ext cx="2571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C++</a:t>
            </a:r>
            <a:r>
              <a:rPr lang="en-US" sz="2800" baseline="0" dirty="0" smtClean="0"/>
              <a:t> PROJECT :-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4287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BANK RECORD KEEPING SYSTEM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3500438"/>
            <a:ext cx="41214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SUBMITTED BY:-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MANDEEP (CO19370)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RHYTHEM </a:t>
            </a:r>
            <a:r>
              <a:rPr lang="en-US" sz="2800" smtClean="0"/>
              <a:t>(CO19353)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SATYAM (CO19356)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      </a:t>
            </a:r>
            <a:r>
              <a:rPr lang="en-US" sz="4400" dirty="0" smtClean="0"/>
              <a:t>INTRODUCTION</a:t>
            </a:r>
          </a:p>
          <a:p>
            <a:endParaRPr lang="en-US" sz="3200" dirty="0"/>
          </a:p>
          <a:p>
            <a:r>
              <a:rPr lang="en-US" sz="2400" dirty="0" smtClean="0"/>
              <a:t>   </a:t>
            </a:r>
            <a:r>
              <a:rPr lang="en-US" sz="3200" dirty="0" smtClean="0"/>
              <a:t>In this project we have made a simple bank record keeping  system(program) that works like a normal banking </a:t>
            </a:r>
            <a:r>
              <a:rPr lang="en-US" sz="3200" dirty="0" err="1" smtClean="0"/>
              <a:t>system.Our</a:t>
            </a:r>
            <a:r>
              <a:rPr lang="en-US" sz="3200" dirty="0"/>
              <a:t> </a:t>
            </a:r>
            <a:r>
              <a:rPr lang="en-US" sz="3200" dirty="0" smtClean="0"/>
              <a:t>Program is capable of adding new person to the system,</a:t>
            </a:r>
          </a:p>
          <a:p>
            <a:r>
              <a:rPr lang="en-US" sz="3200" dirty="0" smtClean="0"/>
              <a:t> removing a </a:t>
            </a:r>
            <a:r>
              <a:rPr lang="en-US" sz="3200" dirty="0" err="1" smtClean="0"/>
              <a:t>person,updating</a:t>
            </a:r>
            <a:r>
              <a:rPr lang="en-US" sz="3200" dirty="0" smtClean="0"/>
              <a:t> the records and checking any person’s account balance and other many simple operations.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64399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IMPORTANT CONCEPTS OF C++ USED:-</a:t>
            </a:r>
          </a:p>
          <a:p>
            <a:endParaRPr lang="en-US" sz="3600" dirty="0"/>
          </a:p>
          <a:p>
            <a:r>
              <a:rPr lang="en-US" sz="2800" dirty="0" smtClean="0"/>
              <a:t>*CONCEPT OF OBJECT AND CLASSES TO MAKE EACH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OBJECT A CUSTOMER.</a:t>
            </a:r>
          </a:p>
          <a:p>
            <a:endParaRPr lang="en-US" sz="2800" dirty="0"/>
          </a:p>
          <a:p>
            <a:r>
              <a:rPr lang="en-US" sz="2800" dirty="0" smtClean="0"/>
              <a:t>*SWITCH-CASE TO SWITCH BETWEEN VARIOUS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0PERATIONS LIKE DELETE,UPDATE,VIEWING,</a:t>
            </a:r>
          </a:p>
          <a:p>
            <a:r>
              <a:rPr lang="en-US" sz="2800" dirty="0" smtClean="0"/>
              <a:t>      </a:t>
            </a:r>
            <a:r>
              <a:rPr lang="en-US" sz="2800" dirty="0" smtClean="0"/>
              <a:t>INSERTING etc.</a:t>
            </a:r>
          </a:p>
          <a:p>
            <a:r>
              <a:rPr lang="en-US" sz="2800" dirty="0" smtClean="0"/>
              <a:t>*FILE HANDLING TO STORE ALL THE RECORDS IN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SYSTEN EVEN WHEN COMPUTER IS OFF AND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PROPER MAINTENANCE OF DATA.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42968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*VARIOUS INBUILT FUNCTIONS LIKE OPEN(),CLOSE()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AND A COUPLE OF USER DEFINED FUNCTIONS.</a:t>
            </a:r>
          </a:p>
          <a:p>
            <a:endParaRPr lang="en-US" sz="2800" dirty="0"/>
          </a:p>
          <a:p>
            <a:r>
              <a:rPr lang="en-US" sz="2800" dirty="0" smtClean="0"/>
              <a:t>*Other basic concepts of </a:t>
            </a:r>
            <a:r>
              <a:rPr lang="en-US" sz="2800" dirty="0" err="1" smtClean="0"/>
              <a:t>c++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</TotalTime>
  <Words>169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</cp:revision>
  <dcterms:created xsi:type="dcterms:W3CDTF">2020-06-08T12:29:40Z</dcterms:created>
  <dcterms:modified xsi:type="dcterms:W3CDTF">2020-06-08T12:58:27Z</dcterms:modified>
</cp:coreProperties>
</file>