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CAEE-9619-4CE6-B1CF-522996B46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34A673-5EF1-46FB-9B50-2D9CD3FC0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EBAEE-CC64-4A27-9D0E-065717E68E85}"/>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5" name="Footer Placeholder 4">
            <a:extLst>
              <a:ext uri="{FF2B5EF4-FFF2-40B4-BE49-F238E27FC236}">
                <a16:creationId xmlns:a16="http://schemas.microsoft.com/office/drawing/2014/main" id="{336127B5-C3B8-4C26-8769-5DFE8AC8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F3FC8-01A0-454E-8E9F-B628D54745D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421807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EED3D-8396-41D8-AEBF-3815DE7AA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13145-F213-4B60-95F1-79E174DBB6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EF3F2-7DB2-4D8D-86A4-3AC4FBAFAA41}"/>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5" name="Footer Placeholder 4">
            <a:extLst>
              <a:ext uri="{FF2B5EF4-FFF2-40B4-BE49-F238E27FC236}">
                <a16:creationId xmlns:a16="http://schemas.microsoft.com/office/drawing/2014/main" id="{457B8FF5-1A8F-4C84-8ABF-4456625E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FB89-6D40-4235-BE51-6F876070D9EF}"/>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8834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C7D46-6341-45A2-ADF0-CFDA0495D7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09FCE8-DB49-4C40-AEBC-538B687DBF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A4A6-3A81-4758-A4D6-3AF568182D27}"/>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5" name="Footer Placeholder 4">
            <a:extLst>
              <a:ext uri="{FF2B5EF4-FFF2-40B4-BE49-F238E27FC236}">
                <a16:creationId xmlns:a16="http://schemas.microsoft.com/office/drawing/2014/main" id="{10EC9E17-0C0E-4E3A-B2DB-59B49018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96713-D303-4F6C-BCB1-C9F1286BCDEA}"/>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87129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100E-FC2D-40BE-B9D7-34E91DD54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5FD58-44B0-4119-8A93-85E721FD07F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5FFA3-DF7A-41E3-93BE-B10127A71B8A}"/>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5" name="Footer Placeholder 4">
            <a:extLst>
              <a:ext uri="{FF2B5EF4-FFF2-40B4-BE49-F238E27FC236}">
                <a16:creationId xmlns:a16="http://schemas.microsoft.com/office/drawing/2014/main" id="{B985E5D2-113F-4501-9937-29323CF9D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51608-5F4C-4B4F-98DE-7D6B3AB7B92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446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034C-819F-4096-B533-1439FEBF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8E2F51-F390-40FA-8D4C-61E98BB68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6C91B5-4561-4CFC-9B90-514154DE3064}"/>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5" name="Footer Placeholder 4">
            <a:extLst>
              <a:ext uri="{FF2B5EF4-FFF2-40B4-BE49-F238E27FC236}">
                <a16:creationId xmlns:a16="http://schemas.microsoft.com/office/drawing/2014/main" id="{B4A4A9C7-1D92-483F-9C8B-D703E82F2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FA98B-095C-4CB6-B6A9-9B951842E66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997588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B13C-7DD2-4C82-98C9-BB48DE082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F940CA-9366-4E70-B401-212DC9CAEA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C98D21-8EB7-4611-8F7D-7F8B5360F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B343C-2A21-4F7D-AC68-6B87F3FBFE8B}"/>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6" name="Footer Placeholder 5">
            <a:extLst>
              <a:ext uri="{FF2B5EF4-FFF2-40B4-BE49-F238E27FC236}">
                <a16:creationId xmlns:a16="http://schemas.microsoft.com/office/drawing/2014/main" id="{853E8041-D938-410A-908B-F15F43E77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974B7-F4BD-4DA8-9E68-52641CB1EB97}"/>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268786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AE3E-6EEA-4AA7-B75C-2F4EDCBEE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ADFA4A-D76D-47DA-BC8F-3E0691D20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9AAB59-9104-4FA5-803E-116A29536F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2701B9-9E52-4667-9722-98E7027B99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8E5084-85B1-452A-A7F1-B47745D524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619A1-3DB5-4DF3-8EA4-40F16E1079A3}"/>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8" name="Footer Placeholder 7">
            <a:extLst>
              <a:ext uri="{FF2B5EF4-FFF2-40B4-BE49-F238E27FC236}">
                <a16:creationId xmlns:a16="http://schemas.microsoft.com/office/drawing/2014/main" id="{17C130CC-06E3-4ABD-9D0C-F0DABA0AF6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94291-22CF-459A-B63B-130D0A7D4EB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6686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FA5B-009B-4DCB-BFAD-4B83223D74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24EE9B-B9B9-435D-930E-787B27D70598}"/>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4" name="Footer Placeholder 3">
            <a:extLst>
              <a:ext uri="{FF2B5EF4-FFF2-40B4-BE49-F238E27FC236}">
                <a16:creationId xmlns:a16="http://schemas.microsoft.com/office/drawing/2014/main" id="{4DD744C1-DBC5-4362-ABBA-F2C6689C9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C9D98-1973-4F0B-8C0D-DE98E896D4A9}"/>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65304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8B77C2-EF83-4275-A93C-391A8DAA0DA3}"/>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3" name="Footer Placeholder 2">
            <a:extLst>
              <a:ext uri="{FF2B5EF4-FFF2-40B4-BE49-F238E27FC236}">
                <a16:creationId xmlns:a16="http://schemas.microsoft.com/office/drawing/2014/main" id="{09346AA0-FB09-4861-8B7F-69AF6B6B6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4EFC57-563E-4B3C-9CA3-85DE343337E2}"/>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85270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5C65-39FC-4F29-BF18-F8B801014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A624C0-F2E1-4204-938C-8D21A2102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F076AE-5D16-4BBE-ACB1-425707590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C3071-CC0B-4864-8AD4-0DEB54AB7944}"/>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6" name="Footer Placeholder 5">
            <a:extLst>
              <a:ext uri="{FF2B5EF4-FFF2-40B4-BE49-F238E27FC236}">
                <a16:creationId xmlns:a16="http://schemas.microsoft.com/office/drawing/2014/main" id="{1EBA3F37-503C-479D-A326-91889A7A5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BF16-9367-41BC-BCD5-9F0FDEB74B2D}"/>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1191057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7D7B-FBAF-4C1E-A7F4-ABD7D760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1DFE6-CC7F-4E62-A00B-C693C33BBC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AEFB04-E555-435C-A2A0-9E09A7CBC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DFAE3B-584C-449B-B2C0-4B8CC9933AE0}"/>
              </a:ext>
            </a:extLst>
          </p:cNvPr>
          <p:cNvSpPr>
            <a:spLocks noGrp="1"/>
          </p:cNvSpPr>
          <p:nvPr>
            <p:ph type="dt" sz="half" idx="10"/>
          </p:nvPr>
        </p:nvSpPr>
        <p:spPr/>
        <p:txBody>
          <a:bodyPr/>
          <a:lstStyle/>
          <a:p>
            <a:fld id="{2F59B36B-A8DA-4A94-B313-FD28DB1827DB}" type="datetimeFigureOut">
              <a:rPr lang="en-US" smtClean="0"/>
              <a:t>12/31/2019</a:t>
            </a:fld>
            <a:endParaRPr lang="en-US"/>
          </a:p>
        </p:txBody>
      </p:sp>
      <p:sp>
        <p:nvSpPr>
          <p:cNvPr id="6" name="Footer Placeholder 5">
            <a:extLst>
              <a:ext uri="{FF2B5EF4-FFF2-40B4-BE49-F238E27FC236}">
                <a16:creationId xmlns:a16="http://schemas.microsoft.com/office/drawing/2014/main" id="{587FBAB4-ED5D-490E-80A1-3FF5C7904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E9E70-2780-40A0-9EA2-D5FFD5D4046C}"/>
              </a:ext>
            </a:extLst>
          </p:cNvPr>
          <p:cNvSpPr>
            <a:spLocks noGrp="1"/>
          </p:cNvSpPr>
          <p:nvPr>
            <p:ph type="sldNum" sz="quarter" idx="12"/>
          </p:nvPr>
        </p:nvSpPr>
        <p:spPr/>
        <p:txBody>
          <a:bodyPr/>
          <a:lstStyle/>
          <a:p>
            <a:fld id="{750FB326-FE97-489C-96E8-A0B2B51C7CCC}" type="slidenum">
              <a:rPr lang="en-US" smtClean="0"/>
              <a:t>‹#›</a:t>
            </a:fld>
            <a:endParaRPr lang="en-US"/>
          </a:p>
        </p:txBody>
      </p:sp>
    </p:spTree>
    <p:extLst>
      <p:ext uri="{BB962C8B-B14F-4D97-AF65-F5344CB8AC3E}">
        <p14:creationId xmlns:p14="http://schemas.microsoft.com/office/powerpoint/2010/main" val="386467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EF95C8-04DD-4C84-8DD3-2967DA400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2BA1D-0874-4C17-9524-E05832D54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B754A-9EEA-4A8A-AA3F-FDA04010D4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36B-A8DA-4A94-B313-FD28DB1827DB}" type="datetimeFigureOut">
              <a:rPr lang="en-US" smtClean="0"/>
              <a:t>12/31/2019</a:t>
            </a:fld>
            <a:endParaRPr lang="en-US"/>
          </a:p>
        </p:txBody>
      </p:sp>
      <p:sp>
        <p:nvSpPr>
          <p:cNvPr id="5" name="Footer Placeholder 4">
            <a:extLst>
              <a:ext uri="{FF2B5EF4-FFF2-40B4-BE49-F238E27FC236}">
                <a16:creationId xmlns:a16="http://schemas.microsoft.com/office/drawing/2014/main" id="{BB18E826-32D6-44AF-8C83-B5888E9BD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EA04D1-6A0A-4B9E-A251-EE58DDE35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FB326-FE97-489C-96E8-A0B2B51C7CCC}" type="slidenum">
              <a:rPr lang="en-US" smtClean="0"/>
              <a:t>‹#›</a:t>
            </a:fld>
            <a:endParaRPr lang="en-US"/>
          </a:p>
        </p:txBody>
      </p:sp>
    </p:spTree>
    <p:extLst>
      <p:ext uri="{BB962C8B-B14F-4D97-AF65-F5344CB8AC3E}">
        <p14:creationId xmlns:p14="http://schemas.microsoft.com/office/powerpoint/2010/main" val="64735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E76-4532-4A94-A95B-B08F4A658427}"/>
              </a:ext>
            </a:extLst>
          </p:cNvPr>
          <p:cNvSpPr>
            <a:spLocks noGrp="1"/>
          </p:cNvSpPr>
          <p:nvPr>
            <p:ph type="ctrTitle"/>
          </p:nvPr>
        </p:nvSpPr>
        <p:spPr/>
        <p:txBody>
          <a:bodyPr/>
          <a:lstStyle/>
          <a:p>
            <a:r>
              <a:rPr lang="en-US" b="1" dirty="0"/>
              <a:t>Capstone Project</a:t>
            </a:r>
            <a:endParaRPr lang="en-US" dirty="0"/>
          </a:p>
        </p:txBody>
      </p:sp>
      <p:sp>
        <p:nvSpPr>
          <p:cNvPr id="3" name="Subtitle 2">
            <a:extLst>
              <a:ext uri="{FF2B5EF4-FFF2-40B4-BE49-F238E27FC236}">
                <a16:creationId xmlns:a16="http://schemas.microsoft.com/office/drawing/2014/main" id="{27F97697-AE67-4729-9166-1212E3B283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04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76798-0ED3-4F8C-B3F7-9C107C8DC81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A640C6-8E92-4029-AB4B-1F8A7E39A0DF}"/>
              </a:ext>
            </a:extLst>
          </p:cNvPr>
          <p:cNvSpPr>
            <a:spLocks noGrp="1"/>
          </p:cNvSpPr>
          <p:nvPr>
            <p:ph idx="1"/>
          </p:nvPr>
        </p:nvSpPr>
        <p:spPr/>
        <p:txBody>
          <a:bodyPr>
            <a:normAutofit/>
          </a:bodyPr>
          <a:lstStyle/>
          <a:p>
            <a:endParaRPr lang="en-US" dirty="0"/>
          </a:p>
          <a:p>
            <a:r>
              <a:rPr lang="en-US" dirty="0"/>
              <a:t>ABC is a company based in Toronto for organizing events, currently it works on a project to organize an event for 5 days for a group of photographers from all over the </a:t>
            </a:r>
            <a:r>
              <a:rPr lang="en-US" dirty="0" err="1"/>
              <a:t>world.The</a:t>
            </a:r>
            <a:r>
              <a:rPr lang="en-US" dirty="0"/>
              <a:t> company has to put a good program, including a hotel of residence, a hall for meetings, places of landscape to visit, stores for shopping, restaurants and cafes. So the company’s purpose is to make a list of places of landscape in Toronto, including the nearest restaurants, cafes, and shopping stores for each place</a:t>
            </a:r>
            <a:br>
              <a:rPr lang="en-US" dirty="0"/>
            </a:br>
            <a:endParaRPr lang="en-US" dirty="0"/>
          </a:p>
        </p:txBody>
      </p:sp>
    </p:spTree>
    <p:extLst>
      <p:ext uri="{BB962C8B-B14F-4D97-AF65-F5344CB8AC3E}">
        <p14:creationId xmlns:p14="http://schemas.microsoft.com/office/powerpoint/2010/main" val="286143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63A4-D554-4F0F-9A38-AA0557EB9FE9}"/>
              </a:ext>
            </a:extLst>
          </p:cNvPr>
          <p:cNvSpPr>
            <a:spLocks noGrp="1"/>
          </p:cNvSpPr>
          <p:nvPr>
            <p:ph type="title"/>
          </p:nvPr>
        </p:nvSpPr>
        <p:spPr/>
        <p:txBody>
          <a:bodyPr/>
          <a:lstStyle/>
          <a:p>
            <a:r>
              <a:rPr lang="en-US" b="1" dirty="0"/>
              <a:t>Data</a:t>
            </a:r>
            <a:br>
              <a:rPr lang="en-US" b="1" dirty="0"/>
            </a:br>
            <a:endParaRPr lang="en-US" dirty="0"/>
          </a:p>
        </p:txBody>
      </p:sp>
      <p:sp>
        <p:nvSpPr>
          <p:cNvPr id="3" name="Content Placeholder 2">
            <a:extLst>
              <a:ext uri="{FF2B5EF4-FFF2-40B4-BE49-F238E27FC236}">
                <a16:creationId xmlns:a16="http://schemas.microsoft.com/office/drawing/2014/main" id="{1D94F5E6-F7F8-44FF-9A4F-EBBBED9743E9}"/>
              </a:ext>
            </a:extLst>
          </p:cNvPr>
          <p:cNvSpPr>
            <a:spLocks noGrp="1"/>
          </p:cNvSpPr>
          <p:nvPr>
            <p:ph idx="1"/>
          </p:nvPr>
        </p:nvSpPr>
        <p:spPr/>
        <p:txBody>
          <a:bodyPr/>
          <a:lstStyle/>
          <a:p>
            <a:r>
              <a:rPr lang="en-US" dirty="0"/>
              <a:t>The data used in this project is provided by Foursquare location data. The data are grouped by landscape area, and each area included the information about this area and all information about restaurants, cafes, and stores which in this area.</a:t>
            </a:r>
          </a:p>
          <a:p>
            <a:endParaRPr lang="en-US" dirty="0"/>
          </a:p>
        </p:txBody>
      </p:sp>
    </p:spTree>
    <p:extLst>
      <p:ext uri="{BB962C8B-B14F-4D97-AF65-F5344CB8AC3E}">
        <p14:creationId xmlns:p14="http://schemas.microsoft.com/office/powerpoint/2010/main" val="25037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CFA6-9CAA-45CC-A09F-A7E04B1E387B}"/>
              </a:ext>
            </a:extLst>
          </p:cNvPr>
          <p:cNvSpPr>
            <a:spLocks noGrp="1"/>
          </p:cNvSpPr>
          <p:nvPr>
            <p:ph type="title"/>
          </p:nvPr>
        </p:nvSpPr>
        <p:spPr/>
        <p:txBody>
          <a:bodyPr/>
          <a:lstStyle/>
          <a:p>
            <a:r>
              <a:rPr lang="en-US" b="1" dirty="0"/>
              <a:t>Methodology</a:t>
            </a:r>
            <a:br>
              <a:rPr lang="en-US" b="1" dirty="0"/>
            </a:br>
            <a:endParaRPr lang="en-US" dirty="0"/>
          </a:p>
        </p:txBody>
      </p:sp>
      <p:sp>
        <p:nvSpPr>
          <p:cNvPr id="3" name="Content Placeholder 2">
            <a:extLst>
              <a:ext uri="{FF2B5EF4-FFF2-40B4-BE49-F238E27FC236}">
                <a16:creationId xmlns:a16="http://schemas.microsoft.com/office/drawing/2014/main" id="{C56E4322-EA45-4A38-9CA7-B31D22882841}"/>
              </a:ext>
            </a:extLst>
          </p:cNvPr>
          <p:cNvSpPr>
            <a:spLocks noGrp="1"/>
          </p:cNvSpPr>
          <p:nvPr>
            <p:ph idx="1"/>
          </p:nvPr>
        </p:nvSpPr>
        <p:spPr/>
        <p:txBody>
          <a:bodyPr/>
          <a:lstStyle/>
          <a:p>
            <a:r>
              <a:rPr lang="en-US" dirty="0"/>
              <a:t>Basic skills from week 3 lab</a:t>
            </a:r>
          </a:p>
          <a:p>
            <a:r>
              <a:rPr lang="en-US" dirty="0"/>
              <a:t>Majorly relied on Foursquare API</a:t>
            </a:r>
          </a:p>
        </p:txBody>
      </p:sp>
    </p:spTree>
    <p:extLst>
      <p:ext uri="{BB962C8B-B14F-4D97-AF65-F5344CB8AC3E}">
        <p14:creationId xmlns:p14="http://schemas.microsoft.com/office/powerpoint/2010/main" val="374324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  : Hotel Map</a:t>
            </a:r>
          </a:p>
        </p:txBody>
      </p:sp>
      <p:pic>
        <p:nvPicPr>
          <p:cNvPr id="4" name="Picture 3">
            <a:extLst>
              <a:ext uri="{FF2B5EF4-FFF2-40B4-BE49-F238E27FC236}">
                <a16:creationId xmlns:a16="http://schemas.microsoft.com/office/drawing/2014/main" id="{6EFAC281-A57F-4270-93A0-F45ECC4491E6}"/>
              </a:ext>
            </a:extLst>
          </p:cNvPr>
          <p:cNvPicPr>
            <a:picLocks noChangeAspect="1"/>
          </p:cNvPicPr>
          <p:nvPr/>
        </p:nvPicPr>
        <p:blipFill rotWithShape="1">
          <a:blip r:embed="rId2"/>
          <a:srcRect l="17654" t="24641" r="8500" b="5302"/>
          <a:stretch/>
        </p:blipFill>
        <p:spPr>
          <a:xfrm>
            <a:off x="838200" y="1521876"/>
            <a:ext cx="9003324" cy="4802187"/>
          </a:xfrm>
          <a:prstGeom prst="rect">
            <a:avLst/>
          </a:prstGeom>
        </p:spPr>
      </p:pic>
    </p:spTree>
    <p:extLst>
      <p:ext uri="{BB962C8B-B14F-4D97-AF65-F5344CB8AC3E}">
        <p14:creationId xmlns:p14="http://schemas.microsoft.com/office/powerpoint/2010/main" val="3127583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AC26-E64D-4750-B03D-89098A72D5D0}"/>
              </a:ext>
            </a:extLst>
          </p:cNvPr>
          <p:cNvSpPr>
            <a:spLocks noGrp="1"/>
          </p:cNvSpPr>
          <p:nvPr>
            <p:ph type="title"/>
          </p:nvPr>
        </p:nvSpPr>
        <p:spPr/>
        <p:txBody>
          <a:bodyPr/>
          <a:lstStyle/>
          <a:p>
            <a:r>
              <a:rPr lang="en-US" dirty="0"/>
              <a:t>Results : Park Map</a:t>
            </a:r>
          </a:p>
        </p:txBody>
      </p:sp>
      <p:pic>
        <p:nvPicPr>
          <p:cNvPr id="3" name="Picture 2">
            <a:extLst>
              <a:ext uri="{FF2B5EF4-FFF2-40B4-BE49-F238E27FC236}">
                <a16:creationId xmlns:a16="http://schemas.microsoft.com/office/drawing/2014/main" id="{5A1AD966-4004-4626-814F-82E627D5FAA9}"/>
              </a:ext>
            </a:extLst>
          </p:cNvPr>
          <p:cNvPicPr>
            <a:picLocks noChangeAspect="1"/>
          </p:cNvPicPr>
          <p:nvPr/>
        </p:nvPicPr>
        <p:blipFill rotWithShape="1">
          <a:blip r:embed="rId2"/>
          <a:srcRect l="19279" t="24641" r="10692" b="5302"/>
          <a:stretch/>
        </p:blipFill>
        <p:spPr>
          <a:xfrm>
            <a:off x="838200" y="1507807"/>
            <a:ext cx="8537918" cy="4802187"/>
          </a:xfrm>
          <a:prstGeom prst="rect">
            <a:avLst/>
          </a:prstGeom>
        </p:spPr>
      </p:pic>
    </p:spTree>
    <p:extLst>
      <p:ext uri="{BB962C8B-B14F-4D97-AF65-F5344CB8AC3E}">
        <p14:creationId xmlns:p14="http://schemas.microsoft.com/office/powerpoint/2010/main" val="806809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170</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Capstone Project</vt:lpstr>
      <vt:lpstr>Introduction</vt:lpstr>
      <vt:lpstr>Data </vt:lpstr>
      <vt:lpstr>Methodology </vt:lpstr>
      <vt:lpstr>Results  : Hotel Map</vt:lpstr>
      <vt:lpstr>Results : Park 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Mandeep Singh</cp:lastModifiedBy>
  <cp:revision>4</cp:revision>
  <dcterms:created xsi:type="dcterms:W3CDTF">2018-12-27T16:20:20Z</dcterms:created>
  <dcterms:modified xsi:type="dcterms:W3CDTF">2019-12-31T03:17:06Z</dcterms:modified>
</cp:coreProperties>
</file>