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79" r:id="rId7"/>
    <p:sldId id="280" r:id="rId8"/>
    <p:sldId id="266" r:id="rId9"/>
    <p:sldId id="269" r:id="rId10"/>
    <p:sldId id="278" r:id="rId11"/>
    <p:sldId id="267" r:id="rId12"/>
    <p:sldId id="268" r:id="rId13"/>
    <p:sldId id="262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63" r:id="rId22"/>
    <p:sldId id="276" r:id="rId23"/>
    <p:sldId id="26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3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3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75814-5EB8-4440-90DC-FFC8B8ADE33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985EFF-CFF3-4141-BAA9-04388DD0E68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3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deep609/RedditSentimentAnalysi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77" y="88777"/>
            <a:ext cx="11066903" cy="4236335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Reddit</a:t>
            </a:r>
            <a:r>
              <a:rPr lang="en-IN" dirty="0" smtClean="0"/>
              <a:t> Sentiment Analysis </a:t>
            </a:r>
            <a:br>
              <a:rPr lang="en-IN" dirty="0" smtClean="0"/>
            </a:br>
            <a:r>
              <a:rPr lang="en-IN" dirty="0"/>
              <a:t>#4 Sentiment Analysis // Azure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-Submitted by:- Mandeep </a:t>
            </a:r>
            <a:r>
              <a:rPr lang="en-IN" dirty="0" err="1" smtClean="0"/>
              <a:t>singh</a:t>
            </a:r>
            <a:r>
              <a:rPr lang="en-IN" dirty="0" smtClean="0"/>
              <a:t> sawhney</a:t>
            </a:r>
          </a:p>
          <a:p>
            <a:r>
              <a:rPr lang="en-IN" dirty="0" smtClean="0"/>
              <a:t>-Student id:- 200557021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2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1: </a:t>
            </a:r>
            <a:r>
              <a:rPr lang="en-IN" dirty="0" err="1" smtClean="0"/>
              <a:t>Reddit</a:t>
            </a:r>
            <a:r>
              <a:rPr lang="en-IN" dirty="0" smtClean="0"/>
              <a:t> </a:t>
            </a:r>
            <a:r>
              <a:rPr lang="en-IN" dirty="0" smtClean="0"/>
              <a:t>connection through API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11" y="1846263"/>
            <a:ext cx="9423904" cy="4022725"/>
          </a:xfrm>
        </p:spPr>
      </p:pic>
    </p:spTree>
    <p:extLst>
      <p:ext uri="{BB962C8B-B14F-4D97-AF65-F5344CB8AC3E}">
        <p14:creationId xmlns:p14="http://schemas.microsoft.com/office/powerpoint/2010/main" val="106266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2: Data </a:t>
            </a:r>
            <a:r>
              <a:rPr lang="en-IN" dirty="0" smtClean="0"/>
              <a:t>Cleaning (Removing Punctuations)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9368"/>
            <a:ext cx="10058400" cy="3776515"/>
          </a:xfrm>
        </p:spPr>
      </p:pic>
    </p:spTree>
    <p:extLst>
      <p:ext uri="{BB962C8B-B14F-4D97-AF65-F5344CB8AC3E}">
        <p14:creationId xmlns:p14="http://schemas.microsoft.com/office/powerpoint/2010/main" val="41547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Saving CSV file to continue with next steps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4429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#4. Data Storage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8070" y="2081355"/>
            <a:ext cx="106975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Data Storage Service</a:t>
            </a:r>
            <a:r>
              <a:rPr lang="en-IN" altLang="en-US" dirty="0">
                <a:solidFill>
                  <a:schemeClr val="tx1"/>
                </a:solidFill>
              </a:rPr>
              <a:t>: </a:t>
            </a:r>
            <a:r>
              <a:rPr lang="en-IN" altLang="en-US" b="1" dirty="0">
                <a:solidFill>
                  <a:schemeClr val="tx1"/>
                </a:solidFill>
              </a:rPr>
              <a:t>Azure Blob </a:t>
            </a:r>
            <a:r>
              <a:rPr lang="en-IN" altLang="en-US" b="1" dirty="0" smtClean="0">
                <a:solidFill>
                  <a:schemeClr val="tx1"/>
                </a:solidFill>
              </a:rPr>
              <a:t>Storage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Steps: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Created </a:t>
            </a:r>
            <a:r>
              <a:rPr lang="en-IN" altLang="en-US" dirty="0">
                <a:solidFill>
                  <a:schemeClr val="tx1"/>
                </a:solidFill>
              </a:rPr>
              <a:t>a storage account on Azure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Created </a:t>
            </a:r>
            <a:r>
              <a:rPr lang="en-IN" altLang="en-US" dirty="0">
                <a:solidFill>
                  <a:schemeClr val="tx1"/>
                </a:solidFill>
              </a:rPr>
              <a:t>a container within the storage account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Uploaded </a:t>
            </a:r>
            <a:r>
              <a:rPr lang="en-IN" altLang="en-US" dirty="0">
                <a:solidFill>
                  <a:schemeClr val="tx1"/>
                </a:solidFill>
              </a:rPr>
              <a:t>the CSV file to the container.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822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1" u="sng" dirty="0" smtClean="0"/>
              <a:t>UPLOADING THE SAVED CSV FILE TO AZURE BLOB STORAGE SCREENSHOT</a:t>
            </a:r>
            <a:endParaRPr lang="en-IN" sz="4000" b="1" i="1" u="sng" dirty="0"/>
          </a:p>
        </p:txBody>
      </p:sp>
    </p:spTree>
    <p:extLst>
      <p:ext uri="{BB962C8B-B14F-4D97-AF65-F5344CB8AC3E}">
        <p14:creationId xmlns:p14="http://schemas.microsoft.com/office/powerpoint/2010/main" val="335040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 of the csv file uploaded in the sentiment container(blob storage)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57" y="1846263"/>
            <a:ext cx="7136612" cy="4022725"/>
          </a:xfrm>
        </p:spPr>
      </p:pic>
    </p:spTree>
    <p:extLst>
      <p:ext uri="{BB962C8B-B14F-4D97-AF65-F5344CB8AC3E}">
        <p14:creationId xmlns:p14="http://schemas.microsoft.com/office/powerpoint/2010/main" val="347426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#5. Data Ingestion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8070" y="1927468"/>
            <a:ext cx="106975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>
                <a:solidFill>
                  <a:schemeClr val="tx1"/>
                </a:solidFill>
              </a:rPr>
              <a:t>Data </a:t>
            </a:r>
            <a:r>
              <a:rPr lang="en-IN" altLang="en-US" dirty="0" smtClean="0">
                <a:solidFill>
                  <a:schemeClr val="tx1"/>
                </a:solidFill>
              </a:rPr>
              <a:t>Ingestion Service</a:t>
            </a:r>
            <a:r>
              <a:rPr lang="en-IN" altLang="en-US" dirty="0">
                <a:solidFill>
                  <a:schemeClr val="tx1"/>
                </a:solidFill>
              </a:rPr>
              <a:t>: </a:t>
            </a:r>
            <a:r>
              <a:rPr lang="en-IN" altLang="en-US" b="1" dirty="0">
                <a:solidFill>
                  <a:schemeClr val="tx1"/>
                </a:solidFill>
              </a:rPr>
              <a:t>Azure Data Factory (ADF</a:t>
            </a:r>
            <a:r>
              <a:rPr lang="en-IN" altLang="en-US" b="1" dirty="0" smtClean="0">
                <a:solidFill>
                  <a:schemeClr val="tx1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Steps: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Create </a:t>
            </a:r>
            <a:r>
              <a:rPr lang="en-IN" altLang="en-US" dirty="0">
                <a:solidFill>
                  <a:schemeClr val="tx1"/>
                </a:solidFill>
              </a:rPr>
              <a:t>a pipeline in ADF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Configured </a:t>
            </a:r>
            <a:r>
              <a:rPr lang="en-IN" altLang="en-US" dirty="0">
                <a:solidFill>
                  <a:schemeClr val="tx1"/>
                </a:solidFill>
              </a:rPr>
              <a:t>the pipeline to read data from Blob Storage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Set </a:t>
            </a:r>
            <a:r>
              <a:rPr lang="en-IN" altLang="en-US" dirty="0">
                <a:solidFill>
                  <a:schemeClr val="tx1"/>
                </a:solidFill>
              </a:rPr>
              <a:t>up the destination as SQL Server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Ran </a:t>
            </a:r>
            <a:r>
              <a:rPr lang="en-IN" altLang="en-US" dirty="0">
                <a:solidFill>
                  <a:schemeClr val="tx1"/>
                </a:solidFill>
              </a:rPr>
              <a:t>the pipeline to transfer data.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244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1" u="sng" dirty="0" smtClean="0"/>
              <a:t>CREATION OF DATA FACTORY AND PIPELINE TO FEED THE SQL DATABASE SCREENSHOTS</a:t>
            </a:r>
            <a:endParaRPr lang="en-IN" sz="4000" b="1" i="1" u="sng" dirty="0"/>
          </a:p>
        </p:txBody>
      </p:sp>
    </p:spTree>
    <p:extLst>
      <p:ext uri="{BB962C8B-B14F-4D97-AF65-F5344CB8AC3E}">
        <p14:creationId xmlns:p14="http://schemas.microsoft.com/office/powerpoint/2010/main" val="423247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 of the base data factory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41854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 of the pipeline to feed the </a:t>
            </a:r>
            <a:r>
              <a:rPr lang="en-IN" dirty="0" err="1" smtClean="0"/>
              <a:t>sql</a:t>
            </a:r>
            <a:r>
              <a:rPr lang="en-IN" dirty="0" smtClean="0"/>
              <a:t> database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690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</a:t>
            </a:r>
            <a:r>
              <a:rPr lang="en-IN" b="1" dirty="0" smtClean="0"/>
              <a:t>1. </a:t>
            </a:r>
            <a:r>
              <a:rPr lang="en-IN" b="1" dirty="0"/>
              <a:t>Tools </a:t>
            </a:r>
            <a:r>
              <a:rPr lang="en-IN" b="1" dirty="0" smtClean="0"/>
              <a:t>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/>
              <a:t>Source: </a:t>
            </a:r>
            <a:r>
              <a:rPr lang="en-IN" b="1" dirty="0" err="1"/>
              <a:t>Reddit</a:t>
            </a:r>
            <a:endParaRPr lang="en-IN" b="1" dirty="0"/>
          </a:p>
          <a:p>
            <a:r>
              <a:rPr lang="en-IN" dirty="0"/>
              <a:t>Data Storage: </a:t>
            </a:r>
            <a:r>
              <a:rPr lang="en-IN" b="1" dirty="0"/>
              <a:t>Azure Blob Storage</a:t>
            </a:r>
          </a:p>
          <a:p>
            <a:r>
              <a:rPr lang="en-IN" dirty="0"/>
              <a:t>Data Ingestion: </a:t>
            </a:r>
            <a:r>
              <a:rPr lang="en-IN" b="1" dirty="0"/>
              <a:t>Azure Data Factory</a:t>
            </a:r>
          </a:p>
          <a:p>
            <a:r>
              <a:rPr lang="en-IN" dirty="0"/>
              <a:t>Database: </a:t>
            </a:r>
            <a:r>
              <a:rPr lang="en-IN" b="1" dirty="0"/>
              <a:t>SQL Server</a:t>
            </a:r>
          </a:p>
          <a:p>
            <a:r>
              <a:rPr lang="en-IN" dirty="0"/>
              <a:t>Visualization: </a:t>
            </a:r>
            <a:r>
              <a:rPr lang="en-IN" b="1" dirty="0" err="1"/>
              <a:t>PowerBI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389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0" y="106533"/>
            <a:ext cx="11040270" cy="16308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Screenshot of the </a:t>
            </a:r>
            <a:r>
              <a:rPr lang="en-IN" dirty="0" err="1" smtClean="0"/>
              <a:t>sql</a:t>
            </a:r>
            <a:r>
              <a:rPr lang="en-IN" dirty="0" smtClean="0"/>
              <a:t> query editor (creation of </a:t>
            </a:r>
            <a:r>
              <a:rPr lang="en-IN" dirty="0" err="1" smtClean="0"/>
              <a:t>redditheadlines</a:t>
            </a:r>
            <a:r>
              <a:rPr lang="en-IN" dirty="0" smtClean="0"/>
              <a:t> table and running a sample query to see if data is being displayed properly or not)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48282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#6. Data Visualisation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8070" y="2081357"/>
            <a:ext cx="106975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>
                <a:solidFill>
                  <a:schemeClr val="tx1"/>
                </a:solidFill>
              </a:rPr>
              <a:t>Data </a:t>
            </a:r>
            <a:r>
              <a:rPr lang="en-IN" altLang="en-US" dirty="0" smtClean="0">
                <a:solidFill>
                  <a:schemeClr val="tx1"/>
                </a:solidFill>
              </a:rPr>
              <a:t>Visualization Tool</a:t>
            </a:r>
            <a:r>
              <a:rPr lang="en-IN" altLang="en-US" dirty="0">
                <a:solidFill>
                  <a:schemeClr val="tx1"/>
                </a:solidFill>
              </a:rPr>
              <a:t>: </a:t>
            </a:r>
            <a:r>
              <a:rPr lang="en-IN" altLang="en-US" b="1" dirty="0" err="1" smtClean="0">
                <a:solidFill>
                  <a:schemeClr val="tx1"/>
                </a:solidFill>
              </a:rPr>
              <a:t>PowerBI</a:t>
            </a:r>
            <a:r>
              <a:rPr lang="en-IN" altLang="en-US" b="1" dirty="0" smtClean="0">
                <a:solidFill>
                  <a:schemeClr val="tx1"/>
                </a:solidFill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Steps: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Connect </a:t>
            </a:r>
            <a:r>
              <a:rPr lang="en-IN" altLang="en-US" dirty="0" err="1">
                <a:solidFill>
                  <a:schemeClr val="tx1"/>
                </a:solidFill>
              </a:rPr>
              <a:t>PowerBI</a:t>
            </a:r>
            <a:r>
              <a:rPr lang="en-IN" altLang="en-US" dirty="0">
                <a:solidFill>
                  <a:schemeClr val="tx1"/>
                </a:solidFill>
              </a:rPr>
              <a:t> to the SQL Server database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Import </a:t>
            </a:r>
            <a:r>
              <a:rPr lang="en-IN" altLang="en-US" dirty="0">
                <a:solidFill>
                  <a:schemeClr val="tx1"/>
                </a:solidFill>
              </a:rPr>
              <a:t>the ingested data</a:t>
            </a:r>
            <a:r>
              <a:rPr lang="en-IN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Create </a:t>
            </a:r>
            <a:r>
              <a:rPr lang="en-IN" altLang="en-US" dirty="0">
                <a:solidFill>
                  <a:schemeClr val="tx1"/>
                </a:solidFill>
              </a:rPr>
              <a:t>visualizations and dashboards.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24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0" y="106533"/>
            <a:ext cx="11040270" cy="1630828"/>
          </a:xfrm>
        </p:spPr>
        <p:txBody>
          <a:bodyPr>
            <a:normAutofit/>
          </a:bodyPr>
          <a:lstStyle/>
          <a:p>
            <a:r>
              <a:rPr lang="en-IN" dirty="0" smtClean="0"/>
              <a:t>Screenshot of the dashboard created in </a:t>
            </a:r>
            <a:r>
              <a:rPr lang="en-IN" dirty="0" err="1" smtClean="0"/>
              <a:t>PowerBI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5" y="1846263"/>
            <a:ext cx="7095296" cy="4022725"/>
          </a:xfrm>
        </p:spPr>
      </p:pic>
    </p:spTree>
    <p:extLst>
      <p:ext uri="{BB962C8B-B14F-4D97-AF65-F5344CB8AC3E}">
        <p14:creationId xmlns:p14="http://schemas.microsoft.com/office/powerpoint/2010/main" val="67996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#7. </a:t>
            </a:r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8070" y="2696910"/>
            <a:ext cx="106975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 smtClean="0">
                <a:solidFill>
                  <a:schemeClr val="tx1"/>
                </a:solidFill>
              </a:rPr>
              <a:t>Code Repository GitHub </a:t>
            </a:r>
            <a:r>
              <a:rPr lang="en-IN" altLang="en-US" dirty="0">
                <a:solidFill>
                  <a:schemeClr val="tx1"/>
                </a:solidFill>
              </a:rPr>
              <a:t>Link: </a:t>
            </a:r>
            <a:r>
              <a:rPr lang="en-IN" alt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IN" altLang="en-US" dirty="0" smtClean="0">
                <a:solidFill>
                  <a:schemeClr val="tx1"/>
                </a:solidFill>
                <a:hlinkClick r:id="rId2"/>
              </a:rPr>
              <a:t>github.com/mandeep609/RedditSentimentAnalysis</a:t>
            </a:r>
            <a:endParaRPr lang="en-IN" altLang="en-US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409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#8. Conclusion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8070" y="2543022"/>
            <a:ext cx="106975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dirty="0" smtClean="0"/>
              <a:t>To conclude, in this </a:t>
            </a:r>
            <a:r>
              <a:rPr lang="en-IN" dirty="0"/>
              <a:t>project </a:t>
            </a:r>
            <a:r>
              <a:rPr lang="en-IN" dirty="0" smtClean="0"/>
              <a:t>we utilized </a:t>
            </a:r>
            <a:r>
              <a:rPr lang="en-IN" dirty="0"/>
              <a:t>Azure's cloud capabilities and </a:t>
            </a:r>
            <a:r>
              <a:rPr lang="en-IN" dirty="0" smtClean="0"/>
              <a:t>data </a:t>
            </a:r>
            <a:r>
              <a:rPr lang="en-IN" dirty="0"/>
              <a:t>processing tools to build a </a:t>
            </a:r>
            <a:r>
              <a:rPr lang="en-IN" dirty="0" smtClean="0"/>
              <a:t>sentiment </a:t>
            </a:r>
            <a:r>
              <a:rPr lang="en-IN" dirty="0"/>
              <a:t>analysis pipeline. The integration of ADF, SQL Server, and </a:t>
            </a:r>
            <a:r>
              <a:rPr lang="en-IN" dirty="0" err="1"/>
              <a:t>PowerBI</a:t>
            </a:r>
            <a:r>
              <a:rPr lang="en-IN" dirty="0"/>
              <a:t> facilitated </a:t>
            </a:r>
            <a:r>
              <a:rPr lang="en-IN" dirty="0" smtClean="0"/>
              <a:t>data </a:t>
            </a:r>
            <a:r>
              <a:rPr lang="en-IN" dirty="0"/>
              <a:t>ingestion, management, and </a:t>
            </a:r>
            <a:r>
              <a:rPr lang="en-IN" dirty="0" smtClean="0"/>
              <a:t>visualization.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42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</a:t>
            </a:r>
            <a:r>
              <a:rPr lang="en-IN" b="1" dirty="0"/>
              <a:t>2. Project </a:t>
            </a:r>
            <a:r>
              <a:rPr lang="en-IN" b="1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Data </a:t>
            </a:r>
            <a:r>
              <a:rPr lang="en-IN" b="1" dirty="0"/>
              <a:t>Collection:</a:t>
            </a:r>
            <a:r>
              <a:rPr lang="en-IN" dirty="0"/>
              <a:t> Scraping data from </a:t>
            </a:r>
            <a:r>
              <a:rPr lang="en-IN" dirty="0" err="1"/>
              <a:t>Reddit</a:t>
            </a:r>
            <a:r>
              <a:rPr lang="en-IN" dirty="0"/>
              <a:t> and saving it as a CSV file.</a:t>
            </a:r>
          </a:p>
          <a:p>
            <a:r>
              <a:rPr lang="en-IN" b="1" dirty="0"/>
              <a:t>Data Storage:</a:t>
            </a:r>
            <a:r>
              <a:rPr lang="en-IN" dirty="0"/>
              <a:t> Uploading the CSV file to Azure Blob Storage.</a:t>
            </a:r>
          </a:p>
          <a:p>
            <a:r>
              <a:rPr lang="en-IN" b="1" dirty="0"/>
              <a:t>Data Ingestion:</a:t>
            </a:r>
            <a:r>
              <a:rPr lang="en-IN" dirty="0"/>
              <a:t> Using Azure Data Factory (ADF) to move data from Blob Storage to SQL Server.</a:t>
            </a:r>
          </a:p>
          <a:p>
            <a:r>
              <a:rPr lang="en-IN" b="1" dirty="0"/>
              <a:t>Data Visualization:</a:t>
            </a:r>
            <a:r>
              <a:rPr lang="en-IN" dirty="0"/>
              <a:t> Creating dashboards in </a:t>
            </a:r>
            <a:r>
              <a:rPr lang="en-IN" dirty="0" err="1"/>
              <a:t>PowerBI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5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#3. 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-For data scraping from </a:t>
            </a:r>
            <a:r>
              <a:rPr lang="en-IN" dirty="0" err="1" smtClean="0"/>
              <a:t>reddit</a:t>
            </a:r>
            <a:r>
              <a:rPr lang="en-IN" dirty="0" smtClean="0"/>
              <a:t> and then cleaning the data</a:t>
            </a:r>
          </a:p>
          <a:p>
            <a:r>
              <a:rPr lang="en-IN" dirty="0"/>
              <a:t>from </a:t>
            </a:r>
            <a:r>
              <a:rPr lang="en-IN" dirty="0" err="1"/>
              <a:t>IPython</a:t>
            </a:r>
            <a:r>
              <a:rPr lang="en-IN" dirty="0"/>
              <a:t> import display</a:t>
            </a:r>
          </a:p>
          <a:p>
            <a:r>
              <a:rPr lang="en-IN" dirty="0"/>
              <a:t>import math</a:t>
            </a:r>
          </a:p>
          <a:p>
            <a:r>
              <a:rPr lang="en-IN" dirty="0"/>
              <a:t>from </a:t>
            </a:r>
            <a:r>
              <a:rPr lang="en-IN" dirty="0" err="1"/>
              <a:t>pprint</a:t>
            </a:r>
            <a:r>
              <a:rPr lang="en-IN" dirty="0"/>
              <a:t> import </a:t>
            </a:r>
            <a:r>
              <a:rPr lang="en-IN" dirty="0" err="1"/>
              <a:t>pprint</a:t>
            </a:r>
            <a:endParaRPr lang="en-IN" dirty="0"/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nltk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 err="1"/>
              <a:t>sns.set</a:t>
            </a:r>
            <a:r>
              <a:rPr lang="en-IN" dirty="0"/>
              <a:t>(style='</a:t>
            </a:r>
            <a:r>
              <a:rPr lang="en-IN" dirty="0" err="1"/>
              <a:t>darkgrid</a:t>
            </a:r>
            <a:r>
              <a:rPr lang="en-IN" dirty="0"/>
              <a:t>', context='talk', palette='Dark2')</a:t>
            </a:r>
          </a:p>
        </p:txBody>
      </p:sp>
    </p:spTree>
    <p:extLst>
      <p:ext uri="{BB962C8B-B14F-4D97-AF65-F5344CB8AC3E}">
        <p14:creationId xmlns:p14="http://schemas.microsoft.com/office/powerpoint/2010/main" val="9292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 Contd..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2457" y="2232582"/>
            <a:ext cx="1089290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Reddit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 scraping using Python libraries (PRAW)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CSV file containing scraped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Sentiment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 used is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SentimentIntensity</a:t>
            </a:r>
            <a:r>
              <a:rPr lang="en-US" alt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Analyzer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from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Vader Module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7" y="2459116"/>
            <a:ext cx="4376692" cy="32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 Contd..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2457" y="3109745"/>
            <a:ext cx="10892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this we get negative, neutral, compound and positive classification for our headlines.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31" y="3509855"/>
            <a:ext cx="8512278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 Contd..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5007" y="2192720"/>
            <a:ext cx="111503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IN" alt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to simplify analysis we give positive </a:t>
            </a:r>
            <a:r>
              <a:rPr lang="en-I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of 1 if the compound is greater than 0.2, and a label of -1 if compound is less than -0.2</a:t>
            </a:r>
            <a:r>
              <a:rPr lang="en-IN" alt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So now we finally get our news segregated with 0,1,-1 and our dataset is ready for further analysis.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8" y="3131125"/>
            <a:ext cx="9800169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1" u="sng" dirty="0" smtClean="0"/>
              <a:t>API SETUP, DATA SCRAPE AND SAVING CSV FILE SCREENSHOTS</a:t>
            </a:r>
            <a:endParaRPr lang="en-IN" sz="4000" b="1" i="1" u="sng" dirty="0"/>
          </a:p>
        </p:txBody>
      </p:sp>
    </p:spTree>
    <p:extLst>
      <p:ext uri="{BB962C8B-B14F-4D97-AF65-F5344CB8AC3E}">
        <p14:creationId xmlns:p14="http://schemas.microsoft.com/office/powerpoint/2010/main" val="340443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963" y="195309"/>
            <a:ext cx="11567604" cy="4012707"/>
          </a:xfrm>
        </p:spPr>
        <p:txBody>
          <a:bodyPr>
            <a:normAutofit/>
          </a:bodyPr>
          <a:lstStyle/>
          <a:p>
            <a:r>
              <a:rPr lang="en-IN" dirty="0" smtClean="0"/>
              <a:t>Data collection Phase – I am sourcing data from </a:t>
            </a:r>
            <a:r>
              <a:rPr lang="en-IN" dirty="0" err="1" smtClean="0"/>
              <a:t>Reddit</a:t>
            </a:r>
            <a:r>
              <a:rPr lang="en-IN" dirty="0" smtClean="0"/>
              <a:t> (Politics news)</a:t>
            </a:r>
            <a:br>
              <a:rPr lang="en-IN" dirty="0" smtClean="0"/>
            </a:br>
            <a:r>
              <a:rPr lang="en-IN" dirty="0" err="1" smtClean="0"/>
              <a:t>Reddit</a:t>
            </a:r>
            <a:r>
              <a:rPr lang="en-IN" dirty="0" smtClean="0"/>
              <a:t> </a:t>
            </a:r>
            <a:r>
              <a:rPr lang="en-IN" dirty="0" smtClean="0"/>
              <a:t>connection through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979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593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Reddit Sentiment Analysis  #4 Sentiment Analysis // Azure </vt:lpstr>
      <vt:lpstr>#1. Tools Used</vt:lpstr>
      <vt:lpstr>#2. Project Architecture</vt:lpstr>
      <vt:lpstr>#3. Libraries Used</vt:lpstr>
      <vt:lpstr>Libraries Used Contd..</vt:lpstr>
      <vt:lpstr>Libraries Used Contd..</vt:lpstr>
      <vt:lpstr>Libraries Used Contd..</vt:lpstr>
      <vt:lpstr>PowerPoint Presentation</vt:lpstr>
      <vt:lpstr>Data collection Phase – I am sourcing data from Reddit (Politics news) Reddit connection through API</vt:lpstr>
      <vt:lpstr>Step 1: Reddit connection through API</vt:lpstr>
      <vt:lpstr>Step 2: Data Cleaning (Removing Punctuations)</vt:lpstr>
      <vt:lpstr>Saving CSV file to continue with next steps</vt:lpstr>
      <vt:lpstr>#4. Data Storage</vt:lpstr>
      <vt:lpstr>PowerPoint Presentation</vt:lpstr>
      <vt:lpstr>Screenshot of the csv file uploaded in the sentiment container(blob storage) </vt:lpstr>
      <vt:lpstr>#5. Data Ingestion</vt:lpstr>
      <vt:lpstr>PowerPoint Presentation</vt:lpstr>
      <vt:lpstr>Screenshot of the base data factory creation</vt:lpstr>
      <vt:lpstr>Screenshot of the pipeline to feed the sql database</vt:lpstr>
      <vt:lpstr>Screenshot of the sql query editor (creation of redditheadlines table and running a sample query to see if data is being displayed properly or not)</vt:lpstr>
      <vt:lpstr>#6. Data Visualisation</vt:lpstr>
      <vt:lpstr>Screenshot of the dashboard created in PowerBI</vt:lpstr>
      <vt:lpstr>#7. Github Link</vt:lpstr>
      <vt:lpstr>#8.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Sentiment Analysis  #4 Sentiment Analysis // Azure</dc:title>
  <dc:creator>Mandeep sawhney</dc:creator>
  <cp:lastModifiedBy>Mandeep sawhney</cp:lastModifiedBy>
  <cp:revision>17</cp:revision>
  <dcterms:created xsi:type="dcterms:W3CDTF">2024-07-24T15:34:39Z</dcterms:created>
  <dcterms:modified xsi:type="dcterms:W3CDTF">2024-08-03T00:36:55Z</dcterms:modified>
</cp:coreProperties>
</file>