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32"/>
  </p:handoutMasterIdLst>
  <p:sldIdLst>
    <p:sldId id="261" r:id="rId3"/>
    <p:sldId id="260" r:id="rId4"/>
    <p:sldId id="259" r:id="rId5"/>
    <p:sldId id="267" r:id="rId6"/>
    <p:sldId id="268" r:id="rId7"/>
    <p:sldId id="269" r:id="rId8"/>
    <p:sldId id="272" r:id="rId9"/>
    <p:sldId id="270" r:id="rId10"/>
    <p:sldId id="271" r:id="rId11"/>
    <p:sldId id="276" r:id="rId12"/>
    <p:sldId id="277" r:id="rId13"/>
    <p:sldId id="280" r:id="rId14"/>
    <p:sldId id="278" r:id="rId15"/>
    <p:sldId id="289" r:id="rId16"/>
    <p:sldId id="290" r:id="rId17"/>
    <p:sldId id="291" r:id="rId18"/>
    <p:sldId id="262" r:id="rId19"/>
    <p:sldId id="263" r:id="rId20"/>
    <p:sldId id="264" r:id="rId21"/>
    <p:sldId id="265" r:id="rId22"/>
    <p:sldId id="292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96880F-F8C6-4758-BC8F-D032C825344D}" v="40" dt="2020-04-09T12:31:39.507"/>
    <p1510:client id="{55903A22-B2B6-4485-B460-FF6887853E08}" v="209" dt="2020-04-08T21:44:28.495"/>
    <p1510:client id="{79411FFE-022D-44D0-A15F-A6CC60B4B593}" v="104" dt="2020-04-09T19:33:33.209"/>
    <p1510:client id="{887212AA-3FBB-4ED2-BA64-48555B43C91D}" v="109" dt="2020-04-09T14:10:53.614"/>
    <p1510:client id="{94E0433F-59A0-4770-8BAF-0D71AD81BA6B}" v="782" dt="2020-04-09T14:09:26.155"/>
    <p1510:client id="{9BDC5E83-DA16-48A5-B68A-545A871182A2}" v="360" dt="2020-04-08T04:54:35.764"/>
    <p1510:client id="{CE961C1E-7C4C-4E6F-AE3F-C73E48BF4B10}" v="111" dt="2020-04-08T21:40:51.080"/>
    <p1510:client id="{EAEF6AE0-E75E-4EA9-91F1-EF64A85C3FCC}" v="39" dt="2020-04-08T20:50:11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et Salunke" userId="S::ssalunke@uwo.ca::da14e6ab-a1d0-4999-a8cf-527706edba8e" providerId="AD" clId="Web-{CE961C1E-7C4C-4E6F-AE3F-C73E48BF4B10}"/>
    <pc:docChg chg="addSld modSld">
      <pc:chgData name="Sanket Salunke" userId="S::ssalunke@uwo.ca::da14e6ab-a1d0-4999-a8cf-527706edba8e" providerId="AD" clId="Web-{CE961C1E-7C4C-4E6F-AE3F-C73E48BF4B10}" dt="2020-04-08T21:40:51.080" v="101" actId="20577"/>
      <pc:docMkLst>
        <pc:docMk/>
      </pc:docMkLst>
      <pc:sldChg chg="modSp">
        <pc:chgData name="Sanket Salunke" userId="S::ssalunke@uwo.ca::da14e6ab-a1d0-4999-a8cf-527706edba8e" providerId="AD" clId="Web-{CE961C1E-7C4C-4E6F-AE3F-C73E48BF4B10}" dt="2020-04-08T21:39:18.439" v="40"/>
        <pc:sldMkLst>
          <pc:docMk/>
          <pc:sldMk cId="1093172235" sldId="287"/>
        </pc:sldMkLst>
        <pc:graphicFrameChg chg="mod modGraphic">
          <ac:chgData name="Sanket Salunke" userId="S::ssalunke@uwo.ca::da14e6ab-a1d0-4999-a8cf-527706edba8e" providerId="AD" clId="Web-{CE961C1E-7C4C-4E6F-AE3F-C73E48BF4B10}" dt="2020-04-08T21:39:18.439" v="40"/>
          <ac:graphicFrameMkLst>
            <pc:docMk/>
            <pc:sldMk cId="1093172235" sldId="287"/>
            <ac:graphicFrameMk id="5" creationId="{00000000-0000-0000-0000-000000000000}"/>
          </ac:graphicFrameMkLst>
        </pc:graphicFrameChg>
      </pc:sldChg>
      <pc:sldChg chg="addSp modSp new">
        <pc:chgData name="Sanket Salunke" userId="S::ssalunke@uwo.ca::da14e6ab-a1d0-4999-a8cf-527706edba8e" providerId="AD" clId="Web-{CE961C1E-7C4C-4E6F-AE3F-C73E48BF4B10}" dt="2020-04-08T21:40:49.611" v="99" actId="20577"/>
        <pc:sldMkLst>
          <pc:docMk/>
          <pc:sldMk cId="3418946261" sldId="288"/>
        </pc:sldMkLst>
        <pc:spChg chg="mod">
          <ac:chgData name="Sanket Salunke" userId="S::ssalunke@uwo.ca::da14e6ab-a1d0-4999-a8cf-527706edba8e" providerId="AD" clId="Web-{CE961C1E-7C4C-4E6F-AE3F-C73E48BF4B10}" dt="2020-04-08T21:36:30.985" v="25" actId="20577"/>
          <ac:spMkLst>
            <pc:docMk/>
            <pc:sldMk cId="3418946261" sldId="288"/>
            <ac:spMk id="2" creationId="{7C545501-F636-4624-97C6-6AAEE68C48AC}"/>
          </ac:spMkLst>
        </pc:spChg>
        <pc:spChg chg="add mod">
          <ac:chgData name="Sanket Salunke" userId="S::ssalunke@uwo.ca::da14e6ab-a1d0-4999-a8cf-527706edba8e" providerId="AD" clId="Web-{CE961C1E-7C4C-4E6F-AE3F-C73E48BF4B10}" dt="2020-04-08T21:40:49.611" v="99" actId="20577"/>
          <ac:spMkLst>
            <pc:docMk/>
            <pc:sldMk cId="3418946261" sldId="288"/>
            <ac:spMk id="3" creationId="{F5B09298-B619-4ADC-A8C1-1AAA58B1185C}"/>
          </ac:spMkLst>
        </pc:spChg>
      </pc:sldChg>
    </pc:docChg>
  </pc:docChgLst>
  <pc:docChgLst>
    <pc:chgData name="Deep Singh" userId="218171febb998cc3" providerId="LiveId" clId="{9BDC5E83-DA16-48A5-B68A-545A871182A2}"/>
    <pc:docChg chg="undo redo custSel mod addSld delSld modSld sldOrd addMainMaster delMainMaster modMainMaster addSection delSection modSection">
      <pc:chgData name="Deep Singh" userId="218171febb998cc3" providerId="LiveId" clId="{9BDC5E83-DA16-48A5-B68A-545A871182A2}" dt="2020-04-08T04:54:35.764" v="1834"/>
      <pc:docMkLst>
        <pc:docMk/>
      </pc:docMkLst>
      <pc:sldChg chg="delSp modSp del">
        <pc:chgData name="Deep Singh" userId="218171febb998cc3" providerId="LiveId" clId="{9BDC5E83-DA16-48A5-B68A-545A871182A2}" dt="2020-04-08T03:52:08.393" v="399" actId="47"/>
        <pc:sldMkLst>
          <pc:docMk/>
          <pc:sldMk cId="2077942347" sldId="256"/>
        </pc:sldMkLst>
        <pc:picChg chg="del mod">
          <ac:chgData name="Deep Singh" userId="218171febb998cc3" providerId="LiveId" clId="{9BDC5E83-DA16-48A5-B68A-545A871182A2}" dt="2020-04-08T03:52:03.443" v="397" actId="21"/>
          <ac:picMkLst>
            <pc:docMk/>
            <pc:sldMk cId="2077942347" sldId="256"/>
            <ac:picMk id="5" creationId="{56DA529B-99FC-4376-8EC8-AD8601CDF85E}"/>
          </ac:picMkLst>
        </pc:picChg>
      </pc:sldChg>
      <pc:sldChg chg="add del">
        <pc:chgData name="Deep Singh" userId="218171febb998cc3" providerId="LiveId" clId="{9BDC5E83-DA16-48A5-B68A-545A871182A2}" dt="2020-04-08T03:29:44.216" v="23" actId="47"/>
        <pc:sldMkLst>
          <pc:docMk/>
          <pc:sldMk cId="960284599" sldId="257"/>
        </pc:sldMkLst>
      </pc:sldChg>
      <pc:sldChg chg="addSp delSp modSp add del mod setBg setClrOvrMap">
        <pc:chgData name="Deep Singh" userId="218171febb998cc3" providerId="LiveId" clId="{9BDC5E83-DA16-48A5-B68A-545A871182A2}" dt="2020-04-08T03:40:32.423" v="94" actId="47"/>
        <pc:sldMkLst>
          <pc:docMk/>
          <pc:sldMk cId="2116169049" sldId="258"/>
        </pc:sldMkLst>
        <pc:spChg chg="del mod">
          <ac:chgData name="Deep Singh" userId="218171febb998cc3" providerId="LiveId" clId="{9BDC5E83-DA16-48A5-B68A-545A871182A2}" dt="2020-04-08T03:31:04.452" v="30"/>
          <ac:spMkLst>
            <pc:docMk/>
            <pc:sldMk cId="2116169049" sldId="258"/>
            <ac:spMk id="2" creationId="{35034F80-926B-4293-BC8C-7C4382133663}"/>
          </ac:spMkLst>
        </pc:spChg>
        <pc:spChg chg="add del">
          <ac:chgData name="Deep Singh" userId="218171febb998cc3" providerId="LiveId" clId="{9BDC5E83-DA16-48A5-B68A-545A871182A2}" dt="2020-04-08T03:31:04.452" v="30"/>
          <ac:spMkLst>
            <pc:docMk/>
            <pc:sldMk cId="2116169049" sldId="258"/>
            <ac:spMk id="3" creationId="{D0C90074-9C9A-465F-9029-6661648F5BFB}"/>
          </ac:spMkLst>
        </pc:spChg>
        <pc:spChg chg="add mod">
          <ac:chgData name="Deep Singh" userId="218171febb998cc3" providerId="LiveId" clId="{9BDC5E83-DA16-48A5-B68A-545A871182A2}" dt="2020-04-08T03:31:04.452" v="30"/>
          <ac:spMkLst>
            <pc:docMk/>
            <pc:sldMk cId="2116169049" sldId="258"/>
            <ac:spMk id="4" creationId="{5679B68D-AE15-4EC7-A080-AE68D60A18E5}"/>
          </ac:spMkLst>
        </pc:spChg>
        <pc:spChg chg="add mod">
          <ac:chgData name="Deep Singh" userId="218171febb998cc3" providerId="LiveId" clId="{9BDC5E83-DA16-48A5-B68A-545A871182A2}" dt="2020-04-08T03:31:04.452" v="30"/>
          <ac:spMkLst>
            <pc:docMk/>
            <pc:sldMk cId="2116169049" sldId="258"/>
            <ac:spMk id="5" creationId="{E3E458CC-EE04-4E07-84F0-C921E72E4B90}"/>
          </ac:spMkLst>
        </pc:spChg>
        <pc:spChg chg="add mod">
          <ac:chgData name="Deep Singh" userId="218171febb998cc3" providerId="LiveId" clId="{9BDC5E83-DA16-48A5-B68A-545A871182A2}" dt="2020-04-08T03:31:04.452" v="30"/>
          <ac:spMkLst>
            <pc:docMk/>
            <pc:sldMk cId="2116169049" sldId="258"/>
            <ac:spMk id="6" creationId="{4BEC3101-6B53-4F30-B90E-0C7FEB03D445}"/>
          </ac:spMkLst>
        </pc:spChg>
        <pc:spChg chg="add del">
          <ac:chgData name="Deep Singh" userId="218171febb998cc3" providerId="LiveId" clId="{9BDC5E83-DA16-48A5-B68A-545A871182A2}" dt="2020-04-08T03:28:08.455" v="5" actId="26606"/>
          <ac:spMkLst>
            <pc:docMk/>
            <pc:sldMk cId="2116169049" sldId="258"/>
            <ac:spMk id="8" creationId="{23962611-DFD5-4092-AAFD-559E3DFCE2C9}"/>
          </ac:spMkLst>
        </pc:spChg>
        <pc:spChg chg="add del">
          <ac:chgData name="Deep Singh" userId="218171febb998cc3" providerId="LiveId" clId="{9BDC5E83-DA16-48A5-B68A-545A871182A2}" dt="2020-04-08T03:28:10.628" v="7" actId="26606"/>
          <ac:spMkLst>
            <pc:docMk/>
            <pc:sldMk cId="2116169049" sldId="258"/>
            <ac:spMk id="12" creationId="{48A740BC-A0AA-45E0-B899-2AE9C6FE11CA}"/>
          </ac:spMkLst>
        </pc:spChg>
        <pc:spChg chg="add del">
          <ac:chgData name="Deep Singh" userId="218171febb998cc3" providerId="LiveId" clId="{9BDC5E83-DA16-48A5-B68A-545A871182A2}" dt="2020-04-08T03:28:10.628" v="7" actId="26606"/>
          <ac:spMkLst>
            <pc:docMk/>
            <pc:sldMk cId="2116169049" sldId="258"/>
            <ac:spMk id="14" creationId="{D0C90074-9C9A-465F-9029-6661648F5BFB}"/>
          </ac:spMkLst>
        </pc:spChg>
        <pc:picChg chg="add del">
          <ac:chgData name="Deep Singh" userId="218171febb998cc3" providerId="LiveId" clId="{9BDC5E83-DA16-48A5-B68A-545A871182A2}" dt="2020-04-08T03:28:08.455" v="5" actId="26606"/>
          <ac:picMkLst>
            <pc:docMk/>
            <pc:sldMk cId="2116169049" sldId="258"/>
            <ac:picMk id="10" creationId="{2270F1FA-0425-408F-9861-80BF5AFB276D}"/>
          </ac:picMkLst>
        </pc:picChg>
        <pc:cxnChg chg="add del">
          <ac:chgData name="Deep Singh" userId="218171febb998cc3" providerId="LiveId" clId="{9BDC5E83-DA16-48A5-B68A-545A871182A2}" dt="2020-04-08T03:28:10.628" v="7" actId="26606"/>
          <ac:cxnSpMkLst>
            <pc:docMk/>
            <pc:sldMk cId="2116169049" sldId="258"/>
            <ac:cxnSpMk id="13" creationId="{B874EF51-C858-4BB9-97C3-D17755787127}"/>
          </ac:cxnSpMkLst>
        </pc:cxnChg>
      </pc:sldChg>
      <pc:sldChg chg="addSp delSp modSp add del">
        <pc:chgData name="Deep Singh" userId="218171febb998cc3" providerId="LiveId" clId="{9BDC5E83-DA16-48A5-B68A-545A871182A2}" dt="2020-04-08T03:52:56.416" v="418" actId="313"/>
        <pc:sldMkLst>
          <pc:docMk/>
          <pc:sldMk cId="3873936935" sldId="259"/>
        </pc:sldMkLst>
        <pc:spChg chg="del">
          <ac:chgData name="Deep Singh" userId="218171febb998cc3" providerId="LiveId" clId="{9BDC5E83-DA16-48A5-B68A-545A871182A2}" dt="2020-04-08T03:40:21.477" v="89"/>
          <ac:spMkLst>
            <pc:docMk/>
            <pc:sldMk cId="3873936935" sldId="259"/>
            <ac:spMk id="2" creationId="{DD255C43-172A-4DEA-A277-A46A9AD1403A}"/>
          </ac:spMkLst>
        </pc:spChg>
        <pc:spChg chg="del">
          <ac:chgData name="Deep Singh" userId="218171febb998cc3" providerId="LiveId" clId="{9BDC5E83-DA16-48A5-B68A-545A871182A2}" dt="2020-04-08T03:40:21.477" v="89"/>
          <ac:spMkLst>
            <pc:docMk/>
            <pc:sldMk cId="3873936935" sldId="259"/>
            <ac:spMk id="3" creationId="{A0D319E4-DE25-45B6-92F3-40F34F41DC95}"/>
          </ac:spMkLst>
        </pc:spChg>
        <pc:spChg chg="add mod">
          <ac:chgData name="Deep Singh" userId="218171febb998cc3" providerId="LiveId" clId="{9BDC5E83-DA16-48A5-B68A-545A871182A2}" dt="2020-04-08T03:52:56.416" v="418" actId="313"/>
          <ac:spMkLst>
            <pc:docMk/>
            <pc:sldMk cId="3873936935" sldId="259"/>
            <ac:spMk id="4" creationId="{D165E08A-356D-4392-AD78-A6249FC66F8E}"/>
          </ac:spMkLst>
        </pc:spChg>
        <pc:spChg chg="add del mod">
          <ac:chgData name="Deep Singh" userId="218171febb998cc3" providerId="LiveId" clId="{9BDC5E83-DA16-48A5-B68A-545A871182A2}" dt="2020-04-08T03:50:07.819" v="359"/>
          <ac:spMkLst>
            <pc:docMk/>
            <pc:sldMk cId="3873936935" sldId="259"/>
            <ac:spMk id="5" creationId="{7103404B-A217-4D84-AC61-4263B9D1E7FC}"/>
          </ac:spMkLst>
        </pc:spChg>
        <pc:spChg chg="add del mod">
          <ac:chgData name="Deep Singh" userId="218171febb998cc3" providerId="LiveId" clId="{9BDC5E83-DA16-48A5-B68A-545A871182A2}" dt="2020-04-08T03:50:07.819" v="359"/>
          <ac:spMkLst>
            <pc:docMk/>
            <pc:sldMk cId="3873936935" sldId="259"/>
            <ac:spMk id="6" creationId="{342C2E8E-FDE7-4A39-AA69-AD3F8F5D6DE2}"/>
          </ac:spMkLst>
        </pc:spChg>
        <pc:spChg chg="add">
          <ac:chgData name="Deep Singh" userId="218171febb998cc3" providerId="LiveId" clId="{9BDC5E83-DA16-48A5-B68A-545A871182A2}" dt="2020-04-08T03:49:56.717" v="358"/>
          <ac:spMkLst>
            <pc:docMk/>
            <pc:sldMk cId="3873936935" sldId="259"/>
            <ac:spMk id="7" creationId="{BCF37DA9-A82B-45D2-ACBE-D54694F29E53}"/>
          </ac:spMkLst>
        </pc:spChg>
        <pc:spChg chg="add del mod">
          <ac:chgData name="Deep Singh" userId="218171febb998cc3" providerId="LiveId" clId="{9BDC5E83-DA16-48A5-B68A-545A871182A2}" dt="2020-04-08T03:50:49.920" v="369" actId="1032"/>
          <ac:spMkLst>
            <pc:docMk/>
            <pc:sldMk cId="3873936935" sldId="259"/>
            <ac:spMk id="8" creationId="{7AAC14C6-469D-413F-92EF-88560F640FD6}"/>
          </ac:spMkLst>
        </pc:spChg>
        <pc:graphicFrameChg chg="add del">
          <ac:chgData name="Deep Singh" userId="218171febb998cc3" providerId="LiveId" clId="{9BDC5E83-DA16-48A5-B68A-545A871182A2}" dt="2020-04-08T03:50:31.343" v="365"/>
          <ac:graphicFrameMkLst>
            <pc:docMk/>
            <pc:sldMk cId="3873936935" sldId="259"/>
            <ac:graphicFrameMk id="9" creationId="{89DEE7D8-15A8-4E1E-A879-2A98873C9AC6}"/>
          </ac:graphicFrameMkLst>
        </pc:graphicFrameChg>
        <pc:graphicFrameChg chg="add mod">
          <ac:chgData name="Deep Singh" userId="218171febb998cc3" providerId="LiveId" clId="{9BDC5E83-DA16-48A5-B68A-545A871182A2}" dt="2020-04-08T03:50:55.965" v="370"/>
          <ac:graphicFrameMkLst>
            <pc:docMk/>
            <pc:sldMk cId="3873936935" sldId="259"/>
            <ac:graphicFrameMk id="10" creationId="{C3C38A03-01F5-42C4-B529-7205C8D6BBE5}"/>
          </ac:graphicFrameMkLst>
        </pc:graphicFrameChg>
        <pc:graphicFrameChg chg="add">
          <ac:chgData name="Deep Singh" userId="218171febb998cc3" providerId="LiveId" clId="{9BDC5E83-DA16-48A5-B68A-545A871182A2}" dt="2020-04-08T03:51:07.199" v="371"/>
          <ac:graphicFrameMkLst>
            <pc:docMk/>
            <pc:sldMk cId="3873936935" sldId="259"/>
            <ac:graphicFrameMk id="11" creationId="{6D6FACB5-199D-480E-9DCB-8EC9D4531729}"/>
          </ac:graphicFrameMkLst>
        </pc:graphicFrameChg>
      </pc:sldChg>
      <pc:sldChg chg="modSp add">
        <pc:chgData name="Deep Singh" userId="218171febb998cc3" providerId="LiveId" clId="{9BDC5E83-DA16-48A5-B68A-545A871182A2}" dt="2020-04-08T04:53:12.968" v="1774" actId="20577"/>
        <pc:sldMkLst>
          <pc:docMk/>
          <pc:sldMk cId="4139564382" sldId="260"/>
        </pc:sldMkLst>
        <pc:spChg chg="mod">
          <ac:chgData name="Deep Singh" userId="218171febb998cc3" providerId="LiveId" clId="{9BDC5E83-DA16-48A5-B68A-545A871182A2}" dt="2020-04-08T03:51:37.326" v="389" actId="113"/>
          <ac:spMkLst>
            <pc:docMk/>
            <pc:sldMk cId="4139564382" sldId="260"/>
            <ac:spMk id="2" creationId="{EEBA7000-ECAB-47D5-A458-BCEE6356F519}"/>
          </ac:spMkLst>
        </pc:spChg>
        <pc:spChg chg="mod">
          <ac:chgData name="Deep Singh" userId="218171febb998cc3" providerId="LiveId" clId="{9BDC5E83-DA16-48A5-B68A-545A871182A2}" dt="2020-04-08T04:53:12.968" v="1774" actId="20577"/>
          <ac:spMkLst>
            <pc:docMk/>
            <pc:sldMk cId="4139564382" sldId="260"/>
            <ac:spMk id="3" creationId="{EB6D9A43-BBEB-461D-819F-D9F7B46FD9BF}"/>
          </ac:spMkLst>
        </pc:spChg>
      </pc:sldChg>
      <pc:sldChg chg="addSp delSp modSp add mod setBg">
        <pc:chgData name="Deep Singh" userId="218171febb998cc3" providerId="LiveId" clId="{9BDC5E83-DA16-48A5-B68A-545A871182A2}" dt="2020-04-08T04:13:08.006" v="633" actId="478"/>
        <pc:sldMkLst>
          <pc:docMk/>
          <pc:sldMk cId="4283998587" sldId="261"/>
        </pc:sldMkLst>
        <pc:spChg chg="del">
          <ac:chgData name="Deep Singh" userId="218171febb998cc3" providerId="LiveId" clId="{9BDC5E83-DA16-48A5-B68A-545A871182A2}" dt="2020-04-08T03:51:59.888" v="395"/>
          <ac:spMkLst>
            <pc:docMk/>
            <pc:sldMk cId="4283998587" sldId="261"/>
            <ac:spMk id="2" creationId="{8C0DD2E8-3F0E-4207-95F6-39D2A27F2D82}"/>
          </ac:spMkLst>
        </pc:spChg>
        <pc:spChg chg="del">
          <ac:chgData name="Deep Singh" userId="218171febb998cc3" providerId="LiveId" clId="{9BDC5E83-DA16-48A5-B68A-545A871182A2}" dt="2020-04-08T03:51:59.888" v="395"/>
          <ac:spMkLst>
            <pc:docMk/>
            <pc:sldMk cId="4283998587" sldId="261"/>
            <ac:spMk id="3" creationId="{B2232D2B-D301-42D3-B27D-36A111403406}"/>
          </ac:spMkLst>
        </pc:spChg>
        <pc:spChg chg="add mod">
          <ac:chgData name="Deep Singh" userId="218171febb998cc3" providerId="LiveId" clId="{9BDC5E83-DA16-48A5-B68A-545A871182A2}" dt="2020-04-08T03:52:49.509" v="417" actId="20577"/>
          <ac:spMkLst>
            <pc:docMk/>
            <pc:sldMk cId="4283998587" sldId="261"/>
            <ac:spMk id="4" creationId="{873B0648-EA09-4364-AACE-D13FCAD26AA0}"/>
          </ac:spMkLst>
        </pc:spChg>
        <pc:spChg chg="add del mod">
          <ac:chgData name="Deep Singh" userId="218171febb998cc3" providerId="LiveId" clId="{9BDC5E83-DA16-48A5-B68A-545A871182A2}" dt="2020-04-08T04:13:08.006" v="633" actId="478"/>
          <ac:spMkLst>
            <pc:docMk/>
            <pc:sldMk cId="4283998587" sldId="261"/>
            <ac:spMk id="5" creationId="{AFE75738-8B18-4835-BA7E-87D72D265B4F}"/>
          </ac:spMkLst>
        </pc:spChg>
        <pc:spChg chg="add del">
          <ac:chgData name="Deep Singh" userId="218171febb998cc3" providerId="LiveId" clId="{9BDC5E83-DA16-48A5-B68A-545A871182A2}" dt="2020-04-08T03:52:18.483" v="401" actId="26606"/>
          <ac:spMkLst>
            <pc:docMk/>
            <pc:sldMk cId="4283998587" sldId="261"/>
            <ac:spMk id="11" creationId="{C0B27210-D0CA-4654-B3E3-9ABB4F178EA1}"/>
          </ac:spMkLst>
        </pc:spChg>
        <pc:spChg chg="add del">
          <ac:chgData name="Deep Singh" userId="218171febb998cc3" providerId="LiveId" clId="{9BDC5E83-DA16-48A5-B68A-545A871182A2}" dt="2020-04-08T03:52:18.483" v="401" actId="26606"/>
          <ac:spMkLst>
            <pc:docMk/>
            <pc:sldMk cId="4283998587" sldId="261"/>
            <ac:spMk id="13" creationId="{1DB7C82F-AB7E-4F0C-B829-FA1B9C415180}"/>
          </ac:spMkLst>
        </pc:spChg>
        <pc:spChg chg="add del">
          <ac:chgData name="Deep Singh" userId="218171febb998cc3" providerId="LiveId" clId="{9BDC5E83-DA16-48A5-B68A-545A871182A2}" dt="2020-04-08T03:52:18.483" v="401" actId="26606"/>
          <ac:spMkLst>
            <pc:docMk/>
            <pc:sldMk cId="4283998587" sldId="261"/>
            <ac:spMk id="15" creationId="{70B66945-4967-4040-926D-DCA44313CDAB}"/>
          </ac:spMkLst>
        </pc:spChg>
        <pc:picChg chg="add mod">
          <ac:chgData name="Deep Singh" userId="218171febb998cc3" providerId="LiveId" clId="{9BDC5E83-DA16-48A5-B68A-545A871182A2}" dt="2020-04-08T03:52:18.483" v="401" actId="26606"/>
          <ac:picMkLst>
            <pc:docMk/>
            <pc:sldMk cId="4283998587" sldId="261"/>
            <ac:picMk id="6" creationId="{5AE6DDD7-2244-481C-B63C-794C7E1EC6C1}"/>
          </ac:picMkLst>
        </pc:picChg>
      </pc:sldChg>
      <pc:sldChg chg="addSp delSp modSp add">
        <pc:chgData name="Deep Singh" userId="218171febb998cc3" providerId="LiveId" clId="{9BDC5E83-DA16-48A5-B68A-545A871182A2}" dt="2020-04-08T03:57:28.883" v="443" actId="20577"/>
        <pc:sldMkLst>
          <pc:docMk/>
          <pc:sldMk cId="3473814017" sldId="262"/>
        </pc:sldMkLst>
        <pc:spChg chg="mod">
          <ac:chgData name="Deep Singh" userId="218171febb998cc3" providerId="LiveId" clId="{9BDC5E83-DA16-48A5-B68A-545A871182A2}" dt="2020-04-08T03:53:24.648" v="421"/>
          <ac:spMkLst>
            <pc:docMk/>
            <pc:sldMk cId="3473814017" sldId="262"/>
            <ac:spMk id="2" creationId="{D3FD738F-66A5-4394-BA32-8D9EA002998F}"/>
          </ac:spMkLst>
        </pc:spChg>
        <pc:spChg chg="mod">
          <ac:chgData name="Deep Singh" userId="218171febb998cc3" providerId="LiveId" clId="{9BDC5E83-DA16-48A5-B68A-545A871182A2}" dt="2020-04-08T03:57:28.883" v="443" actId="20577"/>
          <ac:spMkLst>
            <pc:docMk/>
            <pc:sldMk cId="3473814017" sldId="262"/>
            <ac:spMk id="3" creationId="{7435A73E-C960-459F-B39C-59667F0B1022}"/>
          </ac:spMkLst>
        </pc:spChg>
        <pc:spChg chg="add del mod">
          <ac:chgData name="Deep Singh" userId="218171febb998cc3" providerId="LiveId" clId="{9BDC5E83-DA16-48A5-B68A-545A871182A2}" dt="2020-04-08T03:56:26.921" v="426"/>
          <ac:spMkLst>
            <pc:docMk/>
            <pc:sldMk cId="3473814017" sldId="262"/>
            <ac:spMk id="4" creationId="{E9130E6A-DD9F-4C0B-A033-0E31EB418530}"/>
          </ac:spMkLst>
        </pc:spChg>
        <pc:picChg chg="add mod">
          <ac:chgData name="Deep Singh" userId="218171febb998cc3" providerId="LiveId" clId="{9BDC5E83-DA16-48A5-B68A-545A871182A2}" dt="2020-04-08T03:56:26.921" v="426"/>
          <ac:picMkLst>
            <pc:docMk/>
            <pc:sldMk cId="3473814017" sldId="262"/>
            <ac:picMk id="5" creationId="{BEABB27E-DCB0-40BA-854E-7781BB837DA7}"/>
          </ac:picMkLst>
        </pc:picChg>
      </pc:sldChg>
      <pc:sldChg chg="addSp delSp modSp add">
        <pc:chgData name="Deep Singh" userId="218171febb998cc3" providerId="LiveId" clId="{9BDC5E83-DA16-48A5-B68A-545A871182A2}" dt="2020-04-08T04:01:10.998" v="522" actId="5793"/>
        <pc:sldMkLst>
          <pc:docMk/>
          <pc:sldMk cId="2494932378" sldId="263"/>
        </pc:sldMkLst>
        <pc:spChg chg="del">
          <ac:chgData name="Deep Singh" userId="218171febb998cc3" providerId="LiveId" clId="{9BDC5E83-DA16-48A5-B68A-545A871182A2}" dt="2020-04-08T03:58:26.731" v="445"/>
          <ac:spMkLst>
            <pc:docMk/>
            <pc:sldMk cId="2494932378" sldId="263"/>
            <ac:spMk id="2" creationId="{D906121C-F128-4D8B-8395-1D51494355E1}"/>
          </ac:spMkLst>
        </pc:spChg>
        <pc:spChg chg="del">
          <ac:chgData name="Deep Singh" userId="218171febb998cc3" providerId="LiveId" clId="{9BDC5E83-DA16-48A5-B68A-545A871182A2}" dt="2020-04-08T03:58:26.731" v="445"/>
          <ac:spMkLst>
            <pc:docMk/>
            <pc:sldMk cId="2494932378" sldId="263"/>
            <ac:spMk id="3" creationId="{C93F0C34-A1EE-458B-A508-C4D3B3DE4C56}"/>
          </ac:spMkLst>
        </pc:spChg>
        <pc:spChg chg="del">
          <ac:chgData name="Deep Singh" userId="218171febb998cc3" providerId="LiveId" clId="{9BDC5E83-DA16-48A5-B68A-545A871182A2}" dt="2020-04-08T03:58:26.731" v="445"/>
          <ac:spMkLst>
            <pc:docMk/>
            <pc:sldMk cId="2494932378" sldId="263"/>
            <ac:spMk id="4" creationId="{BE0A5E8D-114A-450B-9C22-62CF1ACA6A5A}"/>
          </ac:spMkLst>
        </pc:spChg>
        <pc:spChg chg="add mod">
          <ac:chgData name="Deep Singh" userId="218171febb998cc3" providerId="LiveId" clId="{9BDC5E83-DA16-48A5-B68A-545A871182A2}" dt="2020-04-08T04:01:10.998" v="522" actId="5793"/>
          <ac:spMkLst>
            <pc:docMk/>
            <pc:sldMk cId="2494932378" sldId="263"/>
            <ac:spMk id="5" creationId="{3C4B2750-76D8-4AF7-97BA-D3247BB2ADE1}"/>
          </ac:spMkLst>
        </pc:spChg>
        <pc:spChg chg="add mod">
          <ac:chgData name="Deep Singh" userId="218171febb998cc3" providerId="LiveId" clId="{9BDC5E83-DA16-48A5-B68A-545A871182A2}" dt="2020-04-08T03:59:59.762" v="504" actId="403"/>
          <ac:spMkLst>
            <pc:docMk/>
            <pc:sldMk cId="2494932378" sldId="263"/>
            <ac:spMk id="6" creationId="{F79A5F72-0C29-48C3-8ACF-14EF32AA5965}"/>
          </ac:spMkLst>
        </pc:spChg>
      </pc:sldChg>
      <pc:sldChg chg="addSp delSp modSp add">
        <pc:chgData name="Deep Singh" userId="218171febb998cc3" providerId="LiveId" clId="{9BDC5E83-DA16-48A5-B68A-545A871182A2}" dt="2020-04-08T04:01:33.175" v="532"/>
        <pc:sldMkLst>
          <pc:docMk/>
          <pc:sldMk cId="4018739737" sldId="264"/>
        </pc:sldMkLst>
        <pc:spChg chg="mod">
          <ac:chgData name="Deep Singh" userId="218171febb998cc3" providerId="LiveId" clId="{9BDC5E83-DA16-48A5-B68A-545A871182A2}" dt="2020-04-08T04:01:18.606" v="530" actId="5793"/>
          <ac:spMkLst>
            <pc:docMk/>
            <pc:sldMk cId="4018739737" sldId="264"/>
            <ac:spMk id="2" creationId="{D3FD738F-66A5-4394-BA32-8D9EA002998F}"/>
          </ac:spMkLst>
        </pc:spChg>
        <pc:spChg chg="mod">
          <ac:chgData name="Deep Singh" userId="218171febb998cc3" providerId="LiveId" clId="{9BDC5E83-DA16-48A5-B68A-545A871182A2}" dt="2020-04-08T04:00:31.964" v="506"/>
          <ac:spMkLst>
            <pc:docMk/>
            <pc:sldMk cId="4018739737" sldId="264"/>
            <ac:spMk id="3" creationId="{7435A73E-C960-459F-B39C-59667F0B1022}"/>
          </ac:spMkLst>
        </pc:spChg>
        <pc:picChg chg="mod">
          <ac:chgData name="Deep Singh" userId="218171febb998cc3" providerId="LiveId" clId="{9BDC5E83-DA16-48A5-B68A-545A871182A2}" dt="2020-04-08T04:00:48.728" v="509" actId="14826"/>
          <ac:picMkLst>
            <pc:docMk/>
            <pc:sldMk cId="4018739737" sldId="264"/>
            <ac:picMk id="5" creationId="{BEABB27E-DCB0-40BA-854E-7781BB837DA7}"/>
          </ac:picMkLst>
        </pc:picChg>
        <pc:picChg chg="add del">
          <ac:chgData name="Deep Singh" userId="218171febb998cc3" providerId="LiveId" clId="{9BDC5E83-DA16-48A5-B68A-545A871182A2}" dt="2020-04-08T04:00:43.562" v="508"/>
          <ac:picMkLst>
            <pc:docMk/>
            <pc:sldMk cId="4018739737" sldId="264"/>
            <ac:picMk id="6" creationId="{B7F5729B-DEFF-4C3B-930A-B2A6666C5761}"/>
          </ac:picMkLst>
        </pc:picChg>
        <pc:picChg chg="add del">
          <ac:chgData name="Deep Singh" userId="218171febb998cc3" providerId="LiveId" clId="{9BDC5E83-DA16-48A5-B68A-545A871182A2}" dt="2020-04-08T04:01:33.175" v="532"/>
          <ac:picMkLst>
            <pc:docMk/>
            <pc:sldMk cId="4018739737" sldId="264"/>
            <ac:picMk id="7" creationId="{D5143355-A599-4521-9E60-99A776425F59}"/>
          </ac:picMkLst>
        </pc:picChg>
      </pc:sldChg>
      <pc:sldChg chg="modSp add">
        <pc:chgData name="Deep Singh" userId="218171febb998cc3" providerId="LiveId" clId="{9BDC5E83-DA16-48A5-B68A-545A871182A2}" dt="2020-04-08T04:02:02.122" v="543" actId="14826"/>
        <pc:sldMkLst>
          <pc:docMk/>
          <pc:sldMk cId="1203586427" sldId="265"/>
        </pc:sldMkLst>
        <pc:spChg chg="mod">
          <ac:chgData name="Deep Singh" userId="218171febb998cc3" providerId="LiveId" clId="{9BDC5E83-DA16-48A5-B68A-545A871182A2}" dt="2020-04-08T04:01:53.263" v="542" actId="6549"/>
          <ac:spMkLst>
            <pc:docMk/>
            <pc:sldMk cId="1203586427" sldId="265"/>
            <ac:spMk id="3" creationId="{7435A73E-C960-459F-B39C-59667F0B1022}"/>
          </ac:spMkLst>
        </pc:spChg>
        <pc:picChg chg="mod">
          <ac:chgData name="Deep Singh" userId="218171febb998cc3" providerId="LiveId" clId="{9BDC5E83-DA16-48A5-B68A-545A871182A2}" dt="2020-04-08T04:02:02.122" v="543" actId="14826"/>
          <ac:picMkLst>
            <pc:docMk/>
            <pc:sldMk cId="1203586427" sldId="265"/>
            <ac:picMk id="5" creationId="{BEABB27E-DCB0-40BA-854E-7781BB837DA7}"/>
          </ac:picMkLst>
        </pc:picChg>
      </pc:sldChg>
      <pc:sldChg chg="addSp delSp modSp add del">
        <pc:chgData name="Deep Singh" userId="218171febb998cc3" providerId="LiveId" clId="{9BDC5E83-DA16-48A5-B68A-545A871182A2}" dt="2020-04-08T04:14:35.650" v="659" actId="47"/>
        <pc:sldMkLst>
          <pc:docMk/>
          <pc:sldMk cId="3522796260" sldId="266"/>
        </pc:sldMkLst>
        <pc:spChg chg="mod">
          <ac:chgData name="Deep Singh" userId="218171febb998cc3" providerId="LiveId" clId="{9BDC5E83-DA16-48A5-B68A-545A871182A2}" dt="2020-04-08T04:12:50.278" v="632" actId="1076"/>
          <ac:spMkLst>
            <pc:docMk/>
            <pc:sldMk cId="3522796260" sldId="266"/>
            <ac:spMk id="2" creationId="{1D521CBE-8C56-4C02-AC09-D3F30C9179F8}"/>
          </ac:spMkLst>
        </pc:spChg>
        <pc:spChg chg="del">
          <ac:chgData name="Deep Singh" userId="218171febb998cc3" providerId="LiveId" clId="{9BDC5E83-DA16-48A5-B68A-545A871182A2}" dt="2020-04-08T04:03:50.031" v="571"/>
          <ac:spMkLst>
            <pc:docMk/>
            <pc:sldMk cId="3522796260" sldId="266"/>
            <ac:spMk id="3" creationId="{3C81CD13-81E4-4796-B868-B3E6DD4D3904}"/>
          </ac:spMkLst>
        </pc:spChg>
        <pc:spChg chg="del">
          <ac:chgData name="Deep Singh" userId="218171febb998cc3" providerId="LiveId" clId="{9BDC5E83-DA16-48A5-B68A-545A871182A2}" dt="2020-04-08T04:03:50.031" v="571"/>
          <ac:spMkLst>
            <pc:docMk/>
            <pc:sldMk cId="3522796260" sldId="266"/>
            <ac:spMk id="4" creationId="{F2E56707-8002-48DB-B088-E69683A73861}"/>
          </ac:spMkLst>
        </pc:spChg>
        <pc:spChg chg="add mod">
          <ac:chgData name="Deep Singh" userId="218171febb998cc3" providerId="LiveId" clId="{9BDC5E83-DA16-48A5-B68A-545A871182A2}" dt="2020-04-08T04:11:54.696" v="627" actId="20577"/>
          <ac:spMkLst>
            <pc:docMk/>
            <pc:sldMk cId="3522796260" sldId="266"/>
            <ac:spMk id="5" creationId="{DDAFEAC1-1D27-4F23-9522-A104DE2A4FEA}"/>
          </ac:spMkLst>
        </pc:spChg>
      </pc:sldChg>
      <pc:sldChg chg="add del">
        <pc:chgData name="Deep Singh" userId="218171febb998cc3" providerId="LiveId" clId="{9BDC5E83-DA16-48A5-B68A-545A871182A2}" dt="2020-04-08T04:07:16.785" v="621"/>
        <pc:sldMkLst>
          <pc:docMk/>
          <pc:sldMk cId="150839291" sldId="267"/>
        </pc:sldMkLst>
      </pc:sldChg>
      <pc:sldChg chg="addSp delSp modSp add">
        <pc:chgData name="Deep Singh" userId="218171febb998cc3" providerId="LiveId" clId="{9BDC5E83-DA16-48A5-B68A-545A871182A2}" dt="2020-04-08T04:14:30.914" v="658" actId="404"/>
        <pc:sldMkLst>
          <pc:docMk/>
          <pc:sldMk cId="2061235953" sldId="267"/>
        </pc:sldMkLst>
        <pc:spChg chg="del">
          <ac:chgData name="Deep Singh" userId="218171febb998cc3" providerId="LiveId" clId="{9BDC5E83-DA16-48A5-B68A-545A871182A2}" dt="2020-04-08T04:14:08.169" v="636"/>
          <ac:spMkLst>
            <pc:docMk/>
            <pc:sldMk cId="2061235953" sldId="267"/>
            <ac:spMk id="2" creationId="{A6FFB801-5E78-419C-993D-F9A9BEBD95E2}"/>
          </ac:spMkLst>
        </pc:spChg>
        <pc:spChg chg="del">
          <ac:chgData name="Deep Singh" userId="218171febb998cc3" providerId="LiveId" clId="{9BDC5E83-DA16-48A5-B68A-545A871182A2}" dt="2020-04-08T04:14:08.169" v="636"/>
          <ac:spMkLst>
            <pc:docMk/>
            <pc:sldMk cId="2061235953" sldId="267"/>
            <ac:spMk id="3" creationId="{23135BFD-067F-4645-B099-F7DCCD619D55}"/>
          </ac:spMkLst>
        </pc:spChg>
        <pc:spChg chg="del">
          <ac:chgData name="Deep Singh" userId="218171febb998cc3" providerId="LiveId" clId="{9BDC5E83-DA16-48A5-B68A-545A871182A2}" dt="2020-04-08T04:14:08.169" v="636"/>
          <ac:spMkLst>
            <pc:docMk/>
            <pc:sldMk cId="2061235953" sldId="267"/>
            <ac:spMk id="4" creationId="{D770809B-A8C4-40C2-A087-C3AF74D69F07}"/>
          </ac:spMkLst>
        </pc:spChg>
        <pc:spChg chg="add mod">
          <ac:chgData name="Deep Singh" userId="218171febb998cc3" providerId="LiveId" clId="{9BDC5E83-DA16-48A5-B68A-545A871182A2}" dt="2020-04-08T04:14:16.885" v="655" actId="20577"/>
          <ac:spMkLst>
            <pc:docMk/>
            <pc:sldMk cId="2061235953" sldId="267"/>
            <ac:spMk id="5" creationId="{1C4A3D2A-106A-4D67-978C-ABD3E2C14CBF}"/>
          </ac:spMkLst>
        </pc:spChg>
        <pc:spChg chg="add mod">
          <ac:chgData name="Deep Singh" userId="218171febb998cc3" providerId="LiveId" clId="{9BDC5E83-DA16-48A5-B68A-545A871182A2}" dt="2020-04-08T04:14:30.914" v="658" actId="404"/>
          <ac:spMkLst>
            <pc:docMk/>
            <pc:sldMk cId="2061235953" sldId="267"/>
            <ac:spMk id="6" creationId="{FB944702-3A0B-414A-B5EE-6E52294F8B6F}"/>
          </ac:spMkLst>
        </pc:spChg>
      </pc:sldChg>
      <pc:sldChg chg="addSp delSp modSp add">
        <pc:chgData name="Deep Singh" userId="218171febb998cc3" providerId="LiveId" clId="{9BDC5E83-DA16-48A5-B68A-545A871182A2}" dt="2020-04-08T04:22:11.675" v="808" actId="1036"/>
        <pc:sldMkLst>
          <pc:docMk/>
          <pc:sldMk cId="3020648473" sldId="268"/>
        </pc:sldMkLst>
        <pc:spChg chg="del">
          <ac:chgData name="Deep Singh" userId="218171febb998cc3" providerId="LiveId" clId="{9BDC5E83-DA16-48A5-B68A-545A871182A2}" dt="2020-04-08T04:15:06.524" v="661"/>
          <ac:spMkLst>
            <pc:docMk/>
            <pc:sldMk cId="3020648473" sldId="268"/>
            <ac:spMk id="2" creationId="{B3C9100E-F28A-4EB9-B63D-772E46748C1B}"/>
          </ac:spMkLst>
        </pc:spChg>
        <pc:spChg chg="del">
          <ac:chgData name="Deep Singh" userId="218171febb998cc3" providerId="LiveId" clId="{9BDC5E83-DA16-48A5-B68A-545A871182A2}" dt="2020-04-08T04:15:06.524" v="661"/>
          <ac:spMkLst>
            <pc:docMk/>
            <pc:sldMk cId="3020648473" sldId="268"/>
            <ac:spMk id="3" creationId="{C132BC50-8791-4E1B-8B92-FFEF13BD8A60}"/>
          </ac:spMkLst>
        </pc:spChg>
        <pc:spChg chg="del">
          <ac:chgData name="Deep Singh" userId="218171febb998cc3" providerId="LiveId" clId="{9BDC5E83-DA16-48A5-B68A-545A871182A2}" dt="2020-04-08T04:15:06.524" v="661"/>
          <ac:spMkLst>
            <pc:docMk/>
            <pc:sldMk cId="3020648473" sldId="268"/>
            <ac:spMk id="4" creationId="{719CC961-DF72-4256-9544-A9DA39F777F5}"/>
          </ac:spMkLst>
        </pc:spChg>
        <pc:spChg chg="add mod">
          <ac:chgData name="Deep Singh" userId="218171febb998cc3" providerId="LiveId" clId="{9BDC5E83-DA16-48A5-B68A-545A871182A2}" dt="2020-04-08T04:15:40.758" v="682" actId="20577"/>
          <ac:spMkLst>
            <pc:docMk/>
            <pc:sldMk cId="3020648473" sldId="268"/>
            <ac:spMk id="5" creationId="{36E70F84-A6AF-43EC-BED5-5C5D0CC1A253}"/>
          </ac:spMkLst>
        </pc:spChg>
        <pc:spChg chg="add del mod">
          <ac:chgData name="Deep Singh" userId="218171febb998cc3" providerId="LiveId" clId="{9BDC5E83-DA16-48A5-B68A-545A871182A2}" dt="2020-04-08T04:22:01.280" v="780" actId="20577"/>
          <ac:spMkLst>
            <pc:docMk/>
            <pc:sldMk cId="3020648473" sldId="268"/>
            <ac:spMk id="6" creationId="{B7136451-6B0F-4118-90D7-4A8E30181BBC}"/>
          </ac:spMkLst>
        </pc:spChg>
        <pc:spChg chg="add del">
          <ac:chgData name="Deep Singh" userId="218171febb998cc3" providerId="LiveId" clId="{9BDC5E83-DA16-48A5-B68A-545A871182A2}" dt="2020-04-08T04:15:58.398" v="684"/>
          <ac:spMkLst>
            <pc:docMk/>
            <pc:sldMk cId="3020648473" sldId="268"/>
            <ac:spMk id="9" creationId="{2BCAC7C8-181A-464F-A05B-6275DF845273}"/>
          </ac:spMkLst>
        </pc:spChg>
        <pc:graphicFrameChg chg="add del mod">
          <ac:chgData name="Deep Singh" userId="218171febb998cc3" providerId="LiveId" clId="{9BDC5E83-DA16-48A5-B68A-545A871182A2}" dt="2020-04-08T04:15:58.398" v="684"/>
          <ac:graphicFrameMkLst>
            <pc:docMk/>
            <pc:sldMk cId="3020648473" sldId="268"/>
            <ac:graphicFrameMk id="7" creationId="{367BD4F5-B022-4A68-B05A-AC4928EED8F8}"/>
          </ac:graphicFrameMkLst>
        </pc:graphicFrameChg>
        <pc:graphicFrameChg chg="add del">
          <ac:chgData name="Deep Singh" userId="218171febb998cc3" providerId="LiveId" clId="{9BDC5E83-DA16-48A5-B68A-545A871182A2}" dt="2020-04-08T04:15:58.398" v="684"/>
          <ac:graphicFrameMkLst>
            <pc:docMk/>
            <pc:sldMk cId="3020648473" sldId="268"/>
            <ac:graphicFrameMk id="8" creationId="{5B17F87F-6A0C-447E-81F3-7CA4CDFCA276}"/>
          </ac:graphicFrameMkLst>
        </pc:graphicFrameChg>
        <pc:graphicFrameChg chg="add del mod">
          <ac:chgData name="Deep Singh" userId="218171febb998cc3" providerId="LiveId" clId="{9BDC5E83-DA16-48A5-B68A-545A871182A2}" dt="2020-04-08T04:17:15.987" v="686"/>
          <ac:graphicFrameMkLst>
            <pc:docMk/>
            <pc:sldMk cId="3020648473" sldId="268"/>
            <ac:graphicFrameMk id="10" creationId="{0454B84E-7980-4CFA-8DC1-EDA270B595C2}"/>
          </ac:graphicFrameMkLst>
        </pc:graphicFrameChg>
        <pc:graphicFrameChg chg="add del mod">
          <ac:chgData name="Deep Singh" userId="218171febb998cc3" providerId="LiveId" clId="{9BDC5E83-DA16-48A5-B68A-545A871182A2}" dt="2020-04-08T04:17:24.526" v="698"/>
          <ac:graphicFrameMkLst>
            <pc:docMk/>
            <pc:sldMk cId="3020648473" sldId="268"/>
            <ac:graphicFrameMk id="11" creationId="{BBE3661D-8352-434C-80AD-117534252090}"/>
          </ac:graphicFrameMkLst>
        </pc:graphicFrameChg>
        <pc:graphicFrameChg chg="add del mod modGraphic">
          <ac:chgData name="Deep Singh" userId="218171febb998cc3" providerId="LiveId" clId="{9BDC5E83-DA16-48A5-B68A-545A871182A2}" dt="2020-04-08T04:17:35.358" v="702"/>
          <ac:graphicFrameMkLst>
            <pc:docMk/>
            <pc:sldMk cId="3020648473" sldId="268"/>
            <ac:graphicFrameMk id="12" creationId="{AA149F01-03EF-4BC2-90AF-008335BEAB75}"/>
          </ac:graphicFrameMkLst>
        </pc:graphicFrameChg>
        <pc:graphicFrameChg chg="add del">
          <ac:chgData name="Deep Singh" userId="218171febb998cc3" providerId="LiveId" clId="{9BDC5E83-DA16-48A5-B68A-545A871182A2}" dt="2020-04-08T04:17:52.918" v="715"/>
          <ac:graphicFrameMkLst>
            <pc:docMk/>
            <pc:sldMk cId="3020648473" sldId="268"/>
            <ac:graphicFrameMk id="13" creationId="{3A146531-9ABE-4171-9B8A-B2D09E70091D}"/>
          </ac:graphicFrameMkLst>
        </pc:graphicFrameChg>
        <pc:graphicFrameChg chg="add del mod">
          <ac:chgData name="Deep Singh" userId="218171febb998cc3" providerId="LiveId" clId="{9BDC5E83-DA16-48A5-B68A-545A871182A2}" dt="2020-04-08T04:20:14.181" v="732" actId="21"/>
          <ac:graphicFrameMkLst>
            <pc:docMk/>
            <pc:sldMk cId="3020648473" sldId="268"/>
            <ac:graphicFrameMk id="14" creationId="{0673EFEA-5BCB-45AB-BE85-D37679A6BAB1}"/>
          </ac:graphicFrameMkLst>
        </pc:graphicFrameChg>
        <pc:graphicFrameChg chg="add del">
          <ac:chgData name="Deep Singh" userId="218171febb998cc3" providerId="LiveId" clId="{9BDC5E83-DA16-48A5-B68A-545A871182A2}" dt="2020-04-08T04:20:06.540" v="731"/>
          <ac:graphicFrameMkLst>
            <pc:docMk/>
            <pc:sldMk cId="3020648473" sldId="268"/>
            <ac:graphicFrameMk id="15" creationId="{F84D0F6C-8888-4F65-9440-9993103D137A}"/>
          </ac:graphicFrameMkLst>
        </pc:graphicFrameChg>
        <pc:graphicFrameChg chg="add del">
          <ac:chgData name="Deep Singh" userId="218171febb998cc3" providerId="LiveId" clId="{9BDC5E83-DA16-48A5-B68A-545A871182A2}" dt="2020-04-08T04:20:22.542" v="736"/>
          <ac:graphicFrameMkLst>
            <pc:docMk/>
            <pc:sldMk cId="3020648473" sldId="268"/>
            <ac:graphicFrameMk id="16" creationId="{2E608A80-40B4-47A8-914F-2740C3D46A50}"/>
          </ac:graphicFrameMkLst>
        </pc:graphicFrameChg>
        <pc:graphicFrameChg chg="add mod modGraphic">
          <ac:chgData name="Deep Singh" userId="218171febb998cc3" providerId="LiveId" clId="{9BDC5E83-DA16-48A5-B68A-545A871182A2}" dt="2020-04-08T04:21:45.774" v="773" actId="255"/>
          <ac:graphicFrameMkLst>
            <pc:docMk/>
            <pc:sldMk cId="3020648473" sldId="268"/>
            <ac:graphicFrameMk id="17" creationId="{AB9F210C-3813-4C27-B86D-B7BB9486E8DB}"/>
          </ac:graphicFrameMkLst>
        </pc:graphicFrameChg>
        <pc:graphicFrameChg chg="add del">
          <ac:chgData name="Deep Singh" userId="218171febb998cc3" providerId="LiveId" clId="{9BDC5E83-DA16-48A5-B68A-545A871182A2}" dt="2020-04-08T04:20:51.229" v="744"/>
          <ac:graphicFrameMkLst>
            <pc:docMk/>
            <pc:sldMk cId="3020648473" sldId="268"/>
            <ac:graphicFrameMk id="18" creationId="{FFA17ED0-9340-49D7-917E-CD72F91D9BBC}"/>
          </ac:graphicFrameMkLst>
        </pc:graphicFrameChg>
        <pc:graphicFrameChg chg="add mod modGraphic">
          <ac:chgData name="Deep Singh" userId="218171febb998cc3" providerId="LiveId" clId="{9BDC5E83-DA16-48A5-B68A-545A871182A2}" dt="2020-04-08T04:22:11.675" v="808" actId="1036"/>
          <ac:graphicFrameMkLst>
            <pc:docMk/>
            <pc:sldMk cId="3020648473" sldId="268"/>
            <ac:graphicFrameMk id="19" creationId="{444BF190-C58C-4007-BA72-A0D1256C2126}"/>
          </ac:graphicFrameMkLst>
        </pc:graphicFrameChg>
      </pc:sldChg>
      <pc:sldChg chg="modSp add">
        <pc:chgData name="Deep Singh" userId="218171febb998cc3" providerId="LiveId" clId="{9BDC5E83-DA16-48A5-B68A-545A871182A2}" dt="2020-04-08T04:24:44.249" v="860" actId="5793"/>
        <pc:sldMkLst>
          <pc:docMk/>
          <pc:sldMk cId="203309653" sldId="269"/>
        </pc:sldMkLst>
        <pc:spChg chg="mod">
          <ac:chgData name="Deep Singh" userId="218171febb998cc3" providerId="LiveId" clId="{9BDC5E83-DA16-48A5-B68A-545A871182A2}" dt="2020-04-08T04:22:41.288" v="813" actId="27636"/>
          <ac:spMkLst>
            <pc:docMk/>
            <pc:sldMk cId="203309653" sldId="269"/>
            <ac:spMk id="2" creationId="{48E6FFB3-9D20-47CB-AE78-96478215914B}"/>
          </ac:spMkLst>
        </pc:spChg>
        <pc:spChg chg="mod">
          <ac:chgData name="Deep Singh" userId="218171febb998cc3" providerId="LiveId" clId="{9BDC5E83-DA16-48A5-B68A-545A871182A2}" dt="2020-04-08T04:24:44.249" v="860" actId="5793"/>
          <ac:spMkLst>
            <pc:docMk/>
            <pc:sldMk cId="203309653" sldId="269"/>
            <ac:spMk id="3" creationId="{2AA96DBD-E31E-4109-A49B-5B6AF4517B87}"/>
          </ac:spMkLst>
        </pc:spChg>
      </pc:sldChg>
      <pc:sldChg chg="add del">
        <pc:chgData name="Deep Singh" userId="218171febb998cc3" providerId="LiveId" clId="{9BDC5E83-DA16-48A5-B68A-545A871182A2}" dt="2020-04-08T04:15:08.365" v="663"/>
        <pc:sldMkLst>
          <pc:docMk/>
          <pc:sldMk cId="1809620473" sldId="269"/>
        </pc:sldMkLst>
      </pc:sldChg>
      <pc:sldChg chg="addSp delSp modSp add">
        <pc:chgData name="Deep Singh" userId="218171febb998cc3" providerId="LiveId" clId="{9BDC5E83-DA16-48A5-B68A-545A871182A2}" dt="2020-04-08T04:27:17.853" v="887" actId="6549"/>
        <pc:sldMkLst>
          <pc:docMk/>
          <pc:sldMk cId="1521988060" sldId="270"/>
        </pc:sldMkLst>
        <pc:spChg chg="mod">
          <ac:chgData name="Deep Singh" userId="218171febb998cc3" providerId="LiveId" clId="{9BDC5E83-DA16-48A5-B68A-545A871182A2}" dt="2020-04-08T04:23:35.583" v="834" actId="5793"/>
          <ac:spMkLst>
            <pc:docMk/>
            <pc:sldMk cId="1521988060" sldId="270"/>
            <ac:spMk id="2" creationId="{08705938-F144-4A6D-B213-20DF24F06516}"/>
          </ac:spMkLst>
        </pc:spChg>
        <pc:spChg chg="del">
          <ac:chgData name="Deep Singh" userId="218171febb998cc3" providerId="LiveId" clId="{9BDC5E83-DA16-48A5-B68A-545A871182A2}" dt="2020-04-08T04:25:15.476" v="861"/>
          <ac:spMkLst>
            <pc:docMk/>
            <pc:sldMk cId="1521988060" sldId="270"/>
            <ac:spMk id="3" creationId="{53FF0A0A-6E09-4198-B143-98DC2754CEF9}"/>
          </ac:spMkLst>
        </pc:spChg>
        <pc:spChg chg="add mod">
          <ac:chgData name="Deep Singh" userId="218171febb998cc3" providerId="LiveId" clId="{9BDC5E83-DA16-48A5-B68A-545A871182A2}" dt="2020-04-08T04:27:17.853" v="887" actId="6549"/>
          <ac:spMkLst>
            <pc:docMk/>
            <pc:sldMk cId="1521988060" sldId="270"/>
            <ac:spMk id="4" creationId="{9A3632E6-139B-4025-8B9E-D45FCE06A905}"/>
          </ac:spMkLst>
        </pc:spChg>
        <pc:spChg chg="add del mod">
          <ac:chgData name="Deep Singh" userId="218171febb998cc3" providerId="LiveId" clId="{9BDC5E83-DA16-48A5-B68A-545A871182A2}" dt="2020-04-08T04:25:16.706" v="862"/>
          <ac:spMkLst>
            <pc:docMk/>
            <pc:sldMk cId="1521988060" sldId="270"/>
            <ac:spMk id="5" creationId="{E65983AA-B8E4-4109-AC83-BD0E3E9CD09F}"/>
          </ac:spMkLst>
        </pc:spChg>
        <pc:picChg chg="add mod">
          <ac:chgData name="Deep Singh" userId="218171febb998cc3" providerId="LiveId" clId="{9BDC5E83-DA16-48A5-B68A-545A871182A2}" dt="2020-04-08T04:25:16.706" v="862"/>
          <ac:picMkLst>
            <pc:docMk/>
            <pc:sldMk cId="1521988060" sldId="270"/>
            <ac:picMk id="6" creationId="{47221DD7-6D14-4BFB-A924-52B3E272F410}"/>
          </ac:picMkLst>
        </pc:picChg>
      </pc:sldChg>
      <pc:sldChg chg="addSp delSp modSp add">
        <pc:chgData name="Deep Singh" userId="218171febb998cc3" providerId="LiveId" clId="{9BDC5E83-DA16-48A5-B68A-545A871182A2}" dt="2020-04-08T04:27:54.634" v="924" actId="113"/>
        <pc:sldMkLst>
          <pc:docMk/>
          <pc:sldMk cId="356388848" sldId="271"/>
        </pc:sldMkLst>
        <pc:spChg chg="del">
          <ac:chgData name="Deep Singh" userId="218171febb998cc3" providerId="LiveId" clId="{9BDC5E83-DA16-48A5-B68A-545A871182A2}" dt="2020-04-08T04:26:18.884" v="876"/>
          <ac:spMkLst>
            <pc:docMk/>
            <pc:sldMk cId="356388848" sldId="271"/>
            <ac:spMk id="2" creationId="{AC5EE891-AD6D-409F-8893-EC8D1D2E1929}"/>
          </ac:spMkLst>
        </pc:spChg>
        <pc:spChg chg="del">
          <ac:chgData name="Deep Singh" userId="218171febb998cc3" providerId="LiveId" clId="{9BDC5E83-DA16-48A5-B68A-545A871182A2}" dt="2020-04-08T04:26:18.884" v="876"/>
          <ac:spMkLst>
            <pc:docMk/>
            <pc:sldMk cId="356388848" sldId="271"/>
            <ac:spMk id="3" creationId="{09E28C91-632E-441B-B674-52A8DBE85CE1}"/>
          </ac:spMkLst>
        </pc:spChg>
        <pc:spChg chg="del">
          <ac:chgData name="Deep Singh" userId="218171febb998cc3" providerId="LiveId" clId="{9BDC5E83-DA16-48A5-B68A-545A871182A2}" dt="2020-04-08T04:26:18.884" v="876"/>
          <ac:spMkLst>
            <pc:docMk/>
            <pc:sldMk cId="356388848" sldId="271"/>
            <ac:spMk id="4" creationId="{BF5DF6DA-1CBE-43F0-A8F8-95939618E928}"/>
          </ac:spMkLst>
        </pc:spChg>
        <pc:spChg chg="add mod">
          <ac:chgData name="Deep Singh" userId="218171febb998cc3" providerId="LiveId" clId="{9BDC5E83-DA16-48A5-B68A-545A871182A2}" dt="2020-04-08T04:27:54.634" v="924" actId="113"/>
          <ac:spMkLst>
            <pc:docMk/>
            <pc:sldMk cId="356388848" sldId="271"/>
            <ac:spMk id="5" creationId="{BA5819DA-C52E-4307-B0C1-DEB6563107B5}"/>
          </ac:spMkLst>
        </pc:spChg>
        <pc:spChg chg="add del mod">
          <ac:chgData name="Deep Singh" userId="218171febb998cc3" providerId="LiveId" clId="{9BDC5E83-DA16-48A5-B68A-545A871182A2}" dt="2020-04-08T04:27:40.491" v="892" actId="20577"/>
          <ac:spMkLst>
            <pc:docMk/>
            <pc:sldMk cId="356388848" sldId="271"/>
            <ac:spMk id="6" creationId="{349FD2F7-C597-483A-ADA0-2499AAF51549}"/>
          </ac:spMkLst>
        </pc:spChg>
        <pc:picChg chg="add mod">
          <ac:chgData name="Deep Singh" userId="218171febb998cc3" providerId="LiveId" clId="{9BDC5E83-DA16-48A5-B68A-545A871182A2}" dt="2020-04-08T04:26:22.949" v="878"/>
          <ac:picMkLst>
            <pc:docMk/>
            <pc:sldMk cId="356388848" sldId="271"/>
            <ac:picMk id="7" creationId="{31A27E53-3293-47B9-A8CC-ACCC537302DC}"/>
          </ac:picMkLst>
        </pc:picChg>
        <pc:picChg chg="add mod">
          <ac:chgData name="Deep Singh" userId="218171febb998cc3" providerId="LiveId" clId="{9BDC5E83-DA16-48A5-B68A-545A871182A2}" dt="2020-04-08T04:27:43.443" v="911" actId="1036"/>
          <ac:picMkLst>
            <pc:docMk/>
            <pc:sldMk cId="356388848" sldId="271"/>
            <ac:picMk id="8" creationId="{06E525FA-1D14-4393-A7CE-C2B1BD8BC7D5}"/>
          </ac:picMkLst>
        </pc:picChg>
      </pc:sldChg>
      <pc:sldChg chg="addSp delSp modSp add ord">
        <pc:chgData name="Deep Singh" userId="218171febb998cc3" providerId="LiveId" clId="{9BDC5E83-DA16-48A5-B68A-545A871182A2}" dt="2020-04-08T04:44:53.282" v="1350"/>
        <pc:sldMkLst>
          <pc:docMk/>
          <pc:sldMk cId="2261802426" sldId="272"/>
        </pc:sldMkLst>
        <pc:spChg chg="add del mod">
          <ac:chgData name="Deep Singh" userId="218171febb998cc3" providerId="LiveId" clId="{9BDC5E83-DA16-48A5-B68A-545A871182A2}" dt="2020-04-08T04:37:11.830" v="1205" actId="20577"/>
          <ac:spMkLst>
            <pc:docMk/>
            <pc:sldMk cId="2261802426" sldId="272"/>
            <ac:spMk id="2" creationId="{3D554C09-B31F-4F56-8B48-1CE7F4C63E61}"/>
          </ac:spMkLst>
        </pc:spChg>
        <pc:spChg chg="add del mod">
          <ac:chgData name="Deep Singh" userId="218171febb998cc3" providerId="LiveId" clId="{9BDC5E83-DA16-48A5-B68A-545A871182A2}" dt="2020-04-08T04:28:53.796" v="931"/>
          <ac:spMkLst>
            <pc:docMk/>
            <pc:sldMk cId="2261802426" sldId="272"/>
            <ac:spMk id="3" creationId="{3758B0AB-8972-4C52-91FA-BB9CE537B1E7}"/>
          </ac:spMkLst>
        </pc:spChg>
        <pc:spChg chg="add del mod">
          <ac:chgData name="Deep Singh" userId="218171febb998cc3" providerId="LiveId" clId="{9BDC5E83-DA16-48A5-B68A-545A871182A2}" dt="2020-04-08T04:28:53.796" v="931"/>
          <ac:spMkLst>
            <pc:docMk/>
            <pc:sldMk cId="2261802426" sldId="272"/>
            <ac:spMk id="4" creationId="{E013FE90-0F84-4C25-BD1E-4CB611D813D8}"/>
          </ac:spMkLst>
        </pc:spChg>
        <pc:spChg chg="add del mod">
          <ac:chgData name="Deep Singh" userId="218171febb998cc3" providerId="LiveId" clId="{9BDC5E83-DA16-48A5-B68A-545A871182A2}" dt="2020-04-08T04:37:15.996" v="1206" actId="478"/>
          <ac:spMkLst>
            <pc:docMk/>
            <pc:sldMk cId="2261802426" sldId="272"/>
            <ac:spMk id="5" creationId="{C92784F6-5A01-4498-9FC3-98CDF19D9EF9}"/>
          </ac:spMkLst>
        </pc:spChg>
        <pc:spChg chg="add mod">
          <ac:chgData name="Deep Singh" userId="218171febb998cc3" providerId="LiveId" clId="{9BDC5E83-DA16-48A5-B68A-545A871182A2}" dt="2020-04-08T04:32:30.765" v="1006" actId="20577"/>
          <ac:spMkLst>
            <pc:docMk/>
            <pc:sldMk cId="2261802426" sldId="272"/>
            <ac:spMk id="6" creationId="{36A782BB-6FF1-4B95-9C09-E77E6AA1690C}"/>
          </ac:spMkLst>
        </pc:spChg>
        <pc:spChg chg="add del mod">
          <ac:chgData name="Deep Singh" userId="218171febb998cc3" providerId="LiveId" clId="{9BDC5E83-DA16-48A5-B68A-545A871182A2}" dt="2020-04-08T04:31:48.105" v="992" actId="5793"/>
          <ac:spMkLst>
            <pc:docMk/>
            <pc:sldMk cId="2261802426" sldId="272"/>
            <ac:spMk id="7" creationId="{392A706E-657A-463E-952B-E4A56A3D4B29}"/>
          </ac:spMkLst>
        </pc:spChg>
        <pc:picChg chg="add mod">
          <ac:chgData name="Deep Singh" userId="218171febb998cc3" providerId="LiveId" clId="{9BDC5E83-DA16-48A5-B68A-545A871182A2}" dt="2020-04-08T04:31:10.362" v="978"/>
          <ac:picMkLst>
            <pc:docMk/>
            <pc:sldMk cId="2261802426" sldId="272"/>
            <ac:picMk id="8" creationId="{A2064532-BBC5-449B-9693-6A6561A55456}"/>
          </ac:picMkLst>
        </pc:picChg>
        <pc:picChg chg="add">
          <ac:chgData name="Deep Singh" userId="218171febb998cc3" providerId="LiveId" clId="{9BDC5E83-DA16-48A5-B68A-545A871182A2}" dt="2020-04-08T04:31:13.242" v="983"/>
          <ac:picMkLst>
            <pc:docMk/>
            <pc:sldMk cId="2261802426" sldId="272"/>
            <ac:picMk id="9" creationId="{0828274F-554F-4FAF-A108-484CCBE0BA10}"/>
          </ac:picMkLst>
        </pc:picChg>
        <pc:picChg chg="add mod">
          <ac:chgData name="Deep Singh" userId="218171febb998cc3" providerId="LiveId" clId="{9BDC5E83-DA16-48A5-B68A-545A871182A2}" dt="2020-04-08T04:31:58.266" v="994" actId="1076"/>
          <ac:picMkLst>
            <pc:docMk/>
            <pc:sldMk cId="2261802426" sldId="272"/>
            <ac:picMk id="10" creationId="{02B2B07F-204E-4DFA-BAA8-5D0346656150}"/>
          </ac:picMkLst>
        </pc:picChg>
        <pc:picChg chg="add mod">
          <ac:chgData name="Deep Singh" userId="218171febb998cc3" providerId="LiveId" clId="{9BDC5E83-DA16-48A5-B68A-545A871182A2}" dt="2020-04-08T04:32:04.852" v="995" actId="1076"/>
          <ac:picMkLst>
            <pc:docMk/>
            <pc:sldMk cId="2261802426" sldId="272"/>
            <ac:picMk id="11" creationId="{36A2CFA7-9CB9-4EA3-A835-B25B8A7DC84C}"/>
          </ac:picMkLst>
        </pc:picChg>
      </pc:sldChg>
      <pc:sldChg chg="add del">
        <pc:chgData name="Deep Singh" userId="218171febb998cc3" providerId="LiveId" clId="{9BDC5E83-DA16-48A5-B68A-545A871182A2}" dt="2020-04-08T04:49:16.679" v="1532" actId="47"/>
        <pc:sldMkLst>
          <pc:docMk/>
          <pc:sldMk cId="3716360473" sldId="273"/>
        </pc:sldMkLst>
      </pc:sldChg>
      <pc:sldChg chg="addSp modSp add del">
        <pc:chgData name="Deep Singh" userId="218171febb998cc3" providerId="LiveId" clId="{9BDC5E83-DA16-48A5-B68A-545A871182A2}" dt="2020-04-08T04:44:11.291" v="1348" actId="47"/>
        <pc:sldMkLst>
          <pc:docMk/>
          <pc:sldMk cId="1009281273" sldId="274"/>
        </pc:sldMkLst>
        <pc:picChg chg="add">
          <ac:chgData name="Deep Singh" userId="218171febb998cc3" providerId="LiveId" clId="{9BDC5E83-DA16-48A5-B68A-545A871182A2}" dt="2020-04-08T04:33:27.827" v="1011"/>
          <ac:picMkLst>
            <pc:docMk/>
            <pc:sldMk cId="1009281273" sldId="274"/>
            <ac:picMk id="7" creationId="{AD41BA20-A351-4258-BCAF-452FE9931CBF}"/>
          </ac:picMkLst>
        </pc:picChg>
        <pc:picChg chg="mod">
          <ac:chgData name="Deep Singh" userId="218171febb998cc3" providerId="LiveId" clId="{9BDC5E83-DA16-48A5-B68A-545A871182A2}" dt="2020-04-08T04:33:32.042" v="1012" actId="14826"/>
          <ac:picMkLst>
            <pc:docMk/>
            <pc:sldMk cId="1009281273" sldId="274"/>
            <ac:picMk id="8" creationId="{06E525FA-1D14-4393-A7CE-C2B1BD8BC7D5}"/>
          </ac:picMkLst>
        </pc:picChg>
      </pc:sldChg>
      <pc:sldChg chg="add del">
        <pc:chgData name="Deep Singh" userId="218171febb998cc3" providerId="LiveId" clId="{9BDC5E83-DA16-48A5-B68A-545A871182A2}" dt="2020-04-08T04:33:23.166" v="1009"/>
        <pc:sldMkLst>
          <pc:docMk/>
          <pc:sldMk cId="2751308857" sldId="274"/>
        </pc:sldMkLst>
      </pc:sldChg>
      <pc:sldChg chg="addSp delSp modSp add del">
        <pc:chgData name="Deep Singh" userId="218171febb998cc3" providerId="LiveId" clId="{9BDC5E83-DA16-48A5-B68A-545A871182A2}" dt="2020-04-08T04:49:15.234" v="1531" actId="47"/>
        <pc:sldMkLst>
          <pc:docMk/>
          <pc:sldMk cId="275916959" sldId="275"/>
        </pc:sldMkLst>
        <pc:spChg chg="mod">
          <ac:chgData name="Deep Singh" userId="218171febb998cc3" providerId="LiveId" clId="{9BDC5E83-DA16-48A5-B68A-545A871182A2}" dt="2020-04-08T04:36:56.779" v="1183" actId="20577"/>
          <ac:spMkLst>
            <pc:docMk/>
            <pc:sldMk cId="275916959" sldId="275"/>
            <ac:spMk id="2" creationId="{3D554C09-B31F-4F56-8B48-1CE7F4C63E61}"/>
          </ac:spMkLst>
        </pc:spChg>
        <pc:spChg chg="del mod">
          <ac:chgData name="Deep Singh" userId="218171febb998cc3" providerId="LiveId" clId="{9BDC5E83-DA16-48A5-B68A-545A871182A2}" dt="2020-04-08T04:37:00.821" v="1184" actId="478"/>
          <ac:spMkLst>
            <pc:docMk/>
            <pc:sldMk cId="275916959" sldId="275"/>
            <ac:spMk id="5" creationId="{C92784F6-5A01-4498-9FC3-98CDF19D9EF9}"/>
          </ac:spMkLst>
        </pc:spChg>
        <pc:spChg chg="mod">
          <ac:chgData name="Deep Singh" userId="218171febb998cc3" providerId="LiveId" clId="{9BDC5E83-DA16-48A5-B68A-545A871182A2}" dt="2020-04-08T04:36:31.601" v="1145" actId="20577"/>
          <ac:spMkLst>
            <pc:docMk/>
            <pc:sldMk cId="275916959" sldId="275"/>
            <ac:spMk id="6" creationId="{36A782BB-6FF1-4B95-9C09-E77E6AA1690C}"/>
          </ac:spMkLst>
        </pc:spChg>
        <pc:spChg chg="del mod">
          <ac:chgData name="Deep Singh" userId="218171febb998cc3" providerId="LiveId" clId="{9BDC5E83-DA16-48A5-B68A-545A871182A2}" dt="2020-04-08T04:36:03.010" v="1125" actId="478"/>
          <ac:spMkLst>
            <pc:docMk/>
            <pc:sldMk cId="275916959" sldId="275"/>
            <ac:spMk id="7" creationId="{392A706E-657A-463E-952B-E4A56A3D4B29}"/>
          </ac:spMkLst>
        </pc:spChg>
        <pc:picChg chg="del">
          <ac:chgData name="Deep Singh" userId="218171febb998cc3" providerId="LiveId" clId="{9BDC5E83-DA16-48A5-B68A-545A871182A2}" dt="2020-04-08T04:34:32.248" v="1017" actId="478"/>
          <ac:picMkLst>
            <pc:docMk/>
            <pc:sldMk cId="275916959" sldId="275"/>
            <ac:picMk id="10" creationId="{02B2B07F-204E-4DFA-BAA8-5D0346656150}"/>
          </ac:picMkLst>
        </pc:picChg>
        <pc:picChg chg="del mod">
          <ac:chgData name="Deep Singh" userId="218171febb998cc3" providerId="LiveId" clId="{9BDC5E83-DA16-48A5-B68A-545A871182A2}" dt="2020-04-08T04:35:17.754" v="1021" actId="478"/>
          <ac:picMkLst>
            <pc:docMk/>
            <pc:sldMk cId="275916959" sldId="275"/>
            <ac:picMk id="11" creationId="{36A2CFA7-9CB9-4EA3-A835-B25B8A7DC84C}"/>
          </ac:picMkLst>
        </pc:picChg>
        <pc:picChg chg="add del mod">
          <ac:chgData name="Deep Singh" userId="218171febb998cc3" providerId="LiveId" clId="{9BDC5E83-DA16-48A5-B68A-545A871182A2}" dt="2020-04-08T04:46:08.526" v="1355" actId="21"/>
          <ac:picMkLst>
            <pc:docMk/>
            <pc:sldMk cId="275916959" sldId="275"/>
            <ac:picMk id="2050" creationId="{EC749A72-AA4E-467F-A00B-550828EDA304}"/>
          </ac:picMkLst>
        </pc:picChg>
      </pc:sldChg>
      <pc:sldChg chg="addSp delSp modSp add ord">
        <pc:chgData name="Deep Singh" userId="218171febb998cc3" providerId="LiveId" clId="{9BDC5E83-DA16-48A5-B68A-545A871182A2}" dt="2020-04-08T04:44:46.739" v="1349"/>
        <pc:sldMkLst>
          <pc:docMk/>
          <pc:sldMk cId="2789057907" sldId="276"/>
        </pc:sldMkLst>
        <pc:spChg chg="add del mod">
          <ac:chgData name="Deep Singh" userId="218171febb998cc3" providerId="LiveId" clId="{9BDC5E83-DA16-48A5-B68A-545A871182A2}" dt="2020-04-08T04:40:19.148" v="1315"/>
          <ac:spMkLst>
            <pc:docMk/>
            <pc:sldMk cId="2789057907" sldId="276"/>
            <ac:spMk id="2" creationId="{552B3AF9-A531-4D22-86B1-B4EB0B0FB875}"/>
          </ac:spMkLst>
        </pc:spChg>
        <pc:spChg chg="mod">
          <ac:chgData name="Deep Singh" userId="218171febb998cc3" providerId="LiveId" clId="{9BDC5E83-DA16-48A5-B68A-545A871182A2}" dt="2020-04-08T04:44:05.870" v="1347" actId="20577"/>
          <ac:spMkLst>
            <pc:docMk/>
            <pc:sldMk cId="2789057907" sldId="276"/>
            <ac:spMk id="6" creationId="{349FD2F7-C597-483A-ADA0-2499AAF51549}"/>
          </ac:spMkLst>
        </pc:spChg>
        <pc:picChg chg="mod">
          <ac:chgData name="Deep Singh" userId="218171febb998cc3" providerId="LiveId" clId="{9BDC5E83-DA16-48A5-B68A-545A871182A2}" dt="2020-04-08T04:42:42.835" v="1328" actId="1076"/>
          <ac:picMkLst>
            <pc:docMk/>
            <pc:sldMk cId="2789057907" sldId="276"/>
            <ac:picMk id="8" creationId="{06E525FA-1D14-4393-A7CE-C2B1BD8BC7D5}"/>
          </ac:picMkLst>
        </pc:picChg>
        <pc:picChg chg="add mod">
          <ac:chgData name="Deep Singh" userId="218171febb998cc3" providerId="LiveId" clId="{9BDC5E83-DA16-48A5-B68A-545A871182A2}" dt="2020-04-08T04:42:46.628" v="1329" actId="1076"/>
          <ac:picMkLst>
            <pc:docMk/>
            <pc:sldMk cId="2789057907" sldId="276"/>
            <ac:picMk id="3074" creationId="{0465ED12-0AF5-404D-A83D-70A8B515BC22}"/>
          </ac:picMkLst>
        </pc:picChg>
      </pc:sldChg>
      <pc:sldChg chg="addSp delSp modSp add ord">
        <pc:chgData name="Deep Singh" userId="218171febb998cc3" providerId="LiveId" clId="{9BDC5E83-DA16-48A5-B68A-545A871182A2}" dt="2020-04-08T04:49:00.099" v="1529" actId="20577"/>
        <pc:sldMkLst>
          <pc:docMk/>
          <pc:sldMk cId="3285194584" sldId="277"/>
        </pc:sldMkLst>
        <pc:spChg chg="mod">
          <ac:chgData name="Deep Singh" userId="218171febb998cc3" providerId="LiveId" clId="{9BDC5E83-DA16-48A5-B68A-545A871182A2}" dt="2020-04-08T04:48:04.691" v="1421" actId="20577"/>
          <ac:spMkLst>
            <pc:docMk/>
            <pc:sldMk cId="3285194584" sldId="277"/>
            <ac:spMk id="2" creationId="{3D554C09-B31F-4F56-8B48-1CE7F4C63E61}"/>
          </ac:spMkLst>
        </pc:spChg>
        <pc:spChg chg="mod">
          <ac:chgData name="Deep Singh" userId="218171febb998cc3" providerId="LiveId" clId="{9BDC5E83-DA16-48A5-B68A-545A871182A2}" dt="2020-04-08T04:49:00.099" v="1529" actId="20577"/>
          <ac:spMkLst>
            <pc:docMk/>
            <pc:sldMk cId="3285194584" sldId="277"/>
            <ac:spMk id="6" creationId="{36A782BB-6FF1-4B95-9C09-E77E6AA1690C}"/>
          </ac:spMkLst>
        </pc:spChg>
        <pc:picChg chg="add mod">
          <ac:chgData name="Deep Singh" userId="218171febb998cc3" providerId="LiveId" clId="{9BDC5E83-DA16-48A5-B68A-545A871182A2}" dt="2020-04-08T04:47:24.275" v="1371" actId="1076"/>
          <ac:picMkLst>
            <pc:docMk/>
            <pc:sldMk cId="3285194584" sldId="277"/>
            <ac:picMk id="8" creationId="{41310132-D4FE-42B4-9ED7-4E36A274261B}"/>
          </ac:picMkLst>
        </pc:picChg>
        <pc:picChg chg="add mod">
          <ac:chgData name="Deep Singh" userId="218171febb998cc3" providerId="LiveId" clId="{9BDC5E83-DA16-48A5-B68A-545A871182A2}" dt="2020-04-08T04:47:16.340" v="1370" actId="1076"/>
          <ac:picMkLst>
            <pc:docMk/>
            <pc:sldMk cId="3285194584" sldId="277"/>
            <ac:picMk id="9" creationId="{C357B61B-FF58-4149-86F5-DC4A1F744BE6}"/>
          </ac:picMkLst>
        </pc:picChg>
        <pc:picChg chg="del">
          <ac:chgData name="Deep Singh" userId="218171febb998cc3" providerId="LiveId" clId="{9BDC5E83-DA16-48A5-B68A-545A871182A2}" dt="2020-04-08T04:46:12.211" v="1356" actId="478"/>
          <ac:picMkLst>
            <pc:docMk/>
            <pc:sldMk cId="3285194584" sldId="277"/>
            <ac:picMk id="10" creationId="{02B2B07F-204E-4DFA-BAA8-5D0346656150}"/>
          </ac:picMkLst>
        </pc:picChg>
        <pc:picChg chg="del">
          <ac:chgData name="Deep Singh" userId="218171febb998cc3" providerId="LiveId" clId="{9BDC5E83-DA16-48A5-B68A-545A871182A2}" dt="2020-04-08T04:46:21.656" v="1359" actId="478"/>
          <ac:picMkLst>
            <pc:docMk/>
            <pc:sldMk cId="3285194584" sldId="277"/>
            <ac:picMk id="11" creationId="{36A2CFA7-9CB9-4EA3-A835-B25B8A7DC84C}"/>
          </ac:picMkLst>
        </pc:picChg>
      </pc:sldChg>
      <pc:sldChg chg="addSp delSp modSp add">
        <pc:chgData name="Deep Singh" userId="218171febb998cc3" providerId="LiveId" clId="{9BDC5E83-DA16-48A5-B68A-545A871182A2}" dt="2020-04-08T04:50:14.771" v="1586" actId="20577"/>
        <pc:sldMkLst>
          <pc:docMk/>
          <pc:sldMk cId="646409254" sldId="278"/>
        </pc:sldMkLst>
        <pc:spChg chg="mod">
          <ac:chgData name="Deep Singh" userId="218171febb998cc3" providerId="LiveId" clId="{9BDC5E83-DA16-48A5-B68A-545A871182A2}" dt="2020-04-08T04:49:49.536" v="1552" actId="20577"/>
          <ac:spMkLst>
            <pc:docMk/>
            <pc:sldMk cId="646409254" sldId="278"/>
            <ac:spMk id="2" creationId="{B63B5951-763C-43B9-96FC-A9F16BF76091}"/>
          </ac:spMkLst>
        </pc:spChg>
        <pc:spChg chg="del">
          <ac:chgData name="Deep Singh" userId="218171febb998cc3" providerId="LiveId" clId="{9BDC5E83-DA16-48A5-B68A-545A871182A2}" dt="2020-04-08T04:49:56.815" v="1553"/>
          <ac:spMkLst>
            <pc:docMk/>
            <pc:sldMk cId="646409254" sldId="278"/>
            <ac:spMk id="3" creationId="{0CC14CCC-6CC8-4156-938B-EF4094055843}"/>
          </ac:spMkLst>
        </pc:spChg>
        <pc:spChg chg="del">
          <ac:chgData name="Deep Singh" userId="218171febb998cc3" providerId="LiveId" clId="{9BDC5E83-DA16-48A5-B68A-545A871182A2}" dt="2020-04-08T04:49:56.815" v="1553"/>
          <ac:spMkLst>
            <pc:docMk/>
            <pc:sldMk cId="646409254" sldId="278"/>
            <ac:spMk id="4" creationId="{3B5836E2-58D6-4B1A-8EDA-B219E1203A7B}"/>
          </ac:spMkLst>
        </pc:spChg>
        <pc:spChg chg="add mod">
          <ac:chgData name="Deep Singh" userId="218171febb998cc3" providerId="LiveId" clId="{9BDC5E83-DA16-48A5-B68A-545A871182A2}" dt="2020-04-08T04:50:14.771" v="1586" actId="20577"/>
          <ac:spMkLst>
            <pc:docMk/>
            <pc:sldMk cId="646409254" sldId="278"/>
            <ac:spMk id="5" creationId="{A351EB7D-9FA0-4B05-9724-193ABBD04380}"/>
          </ac:spMkLst>
        </pc:spChg>
      </pc:sldChg>
      <pc:sldChg chg="addSp delSp modSp add del">
        <pc:chgData name="Deep Singh" userId="218171febb998cc3" providerId="LiveId" clId="{9BDC5E83-DA16-48A5-B68A-545A871182A2}" dt="2020-04-08T04:49:09.168" v="1530" actId="47"/>
        <pc:sldMkLst>
          <pc:docMk/>
          <pc:sldMk cId="1364500426" sldId="278"/>
        </pc:sldMkLst>
        <pc:spChg chg="add del">
          <ac:chgData name="Deep Singh" userId="218171febb998cc3" providerId="LiveId" clId="{9BDC5E83-DA16-48A5-B68A-545A871182A2}" dt="2020-04-08T04:47:01.914" v="1367"/>
          <ac:spMkLst>
            <pc:docMk/>
            <pc:sldMk cId="1364500426" sldId="278"/>
            <ac:spMk id="4" creationId="{31B0051F-1F9C-4E80-A689-BEFA04335B06}"/>
          </ac:spMkLst>
        </pc:spChg>
        <pc:spChg chg="add del">
          <ac:chgData name="Deep Singh" userId="218171febb998cc3" providerId="LiveId" clId="{9BDC5E83-DA16-48A5-B68A-545A871182A2}" dt="2020-04-08T04:46:42.238" v="1364"/>
          <ac:spMkLst>
            <pc:docMk/>
            <pc:sldMk cId="1364500426" sldId="278"/>
            <ac:spMk id="5" creationId="{6DCD9619-13CC-451A-B4AB-12660DDA0EDE}"/>
          </ac:spMkLst>
        </pc:spChg>
        <pc:spChg chg="add del">
          <ac:chgData name="Deep Singh" userId="218171febb998cc3" providerId="LiveId" clId="{9BDC5E83-DA16-48A5-B68A-545A871182A2}" dt="2020-04-08T04:46:45.918" v="1366"/>
          <ac:spMkLst>
            <pc:docMk/>
            <pc:sldMk cId="1364500426" sldId="278"/>
            <ac:spMk id="6" creationId="{DB53A2D7-7C03-4655-A0D6-30BBE5DA522F}"/>
          </ac:spMkLst>
        </pc:spChg>
        <pc:spChg chg="add mod">
          <ac:chgData name="Deep Singh" userId="218171febb998cc3" providerId="LiveId" clId="{9BDC5E83-DA16-48A5-B68A-545A871182A2}" dt="2020-04-08T04:47:08.008" v="1368" actId="21"/>
          <ac:spMkLst>
            <pc:docMk/>
            <pc:sldMk cId="1364500426" sldId="278"/>
            <ac:spMk id="9" creationId="{51DA23AB-9821-4094-BBFA-9915346DBE99}"/>
          </ac:spMkLst>
        </pc:spChg>
        <pc:picChg chg="add del mod">
          <ac:chgData name="Deep Singh" userId="218171febb998cc3" providerId="LiveId" clId="{9BDC5E83-DA16-48A5-B68A-545A871182A2}" dt="2020-04-08T04:47:08.008" v="1368" actId="21"/>
          <ac:picMkLst>
            <pc:docMk/>
            <pc:sldMk cId="1364500426" sldId="278"/>
            <ac:picMk id="7" creationId="{93003BE3-BF1A-408E-B323-548AE303CA21}"/>
          </ac:picMkLst>
        </pc:picChg>
      </pc:sldChg>
      <pc:sldChg chg="addSp delSp modSp add">
        <pc:chgData name="Deep Singh" userId="218171febb998cc3" providerId="LiveId" clId="{9BDC5E83-DA16-48A5-B68A-545A871182A2}" dt="2020-04-08T04:53:58.865" v="1793"/>
        <pc:sldMkLst>
          <pc:docMk/>
          <pc:sldMk cId="2471121719" sldId="279"/>
        </pc:sldMkLst>
        <pc:spChg chg="mod">
          <ac:chgData name="Deep Singh" userId="218171febb998cc3" providerId="LiveId" clId="{9BDC5E83-DA16-48A5-B68A-545A871182A2}" dt="2020-04-08T04:53:56.686" v="1792" actId="20577"/>
          <ac:spMkLst>
            <pc:docMk/>
            <pc:sldMk cId="2471121719" sldId="279"/>
            <ac:spMk id="2" creationId="{FF617555-151E-4636-90F8-E56CE06D2DED}"/>
          </ac:spMkLst>
        </pc:spChg>
        <pc:spChg chg="del">
          <ac:chgData name="Deep Singh" userId="218171febb998cc3" providerId="LiveId" clId="{9BDC5E83-DA16-48A5-B68A-545A871182A2}" dt="2020-04-08T04:53:58.865" v="1793"/>
          <ac:spMkLst>
            <pc:docMk/>
            <pc:sldMk cId="2471121719" sldId="279"/>
            <ac:spMk id="4" creationId="{F7EA7EE1-9421-455C-ABBD-07569ADDE16C}"/>
          </ac:spMkLst>
        </pc:spChg>
        <pc:picChg chg="add">
          <ac:chgData name="Deep Singh" userId="218171febb998cc3" providerId="LiveId" clId="{9BDC5E83-DA16-48A5-B68A-545A871182A2}" dt="2020-04-08T04:53:58.865" v="1793"/>
          <ac:picMkLst>
            <pc:docMk/>
            <pc:sldMk cId="2471121719" sldId="279"/>
            <ac:picMk id="1026" creationId="{AA5E5897-B854-4260-AB80-46E415642B7C}"/>
          </ac:picMkLst>
        </pc:picChg>
      </pc:sldChg>
      <pc:sldChg chg="addSp delSp modSp add">
        <pc:chgData name="Deep Singh" userId="218171febb998cc3" providerId="LiveId" clId="{9BDC5E83-DA16-48A5-B68A-545A871182A2}" dt="2020-04-08T04:54:35.764" v="1834"/>
        <pc:sldMkLst>
          <pc:docMk/>
          <pc:sldMk cId="4106309533" sldId="280"/>
        </pc:sldMkLst>
        <pc:spChg chg="mod">
          <ac:chgData name="Deep Singh" userId="218171febb998cc3" providerId="LiveId" clId="{9BDC5E83-DA16-48A5-B68A-545A871182A2}" dt="2020-04-08T04:54:33.886" v="1833" actId="20577"/>
          <ac:spMkLst>
            <pc:docMk/>
            <pc:sldMk cId="4106309533" sldId="280"/>
            <ac:spMk id="2" creationId="{E38B5144-E2C6-49A7-847D-5751757CDF5B}"/>
          </ac:spMkLst>
        </pc:spChg>
        <pc:spChg chg="del">
          <ac:chgData name="Deep Singh" userId="218171febb998cc3" providerId="LiveId" clId="{9BDC5E83-DA16-48A5-B68A-545A871182A2}" dt="2020-04-08T04:54:35.764" v="1834"/>
          <ac:spMkLst>
            <pc:docMk/>
            <pc:sldMk cId="4106309533" sldId="280"/>
            <ac:spMk id="4" creationId="{9DD108C4-8B9C-4C1C-AF0E-215ECE8D45E7}"/>
          </ac:spMkLst>
        </pc:spChg>
        <pc:picChg chg="add">
          <ac:chgData name="Deep Singh" userId="218171febb998cc3" providerId="LiveId" clId="{9BDC5E83-DA16-48A5-B68A-545A871182A2}" dt="2020-04-08T04:54:35.764" v="1834"/>
          <ac:picMkLst>
            <pc:docMk/>
            <pc:sldMk cId="4106309533" sldId="280"/>
            <ac:picMk id="2050" creationId="{5374F236-F2BE-43C5-9F19-A2EE06167B93}"/>
          </ac:picMkLst>
        </pc:picChg>
      </pc:sldChg>
      <pc:sldMasterChg chg="modSp add del addSldLayout delSldLayout modSldLayout">
        <pc:chgData name="Deep Singh" userId="218171febb998cc3" providerId="LiveId" clId="{9BDC5E83-DA16-48A5-B68A-545A871182A2}" dt="2020-04-08T04:13:36.251" v="634" actId="1076"/>
        <pc:sldMasterMkLst>
          <pc:docMk/>
          <pc:sldMasterMk cId="560137922" sldId="2147483648"/>
        </pc:sldMasterMkLst>
        <pc:spChg chg="mod">
          <ac:chgData name="Deep Singh" userId="218171febb998cc3" providerId="LiveId" clId="{9BDC5E83-DA16-48A5-B68A-545A871182A2}" dt="2020-04-08T04:13:36.251" v="634" actId="1076"/>
          <ac:spMkLst>
            <pc:docMk/>
            <pc:sldMasterMk cId="560137922" sldId="2147483648"/>
            <ac:spMk id="2" creationId="{203DF07D-F4F8-4087-8479-A38E68FF85ED}"/>
          </ac:spMkLst>
        </pc:spChg>
        <pc:spChg chg="mod">
          <ac:chgData name="Deep Singh" userId="218171febb998cc3" providerId="LiveId" clId="{9BDC5E83-DA16-48A5-B68A-545A871182A2}" dt="2020-04-08T03:33:09.575" v="39" actId="14100"/>
          <ac:spMkLst>
            <pc:docMk/>
            <pc:sldMasterMk cId="560137922" sldId="2147483648"/>
            <ac:spMk id="3" creationId="{BF7E6118-E561-4223-99A9-122C3CC0C345}"/>
          </ac:spMkLst>
        </pc:spChg>
        <pc:spChg chg="ord">
          <ac:chgData name="Deep Singh" userId="218171febb998cc3" providerId="LiveId" clId="{9BDC5E83-DA16-48A5-B68A-545A871182A2}" dt="2020-04-08T03:32:13.823" v="35" actId="167"/>
          <ac:spMkLst>
            <pc:docMk/>
            <pc:sldMasterMk cId="560137922" sldId="2147483648"/>
            <ac:spMk id="10" creationId="{62258868-2FFA-4FB2-B8E1-DA279111D7F2}"/>
          </ac:spMkLst>
        </pc:spChg>
        <pc:sldLayoutChg chg="modSp del">
          <pc:chgData name="Deep Singh" userId="218171febb998cc3" providerId="LiveId" clId="{9BDC5E83-DA16-48A5-B68A-545A871182A2}" dt="2020-04-08T03:35:12.409" v="54" actId="2696"/>
          <pc:sldLayoutMkLst>
            <pc:docMk/>
            <pc:sldMasterMk cId="560137922" sldId="2147483648"/>
            <pc:sldLayoutMk cId="1102882967" sldId="2147483649"/>
          </pc:sldLayoutMkLst>
          <pc:spChg chg="mod">
            <ac:chgData name="Deep Singh" userId="218171febb998cc3" providerId="LiveId" clId="{9BDC5E83-DA16-48A5-B68A-545A871182A2}" dt="2020-04-08T03:34:11.514" v="50" actId="404"/>
            <ac:spMkLst>
              <pc:docMk/>
              <pc:sldMasterMk cId="560137922" sldId="2147483648"/>
              <pc:sldLayoutMk cId="1102882967" sldId="2147483649"/>
              <ac:spMk id="2" creationId="{C62C05FC-C93F-4245-A233-5920025C5136}"/>
            </ac:spMkLst>
          </pc:spChg>
          <pc:spChg chg="mod">
            <ac:chgData name="Deep Singh" userId="218171febb998cc3" providerId="LiveId" clId="{9BDC5E83-DA16-48A5-B68A-545A871182A2}" dt="2020-04-08T03:33:53.827" v="44" actId="14100"/>
            <ac:spMkLst>
              <pc:docMk/>
              <pc:sldMasterMk cId="560137922" sldId="2147483648"/>
              <pc:sldLayoutMk cId="1102882967" sldId="2147483649"/>
              <ac:spMk id="3" creationId="{55E0E742-4769-4410-9526-EC393E2EFDD6}"/>
            </ac:spMkLst>
          </pc:spChg>
        </pc:sldLayoutChg>
        <pc:sldLayoutChg chg="modSp del">
          <pc:chgData name="Deep Singh" userId="218171febb998cc3" providerId="LiveId" clId="{9BDC5E83-DA16-48A5-B68A-545A871182A2}" dt="2020-04-08T03:36:26.021" v="62" actId="2696"/>
          <pc:sldLayoutMkLst>
            <pc:docMk/>
            <pc:sldMasterMk cId="560137922" sldId="2147483648"/>
            <pc:sldLayoutMk cId="3155938625" sldId="2147483650"/>
          </pc:sldLayoutMkLst>
          <pc:spChg chg="mod">
            <ac:chgData name="Deep Singh" userId="218171febb998cc3" providerId="LiveId" clId="{9BDC5E83-DA16-48A5-B68A-545A871182A2}" dt="2020-04-08T03:34:04.507" v="47" actId="404"/>
            <ac:spMkLst>
              <pc:docMk/>
              <pc:sldMasterMk cId="560137922" sldId="2147483648"/>
              <pc:sldLayoutMk cId="3155938625" sldId="2147483650"/>
              <ac:spMk id="2" creationId="{72CE1C61-7191-4CC1-874C-7188016B1247}"/>
            </ac:spMkLst>
          </pc:spChg>
        </pc:sldLayoutChg>
        <pc:sldLayoutChg chg="del">
          <pc:chgData name="Deep Singh" userId="218171febb998cc3" providerId="LiveId" clId="{9BDC5E83-DA16-48A5-B68A-545A871182A2}" dt="2020-04-08T03:35:14.713" v="55" actId="2696"/>
          <pc:sldLayoutMkLst>
            <pc:docMk/>
            <pc:sldMasterMk cId="560137922" sldId="2147483648"/>
            <pc:sldLayoutMk cId="397660043" sldId="2147483651"/>
          </pc:sldLayoutMkLst>
        </pc:sldLayoutChg>
        <pc:sldLayoutChg chg="modSp add del">
          <pc:chgData name="Deep Singh" userId="218171febb998cc3" providerId="LiveId" clId="{9BDC5E83-DA16-48A5-B68A-545A871182A2}" dt="2020-04-08T03:40:25.826" v="92" actId="47"/>
          <pc:sldLayoutMkLst>
            <pc:docMk/>
            <pc:sldMasterMk cId="560137922" sldId="2147483648"/>
            <pc:sldLayoutMk cId="194451276" sldId="2147483652"/>
          </pc:sldLayoutMkLst>
          <pc:spChg chg="mod">
            <ac:chgData name="Deep Singh" userId="218171febb998cc3" providerId="LiveId" clId="{9BDC5E83-DA16-48A5-B68A-545A871182A2}" dt="2020-04-08T03:37:37.985" v="71" actId="14100"/>
            <ac:spMkLst>
              <pc:docMk/>
              <pc:sldMasterMk cId="560137922" sldId="2147483648"/>
              <pc:sldLayoutMk cId="194451276" sldId="2147483652"/>
              <ac:spMk id="3" creationId="{D611C33F-8DC6-4D91-A9EB-CA8548F7AA9F}"/>
            </ac:spMkLst>
          </pc:spChg>
          <pc:spChg chg="mod">
            <ac:chgData name="Deep Singh" userId="218171febb998cc3" providerId="LiveId" clId="{9BDC5E83-DA16-48A5-B68A-545A871182A2}" dt="2020-04-08T03:37:26.273" v="70" actId="14100"/>
            <ac:spMkLst>
              <pc:docMk/>
              <pc:sldMasterMk cId="560137922" sldId="2147483648"/>
              <pc:sldLayoutMk cId="194451276" sldId="2147483652"/>
              <ac:spMk id="4" creationId="{DD95C503-8E9E-4D71-A738-BD1532ED78FD}"/>
            </ac:spMkLst>
          </pc:spChg>
        </pc:sldLayoutChg>
        <pc:sldLayoutChg chg="addSp delSp modSp add del">
          <pc:chgData name="Deep Singh" userId="218171febb998cc3" providerId="LiveId" clId="{9BDC5E83-DA16-48A5-B68A-545A871182A2}" dt="2020-04-08T03:48:21.900" v="343" actId="14100"/>
          <pc:sldLayoutMkLst>
            <pc:docMk/>
            <pc:sldMasterMk cId="560137922" sldId="2147483648"/>
            <pc:sldLayoutMk cId="3143605977" sldId="2147483653"/>
          </pc:sldLayoutMkLst>
          <pc:spChg chg="mod">
            <ac:chgData name="Deep Singh" userId="218171febb998cc3" providerId="LiveId" clId="{9BDC5E83-DA16-48A5-B68A-545A871182A2}" dt="2020-04-08T03:43:59.787" v="215" actId="14100"/>
            <ac:spMkLst>
              <pc:docMk/>
              <pc:sldMasterMk cId="560137922" sldId="2147483648"/>
              <pc:sldLayoutMk cId="3143605977" sldId="2147483653"/>
              <ac:spMk id="2" creationId="{03ED058C-7E5D-4ADB-9C68-77015F3E2966}"/>
            </ac:spMkLst>
          </pc:spChg>
          <pc:spChg chg="add del mod">
            <ac:chgData name="Deep Singh" userId="218171febb998cc3" providerId="LiveId" clId="{9BDC5E83-DA16-48A5-B68A-545A871182A2}" dt="2020-04-08T03:47:17.992" v="286" actId="14100"/>
            <ac:spMkLst>
              <pc:docMk/>
              <pc:sldMasterMk cId="560137922" sldId="2147483648"/>
              <pc:sldLayoutMk cId="3143605977" sldId="2147483653"/>
              <ac:spMk id="3" creationId="{208C3796-7A1D-4382-9116-FDD408D99241}"/>
            </ac:spMkLst>
          </pc:spChg>
          <pc:spChg chg="mod">
            <ac:chgData name="Deep Singh" userId="218171febb998cc3" providerId="LiveId" clId="{9BDC5E83-DA16-48A5-B68A-545A871182A2}" dt="2020-04-08T03:48:14.696" v="342" actId="14100"/>
            <ac:spMkLst>
              <pc:docMk/>
              <pc:sldMasterMk cId="560137922" sldId="2147483648"/>
              <pc:sldLayoutMk cId="3143605977" sldId="2147483653"/>
              <ac:spMk id="4" creationId="{810D2A7E-BE8E-483E-9D56-BB6B17EC75D5}"/>
            </ac:spMkLst>
          </pc:spChg>
          <pc:spChg chg="mod">
            <ac:chgData name="Deep Singh" userId="218171febb998cc3" providerId="LiveId" clId="{9BDC5E83-DA16-48A5-B68A-545A871182A2}" dt="2020-04-08T03:47:54.133" v="325" actId="1036"/>
            <ac:spMkLst>
              <pc:docMk/>
              <pc:sldMasterMk cId="560137922" sldId="2147483648"/>
              <pc:sldLayoutMk cId="3143605977" sldId="2147483653"/>
              <ac:spMk id="5" creationId="{E4EBA46A-5488-42A5-9EF7-E3496E1373D6}"/>
            </ac:spMkLst>
          </pc:spChg>
          <pc:spChg chg="mod ord">
            <ac:chgData name="Deep Singh" userId="218171febb998cc3" providerId="LiveId" clId="{9BDC5E83-DA16-48A5-B68A-545A871182A2}" dt="2020-04-08T03:48:21.900" v="343" actId="14100"/>
            <ac:spMkLst>
              <pc:docMk/>
              <pc:sldMasterMk cId="560137922" sldId="2147483648"/>
              <pc:sldLayoutMk cId="3143605977" sldId="2147483653"/>
              <ac:spMk id="6" creationId="{CDE578BF-779E-4C87-B5BA-AE7B08397E3E}"/>
            </ac:spMkLst>
          </pc:spChg>
        </pc:sldLayoutChg>
        <pc:sldLayoutChg chg="add del">
          <pc:chgData name="Deep Singh" userId="218171febb998cc3" providerId="LiveId" clId="{9BDC5E83-DA16-48A5-B68A-545A871182A2}" dt="2020-04-08T03:40:25.826" v="92" actId="47"/>
          <pc:sldLayoutMkLst>
            <pc:docMk/>
            <pc:sldMasterMk cId="560137922" sldId="2147483648"/>
            <pc:sldLayoutMk cId="391423177" sldId="2147483654"/>
          </pc:sldLayoutMkLst>
        </pc:sldLayoutChg>
        <pc:sldLayoutChg chg="del">
          <pc:chgData name="Deep Singh" userId="218171febb998cc3" providerId="LiveId" clId="{9BDC5E83-DA16-48A5-B68A-545A871182A2}" dt="2020-04-08T03:35:39.682" v="58" actId="2696"/>
          <pc:sldLayoutMkLst>
            <pc:docMk/>
            <pc:sldMasterMk cId="560137922" sldId="2147483648"/>
            <pc:sldLayoutMk cId="2953100291" sldId="2147483655"/>
          </pc:sldLayoutMkLst>
        </pc:sldLayoutChg>
        <pc:sldLayoutChg chg="addSp delSp modSp add del">
          <pc:chgData name="Deep Singh" userId="218171febb998cc3" providerId="LiveId" clId="{9BDC5E83-DA16-48A5-B68A-545A871182A2}" dt="2020-04-08T03:41:14.505" v="95" actId="2696"/>
          <pc:sldLayoutMkLst>
            <pc:docMk/>
            <pc:sldMasterMk cId="560137922" sldId="2147483648"/>
            <pc:sldLayoutMk cId="3286369648" sldId="2147483656"/>
          </pc:sldLayoutMkLst>
          <pc:spChg chg="add del mod">
            <ac:chgData name="Deep Singh" userId="218171febb998cc3" providerId="LiveId" clId="{9BDC5E83-DA16-48A5-B68A-545A871182A2}" dt="2020-04-08T03:30:07.944" v="26" actId="14100"/>
            <ac:spMkLst>
              <pc:docMk/>
              <pc:sldMasterMk cId="560137922" sldId="2147483648"/>
              <pc:sldLayoutMk cId="3286369648" sldId="2147483656"/>
              <ac:spMk id="2" creationId="{2C952818-CEA3-46B0-979C-32383144BA65}"/>
            </ac:spMkLst>
          </pc:spChg>
          <pc:spChg chg="add del mod">
            <ac:chgData name="Deep Singh" userId="218171febb998cc3" providerId="LiveId" clId="{9BDC5E83-DA16-48A5-B68A-545A871182A2}" dt="2020-04-08T03:30:11.581" v="27" actId="14100"/>
            <ac:spMkLst>
              <pc:docMk/>
              <pc:sldMasterMk cId="560137922" sldId="2147483648"/>
              <pc:sldLayoutMk cId="3286369648" sldId="2147483656"/>
              <ac:spMk id="4" creationId="{4EA054EA-0122-48E5-9A4E-25D5CBFDDF82}"/>
            </ac:spMkLst>
          </pc:spChg>
          <pc:spChg chg="add mod">
            <ac:chgData name="Deep Singh" userId="218171febb998cc3" providerId="LiveId" clId="{9BDC5E83-DA16-48A5-B68A-545A871182A2}" dt="2020-04-08T03:29:42.010" v="21" actId="571"/>
            <ac:spMkLst>
              <pc:docMk/>
              <pc:sldMasterMk cId="560137922" sldId="2147483648"/>
              <pc:sldLayoutMk cId="3286369648" sldId="2147483656"/>
              <ac:spMk id="8" creationId="{518DA6A9-305B-47CD-8216-8ABD73F5DF82}"/>
            </ac:spMkLst>
          </pc:spChg>
          <pc:spChg chg="add mod">
            <ac:chgData name="Deep Singh" userId="218171febb998cc3" providerId="LiveId" clId="{9BDC5E83-DA16-48A5-B68A-545A871182A2}" dt="2020-04-08T03:29:42.010" v="21" actId="571"/>
            <ac:spMkLst>
              <pc:docMk/>
              <pc:sldMasterMk cId="560137922" sldId="2147483648"/>
              <pc:sldLayoutMk cId="3286369648" sldId="2147483656"/>
              <ac:spMk id="9" creationId="{1B92DD96-689E-4143-9F5A-FC1203682361}"/>
            </ac:spMkLst>
          </pc:spChg>
        </pc:sldLayoutChg>
        <pc:sldLayoutChg chg="del">
          <pc:chgData name="Deep Singh" userId="218171febb998cc3" providerId="LiveId" clId="{9BDC5E83-DA16-48A5-B68A-545A871182A2}" dt="2020-04-08T03:36:05.695" v="59" actId="2696"/>
          <pc:sldLayoutMkLst>
            <pc:docMk/>
            <pc:sldMasterMk cId="560137922" sldId="2147483648"/>
            <pc:sldLayoutMk cId="499960919" sldId="2147483657"/>
          </pc:sldLayoutMkLst>
        </pc:sldLayoutChg>
        <pc:sldLayoutChg chg="del">
          <pc:chgData name="Deep Singh" userId="218171febb998cc3" providerId="LiveId" clId="{9BDC5E83-DA16-48A5-B68A-545A871182A2}" dt="2020-04-08T03:36:07.548" v="60" actId="2696"/>
          <pc:sldLayoutMkLst>
            <pc:docMk/>
            <pc:sldMasterMk cId="560137922" sldId="2147483648"/>
            <pc:sldLayoutMk cId="1452694187" sldId="2147483658"/>
          </pc:sldLayoutMkLst>
        </pc:sldLayoutChg>
        <pc:sldLayoutChg chg="del">
          <pc:chgData name="Deep Singh" userId="218171febb998cc3" providerId="LiveId" clId="{9BDC5E83-DA16-48A5-B68A-545A871182A2}" dt="2020-04-08T03:36:09.027" v="61" actId="2696"/>
          <pc:sldLayoutMkLst>
            <pc:docMk/>
            <pc:sldMasterMk cId="560137922" sldId="2147483648"/>
            <pc:sldLayoutMk cId="3376789226" sldId="2147483659"/>
          </pc:sldLayoutMkLst>
        </pc:sldLayoutChg>
        <pc:sldLayoutChg chg="delSp modSp mod">
          <pc:chgData name="Deep Singh" userId="218171febb998cc3" providerId="LiveId" clId="{9BDC5E83-DA16-48A5-B68A-545A871182A2}" dt="2020-04-08T03:43:45.395" v="213" actId="6014"/>
          <pc:sldLayoutMkLst>
            <pc:docMk/>
            <pc:sldMasterMk cId="560137922" sldId="2147483648"/>
            <pc:sldLayoutMk cId="3691512262" sldId="2147483668"/>
          </pc:sldLayoutMkLst>
          <pc:spChg chg="mod">
            <ac:chgData name="Deep Singh" userId="218171febb998cc3" providerId="LiveId" clId="{9BDC5E83-DA16-48A5-B68A-545A871182A2}" dt="2020-04-08T03:43:10.699" v="212" actId="14100"/>
            <ac:spMkLst>
              <pc:docMk/>
              <pc:sldMasterMk cId="560137922" sldId="2147483648"/>
              <pc:sldLayoutMk cId="3691512262" sldId="2147483668"/>
              <ac:spMk id="3" creationId="{D611C33F-8DC6-4D91-A9EB-CA8548F7AA9F}"/>
            </ac:spMkLst>
          </pc:spChg>
          <pc:spChg chg="del">
            <ac:chgData name="Deep Singh" userId="218171febb998cc3" providerId="LiveId" clId="{9BDC5E83-DA16-48A5-B68A-545A871182A2}" dt="2020-04-08T03:43:01.770" v="211" actId="478"/>
            <ac:spMkLst>
              <pc:docMk/>
              <pc:sldMasterMk cId="560137922" sldId="2147483648"/>
              <pc:sldLayoutMk cId="3691512262" sldId="2147483668"/>
              <ac:spMk id="4" creationId="{DD95C503-8E9E-4D71-A738-BD1532ED78FD}"/>
            </ac:spMkLst>
          </pc:spChg>
        </pc:sldLayoutChg>
      </pc:sldMasterChg>
      <pc:sldMasterChg chg="modSp delSldLayout modSldLayout">
        <pc:chgData name="Deep Singh" userId="218171febb998cc3" providerId="LiveId" clId="{9BDC5E83-DA16-48A5-B68A-545A871182A2}" dt="2020-04-08T04:29:57.344" v="952" actId="167"/>
        <pc:sldMasterMkLst>
          <pc:docMk/>
          <pc:sldMasterMk cId="1552011150" sldId="2147483660"/>
        </pc:sldMasterMkLst>
        <pc:spChg chg="mod">
          <ac:chgData name="Deep Singh" userId="218171febb998cc3" providerId="LiveId" clId="{9BDC5E83-DA16-48A5-B68A-545A871182A2}" dt="2020-04-08T03:38:32.701" v="75" actId="2711"/>
          <ac:spMkLst>
            <pc:docMk/>
            <pc:sldMasterMk cId="1552011150" sldId="2147483660"/>
            <ac:spMk id="2" creationId="{F0266E3E-62F0-4BA3-A4ED-C796E8C99CC5}"/>
          </ac:spMkLst>
        </pc:spChg>
        <pc:spChg chg="mod">
          <ac:chgData name="Deep Singh" userId="218171febb998cc3" providerId="LiveId" clId="{9BDC5E83-DA16-48A5-B68A-545A871182A2}" dt="2020-04-08T03:38:38.034" v="76" actId="2711"/>
          <ac:spMkLst>
            <pc:docMk/>
            <pc:sldMasterMk cId="1552011150" sldId="2147483660"/>
            <ac:spMk id="3" creationId="{3120E231-6146-4701-8828-76CA4B6B04B1}"/>
          </ac:spMkLst>
        </pc:spChg>
        <pc:sldLayoutChg chg="modSp">
          <pc:chgData name="Deep Singh" userId="218171febb998cc3" providerId="LiveId" clId="{9BDC5E83-DA16-48A5-B68A-545A871182A2}" dt="2020-04-08T04:29:57.344" v="952" actId="167"/>
          <pc:sldLayoutMkLst>
            <pc:docMk/>
            <pc:sldMasterMk cId="1552011150" sldId="2147483660"/>
            <pc:sldLayoutMk cId="2097103320" sldId="2147483661"/>
          </pc:sldLayoutMkLst>
          <pc:spChg chg="mod">
            <ac:chgData name="Deep Singh" userId="218171febb998cc3" providerId="LiveId" clId="{9BDC5E83-DA16-48A5-B68A-545A871182A2}" dt="2020-04-08T03:49:45.625" v="356" actId="403"/>
            <ac:spMkLst>
              <pc:docMk/>
              <pc:sldMasterMk cId="1552011150" sldId="2147483660"/>
              <pc:sldLayoutMk cId="2097103320" sldId="2147483661"/>
              <ac:spMk id="2" creationId="{ED0F0A2A-89A6-4905-9AA7-32713C0DF678}"/>
            </ac:spMkLst>
          </pc:spChg>
          <pc:spChg chg="mod">
            <ac:chgData name="Deep Singh" userId="218171febb998cc3" providerId="LiveId" clId="{9BDC5E83-DA16-48A5-B68A-545A871182A2}" dt="2020-04-08T03:49:49.571" v="357" actId="207"/>
            <ac:spMkLst>
              <pc:docMk/>
              <pc:sldMasterMk cId="1552011150" sldId="2147483660"/>
              <pc:sldLayoutMk cId="2097103320" sldId="2147483661"/>
              <ac:spMk id="3" creationId="{66DB7738-5A1B-442F-8235-34527560A13E}"/>
            </ac:spMkLst>
          </pc:spChg>
          <pc:spChg chg="ord">
            <ac:chgData name="Deep Singh" userId="218171febb998cc3" providerId="LiveId" clId="{9BDC5E83-DA16-48A5-B68A-545A871182A2}" dt="2020-04-08T04:29:57.344" v="952" actId="167"/>
            <ac:spMkLst>
              <pc:docMk/>
              <pc:sldMasterMk cId="1552011150" sldId="2147483660"/>
              <pc:sldLayoutMk cId="2097103320" sldId="2147483661"/>
              <ac:spMk id="8" creationId="{3D2B5CF2-51AF-499B-933D-38667EA62BB4}"/>
            </ac:spMkLst>
          </pc:spChg>
        </pc:sldLayoutChg>
        <pc:sldLayoutChg chg="addSp delSp modSp">
          <pc:chgData name="Deep Singh" userId="218171febb998cc3" providerId="LiveId" clId="{9BDC5E83-DA16-48A5-B68A-545A871182A2}" dt="2020-04-08T03:42:10.420" v="210" actId="21"/>
          <pc:sldLayoutMkLst>
            <pc:docMk/>
            <pc:sldMasterMk cId="1552011150" sldId="2147483660"/>
            <pc:sldLayoutMk cId="174701098" sldId="2147483662"/>
          </pc:sldLayoutMkLst>
          <pc:spChg chg="mod">
            <ac:chgData name="Deep Singh" userId="218171febb998cc3" providerId="LiveId" clId="{9BDC5E83-DA16-48A5-B68A-545A871182A2}" dt="2020-04-08T03:38:15.869" v="74" actId="207"/>
            <ac:spMkLst>
              <pc:docMk/>
              <pc:sldMasterMk cId="1552011150" sldId="2147483660"/>
              <pc:sldLayoutMk cId="174701098" sldId="2147483662"/>
              <ac:spMk id="2" creationId="{186437A7-7ABB-42A7-A4A5-83C4B03B7380}"/>
            </ac:spMkLst>
          </pc:spChg>
          <pc:spChg chg="add mod ord">
            <ac:chgData name="Deep Singh" userId="218171febb998cc3" providerId="LiveId" clId="{9BDC5E83-DA16-48A5-B68A-545A871182A2}" dt="2020-04-08T03:38:12.961" v="73" actId="207"/>
            <ac:spMkLst>
              <pc:docMk/>
              <pc:sldMasterMk cId="1552011150" sldId="2147483660"/>
              <pc:sldLayoutMk cId="174701098" sldId="2147483662"/>
              <ac:spMk id="7" creationId="{33115882-8315-42F2-A8A7-A85381EFABE3}"/>
            </ac:spMkLst>
          </pc:spChg>
          <pc:picChg chg="add del mod">
            <ac:chgData name="Deep Singh" userId="218171febb998cc3" providerId="LiveId" clId="{9BDC5E83-DA16-48A5-B68A-545A871182A2}" dt="2020-04-08T03:42:10.420" v="210" actId="21"/>
            <ac:picMkLst>
              <pc:docMk/>
              <pc:sldMasterMk cId="1552011150" sldId="2147483660"/>
              <pc:sldLayoutMk cId="174701098" sldId="2147483662"/>
              <ac:picMk id="8" creationId="{3F0E5E30-CC86-4274-AE33-69199A32E968}"/>
            </ac:picMkLst>
          </pc:picChg>
        </pc:sldLayoutChg>
        <pc:sldLayoutChg chg="del">
          <pc:chgData name="Deep Singh" userId="218171febb998cc3" providerId="LiveId" clId="{9BDC5E83-DA16-48A5-B68A-545A871182A2}" dt="2020-04-08T03:39:01.480" v="78" actId="2696"/>
          <pc:sldLayoutMkLst>
            <pc:docMk/>
            <pc:sldMasterMk cId="1552011150" sldId="2147483660"/>
            <pc:sldLayoutMk cId="1220223552" sldId="2147483663"/>
          </pc:sldLayoutMkLst>
        </pc:sldLayoutChg>
        <pc:sldLayoutChg chg="del">
          <pc:chgData name="Deep Singh" userId="218171febb998cc3" providerId="LiveId" clId="{9BDC5E83-DA16-48A5-B68A-545A871182A2}" dt="2020-04-08T03:39:01.490" v="79" actId="2696"/>
          <pc:sldLayoutMkLst>
            <pc:docMk/>
            <pc:sldMasterMk cId="1552011150" sldId="2147483660"/>
            <pc:sldLayoutMk cId="4277789529" sldId="2147483664"/>
          </pc:sldLayoutMkLst>
        </pc:sldLayoutChg>
        <pc:sldLayoutChg chg="del">
          <pc:chgData name="Deep Singh" userId="218171febb998cc3" providerId="LiveId" clId="{9BDC5E83-DA16-48A5-B68A-545A871182A2}" dt="2020-04-08T03:39:01.500" v="80" actId="2696"/>
          <pc:sldLayoutMkLst>
            <pc:docMk/>
            <pc:sldMasterMk cId="1552011150" sldId="2147483660"/>
            <pc:sldLayoutMk cId="3063649178" sldId="2147483665"/>
          </pc:sldLayoutMkLst>
        </pc:sldLayoutChg>
        <pc:sldLayoutChg chg="del">
          <pc:chgData name="Deep Singh" userId="218171febb998cc3" providerId="LiveId" clId="{9BDC5E83-DA16-48A5-B68A-545A871182A2}" dt="2020-04-08T03:39:01.505" v="81" actId="2696"/>
          <pc:sldLayoutMkLst>
            <pc:docMk/>
            <pc:sldMasterMk cId="1552011150" sldId="2147483660"/>
            <pc:sldLayoutMk cId="3129716224" sldId="2147483666"/>
          </pc:sldLayoutMkLst>
        </pc:sldLayoutChg>
        <pc:sldLayoutChg chg="addSp">
          <pc:chgData name="Deep Singh" userId="218171febb998cc3" providerId="LiveId" clId="{9BDC5E83-DA16-48A5-B68A-545A871182A2}" dt="2020-04-08T03:41:49.008" v="97"/>
          <pc:sldLayoutMkLst>
            <pc:docMk/>
            <pc:sldMasterMk cId="1552011150" sldId="2147483660"/>
            <pc:sldLayoutMk cId="1481735075" sldId="2147483667"/>
          </pc:sldLayoutMkLst>
          <pc:picChg chg="add">
            <ac:chgData name="Deep Singh" userId="218171febb998cc3" providerId="LiveId" clId="{9BDC5E83-DA16-48A5-B68A-545A871182A2}" dt="2020-04-08T03:41:49.008" v="97"/>
            <ac:picMkLst>
              <pc:docMk/>
              <pc:sldMasterMk cId="1552011150" sldId="2147483660"/>
              <pc:sldLayoutMk cId="1481735075" sldId="2147483667"/>
              <ac:picMk id="5" creationId="{20FECD4F-E2CD-4CAF-AE36-21C20661B7D3}"/>
            </ac:picMkLst>
          </pc:picChg>
        </pc:sldLayoutChg>
        <pc:sldLayoutChg chg="del">
          <pc:chgData name="Deep Singh" userId="218171febb998cc3" providerId="LiveId" clId="{9BDC5E83-DA16-48A5-B68A-545A871182A2}" dt="2020-04-08T03:39:11.323" v="82" actId="2696"/>
          <pc:sldLayoutMkLst>
            <pc:docMk/>
            <pc:sldMasterMk cId="1552011150" sldId="2147483660"/>
            <pc:sldLayoutMk cId="2446397509" sldId="2147483668"/>
          </pc:sldLayoutMkLst>
        </pc:sldLayoutChg>
        <pc:sldLayoutChg chg="del">
          <pc:chgData name="Deep Singh" userId="218171febb998cc3" providerId="LiveId" clId="{9BDC5E83-DA16-48A5-B68A-545A871182A2}" dt="2020-04-08T03:39:11.331" v="83" actId="2696"/>
          <pc:sldLayoutMkLst>
            <pc:docMk/>
            <pc:sldMasterMk cId="1552011150" sldId="2147483660"/>
            <pc:sldLayoutMk cId="3550284102" sldId="2147483669"/>
          </pc:sldLayoutMkLst>
        </pc:sldLayoutChg>
        <pc:sldLayoutChg chg="del">
          <pc:chgData name="Deep Singh" userId="218171febb998cc3" providerId="LiveId" clId="{9BDC5E83-DA16-48A5-B68A-545A871182A2}" dt="2020-04-08T03:39:11.340" v="84" actId="2696"/>
          <pc:sldLayoutMkLst>
            <pc:docMk/>
            <pc:sldMasterMk cId="1552011150" sldId="2147483660"/>
            <pc:sldLayoutMk cId="2142196359" sldId="2147483670"/>
          </pc:sldLayoutMkLst>
        </pc:sldLayoutChg>
        <pc:sldLayoutChg chg="del">
          <pc:chgData name="Deep Singh" userId="218171febb998cc3" providerId="LiveId" clId="{9BDC5E83-DA16-48A5-B68A-545A871182A2}" dt="2020-04-08T03:39:11.346" v="85" actId="2696"/>
          <pc:sldLayoutMkLst>
            <pc:docMk/>
            <pc:sldMasterMk cId="1552011150" sldId="2147483660"/>
            <pc:sldLayoutMk cId="3390614503" sldId="2147483671"/>
          </pc:sldLayoutMkLst>
        </pc:sldLayoutChg>
      </pc:sldMasterChg>
    </pc:docChg>
  </pc:docChgLst>
  <pc:docChgLst>
    <pc:chgData name="Sanket Salunke" userId="S::ssalunke@uwo.ca::da14e6ab-a1d0-4999-a8cf-527706edba8e" providerId="AD" clId="Web-{79411FFE-022D-44D0-A15F-A6CC60B4B593}"/>
    <pc:docChg chg="addSld modSld">
      <pc:chgData name="Sanket Salunke" userId="S::ssalunke@uwo.ca::da14e6ab-a1d0-4999-a8cf-527706edba8e" providerId="AD" clId="Web-{79411FFE-022D-44D0-A15F-A6CC60B4B593}" dt="2020-04-09T19:33:33.209" v="103" actId="20577"/>
      <pc:docMkLst>
        <pc:docMk/>
      </pc:docMkLst>
      <pc:sldChg chg="modSp">
        <pc:chgData name="Sanket Salunke" userId="S::ssalunke@uwo.ca::da14e6ab-a1d0-4999-a8cf-527706edba8e" providerId="AD" clId="Web-{79411FFE-022D-44D0-A15F-A6CC60B4B593}" dt="2020-04-09T19:29:42.285" v="6" actId="14100"/>
        <pc:sldMkLst>
          <pc:docMk/>
          <pc:sldMk cId="1203586427" sldId="265"/>
        </pc:sldMkLst>
        <pc:spChg chg="mod">
          <ac:chgData name="Sanket Salunke" userId="S::ssalunke@uwo.ca::da14e6ab-a1d0-4999-a8cf-527706edba8e" providerId="AD" clId="Web-{79411FFE-022D-44D0-A15F-A6CC60B4B593}" dt="2020-04-09T19:29:24.472" v="3" actId="20577"/>
          <ac:spMkLst>
            <pc:docMk/>
            <pc:sldMk cId="1203586427" sldId="265"/>
            <ac:spMk id="3" creationId="{7435A73E-C960-459F-B39C-59667F0B1022}"/>
          </ac:spMkLst>
        </pc:spChg>
        <pc:picChg chg="mod">
          <ac:chgData name="Sanket Salunke" userId="S::ssalunke@uwo.ca::da14e6ab-a1d0-4999-a8cf-527706edba8e" providerId="AD" clId="Web-{79411FFE-022D-44D0-A15F-A6CC60B4B593}" dt="2020-04-09T19:29:42.285" v="6" actId="14100"/>
          <ac:picMkLst>
            <pc:docMk/>
            <pc:sldMk cId="1203586427" sldId="265"/>
            <ac:picMk id="5" creationId="{BEABB27E-DCB0-40BA-854E-7781BB837DA7}"/>
          </ac:picMkLst>
        </pc:picChg>
      </pc:sldChg>
      <pc:sldChg chg="delSp modSp new">
        <pc:chgData name="Sanket Salunke" userId="S::ssalunke@uwo.ca::da14e6ab-a1d0-4999-a8cf-527706edba8e" providerId="AD" clId="Web-{79411FFE-022D-44D0-A15F-A6CC60B4B593}" dt="2020-04-09T19:33:33.209" v="102" actId="20577"/>
        <pc:sldMkLst>
          <pc:docMk/>
          <pc:sldMk cId="381622823" sldId="292"/>
        </pc:sldMkLst>
        <pc:spChg chg="mod">
          <ac:chgData name="Sanket Salunke" userId="S::ssalunke@uwo.ca::da14e6ab-a1d0-4999-a8cf-527706edba8e" providerId="AD" clId="Web-{79411FFE-022D-44D0-A15F-A6CC60B4B593}" dt="2020-04-09T19:33:33.209" v="102" actId="20577"/>
          <ac:spMkLst>
            <pc:docMk/>
            <pc:sldMk cId="381622823" sldId="292"/>
            <ac:spMk id="3" creationId="{387D547E-E697-41F7-813B-D96F0E7357FD}"/>
          </ac:spMkLst>
        </pc:spChg>
        <pc:spChg chg="del mod">
          <ac:chgData name="Sanket Salunke" userId="S::ssalunke@uwo.ca::da14e6ab-a1d0-4999-a8cf-527706edba8e" providerId="AD" clId="Web-{79411FFE-022D-44D0-A15F-A6CC60B4B593}" dt="2020-04-09T19:30:06.192" v="12"/>
          <ac:spMkLst>
            <pc:docMk/>
            <pc:sldMk cId="381622823" sldId="292"/>
            <ac:spMk id="4" creationId="{CAA0069A-1157-48FC-A733-223AEE4D57B9}"/>
          </ac:spMkLst>
        </pc:spChg>
      </pc:sldChg>
    </pc:docChg>
  </pc:docChgLst>
  <pc:docChgLst>
    <pc:chgData name="Sanket Salunke" userId="S::ssalunke@uwo.ca::da14e6ab-a1d0-4999-a8cf-527706edba8e" providerId="AD" clId="Web-{887212AA-3FBB-4ED2-BA64-48555B43C91D}"/>
    <pc:docChg chg="delSld modSld">
      <pc:chgData name="Sanket Salunke" userId="S::ssalunke@uwo.ca::da14e6ab-a1d0-4999-a8cf-527706edba8e" providerId="AD" clId="Web-{887212AA-3FBB-4ED2-BA64-48555B43C91D}" dt="2020-04-09T14:10:53.614" v="107"/>
      <pc:docMkLst>
        <pc:docMk/>
      </pc:docMkLst>
      <pc:sldChg chg="del">
        <pc:chgData name="Sanket Salunke" userId="S::ssalunke@uwo.ca::da14e6ab-a1d0-4999-a8cf-527706edba8e" providerId="AD" clId="Web-{887212AA-3FBB-4ED2-BA64-48555B43C91D}" dt="2020-04-09T14:10:53.614" v="107"/>
        <pc:sldMkLst>
          <pc:docMk/>
          <pc:sldMk cId="2471121719" sldId="279"/>
        </pc:sldMkLst>
      </pc:sldChg>
      <pc:sldChg chg="modSp">
        <pc:chgData name="Sanket Salunke" userId="S::ssalunke@uwo.ca::da14e6ab-a1d0-4999-a8cf-527706edba8e" providerId="AD" clId="Web-{887212AA-3FBB-4ED2-BA64-48555B43C91D}" dt="2020-04-09T14:10:48.067" v="104" actId="20577"/>
        <pc:sldMkLst>
          <pc:docMk/>
          <pc:sldMk cId="3418946261" sldId="288"/>
        </pc:sldMkLst>
        <pc:spChg chg="mod">
          <ac:chgData name="Sanket Salunke" userId="S::ssalunke@uwo.ca::da14e6ab-a1d0-4999-a8cf-527706edba8e" providerId="AD" clId="Web-{887212AA-3FBB-4ED2-BA64-48555B43C91D}" dt="2020-04-09T14:10:48.067" v="104" actId="20577"/>
          <ac:spMkLst>
            <pc:docMk/>
            <pc:sldMk cId="3418946261" sldId="288"/>
            <ac:spMk id="4" creationId="{E5A70D73-DBF0-4E02-810D-68BECC0F6453}"/>
          </ac:spMkLst>
        </pc:spChg>
      </pc:sldChg>
    </pc:docChg>
  </pc:docChgLst>
  <pc:docChgLst>
    <pc:chgData name="Deep Singh" userId="S::dsing57@uwo.ca::691de62b-f606-4f41-8936-1ade9fc66103" providerId="AD" clId="Web-{EAEF6AE0-E75E-4EA9-91F1-EF64A85C3FCC}"/>
    <pc:docChg chg="modSld sldOrd">
      <pc:chgData name="Deep Singh" userId="S::dsing57@uwo.ca::691de62b-f606-4f41-8936-1ade9fc66103" providerId="AD" clId="Web-{EAEF6AE0-E75E-4EA9-91F1-EF64A85C3FCC}" dt="2020-04-08T20:50:11.006" v="3"/>
      <pc:docMkLst>
        <pc:docMk/>
      </pc:docMkLst>
      <pc:sldChg chg="ord">
        <pc:chgData name="Deep Singh" userId="S::dsing57@uwo.ca::691de62b-f606-4f41-8936-1ade9fc66103" providerId="AD" clId="Web-{EAEF6AE0-E75E-4EA9-91F1-EF64A85C3FCC}" dt="2020-04-08T20:50:11.006" v="3"/>
        <pc:sldMkLst>
          <pc:docMk/>
          <pc:sldMk cId="1203586427" sldId="265"/>
        </pc:sldMkLst>
      </pc:sldChg>
      <pc:sldChg chg="modSp">
        <pc:chgData name="Deep Singh" userId="S::dsing57@uwo.ca::691de62b-f606-4f41-8936-1ade9fc66103" providerId="AD" clId="Web-{EAEF6AE0-E75E-4EA9-91F1-EF64A85C3FCC}" dt="2020-04-08T20:49:41.756" v="1" actId="14100"/>
        <pc:sldMkLst>
          <pc:docMk/>
          <pc:sldMk cId="3074993412" sldId="285"/>
        </pc:sldMkLst>
        <pc:picChg chg="mod">
          <ac:chgData name="Deep Singh" userId="S::dsing57@uwo.ca::691de62b-f606-4f41-8936-1ade9fc66103" providerId="AD" clId="Web-{EAEF6AE0-E75E-4EA9-91F1-EF64A85C3FCC}" dt="2020-04-08T20:49:41.756" v="1" actId="14100"/>
          <ac:picMkLst>
            <pc:docMk/>
            <pc:sldMk cId="3074993412" sldId="285"/>
            <ac:picMk id="2" creationId="{00000000-0000-0000-0000-000000000000}"/>
          </ac:picMkLst>
        </pc:picChg>
      </pc:sldChg>
    </pc:docChg>
  </pc:docChgLst>
  <pc:docChgLst>
    <pc:chgData name="Sanket Salunke" userId="S::ssalunke@uwo.ca::da14e6ab-a1d0-4999-a8cf-527706edba8e" providerId="AD" clId="Web-{55903A22-B2B6-4485-B460-FF6887853E08}"/>
    <pc:docChg chg="modSld">
      <pc:chgData name="Sanket Salunke" userId="S::ssalunke@uwo.ca::da14e6ab-a1d0-4999-a8cf-527706edba8e" providerId="AD" clId="Web-{55903A22-B2B6-4485-B460-FF6887853E08}" dt="2020-04-08T21:44:28.152" v="207" actId="20577"/>
      <pc:docMkLst>
        <pc:docMk/>
      </pc:docMkLst>
      <pc:sldChg chg="addSp modSp">
        <pc:chgData name="Sanket Salunke" userId="S::ssalunke@uwo.ca::da14e6ab-a1d0-4999-a8cf-527706edba8e" providerId="AD" clId="Web-{55903A22-B2B6-4485-B460-FF6887853E08}" dt="2020-04-08T21:44:26.432" v="205" actId="20577"/>
        <pc:sldMkLst>
          <pc:docMk/>
          <pc:sldMk cId="3418946261" sldId="288"/>
        </pc:sldMkLst>
        <pc:spChg chg="add mod">
          <ac:chgData name="Sanket Salunke" userId="S::ssalunke@uwo.ca::da14e6ab-a1d0-4999-a8cf-527706edba8e" providerId="AD" clId="Web-{55903A22-B2B6-4485-B460-FF6887853E08}" dt="2020-04-08T21:44:26.432" v="205" actId="20577"/>
          <ac:spMkLst>
            <pc:docMk/>
            <pc:sldMk cId="3418946261" sldId="288"/>
            <ac:spMk id="4" creationId="{E5A70D73-DBF0-4E02-810D-68BECC0F6453}"/>
          </ac:spMkLst>
        </pc:spChg>
      </pc:sldChg>
    </pc:docChg>
  </pc:docChgLst>
  <pc:docChgLst>
    <pc:chgData name="Sanket Salunke" userId="S::ssalunke@uwo.ca::da14e6ab-a1d0-4999-a8cf-527706edba8e" providerId="AD" clId="Web-{2696880F-F8C6-4758-BC8F-D032C825344D}"/>
    <pc:docChg chg="modSld">
      <pc:chgData name="Sanket Salunke" userId="S::ssalunke@uwo.ca::da14e6ab-a1d0-4999-a8cf-527706edba8e" providerId="AD" clId="Web-{2696880F-F8C6-4758-BC8F-D032C825344D}" dt="2020-04-09T12:31:25.069" v="25"/>
      <pc:docMkLst>
        <pc:docMk/>
      </pc:docMkLst>
      <pc:sldChg chg="modSp">
        <pc:chgData name="Sanket Salunke" userId="S::ssalunke@uwo.ca::da14e6ab-a1d0-4999-a8cf-527706edba8e" providerId="AD" clId="Web-{2696880F-F8C6-4758-BC8F-D032C825344D}" dt="2020-04-09T12:31:25.069" v="25"/>
        <pc:sldMkLst>
          <pc:docMk/>
          <pc:sldMk cId="1093172235" sldId="287"/>
        </pc:sldMkLst>
        <pc:graphicFrameChg chg="mod modGraphic">
          <ac:chgData name="Sanket Salunke" userId="S::ssalunke@uwo.ca::da14e6ab-a1d0-4999-a8cf-527706edba8e" providerId="AD" clId="Web-{2696880F-F8C6-4758-BC8F-D032C825344D}" dt="2020-04-09T12:31:25.069" v="25"/>
          <ac:graphicFrameMkLst>
            <pc:docMk/>
            <pc:sldMk cId="1093172235" sldId="287"/>
            <ac:graphicFrameMk id="5" creationId="{00000000-0000-0000-0000-000000000000}"/>
          </ac:graphicFrameMkLst>
        </pc:graphicFrameChg>
      </pc:sldChg>
    </pc:docChg>
  </pc:docChgLst>
  <pc:docChgLst>
    <pc:chgData name="Sanket Salunke" userId="S::ssalunke@uwo.ca::da14e6ab-a1d0-4999-a8cf-527706edba8e" providerId="AD" clId="Web-{94E0433F-59A0-4770-8BAF-0D71AD81BA6B}"/>
    <pc:docChg chg="addSld delSld modSld">
      <pc:chgData name="Sanket Salunke" userId="S::ssalunke@uwo.ca::da14e6ab-a1d0-4999-a8cf-527706edba8e" providerId="AD" clId="Web-{94E0433F-59A0-4770-8BAF-0D71AD81BA6B}" dt="2020-04-09T14:09:26.155" v="762" actId="14100"/>
      <pc:docMkLst>
        <pc:docMk/>
      </pc:docMkLst>
      <pc:sldChg chg="modSp">
        <pc:chgData name="Sanket Salunke" userId="S::ssalunke@uwo.ca::da14e6ab-a1d0-4999-a8cf-527706edba8e" providerId="AD" clId="Web-{94E0433F-59A0-4770-8BAF-0D71AD81BA6B}" dt="2020-04-09T13:54:54.651" v="258" actId="20577"/>
        <pc:sldMkLst>
          <pc:docMk/>
          <pc:sldMk cId="646409254" sldId="278"/>
        </pc:sldMkLst>
        <pc:spChg chg="mod">
          <ac:chgData name="Sanket Salunke" userId="S::ssalunke@uwo.ca::da14e6ab-a1d0-4999-a8cf-527706edba8e" providerId="AD" clId="Web-{94E0433F-59A0-4770-8BAF-0D71AD81BA6B}" dt="2020-04-09T13:54:54.651" v="258" actId="20577"/>
          <ac:spMkLst>
            <pc:docMk/>
            <pc:sldMk cId="646409254" sldId="278"/>
            <ac:spMk id="5" creationId="{A351EB7D-9FA0-4B05-9724-193ABBD04380}"/>
          </ac:spMkLst>
        </pc:spChg>
      </pc:sldChg>
      <pc:sldChg chg="modSp">
        <pc:chgData name="Sanket Salunke" userId="S::ssalunke@uwo.ca::da14e6ab-a1d0-4999-a8cf-527706edba8e" providerId="AD" clId="Web-{94E0433F-59A0-4770-8BAF-0D71AD81BA6B}" dt="2020-04-09T13:48:57.430" v="210"/>
        <pc:sldMkLst>
          <pc:docMk/>
          <pc:sldMk cId="1093172235" sldId="287"/>
        </pc:sldMkLst>
        <pc:graphicFrameChg chg="mod modGraphic">
          <ac:chgData name="Sanket Salunke" userId="S::ssalunke@uwo.ca::da14e6ab-a1d0-4999-a8cf-527706edba8e" providerId="AD" clId="Web-{94E0433F-59A0-4770-8BAF-0D71AD81BA6B}" dt="2020-04-09T13:48:57.430" v="210"/>
          <ac:graphicFrameMkLst>
            <pc:docMk/>
            <pc:sldMk cId="1093172235" sldId="287"/>
            <ac:graphicFrameMk id="5" creationId="{00000000-0000-0000-0000-000000000000}"/>
          </ac:graphicFrameMkLst>
        </pc:graphicFrameChg>
      </pc:sldChg>
      <pc:sldChg chg="modSp">
        <pc:chgData name="Sanket Salunke" userId="S::ssalunke@uwo.ca::da14e6ab-a1d0-4999-a8cf-527706edba8e" providerId="AD" clId="Web-{94E0433F-59A0-4770-8BAF-0D71AD81BA6B}" dt="2020-04-09T13:53:16.916" v="230" actId="20577"/>
        <pc:sldMkLst>
          <pc:docMk/>
          <pc:sldMk cId="3418946261" sldId="288"/>
        </pc:sldMkLst>
        <pc:spChg chg="mod">
          <ac:chgData name="Sanket Salunke" userId="S::ssalunke@uwo.ca::da14e6ab-a1d0-4999-a8cf-527706edba8e" providerId="AD" clId="Web-{94E0433F-59A0-4770-8BAF-0D71AD81BA6B}" dt="2020-04-09T13:53:16.916" v="230" actId="20577"/>
          <ac:spMkLst>
            <pc:docMk/>
            <pc:sldMk cId="3418946261" sldId="288"/>
            <ac:spMk id="4" creationId="{E5A70D73-DBF0-4E02-810D-68BECC0F6453}"/>
          </ac:spMkLst>
        </pc:spChg>
      </pc:sldChg>
      <pc:sldChg chg="addSp modSp new">
        <pc:chgData name="Sanket Salunke" userId="S::ssalunke@uwo.ca::da14e6ab-a1d0-4999-a8cf-527706edba8e" providerId="AD" clId="Web-{94E0433F-59A0-4770-8BAF-0D71AD81BA6B}" dt="2020-04-09T13:58:27.449" v="387" actId="1076"/>
        <pc:sldMkLst>
          <pc:docMk/>
          <pc:sldMk cId="844306953" sldId="289"/>
        </pc:sldMkLst>
        <pc:spChg chg="mod">
          <ac:chgData name="Sanket Salunke" userId="S::ssalunke@uwo.ca::da14e6ab-a1d0-4999-a8cf-527706edba8e" providerId="AD" clId="Web-{94E0433F-59A0-4770-8BAF-0D71AD81BA6B}" dt="2020-04-09T13:55:08.682" v="285" actId="20577"/>
          <ac:spMkLst>
            <pc:docMk/>
            <pc:sldMk cId="844306953" sldId="289"/>
            <ac:spMk id="2" creationId="{F5CE3D01-1C0C-45B3-B994-AB71846BF71D}"/>
          </ac:spMkLst>
        </pc:spChg>
        <pc:spChg chg="mod">
          <ac:chgData name="Sanket Salunke" userId="S::ssalunke@uwo.ca::da14e6ab-a1d0-4999-a8cf-527706edba8e" providerId="AD" clId="Web-{94E0433F-59A0-4770-8BAF-0D71AD81BA6B}" dt="2020-04-09T13:58:02.746" v="382" actId="20577"/>
          <ac:spMkLst>
            <pc:docMk/>
            <pc:sldMk cId="844306953" sldId="289"/>
            <ac:spMk id="3" creationId="{B87168F6-B48D-4BA0-A2F9-61805B1EFBA1}"/>
          </ac:spMkLst>
        </pc:spChg>
        <pc:picChg chg="add mod">
          <ac:chgData name="Sanket Salunke" userId="S::ssalunke@uwo.ca::da14e6ab-a1d0-4999-a8cf-527706edba8e" providerId="AD" clId="Web-{94E0433F-59A0-4770-8BAF-0D71AD81BA6B}" dt="2020-04-09T13:58:27.449" v="387" actId="1076"/>
          <ac:picMkLst>
            <pc:docMk/>
            <pc:sldMk cId="844306953" sldId="289"/>
            <ac:picMk id="4" creationId="{E5A3D7F6-4621-407B-9D09-65CF2B8DAC9D}"/>
          </ac:picMkLst>
        </pc:picChg>
      </pc:sldChg>
      <pc:sldChg chg="modSp new">
        <pc:chgData name="Sanket Salunke" userId="S::ssalunke@uwo.ca::da14e6ab-a1d0-4999-a8cf-527706edba8e" providerId="AD" clId="Web-{94E0433F-59A0-4770-8BAF-0D71AD81BA6B}" dt="2020-04-09T14:01:34.528" v="469" actId="20577"/>
        <pc:sldMkLst>
          <pc:docMk/>
          <pc:sldMk cId="1556849307" sldId="290"/>
        </pc:sldMkLst>
        <pc:spChg chg="mod">
          <ac:chgData name="Sanket Salunke" userId="S::ssalunke@uwo.ca::da14e6ab-a1d0-4999-a8cf-527706edba8e" providerId="AD" clId="Web-{94E0433F-59A0-4770-8BAF-0D71AD81BA6B}" dt="2020-04-09T14:01:34.528" v="469" actId="20577"/>
          <ac:spMkLst>
            <pc:docMk/>
            <pc:sldMk cId="1556849307" sldId="290"/>
            <ac:spMk id="2" creationId="{13214364-9FE0-4473-9BED-DACD768ECF44}"/>
          </ac:spMkLst>
        </pc:spChg>
        <pc:spChg chg="mod">
          <ac:chgData name="Sanket Salunke" userId="S::ssalunke@uwo.ca::da14e6ab-a1d0-4999-a8cf-527706edba8e" providerId="AD" clId="Web-{94E0433F-59A0-4770-8BAF-0D71AD81BA6B}" dt="2020-04-09T14:01:26.762" v="464" actId="20577"/>
          <ac:spMkLst>
            <pc:docMk/>
            <pc:sldMk cId="1556849307" sldId="290"/>
            <ac:spMk id="3" creationId="{CC482A14-9A49-4F91-8D52-8BFCEA3DAAEE}"/>
          </ac:spMkLst>
        </pc:spChg>
      </pc:sldChg>
      <pc:sldChg chg="addSp modSp new">
        <pc:chgData name="Sanket Salunke" userId="S::ssalunke@uwo.ca::da14e6ab-a1d0-4999-a8cf-527706edba8e" providerId="AD" clId="Web-{94E0433F-59A0-4770-8BAF-0D71AD81BA6B}" dt="2020-04-09T14:09:26.155" v="762" actId="14100"/>
        <pc:sldMkLst>
          <pc:docMk/>
          <pc:sldMk cId="1278595889" sldId="291"/>
        </pc:sldMkLst>
        <pc:spChg chg="mod">
          <ac:chgData name="Sanket Salunke" userId="S::ssalunke@uwo.ca::da14e6ab-a1d0-4999-a8cf-527706edba8e" providerId="AD" clId="Web-{94E0433F-59A0-4770-8BAF-0D71AD81BA6B}" dt="2020-04-09T14:02:24.606" v="497" actId="20577"/>
          <ac:spMkLst>
            <pc:docMk/>
            <pc:sldMk cId="1278595889" sldId="291"/>
            <ac:spMk id="2" creationId="{F0F0F74F-2686-4875-B3A6-0026A712391C}"/>
          </ac:spMkLst>
        </pc:spChg>
        <pc:spChg chg="mod">
          <ac:chgData name="Sanket Salunke" userId="S::ssalunke@uwo.ca::da14e6ab-a1d0-4999-a8cf-527706edba8e" providerId="AD" clId="Web-{94E0433F-59A0-4770-8BAF-0D71AD81BA6B}" dt="2020-04-09T14:07:20.795" v="748" actId="20577"/>
          <ac:spMkLst>
            <pc:docMk/>
            <pc:sldMk cId="1278595889" sldId="291"/>
            <ac:spMk id="3" creationId="{7FF37011-D7A4-4AA1-8060-D905E69B5E72}"/>
          </ac:spMkLst>
        </pc:spChg>
        <pc:picChg chg="add mod">
          <ac:chgData name="Sanket Salunke" userId="S::ssalunke@uwo.ca::da14e6ab-a1d0-4999-a8cf-527706edba8e" providerId="AD" clId="Web-{94E0433F-59A0-4770-8BAF-0D71AD81BA6B}" dt="2020-04-09T14:09:22.093" v="761" actId="14100"/>
          <ac:picMkLst>
            <pc:docMk/>
            <pc:sldMk cId="1278595889" sldId="291"/>
            <ac:picMk id="4" creationId="{3A9732EF-C50A-43E1-987B-01ECD12D10CE}"/>
          </ac:picMkLst>
        </pc:picChg>
        <pc:picChg chg="add mod">
          <ac:chgData name="Sanket Salunke" userId="S::ssalunke@uwo.ca::da14e6ab-a1d0-4999-a8cf-527706edba8e" providerId="AD" clId="Web-{94E0433F-59A0-4770-8BAF-0D71AD81BA6B}" dt="2020-04-09T14:09:26.155" v="762" actId="14100"/>
          <ac:picMkLst>
            <pc:docMk/>
            <pc:sldMk cId="1278595889" sldId="291"/>
            <ac:picMk id="6" creationId="{084EF0D9-1CF1-48C1-859D-618D2107D498}"/>
          </ac:picMkLst>
        </pc:picChg>
      </pc:sldChg>
      <pc:sldChg chg="new del">
        <pc:chgData name="Sanket Salunke" userId="S::ssalunke@uwo.ca::da14e6ab-a1d0-4999-a8cf-527706edba8e" providerId="AD" clId="Web-{94E0433F-59A0-4770-8BAF-0D71AD81BA6B}" dt="2020-04-09T14:06:52.826" v="735"/>
        <pc:sldMkLst>
          <pc:docMk/>
          <pc:sldMk cId="6388095" sldId="29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DAD92B-E3BF-4953-BA1F-DFEEAB37B9AC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D0E2747B-C66B-4B4F-B5E3-C1FAC12DB983}">
      <dgm:prSet phldrT="[Text]" phldr="1"/>
      <dgm:spPr/>
      <dgm:t>
        <a:bodyPr/>
        <a:lstStyle/>
        <a:p>
          <a:endParaRPr lang="en-US"/>
        </a:p>
      </dgm:t>
    </dgm:pt>
    <dgm:pt modelId="{E77C1907-43BC-47A7-ABE1-54BB32804107}" type="parTrans" cxnId="{8884E94A-E11B-44EA-A35D-4B2862813858}">
      <dgm:prSet/>
      <dgm:spPr/>
      <dgm:t>
        <a:bodyPr/>
        <a:lstStyle/>
        <a:p>
          <a:endParaRPr lang="en-US"/>
        </a:p>
      </dgm:t>
    </dgm:pt>
    <dgm:pt modelId="{4856E689-6EC8-4DE6-8060-649BA6E8658E}" type="sibTrans" cxnId="{8884E94A-E11B-44EA-A35D-4B2862813858}">
      <dgm:prSet/>
      <dgm:spPr/>
      <dgm:t>
        <a:bodyPr/>
        <a:lstStyle/>
        <a:p>
          <a:endParaRPr lang="en-US"/>
        </a:p>
      </dgm:t>
    </dgm:pt>
    <dgm:pt modelId="{703AE407-6DE9-4401-97B6-252AE3DBED42}">
      <dgm:prSet phldrT="[Text]" phldr="1"/>
      <dgm:spPr/>
      <dgm:t>
        <a:bodyPr/>
        <a:lstStyle/>
        <a:p>
          <a:endParaRPr lang="en-US"/>
        </a:p>
      </dgm:t>
    </dgm:pt>
    <dgm:pt modelId="{0F94F094-CBCA-4D9E-BDCA-BF930A0F6EE9}" type="parTrans" cxnId="{38CE0956-48B3-41F9-BC23-80B6C9573410}">
      <dgm:prSet/>
      <dgm:spPr/>
      <dgm:t>
        <a:bodyPr/>
        <a:lstStyle/>
        <a:p>
          <a:endParaRPr lang="en-US"/>
        </a:p>
      </dgm:t>
    </dgm:pt>
    <dgm:pt modelId="{16D07EF0-2AD6-48BD-98A6-9998028C8956}" type="sibTrans" cxnId="{38CE0956-48B3-41F9-BC23-80B6C9573410}">
      <dgm:prSet/>
      <dgm:spPr/>
      <dgm:t>
        <a:bodyPr/>
        <a:lstStyle/>
        <a:p>
          <a:endParaRPr lang="en-US"/>
        </a:p>
      </dgm:t>
    </dgm:pt>
    <dgm:pt modelId="{4A3670B3-3BD4-4792-AEDB-DA50CBD4CA6E}">
      <dgm:prSet phldrT="[Text]" phldr="1"/>
      <dgm:spPr/>
      <dgm:t>
        <a:bodyPr/>
        <a:lstStyle/>
        <a:p>
          <a:endParaRPr lang="en-US"/>
        </a:p>
      </dgm:t>
    </dgm:pt>
    <dgm:pt modelId="{0ADDBA7C-2429-4F54-A622-1A16F2751355}" type="parTrans" cxnId="{F10B47F5-24D3-4994-A170-CBDEF95E709B}">
      <dgm:prSet/>
      <dgm:spPr/>
      <dgm:t>
        <a:bodyPr/>
        <a:lstStyle/>
        <a:p>
          <a:endParaRPr lang="en-US"/>
        </a:p>
      </dgm:t>
    </dgm:pt>
    <dgm:pt modelId="{DD761E37-75FF-429D-8252-4CDF6059F1A5}" type="sibTrans" cxnId="{F10B47F5-24D3-4994-A170-CBDEF95E709B}">
      <dgm:prSet/>
      <dgm:spPr/>
      <dgm:t>
        <a:bodyPr/>
        <a:lstStyle/>
        <a:p>
          <a:endParaRPr lang="en-US"/>
        </a:p>
      </dgm:t>
    </dgm:pt>
    <dgm:pt modelId="{213F3B6F-09C8-443F-BB50-69E8BC17A16D}">
      <dgm:prSet phldrT="[Text]" phldr="1"/>
      <dgm:spPr/>
      <dgm:t>
        <a:bodyPr/>
        <a:lstStyle/>
        <a:p>
          <a:endParaRPr lang="en-US"/>
        </a:p>
      </dgm:t>
    </dgm:pt>
    <dgm:pt modelId="{9610AE68-5EF1-47D6-AAC7-B4B8DF26547F}" type="parTrans" cxnId="{8FDECFFC-B6F4-4D41-96D4-0531203CABB4}">
      <dgm:prSet/>
      <dgm:spPr/>
      <dgm:t>
        <a:bodyPr/>
        <a:lstStyle/>
        <a:p>
          <a:endParaRPr lang="en-US"/>
        </a:p>
      </dgm:t>
    </dgm:pt>
    <dgm:pt modelId="{31A3433B-CD6C-4F2B-824A-12E9FEDC235B}" type="sibTrans" cxnId="{8FDECFFC-B6F4-4D41-96D4-0531203CABB4}">
      <dgm:prSet/>
      <dgm:spPr/>
      <dgm:t>
        <a:bodyPr/>
        <a:lstStyle/>
        <a:p>
          <a:endParaRPr lang="en-US"/>
        </a:p>
      </dgm:t>
    </dgm:pt>
    <dgm:pt modelId="{ED92A7E9-D7D8-457D-BE07-52B4C631DE6A}">
      <dgm:prSet phldrT="[Text]" phldr="1"/>
      <dgm:spPr/>
      <dgm:t>
        <a:bodyPr/>
        <a:lstStyle/>
        <a:p>
          <a:endParaRPr lang="en-US"/>
        </a:p>
      </dgm:t>
    </dgm:pt>
    <dgm:pt modelId="{B170F965-E151-4863-8B82-AE9F2E9FE8C2}" type="parTrans" cxnId="{25A07CEF-4B4A-4D36-9E12-F6C6C184905D}">
      <dgm:prSet/>
      <dgm:spPr/>
      <dgm:t>
        <a:bodyPr/>
        <a:lstStyle/>
        <a:p>
          <a:endParaRPr lang="en-US"/>
        </a:p>
      </dgm:t>
    </dgm:pt>
    <dgm:pt modelId="{679C312F-4C4D-4D6B-8F0E-57673C253E1A}" type="sibTrans" cxnId="{25A07CEF-4B4A-4D36-9E12-F6C6C184905D}">
      <dgm:prSet/>
      <dgm:spPr/>
      <dgm:t>
        <a:bodyPr/>
        <a:lstStyle/>
        <a:p>
          <a:endParaRPr lang="en-US"/>
        </a:p>
      </dgm:t>
    </dgm:pt>
    <dgm:pt modelId="{427B29D5-E84A-4B0F-B670-785E12DE727A}" type="pres">
      <dgm:prSet presAssocID="{0EDAD92B-E3BF-4953-BA1F-DFEEAB37B9A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BE47E0-B664-41CF-B787-5976CBBDF92C}" type="pres">
      <dgm:prSet presAssocID="{D0E2747B-C66B-4B4F-B5E3-C1FAC12DB98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1701A2-CA4C-4A1E-8408-FA65FF6044E9}" type="pres">
      <dgm:prSet presAssocID="{4856E689-6EC8-4DE6-8060-649BA6E8658E}" presName="sibTrans" presStyleLbl="sibTrans1D1" presStyleIdx="0" presStyleCnt="4"/>
      <dgm:spPr/>
      <dgm:t>
        <a:bodyPr/>
        <a:lstStyle/>
        <a:p>
          <a:endParaRPr lang="en-US"/>
        </a:p>
      </dgm:t>
    </dgm:pt>
    <dgm:pt modelId="{1EFD5FB9-6E84-4848-B842-D47BDBE67D06}" type="pres">
      <dgm:prSet presAssocID="{4856E689-6EC8-4DE6-8060-649BA6E8658E}" presName="connectorText" presStyleLbl="sibTrans1D1" presStyleIdx="0" presStyleCnt="4"/>
      <dgm:spPr/>
      <dgm:t>
        <a:bodyPr/>
        <a:lstStyle/>
        <a:p>
          <a:endParaRPr lang="en-US"/>
        </a:p>
      </dgm:t>
    </dgm:pt>
    <dgm:pt modelId="{D9C6D87D-7786-4B91-8B9A-A1B430A40447}" type="pres">
      <dgm:prSet presAssocID="{703AE407-6DE9-4401-97B6-252AE3DBED4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D4CF7D-E2F1-4A78-B053-55BDD966824D}" type="pres">
      <dgm:prSet presAssocID="{16D07EF0-2AD6-48BD-98A6-9998028C8956}" presName="sibTrans" presStyleLbl="sibTrans1D1" presStyleIdx="1" presStyleCnt="4"/>
      <dgm:spPr/>
      <dgm:t>
        <a:bodyPr/>
        <a:lstStyle/>
        <a:p>
          <a:endParaRPr lang="en-US"/>
        </a:p>
      </dgm:t>
    </dgm:pt>
    <dgm:pt modelId="{5EB3BACB-D14C-47E3-98C3-F285D124BDBA}" type="pres">
      <dgm:prSet presAssocID="{16D07EF0-2AD6-48BD-98A6-9998028C8956}" presName="connectorText" presStyleLbl="sibTrans1D1" presStyleIdx="1" presStyleCnt="4"/>
      <dgm:spPr/>
      <dgm:t>
        <a:bodyPr/>
        <a:lstStyle/>
        <a:p>
          <a:endParaRPr lang="en-US"/>
        </a:p>
      </dgm:t>
    </dgm:pt>
    <dgm:pt modelId="{F70CFC12-954D-4CA3-8C5A-4C711B31609B}" type="pres">
      <dgm:prSet presAssocID="{4A3670B3-3BD4-4792-AEDB-DA50CBD4CA6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5EF4E5-3E05-4297-9DE0-DB74173F242A}" type="pres">
      <dgm:prSet presAssocID="{DD761E37-75FF-429D-8252-4CDF6059F1A5}" presName="sibTrans" presStyleLbl="sibTrans1D1" presStyleIdx="2" presStyleCnt="4"/>
      <dgm:spPr/>
      <dgm:t>
        <a:bodyPr/>
        <a:lstStyle/>
        <a:p>
          <a:endParaRPr lang="en-US"/>
        </a:p>
      </dgm:t>
    </dgm:pt>
    <dgm:pt modelId="{343B714B-CA04-495C-B74C-A38FFD10AE97}" type="pres">
      <dgm:prSet presAssocID="{DD761E37-75FF-429D-8252-4CDF6059F1A5}" presName="connectorText" presStyleLbl="sibTrans1D1" presStyleIdx="2" presStyleCnt="4"/>
      <dgm:spPr/>
      <dgm:t>
        <a:bodyPr/>
        <a:lstStyle/>
        <a:p>
          <a:endParaRPr lang="en-US"/>
        </a:p>
      </dgm:t>
    </dgm:pt>
    <dgm:pt modelId="{69E39BBE-B81E-4E42-BAC1-FBBEA5281275}" type="pres">
      <dgm:prSet presAssocID="{213F3B6F-09C8-443F-BB50-69E8BC17A16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E2D00-470E-4005-9860-7C20C0CBB698}" type="pres">
      <dgm:prSet presAssocID="{31A3433B-CD6C-4F2B-824A-12E9FEDC235B}" presName="sibTrans" presStyleLbl="sibTrans1D1" presStyleIdx="3" presStyleCnt="4"/>
      <dgm:spPr/>
      <dgm:t>
        <a:bodyPr/>
        <a:lstStyle/>
        <a:p>
          <a:endParaRPr lang="en-US"/>
        </a:p>
      </dgm:t>
    </dgm:pt>
    <dgm:pt modelId="{F7A88339-8794-40A1-A0CD-B72EC7472926}" type="pres">
      <dgm:prSet presAssocID="{31A3433B-CD6C-4F2B-824A-12E9FEDC235B}" presName="connectorText" presStyleLbl="sibTrans1D1" presStyleIdx="3" presStyleCnt="4"/>
      <dgm:spPr/>
      <dgm:t>
        <a:bodyPr/>
        <a:lstStyle/>
        <a:p>
          <a:endParaRPr lang="en-US"/>
        </a:p>
      </dgm:t>
    </dgm:pt>
    <dgm:pt modelId="{2C4413E4-6560-4A61-9109-8EFFB62EBBF9}" type="pres">
      <dgm:prSet presAssocID="{ED92A7E9-D7D8-457D-BE07-52B4C631DE6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9570C4-D847-40B5-95CD-50669D469287}" type="presOf" srcId="{D0E2747B-C66B-4B4F-B5E3-C1FAC12DB983}" destId="{2ABE47E0-B664-41CF-B787-5976CBBDF92C}" srcOrd="0" destOrd="0" presId="urn:microsoft.com/office/officeart/2005/8/layout/bProcess3"/>
    <dgm:cxn modelId="{882754E6-69D4-4E11-9CA3-BBB5DB535B2D}" type="presOf" srcId="{16D07EF0-2AD6-48BD-98A6-9998028C8956}" destId="{A6D4CF7D-E2F1-4A78-B053-55BDD966824D}" srcOrd="0" destOrd="0" presId="urn:microsoft.com/office/officeart/2005/8/layout/bProcess3"/>
    <dgm:cxn modelId="{25A07CEF-4B4A-4D36-9E12-F6C6C184905D}" srcId="{0EDAD92B-E3BF-4953-BA1F-DFEEAB37B9AC}" destId="{ED92A7E9-D7D8-457D-BE07-52B4C631DE6A}" srcOrd="4" destOrd="0" parTransId="{B170F965-E151-4863-8B82-AE9F2E9FE8C2}" sibTransId="{679C312F-4C4D-4D6B-8F0E-57673C253E1A}"/>
    <dgm:cxn modelId="{D4DABE41-D282-4215-B360-96C0BBEF988F}" type="presOf" srcId="{31A3433B-CD6C-4F2B-824A-12E9FEDC235B}" destId="{F7A88339-8794-40A1-A0CD-B72EC7472926}" srcOrd="1" destOrd="0" presId="urn:microsoft.com/office/officeart/2005/8/layout/bProcess3"/>
    <dgm:cxn modelId="{A1C634D0-BCB4-4C39-974C-406530A27138}" type="presOf" srcId="{0EDAD92B-E3BF-4953-BA1F-DFEEAB37B9AC}" destId="{427B29D5-E84A-4B0F-B670-785E12DE727A}" srcOrd="0" destOrd="0" presId="urn:microsoft.com/office/officeart/2005/8/layout/bProcess3"/>
    <dgm:cxn modelId="{D4CE5FC0-D397-4DC2-B00D-1A6F6C8A8000}" type="presOf" srcId="{4856E689-6EC8-4DE6-8060-649BA6E8658E}" destId="{1EFD5FB9-6E84-4848-B842-D47BDBE67D06}" srcOrd="1" destOrd="0" presId="urn:microsoft.com/office/officeart/2005/8/layout/bProcess3"/>
    <dgm:cxn modelId="{B9E36649-DB62-43C6-B46C-52A12F459D8D}" type="presOf" srcId="{31A3433B-CD6C-4F2B-824A-12E9FEDC235B}" destId="{03AE2D00-470E-4005-9860-7C20C0CBB698}" srcOrd="0" destOrd="0" presId="urn:microsoft.com/office/officeart/2005/8/layout/bProcess3"/>
    <dgm:cxn modelId="{147BC280-37A3-47C8-A344-4F7321C32E9A}" type="presOf" srcId="{DD761E37-75FF-429D-8252-4CDF6059F1A5}" destId="{675EF4E5-3E05-4297-9DE0-DB74173F242A}" srcOrd="0" destOrd="0" presId="urn:microsoft.com/office/officeart/2005/8/layout/bProcess3"/>
    <dgm:cxn modelId="{CFA7F6A8-2320-4ECF-B304-782D52F1D69B}" type="presOf" srcId="{ED92A7E9-D7D8-457D-BE07-52B4C631DE6A}" destId="{2C4413E4-6560-4A61-9109-8EFFB62EBBF9}" srcOrd="0" destOrd="0" presId="urn:microsoft.com/office/officeart/2005/8/layout/bProcess3"/>
    <dgm:cxn modelId="{D8A8B830-6240-451F-B36A-46FF541FEF63}" type="presOf" srcId="{4856E689-6EC8-4DE6-8060-649BA6E8658E}" destId="{611701A2-CA4C-4A1E-8408-FA65FF6044E9}" srcOrd="0" destOrd="0" presId="urn:microsoft.com/office/officeart/2005/8/layout/bProcess3"/>
    <dgm:cxn modelId="{F10B47F5-24D3-4994-A170-CBDEF95E709B}" srcId="{0EDAD92B-E3BF-4953-BA1F-DFEEAB37B9AC}" destId="{4A3670B3-3BD4-4792-AEDB-DA50CBD4CA6E}" srcOrd="2" destOrd="0" parTransId="{0ADDBA7C-2429-4F54-A622-1A16F2751355}" sibTransId="{DD761E37-75FF-429D-8252-4CDF6059F1A5}"/>
    <dgm:cxn modelId="{419EDD8B-3F39-4A88-BB54-1EA7F87D221B}" type="presOf" srcId="{703AE407-6DE9-4401-97B6-252AE3DBED42}" destId="{D9C6D87D-7786-4B91-8B9A-A1B430A40447}" srcOrd="0" destOrd="0" presId="urn:microsoft.com/office/officeart/2005/8/layout/bProcess3"/>
    <dgm:cxn modelId="{81527B82-A60B-4526-9020-944132DF8487}" type="presOf" srcId="{DD761E37-75FF-429D-8252-4CDF6059F1A5}" destId="{343B714B-CA04-495C-B74C-A38FFD10AE97}" srcOrd="1" destOrd="0" presId="urn:microsoft.com/office/officeart/2005/8/layout/bProcess3"/>
    <dgm:cxn modelId="{05F4B751-6CC0-46E4-8BA9-F205F201A1B9}" type="presOf" srcId="{213F3B6F-09C8-443F-BB50-69E8BC17A16D}" destId="{69E39BBE-B81E-4E42-BAC1-FBBEA5281275}" srcOrd="0" destOrd="0" presId="urn:microsoft.com/office/officeart/2005/8/layout/bProcess3"/>
    <dgm:cxn modelId="{38CE0956-48B3-41F9-BC23-80B6C9573410}" srcId="{0EDAD92B-E3BF-4953-BA1F-DFEEAB37B9AC}" destId="{703AE407-6DE9-4401-97B6-252AE3DBED42}" srcOrd="1" destOrd="0" parTransId="{0F94F094-CBCA-4D9E-BDCA-BF930A0F6EE9}" sibTransId="{16D07EF0-2AD6-48BD-98A6-9998028C8956}"/>
    <dgm:cxn modelId="{38C7985F-708D-44AD-824C-7D6471BA15E5}" type="presOf" srcId="{4A3670B3-3BD4-4792-AEDB-DA50CBD4CA6E}" destId="{F70CFC12-954D-4CA3-8C5A-4C711B31609B}" srcOrd="0" destOrd="0" presId="urn:microsoft.com/office/officeart/2005/8/layout/bProcess3"/>
    <dgm:cxn modelId="{8884E94A-E11B-44EA-A35D-4B2862813858}" srcId="{0EDAD92B-E3BF-4953-BA1F-DFEEAB37B9AC}" destId="{D0E2747B-C66B-4B4F-B5E3-C1FAC12DB983}" srcOrd="0" destOrd="0" parTransId="{E77C1907-43BC-47A7-ABE1-54BB32804107}" sibTransId="{4856E689-6EC8-4DE6-8060-649BA6E8658E}"/>
    <dgm:cxn modelId="{8FDECFFC-B6F4-4D41-96D4-0531203CABB4}" srcId="{0EDAD92B-E3BF-4953-BA1F-DFEEAB37B9AC}" destId="{213F3B6F-09C8-443F-BB50-69E8BC17A16D}" srcOrd="3" destOrd="0" parTransId="{9610AE68-5EF1-47D6-AAC7-B4B8DF26547F}" sibTransId="{31A3433B-CD6C-4F2B-824A-12E9FEDC235B}"/>
    <dgm:cxn modelId="{9A8CF48E-4AC0-4005-97B8-5021D823C67B}" type="presOf" srcId="{16D07EF0-2AD6-48BD-98A6-9998028C8956}" destId="{5EB3BACB-D14C-47E3-98C3-F285D124BDBA}" srcOrd="1" destOrd="0" presId="urn:microsoft.com/office/officeart/2005/8/layout/bProcess3"/>
    <dgm:cxn modelId="{89FD5D51-CDE4-46AB-AB17-E611ADD02A59}" type="presParOf" srcId="{427B29D5-E84A-4B0F-B670-785E12DE727A}" destId="{2ABE47E0-B664-41CF-B787-5976CBBDF92C}" srcOrd="0" destOrd="0" presId="urn:microsoft.com/office/officeart/2005/8/layout/bProcess3"/>
    <dgm:cxn modelId="{A92136D2-E45A-4572-80E3-89C754A1D8FA}" type="presParOf" srcId="{427B29D5-E84A-4B0F-B670-785E12DE727A}" destId="{611701A2-CA4C-4A1E-8408-FA65FF6044E9}" srcOrd="1" destOrd="0" presId="urn:microsoft.com/office/officeart/2005/8/layout/bProcess3"/>
    <dgm:cxn modelId="{326A202A-F44C-4453-8C89-A6AE651BA0B5}" type="presParOf" srcId="{611701A2-CA4C-4A1E-8408-FA65FF6044E9}" destId="{1EFD5FB9-6E84-4848-B842-D47BDBE67D06}" srcOrd="0" destOrd="0" presId="urn:microsoft.com/office/officeart/2005/8/layout/bProcess3"/>
    <dgm:cxn modelId="{98C88926-076F-4258-A842-4D239894F834}" type="presParOf" srcId="{427B29D5-E84A-4B0F-B670-785E12DE727A}" destId="{D9C6D87D-7786-4B91-8B9A-A1B430A40447}" srcOrd="2" destOrd="0" presId="urn:microsoft.com/office/officeart/2005/8/layout/bProcess3"/>
    <dgm:cxn modelId="{9B3C9F3B-B808-4AD8-AAB2-960C6A1D451D}" type="presParOf" srcId="{427B29D5-E84A-4B0F-B670-785E12DE727A}" destId="{A6D4CF7D-E2F1-4A78-B053-55BDD966824D}" srcOrd="3" destOrd="0" presId="urn:microsoft.com/office/officeart/2005/8/layout/bProcess3"/>
    <dgm:cxn modelId="{1073909E-51BF-4E7C-88C3-794656F1ADA7}" type="presParOf" srcId="{A6D4CF7D-E2F1-4A78-B053-55BDD966824D}" destId="{5EB3BACB-D14C-47E3-98C3-F285D124BDBA}" srcOrd="0" destOrd="0" presId="urn:microsoft.com/office/officeart/2005/8/layout/bProcess3"/>
    <dgm:cxn modelId="{DD93F258-14A4-410C-8921-22F990FF28EE}" type="presParOf" srcId="{427B29D5-E84A-4B0F-B670-785E12DE727A}" destId="{F70CFC12-954D-4CA3-8C5A-4C711B31609B}" srcOrd="4" destOrd="0" presId="urn:microsoft.com/office/officeart/2005/8/layout/bProcess3"/>
    <dgm:cxn modelId="{75DCE002-B443-4FF9-BDFF-56A1DF91AF52}" type="presParOf" srcId="{427B29D5-E84A-4B0F-B670-785E12DE727A}" destId="{675EF4E5-3E05-4297-9DE0-DB74173F242A}" srcOrd="5" destOrd="0" presId="urn:microsoft.com/office/officeart/2005/8/layout/bProcess3"/>
    <dgm:cxn modelId="{B130CFD3-372A-48EE-A844-6F23E3021ACF}" type="presParOf" srcId="{675EF4E5-3E05-4297-9DE0-DB74173F242A}" destId="{343B714B-CA04-495C-B74C-A38FFD10AE97}" srcOrd="0" destOrd="0" presId="urn:microsoft.com/office/officeart/2005/8/layout/bProcess3"/>
    <dgm:cxn modelId="{C26F6D92-374A-463B-8935-B2D518A5976D}" type="presParOf" srcId="{427B29D5-E84A-4B0F-B670-785E12DE727A}" destId="{69E39BBE-B81E-4E42-BAC1-FBBEA5281275}" srcOrd="6" destOrd="0" presId="urn:microsoft.com/office/officeart/2005/8/layout/bProcess3"/>
    <dgm:cxn modelId="{C24071D9-CC8C-48A5-9E53-D3AF6557FC8B}" type="presParOf" srcId="{427B29D5-E84A-4B0F-B670-785E12DE727A}" destId="{03AE2D00-470E-4005-9860-7C20C0CBB698}" srcOrd="7" destOrd="0" presId="urn:microsoft.com/office/officeart/2005/8/layout/bProcess3"/>
    <dgm:cxn modelId="{4C28189B-C588-4EF9-ABC9-0927B2869593}" type="presParOf" srcId="{03AE2D00-470E-4005-9860-7C20C0CBB698}" destId="{F7A88339-8794-40A1-A0CD-B72EC7472926}" srcOrd="0" destOrd="0" presId="urn:microsoft.com/office/officeart/2005/8/layout/bProcess3"/>
    <dgm:cxn modelId="{33A78646-C51D-428B-B619-36DEBE534751}" type="presParOf" srcId="{427B29D5-E84A-4B0F-B670-785E12DE727A}" destId="{2C4413E4-6560-4A61-9109-8EFFB62EBBF9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42E6AB-8A68-4141-9100-DBFAACB862CB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5D071D6-DF5C-4D1C-8F9A-40FB70F6B485}">
      <dgm:prSet phldrT="[Text]"/>
      <dgm:spPr/>
      <dgm:t>
        <a:bodyPr/>
        <a:lstStyle/>
        <a:p>
          <a:r>
            <a:rPr lang="en-US"/>
            <a:t>1. Understanding Business Problem</a:t>
          </a:r>
        </a:p>
      </dgm:t>
    </dgm:pt>
    <dgm:pt modelId="{109A741B-A745-4AF5-A8EB-4D18B3DF87B3}" type="parTrans" cxnId="{B4E290E2-117D-4E44-83F9-0DC81E5FF90A}">
      <dgm:prSet/>
      <dgm:spPr/>
      <dgm:t>
        <a:bodyPr/>
        <a:lstStyle/>
        <a:p>
          <a:endParaRPr lang="en-US"/>
        </a:p>
      </dgm:t>
    </dgm:pt>
    <dgm:pt modelId="{0C38FFE1-379B-40BB-8AAA-0DB9F6C9F675}" type="sibTrans" cxnId="{B4E290E2-117D-4E44-83F9-0DC81E5FF90A}">
      <dgm:prSet/>
      <dgm:spPr/>
      <dgm:t>
        <a:bodyPr/>
        <a:lstStyle/>
        <a:p>
          <a:endParaRPr lang="en-US"/>
        </a:p>
      </dgm:t>
    </dgm:pt>
    <dgm:pt modelId="{E0F0CD3F-6F91-4F16-BB45-0DC105A56206}">
      <dgm:prSet/>
      <dgm:spPr/>
      <dgm:t>
        <a:bodyPr/>
        <a:lstStyle/>
        <a:p>
          <a:r>
            <a:rPr lang="en-US"/>
            <a:t>2. Problem Formaliztion</a:t>
          </a:r>
        </a:p>
      </dgm:t>
    </dgm:pt>
    <dgm:pt modelId="{58CFD569-5FEA-4F43-9E99-D8456F3F95F0}" type="parTrans" cxnId="{52D29A5B-E575-44CA-9EC8-80A3C6AA1765}">
      <dgm:prSet/>
      <dgm:spPr/>
      <dgm:t>
        <a:bodyPr/>
        <a:lstStyle/>
        <a:p>
          <a:endParaRPr lang="en-US"/>
        </a:p>
      </dgm:t>
    </dgm:pt>
    <dgm:pt modelId="{9CFB2757-D0ED-41CA-94C2-0C1AB8C850FA}" type="sibTrans" cxnId="{52D29A5B-E575-44CA-9EC8-80A3C6AA1765}">
      <dgm:prSet/>
      <dgm:spPr/>
      <dgm:t>
        <a:bodyPr/>
        <a:lstStyle/>
        <a:p>
          <a:endParaRPr lang="en-US"/>
        </a:p>
      </dgm:t>
    </dgm:pt>
    <dgm:pt modelId="{9051A6BC-0175-437E-A944-949AFC2FC61D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3. Requirement Analysis</a:t>
          </a:r>
        </a:p>
      </dgm:t>
    </dgm:pt>
    <dgm:pt modelId="{AFC685E2-99A3-4621-954E-F5A782ED65BC}" type="parTrans" cxnId="{E3DE33C4-D3DA-4AC9-B1AB-40707349E23D}">
      <dgm:prSet/>
      <dgm:spPr/>
      <dgm:t>
        <a:bodyPr/>
        <a:lstStyle/>
        <a:p>
          <a:endParaRPr lang="en-US"/>
        </a:p>
      </dgm:t>
    </dgm:pt>
    <dgm:pt modelId="{9DEFDADD-1FE4-4897-B26F-86AC2271F79D}" type="sibTrans" cxnId="{E3DE33C4-D3DA-4AC9-B1AB-40707349E23D}">
      <dgm:prSet/>
      <dgm:spPr/>
      <dgm:t>
        <a:bodyPr/>
        <a:lstStyle/>
        <a:p>
          <a:endParaRPr lang="en-US"/>
        </a:p>
      </dgm:t>
    </dgm:pt>
    <dgm:pt modelId="{9B76B70F-700B-4494-BBD5-513FD06447C4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 Data Collection (Acquiring Dataset)</a:t>
          </a:r>
        </a:p>
      </dgm:t>
    </dgm:pt>
    <dgm:pt modelId="{D98FB09D-00AD-4C95-B02B-177745EC6AE3}" type="parTrans" cxnId="{7C9D0C7F-75D9-4FEA-B882-4D9CACF3B4FA}">
      <dgm:prSet/>
      <dgm:spPr/>
      <dgm:t>
        <a:bodyPr/>
        <a:lstStyle/>
        <a:p>
          <a:endParaRPr lang="en-US"/>
        </a:p>
      </dgm:t>
    </dgm:pt>
    <dgm:pt modelId="{C7BE474C-85B5-48D8-AE5C-35C0497684CE}" type="sibTrans" cxnId="{7C9D0C7F-75D9-4FEA-B882-4D9CACF3B4FA}">
      <dgm:prSet/>
      <dgm:spPr/>
      <dgm:t>
        <a:bodyPr/>
        <a:lstStyle/>
        <a:p>
          <a:endParaRPr lang="en-US"/>
        </a:p>
      </dgm:t>
    </dgm:pt>
    <dgm:pt modelId="{8C46FF0B-0C84-4A06-84C6-FB9E7317A50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4. Exploratory Data Analysis</a:t>
          </a:r>
        </a:p>
      </dgm:t>
    </dgm:pt>
    <dgm:pt modelId="{1C4107E6-BB62-462E-83EE-37D448EFABE8}" type="parTrans" cxnId="{0BF76B9D-A1FF-4592-B822-29EE0CF7DAFA}">
      <dgm:prSet/>
      <dgm:spPr/>
      <dgm:t>
        <a:bodyPr/>
        <a:lstStyle/>
        <a:p>
          <a:endParaRPr lang="en-US"/>
        </a:p>
      </dgm:t>
    </dgm:pt>
    <dgm:pt modelId="{DC948CE8-7343-4395-8C50-1B48E5CF8094}" type="sibTrans" cxnId="{0BF76B9D-A1FF-4592-B822-29EE0CF7DAFA}">
      <dgm:prSet/>
      <dgm:spPr/>
      <dgm:t>
        <a:bodyPr/>
        <a:lstStyle/>
        <a:p>
          <a:endParaRPr lang="en-US"/>
        </a:p>
      </dgm:t>
    </dgm:pt>
    <dgm:pt modelId="{FA0730C4-6A14-4EEC-AFFC-F2B57BC2B83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 To identify trends and features available in data</a:t>
          </a:r>
        </a:p>
      </dgm:t>
    </dgm:pt>
    <dgm:pt modelId="{A6C93E76-F93F-4CB9-A706-8E105B372757}" type="parTrans" cxnId="{696B51F1-FAE6-4C7C-A84D-28B75F7A67E9}">
      <dgm:prSet/>
      <dgm:spPr/>
      <dgm:t>
        <a:bodyPr/>
        <a:lstStyle/>
        <a:p>
          <a:endParaRPr lang="en-US"/>
        </a:p>
      </dgm:t>
    </dgm:pt>
    <dgm:pt modelId="{34665E72-0FD6-4E8F-8E2C-250ECD663F8E}" type="sibTrans" cxnId="{696B51F1-FAE6-4C7C-A84D-28B75F7A67E9}">
      <dgm:prSet/>
      <dgm:spPr/>
      <dgm:t>
        <a:bodyPr/>
        <a:lstStyle/>
        <a:p>
          <a:endParaRPr lang="en-US"/>
        </a:p>
      </dgm:t>
    </dgm:pt>
    <dgm:pt modelId="{90DDA3C5-A508-41F4-9D0A-D8005EDC629A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5. Data Preprocessing</a:t>
          </a:r>
        </a:p>
      </dgm:t>
    </dgm:pt>
    <dgm:pt modelId="{D138070C-2B89-4EBA-82DD-3EABF344C7D9}" type="parTrans" cxnId="{7F9D7C76-B1CC-47E0-AED4-9DBF99C63C18}">
      <dgm:prSet/>
      <dgm:spPr/>
      <dgm:t>
        <a:bodyPr/>
        <a:lstStyle/>
        <a:p>
          <a:endParaRPr lang="en-US"/>
        </a:p>
      </dgm:t>
    </dgm:pt>
    <dgm:pt modelId="{C587DF11-5FEA-4ABE-BE7D-9591CFD9BE6A}" type="sibTrans" cxnId="{7F9D7C76-B1CC-47E0-AED4-9DBF99C63C18}">
      <dgm:prSet/>
      <dgm:spPr/>
      <dgm:t>
        <a:bodyPr/>
        <a:lstStyle/>
        <a:p>
          <a:endParaRPr lang="en-US"/>
        </a:p>
      </dgm:t>
    </dgm:pt>
    <dgm:pt modelId="{E994DD51-9499-4F0C-883D-847522F7E3F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 Data Cleaning/Fixing missing values</a:t>
          </a:r>
        </a:p>
      </dgm:t>
    </dgm:pt>
    <dgm:pt modelId="{095DBBC9-4697-4D41-A3EA-0EEC60FF8DCE}" type="parTrans" cxnId="{ACB2A6C7-C76B-4181-B692-ACB80EADD9A7}">
      <dgm:prSet/>
      <dgm:spPr/>
      <dgm:t>
        <a:bodyPr/>
        <a:lstStyle/>
        <a:p>
          <a:endParaRPr lang="en-US"/>
        </a:p>
      </dgm:t>
    </dgm:pt>
    <dgm:pt modelId="{C77160A6-E6EB-4431-A2D2-63424E3DE9B7}" type="sibTrans" cxnId="{ACB2A6C7-C76B-4181-B692-ACB80EADD9A7}">
      <dgm:prSet/>
      <dgm:spPr/>
      <dgm:t>
        <a:bodyPr/>
        <a:lstStyle/>
        <a:p>
          <a:endParaRPr lang="en-US"/>
        </a:p>
      </dgm:t>
    </dgm:pt>
    <dgm:pt modelId="{D4FCC1EB-D09B-4B1D-81E4-F32D05EF597A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6. Model Implentation</a:t>
          </a:r>
        </a:p>
      </dgm:t>
    </dgm:pt>
    <dgm:pt modelId="{30533E2F-E66B-4EE7-9BD2-D3EF08F10474}" type="parTrans" cxnId="{8C8197F9-7ED7-4A73-8139-145E8F4630F1}">
      <dgm:prSet/>
      <dgm:spPr/>
      <dgm:t>
        <a:bodyPr/>
        <a:lstStyle/>
        <a:p>
          <a:endParaRPr lang="en-US"/>
        </a:p>
      </dgm:t>
    </dgm:pt>
    <dgm:pt modelId="{98B39480-65CD-444E-9BB2-6AA691D3512D}" type="sibTrans" cxnId="{8C8197F9-7ED7-4A73-8139-145E8F4630F1}">
      <dgm:prSet/>
      <dgm:spPr/>
      <dgm:t>
        <a:bodyPr/>
        <a:lstStyle/>
        <a:p>
          <a:endParaRPr lang="en-US"/>
        </a:p>
      </dgm:t>
    </dgm:pt>
    <dgm:pt modelId="{DC25DD3C-4D3C-42E4-9CF4-74C238F9A3F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 Splitting Data into train and test sets</a:t>
          </a:r>
        </a:p>
      </dgm:t>
    </dgm:pt>
    <dgm:pt modelId="{06178259-52B6-4B99-B7E4-0E569EC7F3AB}" type="parTrans" cxnId="{DC0F5A47-62A5-448E-978A-B99420F61B39}">
      <dgm:prSet/>
      <dgm:spPr/>
      <dgm:t>
        <a:bodyPr/>
        <a:lstStyle/>
        <a:p>
          <a:endParaRPr lang="en-US"/>
        </a:p>
      </dgm:t>
    </dgm:pt>
    <dgm:pt modelId="{D407FB15-7244-44A2-8107-33CA72BC3345}" type="sibTrans" cxnId="{DC0F5A47-62A5-448E-978A-B99420F61B39}">
      <dgm:prSet/>
      <dgm:spPr/>
      <dgm:t>
        <a:bodyPr/>
        <a:lstStyle/>
        <a:p>
          <a:endParaRPr lang="en-US"/>
        </a:p>
      </dgm:t>
    </dgm:pt>
    <dgm:pt modelId="{6575A05D-BB04-490B-AF93-AF47D68C160B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8. Models Evaluation</a:t>
          </a:r>
        </a:p>
      </dgm:t>
    </dgm:pt>
    <dgm:pt modelId="{FE219354-761B-43A2-AD95-1825A48FBE6A}" type="parTrans" cxnId="{447C927C-C25F-4B0F-9520-341AFBE74D32}">
      <dgm:prSet/>
      <dgm:spPr/>
      <dgm:t>
        <a:bodyPr/>
        <a:lstStyle/>
        <a:p>
          <a:endParaRPr lang="en-US"/>
        </a:p>
      </dgm:t>
    </dgm:pt>
    <dgm:pt modelId="{5F19EC78-74DD-4218-B4E9-8CEA754795BC}" type="sibTrans" cxnId="{447C927C-C25F-4B0F-9520-341AFBE74D32}">
      <dgm:prSet/>
      <dgm:spPr/>
      <dgm:t>
        <a:bodyPr/>
        <a:lstStyle/>
        <a:p>
          <a:endParaRPr lang="en-US"/>
        </a:p>
      </dgm:t>
    </dgm:pt>
    <dgm:pt modelId="{6F1EE2EB-B23C-4C54-A427-FEFFE2C0FFE2}">
      <dgm:prSet/>
      <dgm:spPr/>
      <dgm:t>
        <a:bodyPr/>
        <a:lstStyle/>
        <a:p>
          <a:r>
            <a:rPr lang="en-US"/>
            <a:t> What is to be predicted</a:t>
          </a:r>
        </a:p>
      </dgm:t>
    </dgm:pt>
    <dgm:pt modelId="{06508688-BC58-44EE-BD59-57EC705FB71F}" type="parTrans" cxnId="{76474A5F-59A6-4BB2-B638-4E7C69AEB0A4}">
      <dgm:prSet/>
      <dgm:spPr/>
      <dgm:t>
        <a:bodyPr/>
        <a:lstStyle/>
        <a:p>
          <a:endParaRPr lang="en-US"/>
        </a:p>
      </dgm:t>
    </dgm:pt>
    <dgm:pt modelId="{C286DE2F-0D68-4ADA-957D-FABD825B7E02}" type="sibTrans" cxnId="{76474A5F-59A6-4BB2-B638-4E7C69AEB0A4}">
      <dgm:prSet/>
      <dgm:spPr/>
      <dgm:t>
        <a:bodyPr/>
        <a:lstStyle/>
        <a:p>
          <a:endParaRPr lang="en-US"/>
        </a:p>
      </dgm:t>
    </dgm:pt>
    <dgm:pt modelId="{1B36BBB2-6B5F-42EB-B9E1-497225F50F34}">
      <dgm:prSet/>
      <dgm:spPr/>
      <dgm:t>
        <a:bodyPr/>
        <a:lstStyle/>
        <a:p>
          <a:r>
            <a:rPr lang="en-US"/>
            <a:t> What is Cancer</a:t>
          </a:r>
        </a:p>
      </dgm:t>
    </dgm:pt>
    <dgm:pt modelId="{43CC555B-E30A-4472-961D-83B29C2A312A}" type="sibTrans" cxnId="{5CF94F9C-8DA1-450C-9962-114CE7842F9A}">
      <dgm:prSet/>
      <dgm:spPr/>
      <dgm:t>
        <a:bodyPr/>
        <a:lstStyle/>
        <a:p>
          <a:endParaRPr lang="en-US"/>
        </a:p>
      </dgm:t>
    </dgm:pt>
    <dgm:pt modelId="{6BAC3FB9-A7D1-40C0-9177-858AB62E1793}" type="parTrans" cxnId="{5CF94F9C-8DA1-450C-9962-114CE7842F9A}">
      <dgm:prSet/>
      <dgm:spPr/>
      <dgm:t>
        <a:bodyPr/>
        <a:lstStyle/>
        <a:p>
          <a:endParaRPr lang="en-US"/>
        </a:p>
      </dgm:t>
    </dgm:pt>
    <dgm:pt modelId="{EB0FF742-CED1-4BD8-8E31-2C80316223FE}">
      <dgm:prSet/>
      <dgm:spPr/>
      <dgm:t>
        <a:bodyPr/>
        <a:lstStyle/>
        <a:p>
          <a:r>
            <a:rPr lang="en-US"/>
            <a:t> To build a ML model to predict Breast Cancer</a:t>
          </a:r>
        </a:p>
      </dgm:t>
    </dgm:pt>
    <dgm:pt modelId="{44449C25-C189-44C9-B6A9-BDFFEC476338}" type="parTrans" cxnId="{522852B6-6829-475B-80CC-0142C1F4019B}">
      <dgm:prSet/>
      <dgm:spPr/>
      <dgm:t>
        <a:bodyPr/>
        <a:lstStyle/>
        <a:p>
          <a:endParaRPr lang="en-US"/>
        </a:p>
      </dgm:t>
    </dgm:pt>
    <dgm:pt modelId="{A5D8E1FF-1A36-4D46-B57C-800B43FC36F5}" type="sibTrans" cxnId="{522852B6-6829-475B-80CC-0142C1F4019B}">
      <dgm:prSet/>
      <dgm:spPr/>
      <dgm:t>
        <a:bodyPr/>
        <a:lstStyle/>
        <a:p>
          <a:endParaRPr lang="en-US"/>
        </a:p>
      </dgm:t>
    </dgm:pt>
    <dgm:pt modelId="{D8684256-4F01-4226-922D-3D338F657638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 Identifying appropriate models for problem</a:t>
          </a:r>
        </a:p>
      </dgm:t>
    </dgm:pt>
    <dgm:pt modelId="{47EB79E8-2EB5-4C83-8D54-7000B720F7DB}" type="parTrans" cxnId="{DBF75647-CCBD-42E4-B14F-4E06EFD122AB}">
      <dgm:prSet/>
      <dgm:spPr/>
      <dgm:t>
        <a:bodyPr/>
        <a:lstStyle/>
        <a:p>
          <a:endParaRPr lang="en-US"/>
        </a:p>
      </dgm:t>
    </dgm:pt>
    <dgm:pt modelId="{E6E40442-8E0A-4A8C-9906-FD2E1D5D2C05}" type="sibTrans" cxnId="{DBF75647-CCBD-42E4-B14F-4E06EFD122AB}">
      <dgm:prSet/>
      <dgm:spPr/>
      <dgm:t>
        <a:bodyPr/>
        <a:lstStyle/>
        <a:p>
          <a:endParaRPr lang="en-US"/>
        </a:p>
      </dgm:t>
    </dgm:pt>
    <dgm:pt modelId="{EE569245-1E72-4C66-A267-65AB57944598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 Model optimization</a:t>
          </a:r>
        </a:p>
      </dgm:t>
    </dgm:pt>
    <dgm:pt modelId="{DDD587D6-6763-45F8-8770-5721038C604E}" type="parTrans" cxnId="{D8253786-EAB6-492E-9D9E-422C078F1FD8}">
      <dgm:prSet/>
      <dgm:spPr/>
      <dgm:t>
        <a:bodyPr/>
        <a:lstStyle/>
        <a:p>
          <a:endParaRPr lang="en-US"/>
        </a:p>
      </dgm:t>
    </dgm:pt>
    <dgm:pt modelId="{3F164732-DE72-4A6F-9C76-728088B4AEC3}" type="sibTrans" cxnId="{D8253786-EAB6-492E-9D9E-422C078F1FD8}">
      <dgm:prSet/>
      <dgm:spPr/>
      <dgm:t>
        <a:bodyPr/>
        <a:lstStyle/>
        <a:p>
          <a:endParaRPr lang="en-US"/>
        </a:p>
      </dgm:t>
    </dgm:pt>
    <dgm:pt modelId="{1848D644-BFBA-4894-A303-4F0461F824B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 Data Normalization</a:t>
          </a:r>
        </a:p>
      </dgm:t>
    </dgm:pt>
    <dgm:pt modelId="{3111D25A-AB70-4506-A914-633A9EF16B6A}" type="parTrans" cxnId="{70ECB4E7-94F9-49AF-B413-F28555FE8B26}">
      <dgm:prSet/>
      <dgm:spPr/>
      <dgm:t>
        <a:bodyPr/>
        <a:lstStyle/>
        <a:p>
          <a:endParaRPr lang="en-US"/>
        </a:p>
      </dgm:t>
    </dgm:pt>
    <dgm:pt modelId="{C27068E0-E565-449B-AFB9-4FA097F9F7D7}" type="sibTrans" cxnId="{70ECB4E7-94F9-49AF-B413-F28555FE8B26}">
      <dgm:prSet/>
      <dgm:spPr/>
      <dgm:t>
        <a:bodyPr/>
        <a:lstStyle/>
        <a:p>
          <a:endParaRPr lang="en-US"/>
        </a:p>
      </dgm:t>
    </dgm:pt>
    <dgm:pt modelId="{D5C441C4-AD80-4568-9B3D-AD663EEF9C8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 Selecting best model (based on Accuracy Score on Test Data)</a:t>
          </a:r>
        </a:p>
      </dgm:t>
    </dgm:pt>
    <dgm:pt modelId="{7818FFC3-3D9F-4070-B4C0-D10E3E89488E}" type="parTrans" cxnId="{E6565DC1-DE0E-4C8D-964F-3A8437532EA3}">
      <dgm:prSet/>
      <dgm:spPr/>
      <dgm:t>
        <a:bodyPr/>
        <a:lstStyle/>
        <a:p>
          <a:endParaRPr lang="en-US"/>
        </a:p>
      </dgm:t>
    </dgm:pt>
    <dgm:pt modelId="{AA1DA032-16BE-48A0-A436-9D1B83C334EB}" type="sibTrans" cxnId="{E6565DC1-DE0E-4C8D-964F-3A8437532EA3}">
      <dgm:prSet/>
      <dgm:spPr/>
      <dgm:t>
        <a:bodyPr/>
        <a:lstStyle/>
        <a:p>
          <a:endParaRPr lang="en-US"/>
        </a:p>
      </dgm:t>
    </dgm:pt>
    <dgm:pt modelId="{5FDCB090-3479-4050-AB3B-7BACBFBAE77D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7. Results</a:t>
          </a:r>
        </a:p>
      </dgm:t>
    </dgm:pt>
    <dgm:pt modelId="{42EF4159-F9EC-4AF3-93D3-8C1B35F8D61C}" type="parTrans" cxnId="{B5F9429B-3984-498F-84B7-498B9A629434}">
      <dgm:prSet/>
      <dgm:spPr/>
      <dgm:t>
        <a:bodyPr/>
        <a:lstStyle/>
        <a:p>
          <a:endParaRPr lang="en-US"/>
        </a:p>
      </dgm:t>
    </dgm:pt>
    <dgm:pt modelId="{40060489-E873-4B38-A212-F7E60B65BA7D}" type="sibTrans" cxnId="{B5F9429B-3984-498F-84B7-498B9A629434}">
      <dgm:prSet/>
      <dgm:spPr/>
      <dgm:t>
        <a:bodyPr/>
        <a:lstStyle/>
        <a:p>
          <a:endParaRPr lang="en-US"/>
        </a:p>
      </dgm:t>
    </dgm:pt>
    <dgm:pt modelId="{32833353-BAC5-4AC7-92E2-55A70E4E459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9. Observation</a:t>
          </a:r>
        </a:p>
      </dgm:t>
    </dgm:pt>
    <dgm:pt modelId="{85763B6A-7996-44CB-922A-D48786AFFFEE}" type="parTrans" cxnId="{C73B2C85-217E-461D-AB05-93732FB27979}">
      <dgm:prSet/>
      <dgm:spPr/>
      <dgm:t>
        <a:bodyPr/>
        <a:lstStyle/>
        <a:p>
          <a:endParaRPr lang="en-US"/>
        </a:p>
      </dgm:t>
    </dgm:pt>
    <dgm:pt modelId="{4F1AF208-5813-4039-9273-5CB0DF7138DD}" type="sibTrans" cxnId="{C73B2C85-217E-461D-AB05-93732FB27979}">
      <dgm:prSet/>
      <dgm:spPr/>
      <dgm:t>
        <a:bodyPr/>
        <a:lstStyle/>
        <a:p>
          <a:endParaRPr lang="en-US"/>
        </a:p>
      </dgm:t>
    </dgm:pt>
    <dgm:pt modelId="{5E9FCFED-CD55-4921-BEF2-C707D63D9A95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Model scores and table</a:t>
          </a:r>
        </a:p>
      </dgm:t>
    </dgm:pt>
    <dgm:pt modelId="{9CD214BD-CDF3-401C-968C-CCE5493ED8DE}" type="parTrans" cxnId="{135713FB-4CD8-43D2-BD3D-4954A80FC36B}">
      <dgm:prSet/>
      <dgm:spPr/>
      <dgm:t>
        <a:bodyPr/>
        <a:lstStyle/>
        <a:p>
          <a:endParaRPr lang="en-US"/>
        </a:p>
      </dgm:t>
    </dgm:pt>
    <dgm:pt modelId="{78984B4E-5048-4361-B594-1A9C6E1ED288}" type="sibTrans" cxnId="{135713FB-4CD8-43D2-BD3D-4954A80FC36B}">
      <dgm:prSet/>
      <dgm:spPr/>
      <dgm:t>
        <a:bodyPr/>
        <a:lstStyle/>
        <a:p>
          <a:endParaRPr lang="en-US"/>
        </a:p>
      </dgm:t>
    </dgm:pt>
    <dgm:pt modelId="{313B2EE5-D3E3-4DE3-9829-6EC38E0D88A9}" type="pres">
      <dgm:prSet presAssocID="{B542E6AB-8A68-4141-9100-DBFAACB862C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72B262-48A3-454E-B7EB-BBA9FD93BDAB}" type="pres">
      <dgm:prSet presAssocID="{B5D071D6-DF5C-4D1C-8F9A-40FB70F6B485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D4273-97D6-4523-A753-6114A2B94243}" type="pres">
      <dgm:prSet presAssocID="{0C38FFE1-379B-40BB-8AAA-0DB9F6C9F675}" presName="sibTrans" presStyleLbl="sibTrans1D1" presStyleIdx="0" presStyleCnt="8"/>
      <dgm:spPr/>
      <dgm:t>
        <a:bodyPr/>
        <a:lstStyle/>
        <a:p>
          <a:endParaRPr lang="en-US"/>
        </a:p>
      </dgm:t>
    </dgm:pt>
    <dgm:pt modelId="{0A244A12-E447-475A-9E4E-5BE998FE8725}" type="pres">
      <dgm:prSet presAssocID="{0C38FFE1-379B-40BB-8AAA-0DB9F6C9F675}" presName="connectorText" presStyleLbl="sibTrans1D1" presStyleIdx="0" presStyleCnt="8"/>
      <dgm:spPr/>
      <dgm:t>
        <a:bodyPr/>
        <a:lstStyle/>
        <a:p>
          <a:endParaRPr lang="en-US"/>
        </a:p>
      </dgm:t>
    </dgm:pt>
    <dgm:pt modelId="{C37423D1-50FC-430A-AD8A-ECFDD0AC8FF1}" type="pres">
      <dgm:prSet presAssocID="{E0F0CD3F-6F91-4F16-BB45-0DC105A56206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9FF567-CCEA-43D3-AF5A-447B8C9399E9}" type="pres">
      <dgm:prSet presAssocID="{9CFB2757-D0ED-41CA-94C2-0C1AB8C850FA}" presName="sibTrans" presStyleLbl="sibTrans1D1" presStyleIdx="1" presStyleCnt="8"/>
      <dgm:spPr/>
      <dgm:t>
        <a:bodyPr/>
        <a:lstStyle/>
        <a:p>
          <a:endParaRPr lang="en-US"/>
        </a:p>
      </dgm:t>
    </dgm:pt>
    <dgm:pt modelId="{921A8007-F949-4FCB-8D2E-9AD240930A60}" type="pres">
      <dgm:prSet presAssocID="{9CFB2757-D0ED-41CA-94C2-0C1AB8C850FA}" presName="connectorText" presStyleLbl="sibTrans1D1" presStyleIdx="1" presStyleCnt="8"/>
      <dgm:spPr/>
      <dgm:t>
        <a:bodyPr/>
        <a:lstStyle/>
        <a:p>
          <a:endParaRPr lang="en-US"/>
        </a:p>
      </dgm:t>
    </dgm:pt>
    <dgm:pt modelId="{C6E458DF-3856-467E-9AFB-ECA5F740AAB2}" type="pres">
      <dgm:prSet presAssocID="{9051A6BC-0175-437E-A944-949AFC2FC61D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23E70-9C10-4ED7-B2F9-2E337B5B3742}" type="pres">
      <dgm:prSet presAssocID="{9DEFDADD-1FE4-4897-B26F-86AC2271F79D}" presName="sibTrans" presStyleLbl="sibTrans1D1" presStyleIdx="2" presStyleCnt="8"/>
      <dgm:spPr/>
      <dgm:t>
        <a:bodyPr/>
        <a:lstStyle/>
        <a:p>
          <a:endParaRPr lang="en-US"/>
        </a:p>
      </dgm:t>
    </dgm:pt>
    <dgm:pt modelId="{4AAB0C17-57FC-42F2-B8F7-B34988241DAD}" type="pres">
      <dgm:prSet presAssocID="{9DEFDADD-1FE4-4897-B26F-86AC2271F79D}" presName="connectorText" presStyleLbl="sibTrans1D1" presStyleIdx="2" presStyleCnt="8"/>
      <dgm:spPr/>
      <dgm:t>
        <a:bodyPr/>
        <a:lstStyle/>
        <a:p>
          <a:endParaRPr lang="en-US"/>
        </a:p>
      </dgm:t>
    </dgm:pt>
    <dgm:pt modelId="{BA8B667C-E319-4F83-9F97-2A200E25C96E}" type="pres">
      <dgm:prSet presAssocID="{8C46FF0B-0C84-4A06-84C6-FB9E7317A500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B5123-9E52-4B0C-A23C-BEE71298344C}" type="pres">
      <dgm:prSet presAssocID="{DC948CE8-7343-4395-8C50-1B48E5CF8094}" presName="sibTrans" presStyleLbl="sibTrans1D1" presStyleIdx="3" presStyleCnt="8"/>
      <dgm:spPr/>
      <dgm:t>
        <a:bodyPr/>
        <a:lstStyle/>
        <a:p>
          <a:endParaRPr lang="en-US"/>
        </a:p>
      </dgm:t>
    </dgm:pt>
    <dgm:pt modelId="{2570A660-103B-4879-8284-2F398FB8DE4A}" type="pres">
      <dgm:prSet presAssocID="{DC948CE8-7343-4395-8C50-1B48E5CF8094}" presName="connectorText" presStyleLbl="sibTrans1D1" presStyleIdx="3" presStyleCnt="8"/>
      <dgm:spPr/>
      <dgm:t>
        <a:bodyPr/>
        <a:lstStyle/>
        <a:p>
          <a:endParaRPr lang="en-US"/>
        </a:p>
      </dgm:t>
    </dgm:pt>
    <dgm:pt modelId="{20B4EA7C-9A92-44D4-A41A-810C45792853}" type="pres">
      <dgm:prSet presAssocID="{90DDA3C5-A508-41F4-9D0A-D8005EDC629A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993FBE-4E91-417F-BB82-BA9ECAFCFC0B}" type="pres">
      <dgm:prSet presAssocID="{C587DF11-5FEA-4ABE-BE7D-9591CFD9BE6A}" presName="sibTrans" presStyleLbl="sibTrans1D1" presStyleIdx="4" presStyleCnt="8"/>
      <dgm:spPr/>
      <dgm:t>
        <a:bodyPr/>
        <a:lstStyle/>
        <a:p>
          <a:endParaRPr lang="en-US"/>
        </a:p>
      </dgm:t>
    </dgm:pt>
    <dgm:pt modelId="{F3B41878-BCC2-4338-82E6-471035B35B3F}" type="pres">
      <dgm:prSet presAssocID="{C587DF11-5FEA-4ABE-BE7D-9591CFD9BE6A}" presName="connectorText" presStyleLbl="sibTrans1D1" presStyleIdx="4" presStyleCnt="8"/>
      <dgm:spPr/>
      <dgm:t>
        <a:bodyPr/>
        <a:lstStyle/>
        <a:p>
          <a:endParaRPr lang="en-US"/>
        </a:p>
      </dgm:t>
    </dgm:pt>
    <dgm:pt modelId="{72943457-3E20-4F29-8D63-6580137DC64F}" type="pres">
      <dgm:prSet presAssocID="{D4FCC1EB-D09B-4B1D-81E4-F32D05EF597A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561719-9FAF-426E-983D-03A7352DBCD4}" type="pres">
      <dgm:prSet presAssocID="{98B39480-65CD-444E-9BB2-6AA691D3512D}" presName="sibTrans" presStyleLbl="sibTrans1D1" presStyleIdx="5" presStyleCnt="8"/>
      <dgm:spPr/>
      <dgm:t>
        <a:bodyPr/>
        <a:lstStyle/>
        <a:p>
          <a:endParaRPr lang="en-US"/>
        </a:p>
      </dgm:t>
    </dgm:pt>
    <dgm:pt modelId="{C967FDE3-F38E-4EC2-84D4-4FAB8895E6A5}" type="pres">
      <dgm:prSet presAssocID="{98B39480-65CD-444E-9BB2-6AA691D3512D}" presName="connectorText" presStyleLbl="sibTrans1D1" presStyleIdx="5" presStyleCnt="8"/>
      <dgm:spPr/>
      <dgm:t>
        <a:bodyPr/>
        <a:lstStyle/>
        <a:p>
          <a:endParaRPr lang="en-US"/>
        </a:p>
      </dgm:t>
    </dgm:pt>
    <dgm:pt modelId="{7EE9C3F2-1DA2-496D-9DC2-DD7B55EB5A6F}" type="pres">
      <dgm:prSet presAssocID="{5FDCB090-3479-4050-AB3B-7BACBFBAE77D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2BF25F-F0A5-4EDE-933E-EF03EB0722D5}" type="pres">
      <dgm:prSet presAssocID="{40060489-E873-4B38-A212-F7E60B65BA7D}" presName="sibTrans" presStyleLbl="sibTrans1D1" presStyleIdx="6" presStyleCnt="8"/>
      <dgm:spPr/>
      <dgm:t>
        <a:bodyPr/>
        <a:lstStyle/>
        <a:p>
          <a:endParaRPr lang="en-US"/>
        </a:p>
      </dgm:t>
    </dgm:pt>
    <dgm:pt modelId="{3B958102-1280-4AC5-8010-C2A872886281}" type="pres">
      <dgm:prSet presAssocID="{40060489-E873-4B38-A212-F7E60B65BA7D}" presName="connectorText" presStyleLbl="sibTrans1D1" presStyleIdx="6" presStyleCnt="8"/>
      <dgm:spPr/>
      <dgm:t>
        <a:bodyPr/>
        <a:lstStyle/>
        <a:p>
          <a:endParaRPr lang="en-US"/>
        </a:p>
      </dgm:t>
    </dgm:pt>
    <dgm:pt modelId="{36119CD2-BF3E-4C43-AB49-F8A4907B0A0E}" type="pres">
      <dgm:prSet presAssocID="{6575A05D-BB04-490B-AF93-AF47D68C160B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1BA73-E27E-4499-902E-B108AD26F563}" type="pres">
      <dgm:prSet presAssocID="{5F19EC78-74DD-4218-B4E9-8CEA754795BC}" presName="sibTrans" presStyleLbl="sibTrans1D1" presStyleIdx="7" presStyleCnt="8"/>
      <dgm:spPr/>
      <dgm:t>
        <a:bodyPr/>
        <a:lstStyle/>
        <a:p>
          <a:endParaRPr lang="en-US"/>
        </a:p>
      </dgm:t>
    </dgm:pt>
    <dgm:pt modelId="{B753AE95-E309-4C88-B49B-C166DE53BD60}" type="pres">
      <dgm:prSet presAssocID="{5F19EC78-74DD-4218-B4E9-8CEA754795BC}" presName="connectorText" presStyleLbl="sibTrans1D1" presStyleIdx="7" presStyleCnt="8"/>
      <dgm:spPr/>
      <dgm:t>
        <a:bodyPr/>
        <a:lstStyle/>
        <a:p>
          <a:endParaRPr lang="en-US"/>
        </a:p>
      </dgm:t>
    </dgm:pt>
    <dgm:pt modelId="{59C8C0F2-AD72-485D-87D6-8B59A733488F}" type="pres">
      <dgm:prSet presAssocID="{32833353-BAC5-4AC7-92E2-55A70E4E4596}" presName="node" presStyleLbl="node1" presStyleIdx="8" presStyleCnt="9" custLinFactX="86977" custLinFactNeighborX="100000" custLinFactNeighborY="1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713FB-4CD8-43D2-BD3D-4954A80FC36B}" srcId="{5FDCB090-3479-4050-AB3B-7BACBFBAE77D}" destId="{5E9FCFED-CD55-4921-BEF2-C707D63D9A95}" srcOrd="0" destOrd="0" parTransId="{9CD214BD-CDF3-401C-968C-CCE5493ED8DE}" sibTransId="{78984B4E-5048-4361-B594-1A9C6E1ED288}"/>
    <dgm:cxn modelId="{8C8197F9-7ED7-4A73-8139-145E8F4630F1}" srcId="{B542E6AB-8A68-4141-9100-DBFAACB862CB}" destId="{D4FCC1EB-D09B-4B1D-81E4-F32D05EF597A}" srcOrd="5" destOrd="0" parTransId="{30533E2F-E66B-4EE7-9BD2-D3EF08F10474}" sibTransId="{98B39480-65CD-444E-9BB2-6AA691D3512D}"/>
    <dgm:cxn modelId="{BA241755-763F-4533-A7E6-20E0663BD5C1}" type="presOf" srcId="{9DEFDADD-1FE4-4897-B26F-86AC2271F79D}" destId="{4AAB0C17-57FC-42F2-B8F7-B34988241DAD}" srcOrd="1" destOrd="0" presId="urn:microsoft.com/office/officeart/2005/8/layout/bProcess3"/>
    <dgm:cxn modelId="{F1C99F66-B97E-404E-9347-8ACA472D436C}" type="presOf" srcId="{9CFB2757-D0ED-41CA-94C2-0C1AB8C850FA}" destId="{921A8007-F949-4FCB-8D2E-9AD240930A60}" srcOrd="1" destOrd="0" presId="urn:microsoft.com/office/officeart/2005/8/layout/bProcess3"/>
    <dgm:cxn modelId="{7C9D0C7F-75D9-4FEA-B882-4D9CACF3B4FA}" srcId="{9051A6BC-0175-437E-A944-949AFC2FC61D}" destId="{9B76B70F-700B-4494-BBD5-513FD06447C4}" srcOrd="0" destOrd="0" parTransId="{D98FB09D-00AD-4C95-B02B-177745EC6AE3}" sibTransId="{C7BE474C-85B5-48D8-AE5C-35C0497684CE}"/>
    <dgm:cxn modelId="{B4E290E2-117D-4E44-83F9-0DC81E5FF90A}" srcId="{B542E6AB-8A68-4141-9100-DBFAACB862CB}" destId="{B5D071D6-DF5C-4D1C-8F9A-40FB70F6B485}" srcOrd="0" destOrd="0" parTransId="{109A741B-A745-4AF5-A8EB-4D18B3DF87B3}" sibTransId="{0C38FFE1-379B-40BB-8AAA-0DB9F6C9F675}"/>
    <dgm:cxn modelId="{D8253786-EAB6-492E-9D9E-422C078F1FD8}" srcId="{D4FCC1EB-D09B-4B1D-81E4-F32D05EF597A}" destId="{EE569245-1E72-4C66-A267-65AB57944598}" srcOrd="2" destOrd="0" parTransId="{DDD587D6-6763-45F8-8770-5721038C604E}" sibTransId="{3F164732-DE72-4A6F-9C76-728088B4AEC3}"/>
    <dgm:cxn modelId="{E6565DC1-DE0E-4C8D-964F-3A8437532EA3}" srcId="{6575A05D-BB04-490B-AF93-AF47D68C160B}" destId="{D5C441C4-AD80-4568-9B3D-AD663EEF9C8F}" srcOrd="0" destOrd="0" parTransId="{7818FFC3-3D9F-4070-B4C0-D10E3E89488E}" sibTransId="{AA1DA032-16BE-48A0-A436-9D1B83C334EB}"/>
    <dgm:cxn modelId="{DBF75647-CCBD-42E4-B14F-4E06EFD122AB}" srcId="{D4FCC1EB-D09B-4B1D-81E4-F32D05EF597A}" destId="{D8684256-4F01-4226-922D-3D338F657638}" srcOrd="1" destOrd="0" parTransId="{47EB79E8-2EB5-4C83-8D54-7000B720F7DB}" sibTransId="{E6E40442-8E0A-4A8C-9906-FD2E1D5D2C05}"/>
    <dgm:cxn modelId="{52D29A5B-E575-44CA-9EC8-80A3C6AA1765}" srcId="{B542E6AB-8A68-4141-9100-DBFAACB862CB}" destId="{E0F0CD3F-6F91-4F16-BB45-0DC105A56206}" srcOrd="1" destOrd="0" parTransId="{58CFD569-5FEA-4F43-9E99-D8456F3F95F0}" sibTransId="{9CFB2757-D0ED-41CA-94C2-0C1AB8C850FA}"/>
    <dgm:cxn modelId="{964C82BD-4502-4853-B1A9-E922CB34722E}" type="presOf" srcId="{0C38FFE1-379B-40BB-8AAA-0DB9F6C9F675}" destId="{0A244A12-E447-475A-9E4E-5BE998FE8725}" srcOrd="1" destOrd="0" presId="urn:microsoft.com/office/officeart/2005/8/layout/bProcess3"/>
    <dgm:cxn modelId="{B6E9E172-8731-4B5D-90E0-665B701CC947}" type="presOf" srcId="{1B36BBB2-6B5F-42EB-B9E1-497225F50F34}" destId="{C37423D1-50FC-430A-AD8A-ECFDD0AC8FF1}" srcOrd="0" destOrd="1" presId="urn:microsoft.com/office/officeart/2005/8/layout/bProcess3"/>
    <dgm:cxn modelId="{447C927C-C25F-4B0F-9520-341AFBE74D32}" srcId="{B542E6AB-8A68-4141-9100-DBFAACB862CB}" destId="{6575A05D-BB04-490B-AF93-AF47D68C160B}" srcOrd="7" destOrd="0" parTransId="{FE219354-761B-43A2-AD95-1825A48FBE6A}" sibTransId="{5F19EC78-74DD-4218-B4E9-8CEA754795BC}"/>
    <dgm:cxn modelId="{79C1A1D4-610D-4D6B-8983-A946124B4C0F}" type="presOf" srcId="{5F19EC78-74DD-4218-B4E9-8CEA754795BC}" destId="{8661BA73-E27E-4499-902E-B108AD26F563}" srcOrd="0" destOrd="0" presId="urn:microsoft.com/office/officeart/2005/8/layout/bProcess3"/>
    <dgm:cxn modelId="{91AC0CF8-A834-46AD-931D-117ADA179AF5}" type="presOf" srcId="{FA0730C4-6A14-4EEC-AFFC-F2B57BC2B83E}" destId="{BA8B667C-E319-4F83-9F97-2A200E25C96E}" srcOrd="0" destOrd="1" presId="urn:microsoft.com/office/officeart/2005/8/layout/bProcess3"/>
    <dgm:cxn modelId="{568DCA73-F319-427F-A01E-348F4CD5C7F5}" type="presOf" srcId="{0C38FFE1-379B-40BB-8AAA-0DB9F6C9F675}" destId="{D57D4273-97D6-4523-A753-6114A2B94243}" srcOrd="0" destOrd="0" presId="urn:microsoft.com/office/officeart/2005/8/layout/bProcess3"/>
    <dgm:cxn modelId="{A50319E4-5EB8-440C-AB24-CBD963711EC2}" type="presOf" srcId="{5E9FCFED-CD55-4921-BEF2-C707D63D9A95}" destId="{7EE9C3F2-1DA2-496D-9DC2-DD7B55EB5A6F}" srcOrd="0" destOrd="1" presId="urn:microsoft.com/office/officeart/2005/8/layout/bProcess3"/>
    <dgm:cxn modelId="{8F5B7211-06B0-434E-99B0-58C93B2ABF2A}" type="presOf" srcId="{5F19EC78-74DD-4218-B4E9-8CEA754795BC}" destId="{B753AE95-E309-4C88-B49B-C166DE53BD60}" srcOrd="1" destOrd="0" presId="urn:microsoft.com/office/officeart/2005/8/layout/bProcess3"/>
    <dgm:cxn modelId="{696B51F1-FAE6-4C7C-A84D-28B75F7A67E9}" srcId="{8C46FF0B-0C84-4A06-84C6-FB9E7317A500}" destId="{FA0730C4-6A14-4EEC-AFFC-F2B57BC2B83E}" srcOrd="0" destOrd="0" parTransId="{A6C93E76-F93F-4CB9-A706-8E105B372757}" sibTransId="{34665E72-0FD6-4E8F-8E2C-250ECD663F8E}"/>
    <dgm:cxn modelId="{5139DF86-D6E3-43C2-8681-DE37733897B4}" type="presOf" srcId="{C587DF11-5FEA-4ABE-BE7D-9591CFD9BE6A}" destId="{F3B41878-BCC2-4338-82E6-471035B35B3F}" srcOrd="1" destOrd="0" presId="urn:microsoft.com/office/officeart/2005/8/layout/bProcess3"/>
    <dgm:cxn modelId="{E3DE33C4-D3DA-4AC9-B1AB-40707349E23D}" srcId="{B542E6AB-8A68-4141-9100-DBFAACB862CB}" destId="{9051A6BC-0175-437E-A944-949AFC2FC61D}" srcOrd="2" destOrd="0" parTransId="{AFC685E2-99A3-4621-954E-F5A782ED65BC}" sibTransId="{9DEFDADD-1FE4-4897-B26F-86AC2271F79D}"/>
    <dgm:cxn modelId="{DC0F5A47-62A5-448E-978A-B99420F61B39}" srcId="{D4FCC1EB-D09B-4B1D-81E4-F32D05EF597A}" destId="{DC25DD3C-4D3C-42E4-9CF4-74C238F9A3F5}" srcOrd="0" destOrd="0" parTransId="{06178259-52B6-4B99-B7E4-0E569EC7F3AB}" sibTransId="{D407FB15-7244-44A2-8107-33CA72BC3345}"/>
    <dgm:cxn modelId="{525B38CB-29B6-4481-A015-D676B0DA3519}" type="presOf" srcId="{D8684256-4F01-4226-922D-3D338F657638}" destId="{72943457-3E20-4F29-8D63-6580137DC64F}" srcOrd="0" destOrd="2" presId="urn:microsoft.com/office/officeart/2005/8/layout/bProcess3"/>
    <dgm:cxn modelId="{0BF76B9D-A1FF-4592-B822-29EE0CF7DAFA}" srcId="{B542E6AB-8A68-4141-9100-DBFAACB862CB}" destId="{8C46FF0B-0C84-4A06-84C6-FB9E7317A500}" srcOrd="3" destOrd="0" parTransId="{1C4107E6-BB62-462E-83EE-37D448EFABE8}" sibTransId="{DC948CE8-7343-4395-8C50-1B48E5CF8094}"/>
    <dgm:cxn modelId="{B3D5CA9F-E092-4DD6-A418-78E71DDDABCA}" type="presOf" srcId="{DC948CE8-7343-4395-8C50-1B48E5CF8094}" destId="{505B5123-9E52-4B0C-A23C-BEE71298344C}" srcOrd="0" destOrd="0" presId="urn:microsoft.com/office/officeart/2005/8/layout/bProcess3"/>
    <dgm:cxn modelId="{D4FB2F6D-9C8B-4556-9004-FFFC77CD37BA}" type="presOf" srcId="{9051A6BC-0175-437E-A944-949AFC2FC61D}" destId="{C6E458DF-3856-467E-9AFB-ECA5F740AAB2}" srcOrd="0" destOrd="0" presId="urn:microsoft.com/office/officeart/2005/8/layout/bProcess3"/>
    <dgm:cxn modelId="{F0C1D29B-D754-4CC6-8430-9C083B22B62F}" type="presOf" srcId="{E0F0CD3F-6F91-4F16-BB45-0DC105A56206}" destId="{C37423D1-50FC-430A-AD8A-ECFDD0AC8FF1}" srcOrd="0" destOrd="0" presId="urn:microsoft.com/office/officeart/2005/8/layout/bProcess3"/>
    <dgm:cxn modelId="{F71A65D0-764A-407E-8A9C-754504575BE2}" type="presOf" srcId="{9CFB2757-D0ED-41CA-94C2-0C1AB8C850FA}" destId="{B79FF567-CCEA-43D3-AF5A-447B8C9399E9}" srcOrd="0" destOrd="0" presId="urn:microsoft.com/office/officeart/2005/8/layout/bProcess3"/>
    <dgm:cxn modelId="{C73B2C85-217E-461D-AB05-93732FB27979}" srcId="{B542E6AB-8A68-4141-9100-DBFAACB862CB}" destId="{32833353-BAC5-4AC7-92E2-55A70E4E4596}" srcOrd="8" destOrd="0" parTransId="{85763B6A-7996-44CB-922A-D48786AFFFEE}" sibTransId="{4F1AF208-5813-4039-9273-5CB0DF7138DD}"/>
    <dgm:cxn modelId="{A8A74EEE-51D1-463E-BA15-1B82879DE6F8}" type="presOf" srcId="{1848D644-BFBA-4894-A303-4F0461F824BE}" destId="{20B4EA7C-9A92-44D4-A41A-810C45792853}" srcOrd="0" destOrd="2" presId="urn:microsoft.com/office/officeart/2005/8/layout/bProcess3"/>
    <dgm:cxn modelId="{647644CD-2093-432A-B98C-35DC1D188F67}" type="presOf" srcId="{9DEFDADD-1FE4-4897-B26F-86AC2271F79D}" destId="{0D823E70-9C10-4ED7-B2F9-2E337B5B3742}" srcOrd="0" destOrd="0" presId="urn:microsoft.com/office/officeart/2005/8/layout/bProcess3"/>
    <dgm:cxn modelId="{2FEC0AEF-1A02-437D-9FB4-32226202C56E}" type="presOf" srcId="{C587DF11-5FEA-4ABE-BE7D-9591CFD9BE6A}" destId="{27993FBE-4E91-417F-BB82-BA9ECAFCFC0B}" srcOrd="0" destOrd="0" presId="urn:microsoft.com/office/officeart/2005/8/layout/bProcess3"/>
    <dgm:cxn modelId="{201F5658-CD38-48AE-A194-B780FF6C2044}" type="presOf" srcId="{32833353-BAC5-4AC7-92E2-55A70E4E4596}" destId="{59C8C0F2-AD72-485D-87D6-8B59A733488F}" srcOrd="0" destOrd="0" presId="urn:microsoft.com/office/officeart/2005/8/layout/bProcess3"/>
    <dgm:cxn modelId="{3E45543A-2D85-4975-8055-CA669A01F96F}" type="presOf" srcId="{5FDCB090-3479-4050-AB3B-7BACBFBAE77D}" destId="{7EE9C3F2-1DA2-496D-9DC2-DD7B55EB5A6F}" srcOrd="0" destOrd="0" presId="urn:microsoft.com/office/officeart/2005/8/layout/bProcess3"/>
    <dgm:cxn modelId="{7F9D7C76-B1CC-47E0-AED4-9DBF99C63C18}" srcId="{B542E6AB-8A68-4141-9100-DBFAACB862CB}" destId="{90DDA3C5-A508-41F4-9D0A-D8005EDC629A}" srcOrd="4" destOrd="0" parTransId="{D138070C-2B89-4EBA-82DD-3EABF344C7D9}" sibTransId="{C587DF11-5FEA-4ABE-BE7D-9591CFD9BE6A}"/>
    <dgm:cxn modelId="{70ECB4E7-94F9-49AF-B413-F28555FE8B26}" srcId="{90DDA3C5-A508-41F4-9D0A-D8005EDC629A}" destId="{1848D644-BFBA-4894-A303-4F0461F824BE}" srcOrd="1" destOrd="0" parTransId="{3111D25A-AB70-4506-A914-633A9EF16B6A}" sibTransId="{C27068E0-E565-449B-AFB9-4FA097F9F7D7}"/>
    <dgm:cxn modelId="{2D85BB2E-C896-4503-8012-488258746F9F}" type="presOf" srcId="{6F1EE2EB-B23C-4C54-A427-FEFFE2C0FFE2}" destId="{C37423D1-50FC-430A-AD8A-ECFDD0AC8FF1}" srcOrd="0" destOrd="2" presId="urn:microsoft.com/office/officeart/2005/8/layout/bProcess3"/>
    <dgm:cxn modelId="{224701DA-2E0F-495F-A193-6F4363311538}" type="presOf" srcId="{40060489-E873-4B38-A212-F7E60B65BA7D}" destId="{FC2BF25F-F0A5-4EDE-933E-EF03EB0722D5}" srcOrd="0" destOrd="0" presId="urn:microsoft.com/office/officeart/2005/8/layout/bProcess3"/>
    <dgm:cxn modelId="{13CB32BC-3605-4C76-B7D8-BA1422FF53CF}" type="presOf" srcId="{DC948CE8-7343-4395-8C50-1B48E5CF8094}" destId="{2570A660-103B-4879-8284-2F398FB8DE4A}" srcOrd="1" destOrd="0" presId="urn:microsoft.com/office/officeart/2005/8/layout/bProcess3"/>
    <dgm:cxn modelId="{5360350A-361D-453E-9824-AC616A1BBE68}" type="presOf" srcId="{E994DD51-9499-4F0C-883D-847522F7E3F0}" destId="{20B4EA7C-9A92-44D4-A41A-810C45792853}" srcOrd="0" destOrd="1" presId="urn:microsoft.com/office/officeart/2005/8/layout/bProcess3"/>
    <dgm:cxn modelId="{4A82B07B-28C5-460D-95F9-2E02F9C0DFA4}" type="presOf" srcId="{B5D071D6-DF5C-4D1C-8F9A-40FB70F6B485}" destId="{4472B262-48A3-454E-B7EB-BBA9FD93BDAB}" srcOrd="0" destOrd="0" presId="urn:microsoft.com/office/officeart/2005/8/layout/bProcess3"/>
    <dgm:cxn modelId="{B2ED8404-F565-417C-AF0E-630F275C9D0D}" type="presOf" srcId="{40060489-E873-4B38-A212-F7E60B65BA7D}" destId="{3B958102-1280-4AC5-8010-C2A872886281}" srcOrd="1" destOrd="0" presId="urn:microsoft.com/office/officeart/2005/8/layout/bProcess3"/>
    <dgm:cxn modelId="{6BB2BF64-D571-4A71-8E66-CE560E23FE01}" type="presOf" srcId="{D5C441C4-AD80-4568-9B3D-AD663EEF9C8F}" destId="{36119CD2-BF3E-4C43-AB49-F8A4907B0A0E}" srcOrd="0" destOrd="1" presId="urn:microsoft.com/office/officeart/2005/8/layout/bProcess3"/>
    <dgm:cxn modelId="{76474A5F-59A6-4BB2-B638-4E7C69AEB0A4}" srcId="{E0F0CD3F-6F91-4F16-BB45-0DC105A56206}" destId="{6F1EE2EB-B23C-4C54-A427-FEFFE2C0FFE2}" srcOrd="1" destOrd="0" parTransId="{06508688-BC58-44EE-BD59-57EC705FB71F}" sibTransId="{C286DE2F-0D68-4ADA-957D-FABD825B7E02}"/>
    <dgm:cxn modelId="{3372307F-6B86-4F52-8FF0-1556A3E5390B}" type="presOf" srcId="{DC25DD3C-4D3C-42E4-9CF4-74C238F9A3F5}" destId="{72943457-3E20-4F29-8D63-6580137DC64F}" srcOrd="0" destOrd="1" presId="urn:microsoft.com/office/officeart/2005/8/layout/bProcess3"/>
    <dgm:cxn modelId="{27B1EA1A-940C-41B4-A251-99AD7D77A9AA}" type="presOf" srcId="{B542E6AB-8A68-4141-9100-DBFAACB862CB}" destId="{313B2EE5-D3E3-4DE3-9829-6EC38E0D88A9}" srcOrd="0" destOrd="0" presId="urn:microsoft.com/office/officeart/2005/8/layout/bProcess3"/>
    <dgm:cxn modelId="{B15648B5-D200-472A-8905-83B2C582E27E}" type="presOf" srcId="{8C46FF0B-0C84-4A06-84C6-FB9E7317A500}" destId="{BA8B667C-E319-4F83-9F97-2A200E25C96E}" srcOrd="0" destOrd="0" presId="urn:microsoft.com/office/officeart/2005/8/layout/bProcess3"/>
    <dgm:cxn modelId="{A14D874A-AC34-4AF1-8E46-85B91087F230}" type="presOf" srcId="{6575A05D-BB04-490B-AF93-AF47D68C160B}" destId="{36119CD2-BF3E-4C43-AB49-F8A4907B0A0E}" srcOrd="0" destOrd="0" presId="urn:microsoft.com/office/officeart/2005/8/layout/bProcess3"/>
    <dgm:cxn modelId="{60D324BD-81BD-4B7C-A692-53C717D97C05}" type="presOf" srcId="{98B39480-65CD-444E-9BB2-6AA691D3512D}" destId="{39561719-9FAF-426E-983D-03A7352DBCD4}" srcOrd="0" destOrd="0" presId="urn:microsoft.com/office/officeart/2005/8/layout/bProcess3"/>
    <dgm:cxn modelId="{B3229A8A-9A0D-47AD-AFF6-DED7BD63F14D}" type="presOf" srcId="{98B39480-65CD-444E-9BB2-6AA691D3512D}" destId="{C967FDE3-F38E-4EC2-84D4-4FAB8895E6A5}" srcOrd="1" destOrd="0" presId="urn:microsoft.com/office/officeart/2005/8/layout/bProcess3"/>
    <dgm:cxn modelId="{DD2AAAD5-648B-40DD-A62D-452E86099F37}" type="presOf" srcId="{90DDA3C5-A508-41F4-9D0A-D8005EDC629A}" destId="{20B4EA7C-9A92-44D4-A41A-810C45792853}" srcOrd="0" destOrd="0" presId="urn:microsoft.com/office/officeart/2005/8/layout/bProcess3"/>
    <dgm:cxn modelId="{5CF94F9C-8DA1-450C-9962-114CE7842F9A}" srcId="{E0F0CD3F-6F91-4F16-BB45-0DC105A56206}" destId="{1B36BBB2-6B5F-42EB-B9E1-497225F50F34}" srcOrd="0" destOrd="0" parTransId="{6BAC3FB9-A7D1-40C0-9177-858AB62E1793}" sibTransId="{43CC555B-E30A-4472-961D-83B29C2A312A}"/>
    <dgm:cxn modelId="{88D61F48-2D1E-41C6-8AF6-5F5915B8884F}" type="presOf" srcId="{EB0FF742-CED1-4BD8-8E31-2C80316223FE}" destId="{4472B262-48A3-454E-B7EB-BBA9FD93BDAB}" srcOrd="0" destOrd="1" presId="urn:microsoft.com/office/officeart/2005/8/layout/bProcess3"/>
    <dgm:cxn modelId="{B5F9429B-3984-498F-84B7-498B9A629434}" srcId="{B542E6AB-8A68-4141-9100-DBFAACB862CB}" destId="{5FDCB090-3479-4050-AB3B-7BACBFBAE77D}" srcOrd="6" destOrd="0" parTransId="{42EF4159-F9EC-4AF3-93D3-8C1B35F8D61C}" sibTransId="{40060489-E873-4B38-A212-F7E60B65BA7D}"/>
    <dgm:cxn modelId="{ACB2A6C7-C76B-4181-B692-ACB80EADD9A7}" srcId="{90DDA3C5-A508-41F4-9D0A-D8005EDC629A}" destId="{E994DD51-9499-4F0C-883D-847522F7E3F0}" srcOrd="0" destOrd="0" parTransId="{095DBBC9-4697-4D41-A3EA-0EEC60FF8DCE}" sibTransId="{C77160A6-E6EB-4431-A2D2-63424E3DE9B7}"/>
    <dgm:cxn modelId="{EABBA7BB-9EC6-48A0-995E-8696FE98307F}" type="presOf" srcId="{9B76B70F-700B-4494-BBD5-513FD06447C4}" destId="{C6E458DF-3856-467E-9AFB-ECA5F740AAB2}" srcOrd="0" destOrd="1" presId="urn:microsoft.com/office/officeart/2005/8/layout/bProcess3"/>
    <dgm:cxn modelId="{522852B6-6829-475B-80CC-0142C1F4019B}" srcId="{B5D071D6-DF5C-4D1C-8F9A-40FB70F6B485}" destId="{EB0FF742-CED1-4BD8-8E31-2C80316223FE}" srcOrd="0" destOrd="0" parTransId="{44449C25-C189-44C9-B6A9-BDFFEC476338}" sibTransId="{A5D8E1FF-1A36-4D46-B57C-800B43FC36F5}"/>
    <dgm:cxn modelId="{FDC0D330-AC81-4213-8524-21901BBEDEA4}" type="presOf" srcId="{EE569245-1E72-4C66-A267-65AB57944598}" destId="{72943457-3E20-4F29-8D63-6580137DC64F}" srcOrd="0" destOrd="3" presId="urn:microsoft.com/office/officeart/2005/8/layout/bProcess3"/>
    <dgm:cxn modelId="{E627BCC1-12BD-4569-99CE-5E3A3A8E4192}" type="presOf" srcId="{D4FCC1EB-D09B-4B1D-81E4-F32D05EF597A}" destId="{72943457-3E20-4F29-8D63-6580137DC64F}" srcOrd="0" destOrd="0" presId="urn:microsoft.com/office/officeart/2005/8/layout/bProcess3"/>
    <dgm:cxn modelId="{741D06B6-B97E-4FA1-85B4-F829DB8294B5}" type="presParOf" srcId="{313B2EE5-D3E3-4DE3-9829-6EC38E0D88A9}" destId="{4472B262-48A3-454E-B7EB-BBA9FD93BDAB}" srcOrd="0" destOrd="0" presId="urn:microsoft.com/office/officeart/2005/8/layout/bProcess3"/>
    <dgm:cxn modelId="{D9C819A7-F063-475E-A9FD-8F023B9DCC47}" type="presParOf" srcId="{313B2EE5-D3E3-4DE3-9829-6EC38E0D88A9}" destId="{D57D4273-97D6-4523-A753-6114A2B94243}" srcOrd="1" destOrd="0" presId="urn:microsoft.com/office/officeart/2005/8/layout/bProcess3"/>
    <dgm:cxn modelId="{40A67EA9-FBE7-4C73-820A-0A7FAA415C88}" type="presParOf" srcId="{D57D4273-97D6-4523-A753-6114A2B94243}" destId="{0A244A12-E447-475A-9E4E-5BE998FE8725}" srcOrd="0" destOrd="0" presId="urn:microsoft.com/office/officeart/2005/8/layout/bProcess3"/>
    <dgm:cxn modelId="{6627A56B-32F4-4C8D-A30A-4F6D51049994}" type="presParOf" srcId="{313B2EE5-D3E3-4DE3-9829-6EC38E0D88A9}" destId="{C37423D1-50FC-430A-AD8A-ECFDD0AC8FF1}" srcOrd="2" destOrd="0" presId="urn:microsoft.com/office/officeart/2005/8/layout/bProcess3"/>
    <dgm:cxn modelId="{51EE035D-C329-4F98-BD46-B85FE9CC0ECA}" type="presParOf" srcId="{313B2EE5-D3E3-4DE3-9829-6EC38E0D88A9}" destId="{B79FF567-CCEA-43D3-AF5A-447B8C9399E9}" srcOrd="3" destOrd="0" presId="urn:microsoft.com/office/officeart/2005/8/layout/bProcess3"/>
    <dgm:cxn modelId="{2D567BBE-5D39-44F2-9EC9-CCD95EB7FF77}" type="presParOf" srcId="{B79FF567-CCEA-43D3-AF5A-447B8C9399E9}" destId="{921A8007-F949-4FCB-8D2E-9AD240930A60}" srcOrd="0" destOrd="0" presId="urn:microsoft.com/office/officeart/2005/8/layout/bProcess3"/>
    <dgm:cxn modelId="{CA6A96EE-24C3-4458-A412-2D483413B152}" type="presParOf" srcId="{313B2EE5-D3E3-4DE3-9829-6EC38E0D88A9}" destId="{C6E458DF-3856-467E-9AFB-ECA5F740AAB2}" srcOrd="4" destOrd="0" presId="urn:microsoft.com/office/officeart/2005/8/layout/bProcess3"/>
    <dgm:cxn modelId="{B618FECD-FE0F-4DFF-9F85-E5A9F0CD64E7}" type="presParOf" srcId="{313B2EE5-D3E3-4DE3-9829-6EC38E0D88A9}" destId="{0D823E70-9C10-4ED7-B2F9-2E337B5B3742}" srcOrd="5" destOrd="0" presId="urn:microsoft.com/office/officeart/2005/8/layout/bProcess3"/>
    <dgm:cxn modelId="{A9AEC476-AB19-4294-B893-2D7FE7412D34}" type="presParOf" srcId="{0D823E70-9C10-4ED7-B2F9-2E337B5B3742}" destId="{4AAB0C17-57FC-42F2-B8F7-B34988241DAD}" srcOrd="0" destOrd="0" presId="urn:microsoft.com/office/officeart/2005/8/layout/bProcess3"/>
    <dgm:cxn modelId="{1AE83A10-3ED7-4513-BF83-F4653ECC28D3}" type="presParOf" srcId="{313B2EE5-D3E3-4DE3-9829-6EC38E0D88A9}" destId="{BA8B667C-E319-4F83-9F97-2A200E25C96E}" srcOrd="6" destOrd="0" presId="urn:microsoft.com/office/officeart/2005/8/layout/bProcess3"/>
    <dgm:cxn modelId="{6D131132-962F-4C12-B9B5-422C408657B3}" type="presParOf" srcId="{313B2EE5-D3E3-4DE3-9829-6EC38E0D88A9}" destId="{505B5123-9E52-4B0C-A23C-BEE71298344C}" srcOrd="7" destOrd="0" presId="urn:microsoft.com/office/officeart/2005/8/layout/bProcess3"/>
    <dgm:cxn modelId="{4A9028F8-CDB0-43D7-9CC7-8158A1CDA50E}" type="presParOf" srcId="{505B5123-9E52-4B0C-A23C-BEE71298344C}" destId="{2570A660-103B-4879-8284-2F398FB8DE4A}" srcOrd="0" destOrd="0" presId="urn:microsoft.com/office/officeart/2005/8/layout/bProcess3"/>
    <dgm:cxn modelId="{E8F3D23A-0F90-45BC-B736-914F5547B6F3}" type="presParOf" srcId="{313B2EE5-D3E3-4DE3-9829-6EC38E0D88A9}" destId="{20B4EA7C-9A92-44D4-A41A-810C45792853}" srcOrd="8" destOrd="0" presId="urn:microsoft.com/office/officeart/2005/8/layout/bProcess3"/>
    <dgm:cxn modelId="{5807686C-7C36-487A-A5AC-2B1BF8AA0A95}" type="presParOf" srcId="{313B2EE5-D3E3-4DE3-9829-6EC38E0D88A9}" destId="{27993FBE-4E91-417F-BB82-BA9ECAFCFC0B}" srcOrd="9" destOrd="0" presId="urn:microsoft.com/office/officeart/2005/8/layout/bProcess3"/>
    <dgm:cxn modelId="{9273CFC3-BA91-449B-B20C-40D447B26062}" type="presParOf" srcId="{27993FBE-4E91-417F-BB82-BA9ECAFCFC0B}" destId="{F3B41878-BCC2-4338-82E6-471035B35B3F}" srcOrd="0" destOrd="0" presId="urn:microsoft.com/office/officeart/2005/8/layout/bProcess3"/>
    <dgm:cxn modelId="{31A36689-D44A-4413-B462-98FED528E96A}" type="presParOf" srcId="{313B2EE5-D3E3-4DE3-9829-6EC38E0D88A9}" destId="{72943457-3E20-4F29-8D63-6580137DC64F}" srcOrd="10" destOrd="0" presId="urn:microsoft.com/office/officeart/2005/8/layout/bProcess3"/>
    <dgm:cxn modelId="{B0FD9281-D167-46BE-8000-B0C3F8B925FA}" type="presParOf" srcId="{313B2EE5-D3E3-4DE3-9829-6EC38E0D88A9}" destId="{39561719-9FAF-426E-983D-03A7352DBCD4}" srcOrd="11" destOrd="0" presId="urn:microsoft.com/office/officeart/2005/8/layout/bProcess3"/>
    <dgm:cxn modelId="{C06D2A01-C2DB-4DF3-97CE-A90DE64B7876}" type="presParOf" srcId="{39561719-9FAF-426E-983D-03A7352DBCD4}" destId="{C967FDE3-F38E-4EC2-84D4-4FAB8895E6A5}" srcOrd="0" destOrd="0" presId="urn:microsoft.com/office/officeart/2005/8/layout/bProcess3"/>
    <dgm:cxn modelId="{AA890740-D17D-4B13-A837-4ED6BF24F84B}" type="presParOf" srcId="{313B2EE5-D3E3-4DE3-9829-6EC38E0D88A9}" destId="{7EE9C3F2-1DA2-496D-9DC2-DD7B55EB5A6F}" srcOrd="12" destOrd="0" presId="urn:microsoft.com/office/officeart/2005/8/layout/bProcess3"/>
    <dgm:cxn modelId="{82BF0C94-D0C8-4B6E-B0F8-7038CE45B803}" type="presParOf" srcId="{313B2EE5-D3E3-4DE3-9829-6EC38E0D88A9}" destId="{FC2BF25F-F0A5-4EDE-933E-EF03EB0722D5}" srcOrd="13" destOrd="0" presId="urn:microsoft.com/office/officeart/2005/8/layout/bProcess3"/>
    <dgm:cxn modelId="{FB151042-C6EB-4347-8061-DAEA2987A372}" type="presParOf" srcId="{FC2BF25F-F0A5-4EDE-933E-EF03EB0722D5}" destId="{3B958102-1280-4AC5-8010-C2A872886281}" srcOrd="0" destOrd="0" presId="urn:microsoft.com/office/officeart/2005/8/layout/bProcess3"/>
    <dgm:cxn modelId="{F3380824-B027-4DAE-8D8B-FD1EDF5B4640}" type="presParOf" srcId="{313B2EE5-D3E3-4DE3-9829-6EC38E0D88A9}" destId="{36119CD2-BF3E-4C43-AB49-F8A4907B0A0E}" srcOrd="14" destOrd="0" presId="urn:microsoft.com/office/officeart/2005/8/layout/bProcess3"/>
    <dgm:cxn modelId="{79DE7CB4-D748-48B8-A8A8-A38F510BEF0C}" type="presParOf" srcId="{313B2EE5-D3E3-4DE3-9829-6EC38E0D88A9}" destId="{8661BA73-E27E-4499-902E-B108AD26F563}" srcOrd="15" destOrd="0" presId="urn:microsoft.com/office/officeart/2005/8/layout/bProcess3"/>
    <dgm:cxn modelId="{99A2D5CF-393A-4DA8-96E7-DC70609FB825}" type="presParOf" srcId="{8661BA73-E27E-4499-902E-B108AD26F563}" destId="{B753AE95-E309-4C88-B49B-C166DE53BD60}" srcOrd="0" destOrd="0" presId="urn:microsoft.com/office/officeart/2005/8/layout/bProcess3"/>
    <dgm:cxn modelId="{7426C1FB-4CC5-48C0-BDF0-5C3C9F769BAE}" type="presParOf" srcId="{313B2EE5-D3E3-4DE3-9829-6EC38E0D88A9}" destId="{59C8C0F2-AD72-485D-87D6-8B59A733488F}" srcOrd="16" destOrd="0" presId="urn:microsoft.com/office/officeart/2005/8/layout/bProcess3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701A2-CA4C-4A1E-8408-FA65FF6044E9}">
      <dsp:nvSpPr>
        <dsp:cNvPr id="0" name=""/>
        <dsp:cNvSpPr/>
      </dsp:nvSpPr>
      <dsp:spPr>
        <a:xfrm>
          <a:off x="3661370" y="684214"/>
          <a:ext cx="5281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817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11487" y="727140"/>
        <a:ext cx="27938" cy="5587"/>
      </dsp:txXfrm>
    </dsp:sp>
    <dsp:sp modelId="{2ABE47E0-B664-41CF-B787-5976CBBDF92C}">
      <dsp:nvSpPr>
        <dsp:cNvPr id="0" name=""/>
        <dsp:cNvSpPr/>
      </dsp:nvSpPr>
      <dsp:spPr>
        <a:xfrm>
          <a:off x="1233723" y="1100"/>
          <a:ext cx="2429446" cy="1457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kern="1200"/>
        </a:p>
      </dsp:txBody>
      <dsp:txXfrm>
        <a:off x="1233723" y="1100"/>
        <a:ext cx="2429446" cy="1457667"/>
      </dsp:txXfrm>
    </dsp:sp>
    <dsp:sp modelId="{A6D4CF7D-E2F1-4A78-B053-55BDD966824D}">
      <dsp:nvSpPr>
        <dsp:cNvPr id="0" name=""/>
        <dsp:cNvSpPr/>
      </dsp:nvSpPr>
      <dsp:spPr>
        <a:xfrm>
          <a:off x="2448446" y="1456968"/>
          <a:ext cx="2988219" cy="528172"/>
        </a:xfrm>
        <a:custGeom>
          <a:avLst/>
          <a:gdLst/>
          <a:ahLst/>
          <a:cxnLst/>
          <a:rect l="0" t="0" r="0" b="0"/>
          <a:pathLst>
            <a:path>
              <a:moveTo>
                <a:pt x="2988219" y="0"/>
              </a:moveTo>
              <a:lnTo>
                <a:pt x="2988219" y="281186"/>
              </a:lnTo>
              <a:lnTo>
                <a:pt x="0" y="281186"/>
              </a:lnTo>
              <a:lnTo>
                <a:pt x="0" y="52817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66556" y="1718260"/>
        <a:ext cx="152000" cy="5587"/>
      </dsp:txXfrm>
    </dsp:sp>
    <dsp:sp modelId="{D9C6D87D-7786-4B91-8B9A-A1B430A40447}">
      <dsp:nvSpPr>
        <dsp:cNvPr id="0" name=""/>
        <dsp:cNvSpPr/>
      </dsp:nvSpPr>
      <dsp:spPr>
        <a:xfrm>
          <a:off x="4221942" y="1100"/>
          <a:ext cx="2429446" cy="1457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kern="1200"/>
        </a:p>
      </dsp:txBody>
      <dsp:txXfrm>
        <a:off x="4221942" y="1100"/>
        <a:ext cx="2429446" cy="1457667"/>
      </dsp:txXfrm>
    </dsp:sp>
    <dsp:sp modelId="{675EF4E5-3E05-4297-9DE0-DB74173F242A}">
      <dsp:nvSpPr>
        <dsp:cNvPr id="0" name=""/>
        <dsp:cNvSpPr/>
      </dsp:nvSpPr>
      <dsp:spPr>
        <a:xfrm>
          <a:off x="3661370" y="2700655"/>
          <a:ext cx="5281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817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11487" y="2743581"/>
        <a:ext cx="27938" cy="5587"/>
      </dsp:txXfrm>
    </dsp:sp>
    <dsp:sp modelId="{F70CFC12-954D-4CA3-8C5A-4C711B31609B}">
      <dsp:nvSpPr>
        <dsp:cNvPr id="0" name=""/>
        <dsp:cNvSpPr/>
      </dsp:nvSpPr>
      <dsp:spPr>
        <a:xfrm>
          <a:off x="1233723" y="2017541"/>
          <a:ext cx="2429446" cy="1457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kern="1200"/>
        </a:p>
      </dsp:txBody>
      <dsp:txXfrm>
        <a:off x="1233723" y="2017541"/>
        <a:ext cx="2429446" cy="1457667"/>
      </dsp:txXfrm>
    </dsp:sp>
    <dsp:sp modelId="{03AE2D00-470E-4005-9860-7C20C0CBB698}">
      <dsp:nvSpPr>
        <dsp:cNvPr id="0" name=""/>
        <dsp:cNvSpPr/>
      </dsp:nvSpPr>
      <dsp:spPr>
        <a:xfrm>
          <a:off x="2448446" y="3473408"/>
          <a:ext cx="2988219" cy="528172"/>
        </a:xfrm>
        <a:custGeom>
          <a:avLst/>
          <a:gdLst/>
          <a:ahLst/>
          <a:cxnLst/>
          <a:rect l="0" t="0" r="0" b="0"/>
          <a:pathLst>
            <a:path>
              <a:moveTo>
                <a:pt x="2988219" y="0"/>
              </a:moveTo>
              <a:lnTo>
                <a:pt x="2988219" y="281186"/>
              </a:lnTo>
              <a:lnTo>
                <a:pt x="0" y="281186"/>
              </a:lnTo>
              <a:lnTo>
                <a:pt x="0" y="52817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66556" y="3734701"/>
        <a:ext cx="152000" cy="5587"/>
      </dsp:txXfrm>
    </dsp:sp>
    <dsp:sp modelId="{69E39BBE-B81E-4E42-BAC1-FBBEA5281275}">
      <dsp:nvSpPr>
        <dsp:cNvPr id="0" name=""/>
        <dsp:cNvSpPr/>
      </dsp:nvSpPr>
      <dsp:spPr>
        <a:xfrm>
          <a:off x="4221942" y="2017541"/>
          <a:ext cx="2429446" cy="1457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kern="1200"/>
        </a:p>
      </dsp:txBody>
      <dsp:txXfrm>
        <a:off x="4221942" y="2017541"/>
        <a:ext cx="2429446" cy="1457667"/>
      </dsp:txXfrm>
    </dsp:sp>
    <dsp:sp modelId="{2C4413E4-6560-4A61-9109-8EFFB62EBBF9}">
      <dsp:nvSpPr>
        <dsp:cNvPr id="0" name=""/>
        <dsp:cNvSpPr/>
      </dsp:nvSpPr>
      <dsp:spPr>
        <a:xfrm>
          <a:off x="1233723" y="4033981"/>
          <a:ext cx="2429446" cy="1457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kern="1200"/>
        </a:p>
      </dsp:txBody>
      <dsp:txXfrm>
        <a:off x="1233723" y="4033981"/>
        <a:ext cx="2429446" cy="14576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D4273-97D6-4523-A753-6114A2B94243}">
      <dsp:nvSpPr>
        <dsp:cNvPr id="0" name=""/>
        <dsp:cNvSpPr/>
      </dsp:nvSpPr>
      <dsp:spPr>
        <a:xfrm>
          <a:off x="2111941" y="952639"/>
          <a:ext cx="4542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7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26955" y="995934"/>
        <a:ext cx="24243" cy="4848"/>
      </dsp:txXfrm>
    </dsp:sp>
    <dsp:sp modelId="{4472B262-48A3-454E-B7EB-BBA9FD93BDAB}">
      <dsp:nvSpPr>
        <dsp:cNvPr id="0" name=""/>
        <dsp:cNvSpPr/>
      </dsp:nvSpPr>
      <dsp:spPr>
        <a:xfrm>
          <a:off x="5600" y="365916"/>
          <a:ext cx="2108140" cy="1264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1. Understanding Business Problem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/>
            <a:t> To build a ML model to predict Breast Cancer</a:t>
          </a:r>
        </a:p>
      </dsp:txBody>
      <dsp:txXfrm>
        <a:off x="5600" y="365916"/>
        <a:ext cx="2108140" cy="1264884"/>
      </dsp:txXfrm>
    </dsp:sp>
    <dsp:sp modelId="{B79FF567-CCEA-43D3-AF5A-447B8C9399E9}">
      <dsp:nvSpPr>
        <dsp:cNvPr id="0" name=""/>
        <dsp:cNvSpPr/>
      </dsp:nvSpPr>
      <dsp:spPr>
        <a:xfrm>
          <a:off x="4704954" y="952639"/>
          <a:ext cx="4542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7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19968" y="995934"/>
        <a:ext cx="24243" cy="4848"/>
      </dsp:txXfrm>
    </dsp:sp>
    <dsp:sp modelId="{C37423D1-50FC-430A-AD8A-ECFDD0AC8FF1}">
      <dsp:nvSpPr>
        <dsp:cNvPr id="0" name=""/>
        <dsp:cNvSpPr/>
      </dsp:nvSpPr>
      <dsp:spPr>
        <a:xfrm>
          <a:off x="2598613" y="365916"/>
          <a:ext cx="2108140" cy="1264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2. Problem Formaliztion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/>
            <a:t> What is Cancer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/>
            <a:t> What is to be predicted</a:t>
          </a:r>
        </a:p>
      </dsp:txBody>
      <dsp:txXfrm>
        <a:off x="2598613" y="365916"/>
        <a:ext cx="2108140" cy="1264884"/>
      </dsp:txXfrm>
    </dsp:sp>
    <dsp:sp modelId="{0D823E70-9C10-4ED7-B2F9-2E337B5B3742}">
      <dsp:nvSpPr>
        <dsp:cNvPr id="0" name=""/>
        <dsp:cNvSpPr/>
      </dsp:nvSpPr>
      <dsp:spPr>
        <a:xfrm>
          <a:off x="1059670" y="1629001"/>
          <a:ext cx="5186026" cy="454272"/>
        </a:xfrm>
        <a:custGeom>
          <a:avLst/>
          <a:gdLst/>
          <a:ahLst/>
          <a:cxnLst/>
          <a:rect l="0" t="0" r="0" b="0"/>
          <a:pathLst>
            <a:path>
              <a:moveTo>
                <a:pt x="5186026" y="0"/>
              </a:moveTo>
              <a:lnTo>
                <a:pt x="5186026" y="244236"/>
              </a:lnTo>
              <a:lnTo>
                <a:pt x="0" y="244236"/>
              </a:lnTo>
              <a:lnTo>
                <a:pt x="0" y="454272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22467" y="1853713"/>
        <a:ext cx="260432" cy="4848"/>
      </dsp:txXfrm>
    </dsp:sp>
    <dsp:sp modelId="{C6E458DF-3856-467E-9AFB-ECA5F740AAB2}">
      <dsp:nvSpPr>
        <dsp:cNvPr id="0" name=""/>
        <dsp:cNvSpPr/>
      </dsp:nvSpPr>
      <dsp:spPr>
        <a:xfrm>
          <a:off x="5191626" y="365916"/>
          <a:ext cx="2108140" cy="1264884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3. Requirement Analysis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/>
            <a:t> Data Collection (Acquiring Dataset)</a:t>
          </a:r>
        </a:p>
      </dsp:txBody>
      <dsp:txXfrm>
        <a:off x="5191626" y="365916"/>
        <a:ext cx="2108140" cy="1264884"/>
      </dsp:txXfrm>
    </dsp:sp>
    <dsp:sp modelId="{505B5123-9E52-4B0C-A23C-BEE71298344C}">
      <dsp:nvSpPr>
        <dsp:cNvPr id="0" name=""/>
        <dsp:cNvSpPr/>
      </dsp:nvSpPr>
      <dsp:spPr>
        <a:xfrm>
          <a:off x="2111941" y="2702396"/>
          <a:ext cx="4542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7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26955" y="2745691"/>
        <a:ext cx="24243" cy="4848"/>
      </dsp:txXfrm>
    </dsp:sp>
    <dsp:sp modelId="{BA8B667C-E319-4F83-9F97-2A200E25C96E}">
      <dsp:nvSpPr>
        <dsp:cNvPr id="0" name=""/>
        <dsp:cNvSpPr/>
      </dsp:nvSpPr>
      <dsp:spPr>
        <a:xfrm>
          <a:off x="5600" y="2115673"/>
          <a:ext cx="2108140" cy="1264884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4. Exploratory Data Analysis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/>
            <a:t> To identify trends and features available in data</a:t>
          </a:r>
        </a:p>
      </dsp:txBody>
      <dsp:txXfrm>
        <a:off x="5600" y="2115673"/>
        <a:ext cx="2108140" cy="1264884"/>
      </dsp:txXfrm>
    </dsp:sp>
    <dsp:sp modelId="{27993FBE-4E91-417F-BB82-BA9ECAFCFC0B}">
      <dsp:nvSpPr>
        <dsp:cNvPr id="0" name=""/>
        <dsp:cNvSpPr/>
      </dsp:nvSpPr>
      <dsp:spPr>
        <a:xfrm>
          <a:off x="4704954" y="2702396"/>
          <a:ext cx="4542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7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19968" y="2745691"/>
        <a:ext cx="24243" cy="4848"/>
      </dsp:txXfrm>
    </dsp:sp>
    <dsp:sp modelId="{20B4EA7C-9A92-44D4-A41A-810C45792853}">
      <dsp:nvSpPr>
        <dsp:cNvPr id="0" name=""/>
        <dsp:cNvSpPr/>
      </dsp:nvSpPr>
      <dsp:spPr>
        <a:xfrm>
          <a:off x="2598613" y="2115673"/>
          <a:ext cx="2108140" cy="1264884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5. Data Preprocessing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/>
            <a:t> Data Cleaning/Fixing missing values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/>
            <a:t> Data Normalization</a:t>
          </a:r>
        </a:p>
      </dsp:txBody>
      <dsp:txXfrm>
        <a:off x="2598613" y="2115673"/>
        <a:ext cx="2108140" cy="1264884"/>
      </dsp:txXfrm>
    </dsp:sp>
    <dsp:sp modelId="{39561719-9FAF-426E-983D-03A7352DBCD4}">
      <dsp:nvSpPr>
        <dsp:cNvPr id="0" name=""/>
        <dsp:cNvSpPr/>
      </dsp:nvSpPr>
      <dsp:spPr>
        <a:xfrm>
          <a:off x="1059670" y="3378758"/>
          <a:ext cx="5186026" cy="454272"/>
        </a:xfrm>
        <a:custGeom>
          <a:avLst/>
          <a:gdLst/>
          <a:ahLst/>
          <a:cxnLst/>
          <a:rect l="0" t="0" r="0" b="0"/>
          <a:pathLst>
            <a:path>
              <a:moveTo>
                <a:pt x="5186026" y="0"/>
              </a:moveTo>
              <a:lnTo>
                <a:pt x="5186026" y="244236"/>
              </a:lnTo>
              <a:lnTo>
                <a:pt x="0" y="244236"/>
              </a:lnTo>
              <a:lnTo>
                <a:pt x="0" y="454272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22467" y="3603470"/>
        <a:ext cx="260432" cy="4848"/>
      </dsp:txXfrm>
    </dsp:sp>
    <dsp:sp modelId="{72943457-3E20-4F29-8D63-6580137DC64F}">
      <dsp:nvSpPr>
        <dsp:cNvPr id="0" name=""/>
        <dsp:cNvSpPr/>
      </dsp:nvSpPr>
      <dsp:spPr>
        <a:xfrm>
          <a:off x="5191626" y="2115673"/>
          <a:ext cx="2108140" cy="1264884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6. Model Implentation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/>
            <a:t> Splitting Data into train and test sets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/>
            <a:t> Identifying appropriate models for problem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/>
            <a:t> Model optimization</a:t>
          </a:r>
        </a:p>
      </dsp:txBody>
      <dsp:txXfrm>
        <a:off x="5191626" y="2115673"/>
        <a:ext cx="2108140" cy="1264884"/>
      </dsp:txXfrm>
    </dsp:sp>
    <dsp:sp modelId="{FC2BF25F-F0A5-4EDE-933E-EF03EB0722D5}">
      <dsp:nvSpPr>
        <dsp:cNvPr id="0" name=""/>
        <dsp:cNvSpPr/>
      </dsp:nvSpPr>
      <dsp:spPr>
        <a:xfrm>
          <a:off x="2111941" y="4452152"/>
          <a:ext cx="4542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7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26955" y="4495448"/>
        <a:ext cx="24243" cy="4848"/>
      </dsp:txXfrm>
    </dsp:sp>
    <dsp:sp modelId="{7EE9C3F2-1DA2-496D-9DC2-DD7B55EB5A6F}">
      <dsp:nvSpPr>
        <dsp:cNvPr id="0" name=""/>
        <dsp:cNvSpPr/>
      </dsp:nvSpPr>
      <dsp:spPr>
        <a:xfrm>
          <a:off x="5600" y="3865430"/>
          <a:ext cx="2108140" cy="1264884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7. Results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/>
            <a:t>Model scores and table</a:t>
          </a:r>
        </a:p>
      </dsp:txBody>
      <dsp:txXfrm>
        <a:off x="5600" y="3865430"/>
        <a:ext cx="2108140" cy="1264884"/>
      </dsp:txXfrm>
    </dsp:sp>
    <dsp:sp modelId="{8661BA73-E27E-4499-902E-B108AD26F563}">
      <dsp:nvSpPr>
        <dsp:cNvPr id="0" name=""/>
        <dsp:cNvSpPr/>
      </dsp:nvSpPr>
      <dsp:spPr>
        <a:xfrm>
          <a:off x="4704954" y="4452152"/>
          <a:ext cx="459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7036" y="45720"/>
              </a:lnTo>
              <a:lnTo>
                <a:pt x="247036" y="48072"/>
              </a:lnTo>
              <a:lnTo>
                <a:pt x="459872" y="48072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22628" y="4495448"/>
        <a:ext cx="24523" cy="4848"/>
      </dsp:txXfrm>
    </dsp:sp>
    <dsp:sp modelId="{36119CD2-BF3E-4C43-AB49-F8A4907B0A0E}">
      <dsp:nvSpPr>
        <dsp:cNvPr id="0" name=""/>
        <dsp:cNvSpPr/>
      </dsp:nvSpPr>
      <dsp:spPr>
        <a:xfrm>
          <a:off x="2598613" y="3865430"/>
          <a:ext cx="2108140" cy="1264884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8. Models Evaluation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/>
            <a:t> Selecting best model (based on Accuracy Score on Test Data)</a:t>
          </a:r>
        </a:p>
      </dsp:txBody>
      <dsp:txXfrm>
        <a:off x="2598613" y="3865430"/>
        <a:ext cx="2108140" cy="1264884"/>
      </dsp:txXfrm>
    </dsp:sp>
    <dsp:sp modelId="{59C8C0F2-AD72-485D-87D6-8B59A733488F}">
      <dsp:nvSpPr>
        <dsp:cNvPr id="0" name=""/>
        <dsp:cNvSpPr/>
      </dsp:nvSpPr>
      <dsp:spPr>
        <a:xfrm>
          <a:off x="5197227" y="3867783"/>
          <a:ext cx="2108140" cy="1264884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9. Observation</a:t>
          </a:r>
        </a:p>
      </dsp:txBody>
      <dsp:txXfrm>
        <a:off x="5197227" y="3867783"/>
        <a:ext cx="2108140" cy="1264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1383095-A972-4551-B3D6-8FEFE4098D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7399983-FE54-4BDF-8785-460AC1BA97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21CE0-DA57-4D12-A438-C8A813073B0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CFF3A5-3E36-4436-ABAF-31162B4B8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090A110-05DF-42EC-8230-FEDB742058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5AE9D-BB3A-4DC6-8608-F1348364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85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1653A9-692C-423D-80E0-F419B6DE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1F7C82A-D221-4D7A-960D-291EFE8A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F896-9778-46A9-BD9A-903FC513A63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EF443E-3892-449E-BDC7-E35907DF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71F9ED1-FCAE-4A52-94A9-FCFBA983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D0B-332A-4242-95EF-47FCD5DF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C6F89-15F1-4BF2-90F1-C8FE8A44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11C33F-8DC6-4D91-A9EB-CA8548F7A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8599" y="683491"/>
            <a:ext cx="7885546" cy="5493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4974E03-386F-467D-BDEB-C8E35B88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F896-9778-46A9-BD9A-903FC513A63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387FE5-0467-46EC-B524-1132EBCA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02862C-149E-47C5-A6F9-14AAB918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D0B-332A-4242-95EF-47FCD5DF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1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C6F89-15F1-4BF2-90F1-C8FE8A44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11C33F-8DC6-4D91-A9EB-CA8548F7A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8599" y="683491"/>
            <a:ext cx="3779981" cy="5493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D95C503-8E9E-4D71-A738-BD1532ED7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400" y="683491"/>
            <a:ext cx="3779982" cy="5493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4974E03-386F-467D-BDEB-C8E35B88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F896-9778-46A9-BD9A-903FC513A63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387FE5-0467-46EC-B524-1132EBCA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02862C-149E-47C5-A6F9-14AAB918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D0B-332A-4242-95EF-47FCD5DF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E578BF-779E-4C87-B5BA-AE7B08397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042564" y="1202748"/>
            <a:ext cx="3886200" cy="50150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D058C-7E5D-4ADB-9C68-77015F3E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27" y="365125"/>
            <a:ext cx="329507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8C3796-7A1D-4382-9116-FDD408D99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365125"/>
            <a:ext cx="3886201" cy="83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0D2A7E-BE8E-483E-9D56-BB6B17EC7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600" y="1230896"/>
            <a:ext cx="3886200" cy="49869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4EBA46A-5488-42A5-9EF7-E3496E137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42563" y="369599"/>
            <a:ext cx="388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893496C-13B7-49CA-A21B-8CC0B7A5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F896-9778-46A9-BD9A-903FC513A63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DB3E00-9390-4E38-A6AF-3A418D25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5D736BC-6DB0-4FEC-9B21-697892C2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D0B-332A-4242-95EF-47FCD5DF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0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1;p23">
            <a:extLst>
              <a:ext uri="{FF2B5EF4-FFF2-40B4-BE49-F238E27FC236}">
                <a16:creationId xmlns:a16="http://schemas.microsoft.com/office/drawing/2014/main" xmlns="" id="{3D2B5CF2-51AF-499B-933D-38667EA62BB4}"/>
              </a:ext>
            </a:extLst>
          </p:cNvPr>
          <p:cNvSpPr/>
          <p:nvPr userDrawn="1"/>
        </p:nvSpPr>
        <p:spPr>
          <a:xfrm>
            <a:off x="-1" y="0"/>
            <a:ext cx="473825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F0A2A-89A6-4905-9AA7-32713C0DF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328" y="1122363"/>
            <a:ext cx="4221018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6DB7738-5A1B-442F-8235-34527560A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328" y="3602038"/>
            <a:ext cx="422101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CBD65D-EFE7-431B-A4E3-0DD2CA85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7FF5-050B-4448-BDDF-ABBDBFD7C50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9F265B-54A0-4CC9-8C1F-E38C9430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4DF688-161C-44DB-B8F3-33CE3993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2D90-227B-423A-ADF4-074C0921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0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91;p23">
            <a:extLst>
              <a:ext uri="{FF2B5EF4-FFF2-40B4-BE49-F238E27FC236}">
                <a16:creationId xmlns:a16="http://schemas.microsoft.com/office/drawing/2014/main" xmlns="" id="{33115882-8315-42F2-A8A7-A85381EFABE3}"/>
              </a:ext>
            </a:extLst>
          </p:cNvPr>
          <p:cNvSpPr/>
          <p:nvPr userDrawn="1"/>
        </p:nvSpPr>
        <p:spPr>
          <a:xfrm>
            <a:off x="-2" y="1"/>
            <a:ext cx="12192001" cy="16906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6437A7-7ABB-42A7-A4A5-83C4B03B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53C590-63A1-4061-B048-AE585B9C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626E6A-C9EA-4C27-9105-73475C317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7FF5-050B-4448-BDDF-ABBDBFD7C50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4B5326-7728-4A77-A851-90912AD6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10FE61-AEC2-49D3-A3B5-38E8400F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2D90-227B-423A-ADF4-074C0921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5F8A418-317B-46F1-BAC7-3F5466073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7FF5-050B-4448-BDDF-ABBDBFD7C50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1AF0016-36DD-4514-941A-CDBDBC78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D250A54-4FD0-459E-9544-A6ED7096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2D90-227B-423A-ADF4-074C0921F18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xmlns="" id="{20FECD4F-E2CD-4CAF-AE36-21C20661B7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544" y="40773"/>
            <a:ext cx="1421130" cy="37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3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91;p23">
            <a:extLst>
              <a:ext uri="{FF2B5EF4-FFF2-40B4-BE49-F238E27FC236}">
                <a16:creationId xmlns:a16="http://schemas.microsoft.com/office/drawing/2014/main" xmlns="" id="{62258868-2FFA-4FB2-B8E1-DA279111D7F2}"/>
              </a:ext>
            </a:extLst>
          </p:cNvPr>
          <p:cNvSpPr/>
          <p:nvPr userDrawn="1"/>
        </p:nvSpPr>
        <p:spPr>
          <a:xfrm>
            <a:off x="0" y="0"/>
            <a:ext cx="381622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03DF07D-F4F8-4087-8479-A38E68FF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55" y="2103437"/>
            <a:ext cx="331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7E6118-E561-4223-99A9-122C3CC0C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7200" y="683491"/>
            <a:ext cx="7420474" cy="5493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14207A-DDC3-4DF8-BC13-797C688CB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4F896-9778-46A9-BD9A-903FC513A63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97D7CE-DC8F-4432-BF0A-C4FCC65AC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B25A20-2C79-49A9-A53F-80DCB32D6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88D0B-332A-4242-95EF-47FCD5DFE0F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food, drawing&#10;&#10;Description automatically generated">
            <a:extLst>
              <a:ext uri="{FF2B5EF4-FFF2-40B4-BE49-F238E27FC236}">
                <a16:creationId xmlns:a16="http://schemas.microsoft.com/office/drawing/2014/main" xmlns="" id="{431EED88-BC1F-4440-B5E9-3F7CFDD9E7A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544" y="40773"/>
            <a:ext cx="1421130" cy="37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3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8" r:id="rId2"/>
    <p:sldLayoutId id="2147483652" r:id="rId3"/>
    <p:sldLayoutId id="2147483653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Raleway" panose="020B05030301010600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rage" panose="0200050304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rage" panose="0200050304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rage" panose="0200050304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rage" panose="0200050304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rage" panose="0200050304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0266E3E-62F0-4BA3-A4ED-C796E8C9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20E231-6146-4701-8828-76CA4B6B0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78C3C7-2DA6-4E07-B341-D9086EAFC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37FF5-050B-4448-BDDF-ABBDBFD7C50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B3C3ED-E651-4944-B89A-5DDD71E1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8EA0A9-578E-419B-A729-6AA33F89A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52D90-227B-423A-ADF4-074C0921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1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aleway" panose="020B05030301010600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rage" panose="0200050304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rage" panose="0200050304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rage" panose="0200050304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rage" panose="0200050304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rage" panose="0200050304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73B0648-EA09-4364-AACE-D13FCAD26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24850"/>
            <a:ext cx="4708478" cy="2387600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rgbClr val="FFFFFF"/>
                </a:solidFill>
                <a:latin typeface="Average" panose="02000503040000020003" charset="0"/>
              </a:rPr>
              <a:t>“Breast Cancer Prediction”</a:t>
            </a:r>
            <a:br>
              <a:rPr lang="en-US" sz="4000">
                <a:solidFill>
                  <a:srgbClr val="FFFFFF"/>
                </a:solidFill>
                <a:latin typeface="Average" panose="02000503040000020003" charset="0"/>
              </a:rPr>
            </a:br>
            <a:r>
              <a:rPr lang="en-US" sz="4000">
                <a:solidFill>
                  <a:srgbClr val="FFFFFF"/>
                </a:solidFill>
                <a:latin typeface="Average" panose="02000503040000020003" charset="0"/>
              </a:rPr>
              <a:t>using Machine Learning models</a:t>
            </a:r>
            <a:endParaRPr lang="en-US" sz="400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AE6DDD7-2244-481C-B63C-794C7E1EC6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" r="2" b="2"/>
          <a:stretch/>
        </p:blipFill>
        <p:spPr>
          <a:xfrm>
            <a:off x="6598346" y="1071056"/>
            <a:ext cx="3937725" cy="4482788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xmlns="" id="{873B0648-EA09-4364-AACE-D13FCAD26AA0}"/>
              </a:ext>
            </a:extLst>
          </p:cNvPr>
          <p:cNvSpPr txBox="1">
            <a:spLocks/>
          </p:cNvSpPr>
          <p:nvPr/>
        </p:nvSpPr>
        <p:spPr>
          <a:xfrm>
            <a:off x="0" y="4449169"/>
            <a:ext cx="4708478" cy="12402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Raleway" panose="020B0503030101060003" pitchFamily="34" charset="0"/>
                <a:ea typeface="+mj-ea"/>
                <a:cs typeface="+mj-cs"/>
              </a:defRPr>
            </a:lvl1pPr>
          </a:lstStyle>
          <a:p>
            <a:r>
              <a:rPr lang="en-US" sz="2000" b="0">
                <a:solidFill>
                  <a:srgbClr val="FFFFFF"/>
                </a:solidFill>
                <a:latin typeface="Average" panose="02000503040000020003" charset="0"/>
              </a:rPr>
              <a:t>Submitted By:</a:t>
            </a:r>
          </a:p>
          <a:p>
            <a:r>
              <a:rPr lang="en-US" sz="2000" b="0">
                <a:solidFill>
                  <a:srgbClr val="FFFFFF"/>
                </a:solidFill>
                <a:latin typeface="Average" panose="02000503040000020003" charset="0"/>
              </a:rPr>
              <a:t>Deep Singh (251122489)</a:t>
            </a:r>
          </a:p>
          <a:p>
            <a:r>
              <a:rPr lang="en-US" sz="2000" b="0">
                <a:solidFill>
                  <a:srgbClr val="FFFFFF"/>
                </a:solidFill>
                <a:latin typeface="Average" panose="02000503040000020003" charset="0"/>
              </a:rPr>
              <a:t>Mandeep Singh (251122474)</a:t>
            </a:r>
          </a:p>
          <a:p>
            <a:r>
              <a:rPr lang="en-US" sz="2000" b="0">
                <a:solidFill>
                  <a:srgbClr val="FFFFFF"/>
                </a:solidFill>
                <a:latin typeface="Average" panose="02000503040000020003" charset="0"/>
              </a:rPr>
              <a:t>Sanket Salunke (251102392)</a:t>
            </a:r>
            <a:endParaRPr lang="en-US" sz="2000" b="0"/>
          </a:p>
        </p:txBody>
      </p:sp>
    </p:spTree>
    <p:extLst>
      <p:ext uri="{BB962C8B-B14F-4D97-AF65-F5344CB8AC3E}">
        <p14:creationId xmlns:p14="http://schemas.microsoft.com/office/powerpoint/2010/main" val="428399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BA5819DA-C52E-4307-B0C1-DEB65631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6888"/>
          </a:xfrm>
        </p:spPr>
        <p:txBody>
          <a:bodyPr/>
          <a:lstStyle/>
          <a:p>
            <a:r>
              <a:rPr lang="en-US"/>
              <a:t>EDA Cont’d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49FD2F7-C597-483A-ADA0-2499AAF5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164" y="1825625"/>
            <a:ext cx="4764635" cy="4351338"/>
          </a:xfrm>
        </p:spPr>
        <p:txBody>
          <a:bodyPr>
            <a:normAutofit/>
          </a:bodyPr>
          <a:lstStyle/>
          <a:p>
            <a:pPr lvl="0"/>
            <a:endParaRPr lang="en-US" sz="1600"/>
          </a:p>
          <a:p>
            <a:pPr lvl="0"/>
            <a:endParaRPr lang="en-US" sz="1600"/>
          </a:p>
          <a:p>
            <a:pPr lvl="0"/>
            <a:endParaRPr lang="en-US" sz="1600"/>
          </a:p>
          <a:p>
            <a:pPr lvl="0"/>
            <a:r>
              <a:rPr lang="en-US" sz="1600"/>
              <a:t>Presence of outliers is in 4th quadrant, and rarely in 3rd and 1st as in case of smoothness and symmetry</a:t>
            </a:r>
          </a:p>
          <a:p>
            <a:pPr lvl="0"/>
            <a:endParaRPr lang="en-US" sz="1600"/>
          </a:p>
          <a:p>
            <a:pPr lvl="0"/>
            <a:endParaRPr lang="en-US" sz="1600"/>
          </a:p>
          <a:p>
            <a:pPr lvl="0"/>
            <a:endParaRPr lang="en-US" sz="1600"/>
          </a:p>
          <a:p>
            <a:pPr lvl="0"/>
            <a:r>
              <a:rPr lang="en-US" sz="1600"/>
              <a:t>Texture, smoothness and symmetry are normally distributed</a:t>
            </a:r>
          </a:p>
          <a:p>
            <a:pPr lvl="0"/>
            <a:r>
              <a:rPr lang="en-US" sz="1600"/>
              <a:t>Remaining variables are skewed</a:t>
            </a:r>
          </a:p>
          <a:p>
            <a:endParaRPr lang="en-US" sz="16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6E525FA-1D14-4393-A7CE-C2B1BD8BC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66" y="2094300"/>
            <a:ext cx="5486875" cy="190699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0465ED12-0AF5-404D-A83D-70A8B515B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66" y="4404906"/>
            <a:ext cx="6357798" cy="155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057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554C09-B31F-4F56-8B48-1CE7F4C6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Selection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6A782BB-6FF1-4B95-9C09-E77E6AA169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endParaRPr lang="en-US" sz="1600"/>
          </a:p>
          <a:p>
            <a:pPr lvl="0"/>
            <a:endParaRPr lang="en-US" sz="1600"/>
          </a:p>
          <a:p>
            <a:pPr lvl="0"/>
            <a:r>
              <a:rPr lang="en-US" sz="1600"/>
              <a:t>Target/dependent feature is categorical in nature with two possible outcomes</a:t>
            </a:r>
          </a:p>
          <a:p>
            <a:pPr lvl="0"/>
            <a:r>
              <a:rPr lang="en-US" sz="1600"/>
              <a:t>With 357 Benign and 212 Malign outcomes</a:t>
            </a:r>
          </a:p>
          <a:p>
            <a:pPr lvl="0"/>
            <a:r>
              <a:rPr lang="en-US" sz="1600"/>
              <a:t>Dataset has 60 to 40 ratio for outcomes, which is a balanced ratio.</a:t>
            </a:r>
          </a:p>
          <a:p>
            <a:endParaRPr lang="en-US" sz="1600"/>
          </a:p>
          <a:p>
            <a:endParaRPr lang="en-US" sz="1600"/>
          </a:p>
          <a:p>
            <a:r>
              <a:rPr lang="en-US" sz="1600"/>
              <a:t>Feature Ranking is done </a:t>
            </a:r>
            <a:r>
              <a:rPr lang="en-US" sz="1600" err="1"/>
              <a:t>selectkbest</a:t>
            </a:r>
            <a:r>
              <a:rPr lang="en-US" sz="1600"/>
              <a:t> method, concavity and </a:t>
            </a:r>
            <a:r>
              <a:rPr lang="en-US" sz="1600" err="1"/>
              <a:t>concave_points</a:t>
            </a:r>
            <a:r>
              <a:rPr lang="en-US" sz="1600"/>
              <a:t> are most important features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392A706E-657A-463E-952B-E4A56A3D4B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41310132-D4FE-42B4-9ED7-4E36A2742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80" y="1092022"/>
            <a:ext cx="3995060" cy="245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xmlns="" id="{C357B61B-FF58-4149-86F5-DC4A1F744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964" y="3952211"/>
            <a:ext cx="2232853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94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8B5144-E2C6-49A7-847D-5751757C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Principal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D71D84-CDF2-46D6-AEF6-7DA289A1B1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5374F236-F2BE-43C5-9F19-A2EE06167B9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769750"/>
            <a:ext cx="3779838" cy="332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309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3B5951-763C-43B9-96FC-A9F16BF7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351EB7D-9FA0-4B05-9724-193ABBD04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29918" y="777246"/>
            <a:ext cx="6429234" cy="530350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  <a:p>
            <a:r>
              <a:rPr lang="en-US">
                <a:latin typeface="Average"/>
              </a:rPr>
              <a:t>Random Forest</a:t>
            </a:r>
            <a:endParaRPr lang="en-US"/>
          </a:p>
          <a:p>
            <a:r>
              <a:rPr lang="en-US">
                <a:latin typeface="Average"/>
              </a:rPr>
              <a:t>KNN</a:t>
            </a:r>
          </a:p>
          <a:p>
            <a:r>
              <a:rPr lang="en-US">
                <a:latin typeface="Average"/>
              </a:rPr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64640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CE3D01-1C0C-45B3-B994-AB71846B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aleway"/>
              </a:rPr>
              <a:t>Random Forest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7168F6-B48D-4BA0-A2F9-61805B1EFB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verage"/>
              </a:rPr>
              <a:t>Supervised Learning Algorithm </a:t>
            </a:r>
          </a:p>
          <a:p>
            <a:r>
              <a:rPr lang="en-US">
                <a:latin typeface="Average"/>
              </a:rPr>
              <a:t>Can be used for classification and regression </a:t>
            </a:r>
            <a:endParaRPr lang="en-US"/>
          </a:p>
          <a:p>
            <a:endParaRPr lang="en-US"/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xmlns="" id="{E5A3D7F6-4621-407B-9D09-65CF2B8DA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080" y="1883839"/>
            <a:ext cx="6625086" cy="497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06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214364-9FE0-4473-9BED-DACD768E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aleway"/>
              </a:rPr>
              <a:t>Random Forest</a:t>
            </a:r>
            <a:br>
              <a:rPr lang="en-US" dirty="0" smtClean="0">
                <a:latin typeface="Raleway"/>
              </a:rPr>
            </a:br>
            <a:r>
              <a:rPr lang="en-US" dirty="0" smtClean="0">
                <a:latin typeface="Raleway"/>
              </a:rPr>
              <a:t>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482A14-9A49-4F91-8D52-8BFCEA3DA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543" y="682264"/>
            <a:ext cx="7885546" cy="5493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Raleway"/>
              </a:rPr>
              <a:t>       How </a:t>
            </a:r>
            <a:r>
              <a:rPr lang="en-US" sz="3200" b="1" dirty="0">
                <a:latin typeface="Raleway"/>
              </a:rPr>
              <a:t>Random Forest </a:t>
            </a:r>
            <a:r>
              <a:rPr lang="en-US" sz="3200" b="1" dirty="0" smtClean="0">
                <a:latin typeface="Raleway"/>
              </a:rPr>
              <a:t>works</a:t>
            </a:r>
          </a:p>
          <a:p>
            <a:pPr marL="0" indent="0">
              <a:buNone/>
            </a:pPr>
            <a:endParaRPr lang="en-US" sz="3200" b="1" dirty="0" smtClean="0">
              <a:latin typeface="Average"/>
            </a:endParaRPr>
          </a:p>
          <a:p>
            <a:r>
              <a:rPr lang="en-US" dirty="0" smtClean="0">
                <a:latin typeface="Average"/>
              </a:rPr>
              <a:t>Select </a:t>
            </a:r>
            <a:r>
              <a:rPr lang="en-US" dirty="0">
                <a:latin typeface="Average"/>
              </a:rPr>
              <a:t>random samples from a given dataset.</a:t>
            </a:r>
            <a:endParaRPr lang="en-US" dirty="0"/>
          </a:p>
          <a:p>
            <a:endParaRPr lang="en-US" dirty="0">
              <a:latin typeface="Average"/>
            </a:endParaRPr>
          </a:p>
          <a:p>
            <a:r>
              <a:rPr lang="en-US" dirty="0">
                <a:latin typeface="Average"/>
              </a:rPr>
              <a:t>Construct a decision tree for each sample and get a prediction result from each decision tree.</a:t>
            </a:r>
          </a:p>
          <a:p>
            <a:endParaRPr lang="en-US" dirty="0">
              <a:latin typeface="Average"/>
            </a:endParaRPr>
          </a:p>
          <a:p>
            <a:r>
              <a:rPr lang="en-US" dirty="0">
                <a:latin typeface="Average"/>
              </a:rPr>
              <a:t>Perform a vote for each predicted result.</a:t>
            </a:r>
          </a:p>
          <a:p>
            <a:pPr marL="0" indent="0">
              <a:buNone/>
            </a:pPr>
            <a:endParaRPr lang="en-US" dirty="0">
              <a:latin typeface="Average"/>
            </a:endParaRPr>
          </a:p>
          <a:p>
            <a:r>
              <a:rPr lang="en-US" dirty="0">
                <a:latin typeface="Average"/>
              </a:rPr>
              <a:t>Select the prediction result with the most votes as the final prediction.</a:t>
            </a:r>
          </a:p>
        </p:txBody>
      </p:sp>
    </p:spTree>
    <p:extLst>
      <p:ext uri="{BB962C8B-B14F-4D97-AF65-F5344CB8AC3E}">
        <p14:creationId xmlns:p14="http://schemas.microsoft.com/office/powerpoint/2010/main" val="1556849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F0F74F-2686-4875-B3A6-0026A712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aleway"/>
              </a:rPr>
              <a:t>Random Forest</a:t>
            </a:r>
            <a:br>
              <a:rPr lang="en-US">
                <a:latin typeface="Raleway"/>
              </a:rPr>
            </a:br>
            <a:r>
              <a:rPr lang="en-US">
                <a:latin typeface="Raleway"/>
              </a:rPr>
              <a:t>(Cont’d)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F37011-D7A4-4AA1-8060-D905E69B5E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>
                <a:latin typeface="Average"/>
              </a:rPr>
              <a:t>Algorithm tested for multiple number of tree nodes ranging from 1 to 100.</a:t>
            </a:r>
            <a:endParaRPr lang="en-US"/>
          </a:p>
          <a:p>
            <a:pPr marL="457200" indent="-457200"/>
            <a:r>
              <a:rPr lang="en-US">
                <a:latin typeface="Consolas"/>
              </a:rPr>
              <a:t>Minimum Accuracy: 0.9298245614035088 is for 10 tree nodes</a:t>
            </a:r>
          </a:p>
          <a:p>
            <a:pPr marL="457200" indent="-457200"/>
            <a:r>
              <a:rPr lang="en-US">
                <a:latin typeface="Consolas"/>
              </a:rPr>
              <a:t>Maximum Accuracy: 0.9649122807017544 is for 15 tree nodes </a:t>
            </a:r>
          </a:p>
          <a:p>
            <a:pPr marL="457200" indent="-457200"/>
            <a:endParaRPr lang="en-US">
              <a:latin typeface="Consolas"/>
            </a:endParaRP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3A9732EF-C50A-43E1-987B-01ECD12D1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513" y="3435995"/>
            <a:ext cx="4310332" cy="3422197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84EF0D9-1CF1-48C1-859D-618D2107D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683" y="3568101"/>
            <a:ext cx="4238445" cy="334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95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FD738F-66A5-4394-BA32-8D9EA002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KNN Classifier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35A73E-C960-459F-B39C-59667F0B10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KNN Algorithm is based on feature similarity</a:t>
            </a:r>
          </a:p>
          <a:p>
            <a:r>
              <a:rPr lang="en-US" sz="2000"/>
              <a:t>KNN can be used for classification</a:t>
            </a:r>
          </a:p>
          <a:p>
            <a:r>
              <a:rPr lang="en-US" sz="2000"/>
              <a:t>Choose the right value of k in simple terms is very important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EABB27E-DCB0-40BA-854E-7781BB837D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53400" y="2393048"/>
            <a:ext cx="3779838" cy="207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14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C4B2750-76D8-4AF7-97BA-D3247BB2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KNN Classifier</a:t>
            </a:r>
            <a:br>
              <a:rPr lang="en-US"/>
            </a:br>
            <a:r>
              <a:rPr lang="en-US"/>
              <a:t>(Cont’d)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79A5F72-0C29-48C3-8ACF-14EF32AA59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Implemented a KNN model by following the below steps:</a:t>
            </a:r>
          </a:p>
          <a:p>
            <a:r>
              <a:rPr lang="en-US" sz="2000"/>
              <a:t>Loaded the data and divided in training and testing set</a:t>
            </a:r>
          </a:p>
          <a:p>
            <a:r>
              <a:rPr lang="en-US" sz="2000"/>
              <a:t>Changed categorical values of diagnosis to 1 for malignant and 0 for benignant </a:t>
            </a:r>
          </a:p>
          <a:p>
            <a:r>
              <a:rPr lang="en-US" sz="2000"/>
              <a:t>Initialize the value of k</a:t>
            </a:r>
          </a:p>
          <a:p>
            <a:r>
              <a:rPr lang="en-US" sz="2000"/>
              <a:t>For getting the value of k, iterate from 1 to 50 with step size of 2</a:t>
            </a:r>
          </a:p>
          <a:p>
            <a:pPr lvl="1"/>
            <a:r>
              <a:rPr lang="en-US" sz="1800"/>
              <a:t>Calculate the accuracy, score and confusion matrix for each value of k</a:t>
            </a:r>
          </a:p>
          <a:p>
            <a:pPr lvl="1"/>
            <a:r>
              <a:rPr lang="en-US" sz="1800"/>
              <a:t>Using </a:t>
            </a:r>
            <a:r>
              <a:rPr lang="en-US" sz="1800" err="1"/>
              <a:t>cross_val_score</a:t>
            </a:r>
            <a:r>
              <a:rPr lang="en-US" sz="1800"/>
              <a:t> method to cross validate k value with different folding values     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94932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FD738F-66A5-4394-BA32-8D9EA002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KNN Classifier</a:t>
            </a:r>
            <a:br>
              <a:rPr lang="en-US"/>
            </a:br>
            <a:r>
              <a:rPr lang="en-US"/>
              <a:t>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35A73E-C960-459F-B39C-59667F0B10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r>
              <a:rPr lang="en-US" sz="2000">
                <a:cs typeface="Calibri"/>
              </a:rPr>
              <a:t>We can see the accuracy changes for different value of k</a:t>
            </a:r>
          </a:p>
          <a:p>
            <a:r>
              <a:rPr lang="en-US" sz="2000">
                <a:cs typeface="Calibri"/>
              </a:rPr>
              <a:t>It will help to optimize the value of k to best fit our dataset</a:t>
            </a:r>
            <a:endParaRPr lang="en-US" sz="20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EABB27E-DCB0-40BA-854E-7781BB837D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56" y="2393048"/>
            <a:ext cx="3119726" cy="207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3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A7000-ECAB-47D5-A458-BCEE6356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6D9A43-BBEB-461D-819F-D9F7B46FD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866" y="2033516"/>
            <a:ext cx="5576818" cy="447099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Dataset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Exploratory Data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Target Value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Feature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Modelling</a:t>
            </a:r>
          </a:p>
          <a:p>
            <a:pPr lvl="1"/>
            <a:r>
              <a:rPr lang="en-US" sz="2000" dirty="0" smtClean="0"/>
              <a:t>Random Forest</a:t>
            </a:r>
          </a:p>
          <a:p>
            <a:pPr lvl="1"/>
            <a:r>
              <a:rPr lang="en-US" sz="2000" dirty="0" smtClean="0"/>
              <a:t>KNN</a:t>
            </a:r>
            <a:endParaRPr lang="en-US" sz="2000" dirty="0"/>
          </a:p>
          <a:p>
            <a:pPr lvl="1"/>
            <a:r>
              <a:rPr lang="en-US" sz="2000" dirty="0"/>
              <a:t>SVM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Model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Results and Discussion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956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FD738F-66A5-4394-BA32-8D9EA002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Classifier</a:t>
            </a:r>
            <a:br>
              <a:rPr lang="en-US" dirty="0"/>
            </a:br>
            <a:r>
              <a:rPr lang="en-US" dirty="0"/>
              <a:t>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35A73E-C960-459F-B39C-59667F0B1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58217" y="434132"/>
            <a:ext cx="3779981" cy="16693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verage"/>
                <a:cs typeface="Calibri"/>
              </a:rPr>
              <a:t>Confusion matrix for KNN</a:t>
            </a:r>
          </a:p>
          <a:p>
            <a:endParaRPr lang="en-US" sz="2000" dirty="0">
              <a:cs typeface="Calibri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EABB27E-DCB0-40BA-854E-7781BB837D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800" y="1103880"/>
            <a:ext cx="7019094" cy="565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6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EE50C2-BDAB-46A7-9B91-9D9E8FD0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Classifier</a:t>
            </a:r>
            <a:br>
              <a:rPr lang="en-US" dirty="0"/>
            </a:br>
            <a:r>
              <a:rPr lang="en-US" dirty="0"/>
              <a:t>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7D547E-E697-41F7-813B-D96F0E735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8599" y="683491"/>
            <a:ext cx="7877528" cy="549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verage"/>
              </a:rPr>
              <a:t>KNN accuracy is 0.9824561403508771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Average"/>
              </a:rPr>
              <a:t>Accuracy = (</a:t>
            </a:r>
            <a:r>
              <a:rPr lang="en-US" sz="2000" dirty="0" err="1">
                <a:latin typeface="Average"/>
              </a:rPr>
              <a:t>True_Positive</a:t>
            </a:r>
            <a:r>
              <a:rPr lang="en-US" sz="2000" dirty="0">
                <a:latin typeface="Average"/>
              </a:rPr>
              <a:t> + </a:t>
            </a:r>
            <a:r>
              <a:rPr lang="en-US" sz="2000" dirty="0" err="1">
                <a:latin typeface="Average"/>
              </a:rPr>
              <a:t>True_Negative</a:t>
            </a:r>
            <a:r>
              <a:rPr lang="en-US" sz="2000" dirty="0">
                <a:latin typeface="Average"/>
              </a:rPr>
              <a:t>) / (</a:t>
            </a:r>
            <a:r>
              <a:rPr lang="en-US" sz="2000" dirty="0" err="1">
                <a:latin typeface="Average"/>
              </a:rPr>
              <a:t>True_Positive</a:t>
            </a:r>
            <a:r>
              <a:rPr lang="en-US" sz="2000" dirty="0">
                <a:latin typeface="Average"/>
              </a:rPr>
              <a:t> + </a:t>
            </a:r>
            <a:r>
              <a:rPr lang="en-US" sz="2000" dirty="0" err="1">
                <a:latin typeface="Average"/>
              </a:rPr>
              <a:t>True_Negative</a:t>
            </a:r>
            <a:r>
              <a:rPr lang="en-US" sz="2000" dirty="0">
                <a:latin typeface="Average"/>
              </a:rPr>
              <a:t> + </a:t>
            </a:r>
            <a:r>
              <a:rPr lang="en-US" sz="2000" dirty="0" err="1">
                <a:latin typeface="Average"/>
              </a:rPr>
              <a:t>False_Positive</a:t>
            </a:r>
            <a:r>
              <a:rPr lang="en-US" sz="2000" dirty="0">
                <a:latin typeface="Average"/>
              </a:rPr>
              <a:t> + </a:t>
            </a:r>
            <a:r>
              <a:rPr lang="en-US" sz="2000" dirty="0" err="1">
                <a:latin typeface="Average"/>
              </a:rPr>
              <a:t>False_Negative</a:t>
            </a:r>
            <a:r>
              <a:rPr lang="en-US" sz="2000" dirty="0">
                <a:latin typeface="Average"/>
              </a:rPr>
              <a:t>)</a:t>
            </a:r>
          </a:p>
          <a:p>
            <a:endParaRPr lang="en-US" dirty="0">
              <a:latin typeface="Average"/>
            </a:endParaRPr>
          </a:p>
          <a:p>
            <a:r>
              <a:rPr lang="en-US" dirty="0">
                <a:latin typeface="Average"/>
              </a:rPr>
              <a:t>Precision is 1.0</a:t>
            </a:r>
          </a:p>
          <a:p>
            <a:pPr marL="0" indent="0">
              <a:buNone/>
            </a:pPr>
            <a:r>
              <a:rPr lang="en-US" sz="2000" dirty="0">
                <a:latin typeface="Average"/>
              </a:rPr>
              <a:t>Precision=</a:t>
            </a:r>
            <a:r>
              <a:rPr lang="en-US" sz="2000" dirty="0" err="1">
                <a:latin typeface="Average"/>
              </a:rPr>
              <a:t>True_Positive</a:t>
            </a:r>
            <a:r>
              <a:rPr lang="en-US" sz="2000" dirty="0">
                <a:latin typeface="Average"/>
              </a:rPr>
              <a:t> / (</a:t>
            </a:r>
            <a:r>
              <a:rPr lang="en-US" sz="2000" dirty="0" err="1">
                <a:latin typeface="Average"/>
              </a:rPr>
              <a:t>True_Positive</a:t>
            </a:r>
            <a:r>
              <a:rPr lang="en-US" sz="2000" dirty="0">
                <a:latin typeface="Average"/>
              </a:rPr>
              <a:t> + </a:t>
            </a:r>
            <a:r>
              <a:rPr lang="en-US" sz="2000" dirty="0" err="1">
                <a:latin typeface="Average"/>
              </a:rPr>
              <a:t>False_Positive</a:t>
            </a:r>
            <a:r>
              <a:rPr lang="en-US" sz="2000" dirty="0">
                <a:latin typeface="Averag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622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SVM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8450" y="1232262"/>
            <a:ext cx="3779981" cy="4393476"/>
          </a:xfrm>
        </p:spPr>
        <p:txBody>
          <a:bodyPr>
            <a:normAutofit/>
          </a:bodyPr>
          <a:lstStyle/>
          <a:p>
            <a:r>
              <a:rPr lang="en-US" sz="2200">
                <a:cs typeface="Calibri"/>
              </a:rPr>
              <a:t>A type of supervised machine learning classification algorithm.</a:t>
            </a:r>
          </a:p>
          <a:p>
            <a:r>
              <a:rPr lang="en-US" sz="2200">
                <a:cs typeface="Calibri"/>
              </a:rPr>
              <a:t>Constructs a hyperplane or set of hyperplanes in a high- or infinite-dimensional space, which can be used for classification, regression, or other tasks like outliers detection.</a:t>
            </a:r>
          </a:p>
          <a:p>
            <a:r>
              <a:rPr lang="en-US" sz="2200"/>
              <a:t>Which kernel will be best suited for the problem?</a:t>
            </a:r>
          </a:p>
          <a:p>
            <a:endParaRPr lang="en-US"/>
          </a:p>
        </p:txBody>
      </p:sp>
      <p:pic>
        <p:nvPicPr>
          <p:cNvPr id="5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481" y="2049463"/>
            <a:ext cx="3495675" cy="2762250"/>
          </a:xfrm>
        </p:spPr>
      </p:pic>
    </p:spTree>
    <p:extLst>
      <p:ext uri="{BB962C8B-B14F-4D97-AF65-F5344CB8AC3E}">
        <p14:creationId xmlns:p14="http://schemas.microsoft.com/office/powerpoint/2010/main" val="3484040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C4B2750-76D8-4AF7-97BA-D3247BB2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SVM Classifier</a:t>
            </a:r>
            <a:br>
              <a:rPr lang="en-US"/>
            </a:br>
            <a:r>
              <a:rPr lang="en-US"/>
              <a:t>(Cont’d)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79A5F72-0C29-48C3-8ACF-14EF32AA5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7781" y="968867"/>
            <a:ext cx="7885546" cy="54934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Implemented a SVM model by following the below steps:</a:t>
            </a:r>
          </a:p>
          <a:p>
            <a:r>
              <a:rPr lang="en-US" sz="2000"/>
              <a:t>Loaded the data and divided in training and testing set.</a:t>
            </a:r>
          </a:p>
          <a:p>
            <a:r>
              <a:rPr lang="en-US" sz="2000"/>
              <a:t>Changed categorical values of diagnosis to 1 for malignant and 0 for benignant.</a:t>
            </a:r>
          </a:p>
          <a:p>
            <a:r>
              <a:rPr lang="en-US" sz="2000"/>
              <a:t>Trained the model using different three kernels i.e. Linear, Polynomial and Gaussian.</a:t>
            </a:r>
          </a:p>
          <a:p>
            <a:r>
              <a:rPr lang="en-US" sz="2000"/>
              <a:t>Calculated the accuracy, score, </a:t>
            </a:r>
            <a:r>
              <a:rPr lang="en-US" sz="2000" err="1"/>
              <a:t>classification_report</a:t>
            </a:r>
            <a:r>
              <a:rPr lang="en-US" sz="2000"/>
              <a:t> and confusion matrix for each kernel.</a:t>
            </a:r>
          </a:p>
          <a:p>
            <a:r>
              <a:rPr lang="en-US" sz="2000"/>
              <a:t>Used </a:t>
            </a:r>
            <a:r>
              <a:rPr lang="en-US" sz="2000" err="1"/>
              <a:t>cross_val_score</a:t>
            </a:r>
            <a:r>
              <a:rPr lang="en-US" sz="2000"/>
              <a:t> method using 5 folds.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66423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C4B2750-76D8-4AF7-97BA-D3247BB2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SVM Classifier</a:t>
            </a:r>
            <a:br>
              <a:rPr lang="en-US"/>
            </a:br>
            <a:r>
              <a:rPr lang="en-US"/>
              <a:t>(Cont’d)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79A5F72-0C29-48C3-8ACF-14EF32AA5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7781" y="968867"/>
            <a:ext cx="7885546" cy="21701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/>
              <a:t>Linear Kernel</a:t>
            </a:r>
          </a:p>
          <a:p>
            <a:r>
              <a:rPr lang="en-US" sz="2000"/>
              <a:t>Accuracy = 0.9415204678362573</a:t>
            </a:r>
          </a:p>
          <a:p>
            <a:r>
              <a:rPr lang="en-US" sz="2000"/>
              <a:t>Root Mean Squared Error =  0.2418254167033372</a:t>
            </a:r>
          </a:p>
          <a:p>
            <a:r>
              <a:rPr lang="en-US" sz="2000"/>
              <a:t>Root Mean Squared Error for ‘Cross Validation’ = 0.3130596254931703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610" y="3083452"/>
            <a:ext cx="4197682" cy="36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09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C4B2750-76D8-4AF7-97BA-D3247BB2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SVM Classifier</a:t>
            </a:r>
            <a:br>
              <a:rPr lang="en-US"/>
            </a:br>
            <a:r>
              <a:rPr lang="en-US"/>
              <a:t>(Cont’d)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79A5F72-0C29-48C3-8ACF-14EF32AA5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7781" y="968867"/>
            <a:ext cx="7885546" cy="20063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/>
              <a:t>Polynomial Kernel</a:t>
            </a:r>
          </a:p>
          <a:p>
            <a:r>
              <a:rPr lang="en-US" sz="2000"/>
              <a:t>Accuracy = 0.6666666666666666</a:t>
            </a:r>
          </a:p>
          <a:p>
            <a:r>
              <a:rPr lang="en-US" sz="2000"/>
              <a:t>Root Mean Squared Error =  0.5773502691896257</a:t>
            </a:r>
          </a:p>
          <a:p>
            <a:r>
              <a:rPr lang="en-US" sz="2000"/>
              <a:t>Root Mean Squared Error for ‘Cross Validation’ = 0.6576473218982952</a:t>
            </a:r>
          </a:p>
          <a:p>
            <a:pPr marL="0" indent="0" algn="ctr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205" y="2975212"/>
            <a:ext cx="5279765" cy="368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8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C4B2750-76D8-4AF7-97BA-D3247BB2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SVM Classifier</a:t>
            </a:r>
            <a:br>
              <a:rPr lang="en-US"/>
            </a:br>
            <a:r>
              <a:rPr lang="en-US"/>
              <a:t>(Cont’d)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79A5F72-0C29-48C3-8ACF-14EF32AA5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7781" y="968867"/>
            <a:ext cx="7885546" cy="20063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/>
              <a:t>Gaussian Kernel</a:t>
            </a:r>
          </a:p>
          <a:p>
            <a:r>
              <a:rPr lang="en-US" sz="2000"/>
              <a:t>Accuracy = 0.7017543859649122</a:t>
            </a:r>
          </a:p>
          <a:p>
            <a:r>
              <a:rPr lang="en-US" sz="2000"/>
              <a:t>Root Mean Squared Error = 0.5461186812727502</a:t>
            </a:r>
          </a:p>
          <a:p>
            <a:r>
              <a:rPr lang="en-US" sz="2000"/>
              <a:t>Root Mean Squared Error for ‘Cross Validation’ = 0.5695045592776011</a:t>
            </a:r>
          </a:p>
          <a:p>
            <a:pPr marL="0" indent="0" algn="ctr">
              <a:buNone/>
            </a:pPr>
            <a:endParaRPr lang="en-US" b="1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71" y="2975212"/>
            <a:ext cx="5625366" cy="375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93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C4B2750-76D8-4AF7-97BA-D3247BB2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SVM Classifier</a:t>
            </a:r>
            <a:br>
              <a:rPr lang="en-US"/>
            </a:br>
            <a:r>
              <a:rPr lang="en-US"/>
              <a:t>(Cont’d)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79A5F72-0C29-48C3-8ACF-14EF32AA5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7851" y="968867"/>
            <a:ext cx="8075476" cy="5493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/>
              <a:t>Comparing Linear, Polynomial and Gaussian Kernels</a:t>
            </a:r>
          </a:p>
          <a:p>
            <a:pPr marL="0" indent="0" algn="ctr">
              <a:buNone/>
            </a:pPr>
            <a:endParaRPr lang="en-US" b="1"/>
          </a:p>
          <a:p>
            <a:pPr marL="0" indent="0">
              <a:buNone/>
            </a:pPr>
            <a:endParaRPr lang="en-US" sz="20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170037"/>
              </p:ext>
            </p:extLst>
          </p:nvPr>
        </p:nvGraphicFramePr>
        <p:xfrm>
          <a:off x="3944202" y="2343749"/>
          <a:ext cx="8138613" cy="25421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3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518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245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291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Polynomial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Gaussian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9112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0.9415204678362573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0.6666666666666666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0.7017543859649122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7798">
                <a:tc>
                  <a:txBody>
                    <a:bodyPr/>
                    <a:lstStyle/>
                    <a:p>
                      <a:r>
                        <a:rPr lang="en-US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0.2418254167033372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0.5773502691896257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0.5461186812727502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RMSE for Cross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0.3130596254931703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0.6576473218982952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0.5695045592776011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604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617555-151E-4636-90F8-E56CE06D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Model Evaluation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40285367"/>
              </p:ext>
            </p:extLst>
          </p:nvPr>
        </p:nvGraphicFramePr>
        <p:xfrm>
          <a:off x="4255698" y="1840301"/>
          <a:ext cx="7908216" cy="47013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70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7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770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770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9337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/>
                        <a:t>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160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0.9824561403508771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[[71  0]
 [ 2 41]]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160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SVM</a:t>
                      </a:r>
                    </a:p>
                    <a:p>
                      <a:pPr algn="ctr"/>
                      <a:r>
                        <a:rPr lang="en-US"/>
                        <a:t>(Linear)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0.9415204678362573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[[71  0]
 [ 4 39]]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160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SVM</a:t>
                      </a:r>
                    </a:p>
                    <a:p>
                      <a:pPr algn="ctr"/>
                      <a:r>
                        <a:rPr lang="en-US"/>
                        <a:t>(Polynomial)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0.6666666666666666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[[65 6 ]
 [ 4 39]]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160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SVM</a:t>
                      </a:r>
                    </a:p>
                    <a:p>
                      <a:pPr algn="ctr"/>
                      <a:r>
                        <a:rPr lang="en-US"/>
                        <a:t>(Gaussian)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0.7017543859649122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[[71  0]
 [ 3 40]]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2160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0.9649122807017544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[[67  4]
 [ 3 40]]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53314A5B-C9EF-47F4-9DF7-04A66C82E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98910" y="779025"/>
            <a:ext cx="5187288" cy="110436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/>
              <a:t>Comparing different models to figure out the best fitting model</a:t>
            </a:r>
          </a:p>
        </p:txBody>
      </p:sp>
    </p:spTree>
    <p:extLst>
      <p:ext uri="{BB962C8B-B14F-4D97-AF65-F5344CB8AC3E}">
        <p14:creationId xmlns:p14="http://schemas.microsoft.com/office/powerpoint/2010/main" val="1093172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545501-F636-4624-97C6-6AAEE68C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aleway"/>
              </a:rPr>
              <a:t>Results And Discussion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5B09298-B619-4ADC-A8C1-1AAA58B1185C}"/>
              </a:ext>
            </a:extLst>
          </p:cNvPr>
          <p:cNvSpPr txBox="1"/>
          <p:nvPr/>
        </p:nvSpPr>
        <p:spPr>
          <a:xfrm>
            <a:off x="4249947" y="971909"/>
            <a:ext cx="7559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5A70D73-DBF0-4E02-810D-68BECC0F6453}"/>
              </a:ext>
            </a:extLst>
          </p:cNvPr>
          <p:cNvSpPr txBox="1"/>
          <p:nvPr/>
        </p:nvSpPr>
        <p:spPr>
          <a:xfrm>
            <a:off x="4724400" y="971909"/>
            <a:ext cx="628003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After comparing three different model it can be conclude that  KNN performs  better other two model 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KNN achieves highest accuracy of  </a:t>
            </a:r>
            <a:r>
              <a:rPr lang="en-US">
                <a:latin typeface="Consolas"/>
                <a:cs typeface="Calibri"/>
              </a:rPr>
              <a:t>0.9824561403508771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Consolas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Consolas"/>
                <a:cs typeface="Calibri"/>
              </a:rPr>
              <a:t>Therefore KNN classifier is more suitable for the given dataset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Consolas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Consolas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894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165E08A-356D-4392-AD78-A6249FC6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xmlns="" id="{C3C38A03-01F5-42C4-B529-7205C8D6BBE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33140223"/>
              </p:ext>
            </p:extLst>
          </p:nvPr>
        </p:nvGraphicFramePr>
        <p:xfrm>
          <a:off x="4038600" y="684213"/>
          <a:ext cx="7885113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CF37DA9-A82B-45D2-ACBE-D54694F29E53}"/>
              </a:ext>
            </a:extLst>
          </p:cNvPr>
          <p:cNvSpPr/>
          <p:nvPr/>
        </p:nvSpPr>
        <p:spPr>
          <a:xfrm>
            <a:off x="5353649" y="3244334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>
                <a:solidFill>
                  <a:srgbClr val="FFFFFF"/>
                </a:solidFill>
                <a:latin typeface="Raleway"/>
              </a:rPr>
              <a:t>Methodolgy</a:t>
            </a:r>
            <a:endParaRPr lang="en-US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xmlns="" id="{6D6FACB5-199D-480E-9DCB-8EC9D45317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1565823"/>
              </p:ext>
            </p:extLst>
          </p:nvPr>
        </p:nvGraphicFramePr>
        <p:xfrm>
          <a:off x="4503175" y="688258"/>
          <a:ext cx="7305368" cy="5496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7393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1C4A3D2A-106A-4D67-978C-ABD3E2C1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B944702-3A0B-414A-B5EE-6E52294F8B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The goal of this project is to access ML models and detect the cancerous cells with a higher degree of accuracy. </a:t>
            </a:r>
          </a:p>
          <a:p>
            <a:r>
              <a:rPr lang="en-US" sz="2000"/>
              <a:t>The data sample will be analyzed by ML algorithm to detect the presence of malign cell.</a:t>
            </a:r>
          </a:p>
          <a:p>
            <a:r>
              <a:rPr lang="en-US" sz="2000"/>
              <a:t>Using different models, we will be predicting whether a person is diagnosed with cancer or not. </a:t>
            </a: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6123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6E70F84-A6AF-43EC-BED5-5C5D0CC1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  <a:br>
              <a:rPr lang="en-US"/>
            </a:br>
            <a:r>
              <a:rPr lang="en-US"/>
              <a:t>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136451-6B0F-4118-90D7-4A8E30181B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The dataset chosen to address this problem is obtained from Kaggle repository under the heading of Breast Cancer Wisconsin (Diagnostic) Data Set. </a:t>
            </a:r>
          </a:p>
          <a:p>
            <a:r>
              <a:rPr lang="en-US" sz="1600"/>
              <a:t>The dataset is owned by University of Wisconsin, available to students and researchers under open source license. There are 32 features in data set, including</a:t>
            </a:r>
          </a:p>
          <a:p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r>
              <a:rPr lang="en-US" sz="1600"/>
              <a:t>remaining features are based on real-valued features from images of cell nucleus, for example: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AB9F210C-3813-4C27-B86D-B7BB9486E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032559"/>
              </p:ext>
            </p:extLst>
          </p:nvPr>
        </p:nvGraphicFramePr>
        <p:xfrm>
          <a:off x="5525509" y="1820703"/>
          <a:ext cx="4911725" cy="913131"/>
        </p:xfrm>
        <a:graphic>
          <a:graphicData uri="http://schemas.openxmlformats.org/drawingml/2006/table">
            <a:tbl>
              <a:tblPr firstRow="1" firstCol="1" bandRow="1"/>
              <a:tblGrid>
                <a:gridCol w="225425">
                  <a:extLst>
                    <a:ext uri="{9D8B030D-6E8A-4147-A177-3AD203B41FA5}">
                      <a16:colId xmlns:a16="http://schemas.microsoft.com/office/drawing/2014/main" xmlns="" val="358806121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xmlns="" val="33578820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xmlns="" val="3249644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0955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rage" panose="0200050304000002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rage" panose="0200050304000002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rage"/>
                          <a:ea typeface="Calibri" panose="020F0502020204030204" pitchFamily="34" charset="0"/>
                          <a:cs typeface="Times New Roman"/>
                        </a:rPr>
                        <a:t>Feature 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7436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400">
                          <a:effectLst/>
                          <a:latin typeface="Average" panose="0200050304000002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rage"/>
                          <a:ea typeface="Calibri" panose="020F0502020204030204" pitchFamily="34" charset="0"/>
                          <a:cs typeface="Times New Roman"/>
                        </a:rPr>
                        <a:t>ID number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rage" panose="0200050304000002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8911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400">
                          <a:effectLst/>
                          <a:latin typeface="Average" panose="0200050304000002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rage"/>
                          <a:ea typeface="Calibri" panose="020F0502020204030204" pitchFamily="34" charset="0"/>
                          <a:cs typeface="Times New Roman"/>
                        </a:rPr>
                        <a:t>Diagnosis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rage" panose="0200050304000002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 = Malign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rage" panose="0200050304000002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 = Benign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5023728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444BF190-C58C-4007-BA72-A0D1256C2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68831"/>
              </p:ext>
            </p:extLst>
          </p:nvPr>
        </p:nvGraphicFramePr>
        <p:xfrm>
          <a:off x="5525508" y="3273266"/>
          <a:ext cx="4911725" cy="3195958"/>
        </p:xfrm>
        <a:graphic>
          <a:graphicData uri="http://schemas.openxmlformats.org/drawingml/2006/table">
            <a:tbl>
              <a:tblPr firstRow="1" firstCol="1" bandRow="1"/>
              <a:tblGrid>
                <a:gridCol w="225425">
                  <a:extLst>
                    <a:ext uri="{9D8B030D-6E8A-4147-A177-3AD203B41FA5}">
                      <a16:colId xmlns:a16="http://schemas.microsoft.com/office/drawing/2014/main" xmlns="" val="2840029356"/>
                    </a:ext>
                  </a:extLst>
                </a:gridCol>
                <a:gridCol w="1243330">
                  <a:extLst>
                    <a:ext uri="{9D8B030D-6E8A-4147-A177-3AD203B41FA5}">
                      <a16:colId xmlns:a16="http://schemas.microsoft.com/office/drawing/2014/main" xmlns="" val="1034767301"/>
                    </a:ext>
                  </a:extLst>
                </a:gridCol>
                <a:gridCol w="3442970">
                  <a:extLst>
                    <a:ext uri="{9D8B030D-6E8A-4147-A177-3AD203B41FA5}">
                      <a16:colId xmlns:a16="http://schemas.microsoft.com/office/drawing/2014/main" xmlns="" val="820299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400">
                          <a:effectLst/>
                          <a:latin typeface="Average" panose="0200050304000002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rage"/>
                          <a:ea typeface="Calibri" panose="020F0502020204030204" pitchFamily="34" charset="0"/>
                          <a:cs typeface="Times New Roman"/>
                        </a:rPr>
                        <a:t>Radius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rage"/>
                          <a:ea typeface="Calibri" panose="020F0502020204030204" pitchFamily="34" charset="0"/>
                          <a:cs typeface="Times New Roman"/>
                        </a:rPr>
                        <a:t>mean of distances from center to points on the perimeter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55888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400">
                          <a:effectLst/>
                          <a:latin typeface="Average" panose="0200050304000002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rage" panose="0200050304000002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Texture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rage"/>
                          <a:ea typeface="Calibri" panose="020F0502020204030204" pitchFamily="34" charset="0"/>
                          <a:cs typeface="Times New Roman"/>
                        </a:rPr>
                        <a:t>standard deviation of gray-scale values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74749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400">
                          <a:effectLst/>
                          <a:latin typeface="Average" panose="0200050304000002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rage"/>
                          <a:ea typeface="Calibri" panose="020F0502020204030204" pitchFamily="34" charset="0"/>
                          <a:cs typeface="Times New Roman"/>
                        </a:rPr>
                        <a:t>Perimeter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rage" panose="0200050304000002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37524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400">
                          <a:effectLst/>
                          <a:latin typeface="Average" panose="0200050304000002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rage"/>
                          <a:ea typeface="Calibri" panose="020F0502020204030204" pitchFamily="34" charset="0"/>
                          <a:cs typeface="Times New Roman"/>
                        </a:rPr>
                        <a:t>Area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rage" panose="0200050304000002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84621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400">
                          <a:effectLst/>
                          <a:latin typeface="Average" panose="0200050304000002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rage"/>
                          <a:ea typeface="Calibri" panose="020F0502020204030204" pitchFamily="34" charset="0"/>
                          <a:cs typeface="Times New Roman"/>
                        </a:rPr>
                        <a:t>Smoothness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rage"/>
                          <a:ea typeface="Calibri" panose="020F0502020204030204" pitchFamily="34" charset="0"/>
                          <a:cs typeface="Times New Roman"/>
                        </a:rPr>
                        <a:t>local variation in radius lengths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16760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400">
                          <a:effectLst/>
                          <a:latin typeface="Average" panose="0200050304000002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rage"/>
                          <a:ea typeface="Calibri" panose="020F0502020204030204" pitchFamily="34" charset="0"/>
                          <a:cs typeface="Times New Roman"/>
                        </a:rPr>
                        <a:t>Compactness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rage"/>
                          <a:ea typeface="Calibri" panose="020F0502020204030204" pitchFamily="34" charset="0"/>
                          <a:cs typeface="Times New Roman"/>
                        </a:rPr>
                        <a:t>perimeter^2 / area - 1.0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8483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400">
                          <a:effectLst/>
                          <a:latin typeface="Average" panose="0200050304000002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rage"/>
                          <a:ea typeface="Calibri" panose="020F0502020204030204" pitchFamily="34" charset="0"/>
                          <a:cs typeface="Times New Roman"/>
                        </a:rPr>
                        <a:t>Concavity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rage"/>
                          <a:ea typeface="Calibri" panose="020F0502020204030204" pitchFamily="34" charset="0"/>
                          <a:cs typeface="Times New Roman"/>
                        </a:rPr>
                        <a:t>severity of concave portions of the contour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07587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400">
                          <a:effectLst/>
                          <a:latin typeface="Average" panose="0200050304000002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rage"/>
                          <a:ea typeface="Calibri" panose="020F0502020204030204" pitchFamily="34" charset="0"/>
                          <a:cs typeface="Times New Roman"/>
                        </a:rPr>
                        <a:t>Concave points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rage"/>
                          <a:ea typeface="Calibri" panose="020F0502020204030204" pitchFamily="34" charset="0"/>
                          <a:cs typeface="Times New Roman"/>
                        </a:rPr>
                        <a:t>number of concave portions of the contour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836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400">
                          <a:effectLst/>
                          <a:latin typeface="Average" panose="0200050304000002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rage"/>
                          <a:ea typeface="Calibri" panose="020F0502020204030204" pitchFamily="34" charset="0"/>
                          <a:cs typeface="Times New Roman"/>
                        </a:rPr>
                        <a:t>Symmetry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rage" panose="0200050304000002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5231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400">
                          <a:effectLst/>
                          <a:latin typeface="Average" panose="0200050304000002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rage"/>
                          <a:ea typeface="Calibri" panose="020F0502020204030204" pitchFamily="34" charset="0"/>
                          <a:cs typeface="Times New Roman"/>
                        </a:rPr>
                        <a:t>Fractal Dimension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rage" panose="0200050304000002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"coastline approximation" - 1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52805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64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6FFB3-9D20-47CB-AE78-96478215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A96DBD-E31E-4109-A49B-5B6AF4517B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In order to summarize main characteristics of dataset EDA techniques are used. During the initial data analysis certain parameters were interrogated, viz.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/>
              <a:t>Presence of Outliers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/>
              <a:t>Presence of non-normal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/>
              <a:t>Association between features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/>
              <a:t>Pattern in data sets. </a:t>
            </a:r>
          </a:p>
          <a:p>
            <a:pPr marL="0" indent="0">
              <a:buNone/>
            </a:pPr>
            <a:r>
              <a:rPr lang="en-US" sz="1600"/>
              <a:t>For this several analysis techniques/tools are employed, viz. Box Plot, Histogram and Scatterplot</a:t>
            </a:r>
          </a:p>
        </p:txBody>
      </p:sp>
    </p:spTree>
    <p:extLst>
      <p:ext uri="{BB962C8B-B14F-4D97-AF65-F5344CB8AC3E}">
        <p14:creationId xmlns:p14="http://schemas.microsoft.com/office/powerpoint/2010/main" val="20330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554C09-B31F-4F56-8B48-1CE7F4C6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Value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6A782BB-6FF1-4B95-9C09-E77E6AA169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endParaRPr lang="en-US" sz="1600"/>
          </a:p>
          <a:p>
            <a:pPr lvl="0"/>
            <a:endParaRPr lang="en-US" sz="1600"/>
          </a:p>
          <a:p>
            <a:pPr lvl="0"/>
            <a:endParaRPr lang="en-US" sz="1600"/>
          </a:p>
          <a:p>
            <a:pPr lvl="0"/>
            <a:endParaRPr lang="en-US" sz="1600"/>
          </a:p>
          <a:p>
            <a:pPr lvl="0"/>
            <a:endParaRPr lang="en-US" sz="1600"/>
          </a:p>
          <a:p>
            <a:pPr lvl="0"/>
            <a:r>
              <a:rPr lang="en-US" sz="1600"/>
              <a:t>Target/dependent feature is categorical in nature with two possible outcomes</a:t>
            </a:r>
          </a:p>
          <a:p>
            <a:pPr lvl="0"/>
            <a:r>
              <a:rPr lang="en-US" sz="1600"/>
              <a:t>With 357 Benign and 212 Malign outcomes</a:t>
            </a:r>
          </a:p>
          <a:p>
            <a:pPr lvl="0"/>
            <a:r>
              <a:rPr lang="en-US" sz="1600"/>
              <a:t>Dataset has 60 to 40 ratio for outcomes, which is a balanced ratio.</a:t>
            </a:r>
          </a:p>
          <a:p>
            <a:endParaRPr lang="en-US" sz="16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392A706E-657A-463E-952B-E4A56A3D4B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2B2B07F-204E-4DFA-BAA8-5D03466561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877531" y="1703387"/>
            <a:ext cx="2331720" cy="800100"/>
          </a:xfrm>
          <a:prstGeom prst="rect">
            <a:avLst/>
          </a:prstGeom>
        </p:spPr>
      </p:pic>
      <p:pic>
        <p:nvPicPr>
          <p:cNvPr id="11" name="Picture 10" descr="C:\Users\dpsin\AppData\Local\Microsoft\Windows\INetCache\Content.MSO\724D314F.tmp">
            <a:extLst>
              <a:ext uri="{FF2B5EF4-FFF2-40B4-BE49-F238E27FC236}">
                <a16:creationId xmlns:a16="http://schemas.microsoft.com/office/drawing/2014/main" xmlns="" id="{36A2CFA7-9CB9-4EA3-A835-B25B8A7DC84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1"/>
          <a:stretch/>
        </p:blipFill>
        <p:spPr bwMode="auto">
          <a:xfrm>
            <a:off x="8676236" y="3429000"/>
            <a:ext cx="2734310" cy="1719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6180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05938-F144-4A6D-B213-20DF24F0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 Cont’d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3632E6-139B-4025-8B9E-D45FCE06A9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i="1"/>
          </a:p>
          <a:p>
            <a:pPr marL="0" indent="0">
              <a:buNone/>
            </a:pPr>
            <a:endParaRPr lang="en-US" sz="1600" i="1"/>
          </a:p>
          <a:p>
            <a:pPr marL="0" indent="0">
              <a:buNone/>
            </a:pPr>
            <a:endParaRPr lang="en-US" sz="1600" i="1"/>
          </a:p>
          <a:p>
            <a:pPr marL="0" indent="0">
              <a:buNone/>
            </a:pPr>
            <a:endParaRPr lang="en-US" sz="1600" i="1"/>
          </a:p>
          <a:p>
            <a:pPr marL="0" indent="0">
              <a:buNone/>
            </a:pPr>
            <a:endParaRPr lang="en-US" sz="1600" i="1"/>
          </a:p>
          <a:p>
            <a:pPr lvl="0"/>
            <a:r>
              <a:rPr lang="en-US" sz="1600"/>
              <a:t>Dataset comprises of 569 observations and 32 features</a:t>
            </a:r>
          </a:p>
          <a:p>
            <a:pPr lvl="0"/>
            <a:r>
              <a:rPr lang="en-US" sz="1600"/>
              <a:t>All data are in float format except for ‘id’ which is in integer format</a:t>
            </a:r>
          </a:p>
          <a:p>
            <a:r>
              <a:rPr lang="en-US" sz="1600"/>
              <a:t>No variable column has missing value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7221DD7-6D14-4BFB-A924-52B3E272F41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124" y="684213"/>
            <a:ext cx="3202389" cy="54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8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BA5819DA-C52E-4307-B0C1-DEB65631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356"/>
          </a:xfrm>
        </p:spPr>
        <p:txBody>
          <a:bodyPr/>
          <a:lstStyle/>
          <a:p>
            <a:r>
              <a:rPr lang="en-US"/>
              <a:t>EDA Cont’d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49FD2F7-C597-483A-ADA0-2499AAF51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600"/>
              <a:t>Mean value for all features is greater than median value (50%)</a:t>
            </a:r>
          </a:p>
          <a:p>
            <a:pPr lvl="0"/>
            <a:r>
              <a:rPr lang="en-US" sz="1600"/>
              <a:t>Noticeable difference between 75% and max value for all features, this indicates presence of outliers in data set.</a:t>
            </a:r>
          </a:p>
          <a:p>
            <a:pPr marL="0" lvl="0" indent="0">
              <a:buNone/>
            </a:pPr>
            <a:endParaRPr lang="en-US" sz="1600"/>
          </a:p>
          <a:p>
            <a:endParaRPr lang="en-US" sz="16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6E525FA-1D14-4393-A7CE-C2B1BD8BC7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172" y="2740385"/>
            <a:ext cx="6891655" cy="25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1060</Words>
  <Application>Microsoft Office PowerPoint</Application>
  <PresentationFormat>Widescreen</PresentationFormat>
  <Paragraphs>283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Average</vt:lpstr>
      <vt:lpstr>Calibri</vt:lpstr>
      <vt:lpstr>Consolas</vt:lpstr>
      <vt:lpstr>Raleway</vt:lpstr>
      <vt:lpstr>Times New Roman</vt:lpstr>
      <vt:lpstr>Office Theme</vt:lpstr>
      <vt:lpstr>Custom Design</vt:lpstr>
      <vt:lpstr>“Breast Cancer Prediction” using Machine Learning models</vt:lpstr>
      <vt:lpstr>Contents</vt:lpstr>
      <vt:lpstr>Methodology</vt:lpstr>
      <vt:lpstr>Problem Statement</vt:lpstr>
      <vt:lpstr>Dataset Description</vt:lpstr>
      <vt:lpstr>Exploratory Data Analysis</vt:lpstr>
      <vt:lpstr>Target Value Analysis</vt:lpstr>
      <vt:lpstr>EDA Cont’d</vt:lpstr>
      <vt:lpstr>EDA Cont’d</vt:lpstr>
      <vt:lpstr>EDA Cont’d</vt:lpstr>
      <vt:lpstr>Feature Selection</vt:lpstr>
      <vt:lpstr>Principal Component Analysis</vt:lpstr>
      <vt:lpstr>Modelling</vt:lpstr>
      <vt:lpstr>Random Forest</vt:lpstr>
      <vt:lpstr>Random Forest (Cont’d)</vt:lpstr>
      <vt:lpstr>Random Forest (Cont’d) </vt:lpstr>
      <vt:lpstr>KNN Classifier </vt:lpstr>
      <vt:lpstr>KNN Classifier (Cont’d)</vt:lpstr>
      <vt:lpstr>KNN Classifier (Cont’d)</vt:lpstr>
      <vt:lpstr>KNN Classifier (Cont’d)</vt:lpstr>
      <vt:lpstr>KNN Classifier (Cont’d)</vt:lpstr>
      <vt:lpstr>SVM Classifier</vt:lpstr>
      <vt:lpstr>SVM Classifier (Cont’d)</vt:lpstr>
      <vt:lpstr>SVM Classifier (Cont’d)</vt:lpstr>
      <vt:lpstr>SVM Classifier (Cont’d)</vt:lpstr>
      <vt:lpstr>SVM Classifier (Cont’d)</vt:lpstr>
      <vt:lpstr>SVM Classifier (Cont’d)</vt:lpstr>
      <vt:lpstr>Model Evaluation</vt:lpstr>
      <vt:lpstr>Results And 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 Singh</dc:creator>
  <cp:lastModifiedBy>MANDEEP SINGH</cp:lastModifiedBy>
  <cp:revision>38</cp:revision>
  <dcterms:created xsi:type="dcterms:W3CDTF">2020-04-08T03:21:18Z</dcterms:created>
  <dcterms:modified xsi:type="dcterms:W3CDTF">2020-04-09T23:18:56Z</dcterms:modified>
</cp:coreProperties>
</file>