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fb19ddee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fb19ddee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fb19ddee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fb19ddee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fb19ddee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4fb19ddee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fb19ddee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fb19ddee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fb19ddee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fb19ddee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fb19ddee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fb19ddee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fb19ddee9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fb19ddee9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fb19ddee9_0_4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fb19ddee9_0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fb19ddee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fb19ddee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fb19ddee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fb19ddee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fb19ddee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fb19ddee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7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Carbon Emissions Through </a:t>
            </a:r>
            <a:r>
              <a:rPr lang="en">
                <a:solidFill>
                  <a:srgbClr val="FF0000"/>
                </a:solidFill>
              </a:rPr>
              <a:t>Community</a:t>
            </a:r>
            <a:r>
              <a:rPr lang="en"/>
              <a:t>-</a:t>
            </a:r>
            <a:r>
              <a:rPr lang="en">
                <a:solidFill>
                  <a:srgbClr val="FF0000"/>
                </a:solidFill>
              </a:rPr>
              <a:t>Based</a:t>
            </a:r>
            <a:r>
              <a:rPr lang="en"/>
              <a:t> Delivery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902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</a:t>
            </a:r>
            <a:r>
              <a:rPr lang="en"/>
              <a:t>V</a:t>
            </a:r>
            <a:r>
              <a:rPr lang="en">
                <a:solidFill>
                  <a:srgbClr val="FF0000"/>
                </a:solidFill>
              </a:rPr>
              <a:t>e</a:t>
            </a:r>
            <a:r>
              <a:rPr lang="en"/>
              <a:t>ctor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r>
              <a:rPr lang="en">
                <a:solidFill>
                  <a:srgbClr val="FF0000"/>
                </a:solidFill>
              </a:rPr>
              <a:t>e</a:t>
            </a:r>
            <a:r>
              <a:rPr lang="en"/>
              <a:t>fits</a:t>
            </a:r>
            <a:endParaRPr/>
          </a:p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Environmental Impact: Reduced </a:t>
            </a:r>
            <a:r>
              <a:rPr lang="en">
                <a:solidFill>
                  <a:srgbClr val="FF0000"/>
                </a:solidFill>
              </a:rPr>
              <a:t>carbon emissions </a:t>
            </a:r>
            <a:r>
              <a:rPr lang="en"/>
              <a:t>with fewer trips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Savings: Cashback and loyalty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Convenience: </a:t>
            </a:r>
            <a:r>
              <a:rPr lang="en">
                <a:solidFill>
                  <a:srgbClr val="FF0000"/>
                </a:solidFill>
              </a:rPr>
              <a:t>Fewer missed deliveries</a:t>
            </a:r>
            <a:r>
              <a:rPr lang="en"/>
              <a:t> and flexible slots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Community Building</a:t>
            </a:r>
            <a:r>
              <a:rPr lang="en"/>
              <a:t>: Foster connections within neighborhoods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</a:t>
            </a:r>
            <a:r>
              <a:rPr lang="en">
                <a:solidFill>
                  <a:srgbClr val="FF0000"/>
                </a:solidFill>
              </a:rPr>
              <a:t>map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Phase 1: MVP launch in selected areas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Phase 2: Integration with Picnic's current </a:t>
            </a:r>
            <a:r>
              <a:rPr lang="en">
                <a:solidFill>
                  <a:srgbClr val="FF0000"/>
                </a:solidFill>
              </a:rPr>
              <a:t>delivery system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Phase 3: </a:t>
            </a:r>
            <a:r>
              <a:rPr lang="en">
                <a:solidFill>
                  <a:srgbClr val="FF0000"/>
                </a:solidFill>
              </a:rPr>
              <a:t>Expand</a:t>
            </a:r>
            <a:r>
              <a:rPr lang="en"/>
              <a:t> to include vendor-side batching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Phase 4: Adding Gamification. A point based system for saving </a:t>
            </a:r>
            <a:r>
              <a:rPr lang="en">
                <a:solidFill>
                  <a:srgbClr val="FF0000"/>
                </a:solidFill>
              </a:rPr>
              <a:t>carbon </a:t>
            </a:r>
            <a:r>
              <a:rPr lang="en">
                <a:solidFill>
                  <a:srgbClr val="FF0000"/>
                </a:solidFill>
              </a:rPr>
              <a:t>emissions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</a:t>
            </a:r>
            <a:endParaRPr/>
          </a:p>
        </p:txBody>
      </p:sp>
      <p:sp>
        <p:nvSpPr>
          <p:cNvPr id="118" name="Google Shape;118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Q</a:t>
            </a:r>
            <a:r>
              <a:rPr lang="en">
                <a:solidFill>
                  <a:schemeClr val="dk1"/>
                </a:solidFill>
              </a:rPr>
              <a:t>&amp;</a:t>
            </a:r>
            <a:r>
              <a:rPr lang="en">
                <a:solidFill>
                  <a:srgbClr val="FF0000"/>
                </a:solidFill>
              </a:rPr>
              <a:t>A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rgbClr val="FF0000"/>
                </a:solidFill>
              </a:rPr>
              <a:t>Problem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</a:t>
            </a:r>
            <a:r>
              <a:rPr lang="en">
                <a:solidFill>
                  <a:srgbClr val="FF0000"/>
                </a:solidFill>
              </a:rPr>
              <a:t>carbon footprint </a:t>
            </a:r>
            <a:r>
              <a:rPr lang="en"/>
              <a:t>awareness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Individual grocery deliveries </a:t>
            </a:r>
            <a:r>
              <a:rPr lang="en">
                <a:solidFill>
                  <a:srgbClr val="FF0000"/>
                </a:solidFill>
              </a:rPr>
              <a:t>= </a:t>
            </a:r>
            <a:r>
              <a:rPr lang="en"/>
              <a:t>high carbon emissions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</a:t>
            </a:r>
            <a:r>
              <a:rPr lang="en">
                <a:solidFill>
                  <a:srgbClr val="FF0000"/>
                </a:solidFill>
              </a:rPr>
              <a:t>u</a:t>
            </a:r>
            <a:r>
              <a:rPr lang="en"/>
              <a:t>tion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550" y="1017725"/>
            <a:ext cx="7795750" cy="406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</a:t>
            </a:r>
            <a:r>
              <a:rPr lang="en">
                <a:solidFill>
                  <a:srgbClr val="FF0000"/>
                </a:solidFill>
              </a:rPr>
              <a:t>works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Prompt: Users are asked if they want to join the </a:t>
            </a:r>
            <a:r>
              <a:rPr lang="en">
                <a:solidFill>
                  <a:srgbClr val="FF0000"/>
                </a:solidFill>
              </a:rPr>
              <a:t>community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Voting: Users choose preferred delivery slots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 &amp; Checkout: Users order individually but checkout under the selected slot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Delivery: Orders are bundled and </a:t>
            </a:r>
            <a:r>
              <a:rPr lang="en">
                <a:solidFill>
                  <a:srgbClr val="FF0000"/>
                </a:solidFill>
              </a:rPr>
              <a:t>delivered efficiently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950" y="152400"/>
            <a:ext cx="751026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750" y="59075"/>
            <a:ext cx="4936922" cy="508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2613825" y="1938325"/>
            <a:ext cx="3784500" cy="11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</a:t>
            </a:r>
            <a:r>
              <a:rPr lang="en" sz="4000">
                <a:solidFill>
                  <a:srgbClr val="FF0000"/>
                </a:solidFill>
              </a:rPr>
              <a:t>e</a:t>
            </a:r>
            <a:r>
              <a:rPr lang="en" sz="4000"/>
              <a:t>m</a:t>
            </a:r>
            <a:r>
              <a:rPr lang="en" sz="4000">
                <a:solidFill>
                  <a:srgbClr val="FF0000"/>
                </a:solidFill>
              </a:rPr>
              <a:t>o</a:t>
            </a:r>
            <a:endParaRPr sz="4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 </a:t>
            </a:r>
            <a:r>
              <a:rPr lang="en">
                <a:solidFill>
                  <a:srgbClr val="FF0000"/>
                </a:solidFill>
              </a:rPr>
              <a:t>overview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MERN Stack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AI/ML (Future Scope): Predictive grouping and slot recommendations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</a:t>
            </a:r>
            <a:r>
              <a:rPr lang="en">
                <a:solidFill>
                  <a:srgbClr val="FF0000"/>
                </a:solidFill>
              </a:rPr>
              <a:t>a</a:t>
            </a:r>
            <a:r>
              <a:rPr lang="en"/>
              <a:t>tures</a:t>
            </a:r>
            <a:endParaRPr/>
          </a:p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Community Initialization: Based on </a:t>
            </a:r>
            <a:r>
              <a:rPr lang="en">
                <a:solidFill>
                  <a:srgbClr val="FF0000"/>
                </a:solidFill>
              </a:rPr>
              <a:t>user proximity</a:t>
            </a:r>
            <a:r>
              <a:rPr lang="en"/>
              <a:t> and shared interest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Voting Mechanism: Users vote for preferred time slots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Address Selection</a:t>
            </a:r>
            <a:r>
              <a:rPr lang="en"/>
              <a:t>: Choose between home or proxy delivery points within the community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Messaging: </a:t>
            </a:r>
            <a:r>
              <a:rPr lang="en">
                <a:solidFill>
                  <a:srgbClr val="FF0000"/>
                </a:solidFill>
              </a:rPr>
              <a:t>Chat with neighbors</a:t>
            </a:r>
            <a:r>
              <a:rPr lang="en"/>
              <a:t> for coordination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Incentives</a:t>
            </a:r>
            <a:r>
              <a:rPr lang="en"/>
              <a:t>: Earn points/cashbacks for group ordering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