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5" r:id="rId3"/>
    <p:sldId id="257" r:id="rId4"/>
    <p:sldId id="263" r:id="rId5"/>
    <p:sldId id="258" r:id="rId6"/>
    <p:sldId id="264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25E18-1ADD-AE5C-3276-BB7E55B87A05}" v="37" dt="2020-07-13T15:49:46.338"/>
    <p1510:client id="{6EE0AB5D-6759-4676-9253-CDE67BB585EB}" v="54" dt="2020-07-12T23:37:39.144"/>
    <p1510:client id="{81E4968A-11C7-E8E4-EF09-BE1041E64E91}" v="372" dt="2020-07-13T03:30:23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3" autoAdjust="0"/>
    <p:restoredTop sz="94660"/>
  </p:normalViewPr>
  <p:slideViewPr>
    <p:cSldViewPr snapToGrid="0">
      <p:cViewPr>
        <p:scale>
          <a:sx n="80" d="100"/>
          <a:sy n="80" d="100"/>
        </p:scale>
        <p:origin x="-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3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2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1">
            <a:extLst>
              <a:ext uri="{FF2B5EF4-FFF2-40B4-BE49-F238E27FC236}">
                <a16:creationId xmlns:a16="http://schemas.microsoft.com/office/drawing/2014/main" xmlns="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xmlns="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xmlns="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xmlns="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xmlns="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xmlns="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xmlns="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xmlns="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xmlns="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xmlns="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xmlns="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xmlns="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xmlns="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xmlns="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xmlns="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xmlns="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xmlns="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xmlns="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xmlns="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xmlns="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cs typeface="Calibri Light"/>
              </a:rPr>
              <a:t>Car Rentals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24" name="Freeform: Shape 32">
            <a:extLst>
              <a:ext uri="{FF2B5EF4-FFF2-40B4-BE49-F238E27FC236}">
                <a16:creationId xmlns:a16="http://schemas.microsoft.com/office/drawing/2014/main" xmlns="" id="{A7795DFA-888F-47E2-B44E-DE1D3B3E4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FF2F00"/>
                </a:solidFill>
                <a:cs typeface="Calibri"/>
              </a:rPr>
              <a:t>WEBSITE</a:t>
            </a:r>
            <a:endParaRPr lang="en-US" sz="3200" dirty="0">
              <a:solidFill>
                <a:srgbClr val="FF2F00"/>
              </a:solidFill>
            </a:endParaRPr>
          </a:p>
        </p:txBody>
      </p:sp>
      <p:pic>
        <p:nvPicPr>
          <p:cNvPr id="125" name="Graphic 6" descr="Taxi">
            <a:extLst>
              <a:ext uri="{FF2B5EF4-FFF2-40B4-BE49-F238E27FC236}">
                <a16:creationId xmlns:a16="http://schemas.microsoft.com/office/drawing/2014/main" xmlns="" id="{4DCCB25D-32F2-4144-A4B3-60375C2B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68223" y="626940"/>
            <a:ext cx="386454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914980"/>
            <a:ext cx="7332543" cy="50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5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CARS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1" y="763995"/>
            <a:ext cx="7359402" cy="46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CARS DETAILS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926857"/>
            <a:ext cx="7539037" cy="47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BOOKING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55" y="495943"/>
            <a:ext cx="7243764" cy="477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7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BOOKING CONFIRMATION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1" y="736851"/>
            <a:ext cx="7407186" cy="508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6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It is a website for taking a </a:t>
            </a:r>
            <a:r>
              <a:rPr lang="en-IN" dirty="0" smtClean="0"/>
              <a:t>dream car </a:t>
            </a:r>
            <a:r>
              <a:rPr lang="en-IN" dirty="0"/>
              <a:t>on rent. The website is named as “CAR RENTALS” in this website customer can book </a:t>
            </a:r>
            <a:r>
              <a:rPr lang="en-IN" dirty="0" smtClean="0"/>
              <a:t>their dream </a:t>
            </a:r>
            <a:r>
              <a:rPr lang="en-IN" dirty="0"/>
              <a:t>car on rent. To book a car customer needs to register themselves and login into their account. It is mandatory to have a valid driving licence to register themselves into the website. The rate of cars is per hours in the website</a:t>
            </a:r>
            <a:r>
              <a:rPr lang="en-IN" dirty="0" smtClean="0"/>
              <a:t>.</a:t>
            </a:r>
          </a:p>
          <a:p>
            <a:r>
              <a:rPr lang="en-IN" dirty="0"/>
              <a:t>This website helps our customer to fulfil their dreams and on the other side they don’t have to spend a lot of money for fulfilling their dreams.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7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B45F9-CEF7-4AEE-BACD-944C193F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36" y="2470068"/>
            <a:ext cx="3668284" cy="23275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+mj-lt"/>
                <a:cs typeface="+mj-lt"/>
              </a:rPr>
              <a:t>Benefits for the customer.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2CF84-C470-4C7F-BE26-8D9B3AF9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466" y="-145719"/>
            <a:ext cx="7144513" cy="7146431"/>
          </a:xfrm>
        </p:spPr>
        <p:txBody>
          <a:bodyPr>
            <a:normAutofit/>
          </a:bodyPr>
          <a:lstStyle/>
          <a:p>
            <a:r>
              <a:rPr lang="en-IN" dirty="0" smtClean="0"/>
              <a:t>Drive dream car without buying.</a:t>
            </a:r>
          </a:p>
          <a:p>
            <a:r>
              <a:rPr lang="en-IN" dirty="0" smtClean="0"/>
              <a:t>Book according to a budget.</a:t>
            </a:r>
          </a:p>
          <a:p>
            <a:r>
              <a:rPr lang="en-IN" dirty="0" smtClean="0"/>
              <a:t>Book any car virtually.</a:t>
            </a:r>
          </a:p>
          <a:p>
            <a:r>
              <a:rPr lang="en-IN" dirty="0" smtClean="0"/>
              <a:t>Proper sanity and their safety will be our most priority.</a:t>
            </a:r>
          </a:p>
        </p:txBody>
      </p:sp>
    </p:spTree>
    <p:extLst>
      <p:ext uri="{BB962C8B-B14F-4D97-AF65-F5344CB8AC3E}">
        <p14:creationId xmlns:p14="http://schemas.microsoft.com/office/powerpoint/2010/main" val="1094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DEB62-5E11-4419-AF07-209368A0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13" y="2647150"/>
            <a:ext cx="4088450" cy="1881348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+mj-lt"/>
                <a:cs typeface="+mj-lt"/>
              </a:rPr>
              <a:t>Benefits </a:t>
            </a:r>
            <a:r>
              <a:rPr lang="en-US" dirty="0">
                <a:ea typeface="+mj-lt"/>
                <a:cs typeface="+mj-lt"/>
              </a:rPr>
              <a:t>for the customer.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1A553-12DA-480A-AA37-81E70C83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92" y="803186"/>
            <a:ext cx="6281873" cy="5737452"/>
          </a:xfrm>
        </p:spPr>
        <p:txBody>
          <a:bodyPr>
            <a:normAutofit/>
          </a:bodyPr>
          <a:lstStyle/>
          <a:p>
            <a:r>
              <a:rPr lang="en-IN" dirty="0"/>
              <a:t>The payment process will be transparent.</a:t>
            </a:r>
          </a:p>
          <a:p>
            <a:r>
              <a:rPr lang="en-IN" dirty="0" smtClean="0"/>
              <a:t>Pre-inspection carried out.</a:t>
            </a:r>
          </a:p>
          <a:p>
            <a:r>
              <a:rPr lang="en-IN" dirty="0" smtClean="0"/>
              <a:t>Customer support.</a:t>
            </a:r>
          </a:p>
          <a:p>
            <a:r>
              <a:rPr lang="en-IN" dirty="0" smtClean="0"/>
              <a:t>Exclusive offers frequently.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6F238-2E68-4DFF-86FD-FBD97B94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37" y="2076755"/>
            <a:ext cx="4649168" cy="2312668"/>
          </a:xfrm>
        </p:spPr>
        <p:txBody>
          <a:bodyPr>
            <a:normAutofit/>
          </a:bodyPr>
          <a:lstStyle/>
          <a:p>
            <a:r>
              <a:rPr lang="en-US" dirty="0" smtClean="0"/>
              <a:t>Benefits for owner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3A6AA-70CA-4C86-AEE5-B30244FD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409" y="228092"/>
            <a:ext cx="6871344" cy="6513829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Online availability  amid pandemic</a:t>
            </a:r>
          </a:p>
          <a:p>
            <a:r>
              <a:rPr lang="en-US" dirty="0" smtClean="0">
                <a:ea typeface="+mn-lt"/>
                <a:cs typeface="+mn-lt"/>
              </a:rPr>
              <a:t>People surfing more in modern era.</a:t>
            </a:r>
          </a:p>
          <a:p>
            <a:r>
              <a:rPr lang="en-US" dirty="0" smtClean="0">
                <a:ea typeface="+mn-lt"/>
                <a:cs typeface="+mn-lt"/>
              </a:rPr>
              <a:t>Research shows upward trend in sales.</a:t>
            </a:r>
          </a:p>
        </p:txBody>
      </p:sp>
    </p:spTree>
    <p:extLst>
      <p:ext uri="{BB962C8B-B14F-4D97-AF65-F5344CB8AC3E}">
        <p14:creationId xmlns:p14="http://schemas.microsoft.com/office/powerpoint/2010/main" val="327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/>
              <a:t>Benefits for owner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6514D-F994-4577-8BCE-6F9E95E1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 smtClean="0"/>
              <a:t>Competition in the market.</a:t>
            </a:r>
            <a:endParaRPr lang="en-US" dirty="0"/>
          </a:p>
          <a:p>
            <a:r>
              <a:rPr lang="en-US" dirty="0" smtClean="0"/>
              <a:t>Easy management.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asy tracking of customers.</a:t>
            </a:r>
          </a:p>
          <a:p>
            <a:r>
              <a:rPr lang="en-US" dirty="0" smtClean="0"/>
              <a:t>Passive income from 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BOOK CAR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114424"/>
            <a:ext cx="7407333" cy="4949825"/>
          </a:xfrm>
        </p:spPr>
      </p:pic>
    </p:spTree>
    <p:extLst>
      <p:ext uri="{BB962C8B-B14F-4D97-AF65-F5344CB8AC3E}">
        <p14:creationId xmlns:p14="http://schemas.microsoft.com/office/powerpoint/2010/main" val="348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F690-84A4-47CD-A14D-9FA77501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105510"/>
            <a:ext cx="4375997" cy="2456442"/>
          </a:xfrm>
        </p:spPr>
        <p:txBody>
          <a:bodyPr>
            <a:norm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879356"/>
            <a:ext cx="7104061" cy="5184894"/>
          </a:xfrm>
        </p:spPr>
      </p:pic>
    </p:spTree>
    <p:extLst>
      <p:ext uri="{BB962C8B-B14F-4D97-AF65-F5344CB8AC3E}">
        <p14:creationId xmlns:p14="http://schemas.microsoft.com/office/powerpoint/2010/main" val="339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134</TotalTime>
  <Words>219</Words>
  <Application>Microsoft Office PowerPoint</Application>
  <PresentationFormat>Custom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Atlas</vt:lpstr>
      <vt:lpstr>Car Rentals</vt:lpstr>
      <vt:lpstr>INTRODUCTION</vt:lpstr>
      <vt:lpstr>Benefits for the customer.</vt:lpstr>
      <vt:lpstr>Benefits for the customer.</vt:lpstr>
      <vt:lpstr>Benefits for owner</vt:lpstr>
      <vt:lpstr>Benefits for owner</vt:lpstr>
      <vt:lpstr>STEPS TO BOOK CAR</vt:lpstr>
      <vt:lpstr>REGISTRATION</vt:lpstr>
      <vt:lpstr>LOGIN</vt:lpstr>
      <vt:lpstr>HOME</vt:lpstr>
      <vt:lpstr>CARS</vt:lpstr>
      <vt:lpstr>CARS DETAILS</vt:lpstr>
      <vt:lpstr>BOOKING</vt:lpstr>
      <vt:lpstr>BOOKING CONFIRMATION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HARSH</cp:lastModifiedBy>
  <cp:revision>225</cp:revision>
  <dcterms:created xsi:type="dcterms:W3CDTF">2020-07-12T23:21:24Z</dcterms:created>
  <dcterms:modified xsi:type="dcterms:W3CDTF">2020-12-03T02:15:21Z</dcterms:modified>
</cp:coreProperties>
</file>