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11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7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8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172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16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71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5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28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4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53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8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688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Metal tic-tac-toe game pieces">
            <a:extLst>
              <a:ext uri="{FF2B5EF4-FFF2-40B4-BE49-F238E27FC236}">
                <a16:creationId xmlns:a16="http://schemas.microsoft.com/office/drawing/2014/main" id="{7DBC0294-5BAE-9E3B-3B92-CF30506302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239" b="5761"/>
          <a:stretch/>
        </p:blipFill>
        <p:spPr>
          <a:xfrm>
            <a:off x="20" y="-1"/>
            <a:ext cx="12191979" cy="68580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29223"/>
                </a:lnTo>
                <a:lnTo>
                  <a:pt x="11953979" y="541759"/>
                </a:lnTo>
                <a:cubicBezTo>
                  <a:pt x="11205478" y="591203"/>
                  <a:pt x="10431054" y="699982"/>
                  <a:pt x="9651089" y="827627"/>
                </a:cubicBezTo>
                <a:cubicBezTo>
                  <a:pt x="7233991" y="1222984"/>
                  <a:pt x="6590499" y="2476708"/>
                  <a:pt x="6133345" y="3948664"/>
                </a:cubicBezTo>
                <a:cubicBezTo>
                  <a:pt x="5827390" y="4934281"/>
                  <a:pt x="5572190" y="5830059"/>
                  <a:pt x="6876220" y="6551721"/>
                </a:cubicBezTo>
                <a:cubicBezTo>
                  <a:pt x="7059065" y="6652933"/>
                  <a:pt x="7253882" y="6741181"/>
                  <a:pt x="7457481" y="6819371"/>
                </a:cubicBezTo>
                <a:lnTo>
                  <a:pt x="756387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11727"/>
            <a:ext cx="6130391" cy="6546274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BF7A0F4-336A-4B1B-963E-7D5183390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0" y="4571999"/>
            <a:ext cx="3810000" cy="1524000"/>
          </a:xfrm>
        </p:spPr>
        <p:txBody>
          <a:bodyPr anchor="b">
            <a:normAutofit/>
          </a:bodyPr>
          <a:lstStyle/>
          <a:p>
            <a:pPr algn="l"/>
            <a:r>
              <a:rPr lang="de-CH" dirty="0"/>
              <a:t>Bindestriche?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CCF65F-EC2C-442B-9EAE-E5D785DA0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0" y="2299787"/>
            <a:ext cx="3810000" cy="2286000"/>
          </a:xfrm>
        </p:spPr>
        <p:txBody>
          <a:bodyPr>
            <a:normAutofit/>
          </a:bodyPr>
          <a:lstStyle/>
          <a:p>
            <a:pPr algn="l"/>
            <a:r>
              <a:rPr lang="de-CH" sz="4400" dirty="0"/>
              <a:t>Tic-</a:t>
            </a:r>
            <a:r>
              <a:rPr lang="de-CH" sz="4400" dirty="0" err="1"/>
              <a:t>Tac</a:t>
            </a:r>
            <a:r>
              <a:rPr lang="de-CH" sz="4400" dirty="0"/>
              <a:t>-Toe</a:t>
            </a:r>
          </a:p>
        </p:txBody>
      </p:sp>
    </p:spTree>
    <p:extLst>
      <p:ext uri="{BB962C8B-B14F-4D97-AF65-F5344CB8AC3E}">
        <p14:creationId xmlns:p14="http://schemas.microsoft.com/office/powerpoint/2010/main" val="173986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E9B86C0-FDA1-4FEB-807F-B6CA59CE8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17019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5B5F45-E7E4-4FF5-BB6B-7878236CF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9"/>
            <a:ext cx="5334000" cy="4078357"/>
          </a:xfrm>
        </p:spPr>
        <p:txBody>
          <a:bodyPr>
            <a:normAutofit/>
          </a:bodyPr>
          <a:lstStyle/>
          <a:p>
            <a:r>
              <a:rPr lang="de-CH" sz="6600" dirty="0"/>
              <a:t>Vorstellung</a:t>
            </a:r>
          </a:p>
        </p:txBody>
      </p:sp>
    </p:spTree>
    <p:extLst>
      <p:ext uri="{BB962C8B-B14F-4D97-AF65-F5344CB8AC3E}">
        <p14:creationId xmlns:p14="http://schemas.microsoft.com/office/powerpoint/2010/main" val="2480419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CB5E6B-5F25-4A15-8B89-B1E62187F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Technologie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7D3349-0AA1-408B-8233-9F80C935F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.NET Core 5.0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30256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15E4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BD8B1E7-EF0A-4118-A804-D7F559784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23849"/>
            <a:ext cx="6130391" cy="6534151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926667D-3231-416A-8D0D-B4DF5EE89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0" y="2299787"/>
            <a:ext cx="3810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CH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Komponenten</a:t>
            </a:r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12152EAC-B424-4BDB-9FDA-E9FE12641E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87" y="399134"/>
            <a:ext cx="6017528" cy="3695909"/>
          </a:xfrm>
        </p:spPr>
      </p:pic>
    </p:spTree>
    <p:extLst>
      <p:ext uri="{BB962C8B-B14F-4D97-AF65-F5344CB8AC3E}">
        <p14:creationId xmlns:p14="http://schemas.microsoft.com/office/powerpoint/2010/main" val="2549439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6E11967-57E2-416C-8514-05C9371BF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1396" y="152400"/>
            <a:ext cx="4572000" cy="17931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Restrospektive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6F40B8-157F-4CBB-8DB5-4B0ADC62A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548647"/>
            <a:ext cx="4572000" cy="354735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kern="1200" dirty="0" err="1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Mit</a:t>
            </a:r>
            <a:r>
              <a:rPr lang="en-US" sz="2400" kern="1200" dirty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allen</a:t>
            </a:r>
            <a:r>
              <a:rPr lang="en-US" sz="2400" kern="1200" dirty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angucken</a:t>
            </a:r>
            <a:endParaRPr lang="en-US" sz="2400" kern="1200" dirty="0">
              <a:solidFill>
                <a:schemeClr val="tx1">
                  <a:alpha val="7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6958E70-80C5-4642-B5AC-ACDBCB130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040564"/>
            <a:ext cx="4337539" cy="5817436"/>
          </a:xfrm>
          <a:custGeom>
            <a:avLst/>
            <a:gdLst>
              <a:gd name="connsiteX0" fmla="*/ 1162193 w 4337539"/>
              <a:gd name="connsiteY0" fmla="*/ 710 h 5817436"/>
              <a:gd name="connsiteX1" fmla="*/ 1585945 w 4337539"/>
              <a:gd name="connsiteY1" fmla="*/ 47742 h 5817436"/>
              <a:gd name="connsiteX2" fmla="*/ 2955874 w 4337539"/>
              <a:gd name="connsiteY2" fmla="*/ 845238 h 5817436"/>
              <a:gd name="connsiteX3" fmla="*/ 3985793 w 4337539"/>
              <a:gd name="connsiteY3" fmla="*/ 2263621 h 5817436"/>
              <a:gd name="connsiteX4" fmla="*/ 3471030 w 4337539"/>
              <a:gd name="connsiteY4" fmla="*/ 5609583 h 5817436"/>
              <a:gd name="connsiteX5" fmla="*/ 3330983 w 4337539"/>
              <a:gd name="connsiteY5" fmla="*/ 5817436 h 5817436"/>
              <a:gd name="connsiteX6" fmla="*/ 0 w 4337539"/>
              <a:gd name="connsiteY6" fmla="*/ 5817436 h 5817436"/>
              <a:gd name="connsiteX7" fmla="*/ 0 w 4337539"/>
              <a:gd name="connsiteY7" fmla="*/ 181400 h 5817436"/>
              <a:gd name="connsiteX8" fmla="*/ 365311 w 4337539"/>
              <a:gd name="connsiteY8" fmla="*/ 94304 h 5817436"/>
              <a:gd name="connsiteX9" fmla="*/ 1162193 w 4337539"/>
              <a:gd name="connsiteY9" fmla="*/ 710 h 5817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37539" h="5817436">
                <a:moveTo>
                  <a:pt x="1162193" y="710"/>
                </a:moveTo>
                <a:cubicBezTo>
                  <a:pt x="1309881" y="4175"/>
                  <a:pt x="1450916" y="20264"/>
                  <a:pt x="1585945" y="47742"/>
                </a:cubicBezTo>
                <a:cubicBezTo>
                  <a:pt x="2125847" y="157580"/>
                  <a:pt x="2569194" y="449669"/>
                  <a:pt x="2955874" y="845238"/>
                </a:cubicBezTo>
                <a:cubicBezTo>
                  <a:pt x="3342552" y="1240809"/>
                  <a:pt x="3672563" y="1739861"/>
                  <a:pt x="3985793" y="2263621"/>
                </a:cubicBezTo>
                <a:cubicBezTo>
                  <a:pt x="4713945" y="3480830"/>
                  <a:pt x="4197469" y="4515211"/>
                  <a:pt x="3471030" y="5609583"/>
                </a:cubicBezTo>
                <a:lnTo>
                  <a:pt x="3330983" y="5817436"/>
                </a:lnTo>
                <a:lnTo>
                  <a:pt x="0" y="5817436"/>
                </a:lnTo>
                <a:lnTo>
                  <a:pt x="0" y="181400"/>
                </a:lnTo>
                <a:lnTo>
                  <a:pt x="365311" y="94304"/>
                </a:lnTo>
                <a:cubicBezTo>
                  <a:pt x="651420" y="24227"/>
                  <a:pt x="916047" y="-5064"/>
                  <a:pt x="1162193" y="71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DC8DFAE-D351-4C9E-B50E-9D4155404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17358">
            <a:off x="-804994" y="946220"/>
            <a:ext cx="5867664" cy="5317986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  <a:gd name="connsiteX0" fmla="*/ 0 w 1085312"/>
              <a:gd name="connsiteY0" fmla="*/ 0 h 2441440"/>
              <a:gd name="connsiteX1" fmla="*/ 53089 w 1085312"/>
              <a:gd name="connsiteY1" fmla="*/ 4542 h 2441440"/>
              <a:gd name="connsiteX2" fmla="*/ 790077 w 1085312"/>
              <a:gd name="connsiteY2" fmla="*/ 872756 h 2441440"/>
              <a:gd name="connsiteX3" fmla="*/ 1085252 w 1085312"/>
              <a:gd name="connsiteY3" fmla="*/ 1943649 h 2441440"/>
              <a:gd name="connsiteX4" fmla="*/ 1064832 w 1085312"/>
              <a:gd name="connsiteY4" fmla="*/ 2198094 h 2441440"/>
              <a:gd name="connsiteX5" fmla="*/ 1043734 w 1085312"/>
              <a:gd name="connsiteY5" fmla="*/ 2315675 h 2441440"/>
              <a:gd name="connsiteX6" fmla="*/ 59456 w 1085312"/>
              <a:gd name="connsiteY6" fmla="*/ 2441440 h 2441440"/>
              <a:gd name="connsiteX0" fmla="*/ 0 w 1085312"/>
              <a:gd name="connsiteY0" fmla="*/ 0 h 2315675"/>
              <a:gd name="connsiteX1" fmla="*/ 53089 w 1085312"/>
              <a:gd name="connsiteY1" fmla="*/ 4542 h 2315675"/>
              <a:gd name="connsiteX2" fmla="*/ 790077 w 1085312"/>
              <a:gd name="connsiteY2" fmla="*/ 872756 h 2315675"/>
              <a:gd name="connsiteX3" fmla="*/ 1085252 w 1085312"/>
              <a:gd name="connsiteY3" fmla="*/ 1943649 h 2315675"/>
              <a:gd name="connsiteX4" fmla="*/ 1064832 w 1085312"/>
              <a:gd name="connsiteY4" fmla="*/ 2198094 h 2315675"/>
              <a:gd name="connsiteX5" fmla="*/ 1043734 w 1085312"/>
              <a:gd name="connsiteY5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5312" h="2315675">
                <a:moveTo>
                  <a:pt x="0" y="0"/>
                </a:move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080837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AE2E2D-B28D-4DF7-BE52-A6E9B15DB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tictactoe.mandelbulber.ch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0572931-961B-4A48-8B38-E9A9DB6E8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F29AAD2-96E3-4A6F-9A5E-B6B9E7E11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3906" y="5720962"/>
            <a:ext cx="4228094" cy="1137038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EC84841-2631-44D2-A01B-6AF0CF7F7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3921" y="5620196"/>
            <a:ext cx="5038078" cy="1237805"/>
          </a:xfrm>
          <a:custGeom>
            <a:avLst/>
            <a:gdLst>
              <a:gd name="connsiteX0" fmla="*/ 1576991 w 5038078"/>
              <a:gd name="connsiteY0" fmla="*/ 210 h 1238015"/>
              <a:gd name="connsiteX1" fmla="*/ 3403320 w 5038078"/>
              <a:gd name="connsiteY1" fmla="*/ 272125 h 1238015"/>
              <a:gd name="connsiteX2" fmla="*/ 4672870 w 5038078"/>
              <a:gd name="connsiteY2" fmla="*/ 693604 h 1238015"/>
              <a:gd name="connsiteX3" fmla="*/ 5038078 w 5038078"/>
              <a:gd name="connsiteY3" fmla="*/ 795929 h 1238015"/>
              <a:gd name="connsiteX4" fmla="*/ 5038078 w 5038078"/>
              <a:gd name="connsiteY4" fmla="*/ 1238015 h 1238015"/>
              <a:gd name="connsiteX5" fmla="*/ 0 w 5038078"/>
              <a:gd name="connsiteY5" fmla="*/ 1238015 h 1238015"/>
              <a:gd name="connsiteX6" fmla="*/ 19230 w 5038078"/>
              <a:gd name="connsiteY6" fmla="*/ 1159819 h 1238015"/>
              <a:gd name="connsiteX7" fmla="*/ 382219 w 5038078"/>
              <a:gd name="connsiteY7" fmla="*/ 334180 h 1238015"/>
              <a:gd name="connsiteX8" fmla="*/ 1315784 w 5038078"/>
              <a:gd name="connsiteY8" fmla="*/ 1388 h 1238015"/>
              <a:gd name="connsiteX9" fmla="*/ 1576991 w 5038078"/>
              <a:gd name="connsiteY9" fmla="*/ 210 h 123801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049689"/>
              <a:gd name="connsiteY0" fmla="*/ 1237805 h 1423588"/>
              <a:gd name="connsiteX1" fmla="*/ 19230 w 5049689"/>
              <a:gd name="connsiteY1" fmla="*/ 1159609 h 1423588"/>
              <a:gd name="connsiteX2" fmla="*/ 382219 w 5049689"/>
              <a:gd name="connsiteY2" fmla="*/ 333970 h 1423588"/>
              <a:gd name="connsiteX3" fmla="*/ 1315784 w 5049689"/>
              <a:gd name="connsiteY3" fmla="*/ 1178 h 1423588"/>
              <a:gd name="connsiteX4" fmla="*/ 1576991 w 5049689"/>
              <a:gd name="connsiteY4" fmla="*/ 0 h 1423588"/>
              <a:gd name="connsiteX5" fmla="*/ 3403320 w 5049689"/>
              <a:gd name="connsiteY5" fmla="*/ 271915 h 1423588"/>
              <a:gd name="connsiteX6" fmla="*/ 4672870 w 5049689"/>
              <a:gd name="connsiteY6" fmla="*/ 693394 h 1423588"/>
              <a:gd name="connsiteX7" fmla="*/ 5038078 w 5049689"/>
              <a:gd name="connsiteY7" fmla="*/ 795719 h 1423588"/>
              <a:gd name="connsiteX8" fmla="*/ 5049689 w 5049689"/>
              <a:gd name="connsiteY8" fmla="*/ 1423588 h 1423588"/>
              <a:gd name="connsiteX0" fmla="*/ 0 w 5038078"/>
              <a:gd name="connsiteY0" fmla="*/ 1237805 h 1237805"/>
              <a:gd name="connsiteX1" fmla="*/ 19230 w 5038078"/>
              <a:gd name="connsiteY1" fmla="*/ 1159609 h 1237805"/>
              <a:gd name="connsiteX2" fmla="*/ 382219 w 5038078"/>
              <a:gd name="connsiteY2" fmla="*/ 333970 h 1237805"/>
              <a:gd name="connsiteX3" fmla="*/ 1315784 w 5038078"/>
              <a:gd name="connsiteY3" fmla="*/ 1178 h 1237805"/>
              <a:gd name="connsiteX4" fmla="*/ 1576991 w 5038078"/>
              <a:gd name="connsiteY4" fmla="*/ 0 h 1237805"/>
              <a:gd name="connsiteX5" fmla="*/ 3403320 w 5038078"/>
              <a:gd name="connsiteY5" fmla="*/ 271915 h 1237805"/>
              <a:gd name="connsiteX6" fmla="*/ 4672870 w 5038078"/>
              <a:gd name="connsiteY6" fmla="*/ 693394 h 1237805"/>
              <a:gd name="connsiteX7" fmla="*/ 5038078 w 5038078"/>
              <a:gd name="connsiteY7" fmla="*/ 795719 h 123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38078" h="1237805">
                <a:moveTo>
                  <a:pt x="0" y="1237805"/>
                </a:moveTo>
                <a:lnTo>
                  <a:pt x="19230" y="1159609"/>
                </a:lnTo>
                <a:cubicBezTo>
                  <a:pt x="96961" y="850027"/>
                  <a:pt x="191605" y="533778"/>
                  <a:pt x="382219" y="333970"/>
                </a:cubicBezTo>
                <a:cubicBezTo>
                  <a:pt x="619171" y="85526"/>
                  <a:pt x="977934" y="5774"/>
                  <a:pt x="1315784" y="1178"/>
                </a:cubicBezTo>
                <a:lnTo>
                  <a:pt x="1576991" y="0"/>
                </a:lnTo>
                <a:cubicBezTo>
                  <a:pt x="2190813" y="3698"/>
                  <a:pt x="2830589" y="57744"/>
                  <a:pt x="3403320" y="271915"/>
                </a:cubicBezTo>
                <a:cubicBezTo>
                  <a:pt x="3828046" y="430728"/>
                  <a:pt x="4248519" y="568281"/>
                  <a:pt x="4672870" y="693394"/>
                </a:cubicBezTo>
                <a:lnTo>
                  <a:pt x="5038078" y="795719"/>
                </a:lnTo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772471485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LightSeedLeftStep">
      <a:dk1>
        <a:srgbClr val="000000"/>
      </a:dk1>
      <a:lt1>
        <a:srgbClr val="FFFFFF"/>
      </a:lt1>
      <a:dk2>
        <a:srgbClr val="243741"/>
      </a:dk2>
      <a:lt2>
        <a:srgbClr val="E8E7E2"/>
      </a:lt2>
      <a:accent1>
        <a:srgbClr val="8995D3"/>
      </a:accent1>
      <a:accent2>
        <a:srgbClr val="6FA3C9"/>
      </a:accent2>
      <a:accent3>
        <a:srgbClr val="71ADAD"/>
      </a:accent3>
      <a:accent4>
        <a:srgbClr val="63B493"/>
      </a:accent4>
      <a:accent5>
        <a:srgbClr val="6EB37A"/>
      </a:accent5>
      <a:accent6>
        <a:srgbClr val="76B363"/>
      </a:accent6>
      <a:hlink>
        <a:srgbClr val="8C8355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Breitbild</PresentationFormat>
  <Paragraphs>9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Avenir Next LT Pro Light</vt:lpstr>
      <vt:lpstr>Sitka Subheading</vt:lpstr>
      <vt:lpstr>PebbleVTI</vt:lpstr>
      <vt:lpstr>Tic-Tac-Toe</vt:lpstr>
      <vt:lpstr>Vorstellung</vt:lpstr>
      <vt:lpstr>Technologie</vt:lpstr>
      <vt:lpstr>Komponenten</vt:lpstr>
      <vt:lpstr>Restrospektive</vt:lpstr>
      <vt:lpstr>tictactoe.mandelbulber.ch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Tic-Tac-Toe</dc:title>
  <dc:creator>Tim Arnold</dc:creator>
  <cp:lastModifiedBy>Tim Arnold</cp:lastModifiedBy>
  <cp:revision>4</cp:revision>
  <dcterms:created xsi:type="dcterms:W3CDTF">2022-03-16T14:19:20Z</dcterms:created>
  <dcterms:modified xsi:type="dcterms:W3CDTF">2022-03-16T14:54:29Z</dcterms:modified>
</cp:coreProperties>
</file>