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1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5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68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7DBC0294-5BAE-9E3B-3B92-CF305063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F7A0F4-336A-4B1B-963E-7D518339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de-CH" dirty="0" smtClean="0"/>
              <a:t>Arnold</a:t>
            </a:r>
            <a:br>
              <a:rPr lang="de-CH" dirty="0" smtClean="0"/>
            </a:br>
            <a:r>
              <a:rPr lang="de-CH" dirty="0" smtClean="0"/>
              <a:t>Eugster</a:t>
            </a:r>
            <a:br>
              <a:rPr lang="de-CH" dirty="0" smtClean="0"/>
            </a:br>
            <a:r>
              <a:rPr lang="de-CH" dirty="0" smtClean="0"/>
              <a:t>Schürmann 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Steiner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CF65F-EC2C-442B-9EAE-E5D785DA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9208" y="2299787"/>
            <a:ext cx="4580792" cy="2286000"/>
          </a:xfrm>
        </p:spPr>
        <p:txBody>
          <a:bodyPr>
            <a:normAutofit/>
          </a:bodyPr>
          <a:lstStyle/>
          <a:p>
            <a:pPr algn="l"/>
            <a:r>
              <a:rPr lang="de-CH" sz="4400" dirty="0" smtClean="0"/>
              <a:t>M426_TicTacToe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7398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B5F45-E7E4-4FF5-BB6B-7878236C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5334000" cy="4078357"/>
          </a:xfrm>
        </p:spPr>
        <p:txBody>
          <a:bodyPr>
            <a:normAutofit/>
          </a:bodyPr>
          <a:lstStyle/>
          <a:p>
            <a:r>
              <a:rPr lang="de-CH" sz="6600" dirty="0" smtClean="0"/>
              <a:t>Demo</a:t>
            </a:r>
            <a:endParaRPr lang="de-CH" sz="6600" dirty="0"/>
          </a:p>
        </p:txBody>
      </p:sp>
    </p:spTree>
    <p:extLst>
      <p:ext uri="{BB962C8B-B14F-4D97-AF65-F5344CB8AC3E}">
        <p14:creationId xmlns:p14="http://schemas.microsoft.com/office/powerpoint/2010/main" val="248041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B5E6B-5F25-4A15-8B89-B1E62187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 &amp; Tools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3349-0AA1-408B-8233-9F80C935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.NET 5.0</a:t>
            </a:r>
          </a:p>
          <a:p>
            <a:pPr lvl="1"/>
            <a:r>
              <a:rPr lang="de-CH" dirty="0" err="1" smtClean="0"/>
              <a:t>EntityFramework</a:t>
            </a:r>
            <a:endParaRPr lang="de-CH" dirty="0" smtClean="0"/>
          </a:p>
          <a:p>
            <a:pPr lvl="1"/>
            <a:r>
              <a:rPr lang="de-CH" dirty="0" smtClean="0"/>
              <a:t>ASP (MVC)</a:t>
            </a:r>
            <a:endParaRPr lang="de-CH" dirty="0" smtClean="0"/>
          </a:p>
          <a:p>
            <a:r>
              <a:rPr lang="de-CH" dirty="0" smtClean="0"/>
              <a:t>MSSQL</a:t>
            </a:r>
            <a:endParaRPr lang="de-CH" dirty="0" smtClean="0"/>
          </a:p>
          <a:p>
            <a:r>
              <a:rPr lang="de-CH" dirty="0" err="1" smtClean="0"/>
              <a:t>SignalR</a:t>
            </a:r>
            <a:endParaRPr lang="de-CH" dirty="0" smtClean="0"/>
          </a:p>
          <a:p>
            <a:r>
              <a:rPr lang="de-CH" dirty="0" smtClean="0"/>
              <a:t>Docker</a:t>
            </a:r>
          </a:p>
          <a:p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de-CH" dirty="0" err="1" smtClean="0"/>
              <a:t>Jira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025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26667D-3231-416A-8D0D-B4DF5EE8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Komponenten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2152EAC-B424-4BDB-9FDA-E9FE12641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7" y="399134"/>
            <a:ext cx="6017528" cy="3695909"/>
          </a:xfrm>
        </p:spPr>
      </p:pic>
    </p:spTree>
    <p:extLst>
      <p:ext uri="{BB962C8B-B14F-4D97-AF65-F5344CB8AC3E}">
        <p14:creationId xmlns:p14="http://schemas.microsoft.com/office/powerpoint/2010/main" val="254943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Jira</a:t>
            </a:r>
            <a:endParaRPr lang="de-CH" dirty="0" smtClean="0"/>
          </a:p>
          <a:p>
            <a:r>
              <a:rPr lang="de-CH" dirty="0" err="1" smtClean="0"/>
              <a:t>Planning</a:t>
            </a:r>
            <a:r>
              <a:rPr lang="de-CH" dirty="0" smtClean="0"/>
              <a:t> Poker</a:t>
            </a:r>
            <a:endParaRPr lang="de-CH" dirty="0"/>
          </a:p>
          <a:p>
            <a:r>
              <a:rPr lang="de-CH" dirty="0" err="1" smtClean="0"/>
              <a:t>Increments</a:t>
            </a:r>
            <a:r>
              <a:rPr lang="de-CH" dirty="0" smtClean="0"/>
              <a:t> (</a:t>
            </a:r>
            <a:r>
              <a:rPr lang="de-CH" dirty="0" err="1" smtClean="0"/>
              <a:t>GitHub</a:t>
            </a:r>
            <a:r>
              <a:rPr lang="de-CH" dirty="0" smtClean="0"/>
              <a:t> Releases)</a:t>
            </a:r>
          </a:p>
        </p:txBody>
      </p:sp>
    </p:spTree>
    <p:extLst>
      <p:ext uri="{BB962C8B-B14F-4D97-AF65-F5344CB8AC3E}">
        <p14:creationId xmlns:p14="http://schemas.microsoft.com/office/powerpoint/2010/main" val="80313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Continues</a:t>
            </a:r>
            <a:r>
              <a:rPr lang="de-CH" dirty="0" smtClean="0"/>
              <a:t>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</a:p>
          <a:p>
            <a:r>
              <a:rPr lang="de-CH" dirty="0" err="1" smtClean="0"/>
              <a:t>GitHub</a:t>
            </a:r>
            <a:r>
              <a:rPr lang="de-CH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8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E11967-57E2-416C-8514-05C9371B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396" y="152400"/>
            <a:ext cx="4572000" cy="17931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Retrospektive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6F40B8-157F-4CBB-8DB5-4B0ADC62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48647"/>
            <a:ext cx="4572000" cy="35473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sz="2400" kern="1200" dirty="0" err="1" smtClean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Anlaufszeit</a:t>
            </a:r>
            <a:endParaRPr lang="de-CH" sz="2400" kern="1200" dirty="0" smtClean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de-CH" sz="2400" kern="1200" dirty="0" smtClean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Uneinigkeiten (</a:t>
            </a:r>
            <a:r>
              <a:rPr lang="de-CH" sz="2400" dirty="0" smtClean="0"/>
              <a:t>DB</a:t>
            </a:r>
            <a:r>
              <a:rPr lang="de-CH" sz="2400" kern="1200" dirty="0" smtClean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de-CH" sz="24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de-CH" sz="2400" dirty="0" smtClean="0"/>
              <a:t>Sinnvolle Aufteilung</a:t>
            </a:r>
          </a:p>
          <a:p>
            <a:pPr lvl="1"/>
            <a:r>
              <a:rPr lang="de-CH" sz="2000" dirty="0" smtClean="0"/>
              <a:t>Tasks</a:t>
            </a:r>
          </a:p>
          <a:p>
            <a:pPr lvl="1"/>
            <a:r>
              <a:rPr lang="de-CH" sz="2000" dirty="0" smtClean="0"/>
              <a:t>Team</a:t>
            </a:r>
          </a:p>
          <a:p>
            <a:r>
              <a:rPr lang="de-CH" sz="2400" kern="1200" dirty="0" smtClean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Kommunikation</a:t>
            </a:r>
          </a:p>
          <a:p>
            <a:endParaRPr lang="en-US" sz="24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083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E2E2D-B28D-4DF7-BE52-A6E9B15D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tictactoe.mandelbulber.ch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724714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M426_TicTacToe</vt:lpstr>
      <vt:lpstr>Demo</vt:lpstr>
      <vt:lpstr>Technologien &amp; Tools</vt:lpstr>
      <vt:lpstr>Komponenten</vt:lpstr>
      <vt:lpstr>Scrum</vt:lpstr>
      <vt:lpstr>Continues Integration (CI)</vt:lpstr>
      <vt:lpstr>Retrospektive</vt:lpstr>
      <vt:lpstr>tictactoe.mandelbulber.ch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Tim Arnold</dc:creator>
  <cp:lastModifiedBy>Andrin Eugster</cp:lastModifiedBy>
  <cp:revision>13</cp:revision>
  <dcterms:created xsi:type="dcterms:W3CDTF">2022-03-16T14:19:20Z</dcterms:created>
  <dcterms:modified xsi:type="dcterms:W3CDTF">2022-03-23T09:07:55Z</dcterms:modified>
</cp:coreProperties>
</file>