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6"/>
  </p:handout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62F01-C513-0E4F-BBF9-FD0652DC28D9}" type="datetimeFigureOut">
              <a:rPr lang="en-US" smtClean="0"/>
              <a:t>7/27/16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411B0-E15E-134D-BEBC-45C3D3E7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8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337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915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7/27/16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328"/>
            <a:ext cx="8229600" cy="10873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370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670"/>
            <a:ext cx="8229600" cy="10799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57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57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3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3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66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682963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682962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7/27/16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1573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7/27/16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606584"/>
            <a:ext cx="2895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06584"/>
            <a:ext cx="21336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7/27/16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6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34"/>
            <a:ext cx="3008313" cy="10313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3735"/>
            <a:ext cx="5111750" cy="5476124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099"/>
            <a:ext cx="3008313" cy="4444760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672867-4B84-3044-819A-BDD5809F0F3B}" type="datetimeFigureOut">
              <a:rPr lang="en-US" smtClean="0"/>
              <a:pPr/>
              <a:t>7/27/16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606582"/>
            <a:ext cx="2895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606582"/>
            <a:ext cx="21336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6A5241-12CB-C64D-AE38-6540AC6C64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2867-4B84-3044-819A-BDD5809F0F3B}" type="datetimeFigureOut">
              <a:rPr lang="en-US" smtClean="0"/>
              <a:t>7/27/16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5241-12CB-C64D-AE38-6540AC6C64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roon-body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Frutiger LT Std 55 Roman"/>
              </a:rPr>
              <a:t>Linear Regression</a:t>
            </a:r>
            <a:endParaRPr lang="en-US" dirty="0">
              <a:solidFill>
                <a:schemeClr val="bg1"/>
              </a:solidFill>
              <a:cs typeface="Frutiger LT Std 55 Roman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635698"/>
            <a:ext cx="7772400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By </a:t>
            </a:r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Mandel Oats</a:t>
            </a:r>
            <a:br>
              <a:rPr lang="en-US" sz="2000" dirty="0" smtClean="0">
                <a:solidFill>
                  <a:schemeClr val="bg1"/>
                </a:solidFill>
                <a:cs typeface="Frutiger LT Std 55 Roman"/>
              </a:rPr>
            </a:br>
            <a:r>
              <a:rPr lang="en-US" sz="2000" dirty="0" smtClean="0">
                <a:solidFill>
                  <a:schemeClr val="bg1"/>
                </a:solidFill>
                <a:cs typeface="Frutiger LT Std 55 Roman"/>
              </a:rPr>
              <a:t>Based on notes by Andrew Ng</a:t>
            </a:r>
            <a:endParaRPr lang="en-US" sz="2000" dirty="0">
              <a:solidFill>
                <a:schemeClr val="bg1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06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Equation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9" y="2008981"/>
            <a:ext cx="2019300" cy="7747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76" y="2008981"/>
            <a:ext cx="5346700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28" y="2994025"/>
            <a:ext cx="3911600" cy="81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89" y="4112231"/>
            <a:ext cx="5016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9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91" y="1600200"/>
            <a:ext cx="5716818" cy="4324350"/>
          </a:xfrm>
        </p:spPr>
      </p:pic>
    </p:spTree>
    <p:extLst>
      <p:ext uri="{BB962C8B-B14F-4D97-AF65-F5344CB8AC3E}">
        <p14:creationId xmlns:p14="http://schemas.microsoft.com/office/powerpoint/2010/main" val="199319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4550"/>
            <a:ext cx="8229600" cy="2255650"/>
          </a:xfrm>
        </p:spPr>
      </p:pic>
    </p:spTree>
    <p:extLst>
      <p:ext uri="{BB962C8B-B14F-4D97-AF65-F5344CB8AC3E}">
        <p14:creationId xmlns:p14="http://schemas.microsoft.com/office/powerpoint/2010/main" val="54883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40" y="1478312"/>
            <a:ext cx="6375115" cy="10995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40" y="2957408"/>
            <a:ext cx="4256606" cy="1080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235" y="3949639"/>
            <a:ext cx="2566934" cy="24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11739"/>
            <a:ext cx="7772400" cy="135743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Frutiger LT Std 55 Roman"/>
              </a:rPr>
              <a:t>Example</a:t>
            </a:r>
            <a:endParaRPr lang="en-US" dirty="0">
              <a:solidFill>
                <a:schemeClr val="bg1"/>
              </a:solidFill>
              <a:cs typeface="Frutiger LT Std 55 Roman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477058"/>
            <a:ext cx="7772400" cy="40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chemeClr val="bg1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93" y="1600200"/>
            <a:ext cx="4557014" cy="4324350"/>
          </a:xfrm>
        </p:spPr>
      </p:pic>
    </p:spTree>
    <p:extLst>
      <p:ext uri="{BB962C8B-B14F-4D97-AF65-F5344CB8AC3E}">
        <p14:creationId xmlns:p14="http://schemas.microsoft.com/office/powerpoint/2010/main" val="208964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95237" y="5560982"/>
                <a:ext cx="9452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37" y="5560982"/>
                <a:ext cx="945223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42927" y="5560982"/>
                <a:ext cx="9452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927" y="5560982"/>
                <a:ext cx="94522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3767"/>
            <a:ext cx="8229600" cy="359721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19082" y="5560982"/>
                <a:ext cx="9452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082" y="5560982"/>
                <a:ext cx="94522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1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Data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828" y="1600200"/>
            <a:ext cx="5936344" cy="4324350"/>
          </a:xfrm>
        </p:spPr>
      </p:pic>
    </p:spTree>
    <p:extLst>
      <p:ext uri="{BB962C8B-B14F-4D97-AF65-F5344CB8AC3E}">
        <p14:creationId xmlns:p14="http://schemas.microsoft.com/office/powerpoint/2010/main" val="114005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50" y="2308876"/>
            <a:ext cx="5549900" cy="685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2996915"/>
            <a:ext cx="50419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8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74" y="2790784"/>
            <a:ext cx="4421027" cy="11784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19" y="3762051"/>
            <a:ext cx="3036052" cy="227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7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226" y="1417637"/>
            <a:ext cx="4029896" cy="1256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49" y="2856634"/>
            <a:ext cx="5414502" cy="28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4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Update Equation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7846"/>
            <a:ext cx="8229600" cy="971195"/>
          </a:xfrm>
        </p:spPr>
      </p:pic>
      <p:sp>
        <p:nvSpPr>
          <p:cNvPr id="6" name="TextBox 5"/>
          <p:cNvSpPr txBox="1"/>
          <p:nvPr/>
        </p:nvSpPr>
        <p:spPr>
          <a:xfrm>
            <a:off x="1222625" y="2789041"/>
            <a:ext cx="6524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Repeat until convergence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+mj-lt"/>
              </a:rPr>
              <a:t>Guaranteed to converge to global minimum (Cost function is convex)</a:t>
            </a:r>
            <a:endParaRPr lang="en-US" sz="24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72" y="3760236"/>
            <a:ext cx="3373211" cy="265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Gradient Descent </a:t>
            </a:r>
          </a:p>
          <a:p>
            <a:pPr lvl="1"/>
            <a:r>
              <a:rPr lang="en-US" dirty="0" smtClean="0"/>
              <a:t>Not guaranteed to converge exactly</a:t>
            </a:r>
          </a:p>
          <a:p>
            <a:pPr lvl="1"/>
            <a:r>
              <a:rPr lang="en-US" dirty="0" smtClean="0"/>
              <a:t>Better for large training set</a:t>
            </a:r>
          </a:p>
          <a:p>
            <a:r>
              <a:rPr lang="en-US" dirty="0" smtClean="0"/>
              <a:t>Normal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1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65</Words>
  <Application>Microsoft Macintosh PowerPoint</Application>
  <PresentationFormat>On-screen Show (4:3)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 Math</vt:lpstr>
      <vt:lpstr>Frutiger LT Std 55 Roman</vt:lpstr>
      <vt:lpstr>Times New Roman</vt:lpstr>
      <vt:lpstr>Arial</vt:lpstr>
      <vt:lpstr>Office Theme</vt:lpstr>
      <vt:lpstr>Linear Regression</vt:lpstr>
      <vt:lpstr>Machine Learning Model</vt:lpstr>
      <vt:lpstr>Training Set</vt:lpstr>
      <vt:lpstr>Plotting Data</vt:lpstr>
      <vt:lpstr>Hypothesis</vt:lpstr>
      <vt:lpstr>Ordinary Least Squares</vt:lpstr>
      <vt:lpstr>Gradient Descent</vt:lpstr>
      <vt:lpstr>Batch Update Equation</vt:lpstr>
      <vt:lpstr>Alternative Minimization</vt:lpstr>
      <vt:lpstr>Normal Equation</vt:lpstr>
      <vt:lpstr>Linear Regression</vt:lpstr>
      <vt:lpstr>Polynomial Regression</vt:lpstr>
      <vt:lpstr>Regularization </vt:lpstr>
      <vt:lpstr>Example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Microsoft Office User</cp:lastModifiedBy>
  <cp:revision>42</cp:revision>
  <dcterms:created xsi:type="dcterms:W3CDTF">2012-12-04T20:42:30Z</dcterms:created>
  <dcterms:modified xsi:type="dcterms:W3CDTF">2016-07-27T20:32:30Z</dcterms:modified>
</cp:coreProperties>
</file>