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92" r:id="rId4"/>
    <p:sldId id="296" r:id="rId5"/>
    <p:sldId id="297" r:id="rId6"/>
    <p:sldId id="299" r:id="rId7"/>
    <p:sldId id="295" r:id="rId8"/>
    <p:sldId id="294" r:id="rId9"/>
    <p:sldId id="298" r:id="rId10"/>
    <p:sldId id="300" r:id="rId11"/>
    <p:sldId id="301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76"/>
    <a:srgbClr val="326DE6"/>
    <a:srgbClr val="FFFFAB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35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01/24/2024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7FD04B-EC73-09BA-0A67-07761357468B}"/>
              </a:ext>
            </a:extLst>
          </p:cNvPr>
          <p:cNvSpPr/>
          <p:nvPr/>
        </p:nvSpPr>
        <p:spPr>
          <a:xfrm>
            <a:off x="5027886" y="1454813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706AC94-0610-E3CB-015D-6BE2FBF2778F}"/>
              </a:ext>
            </a:extLst>
          </p:cNvPr>
          <p:cNvSpPr/>
          <p:nvPr/>
        </p:nvSpPr>
        <p:spPr>
          <a:xfrm>
            <a:off x="4999848" y="387496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BB29CA4-D5AF-672D-B4AB-4D5689843475}"/>
              </a:ext>
            </a:extLst>
          </p:cNvPr>
          <p:cNvSpPr/>
          <p:nvPr/>
        </p:nvSpPr>
        <p:spPr>
          <a:xfrm>
            <a:off x="4423072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9DF0AAE-D7B3-01EF-9C79-265AA45FEC10}"/>
              </a:ext>
            </a:extLst>
          </p:cNvPr>
          <p:cNvSpPr/>
          <p:nvPr/>
        </p:nvSpPr>
        <p:spPr>
          <a:xfrm>
            <a:off x="557662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42DA72-C718-3F1D-7AAE-9B230A2AB6C2}"/>
              </a:ext>
            </a:extLst>
          </p:cNvPr>
          <p:cNvSpPr/>
          <p:nvPr/>
        </p:nvSpPr>
        <p:spPr>
          <a:xfrm>
            <a:off x="3902372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90D7A8-E4EA-90CC-34CA-7108EE045108}"/>
              </a:ext>
            </a:extLst>
          </p:cNvPr>
          <p:cNvSpPr/>
          <p:nvPr/>
        </p:nvSpPr>
        <p:spPr>
          <a:xfrm>
            <a:off x="4999848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32DD9D-D753-D315-3276-93B3359BEBC0}"/>
              </a:ext>
            </a:extLst>
          </p:cNvPr>
          <p:cNvSpPr/>
          <p:nvPr/>
        </p:nvSpPr>
        <p:spPr>
          <a:xfrm>
            <a:off x="6097324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A2D4F7A-C709-881C-9A46-E19DD9349DA6}"/>
              </a:ext>
            </a:extLst>
          </p:cNvPr>
          <p:cNvSpPr/>
          <p:nvPr/>
        </p:nvSpPr>
        <p:spPr>
          <a:xfrm>
            <a:off x="6097324" y="610576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A0A71-9BE8-47AF-76F4-3A3DACB589DB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5288236" y="964272"/>
            <a:ext cx="0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4F1E6-35F6-55BA-3918-51C264906D88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V="1">
            <a:off x="4711460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1BCE9-39A0-275C-9697-B6325EAABC21}"/>
              </a:ext>
            </a:extLst>
          </p:cNvPr>
          <p:cNvCxnSpPr>
            <a:cxnSpLocks/>
            <a:stCxn id="6" idx="0"/>
            <a:endCxn id="2" idx="4"/>
          </p:cNvCxnSpPr>
          <p:nvPr/>
        </p:nvCxnSpPr>
        <p:spPr>
          <a:xfrm flipH="1" flipV="1">
            <a:off x="5288236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BB8118-DBB9-3960-34D4-1FB4BD994D27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162722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12613B-C7D0-93E0-D579-E28226665A6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711460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FC294-A7B7-1C5C-E855-55352DF07EB8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865012" y="3856928"/>
            <a:ext cx="492662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A8A9F9-29FB-0400-11DD-E80D906BF47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6357674" y="4868169"/>
            <a:ext cx="28038" cy="123759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7AE7FE-5F72-D656-48FA-C3EB471485D6}"/>
              </a:ext>
            </a:extLst>
          </p:cNvPr>
          <p:cNvCxnSpPr>
            <a:cxnSpLocks/>
            <a:stCxn id="4" idx="4"/>
            <a:endCxn id="31" idx="0"/>
          </p:cNvCxnSpPr>
          <p:nvPr/>
        </p:nvCxnSpPr>
        <p:spPr>
          <a:xfrm>
            <a:off x="4162722" y="4868169"/>
            <a:ext cx="0" cy="49442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9EFA83-5092-7F57-A37C-7C2FC128AA6C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5254790" y="4868169"/>
            <a:ext cx="5408" cy="49054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E13944-E316-E683-5ED0-AC09E13C038E}"/>
              </a:ext>
            </a:extLst>
          </p:cNvPr>
          <p:cNvSpPr/>
          <p:nvPr/>
        </p:nvSpPr>
        <p:spPr>
          <a:xfrm>
            <a:off x="3975059" y="5362590"/>
            <a:ext cx="375326" cy="2487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8EF83DE-CF89-B989-1B5E-FF4B2F0D0068}"/>
              </a:ext>
            </a:extLst>
          </p:cNvPr>
          <p:cNvSpPr/>
          <p:nvPr/>
        </p:nvSpPr>
        <p:spPr>
          <a:xfrm>
            <a:off x="5067127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10361A0-4D4A-6DDC-BE9E-DAAF6AC1B750}"/>
              </a:ext>
            </a:extLst>
          </p:cNvPr>
          <p:cNvSpPr/>
          <p:nvPr/>
        </p:nvSpPr>
        <p:spPr>
          <a:xfrm>
            <a:off x="5778074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87CC2-6F3C-AA12-1277-0D08132D5DA5}"/>
              </a:ext>
            </a:extLst>
          </p:cNvPr>
          <p:cNvCxnSpPr>
            <a:cxnSpLocks/>
            <a:stCxn id="8" idx="3"/>
            <a:endCxn id="47" idx="0"/>
          </p:cNvCxnSpPr>
          <p:nvPr/>
        </p:nvCxnSpPr>
        <p:spPr>
          <a:xfrm flipH="1">
            <a:off x="5965737" y="4791914"/>
            <a:ext cx="207842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A96812E-A4B2-5EF6-1B9D-D7590D90263B}"/>
              </a:ext>
            </a:extLst>
          </p:cNvPr>
          <p:cNvSpPr/>
          <p:nvPr/>
        </p:nvSpPr>
        <p:spPr>
          <a:xfrm>
            <a:off x="3935715" y="2932045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96DAA8C-042B-4F7F-B8A2-8B4E78A22EEC}"/>
              </a:ext>
            </a:extLst>
          </p:cNvPr>
          <p:cNvSpPr/>
          <p:nvPr/>
        </p:nvSpPr>
        <p:spPr>
          <a:xfrm>
            <a:off x="4351663" y="2466054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8890A3-3BB6-476B-7B94-4F6BB740FC54}"/>
              </a:ext>
            </a:extLst>
          </p:cNvPr>
          <p:cNvCxnSpPr>
            <a:cxnSpLocks/>
            <a:stCxn id="2" idx="3"/>
            <a:endCxn id="56" idx="0"/>
          </p:cNvCxnSpPr>
          <p:nvPr/>
        </p:nvCxnSpPr>
        <p:spPr>
          <a:xfrm flipH="1">
            <a:off x="4539326" y="1899258"/>
            <a:ext cx="564815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BD6708-F343-5247-FDEF-21CBE86B729C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4123378" y="2789611"/>
            <a:ext cx="415948" cy="14243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BF9263A-7D66-879D-B247-F98F210C7C4D}"/>
              </a:ext>
            </a:extLst>
          </p:cNvPr>
          <p:cNvSpPr/>
          <p:nvPr/>
        </p:nvSpPr>
        <p:spPr>
          <a:xfrm>
            <a:off x="6758030" y="1457538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AD00A81B-6A54-2C82-5077-729B2C8AC150}"/>
              </a:ext>
            </a:extLst>
          </p:cNvPr>
          <p:cNvSpPr/>
          <p:nvPr/>
        </p:nvSpPr>
        <p:spPr>
          <a:xfrm>
            <a:off x="675821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98DC0-DAF4-88BA-E50A-1FC798C84EF3}"/>
              </a:ext>
            </a:extLst>
          </p:cNvPr>
          <p:cNvCxnSpPr>
            <a:cxnSpLocks/>
            <a:stCxn id="97" idx="0"/>
            <a:endCxn id="96" idx="4"/>
          </p:cNvCxnSpPr>
          <p:nvPr/>
        </p:nvCxnSpPr>
        <p:spPr>
          <a:xfrm flipH="1" flipV="1">
            <a:off x="7018380" y="1978238"/>
            <a:ext cx="28222" cy="130191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6B8F812-911C-EC27-9B1F-9227E6F7CD25}"/>
              </a:ext>
            </a:extLst>
          </p:cNvPr>
          <p:cNvCxnSpPr>
            <a:cxnSpLocks/>
            <a:stCxn id="8" idx="0"/>
            <a:endCxn id="97" idx="2"/>
          </p:cNvCxnSpPr>
          <p:nvPr/>
        </p:nvCxnSpPr>
        <p:spPr>
          <a:xfrm flipV="1">
            <a:off x="6357674" y="3856928"/>
            <a:ext cx="68892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C2587E74-E72E-558B-53C0-51B99CDF4780}"/>
              </a:ext>
            </a:extLst>
          </p:cNvPr>
          <p:cNvSpPr/>
          <p:nvPr/>
        </p:nvSpPr>
        <p:spPr>
          <a:xfrm>
            <a:off x="7378177" y="2456081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25470-EA62-31E7-8802-08895A6DBF9F}"/>
              </a:ext>
            </a:extLst>
          </p:cNvPr>
          <p:cNvCxnSpPr>
            <a:cxnSpLocks/>
            <a:stCxn id="96" idx="5"/>
            <a:endCxn id="104" idx="0"/>
          </p:cNvCxnSpPr>
          <p:nvPr/>
        </p:nvCxnSpPr>
        <p:spPr>
          <a:xfrm>
            <a:off x="7202475" y="1901983"/>
            <a:ext cx="363365" cy="55409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40E848-0C3B-14EE-0567-092CCABDE821}"/>
              </a:ext>
            </a:extLst>
          </p:cNvPr>
          <p:cNvSpPr txBox="1"/>
          <p:nvPr/>
        </p:nvSpPr>
        <p:spPr>
          <a:xfrm>
            <a:off x="8720078" y="387496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- Element Version</a:t>
            </a:r>
            <a:endParaRPr lang="en-DE" dirty="0">
              <a:solidFill>
                <a:schemeClr val="accent4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9614E3-5A48-777C-C844-3E929F4502BF}"/>
              </a:ext>
            </a:extLst>
          </p:cNvPr>
          <p:cNvSpPr txBox="1"/>
          <p:nvPr/>
        </p:nvSpPr>
        <p:spPr>
          <a:xfrm>
            <a:off x="8720078" y="748334"/>
            <a:ext cx="24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Formale</a:t>
            </a:r>
            <a:r>
              <a:rPr lang="en-US" dirty="0">
                <a:solidFill>
                  <a:srgbClr val="FF0000"/>
                </a:solidFill>
              </a:rPr>
              <a:t> Graph Version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377B44-72C9-97AA-2EBE-8E499C3224FB}"/>
              </a:ext>
            </a:extLst>
          </p:cNvPr>
          <p:cNvSpPr txBox="1"/>
          <p:nvPr/>
        </p:nvSpPr>
        <p:spPr>
          <a:xfrm>
            <a:off x="8720078" y="1149004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 Effective Graph Version</a:t>
            </a:r>
            <a:endParaRPr lang="en-DE" dirty="0"/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27BEFB8E-C376-037C-7249-9340A364BFA7}"/>
              </a:ext>
            </a:extLst>
          </p:cNvPr>
          <p:cNvSpPr/>
          <p:nvPr/>
        </p:nvSpPr>
        <p:spPr>
          <a:xfrm>
            <a:off x="2734442" y="2331215"/>
            <a:ext cx="789395" cy="593235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1C907E-8143-E615-0BE7-B681C35B4602}"/>
              </a:ext>
            </a:extLst>
          </p:cNvPr>
          <p:cNvCxnSpPr>
            <a:stCxn id="111" idx="0"/>
            <a:endCxn id="56" idx="1"/>
          </p:cNvCxnSpPr>
          <p:nvPr/>
        </p:nvCxnSpPr>
        <p:spPr>
          <a:xfrm>
            <a:off x="3523179" y="2627833"/>
            <a:ext cx="9223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A555CD-84D3-18E5-98FC-19894CA5581D}"/>
              </a:ext>
            </a:extLst>
          </p:cNvPr>
          <p:cNvSpPr txBox="1"/>
          <p:nvPr/>
        </p:nvSpPr>
        <p:spPr>
          <a:xfrm>
            <a:off x="5725430" y="47699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1ECD3-7EB3-D952-FD93-91F79B379C11}"/>
              </a:ext>
            </a:extLst>
          </p:cNvPr>
          <p:cNvSpPr txBox="1"/>
          <p:nvPr/>
        </p:nvSpPr>
        <p:spPr>
          <a:xfrm>
            <a:off x="5610194" y="146422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C2C0A1-9F77-DADF-118F-463CC9A7E160}"/>
              </a:ext>
            </a:extLst>
          </p:cNvPr>
          <p:cNvSpPr txBox="1"/>
          <p:nvPr/>
        </p:nvSpPr>
        <p:spPr>
          <a:xfrm>
            <a:off x="7377558" y="1530497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I2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B810BA-180D-21D9-4A60-64EC84D6A2F3}"/>
              </a:ext>
            </a:extLst>
          </p:cNvPr>
          <p:cNvSpPr txBox="1"/>
          <p:nvPr/>
        </p:nvSpPr>
        <p:spPr>
          <a:xfrm>
            <a:off x="4354572" y="415690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I3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2A6EAD-53EC-FF79-14EB-0D182A6AE2CA}"/>
              </a:ext>
            </a:extLst>
          </p:cNvPr>
          <p:cNvSpPr txBox="1"/>
          <p:nvPr/>
        </p:nvSpPr>
        <p:spPr>
          <a:xfrm>
            <a:off x="5427814" y="414753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I4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F49893-A50B-67A0-C5E3-65F303B86A84}"/>
              </a:ext>
            </a:extLst>
          </p:cNvPr>
          <p:cNvSpPr txBox="1"/>
          <p:nvPr/>
        </p:nvSpPr>
        <p:spPr>
          <a:xfrm>
            <a:off x="6674100" y="4182494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I5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9120E20-B987-DDF2-F269-CEC4E547DCC8}"/>
              </a:ext>
            </a:extLst>
          </p:cNvPr>
          <p:cNvSpPr txBox="1"/>
          <p:nvPr/>
        </p:nvSpPr>
        <p:spPr>
          <a:xfrm>
            <a:off x="3264048" y="1530497"/>
            <a:ext cx="176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:I1(</a:t>
            </a:r>
            <a:r>
              <a:rPr lang="en-US" dirty="0">
                <a:solidFill>
                  <a:srgbClr val="FF0000"/>
                </a:solidFill>
              </a:rPr>
              <a:t>D1)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66B2BD-EBCD-3811-55F5-8225CC377562}"/>
              </a:ext>
            </a:extLst>
          </p:cNvPr>
          <p:cNvSpPr txBox="1"/>
          <p:nvPr/>
        </p:nvSpPr>
        <p:spPr>
          <a:xfrm>
            <a:off x="2273638" y="334054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:D3(I1(D1))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DB7BC-5257-CC82-DBB3-92859262E090}"/>
              </a:ext>
            </a:extLst>
          </p:cNvPr>
          <p:cNvSpPr txBox="1"/>
          <p:nvPr/>
        </p:nvSpPr>
        <p:spPr>
          <a:xfrm>
            <a:off x="7654382" y="3383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:D4(I2)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B5A8D-7342-A5AA-2725-291BA271A5EE}"/>
              </a:ext>
            </a:extLst>
          </p:cNvPr>
          <p:cNvSpPr txBox="1"/>
          <p:nvPr/>
        </p:nvSpPr>
        <p:spPr>
          <a:xfrm>
            <a:off x="3839917" y="44759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DataObject</a:t>
            </a:r>
            <a:endParaRPr lang="en-DE" sz="1000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D09B66-6688-12B7-638C-E63DE387C71E}"/>
              </a:ext>
            </a:extLst>
          </p:cNvPr>
          <p:cNvSpPr txBox="1"/>
          <p:nvPr/>
        </p:nvSpPr>
        <p:spPr>
          <a:xfrm>
            <a:off x="7058863" y="10871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Installation</a:t>
            </a:r>
            <a:endParaRPr lang="en-DE" sz="10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56C8D9-9DAC-56D2-F045-FDC2A62F24A0}"/>
              </a:ext>
            </a:extLst>
          </p:cNvPr>
          <p:cNvSpPr txBox="1"/>
          <p:nvPr/>
        </p:nvSpPr>
        <p:spPr>
          <a:xfrm>
            <a:off x="3227371" y="2959328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DeployItem</a:t>
            </a:r>
            <a:endParaRPr lang="en-DE" sz="1000" i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E76B5C-8B43-AEFF-06C6-069EC24C3411}"/>
              </a:ext>
            </a:extLst>
          </p:cNvPr>
          <p:cNvSpPr txBox="1"/>
          <p:nvPr/>
        </p:nvSpPr>
        <p:spPr>
          <a:xfrm>
            <a:off x="4881965" y="31873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D2</a:t>
            </a:r>
            <a:endParaRPr lang="en-DE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2F7C6B8-F17C-4FB2-3455-66CDBB3A7DBF}"/>
              </a:ext>
            </a:extLst>
          </p:cNvPr>
          <p:cNvSpPr txBox="1"/>
          <p:nvPr/>
        </p:nvSpPr>
        <p:spPr>
          <a:xfrm>
            <a:off x="6109588" y="32127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D3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013E56-8907-C37E-BD04-6E6B343877E0}"/>
              </a:ext>
            </a:extLst>
          </p:cNvPr>
          <p:cNvSpPr txBox="1"/>
          <p:nvPr/>
        </p:nvSpPr>
        <p:spPr>
          <a:xfrm>
            <a:off x="7198604" y="31992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D4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4D0693-FBDC-53AF-66B1-5B3DD0A1CA2C}"/>
              </a:ext>
            </a:extLst>
          </p:cNvPr>
          <p:cNvSpPr txBox="1"/>
          <p:nvPr/>
        </p:nvSpPr>
        <p:spPr>
          <a:xfrm>
            <a:off x="6877887" y="447941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 ,I1</a:t>
            </a:r>
            <a:r>
              <a:rPr lang="en-US" baseline="-25000" dirty="0">
                <a:solidFill>
                  <a:srgbClr val="FF0000"/>
                </a:solidFill>
              </a:rPr>
              <a:t>V1 </a:t>
            </a:r>
            <a:r>
              <a:rPr lang="en-US" dirty="0">
                <a:solidFill>
                  <a:srgbClr val="FF0000"/>
                </a:solidFill>
              </a:rPr>
              <a:t>,I2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,I5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:I5(D3(I1(D1)),D4(I2))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59EF54-33D6-9B74-52FE-E68174FA69D7}"/>
              </a:ext>
            </a:extLst>
          </p:cNvPr>
          <p:cNvSpPr txBox="1"/>
          <p:nvPr/>
        </p:nvSpPr>
        <p:spPr>
          <a:xfrm>
            <a:off x="3685432" y="234675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Execution</a:t>
            </a:r>
            <a:endParaRPr lang="en-DE" sz="10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90F90-A64A-3B76-D101-10ED461A0764}"/>
              </a:ext>
            </a:extLst>
          </p:cNvPr>
          <p:cNvSpPr/>
          <p:nvPr/>
        </p:nvSpPr>
        <p:spPr>
          <a:xfrm>
            <a:off x="3896343" y="2919290"/>
            <a:ext cx="470206" cy="428847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CDCAC-ECB9-0FF7-C518-3819B826FD47}"/>
              </a:ext>
            </a:extLst>
          </p:cNvPr>
          <p:cNvSpPr txBox="1"/>
          <p:nvPr/>
        </p:nvSpPr>
        <p:spPr>
          <a:xfrm>
            <a:off x="227058" y="194336"/>
            <a:ext cx="28180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</a:t>
            </a:r>
          </a:p>
          <a:p>
            <a:pPr algn="ctr"/>
            <a:r>
              <a:rPr lang="en-US" dirty="0"/>
              <a:t>based on Landscaper Model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DBF66-4A07-A031-1F76-A51D7E26021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5472331" y="1087130"/>
            <a:ext cx="862561" cy="44393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7205CF-061F-946A-89CC-229E07D2C15D}"/>
              </a:ext>
            </a:extLst>
          </p:cNvPr>
          <p:cNvSpPr txBox="1"/>
          <p:nvPr/>
        </p:nvSpPr>
        <p:spPr>
          <a:xfrm>
            <a:off x="6323310" y="83812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1C551-5C1E-706B-F3F0-A19F5AFFE830}"/>
              </a:ext>
            </a:extLst>
          </p:cNvPr>
          <p:cNvSpPr txBox="1"/>
          <p:nvPr/>
        </p:nvSpPr>
        <p:spPr>
          <a:xfrm rot="19714643">
            <a:off x="5520207" y="1007189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721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69B30-FDAE-CEBF-DD6B-54BDC2F172BD}"/>
              </a:ext>
            </a:extLst>
          </p:cNvPr>
          <p:cNvSpPr txBox="1"/>
          <p:nvPr/>
        </p:nvSpPr>
        <p:spPr>
          <a:xfrm>
            <a:off x="5910834" y="954218"/>
            <a:ext cx="55311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Event on original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changed,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Create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Try to lock namespace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possible -&gt; requeue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Lock  nodes in sub graph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Set target state of all nodes in sub graph</a:t>
            </a:r>
            <a:br>
              <a:rPr lang="en-US" sz="1600" dirty="0"/>
            </a:br>
            <a:r>
              <a:rPr lang="en-US" sz="1600" dirty="0"/>
              <a:t> to actual state of origin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Unlock namespace4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Event n state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Check parent have reached format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1 if input or local object version changed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End of phase update execution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execution (phase 2) not ready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3 (calculate outputs)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actual state to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Clean target state (state reached)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Data Objects 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Trigger downstream objects</a:t>
            </a:r>
          </a:p>
          <a:p>
            <a:pPr marL="742950" lvl="1" indent="-285750">
              <a:buFontTx/>
              <a:buChar char="-"/>
            </a:pPr>
            <a:endParaRPr lang="en-D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5081-01B3-7565-4AAB-FDF0114DB0B0}"/>
              </a:ext>
            </a:extLst>
          </p:cNvPr>
          <p:cNvSpPr txBox="1"/>
          <p:nvPr/>
        </p:nvSpPr>
        <p:spPr>
          <a:xfrm>
            <a:off x="749972" y="584886"/>
            <a:ext cx="13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1 Setup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854A0-7F4D-BC75-B5D3-6DA5EF54316C}"/>
              </a:ext>
            </a:extLst>
          </p:cNvPr>
          <p:cNvSpPr txBox="1"/>
          <p:nvPr/>
        </p:nvSpPr>
        <p:spPr>
          <a:xfrm>
            <a:off x="4633025" y="584886"/>
            <a:ext cx="139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Two Ops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560CA-A1A7-0391-AB80-8844FD858716}"/>
              </a:ext>
            </a:extLst>
          </p:cNvPr>
          <p:cNvSpPr txBox="1"/>
          <p:nvPr/>
        </p:nvSpPr>
        <p:spPr>
          <a:xfrm>
            <a:off x="495547" y="1010135"/>
            <a:ext cx="3935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/>
              <a:t>For Locking namespaces: reset locks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Read state objects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Rebuild graph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Enter day two ops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96716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>
            <a:extLst>
              <a:ext uri="{FF2B5EF4-FFF2-40B4-BE49-F238E27FC236}">
                <a16:creationId xmlns:a16="http://schemas.microsoft.com/office/drawing/2014/main" id="{02D85102-DBFE-9E75-DAE7-8995D48E83B1}"/>
              </a:ext>
            </a:extLst>
          </p:cNvPr>
          <p:cNvSpPr/>
          <p:nvPr/>
        </p:nvSpPr>
        <p:spPr>
          <a:xfrm rot="1197280">
            <a:off x="2808129" y="2952069"/>
            <a:ext cx="3971045" cy="1509444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89CCDC-CC72-6157-BC88-35479B63A85C}"/>
              </a:ext>
            </a:extLst>
          </p:cNvPr>
          <p:cNvSpPr/>
          <p:nvPr/>
        </p:nvSpPr>
        <p:spPr>
          <a:xfrm rot="818519">
            <a:off x="3044647" y="1125680"/>
            <a:ext cx="5453282" cy="1870360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A57D7-5F81-A930-7B9D-C9543C3E15EE}"/>
              </a:ext>
            </a:extLst>
          </p:cNvPr>
          <p:cNvSpPr/>
          <p:nvPr/>
        </p:nvSpPr>
        <p:spPr>
          <a:xfrm>
            <a:off x="6786608" y="1950102"/>
            <a:ext cx="1700333" cy="33231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670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 Engine Model</a:t>
            </a:r>
          </a:p>
          <a:p>
            <a:r>
              <a:rPr lang="en-US" dirty="0"/>
              <a:t>(separate phases of an internal object into dedicated graph elements)</a:t>
            </a:r>
          </a:p>
          <a:p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96F2C-7B03-133D-CE5C-F29B15B63400}"/>
              </a:ext>
            </a:extLst>
          </p:cNvPr>
          <p:cNvGrpSpPr/>
          <p:nvPr/>
        </p:nvGrpSpPr>
        <p:grpSpPr>
          <a:xfrm>
            <a:off x="6978615" y="2241386"/>
            <a:ext cx="1336431" cy="715108"/>
            <a:chOff x="2872154" y="1817077"/>
            <a:chExt cx="1336431" cy="71510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0E18567-188D-ACD4-99E9-2699B5B0C38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B91F5-6504-402B-17FC-D05A59D6E48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62ECA9-B3E1-D93B-D7B0-7B3C5C8B7D42}"/>
              </a:ext>
            </a:extLst>
          </p:cNvPr>
          <p:cNvSpPr txBox="1"/>
          <p:nvPr/>
        </p:nvSpPr>
        <p:spPr>
          <a:xfrm>
            <a:off x="8460332" y="2349108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IntObject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Phase</a:t>
            </a:r>
            <a:endParaRPr lang="en-DE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C640B-1220-0F1A-51DC-55632879FD1C}"/>
              </a:ext>
            </a:extLst>
          </p:cNvPr>
          <p:cNvCxnSpPr>
            <a:cxnSpLocks/>
            <a:stCxn id="3" idx="6"/>
            <a:endCxn id="12" idx="1"/>
          </p:cNvCxnSpPr>
          <p:nvPr/>
        </p:nvCxnSpPr>
        <p:spPr>
          <a:xfrm flipV="1">
            <a:off x="8315046" y="1604269"/>
            <a:ext cx="1830705" cy="9946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C39E4A-6F84-DB8F-B057-8D7BA56B8DCB}"/>
              </a:ext>
            </a:extLst>
          </p:cNvPr>
          <p:cNvGrpSpPr/>
          <p:nvPr/>
        </p:nvGrpSpPr>
        <p:grpSpPr>
          <a:xfrm>
            <a:off x="10145751" y="1270636"/>
            <a:ext cx="1272746" cy="667265"/>
            <a:chOff x="7451124" y="1272746"/>
            <a:chExt cx="1272746" cy="6672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C7191A-95EA-05AD-988B-61338E9FD559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4D3E28-17FB-8D57-87AD-E516D9867571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FD7841-52D9-A3E1-BED1-FD62261E6AE9}"/>
              </a:ext>
            </a:extLst>
          </p:cNvPr>
          <p:cNvGrpSpPr/>
          <p:nvPr/>
        </p:nvGrpSpPr>
        <p:grpSpPr>
          <a:xfrm>
            <a:off x="6199178" y="5885180"/>
            <a:ext cx="1336431" cy="715108"/>
            <a:chOff x="2872154" y="1817077"/>
            <a:chExt cx="1336431" cy="71510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14303E-A2AD-4FBA-6485-F934185EA48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1DD11-9025-806D-3BB4-40C95BEA00D7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B1A4D-0077-B692-E8A3-99F93A39AEF5}"/>
              </a:ext>
            </a:extLst>
          </p:cNvPr>
          <p:cNvCxnSpPr>
            <a:cxnSpLocks/>
            <a:stCxn id="18" idx="0"/>
            <a:endCxn id="52" idx="4"/>
          </p:cNvCxnSpPr>
          <p:nvPr/>
        </p:nvCxnSpPr>
        <p:spPr>
          <a:xfrm flipV="1">
            <a:off x="6867394" y="5020778"/>
            <a:ext cx="773015" cy="86440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8560F0-29CA-9CB6-DB41-5B572BCB425A}"/>
              </a:ext>
            </a:extLst>
          </p:cNvPr>
          <p:cNvSpPr txBox="1"/>
          <p:nvPr/>
        </p:nvSpPr>
        <p:spPr>
          <a:xfrm rot="16200000">
            <a:off x="7071203" y="159322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dependency</a:t>
            </a:r>
            <a:endParaRPr lang="en-DE" sz="11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EEA090-ABDA-B03A-4AE2-6917D44A4D5A}"/>
              </a:ext>
            </a:extLst>
          </p:cNvPr>
          <p:cNvGrpSpPr/>
          <p:nvPr/>
        </p:nvGrpSpPr>
        <p:grpSpPr>
          <a:xfrm>
            <a:off x="7758051" y="5911085"/>
            <a:ext cx="1336431" cy="715108"/>
            <a:chOff x="2872154" y="1817077"/>
            <a:chExt cx="1336431" cy="7151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A5E834-5498-154B-C076-13286BA215A7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6C2238-97E4-206E-D442-3118C9D9689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6B50F2-2EF2-29E0-B38A-44199B57548E}"/>
              </a:ext>
            </a:extLst>
          </p:cNvPr>
          <p:cNvCxnSpPr>
            <a:cxnSpLocks/>
            <a:stCxn id="27" idx="0"/>
            <a:endCxn id="52" idx="4"/>
          </p:cNvCxnSpPr>
          <p:nvPr/>
        </p:nvCxnSpPr>
        <p:spPr>
          <a:xfrm flipH="1" flipV="1">
            <a:off x="7640409" y="5020778"/>
            <a:ext cx="785857" cy="9246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6D8A5-2B40-05CE-152A-A78F52DFD7C5}"/>
              </a:ext>
            </a:extLst>
          </p:cNvPr>
          <p:cNvGrpSpPr/>
          <p:nvPr/>
        </p:nvGrpSpPr>
        <p:grpSpPr>
          <a:xfrm>
            <a:off x="6977985" y="411004"/>
            <a:ext cx="1336431" cy="715108"/>
            <a:chOff x="2872154" y="1817077"/>
            <a:chExt cx="1336431" cy="7151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A3E742-F2C7-11BF-23B9-92BF2E8BA4E0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079F34-2EDA-DFD6-C36C-1A67F851AD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2A1A07-3729-002C-B38D-FB74C66B7837}"/>
              </a:ext>
            </a:extLst>
          </p:cNvPr>
          <p:cNvCxnSpPr>
            <a:cxnSpLocks/>
            <a:stCxn id="3" idx="0"/>
            <a:endCxn id="32" idx="4"/>
          </p:cNvCxnSpPr>
          <p:nvPr/>
        </p:nvCxnSpPr>
        <p:spPr>
          <a:xfrm flipH="1" flipV="1">
            <a:off x="7646201" y="1126112"/>
            <a:ext cx="630" cy="111527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5F615-F257-9C5A-F5C5-77E17E83886E}"/>
              </a:ext>
            </a:extLst>
          </p:cNvPr>
          <p:cNvGrpSpPr/>
          <p:nvPr/>
        </p:nvGrpSpPr>
        <p:grpSpPr>
          <a:xfrm>
            <a:off x="3419723" y="1270636"/>
            <a:ext cx="1272746" cy="667265"/>
            <a:chOff x="7451124" y="1272746"/>
            <a:chExt cx="1272746" cy="66726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36E5CB-9A5A-006F-4CD6-38ECB21C648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C8F790-E0EE-D58D-80E5-11A2968F7A02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8AA6E-1DF1-FCAD-3129-0AD2584D50AF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4692469" y="1604269"/>
            <a:ext cx="5453282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CB38D4-B6FC-0F9D-5624-6F72E7C4D693}"/>
              </a:ext>
            </a:extLst>
          </p:cNvPr>
          <p:cNvSpPr txBox="1"/>
          <p:nvPr/>
        </p:nvSpPr>
        <p:spPr>
          <a:xfrm>
            <a:off x="6258735" y="134265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updates</a:t>
            </a:r>
            <a:endParaRPr lang="en-DE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E5327A-67EB-DF9C-3ADC-D90441840765}"/>
              </a:ext>
            </a:extLst>
          </p:cNvPr>
          <p:cNvCxnSpPr>
            <a:cxnSpLocks/>
            <a:stCxn id="39" idx="3"/>
            <a:endCxn id="3" idx="2"/>
          </p:cNvCxnSpPr>
          <p:nvPr/>
        </p:nvCxnSpPr>
        <p:spPr>
          <a:xfrm>
            <a:off x="4692469" y="1604269"/>
            <a:ext cx="2286146" cy="99467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462663-5215-C09F-2D80-23BCB54D4BA8}"/>
              </a:ext>
            </a:extLst>
          </p:cNvPr>
          <p:cNvSpPr txBox="1"/>
          <p:nvPr/>
        </p:nvSpPr>
        <p:spPr>
          <a:xfrm rot="1800000">
            <a:off x="5901403" y="1925212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triggers</a:t>
            </a:r>
            <a:endParaRPr lang="en-DE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9C0244-2C03-EDBF-263F-96EFF2D51E11}"/>
              </a:ext>
            </a:extLst>
          </p:cNvPr>
          <p:cNvGrpSpPr/>
          <p:nvPr/>
        </p:nvGrpSpPr>
        <p:grpSpPr>
          <a:xfrm>
            <a:off x="6972193" y="4305670"/>
            <a:ext cx="1336431" cy="715108"/>
            <a:chOff x="2872154" y="1817077"/>
            <a:chExt cx="1336431" cy="71510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F41983-C6E9-4F09-947E-BF376BA40AC2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441808-80FB-7891-833A-9BADAD636E3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96F4D5-5130-FBEB-3D65-715C2CA33F08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V="1">
            <a:off x="7640409" y="2922106"/>
            <a:ext cx="6421" cy="1383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7FFDD-66AC-87F8-CAED-F12E2FC23F3A}"/>
              </a:ext>
            </a:extLst>
          </p:cNvPr>
          <p:cNvCxnSpPr>
            <a:cxnSpLocks/>
            <a:stCxn id="52" idx="6"/>
            <a:endCxn id="12" idx="1"/>
          </p:cNvCxnSpPr>
          <p:nvPr/>
        </p:nvCxnSpPr>
        <p:spPr>
          <a:xfrm flipV="1">
            <a:off x="8308624" y="1604269"/>
            <a:ext cx="1837127" cy="305895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167593-F1E2-400F-AD82-F69CD6069360}"/>
              </a:ext>
            </a:extLst>
          </p:cNvPr>
          <p:cNvGrpSpPr/>
          <p:nvPr/>
        </p:nvGrpSpPr>
        <p:grpSpPr>
          <a:xfrm>
            <a:off x="3416423" y="2987642"/>
            <a:ext cx="1272746" cy="667265"/>
            <a:chOff x="7451124" y="1272746"/>
            <a:chExt cx="1272746" cy="66726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1D3871C-6D31-4683-FD1A-2DDAC63E05D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gradFill flip="none" rotWithShape="1">
              <a:gsLst>
                <a:gs pos="0">
                  <a:schemeClr val="accent4"/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BB1F7A-8FD5-E4B3-DEB0-1240075288F5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3C03AE-B4DC-EDDA-891F-C875C9F1C4FF}"/>
              </a:ext>
            </a:extLst>
          </p:cNvPr>
          <p:cNvGrpSpPr/>
          <p:nvPr/>
        </p:nvGrpSpPr>
        <p:grpSpPr>
          <a:xfrm>
            <a:off x="5116069" y="3714746"/>
            <a:ext cx="1336431" cy="715108"/>
            <a:chOff x="2872154" y="1817077"/>
            <a:chExt cx="1336431" cy="71510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18F496-A54B-9B29-FB6D-5556F465430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CC607F-9834-D3D9-D3DC-5A2A406463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553B4E-5E4A-7C6B-6F55-713857F4AEF4}"/>
              </a:ext>
            </a:extLst>
          </p:cNvPr>
          <p:cNvCxnSpPr>
            <a:cxnSpLocks/>
            <a:stCxn id="70" idx="3"/>
            <a:endCxn id="74" idx="2"/>
          </p:cNvCxnSpPr>
          <p:nvPr/>
        </p:nvCxnSpPr>
        <p:spPr>
          <a:xfrm>
            <a:off x="4625580" y="3321274"/>
            <a:ext cx="490489" cy="751026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7F7D99-D2DE-CA77-AC34-AE2220B79FF0}"/>
              </a:ext>
            </a:extLst>
          </p:cNvPr>
          <p:cNvGrpSpPr/>
          <p:nvPr/>
        </p:nvGrpSpPr>
        <p:grpSpPr>
          <a:xfrm>
            <a:off x="10145751" y="2987642"/>
            <a:ext cx="1272746" cy="667265"/>
            <a:chOff x="7451124" y="1272746"/>
            <a:chExt cx="1272746" cy="66726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E81B051-660F-C07F-D08C-743A44E53E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E120EA-FEEB-08B3-3472-6C9BE643FE3A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2956D4-5A58-DD15-2FF2-A1BF9145DBE2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 flipV="1">
            <a:off x="4689169" y="3321274"/>
            <a:ext cx="553761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CA11-696B-657C-25C8-ED57BC1741C7}"/>
              </a:ext>
            </a:extLst>
          </p:cNvPr>
          <p:cNvCxnSpPr>
            <a:cxnSpLocks/>
            <a:stCxn id="74" idx="0"/>
            <a:endCxn id="3" idx="4"/>
          </p:cNvCxnSpPr>
          <p:nvPr/>
        </p:nvCxnSpPr>
        <p:spPr>
          <a:xfrm flipV="1">
            <a:off x="5784285" y="2956494"/>
            <a:ext cx="1862546" cy="75825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9188A1-5385-F125-33E8-B0BE9CE8161B}"/>
              </a:ext>
            </a:extLst>
          </p:cNvPr>
          <p:cNvCxnSpPr>
            <a:cxnSpLocks/>
            <a:stCxn id="52" idx="2"/>
            <a:endCxn id="74" idx="6"/>
          </p:cNvCxnSpPr>
          <p:nvPr/>
        </p:nvCxnSpPr>
        <p:spPr>
          <a:xfrm flipH="1" flipV="1">
            <a:off x="6452500" y="4072300"/>
            <a:ext cx="519693" cy="590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7D566A-E731-0B3D-ECE4-87918CAD1E2B}"/>
              </a:ext>
            </a:extLst>
          </p:cNvPr>
          <p:cNvSpPr txBox="1"/>
          <p:nvPr/>
        </p:nvSpPr>
        <p:spPr>
          <a:xfrm>
            <a:off x="3204486" y="375034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r>
              <a:rPr lang="en-US" dirty="0" err="1"/>
              <a:t>RunId</a:t>
            </a:r>
            <a:endParaRPr lang="en-DE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A40881-BBCD-A45D-2748-6DE13F467BEA}"/>
              </a:ext>
            </a:extLst>
          </p:cNvPr>
          <p:cNvCxnSpPr>
            <a:cxnSpLocks/>
            <a:stCxn id="74" idx="6"/>
            <a:endCxn id="80" idx="1"/>
          </p:cNvCxnSpPr>
          <p:nvPr/>
        </p:nvCxnSpPr>
        <p:spPr>
          <a:xfrm flipV="1">
            <a:off x="6452500" y="3321275"/>
            <a:ext cx="3693251" cy="75102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A738FC-4E74-C52B-4CB5-B2F63A7008AC}"/>
              </a:ext>
            </a:extLst>
          </p:cNvPr>
          <p:cNvSpPr txBox="1"/>
          <p:nvPr/>
        </p:nvSpPr>
        <p:spPr>
          <a:xfrm>
            <a:off x="2257368" y="4130900"/>
            <a:ext cx="12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Run-Aware</a:t>
            </a:r>
          </a:p>
          <a:p>
            <a:pPr algn="ctr"/>
            <a:r>
              <a:rPr lang="en-US" i="1" dirty="0"/>
              <a:t>Ext Object</a:t>
            </a:r>
            <a:endParaRPr lang="en-DE" i="1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840AA5-2088-AAD0-43CC-EEE55E5A5AFF}"/>
              </a:ext>
            </a:extLst>
          </p:cNvPr>
          <p:cNvGrpSpPr/>
          <p:nvPr/>
        </p:nvGrpSpPr>
        <p:grpSpPr>
          <a:xfrm>
            <a:off x="9094482" y="231807"/>
            <a:ext cx="1336431" cy="715108"/>
            <a:chOff x="2872154" y="1817077"/>
            <a:chExt cx="1336431" cy="71510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36AFDCF-EF1B-99B8-302C-9F9D8D69E0E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B0FB807-95F8-65B2-01FF-F7F2D6B0A7CA}"/>
                </a:ext>
              </a:extLst>
            </p:cNvPr>
            <p:cNvSpPr txBox="1"/>
            <p:nvPr/>
          </p:nvSpPr>
          <p:spPr>
            <a:xfrm>
              <a:off x="2900610" y="1988612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Namespace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9998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670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 Engine Meta Model</a:t>
            </a:r>
          </a:p>
          <a:p>
            <a:r>
              <a:rPr lang="en-US" dirty="0"/>
              <a:t>(separate phases of an internal object  into dedicated graph elements)</a:t>
            </a:r>
          </a:p>
          <a:p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09CB35-CF00-0AE1-2D9A-7CABC5A9A9A4}"/>
              </a:ext>
            </a:extLst>
          </p:cNvPr>
          <p:cNvGrpSpPr/>
          <p:nvPr/>
        </p:nvGrpSpPr>
        <p:grpSpPr>
          <a:xfrm>
            <a:off x="8367125" y="2365712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DE7913-15EB-B227-3C42-FAB5ABA4DC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AD6FA-149E-C39E-EF82-AAC240EA9B98}"/>
                </a:ext>
              </a:extLst>
            </p:cNvPr>
            <p:cNvSpPr txBox="1"/>
            <p:nvPr/>
          </p:nvSpPr>
          <p:spPr>
            <a:xfrm>
              <a:off x="7710538" y="1421712"/>
              <a:ext cx="7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Intern</a:t>
              </a:r>
              <a:endParaRPr lang="en-D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653C0E-F534-BEF4-19AA-6D931A32C634}"/>
              </a:ext>
            </a:extLst>
          </p:cNvPr>
          <p:cNvGrpSpPr/>
          <p:nvPr/>
        </p:nvGrpSpPr>
        <p:grpSpPr>
          <a:xfrm>
            <a:off x="4886762" y="2341790"/>
            <a:ext cx="1336431" cy="715108"/>
            <a:chOff x="2872154" y="1817077"/>
            <a:chExt cx="1336431" cy="7151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CCAEC5-D361-A1B4-BB6F-EBAACE503F9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71CB7-7CCE-6FF7-CC8A-B2B6E3E5F3AD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9CA4EC-2C23-5741-8939-7A3A0C4409A0}"/>
              </a:ext>
            </a:extLst>
          </p:cNvPr>
          <p:cNvGrpSpPr/>
          <p:nvPr/>
        </p:nvGrpSpPr>
        <p:grpSpPr>
          <a:xfrm>
            <a:off x="1602763" y="2365712"/>
            <a:ext cx="1272746" cy="667265"/>
            <a:chOff x="7451124" y="1272746"/>
            <a:chExt cx="1272746" cy="667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D3C506-2B37-F804-7FE1-1959116272F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281F2F-5A62-F7C2-CCE5-295982043A82}"/>
                </a:ext>
              </a:extLst>
            </p:cNvPr>
            <p:cNvSpPr txBox="1"/>
            <p:nvPr/>
          </p:nvSpPr>
          <p:spPr>
            <a:xfrm>
              <a:off x="7693093" y="1421712"/>
              <a:ext cx="78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Extern</a:t>
              </a:r>
              <a:endParaRPr lang="en-DE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BCDF94-4363-0EFE-2B82-EC853EEF192B}"/>
              </a:ext>
            </a:extLst>
          </p:cNvPr>
          <p:cNvCxnSpPr>
            <a:cxnSpLocks/>
            <a:stCxn id="16" idx="6"/>
            <a:endCxn id="10" idx="1"/>
          </p:cNvCxnSpPr>
          <p:nvPr/>
        </p:nvCxnSpPr>
        <p:spPr>
          <a:xfrm>
            <a:off x="6223193" y="2699344"/>
            <a:ext cx="214393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C3FC11A-5306-9375-F91F-AF4A6BF67328}"/>
              </a:ext>
            </a:extLst>
          </p:cNvPr>
          <p:cNvSpPr/>
          <p:nvPr/>
        </p:nvSpPr>
        <p:spPr>
          <a:xfrm>
            <a:off x="5323160" y="2016729"/>
            <a:ext cx="527926" cy="718900"/>
          </a:xfrm>
          <a:prstGeom prst="arc">
            <a:avLst>
              <a:gd name="adj1" fmla="val 10894774"/>
              <a:gd name="adj2" fmla="val 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6BA768-EDBC-AE79-0F92-3DB3098A7647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2875509" y="2699344"/>
            <a:ext cx="201125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57D624-F709-BBA6-2722-97E53ADBBAE9}"/>
              </a:ext>
            </a:extLst>
          </p:cNvPr>
          <p:cNvSpPr txBox="1"/>
          <p:nvPr/>
        </p:nvSpPr>
        <p:spPr>
          <a:xfrm>
            <a:off x="4463816" y="1401463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448D2A-AAB4-7001-9BC7-594F0E0D5586}"/>
              </a:ext>
            </a:extLst>
          </p:cNvPr>
          <p:cNvSpPr txBox="1"/>
          <p:nvPr/>
        </p:nvSpPr>
        <p:spPr>
          <a:xfrm>
            <a:off x="6787678" y="2330012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  <a:endParaRPr lang="en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2AB463-204A-962B-948A-273B203EA606}"/>
              </a:ext>
            </a:extLst>
          </p:cNvPr>
          <p:cNvSpPr txBox="1"/>
          <p:nvPr/>
        </p:nvSpPr>
        <p:spPr>
          <a:xfrm>
            <a:off x="3656772" y="2330012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791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7B8CF-6ADE-9A6F-1748-657A658E3F55}"/>
              </a:ext>
            </a:extLst>
          </p:cNvPr>
          <p:cNvSpPr txBox="1"/>
          <p:nvPr/>
        </p:nvSpPr>
        <p:spPr>
          <a:xfrm>
            <a:off x="79095" y="0"/>
            <a:ext cx="2523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Namespace Model</a:t>
            </a:r>
          </a:p>
          <a:p>
            <a:r>
              <a:rPr lang="en-US" dirty="0"/>
              <a:t>only local graphs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B7A0B-7D4F-424C-5329-C5450CF470F1}"/>
              </a:ext>
            </a:extLst>
          </p:cNvPr>
          <p:cNvSpPr/>
          <p:nvPr/>
        </p:nvSpPr>
        <p:spPr>
          <a:xfrm>
            <a:off x="1582615" y="1746738"/>
            <a:ext cx="9460523" cy="426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12FB6-54CD-121B-C35C-DD54827539C2}"/>
              </a:ext>
            </a:extLst>
          </p:cNvPr>
          <p:cNvSpPr/>
          <p:nvPr/>
        </p:nvSpPr>
        <p:spPr>
          <a:xfrm>
            <a:off x="2918968" y="2533336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D82E4D5-5F0A-A0F2-8BA1-5F647230BEAA}"/>
              </a:ext>
            </a:extLst>
          </p:cNvPr>
          <p:cNvSpPr/>
          <p:nvPr/>
        </p:nvSpPr>
        <p:spPr>
          <a:xfrm>
            <a:off x="2314154" y="4358675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92B1EC-1F00-356C-93F7-7E4A320E2B52}"/>
              </a:ext>
            </a:extLst>
          </p:cNvPr>
          <p:cNvSpPr/>
          <p:nvPr/>
        </p:nvSpPr>
        <p:spPr>
          <a:xfrm>
            <a:off x="3094814" y="3543615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619EA54-99F6-35B6-6A5B-BD134A10B46E}"/>
              </a:ext>
            </a:extLst>
          </p:cNvPr>
          <p:cNvSpPr/>
          <p:nvPr/>
        </p:nvSpPr>
        <p:spPr>
          <a:xfrm>
            <a:off x="2185200" y="310787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B8EBF-CA85-0116-9091-BA57C6BA10BA}"/>
              </a:ext>
            </a:extLst>
          </p:cNvPr>
          <p:cNvSpPr/>
          <p:nvPr/>
        </p:nvSpPr>
        <p:spPr>
          <a:xfrm>
            <a:off x="4776021" y="2093387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5AD2D-84BA-C541-EDA9-859F03E96DC4}"/>
              </a:ext>
            </a:extLst>
          </p:cNvPr>
          <p:cNvSpPr/>
          <p:nvPr/>
        </p:nvSpPr>
        <p:spPr>
          <a:xfrm>
            <a:off x="4794759" y="4104908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9EB4-6C25-71EA-9242-394017D041B8}"/>
              </a:ext>
            </a:extLst>
          </p:cNvPr>
          <p:cNvSpPr txBox="1"/>
          <p:nvPr/>
        </p:nvSpPr>
        <p:spPr>
          <a:xfrm>
            <a:off x="3347166" y="1072717"/>
            <a:ext cx="289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Hierarchical Identity   A/B/C</a:t>
            </a:r>
            <a:endParaRPr lang="en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6CCBD9-05A5-E8C8-6A4C-C9900FF1C282}"/>
              </a:ext>
            </a:extLst>
          </p:cNvPr>
          <p:cNvSpPr/>
          <p:nvPr/>
        </p:nvSpPr>
        <p:spPr>
          <a:xfrm>
            <a:off x="1738296" y="1926639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3022-17BA-F212-7777-35D36DD086C6}"/>
              </a:ext>
            </a:extLst>
          </p:cNvPr>
          <p:cNvSpPr txBox="1"/>
          <p:nvPr/>
        </p:nvSpPr>
        <p:spPr>
          <a:xfrm>
            <a:off x="5433981" y="2202450"/>
            <a:ext cx="17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5E742-ADB2-4CAB-5E81-F4CBB2A0CBAB}"/>
              </a:ext>
            </a:extLst>
          </p:cNvPr>
          <p:cNvSpPr/>
          <p:nvPr/>
        </p:nvSpPr>
        <p:spPr>
          <a:xfrm>
            <a:off x="7821827" y="2718002"/>
            <a:ext cx="2075935" cy="7109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0B2B76-78AD-5DE7-D561-D555910A6437}"/>
              </a:ext>
            </a:extLst>
          </p:cNvPr>
          <p:cNvSpPr/>
          <p:nvPr/>
        </p:nvSpPr>
        <p:spPr>
          <a:xfrm>
            <a:off x="4894568" y="229277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54B1CD-E967-34E8-6155-CCDD09105621}"/>
              </a:ext>
            </a:extLst>
          </p:cNvPr>
          <p:cNvSpPr/>
          <p:nvPr/>
        </p:nvSpPr>
        <p:spPr>
          <a:xfrm>
            <a:off x="5009898" y="427164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4BF5FC-31F8-FDAE-8FC0-CCA50FC7AE61}"/>
              </a:ext>
            </a:extLst>
          </p:cNvPr>
          <p:cNvSpPr/>
          <p:nvPr/>
        </p:nvSpPr>
        <p:spPr>
          <a:xfrm>
            <a:off x="8029066" y="2862485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61DB-6217-A700-2EE4-DDC76CFC80FF}"/>
              </a:ext>
            </a:extLst>
          </p:cNvPr>
          <p:cNvSpPr txBox="1"/>
          <p:nvPr/>
        </p:nvSpPr>
        <p:spPr>
          <a:xfrm>
            <a:off x="66076" y="6360587"/>
            <a:ext cx="849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namespace assignment to controller instances (horizontal scaling) by first touch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411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DD97C-6782-FA54-839A-F9D8C549D48F}"/>
              </a:ext>
            </a:extLst>
          </p:cNvPr>
          <p:cNvSpPr txBox="1"/>
          <p:nvPr/>
        </p:nvSpPr>
        <p:spPr>
          <a:xfrm>
            <a:off x="1586798" y="1066800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2F47C-E2BC-A93C-1DD8-3A403DC71C8C}"/>
              </a:ext>
            </a:extLst>
          </p:cNvPr>
          <p:cNvSpPr txBox="1"/>
          <p:nvPr/>
        </p:nvSpPr>
        <p:spPr>
          <a:xfrm>
            <a:off x="6109262" y="106680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E723-737E-6C61-D829-D834DB58AB26}"/>
              </a:ext>
            </a:extLst>
          </p:cNvPr>
          <p:cNvSpPr txBox="1"/>
          <p:nvPr/>
        </p:nvSpPr>
        <p:spPr>
          <a:xfrm>
            <a:off x="1525668" y="2098431"/>
            <a:ext cx="12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A9A4F-DF82-A289-46A3-500AB461F367}"/>
              </a:ext>
            </a:extLst>
          </p:cNvPr>
          <p:cNvSpPr txBox="1"/>
          <p:nvPr/>
        </p:nvSpPr>
        <p:spPr>
          <a:xfrm>
            <a:off x="1533365" y="3244334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CE8E4-CDEE-3D3F-574B-698E5AFEDE8A}"/>
              </a:ext>
            </a:extLst>
          </p:cNvPr>
          <p:cNvSpPr txBox="1"/>
          <p:nvPr/>
        </p:nvSpPr>
        <p:spPr>
          <a:xfrm>
            <a:off x="998634" y="4390237"/>
            <a:ext cx="22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DeployItem</a:t>
            </a:r>
            <a:r>
              <a:rPr lang="en-US" dirty="0"/>
              <a:t>/Execution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7164-42E7-4749-5E8A-580CCECEDD97}"/>
              </a:ext>
            </a:extLst>
          </p:cNvPr>
          <p:cNvSpPr txBox="1"/>
          <p:nvPr/>
        </p:nvSpPr>
        <p:spPr>
          <a:xfrm>
            <a:off x="5493362" y="2098431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DataObjectState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EAE9-A07B-9059-929D-39E929B67080}"/>
              </a:ext>
            </a:extLst>
          </p:cNvPr>
          <p:cNvSpPr txBox="1"/>
          <p:nvPr/>
        </p:nvSpPr>
        <p:spPr>
          <a:xfrm>
            <a:off x="5474608" y="3115380"/>
            <a:ext cx="17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InstallationState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1506-D856-9A47-20E4-F281256FA267}"/>
              </a:ext>
            </a:extLst>
          </p:cNvPr>
          <p:cNvSpPr txBox="1"/>
          <p:nvPr/>
        </p:nvSpPr>
        <p:spPr>
          <a:xfrm>
            <a:off x="5563670" y="4390237"/>
            <a:ext cx="15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ExecutionState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C76A6-F271-36B2-A1BE-97F47E2D5CE5}"/>
              </a:ext>
            </a:extLst>
          </p:cNvPr>
          <p:cNvSpPr txBox="1"/>
          <p:nvPr/>
        </p:nvSpPr>
        <p:spPr>
          <a:xfrm>
            <a:off x="7341300" y="2098431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Lock: </a:t>
            </a:r>
            <a:r>
              <a:rPr lang="en-US" dirty="0" err="1"/>
              <a:t>RunId</a:t>
            </a:r>
            <a:endParaRPr lang="en-US" dirty="0"/>
          </a:p>
          <a:p>
            <a:r>
              <a:rPr lang="en-US" dirty="0"/>
              <a:t>- Actual state</a:t>
            </a:r>
          </a:p>
          <a:p>
            <a:r>
              <a:rPr lang="en-US" dirty="0"/>
              <a:t>- target state</a:t>
            </a:r>
            <a:endParaRPr lang="en-DE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13923F2-E9A8-22AA-FE91-59199E41C977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537633" y="75456"/>
            <a:ext cx="411361" cy="5195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F5FEC3E-E5CF-3496-BF37-F613B9153927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576229" y="1182765"/>
            <a:ext cx="222574" cy="5084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17F3A3-2CB6-76B8-71DF-D6AA281288C5}"/>
              </a:ext>
            </a:extLst>
          </p:cNvPr>
          <p:cNvSpPr txBox="1"/>
          <p:nvPr/>
        </p:nvSpPr>
        <p:spPr>
          <a:xfrm>
            <a:off x="9492924" y="1913765"/>
            <a:ext cx="17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10A78-B8CE-6AFC-AF95-3D58614B777A}"/>
              </a:ext>
            </a:extLst>
          </p:cNvPr>
          <p:cNvSpPr txBox="1"/>
          <p:nvPr/>
        </p:nvSpPr>
        <p:spPr>
          <a:xfrm>
            <a:off x="9788036" y="2283097"/>
            <a:ext cx="991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Lock</a:t>
            </a:r>
          </a:p>
          <a:p>
            <a:r>
              <a:rPr lang="en-US" dirty="0"/>
              <a:t>- Phase</a:t>
            </a:r>
          </a:p>
          <a:p>
            <a:r>
              <a:rPr lang="en-US" dirty="0"/>
              <a:t>- </a:t>
            </a:r>
            <a:r>
              <a:rPr lang="en-US" dirty="0" err="1"/>
              <a:t>RunList</a:t>
            </a:r>
            <a:endParaRPr lang="en-DE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1CB9CCF-5399-1A3C-8DC4-9483F85D645A}"/>
              </a:ext>
            </a:extLst>
          </p:cNvPr>
          <p:cNvSpPr/>
          <p:nvPr/>
        </p:nvSpPr>
        <p:spPr>
          <a:xfrm>
            <a:off x="9242854" y="4868562"/>
            <a:ext cx="2187146" cy="1099752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6EED3-DAE4-0773-A672-1415B1BC1AEC}"/>
              </a:ext>
            </a:extLst>
          </p:cNvPr>
          <p:cNvCxnSpPr/>
          <p:nvPr/>
        </p:nvCxnSpPr>
        <p:spPr>
          <a:xfrm flipH="1">
            <a:off x="7982465" y="3836240"/>
            <a:ext cx="1013254" cy="10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D1C637-A430-63A5-D082-B1C3915EB77C}"/>
              </a:ext>
            </a:extLst>
          </p:cNvPr>
          <p:cNvSpPr txBox="1"/>
          <p:nvPr/>
        </p:nvSpPr>
        <p:spPr>
          <a:xfrm>
            <a:off x="7359137" y="5044984"/>
            <a:ext cx="111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Interfaces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Engine</a:t>
            </a:r>
            <a:endParaRPr lang="en-DE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F13C53C-C286-3902-156D-FA236C0C8480}"/>
              </a:ext>
            </a:extLst>
          </p:cNvPr>
          <p:cNvSpPr/>
          <p:nvPr/>
        </p:nvSpPr>
        <p:spPr>
          <a:xfrm>
            <a:off x="9788036" y="3724952"/>
            <a:ext cx="991618" cy="550486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E2FC2-CD1F-F645-E72D-874CC16D30F9}"/>
              </a:ext>
            </a:extLst>
          </p:cNvPr>
          <p:cNvSpPr txBox="1"/>
          <p:nvPr/>
        </p:nvSpPr>
        <p:spPr>
          <a:xfrm>
            <a:off x="10572887" y="3799551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Source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78F77-2CBF-E731-29B6-89AE84FEB7F4}"/>
              </a:ext>
            </a:extLst>
          </p:cNvPr>
          <p:cNvSpPr txBox="1"/>
          <p:nvPr/>
        </p:nvSpPr>
        <p:spPr>
          <a:xfrm>
            <a:off x="10615366" y="4415701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Source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3694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B1A3C-8F10-AB3D-84C1-0758CF888131}"/>
              </a:ext>
            </a:extLst>
          </p:cNvPr>
          <p:cNvSpPr txBox="1"/>
          <p:nvPr/>
        </p:nvSpPr>
        <p:spPr>
          <a:xfrm>
            <a:off x="-107384" y="0"/>
            <a:ext cx="2458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 Metamodel</a:t>
            </a:r>
            <a:endParaRPr lang="en-DE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E5AB45-C4A3-D2FB-8F3A-62E29D0B39DD}"/>
              </a:ext>
            </a:extLst>
          </p:cNvPr>
          <p:cNvGrpSpPr/>
          <p:nvPr/>
        </p:nvGrpSpPr>
        <p:grpSpPr>
          <a:xfrm>
            <a:off x="8144704" y="1574880"/>
            <a:ext cx="1272746" cy="667265"/>
            <a:chOff x="7451124" y="1272746"/>
            <a:chExt cx="1272746" cy="667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9B29E1-9921-8195-1266-82EB032FF52F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04DC01-9F92-BD1E-D2C2-D8620E0DAA74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endParaRPr lang="en-DE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6F4CCD-E9DC-5710-BD31-6E25BFE4D24A}"/>
              </a:ext>
            </a:extLst>
          </p:cNvPr>
          <p:cNvGrpSpPr/>
          <p:nvPr/>
        </p:nvGrpSpPr>
        <p:grpSpPr>
          <a:xfrm>
            <a:off x="4664341" y="1550958"/>
            <a:ext cx="1336431" cy="715108"/>
            <a:chOff x="2872154" y="1817077"/>
            <a:chExt cx="1336431" cy="715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3B9D5B-FE87-A4F5-A5F3-E81CE342F353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7320A3-C671-052F-A524-8E45FC755996}"/>
                </a:ext>
              </a:extLst>
            </p:cNvPr>
            <p:cNvSpPr txBox="1"/>
            <p:nvPr/>
          </p:nvSpPr>
          <p:spPr>
            <a:xfrm>
              <a:off x="3017887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9F96F-EF73-8BA4-F9E1-254FA572D19F}"/>
              </a:ext>
            </a:extLst>
          </p:cNvPr>
          <p:cNvGrpSpPr/>
          <p:nvPr/>
        </p:nvGrpSpPr>
        <p:grpSpPr>
          <a:xfrm>
            <a:off x="1345992" y="1574880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DDD10D-8314-92E0-83D1-28A93BC44E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74666-652F-051C-A770-6819CA2372A3}"/>
                </a:ext>
              </a:extLst>
            </p:cNvPr>
            <p:cNvSpPr txBox="1"/>
            <p:nvPr/>
          </p:nvSpPr>
          <p:spPr>
            <a:xfrm>
              <a:off x="7741087" y="142171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</a:t>
              </a:r>
              <a:endParaRPr lang="en-DE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41ACEB-CF83-C5BD-9E3B-2208931E4881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6000772" y="1908512"/>
            <a:ext cx="214393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E144152D-D371-6FFD-189B-81AFB97B10AE}"/>
              </a:ext>
            </a:extLst>
          </p:cNvPr>
          <p:cNvSpPr/>
          <p:nvPr/>
        </p:nvSpPr>
        <p:spPr>
          <a:xfrm>
            <a:off x="5100739" y="1225897"/>
            <a:ext cx="527926" cy="718900"/>
          </a:xfrm>
          <a:prstGeom prst="arc">
            <a:avLst>
              <a:gd name="adj1" fmla="val 10894774"/>
              <a:gd name="adj2" fmla="val 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3D094-A099-5A21-A771-618D0B7416F3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2618738" y="1908512"/>
            <a:ext cx="204560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75A88-0BDC-6C3C-F60A-A58450A7D645}"/>
              </a:ext>
            </a:extLst>
          </p:cNvPr>
          <p:cNvSpPr txBox="1"/>
          <p:nvPr/>
        </p:nvSpPr>
        <p:spPr>
          <a:xfrm>
            <a:off x="1460819" y="610631"/>
            <a:ext cx="78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6953F1-EF77-4F27-E30F-8C2B9A2D473F}"/>
              </a:ext>
            </a:extLst>
          </p:cNvPr>
          <p:cNvSpPr txBox="1"/>
          <p:nvPr/>
        </p:nvSpPr>
        <p:spPr>
          <a:xfrm>
            <a:off x="8404115" y="610631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D9584-AF2C-2AB4-B59B-C093007EC0E2}"/>
              </a:ext>
            </a:extLst>
          </p:cNvPr>
          <p:cNvSpPr txBox="1"/>
          <p:nvPr/>
        </p:nvSpPr>
        <p:spPr>
          <a:xfrm>
            <a:off x="4241395" y="610631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03801-0012-FA81-B782-2546C30451E7}"/>
              </a:ext>
            </a:extLst>
          </p:cNvPr>
          <p:cNvSpPr txBox="1"/>
          <p:nvPr/>
        </p:nvSpPr>
        <p:spPr>
          <a:xfrm>
            <a:off x="323994" y="2893695"/>
            <a:ext cx="33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Concrete Model Example</a:t>
            </a:r>
            <a:endParaRPr lang="en-DE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1FD298-3FCE-BEF8-7E5C-32FF84EE188E}"/>
              </a:ext>
            </a:extLst>
          </p:cNvPr>
          <p:cNvGrpSpPr/>
          <p:nvPr/>
        </p:nvGrpSpPr>
        <p:grpSpPr>
          <a:xfrm>
            <a:off x="8102558" y="3709562"/>
            <a:ext cx="1357038" cy="667265"/>
            <a:chOff x="7408981" y="1272746"/>
            <a:chExt cx="1357038" cy="6672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E30BF01-A6BD-9068-C04D-E67C219E9FD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428013-4402-5F90-6CDF-F05C0185D73D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A</a:t>
              </a:r>
              <a:endParaRPr lang="en-D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E5C7F3-A542-212B-A7C3-C6AAE8373429}"/>
              </a:ext>
            </a:extLst>
          </p:cNvPr>
          <p:cNvGrpSpPr/>
          <p:nvPr/>
        </p:nvGrpSpPr>
        <p:grpSpPr>
          <a:xfrm>
            <a:off x="4634648" y="3685640"/>
            <a:ext cx="1336431" cy="715108"/>
            <a:chOff x="2872154" y="1817077"/>
            <a:chExt cx="1336431" cy="71510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5D9B7D-89FC-E9ED-113D-48E49F8272A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0A6134-29BC-AC76-1074-0FBE95F99C5D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A</a:t>
              </a:r>
              <a:endParaRPr lang="en-DE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013288-7CAF-F2D2-6B7D-8F23757F5911}"/>
              </a:ext>
            </a:extLst>
          </p:cNvPr>
          <p:cNvGrpSpPr/>
          <p:nvPr/>
        </p:nvGrpSpPr>
        <p:grpSpPr>
          <a:xfrm>
            <a:off x="1345992" y="3709562"/>
            <a:ext cx="1272746" cy="667265"/>
            <a:chOff x="7451124" y="1272746"/>
            <a:chExt cx="1272746" cy="66726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330A50-EAC5-541C-44B4-AE3F07AAAA8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F18E5-6E04-6EBA-7B36-FC7B0354E63D}"/>
                </a:ext>
              </a:extLst>
            </p:cNvPr>
            <p:cNvSpPr txBox="1"/>
            <p:nvPr/>
          </p:nvSpPr>
          <p:spPr>
            <a:xfrm>
              <a:off x="7648113" y="142171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A</a:t>
              </a:r>
              <a:endParaRPr lang="en-DE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E2DD3B-29B5-A1FC-911E-01776DA4A761}"/>
              </a:ext>
            </a:extLst>
          </p:cNvPr>
          <p:cNvGrpSpPr/>
          <p:nvPr/>
        </p:nvGrpSpPr>
        <p:grpSpPr>
          <a:xfrm>
            <a:off x="8080115" y="4718664"/>
            <a:ext cx="1401923" cy="667265"/>
            <a:chOff x="7386538" y="1272746"/>
            <a:chExt cx="1401923" cy="66726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412E0A8-51E4-92EE-C76A-99AE05E03321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EBD8C-D307-0AE5-793F-07D12BC03844}"/>
                </a:ext>
              </a:extLst>
            </p:cNvPr>
            <p:cNvSpPr txBox="1"/>
            <p:nvPr/>
          </p:nvSpPr>
          <p:spPr>
            <a:xfrm>
              <a:off x="7386538" y="1421712"/>
              <a:ext cx="1401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 B</a:t>
              </a:r>
              <a:endParaRPr lang="en-DE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EC06EC-DA16-3D0E-E238-1DF5D5B76A25}"/>
              </a:ext>
            </a:extLst>
          </p:cNvPr>
          <p:cNvGrpSpPr/>
          <p:nvPr/>
        </p:nvGrpSpPr>
        <p:grpSpPr>
          <a:xfrm>
            <a:off x="3549063" y="4694742"/>
            <a:ext cx="1336431" cy="715108"/>
            <a:chOff x="2872154" y="1817077"/>
            <a:chExt cx="1336431" cy="7151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8337039-A7F5-50D4-143F-77C017D50FC1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DA7FDC-7474-6BA5-EF42-3B4C1C833A7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B</a:t>
              </a:r>
              <a:endParaRPr lang="en-D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B84AB1-D712-605A-DFF8-A16E00DC7F51}"/>
              </a:ext>
            </a:extLst>
          </p:cNvPr>
          <p:cNvGrpSpPr/>
          <p:nvPr/>
        </p:nvGrpSpPr>
        <p:grpSpPr>
          <a:xfrm>
            <a:off x="1345992" y="4718664"/>
            <a:ext cx="1272746" cy="667265"/>
            <a:chOff x="7451124" y="1272746"/>
            <a:chExt cx="1272746" cy="66726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B23AB1F-04F7-ED00-2B23-DB1A5A48480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5EDBE-3E33-1E83-F42F-F001C8DEE575}"/>
                </a:ext>
              </a:extLst>
            </p:cNvPr>
            <p:cNvSpPr txBox="1"/>
            <p:nvPr/>
          </p:nvSpPr>
          <p:spPr>
            <a:xfrm>
              <a:off x="7652121" y="1421712"/>
              <a:ext cx="870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B</a:t>
              </a:r>
              <a:endParaRPr lang="en-DE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96A07E-3715-4E79-DCB5-400D318559C5}"/>
              </a:ext>
            </a:extLst>
          </p:cNvPr>
          <p:cNvGrpSpPr/>
          <p:nvPr/>
        </p:nvGrpSpPr>
        <p:grpSpPr>
          <a:xfrm>
            <a:off x="8107367" y="5751687"/>
            <a:ext cx="1347421" cy="667265"/>
            <a:chOff x="7413789" y="1272746"/>
            <a:chExt cx="1347421" cy="66726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E6FFC21-2C9F-C72C-2E5B-4DAB48222B1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5DBC61-5E7E-B15E-0A53-69856D9C42B4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C</a:t>
              </a:r>
              <a:endParaRPr lang="en-DE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5C2FA7-98BE-8961-8CF5-74F70FAD239F}"/>
              </a:ext>
            </a:extLst>
          </p:cNvPr>
          <p:cNvGrpSpPr/>
          <p:nvPr/>
        </p:nvGrpSpPr>
        <p:grpSpPr>
          <a:xfrm>
            <a:off x="5971079" y="5727765"/>
            <a:ext cx="1336431" cy="715108"/>
            <a:chOff x="2872154" y="1817077"/>
            <a:chExt cx="1336431" cy="71510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BC578D-3D7A-E26B-CC18-7591B219FD4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A3EBB9-A84D-077E-2052-1E43B380EF6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C</a:t>
              </a:r>
              <a:endParaRPr lang="en-DE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E23638-D2CA-CDDE-ABC8-224C8A57096D}"/>
              </a:ext>
            </a:extLst>
          </p:cNvPr>
          <p:cNvGrpSpPr/>
          <p:nvPr/>
        </p:nvGrpSpPr>
        <p:grpSpPr>
          <a:xfrm>
            <a:off x="1345992" y="5751687"/>
            <a:ext cx="1272746" cy="667265"/>
            <a:chOff x="7451124" y="1272746"/>
            <a:chExt cx="1272746" cy="66726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089B525-CC1E-0635-FA57-BB083FFB7F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2EA24-A17F-D2DE-9758-5AC4F0740C43}"/>
                </a:ext>
              </a:extLst>
            </p:cNvPr>
            <p:cNvSpPr txBox="1"/>
            <p:nvPr/>
          </p:nvSpPr>
          <p:spPr>
            <a:xfrm>
              <a:off x="7652922" y="142171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C</a:t>
              </a:r>
              <a:endParaRPr lang="en-DE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530DFB-CCFA-319D-BFC4-3B1B49CE85B6}"/>
              </a:ext>
            </a:extLst>
          </p:cNvPr>
          <p:cNvCxnSpPr>
            <a:stCxn id="40" idx="0"/>
            <a:endCxn id="30" idx="4"/>
          </p:cNvCxnSpPr>
          <p:nvPr/>
        </p:nvCxnSpPr>
        <p:spPr>
          <a:xfrm flipV="1">
            <a:off x="4217278" y="4400748"/>
            <a:ext cx="1085586" cy="3283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D24D73-09AF-69BF-7422-F03FDA591528}"/>
              </a:ext>
            </a:extLst>
          </p:cNvPr>
          <p:cNvCxnSpPr>
            <a:stCxn id="48" idx="0"/>
            <a:endCxn id="30" idx="4"/>
          </p:cNvCxnSpPr>
          <p:nvPr/>
        </p:nvCxnSpPr>
        <p:spPr>
          <a:xfrm flipH="1" flipV="1">
            <a:off x="5302864" y="4400748"/>
            <a:ext cx="1336431" cy="132701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06815-3167-A919-7E57-7E7FFEA56C69}"/>
              </a:ext>
            </a:extLst>
          </p:cNvPr>
          <p:cNvCxnSpPr>
            <a:cxnSpLocks/>
          </p:cNvCxnSpPr>
          <p:nvPr/>
        </p:nvCxnSpPr>
        <p:spPr>
          <a:xfrm flipV="1">
            <a:off x="2618738" y="4043194"/>
            <a:ext cx="201591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E1C4C1-FA34-4494-EB65-FA791E7246BC}"/>
              </a:ext>
            </a:extLst>
          </p:cNvPr>
          <p:cNvCxnSpPr>
            <a:cxnSpLocks/>
          </p:cNvCxnSpPr>
          <p:nvPr/>
        </p:nvCxnSpPr>
        <p:spPr>
          <a:xfrm flipV="1">
            <a:off x="1577340" y="5052296"/>
            <a:ext cx="930325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72E09B-A5F3-70BE-4F96-C43BDB975DB4}"/>
              </a:ext>
            </a:extLst>
          </p:cNvPr>
          <p:cNvCxnSpPr>
            <a:cxnSpLocks/>
            <a:stCxn id="51" idx="3"/>
            <a:endCxn id="48" idx="2"/>
          </p:cNvCxnSpPr>
          <p:nvPr/>
        </p:nvCxnSpPr>
        <p:spPr>
          <a:xfrm flipV="1">
            <a:off x="2618738" y="6085319"/>
            <a:ext cx="3352341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6E76E7-8A4C-DF54-C385-7F484CFA7691}"/>
              </a:ext>
            </a:extLst>
          </p:cNvPr>
          <p:cNvCxnSpPr>
            <a:cxnSpLocks/>
            <a:stCxn id="48" idx="2"/>
            <a:endCxn id="39" idx="5"/>
          </p:cNvCxnSpPr>
          <p:nvPr/>
        </p:nvCxnSpPr>
        <p:spPr>
          <a:xfrm flipH="1" flipV="1">
            <a:off x="4689778" y="5305125"/>
            <a:ext cx="1281301" cy="7801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17DD4A-A93D-036B-C858-468DE2F361C5}"/>
              </a:ext>
            </a:extLst>
          </p:cNvPr>
          <p:cNvGrpSpPr/>
          <p:nvPr/>
        </p:nvGrpSpPr>
        <p:grpSpPr>
          <a:xfrm>
            <a:off x="10289860" y="1574880"/>
            <a:ext cx="1272746" cy="667265"/>
            <a:chOff x="7451124" y="1272746"/>
            <a:chExt cx="1272746" cy="6672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5A4BBCE-40E1-CF86-707D-C2193ACAB8F2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2C15A-D502-C3F5-E64F-D90783E8092B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FE4630-BA66-EB8B-D843-A3FF6B3FD6F7}"/>
              </a:ext>
            </a:extLst>
          </p:cNvPr>
          <p:cNvSpPr txBox="1"/>
          <p:nvPr/>
        </p:nvSpPr>
        <p:spPr>
          <a:xfrm>
            <a:off x="10397146" y="61063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B4751-21C1-7E08-25FD-F8044C2C9812}"/>
              </a:ext>
            </a:extLst>
          </p:cNvPr>
          <p:cNvGrpSpPr/>
          <p:nvPr/>
        </p:nvGrpSpPr>
        <p:grpSpPr>
          <a:xfrm>
            <a:off x="10246466" y="3709562"/>
            <a:ext cx="1359539" cy="667265"/>
            <a:chOff x="7407730" y="1272746"/>
            <a:chExt cx="1359539" cy="66726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3D16841-0674-07ED-F54E-996668F18BFC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FF8C2B-2381-619A-1D5D-B80DB42612FC}"/>
                </a:ext>
              </a:extLst>
            </p:cNvPr>
            <p:cNvSpPr txBox="1"/>
            <p:nvPr/>
          </p:nvSpPr>
          <p:spPr>
            <a:xfrm>
              <a:off x="7407730" y="1421712"/>
              <a:ext cx="1359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</a:t>
              </a:r>
              <a:r>
                <a:rPr lang="en-US" dirty="0">
                  <a:solidFill>
                    <a:schemeClr val="bg1"/>
                  </a:solidFill>
                </a:rPr>
                <a:t> Ae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4BF201-7E53-BF07-7FE7-95E73A7EA2B1}"/>
              </a:ext>
            </a:extLst>
          </p:cNvPr>
          <p:cNvGrpSpPr/>
          <p:nvPr/>
        </p:nvGrpSpPr>
        <p:grpSpPr>
          <a:xfrm>
            <a:off x="10251724" y="4718664"/>
            <a:ext cx="1349024" cy="667265"/>
            <a:chOff x="7412988" y="1272746"/>
            <a:chExt cx="1349024" cy="66726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4F6D321-5F22-7EDE-DF76-A05E69CB2056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26CF73-D458-E90E-2F19-757DB96E76D4}"/>
                </a:ext>
              </a:extLst>
            </p:cNvPr>
            <p:cNvSpPr txBox="1"/>
            <p:nvPr/>
          </p:nvSpPr>
          <p:spPr>
            <a:xfrm>
              <a:off x="7412988" y="1421712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B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BBAB9C-D5BB-ED0B-DF94-F87883088B7D}"/>
              </a:ext>
            </a:extLst>
          </p:cNvPr>
          <p:cNvGrpSpPr/>
          <p:nvPr/>
        </p:nvGrpSpPr>
        <p:grpSpPr>
          <a:xfrm>
            <a:off x="10252525" y="5754311"/>
            <a:ext cx="1347421" cy="667265"/>
            <a:chOff x="7413789" y="1272746"/>
            <a:chExt cx="1347421" cy="66726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D70D29F-2A88-D088-09D0-9825A5DA60A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A91699-F65E-C0D8-E350-90AF6C4E8648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C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D0B5BC-9434-E21F-8E2B-4416A899485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9417450" y="1908513"/>
            <a:ext cx="87241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0842E1-C4DD-688A-2857-62893A7E088F}"/>
              </a:ext>
            </a:extLst>
          </p:cNvPr>
          <p:cNvSpPr txBox="1"/>
          <p:nvPr/>
        </p:nvSpPr>
        <p:spPr>
          <a:xfrm>
            <a:off x="7856529" y="2375800"/>
            <a:ext cx="18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Model Functions</a:t>
            </a:r>
          </a:p>
          <a:p>
            <a:pPr algn="ctr"/>
            <a:r>
              <a:rPr lang="en-GB" dirty="0"/>
              <a:t>(wraps DB object)</a:t>
            </a:r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53B72E-59F6-E36D-72A1-757A5B79C1EF}"/>
              </a:ext>
            </a:extLst>
          </p:cNvPr>
          <p:cNvSpPr txBox="1"/>
          <p:nvPr/>
        </p:nvSpPr>
        <p:spPr>
          <a:xfrm>
            <a:off x="9940065" y="2391111"/>
            <a:ext cx="197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Persistence Format</a:t>
            </a:r>
          </a:p>
          <a:p>
            <a:pPr algn="ctr"/>
            <a:r>
              <a:rPr lang="en-GB" dirty="0"/>
              <a:t>(used in DB)</a:t>
            </a:r>
            <a:endParaRPr lang="en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B0CB5E-B516-ECB2-D6E4-A66FA0B61045}"/>
              </a:ext>
            </a:extLst>
          </p:cNvPr>
          <p:cNvSpPr/>
          <p:nvPr/>
        </p:nvSpPr>
        <p:spPr>
          <a:xfrm>
            <a:off x="9457899" y="1447249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68DF79-E3F2-2854-FE67-CD8E3C833126}"/>
              </a:ext>
            </a:extLst>
          </p:cNvPr>
          <p:cNvCxnSpPr>
            <a:cxnSpLocks/>
          </p:cNvCxnSpPr>
          <p:nvPr/>
        </p:nvCxnSpPr>
        <p:spPr>
          <a:xfrm>
            <a:off x="9459596" y="4037960"/>
            <a:ext cx="830264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188EC1-E362-3C13-8C94-AACFD33DD0C3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>
            <a:off x="9417447" y="5052297"/>
            <a:ext cx="87241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85778F-B12B-1333-C188-5AD12606C60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417448" y="6085319"/>
            <a:ext cx="87241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7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BC6AC-5E09-19E4-A884-18B58FAA6D43}"/>
              </a:ext>
            </a:extLst>
          </p:cNvPr>
          <p:cNvSpPr txBox="1"/>
          <p:nvPr/>
        </p:nvSpPr>
        <p:spPr>
          <a:xfrm>
            <a:off x="0" y="630195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Namespace Mapping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4ADB7-CDF5-190A-5178-F555A6F77EE5}"/>
              </a:ext>
            </a:extLst>
          </p:cNvPr>
          <p:cNvSpPr txBox="1"/>
          <p:nvPr/>
        </p:nvSpPr>
        <p:spPr>
          <a:xfrm>
            <a:off x="195032" y="3564374"/>
            <a:ext cx="138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Kubernetes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3D2E-15CB-B1D2-C5BC-7097740B6CEF}"/>
              </a:ext>
            </a:extLst>
          </p:cNvPr>
          <p:cNvSpPr txBox="1"/>
          <p:nvPr/>
        </p:nvSpPr>
        <p:spPr>
          <a:xfrm>
            <a:off x="1578187" y="1423152"/>
            <a:ext cx="865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Namespace Objects of Level 1 live in an root Namespace which has no Namespace object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2392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74DCAE-93DA-20FE-7E17-1519135095BA}"/>
              </a:ext>
            </a:extLst>
          </p:cNvPr>
          <p:cNvSpPr/>
          <p:nvPr/>
        </p:nvSpPr>
        <p:spPr>
          <a:xfrm>
            <a:off x="5686541" y="374882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62E53-E4EB-86A6-6C8E-9A195056C22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4484283" y="1089990"/>
            <a:ext cx="920465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27F9F6-E277-2114-6596-B5218A1D2290}"/>
              </a:ext>
            </a:extLst>
          </p:cNvPr>
          <p:cNvSpPr/>
          <p:nvPr/>
        </p:nvSpPr>
        <p:spPr>
          <a:xfrm>
            <a:off x="4736532" y="2209914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Phase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0CA28-34D2-B50F-2C61-B96CF8A860C9}"/>
              </a:ext>
            </a:extLst>
          </p:cNvPr>
          <p:cNvSpPr/>
          <p:nvPr/>
        </p:nvSpPr>
        <p:spPr>
          <a:xfrm>
            <a:off x="3816067" y="374882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59915A-05B3-6E05-F517-1CD073EA96A1}"/>
              </a:ext>
            </a:extLst>
          </p:cNvPr>
          <p:cNvCxnSpPr>
            <a:cxnSpLocks/>
            <a:stCxn id="13" idx="0"/>
            <a:endCxn id="3" idx="4"/>
          </p:cNvCxnSpPr>
          <p:nvPr/>
        </p:nvCxnSpPr>
        <p:spPr>
          <a:xfrm flipV="1">
            <a:off x="5404748" y="1089990"/>
            <a:ext cx="950009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5ACDF7-E5BD-64B3-47A3-B0A7C11557F2}"/>
              </a:ext>
            </a:extLst>
          </p:cNvPr>
          <p:cNvSpPr txBox="1"/>
          <p:nvPr/>
        </p:nvSpPr>
        <p:spPr>
          <a:xfrm>
            <a:off x="6324035" y="1286476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CurrentState</a:t>
            </a:r>
            <a:r>
              <a:rPr lang="en-US" dirty="0"/>
              <a:t> -&gt; </a:t>
            </a:r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F754C-43A9-3498-D3B2-8C2FAD83F3EF}"/>
              </a:ext>
            </a:extLst>
          </p:cNvPr>
          <p:cNvSpPr txBox="1"/>
          <p:nvPr/>
        </p:nvSpPr>
        <p:spPr>
          <a:xfrm>
            <a:off x="3282024" y="1262878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A4A2A-E28E-6C50-467A-258D697A013E}"/>
              </a:ext>
            </a:extLst>
          </p:cNvPr>
          <p:cNvSpPr txBox="1"/>
          <p:nvPr/>
        </p:nvSpPr>
        <p:spPr>
          <a:xfrm>
            <a:off x="6242774" y="2055605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ObjectVersion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8F513-09B2-6C54-C68B-66F5962D4620}"/>
              </a:ext>
            </a:extLst>
          </p:cNvPr>
          <p:cNvSpPr txBox="1"/>
          <p:nvPr/>
        </p:nvSpPr>
        <p:spPr>
          <a:xfrm>
            <a:off x="6242774" y="1805098"/>
            <a:ext cx="306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InputVersion</a:t>
            </a:r>
            <a:r>
              <a:rPr lang="en-US" dirty="0"/>
              <a:t> = f( {state(</a:t>
            </a:r>
            <a:r>
              <a:rPr lang="en-US" dirty="0" err="1"/>
              <a:t>dep</a:t>
            </a:r>
            <a:r>
              <a:rPr lang="en-US" baseline="-25000" dirty="0" err="1"/>
              <a:t>i</a:t>
            </a:r>
            <a:r>
              <a:rPr lang="en-US" dirty="0"/>
              <a:t>)} 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78A63B-9C2D-31D9-1A73-7F6EF35BB085}"/>
              </a:ext>
            </a:extLst>
          </p:cNvPr>
          <p:cNvSpPr txBox="1"/>
          <p:nvPr/>
        </p:nvSpPr>
        <p:spPr>
          <a:xfrm>
            <a:off x="850607" y="4795538"/>
            <a:ext cx="9157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Condition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predecessors are unlocked (use of current state possible)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Changed </a:t>
            </a:r>
            <a:r>
              <a:rPr lang="en-US" dirty="0" err="1"/>
              <a:t>ObjectVersion</a:t>
            </a:r>
            <a:r>
              <a:rPr lang="en-US" dirty="0"/>
              <a:t> || Current Input Version != Calculated </a:t>
            </a:r>
            <a:r>
              <a:rPr lang="en-US" dirty="0" err="1"/>
              <a:t>InputVersion</a:t>
            </a:r>
            <a:r>
              <a:rPr lang="en-US" dirty="0"/>
              <a:t> from actual deps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8A55F7-2170-E043-0813-A5C61DF90FD8}"/>
              </a:ext>
            </a:extLst>
          </p:cNvPr>
          <p:cNvSpPr/>
          <p:nvPr/>
        </p:nvSpPr>
        <p:spPr>
          <a:xfrm>
            <a:off x="1263829" y="2761735"/>
            <a:ext cx="1272746" cy="667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BD27B0-E2ED-A64A-CFAD-439599308ED1}"/>
              </a:ext>
            </a:extLst>
          </p:cNvPr>
          <p:cNvSpPr/>
          <p:nvPr/>
        </p:nvSpPr>
        <p:spPr>
          <a:xfrm>
            <a:off x="4770524" y="3972886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76A3F-19B6-390D-13D6-A7A3F5296749}"/>
              </a:ext>
            </a:extLst>
          </p:cNvPr>
          <p:cNvGrpSpPr/>
          <p:nvPr/>
        </p:nvGrpSpPr>
        <p:grpSpPr>
          <a:xfrm>
            <a:off x="8470626" y="2835461"/>
            <a:ext cx="1272746" cy="1392399"/>
            <a:chOff x="7734903" y="398645"/>
            <a:chExt cx="1272746" cy="139239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89EE236-95C5-B880-9004-F15BF534C26C}"/>
                </a:ext>
              </a:extLst>
            </p:cNvPr>
            <p:cNvSpPr/>
            <p:nvPr/>
          </p:nvSpPr>
          <p:spPr>
            <a:xfrm>
              <a:off x="7734903" y="398645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02DDD0-E00D-F9BF-2663-8469286E91D9}"/>
                </a:ext>
              </a:extLst>
            </p:cNvPr>
            <p:cNvSpPr txBox="1"/>
            <p:nvPr/>
          </p:nvSpPr>
          <p:spPr>
            <a:xfrm>
              <a:off x="7995135" y="1421712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DE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720990-B736-7BE3-0774-EFAA0EA2D7F9}"/>
              </a:ext>
            </a:extLst>
          </p:cNvPr>
          <p:cNvCxnSpPr>
            <a:cxnSpLocks/>
            <a:stCxn id="34" idx="3"/>
            <a:endCxn id="13" idx="2"/>
          </p:cNvCxnSpPr>
          <p:nvPr/>
        </p:nvCxnSpPr>
        <p:spPr>
          <a:xfrm flipV="1">
            <a:off x="2536575" y="2567468"/>
            <a:ext cx="2199957" cy="5279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20C32A-CAD3-7F83-1829-600FF869D0A3}"/>
              </a:ext>
            </a:extLst>
          </p:cNvPr>
          <p:cNvCxnSpPr>
            <a:cxnSpLocks/>
            <a:stCxn id="13" idx="6"/>
            <a:endCxn id="38" idx="1"/>
          </p:cNvCxnSpPr>
          <p:nvPr/>
        </p:nvCxnSpPr>
        <p:spPr>
          <a:xfrm>
            <a:off x="6072963" y="2567468"/>
            <a:ext cx="2397663" cy="6016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665532-0074-F6F2-C3B0-887506F2EA7C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 flipV="1">
            <a:off x="6106955" y="3169094"/>
            <a:ext cx="2363671" cy="116134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D83DB3-8BF3-8F89-C620-41E2D645CC20}"/>
              </a:ext>
            </a:extLst>
          </p:cNvPr>
          <p:cNvSpPr txBox="1"/>
          <p:nvPr/>
        </p:nvSpPr>
        <p:spPr>
          <a:xfrm>
            <a:off x="872198" y="2321432"/>
            <a:ext cx="24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GetState</a:t>
            </a:r>
            <a:r>
              <a:rPr lang="en-US" i="1" dirty="0"/>
              <a:t>() </a:t>
            </a:r>
            <a:r>
              <a:rPr lang="en-US" i="1" dirty="0" err="1"/>
              <a:t>ExternalState</a:t>
            </a:r>
            <a:endParaRPr lang="en-DE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DD6F45-6390-EBAF-4BF7-4663552D705F}"/>
              </a:ext>
            </a:extLst>
          </p:cNvPr>
          <p:cNvSpPr txBox="1"/>
          <p:nvPr/>
        </p:nvSpPr>
        <p:spPr>
          <a:xfrm>
            <a:off x="8127820" y="2405847"/>
            <a:ext cx="195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SetExternalState</a:t>
            </a:r>
            <a:r>
              <a:rPr lang="en-US" i="1" dirty="0"/>
              <a:t>(s)</a:t>
            </a:r>
            <a:endParaRPr lang="en-DE" i="1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A732F62-0835-377E-8326-7504B349DEAA}"/>
              </a:ext>
            </a:extLst>
          </p:cNvPr>
          <p:cNvSpPr/>
          <p:nvPr/>
        </p:nvSpPr>
        <p:spPr>
          <a:xfrm>
            <a:off x="2459843" y="2430814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34E9A4-E1FC-F4F0-8D58-A6C835AB4553}"/>
              </a:ext>
            </a:extLst>
          </p:cNvPr>
          <p:cNvSpPr/>
          <p:nvPr/>
        </p:nvSpPr>
        <p:spPr>
          <a:xfrm flipH="1">
            <a:off x="2431922" y="2773490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DD471-E31B-1B46-B1C7-B5CE4683B355}"/>
              </a:ext>
            </a:extLst>
          </p:cNvPr>
          <p:cNvSpPr txBox="1"/>
          <p:nvPr/>
        </p:nvSpPr>
        <p:spPr>
          <a:xfrm>
            <a:off x="2007565" y="3545158"/>
            <a:ext cx="19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err="1"/>
              <a:t>UpdateStatus</a:t>
            </a:r>
            <a:r>
              <a:rPr lang="en-GB" i="1" dirty="0"/>
              <a:t>(s …)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5FA08-3923-66F0-240D-23C8CB0B84CA}"/>
              </a:ext>
            </a:extLst>
          </p:cNvPr>
          <p:cNvSpPr txBox="1"/>
          <p:nvPr/>
        </p:nvSpPr>
        <p:spPr>
          <a:xfrm>
            <a:off x="7846174" y="3656227"/>
            <a:ext cx="22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Process() </a:t>
            </a:r>
            <a:r>
              <a:rPr lang="en-GB" i="1" dirty="0" err="1"/>
              <a:t>InternalState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C6513-0C53-32CC-841F-7F56FB5ED6CA}"/>
              </a:ext>
            </a:extLst>
          </p:cNvPr>
          <p:cNvSpPr txBox="1"/>
          <p:nvPr/>
        </p:nvSpPr>
        <p:spPr>
          <a:xfrm>
            <a:off x="10175709" y="2763424"/>
            <a:ext cx="207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CurrentState</a:t>
            </a:r>
            <a:r>
              <a:rPr lang="en-GB" dirty="0"/>
              <a:t>(phase)</a:t>
            </a:r>
          </a:p>
          <a:p>
            <a:r>
              <a:rPr lang="en-GB" dirty="0" err="1"/>
              <a:t>TargetState</a:t>
            </a:r>
            <a:r>
              <a:rPr lang="en-GB" dirty="0"/>
              <a:t>(phase)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935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21E4BB68-DBE0-4174-BF38-A8F24AA97E06}">
  <ds:schemaRefs/>
</ds:datastoreItem>
</file>

<file path=customXml/itemProps2.xml><?xml version="1.0" encoding="utf-8"?>
<ds:datastoreItem xmlns:ds="http://schemas.openxmlformats.org/officeDocument/2006/customXml" ds:itemID="{1E5C1412-4B31-4EB2-BCFB-90DC85E054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19753</TotalTime>
  <Words>500</Words>
  <Application>Microsoft Office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Krueger, Uwe</cp:lastModifiedBy>
  <cp:revision>101</cp:revision>
  <dcterms:created xsi:type="dcterms:W3CDTF">2022-11-02T15:46:33Z</dcterms:created>
  <dcterms:modified xsi:type="dcterms:W3CDTF">2024-01-26T16:42:46Z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637709522570578632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