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308" r:id="rId4"/>
    <p:sldId id="309" r:id="rId5"/>
    <p:sldId id="326" r:id="rId6"/>
    <p:sldId id="328" r:id="rId7"/>
    <p:sldId id="331" r:id="rId8"/>
    <p:sldId id="310" r:id="rId9"/>
    <p:sldId id="311" r:id="rId10"/>
    <p:sldId id="312" r:id="rId11"/>
    <p:sldId id="315" r:id="rId12"/>
    <p:sldId id="325" r:id="rId13"/>
    <p:sldId id="323" r:id="rId14"/>
    <p:sldId id="329" r:id="rId15"/>
    <p:sldId id="327" r:id="rId16"/>
    <p:sldId id="332" r:id="rId17"/>
    <p:sldId id="330" r:id="rId18"/>
    <p:sldId id="314" r:id="rId19"/>
    <p:sldId id="324" r:id="rId20"/>
    <p:sldId id="316" r:id="rId21"/>
    <p:sldId id="317" r:id="rId22"/>
    <p:sldId id="318" r:id="rId23"/>
    <p:sldId id="319" r:id="rId24"/>
    <p:sldId id="322" r:id="rId25"/>
    <p:sldId id="320" r:id="rId26"/>
    <p:sldId id="321" r:id="rId27"/>
    <p:sldId id="313" r:id="rId28"/>
    <p:sldId id="292" r:id="rId29"/>
    <p:sldId id="296" r:id="rId30"/>
    <p:sldId id="297" r:id="rId31"/>
    <p:sldId id="299" r:id="rId32"/>
    <p:sldId id="304" r:id="rId33"/>
    <p:sldId id="295" r:id="rId34"/>
    <p:sldId id="294" r:id="rId35"/>
    <p:sldId id="298" r:id="rId36"/>
    <p:sldId id="306" r:id="rId37"/>
    <p:sldId id="307" r:id="rId38"/>
    <p:sldId id="300" r:id="rId39"/>
    <p:sldId id="301" r:id="rId40"/>
    <p:sldId id="305" r:id="rId41"/>
    <p:sldId id="302" r:id="rId42"/>
    <p:sldId id="303" r:id="rId4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E1E1"/>
    <a:srgbClr val="FFC1C1"/>
    <a:srgbClr val="FFA7A7"/>
    <a:srgbClr val="326DE6"/>
    <a:srgbClr val="009F76"/>
    <a:srgbClr val="FFFFAB"/>
    <a:srgbClr val="CD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0" d="100"/>
          <a:sy n="60" d="100"/>
        </p:scale>
        <p:origin x="630" y="7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336E-FD81-49ED-A9DC-D43BD92F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8DAE6-E2A8-4EE1-9EC6-233EC852B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DD314-D47D-4D39-A8BE-68BDA8FA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05/22/2024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5880-19F7-4F08-A54C-B26B474C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C1DF9-F12A-4161-9C6F-7D0144B6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517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7F28-F0CB-4CC1-8305-503D1DF6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7CA0D-777F-43F8-ABA5-26769433F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3CD40-6447-4F51-AEB9-46FE105C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05/22/2024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40BF-F0D1-4F55-8A0C-8FDCD246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03D4-BDF2-46C2-B2DC-E5770709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380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E2CC2-6E68-4C74-8608-D6CD82EFB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84188-1A1E-48A1-BFB9-31CA6B760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2D3AD-D4CA-4846-BD08-8E5C7632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05/22/2024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E457-45C9-4079-B7A7-BCF24CDD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69FF-369E-4A81-AF91-859D7B35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591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3290-826F-408A-AB40-62208055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4A7F-3E13-4436-8FBE-BF46DB10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E154-20EB-4017-AC9F-094A3CDC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05/22/2024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7453-1B78-4E4F-A2CE-2E7A026A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407F-8D2B-4E16-9356-6EF7F1BB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365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108-2EDC-4C71-A970-40C6BE83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1B614-1C5F-4ACE-8687-5940DD0F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7B245-FDEF-436E-AF0A-4096779C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05/22/2024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17DE-6CA9-4653-8F35-FE139076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397C1-D258-4E18-A422-0B6A78CE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898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9105-F9A1-44F5-8D28-DE5C2154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E506-F84A-47F0-9AB4-F969C78B9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88FD5-4E4D-48E4-87C8-721B7765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95383-A56D-412C-A099-7AD49185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05/22/2024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8A6C8-1153-482E-87AC-3F214A2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81CF5-6108-455E-B0B3-2E0F7BF7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52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29E-64CA-43D6-B098-9C6EDC57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EA06-9200-4615-8F22-8367568A4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DE1F6-1917-4DDA-B6D8-0F22A683E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1C28F-C768-42D7-A388-B8C34D896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3E7C6-2173-4992-9386-438062C37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8E0AA-51CE-4D45-ADBD-C14C92C4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05/22/2024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561F3-8773-4F0A-8E9A-71C3A946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000E1-D905-42AA-BA5F-7B9A8A73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45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6D87-5AC3-4555-B66B-10A548A8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04580-456F-4FF1-A944-2C679E1A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05/22/2024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0BBC4-246B-44AA-A893-9D79D16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383D6-7F85-4E8B-99A8-1527EE28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567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4CC01-20C1-460D-A973-0C56DF35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05/22/2024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E492F-10AC-4925-A5D9-9945CCAF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1D9BD-BA8B-4DB4-8483-C954561D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517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1329-3E79-4BBC-929C-B27C44CA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BEA3-E897-4CA2-80CA-2C68F3F4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F5564-6F01-4B69-BD37-EEB969D4C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108D7-F142-48E0-8DC2-2EBA78D2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05/22/2024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B4CA7-2949-429D-9B0C-105C09B4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8C01C-19F7-4CCB-BF06-6A6B1B47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115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D959-D184-4493-A7E4-5ACA5BF1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61210-6CB0-4486-9A17-47DAA449E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87B9-1A3F-42C1-933F-2F5253E5F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06871-540D-4750-996E-A559F845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05/22/2024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C5687-6F34-45F4-812B-6DD196EF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08062-A972-4E99-9098-5FE7F802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19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A4ADC-DF16-421E-BF29-B8915D62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45EF3-C534-4AAE-816B-DF475916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F95AB-5FC2-4590-B1EB-974D77F22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5A5A-C34E-462D-A18F-97AFFCCC6197}" type="datetimeFigureOut">
              <a:rPr lang="en-NL" smtClean="0"/>
              <a:t>05/22/2024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15FEB-90C8-4B95-A2AB-450FD3191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399B8-9A83-4171-8FF9-9ABFDD848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9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B926-5BF1-8AFD-53BB-7E2E47A0A0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Bauhaus 93" panose="04030905020B02020C02" pitchFamily="82" charset="0"/>
              </a:rPr>
              <a:t>A General Purpose</a:t>
            </a:r>
            <a:br>
              <a:rPr lang="en-US" sz="5400" b="1" dirty="0">
                <a:latin typeface="Bauhaus 93" panose="04030905020B02020C02" pitchFamily="82" charset="0"/>
              </a:rPr>
            </a:br>
            <a:r>
              <a:rPr lang="en-US" sz="5400" b="1" dirty="0">
                <a:latin typeface="Bauhaus 93" panose="04030905020B02020C02" pitchFamily="82" charset="0"/>
              </a:rPr>
              <a:t>Process Flow Engine</a:t>
            </a:r>
            <a:endParaRPr lang="en-DE" sz="5400" b="1" dirty="0">
              <a:latin typeface="Bauhaus 93" panose="04030905020B02020C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D354D-A227-A16E-FC5F-16FBE874F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</a:t>
            </a:r>
          </a:p>
          <a:p>
            <a:r>
              <a:rPr lang="en-US" dirty="0"/>
              <a:t>Landscaper revisited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1017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0E59F16-13FE-A17C-A1D4-26AF1C9EAD9B}"/>
              </a:ext>
            </a:extLst>
          </p:cNvPr>
          <p:cNvSpPr/>
          <p:nvPr/>
        </p:nvSpPr>
        <p:spPr>
          <a:xfrm rot="5400000">
            <a:off x="8704090" y="586366"/>
            <a:ext cx="935940" cy="2436177"/>
          </a:xfrm>
          <a:prstGeom prst="ellipse">
            <a:avLst/>
          </a:prstGeom>
          <a:solidFill>
            <a:srgbClr val="FFE1E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B973FE-2E60-6370-78A5-EAF6C828CCC6}"/>
              </a:ext>
            </a:extLst>
          </p:cNvPr>
          <p:cNvSpPr/>
          <p:nvPr/>
        </p:nvSpPr>
        <p:spPr>
          <a:xfrm>
            <a:off x="2353056" y="1231392"/>
            <a:ext cx="4401312" cy="543227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6030B2-2B85-FFC7-09A4-1CFA1DF0A316}"/>
              </a:ext>
            </a:extLst>
          </p:cNvPr>
          <p:cNvSpPr/>
          <p:nvPr/>
        </p:nvSpPr>
        <p:spPr>
          <a:xfrm>
            <a:off x="7491186" y="1241805"/>
            <a:ext cx="4401312" cy="543227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7827A48-13FF-9DD3-F065-5A06733085DE}"/>
              </a:ext>
            </a:extLst>
          </p:cNvPr>
          <p:cNvSpPr/>
          <p:nvPr/>
        </p:nvSpPr>
        <p:spPr>
          <a:xfrm>
            <a:off x="8702752" y="2370922"/>
            <a:ext cx="935940" cy="21389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80DE8-DA19-CDE2-89B5-8C8F6D03FFC1}"/>
              </a:ext>
            </a:extLst>
          </p:cNvPr>
          <p:cNvSpPr txBox="1"/>
          <p:nvPr/>
        </p:nvSpPr>
        <p:spPr>
          <a:xfrm>
            <a:off x="227058" y="194336"/>
            <a:ext cx="49768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Simplification of the Execution Model</a:t>
            </a:r>
          </a:p>
          <a:p>
            <a:r>
              <a:rPr lang="en-US" dirty="0"/>
              <a:t>Idea 5: Consumer-Controlled Graph Locking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1C5D1-577C-29F3-AD87-4FD7B5BE0321}"/>
              </a:ext>
            </a:extLst>
          </p:cNvPr>
          <p:cNvSpPr txBox="1"/>
          <p:nvPr/>
        </p:nvSpPr>
        <p:spPr>
          <a:xfrm>
            <a:off x="421578" y="1633522"/>
            <a:ext cx="12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Object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87DF7-C526-FA98-9CEA-05C9B051D943}"/>
              </a:ext>
            </a:extLst>
          </p:cNvPr>
          <p:cNvSpPr txBox="1"/>
          <p:nvPr/>
        </p:nvSpPr>
        <p:spPr>
          <a:xfrm>
            <a:off x="421578" y="3158330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Installation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D39B72-37CC-B318-FC1D-8D753159A8C1}"/>
              </a:ext>
            </a:extLst>
          </p:cNvPr>
          <p:cNvSpPr txBox="1"/>
          <p:nvPr/>
        </p:nvSpPr>
        <p:spPr>
          <a:xfrm>
            <a:off x="421578" y="3907900"/>
            <a:ext cx="109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Execution</a:t>
            </a:r>
            <a:endParaRPr lang="en-DE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6BBC1D9-73E5-1DD6-D1E8-1AD13E81F911}"/>
              </a:ext>
            </a:extLst>
          </p:cNvPr>
          <p:cNvCxnSpPr>
            <a:cxnSpLocks/>
            <a:stCxn id="29" idx="2"/>
            <a:endCxn id="16" idx="0"/>
          </p:cNvCxnSpPr>
          <p:nvPr/>
        </p:nvCxnSpPr>
        <p:spPr>
          <a:xfrm flipH="1">
            <a:off x="3242170" y="3419168"/>
            <a:ext cx="1489625" cy="478684"/>
          </a:xfrm>
          <a:prstGeom prst="straightConnector1">
            <a:avLst/>
          </a:prstGeom>
          <a:ln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8DD4785-00BE-754E-8478-2DD0660E665C}"/>
              </a:ext>
            </a:extLst>
          </p:cNvPr>
          <p:cNvCxnSpPr>
            <a:cxnSpLocks/>
            <a:stCxn id="16" idx="3"/>
            <a:endCxn id="29" idx="3"/>
          </p:cNvCxnSpPr>
          <p:nvPr/>
        </p:nvCxnSpPr>
        <p:spPr>
          <a:xfrm flipV="1">
            <a:off x="3607111" y="3603263"/>
            <a:ext cx="1200939" cy="480484"/>
          </a:xfrm>
          <a:prstGeom prst="straightConnector1">
            <a:avLst/>
          </a:prstGeom>
          <a:ln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07265B8-1594-822A-9492-06F9E82ADAB6}"/>
              </a:ext>
            </a:extLst>
          </p:cNvPr>
          <p:cNvGrpSpPr/>
          <p:nvPr/>
        </p:nvGrpSpPr>
        <p:grpSpPr>
          <a:xfrm>
            <a:off x="8122059" y="1529800"/>
            <a:ext cx="2105385" cy="576776"/>
            <a:chOff x="8122059" y="1529800"/>
            <a:chExt cx="2105385" cy="576776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2B3FC57B-74B9-F2DA-5399-7381E20FD556}"/>
                </a:ext>
              </a:extLst>
            </p:cNvPr>
            <p:cNvSpPr/>
            <p:nvPr/>
          </p:nvSpPr>
          <p:spPr>
            <a:xfrm>
              <a:off x="9650668" y="1529800"/>
              <a:ext cx="576776" cy="576776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F2F66A8F-A526-C5DC-DD6F-74786B57C0DF}"/>
                </a:ext>
              </a:extLst>
            </p:cNvPr>
            <p:cNvSpPr/>
            <p:nvPr/>
          </p:nvSpPr>
          <p:spPr>
            <a:xfrm>
              <a:off x="8122059" y="1529800"/>
              <a:ext cx="576776" cy="576776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FB4001CC-3526-2155-8C06-37DB8720C6E1}"/>
              </a:ext>
            </a:extLst>
          </p:cNvPr>
          <p:cNvSpPr/>
          <p:nvPr/>
        </p:nvSpPr>
        <p:spPr>
          <a:xfrm>
            <a:off x="8914401" y="2522423"/>
            <a:ext cx="520700" cy="5207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C95AC19A-56D5-2E86-B4E7-229E8E7E9078}"/>
              </a:ext>
            </a:extLst>
          </p:cNvPr>
          <p:cNvSpPr/>
          <p:nvPr/>
        </p:nvSpPr>
        <p:spPr>
          <a:xfrm>
            <a:off x="8886363" y="4654520"/>
            <a:ext cx="576776" cy="576776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E256B4-ABCA-0107-8439-9FD769976A70}"/>
              </a:ext>
            </a:extLst>
          </p:cNvPr>
          <p:cNvSpPr/>
          <p:nvPr/>
        </p:nvSpPr>
        <p:spPr>
          <a:xfrm>
            <a:off x="8914401" y="5951381"/>
            <a:ext cx="520700" cy="5207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7675391-67B5-C869-5B19-8BCE97777164}"/>
              </a:ext>
            </a:extLst>
          </p:cNvPr>
          <p:cNvSpPr/>
          <p:nvPr/>
        </p:nvSpPr>
        <p:spPr>
          <a:xfrm>
            <a:off x="6754368" y="1476509"/>
            <a:ext cx="728760" cy="840642"/>
          </a:xfrm>
          <a:prstGeom prst="rightArrow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487C64-AC2D-B849-3A90-EF445BF9611B}"/>
              </a:ext>
            </a:extLst>
          </p:cNvPr>
          <p:cNvSpPr txBox="1"/>
          <p:nvPr/>
        </p:nvSpPr>
        <p:spPr>
          <a:xfrm>
            <a:off x="2343426" y="1291843"/>
            <a:ext cx="165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Consumer View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3E3A87-34C9-30D6-76EB-9B35546D0B36}"/>
              </a:ext>
            </a:extLst>
          </p:cNvPr>
          <p:cNvSpPr txBox="1"/>
          <p:nvPr/>
        </p:nvSpPr>
        <p:spPr>
          <a:xfrm>
            <a:off x="10390149" y="1345134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Engine View</a:t>
            </a:r>
            <a:endParaRPr lang="en-DE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268066-33C4-1EB3-02B2-059A39196147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H="1" flipV="1">
            <a:off x="8410447" y="2106576"/>
            <a:ext cx="764304" cy="41584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B57A50-32FE-C0F5-3914-E90FD9DCB047}"/>
              </a:ext>
            </a:extLst>
          </p:cNvPr>
          <p:cNvCxnSpPr>
            <a:cxnSpLocks/>
            <a:stCxn id="13" idx="0"/>
            <a:endCxn id="3" idx="2"/>
          </p:cNvCxnSpPr>
          <p:nvPr/>
        </p:nvCxnSpPr>
        <p:spPr>
          <a:xfrm flipV="1">
            <a:off x="9174751" y="2106576"/>
            <a:ext cx="764305" cy="41584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B97CA1-92CE-6205-13AF-F235A887C321}"/>
              </a:ext>
            </a:extLst>
          </p:cNvPr>
          <p:cNvCxnSpPr>
            <a:cxnSpLocks/>
            <a:stCxn id="24" idx="0"/>
            <a:endCxn id="51" idx="4"/>
          </p:cNvCxnSpPr>
          <p:nvPr/>
        </p:nvCxnSpPr>
        <p:spPr>
          <a:xfrm flipH="1" flipV="1">
            <a:off x="9160042" y="4352916"/>
            <a:ext cx="14709" cy="30160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4A8B2C0-CEB1-EFE7-D50A-B985BEF04ACF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9174751" y="5251484"/>
            <a:ext cx="0" cy="69989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FA0CCE8E-DE3C-221A-5616-3E07CD2115EE}"/>
              </a:ext>
            </a:extLst>
          </p:cNvPr>
          <p:cNvSpPr/>
          <p:nvPr/>
        </p:nvSpPr>
        <p:spPr>
          <a:xfrm flipH="1">
            <a:off x="6741419" y="5713557"/>
            <a:ext cx="728760" cy="840642"/>
          </a:xfrm>
          <a:prstGeom prst="rightArrow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BFDF9F-C2EB-6857-1FB4-1CF624AF1A69}"/>
              </a:ext>
            </a:extLst>
          </p:cNvPr>
          <p:cNvSpPr txBox="1"/>
          <p:nvPr/>
        </p:nvSpPr>
        <p:spPr>
          <a:xfrm>
            <a:off x="6751705" y="1712164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state</a:t>
            </a:r>
            <a:endParaRPr lang="en-DE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A5C4059-13E4-7D37-F0FA-3B1EB15D5BC6}"/>
              </a:ext>
            </a:extLst>
          </p:cNvPr>
          <p:cNvSpPr txBox="1"/>
          <p:nvPr/>
        </p:nvSpPr>
        <p:spPr>
          <a:xfrm>
            <a:off x="6778812" y="5943017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status</a:t>
            </a:r>
            <a:endParaRPr lang="en-DE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2B9E027-A188-6E7D-BCF6-7C99F8FDA252}"/>
              </a:ext>
            </a:extLst>
          </p:cNvPr>
          <p:cNvCxnSpPr>
            <a:cxnSpLocks/>
            <a:stCxn id="29" idx="6"/>
            <a:endCxn id="13" idx="2"/>
          </p:cNvCxnSpPr>
          <p:nvPr/>
        </p:nvCxnSpPr>
        <p:spPr>
          <a:xfrm flipV="1">
            <a:off x="5252495" y="2782773"/>
            <a:ext cx="3661906" cy="63639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F201E7-472E-4F2B-FD25-8EF8A66B4B66}"/>
              </a:ext>
            </a:extLst>
          </p:cNvPr>
          <p:cNvCxnSpPr>
            <a:cxnSpLocks/>
            <a:stCxn id="32" idx="3"/>
            <a:endCxn id="24" idx="1"/>
          </p:cNvCxnSpPr>
          <p:nvPr/>
        </p:nvCxnSpPr>
        <p:spPr>
          <a:xfrm flipV="1">
            <a:off x="5272475" y="4942908"/>
            <a:ext cx="3613888" cy="175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7524453-BF7A-5480-4BE0-ED459C257054}"/>
              </a:ext>
            </a:extLst>
          </p:cNvPr>
          <p:cNvCxnSpPr>
            <a:cxnSpLocks/>
            <a:stCxn id="16" idx="3"/>
            <a:endCxn id="59" idx="1"/>
          </p:cNvCxnSpPr>
          <p:nvPr/>
        </p:nvCxnSpPr>
        <p:spPr>
          <a:xfrm flipV="1">
            <a:off x="3607111" y="3563362"/>
            <a:ext cx="4337715" cy="52038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A108F3F-5773-1150-4BA6-C7DCE32E69DA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>
            <a:off x="6088260" y="1818188"/>
            <a:ext cx="2033799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966C8C3-6B3C-2789-A0F7-40FF1C0365BB}"/>
              </a:ext>
            </a:extLst>
          </p:cNvPr>
          <p:cNvCxnSpPr>
            <a:cxnSpLocks/>
            <a:stCxn id="35" idx="6"/>
            <a:endCxn id="26" idx="2"/>
          </p:cNvCxnSpPr>
          <p:nvPr/>
        </p:nvCxnSpPr>
        <p:spPr>
          <a:xfrm flipV="1">
            <a:off x="5244437" y="6211731"/>
            <a:ext cx="3669964" cy="1893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75473F2-E2E8-ADF3-4BC0-A585A0D5EEDC}"/>
              </a:ext>
            </a:extLst>
          </p:cNvPr>
          <p:cNvSpPr/>
          <p:nvPr/>
        </p:nvSpPr>
        <p:spPr>
          <a:xfrm>
            <a:off x="8899692" y="3832216"/>
            <a:ext cx="520700" cy="5207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254D35D-990D-EDDE-8D80-61C8D9B04047}"/>
              </a:ext>
            </a:extLst>
          </p:cNvPr>
          <p:cNvCxnSpPr>
            <a:cxnSpLocks/>
            <a:stCxn id="51" idx="0"/>
            <a:endCxn id="13" idx="4"/>
          </p:cNvCxnSpPr>
          <p:nvPr/>
        </p:nvCxnSpPr>
        <p:spPr>
          <a:xfrm flipV="1">
            <a:off x="9160042" y="3043123"/>
            <a:ext cx="14709" cy="789093"/>
          </a:xfrm>
          <a:prstGeom prst="straightConnector1">
            <a:avLst/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988F0F1-307C-922D-B04B-148F5F3090A6}"/>
              </a:ext>
            </a:extLst>
          </p:cNvPr>
          <p:cNvSpPr txBox="1"/>
          <p:nvPr/>
        </p:nvSpPr>
        <p:spPr>
          <a:xfrm>
            <a:off x="9337139" y="2347851"/>
            <a:ext cx="21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Phase: Gather Inputs</a:t>
            </a:r>
            <a:endParaRPr lang="en-DE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17204DB-C7CE-58F3-F826-C5DA0327E86C}"/>
              </a:ext>
            </a:extLst>
          </p:cNvPr>
          <p:cNvSpPr txBox="1"/>
          <p:nvPr/>
        </p:nvSpPr>
        <p:spPr>
          <a:xfrm>
            <a:off x="9299175" y="4253929"/>
            <a:ext cx="22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Phase: Expose Exports</a:t>
            </a:r>
            <a:endParaRPr lang="en-DE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BB1924-484E-EDF6-6C9A-AD713FCBF409}"/>
              </a:ext>
            </a:extLst>
          </p:cNvPr>
          <p:cNvSpPr/>
          <p:nvPr/>
        </p:nvSpPr>
        <p:spPr>
          <a:xfrm>
            <a:off x="7944826" y="3377467"/>
            <a:ext cx="729882" cy="371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207EEB-6CC7-E6D1-2A8F-076491ADB0F1}"/>
              </a:ext>
            </a:extLst>
          </p:cNvPr>
          <p:cNvCxnSpPr>
            <a:cxnSpLocks/>
            <a:stCxn id="59" idx="0"/>
            <a:endCxn id="13" idx="3"/>
          </p:cNvCxnSpPr>
          <p:nvPr/>
        </p:nvCxnSpPr>
        <p:spPr>
          <a:xfrm flipV="1">
            <a:off x="8309767" y="2966868"/>
            <a:ext cx="680889" cy="410599"/>
          </a:xfrm>
          <a:prstGeom prst="straightConnector1">
            <a:avLst/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5277CA2-5E2D-2536-09BE-AF77D927B52C}"/>
              </a:ext>
            </a:extLst>
          </p:cNvPr>
          <p:cNvCxnSpPr>
            <a:cxnSpLocks/>
            <a:stCxn id="51" idx="1"/>
            <a:endCxn id="59" idx="2"/>
          </p:cNvCxnSpPr>
          <p:nvPr/>
        </p:nvCxnSpPr>
        <p:spPr>
          <a:xfrm flipH="1" flipV="1">
            <a:off x="8309767" y="3749257"/>
            <a:ext cx="666180" cy="159214"/>
          </a:xfrm>
          <a:prstGeom prst="straightConnector1">
            <a:avLst/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94196-D63E-7851-898B-31B3110B374E}"/>
              </a:ext>
            </a:extLst>
          </p:cNvPr>
          <p:cNvSpPr/>
          <p:nvPr/>
        </p:nvSpPr>
        <p:spPr>
          <a:xfrm>
            <a:off x="2877229" y="3897852"/>
            <a:ext cx="729882" cy="3717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CE75B8-6527-747F-1F0E-8E0547F88F31}"/>
              </a:ext>
            </a:extLst>
          </p:cNvPr>
          <p:cNvSpPr txBox="1"/>
          <p:nvPr/>
        </p:nvSpPr>
        <p:spPr>
          <a:xfrm>
            <a:off x="9576227" y="4969343"/>
            <a:ext cx="2230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200" dirty="0"/>
              <a:t>Step-by-step Processing</a:t>
            </a:r>
            <a:br>
              <a:rPr lang="en-US" sz="1200" dirty="0"/>
            </a:br>
            <a:r>
              <a:rPr lang="en-US" sz="1200" dirty="0"/>
              <a:t>down the Dependency chain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200" dirty="0"/>
              <a:t>Independent Processing</a:t>
            </a:r>
            <a:br>
              <a:rPr lang="en-US" sz="1200" dirty="0"/>
            </a:br>
            <a:r>
              <a:rPr lang="en-US" sz="1200" dirty="0"/>
              <a:t>of separately locked sub graphs</a:t>
            </a:r>
            <a:endParaRPr lang="en-DE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F6F4E4-E904-F3CE-BB18-E0353FB62CB2}"/>
              </a:ext>
            </a:extLst>
          </p:cNvPr>
          <p:cNvSpPr txBox="1"/>
          <p:nvPr/>
        </p:nvSpPr>
        <p:spPr>
          <a:xfrm>
            <a:off x="2437394" y="4448520"/>
            <a:ext cx="1691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Controlled by</a:t>
            </a:r>
          </a:p>
          <a:p>
            <a:pPr algn="ctr"/>
            <a:r>
              <a:rPr lang="en-US" sz="1600" i="1" dirty="0"/>
              <a:t>Foreign Controller</a:t>
            </a:r>
            <a:endParaRPr lang="en-DE" sz="1600" i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0F22F1-3067-34FB-D3AB-4183E67EDBEA}"/>
              </a:ext>
            </a:extLst>
          </p:cNvPr>
          <p:cNvSpPr/>
          <p:nvPr/>
        </p:nvSpPr>
        <p:spPr>
          <a:xfrm>
            <a:off x="2952426" y="2317151"/>
            <a:ext cx="723482" cy="478684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76A947-AFB8-82AE-8184-DC41C82B5860}"/>
              </a:ext>
            </a:extLst>
          </p:cNvPr>
          <p:cNvSpPr txBox="1"/>
          <p:nvPr/>
        </p:nvSpPr>
        <p:spPr>
          <a:xfrm>
            <a:off x="2621023" y="2792345"/>
            <a:ext cx="1379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Modification</a:t>
            </a:r>
          </a:p>
          <a:p>
            <a:pPr algn="ctr"/>
            <a:r>
              <a:rPr lang="en-US" dirty="0"/>
              <a:t>Request</a:t>
            </a:r>
            <a:endParaRPr lang="en-DE" dirty="0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0D09DC24-8BCA-146F-B008-6FDA0C4B72B9}"/>
              </a:ext>
            </a:extLst>
          </p:cNvPr>
          <p:cNvSpPr/>
          <p:nvPr/>
        </p:nvSpPr>
        <p:spPr>
          <a:xfrm>
            <a:off x="3669546" y="2213767"/>
            <a:ext cx="4870818" cy="409725"/>
          </a:xfrm>
          <a:prstGeom prst="bentUpArrow">
            <a:avLst>
              <a:gd name="adj1" fmla="val 50000"/>
              <a:gd name="adj2" fmla="val 31662"/>
              <a:gd name="adj3" fmla="val 21669"/>
            </a:avLst>
          </a:prstGeom>
          <a:solidFill>
            <a:srgbClr val="FFC1C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BD9269-61E5-0518-516B-60AA4D03A6D3}"/>
              </a:ext>
            </a:extLst>
          </p:cNvPr>
          <p:cNvSpPr txBox="1"/>
          <p:nvPr/>
        </p:nvSpPr>
        <p:spPr>
          <a:xfrm>
            <a:off x="6030311" y="2347851"/>
            <a:ext cx="188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 multi-lock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3B8459-3E9D-833E-6A45-FF0CEC95A63D}"/>
              </a:ext>
            </a:extLst>
          </p:cNvPr>
          <p:cNvSpPr txBox="1"/>
          <p:nvPr/>
        </p:nvSpPr>
        <p:spPr>
          <a:xfrm>
            <a:off x="3003537" y="2310316"/>
            <a:ext cx="603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- obj1</a:t>
            </a:r>
          </a:p>
          <a:p>
            <a:pPr algn="ctr"/>
            <a:r>
              <a:rPr lang="en-US" sz="1400" dirty="0"/>
              <a:t>- obj2</a:t>
            </a:r>
            <a:endParaRPr lang="en-DE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473981-9DA6-781A-C59E-10629D95E153}"/>
              </a:ext>
            </a:extLst>
          </p:cNvPr>
          <p:cNvSpPr txBox="1"/>
          <p:nvPr/>
        </p:nvSpPr>
        <p:spPr>
          <a:xfrm>
            <a:off x="82270" y="4919236"/>
            <a:ext cx="23908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 Problem:</a:t>
            </a:r>
          </a:p>
          <a:p>
            <a:r>
              <a:rPr lang="en-US" dirty="0">
                <a:solidFill>
                  <a:srgbClr val="FF0000"/>
                </a:solidFill>
              </a:rPr>
              <a:t>How to decide whether</a:t>
            </a:r>
          </a:p>
          <a:p>
            <a:r>
              <a:rPr lang="en-US" dirty="0">
                <a:solidFill>
                  <a:srgbClr val="FF0000"/>
                </a:solidFill>
              </a:rPr>
              <a:t>a graph provides a</a:t>
            </a:r>
          </a:p>
          <a:p>
            <a:r>
              <a:rPr lang="en-US" dirty="0">
                <a:solidFill>
                  <a:srgbClr val="FF0000"/>
                </a:solidFill>
              </a:rPr>
              <a:t>results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3CD65BA-1F33-AC01-2ADB-7B2B85F840BE}"/>
              </a:ext>
            </a:extLst>
          </p:cNvPr>
          <p:cNvSpPr/>
          <p:nvPr/>
        </p:nvSpPr>
        <p:spPr>
          <a:xfrm>
            <a:off x="7725527" y="1364999"/>
            <a:ext cx="2696573" cy="5326542"/>
          </a:xfrm>
          <a:custGeom>
            <a:avLst/>
            <a:gdLst>
              <a:gd name="connsiteX0" fmla="*/ 638974 w 2232707"/>
              <a:gd name="connsiteY0" fmla="*/ 2422 h 3553036"/>
              <a:gd name="connsiteX1" fmla="*/ 1607965 w 2232707"/>
              <a:gd name="connsiteY1" fmla="*/ 411854 h 3553036"/>
              <a:gd name="connsiteX2" fmla="*/ 2181171 w 2232707"/>
              <a:gd name="connsiteY2" fmla="*/ 1735687 h 3553036"/>
              <a:gd name="connsiteX3" fmla="*/ 2126580 w 2232707"/>
              <a:gd name="connsiteY3" fmla="*/ 3236941 h 3553036"/>
              <a:gd name="connsiteX4" fmla="*/ 1485135 w 2232707"/>
              <a:gd name="connsiteY4" fmla="*/ 3550839 h 3553036"/>
              <a:gd name="connsiteX5" fmla="*/ 939224 w 2232707"/>
              <a:gd name="connsiteY5" fmla="*/ 3168702 h 3553036"/>
              <a:gd name="connsiteX6" fmla="*/ 816394 w 2232707"/>
              <a:gd name="connsiteY6" fmla="*/ 1571914 h 3553036"/>
              <a:gd name="connsiteX7" fmla="*/ 188597 w 2232707"/>
              <a:gd name="connsiteY7" fmla="*/ 916822 h 3553036"/>
              <a:gd name="connsiteX8" fmla="*/ 24824 w 2232707"/>
              <a:gd name="connsiteY8" fmla="*/ 275377 h 3553036"/>
              <a:gd name="connsiteX9" fmla="*/ 638974 w 2232707"/>
              <a:gd name="connsiteY9" fmla="*/ 2422 h 3553036"/>
              <a:gd name="connsiteX0" fmla="*/ 306058 w 2212941"/>
              <a:gd name="connsiteY0" fmla="*/ 349 h 4690832"/>
              <a:gd name="connsiteX1" fmla="*/ 1588199 w 2212941"/>
              <a:gd name="connsiteY1" fmla="*/ 1549650 h 4690832"/>
              <a:gd name="connsiteX2" fmla="*/ 2161405 w 2212941"/>
              <a:gd name="connsiteY2" fmla="*/ 2873483 h 4690832"/>
              <a:gd name="connsiteX3" fmla="*/ 2106814 w 2212941"/>
              <a:gd name="connsiteY3" fmla="*/ 4374737 h 4690832"/>
              <a:gd name="connsiteX4" fmla="*/ 1465369 w 2212941"/>
              <a:gd name="connsiteY4" fmla="*/ 4688635 h 4690832"/>
              <a:gd name="connsiteX5" fmla="*/ 919458 w 2212941"/>
              <a:gd name="connsiteY5" fmla="*/ 4306498 h 4690832"/>
              <a:gd name="connsiteX6" fmla="*/ 796628 w 2212941"/>
              <a:gd name="connsiteY6" fmla="*/ 2709710 h 4690832"/>
              <a:gd name="connsiteX7" fmla="*/ 168831 w 2212941"/>
              <a:gd name="connsiteY7" fmla="*/ 2054618 h 4690832"/>
              <a:gd name="connsiteX8" fmla="*/ 5058 w 2212941"/>
              <a:gd name="connsiteY8" fmla="*/ 1413173 h 4690832"/>
              <a:gd name="connsiteX9" fmla="*/ 306058 w 2212941"/>
              <a:gd name="connsiteY9" fmla="*/ 349 h 4690832"/>
              <a:gd name="connsiteX0" fmla="*/ 306058 w 2212941"/>
              <a:gd name="connsiteY0" fmla="*/ 625093 h 5315576"/>
              <a:gd name="connsiteX1" fmla="*/ 1476773 w 2212941"/>
              <a:gd name="connsiteY1" fmla="*/ 73200 h 5315576"/>
              <a:gd name="connsiteX2" fmla="*/ 1588199 w 2212941"/>
              <a:gd name="connsiteY2" fmla="*/ 2174394 h 5315576"/>
              <a:gd name="connsiteX3" fmla="*/ 2161405 w 2212941"/>
              <a:gd name="connsiteY3" fmla="*/ 3498227 h 5315576"/>
              <a:gd name="connsiteX4" fmla="*/ 2106814 w 2212941"/>
              <a:gd name="connsiteY4" fmla="*/ 4999481 h 5315576"/>
              <a:gd name="connsiteX5" fmla="*/ 1465369 w 2212941"/>
              <a:gd name="connsiteY5" fmla="*/ 5313379 h 5315576"/>
              <a:gd name="connsiteX6" fmla="*/ 919458 w 2212941"/>
              <a:gd name="connsiteY6" fmla="*/ 4931242 h 5315576"/>
              <a:gd name="connsiteX7" fmla="*/ 796628 w 2212941"/>
              <a:gd name="connsiteY7" fmla="*/ 3334454 h 5315576"/>
              <a:gd name="connsiteX8" fmla="*/ 168831 w 2212941"/>
              <a:gd name="connsiteY8" fmla="*/ 2679362 h 5315576"/>
              <a:gd name="connsiteX9" fmla="*/ 5058 w 2212941"/>
              <a:gd name="connsiteY9" fmla="*/ 2037917 h 5315576"/>
              <a:gd name="connsiteX10" fmla="*/ 306058 w 2212941"/>
              <a:gd name="connsiteY10" fmla="*/ 625093 h 5315576"/>
              <a:gd name="connsiteX0" fmla="*/ 306058 w 2718362"/>
              <a:gd name="connsiteY0" fmla="*/ 625093 h 5315576"/>
              <a:gd name="connsiteX1" fmla="*/ 1476773 w 2718362"/>
              <a:gd name="connsiteY1" fmla="*/ 73200 h 5315576"/>
              <a:gd name="connsiteX2" fmla="*/ 2703016 w 2718362"/>
              <a:gd name="connsiteY2" fmla="*/ 546010 h 5315576"/>
              <a:gd name="connsiteX3" fmla="*/ 2161405 w 2718362"/>
              <a:gd name="connsiteY3" fmla="*/ 3498227 h 5315576"/>
              <a:gd name="connsiteX4" fmla="*/ 2106814 w 2718362"/>
              <a:gd name="connsiteY4" fmla="*/ 4999481 h 5315576"/>
              <a:gd name="connsiteX5" fmla="*/ 1465369 w 2718362"/>
              <a:gd name="connsiteY5" fmla="*/ 5313379 h 5315576"/>
              <a:gd name="connsiteX6" fmla="*/ 919458 w 2718362"/>
              <a:gd name="connsiteY6" fmla="*/ 4931242 h 5315576"/>
              <a:gd name="connsiteX7" fmla="*/ 796628 w 2718362"/>
              <a:gd name="connsiteY7" fmla="*/ 3334454 h 5315576"/>
              <a:gd name="connsiteX8" fmla="*/ 168831 w 2718362"/>
              <a:gd name="connsiteY8" fmla="*/ 2679362 h 5315576"/>
              <a:gd name="connsiteX9" fmla="*/ 5058 w 2718362"/>
              <a:gd name="connsiteY9" fmla="*/ 2037917 h 5315576"/>
              <a:gd name="connsiteX10" fmla="*/ 306058 w 2718362"/>
              <a:gd name="connsiteY10" fmla="*/ 625093 h 5315576"/>
              <a:gd name="connsiteX0" fmla="*/ 306058 w 2718362"/>
              <a:gd name="connsiteY0" fmla="*/ 569003 h 5259486"/>
              <a:gd name="connsiteX1" fmla="*/ 1476773 w 2718362"/>
              <a:gd name="connsiteY1" fmla="*/ 17110 h 5259486"/>
              <a:gd name="connsiteX2" fmla="*/ 2703016 w 2718362"/>
              <a:gd name="connsiteY2" fmla="*/ 489920 h 5259486"/>
              <a:gd name="connsiteX3" fmla="*/ 2161405 w 2718362"/>
              <a:gd name="connsiteY3" fmla="*/ 3442137 h 5259486"/>
              <a:gd name="connsiteX4" fmla="*/ 2106814 w 2718362"/>
              <a:gd name="connsiteY4" fmla="*/ 4943391 h 5259486"/>
              <a:gd name="connsiteX5" fmla="*/ 1465369 w 2718362"/>
              <a:gd name="connsiteY5" fmla="*/ 5257289 h 5259486"/>
              <a:gd name="connsiteX6" fmla="*/ 919458 w 2718362"/>
              <a:gd name="connsiteY6" fmla="*/ 4875152 h 5259486"/>
              <a:gd name="connsiteX7" fmla="*/ 796628 w 2718362"/>
              <a:gd name="connsiteY7" fmla="*/ 3278364 h 5259486"/>
              <a:gd name="connsiteX8" fmla="*/ 168831 w 2718362"/>
              <a:gd name="connsiteY8" fmla="*/ 2623272 h 5259486"/>
              <a:gd name="connsiteX9" fmla="*/ 5058 w 2718362"/>
              <a:gd name="connsiteY9" fmla="*/ 1981827 h 5259486"/>
              <a:gd name="connsiteX10" fmla="*/ 306058 w 2718362"/>
              <a:gd name="connsiteY10" fmla="*/ 569003 h 5259486"/>
              <a:gd name="connsiteX0" fmla="*/ 306058 w 2718362"/>
              <a:gd name="connsiteY0" fmla="*/ 569003 h 5259486"/>
              <a:gd name="connsiteX1" fmla="*/ 1476773 w 2718362"/>
              <a:gd name="connsiteY1" fmla="*/ 17110 h 5259486"/>
              <a:gd name="connsiteX2" fmla="*/ 2703016 w 2718362"/>
              <a:gd name="connsiteY2" fmla="*/ 489920 h 5259486"/>
              <a:gd name="connsiteX3" fmla="*/ 2161405 w 2718362"/>
              <a:gd name="connsiteY3" fmla="*/ 3442137 h 5259486"/>
              <a:gd name="connsiteX4" fmla="*/ 2106814 w 2718362"/>
              <a:gd name="connsiteY4" fmla="*/ 4943391 h 5259486"/>
              <a:gd name="connsiteX5" fmla="*/ 1465369 w 2718362"/>
              <a:gd name="connsiteY5" fmla="*/ 5257289 h 5259486"/>
              <a:gd name="connsiteX6" fmla="*/ 919458 w 2718362"/>
              <a:gd name="connsiteY6" fmla="*/ 4875152 h 5259486"/>
              <a:gd name="connsiteX7" fmla="*/ 796628 w 2718362"/>
              <a:gd name="connsiteY7" fmla="*/ 3278364 h 5259486"/>
              <a:gd name="connsiteX8" fmla="*/ 168831 w 2718362"/>
              <a:gd name="connsiteY8" fmla="*/ 2623272 h 5259486"/>
              <a:gd name="connsiteX9" fmla="*/ 5058 w 2718362"/>
              <a:gd name="connsiteY9" fmla="*/ 1981827 h 5259486"/>
              <a:gd name="connsiteX10" fmla="*/ 306058 w 2718362"/>
              <a:gd name="connsiteY10" fmla="*/ 569003 h 5259486"/>
              <a:gd name="connsiteX0" fmla="*/ 306058 w 2718362"/>
              <a:gd name="connsiteY0" fmla="*/ 552079 h 5242562"/>
              <a:gd name="connsiteX1" fmla="*/ 1476773 w 2718362"/>
              <a:gd name="connsiteY1" fmla="*/ 186 h 5242562"/>
              <a:gd name="connsiteX2" fmla="*/ 2703016 w 2718362"/>
              <a:gd name="connsiteY2" fmla="*/ 472996 h 5242562"/>
              <a:gd name="connsiteX3" fmla="*/ 2161405 w 2718362"/>
              <a:gd name="connsiteY3" fmla="*/ 3425213 h 5242562"/>
              <a:gd name="connsiteX4" fmla="*/ 2106814 w 2718362"/>
              <a:gd name="connsiteY4" fmla="*/ 4926467 h 5242562"/>
              <a:gd name="connsiteX5" fmla="*/ 1465369 w 2718362"/>
              <a:gd name="connsiteY5" fmla="*/ 5240365 h 5242562"/>
              <a:gd name="connsiteX6" fmla="*/ 919458 w 2718362"/>
              <a:gd name="connsiteY6" fmla="*/ 4858228 h 5242562"/>
              <a:gd name="connsiteX7" fmla="*/ 796628 w 2718362"/>
              <a:gd name="connsiteY7" fmla="*/ 3261440 h 5242562"/>
              <a:gd name="connsiteX8" fmla="*/ 168831 w 2718362"/>
              <a:gd name="connsiteY8" fmla="*/ 2606348 h 5242562"/>
              <a:gd name="connsiteX9" fmla="*/ 5058 w 2718362"/>
              <a:gd name="connsiteY9" fmla="*/ 1964903 h 5242562"/>
              <a:gd name="connsiteX10" fmla="*/ 306058 w 2718362"/>
              <a:gd name="connsiteY10" fmla="*/ 552079 h 5242562"/>
              <a:gd name="connsiteX0" fmla="*/ 319264 w 2719042"/>
              <a:gd name="connsiteY0" fmla="*/ 364781 h 5243154"/>
              <a:gd name="connsiteX1" fmla="*/ 1477453 w 2719042"/>
              <a:gd name="connsiteY1" fmla="*/ 778 h 5243154"/>
              <a:gd name="connsiteX2" fmla="*/ 2703696 w 2719042"/>
              <a:gd name="connsiteY2" fmla="*/ 473588 h 5243154"/>
              <a:gd name="connsiteX3" fmla="*/ 2162085 w 2719042"/>
              <a:gd name="connsiteY3" fmla="*/ 3425805 h 5243154"/>
              <a:gd name="connsiteX4" fmla="*/ 2107494 w 2719042"/>
              <a:gd name="connsiteY4" fmla="*/ 4927059 h 5243154"/>
              <a:gd name="connsiteX5" fmla="*/ 1466049 w 2719042"/>
              <a:gd name="connsiteY5" fmla="*/ 5240957 h 5243154"/>
              <a:gd name="connsiteX6" fmla="*/ 920138 w 2719042"/>
              <a:gd name="connsiteY6" fmla="*/ 4858820 h 5243154"/>
              <a:gd name="connsiteX7" fmla="*/ 797308 w 2719042"/>
              <a:gd name="connsiteY7" fmla="*/ 3262032 h 5243154"/>
              <a:gd name="connsiteX8" fmla="*/ 169511 w 2719042"/>
              <a:gd name="connsiteY8" fmla="*/ 2606940 h 5243154"/>
              <a:gd name="connsiteX9" fmla="*/ 5738 w 2719042"/>
              <a:gd name="connsiteY9" fmla="*/ 1965495 h 5243154"/>
              <a:gd name="connsiteX10" fmla="*/ 319264 w 2719042"/>
              <a:gd name="connsiteY10" fmla="*/ 364781 h 5243154"/>
              <a:gd name="connsiteX0" fmla="*/ 285337 w 2685115"/>
              <a:gd name="connsiteY0" fmla="*/ 364342 h 5242715"/>
              <a:gd name="connsiteX1" fmla="*/ 1443526 w 2685115"/>
              <a:gd name="connsiteY1" fmla="*/ 339 h 5242715"/>
              <a:gd name="connsiteX2" fmla="*/ 2669769 w 2685115"/>
              <a:gd name="connsiteY2" fmla="*/ 473149 h 5242715"/>
              <a:gd name="connsiteX3" fmla="*/ 2128158 w 2685115"/>
              <a:gd name="connsiteY3" fmla="*/ 3425366 h 5242715"/>
              <a:gd name="connsiteX4" fmla="*/ 2073567 w 2685115"/>
              <a:gd name="connsiteY4" fmla="*/ 4926620 h 5242715"/>
              <a:gd name="connsiteX5" fmla="*/ 1432122 w 2685115"/>
              <a:gd name="connsiteY5" fmla="*/ 5240518 h 5242715"/>
              <a:gd name="connsiteX6" fmla="*/ 886211 w 2685115"/>
              <a:gd name="connsiteY6" fmla="*/ 4858381 h 5242715"/>
              <a:gd name="connsiteX7" fmla="*/ 763381 w 2685115"/>
              <a:gd name="connsiteY7" fmla="*/ 3261593 h 5242715"/>
              <a:gd name="connsiteX8" fmla="*/ 135584 w 2685115"/>
              <a:gd name="connsiteY8" fmla="*/ 2606501 h 5242715"/>
              <a:gd name="connsiteX9" fmla="*/ 9389 w 2685115"/>
              <a:gd name="connsiteY9" fmla="*/ 1489067 h 5242715"/>
              <a:gd name="connsiteX10" fmla="*/ 285337 w 2685115"/>
              <a:gd name="connsiteY10" fmla="*/ 364342 h 5242715"/>
              <a:gd name="connsiteX0" fmla="*/ 285337 w 2685908"/>
              <a:gd name="connsiteY0" fmla="*/ 364342 h 5296519"/>
              <a:gd name="connsiteX1" fmla="*/ 1443526 w 2685908"/>
              <a:gd name="connsiteY1" fmla="*/ 339 h 5296519"/>
              <a:gd name="connsiteX2" fmla="*/ 2669769 w 2685908"/>
              <a:gd name="connsiteY2" fmla="*/ 473149 h 5296519"/>
              <a:gd name="connsiteX3" fmla="*/ 2140684 w 2685908"/>
              <a:gd name="connsiteY3" fmla="*/ 1922242 h 5296519"/>
              <a:gd name="connsiteX4" fmla="*/ 2073567 w 2685908"/>
              <a:gd name="connsiteY4" fmla="*/ 4926620 h 5296519"/>
              <a:gd name="connsiteX5" fmla="*/ 1432122 w 2685908"/>
              <a:gd name="connsiteY5" fmla="*/ 5240518 h 5296519"/>
              <a:gd name="connsiteX6" fmla="*/ 886211 w 2685908"/>
              <a:gd name="connsiteY6" fmla="*/ 4858381 h 5296519"/>
              <a:gd name="connsiteX7" fmla="*/ 763381 w 2685908"/>
              <a:gd name="connsiteY7" fmla="*/ 3261593 h 5296519"/>
              <a:gd name="connsiteX8" fmla="*/ 135584 w 2685908"/>
              <a:gd name="connsiteY8" fmla="*/ 2606501 h 5296519"/>
              <a:gd name="connsiteX9" fmla="*/ 9389 w 2685908"/>
              <a:gd name="connsiteY9" fmla="*/ 1489067 h 5296519"/>
              <a:gd name="connsiteX10" fmla="*/ 285337 w 2685908"/>
              <a:gd name="connsiteY10" fmla="*/ 364342 h 5296519"/>
              <a:gd name="connsiteX0" fmla="*/ 285337 w 2690639"/>
              <a:gd name="connsiteY0" fmla="*/ 364342 h 5296519"/>
              <a:gd name="connsiteX1" fmla="*/ 1443526 w 2690639"/>
              <a:gd name="connsiteY1" fmla="*/ 339 h 5296519"/>
              <a:gd name="connsiteX2" fmla="*/ 2669769 w 2690639"/>
              <a:gd name="connsiteY2" fmla="*/ 473149 h 5296519"/>
              <a:gd name="connsiteX3" fmla="*/ 2140684 w 2690639"/>
              <a:gd name="connsiteY3" fmla="*/ 1922242 h 5296519"/>
              <a:gd name="connsiteX4" fmla="*/ 2073567 w 2690639"/>
              <a:gd name="connsiteY4" fmla="*/ 4926620 h 5296519"/>
              <a:gd name="connsiteX5" fmla="*/ 1432122 w 2690639"/>
              <a:gd name="connsiteY5" fmla="*/ 5240518 h 5296519"/>
              <a:gd name="connsiteX6" fmla="*/ 886211 w 2690639"/>
              <a:gd name="connsiteY6" fmla="*/ 4858381 h 5296519"/>
              <a:gd name="connsiteX7" fmla="*/ 763381 w 2690639"/>
              <a:gd name="connsiteY7" fmla="*/ 3261593 h 5296519"/>
              <a:gd name="connsiteX8" fmla="*/ 135584 w 2690639"/>
              <a:gd name="connsiteY8" fmla="*/ 2606501 h 5296519"/>
              <a:gd name="connsiteX9" fmla="*/ 9389 w 2690639"/>
              <a:gd name="connsiteY9" fmla="*/ 1489067 h 5296519"/>
              <a:gd name="connsiteX10" fmla="*/ 285337 w 2690639"/>
              <a:gd name="connsiteY10" fmla="*/ 364342 h 5296519"/>
              <a:gd name="connsiteX0" fmla="*/ 285337 w 2692375"/>
              <a:gd name="connsiteY0" fmla="*/ 364342 h 5296519"/>
              <a:gd name="connsiteX1" fmla="*/ 1443526 w 2692375"/>
              <a:gd name="connsiteY1" fmla="*/ 339 h 5296519"/>
              <a:gd name="connsiteX2" fmla="*/ 2669769 w 2692375"/>
              <a:gd name="connsiteY2" fmla="*/ 473149 h 5296519"/>
              <a:gd name="connsiteX3" fmla="*/ 2140684 w 2692375"/>
              <a:gd name="connsiteY3" fmla="*/ 1922242 h 5296519"/>
              <a:gd name="connsiteX4" fmla="*/ 2073567 w 2692375"/>
              <a:gd name="connsiteY4" fmla="*/ 4926620 h 5296519"/>
              <a:gd name="connsiteX5" fmla="*/ 1432122 w 2692375"/>
              <a:gd name="connsiteY5" fmla="*/ 5240518 h 5296519"/>
              <a:gd name="connsiteX6" fmla="*/ 886211 w 2692375"/>
              <a:gd name="connsiteY6" fmla="*/ 4858381 h 5296519"/>
              <a:gd name="connsiteX7" fmla="*/ 763381 w 2692375"/>
              <a:gd name="connsiteY7" fmla="*/ 3261593 h 5296519"/>
              <a:gd name="connsiteX8" fmla="*/ 135584 w 2692375"/>
              <a:gd name="connsiteY8" fmla="*/ 2606501 h 5296519"/>
              <a:gd name="connsiteX9" fmla="*/ 9389 w 2692375"/>
              <a:gd name="connsiteY9" fmla="*/ 1489067 h 5296519"/>
              <a:gd name="connsiteX10" fmla="*/ 285337 w 2692375"/>
              <a:gd name="connsiteY10" fmla="*/ 364342 h 5296519"/>
              <a:gd name="connsiteX0" fmla="*/ 285337 w 2688894"/>
              <a:gd name="connsiteY0" fmla="*/ 364342 h 5296519"/>
              <a:gd name="connsiteX1" fmla="*/ 1443526 w 2688894"/>
              <a:gd name="connsiteY1" fmla="*/ 339 h 5296519"/>
              <a:gd name="connsiteX2" fmla="*/ 2669769 w 2688894"/>
              <a:gd name="connsiteY2" fmla="*/ 473149 h 5296519"/>
              <a:gd name="connsiteX3" fmla="*/ 2140684 w 2688894"/>
              <a:gd name="connsiteY3" fmla="*/ 1922242 h 5296519"/>
              <a:gd name="connsiteX4" fmla="*/ 2073567 w 2688894"/>
              <a:gd name="connsiteY4" fmla="*/ 4926620 h 5296519"/>
              <a:gd name="connsiteX5" fmla="*/ 1432122 w 2688894"/>
              <a:gd name="connsiteY5" fmla="*/ 5240518 h 5296519"/>
              <a:gd name="connsiteX6" fmla="*/ 886211 w 2688894"/>
              <a:gd name="connsiteY6" fmla="*/ 4858381 h 5296519"/>
              <a:gd name="connsiteX7" fmla="*/ 763381 w 2688894"/>
              <a:gd name="connsiteY7" fmla="*/ 3261593 h 5296519"/>
              <a:gd name="connsiteX8" fmla="*/ 135584 w 2688894"/>
              <a:gd name="connsiteY8" fmla="*/ 2606501 h 5296519"/>
              <a:gd name="connsiteX9" fmla="*/ 9389 w 2688894"/>
              <a:gd name="connsiteY9" fmla="*/ 1489067 h 5296519"/>
              <a:gd name="connsiteX10" fmla="*/ 285337 w 2688894"/>
              <a:gd name="connsiteY10" fmla="*/ 364342 h 5296519"/>
              <a:gd name="connsiteX0" fmla="*/ 285337 w 2697128"/>
              <a:gd name="connsiteY0" fmla="*/ 364342 h 5326542"/>
              <a:gd name="connsiteX1" fmla="*/ 1443526 w 2697128"/>
              <a:gd name="connsiteY1" fmla="*/ 339 h 5326542"/>
              <a:gd name="connsiteX2" fmla="*/ 2669769 w 2697128"/>
              <a:gd name="connsiteY2" fmla="*/ 473149 h 5326542"/>
              <a:gd name="connsiteX3" fmla="*/ 2228366 w 2697128"/>
              <a:gd name="connsiteY3" fmla="*/ 1421201 h 5326542"/>
              <a:gd name="connsiteX4" fmla="*/ 2073567 w 2697128"/>
              <a:gd name="connsiteY4" fmla="*/ 4926620 h 5326542"/>
              <a:gd name="connsiteX5" fmla="*/ 1432122 w 2697128"/>
              <a:gd name="connsiteY5" fmla="*/ 5240518 h 5326542"/>
              <a:gd name="connsiteX6" fmla="*/ 886211 w 2697128"/>
              <a:gd name="connsiteY6" fmla="*/ 4858381 h 5326542"/>
              <a:gd name="connsiteX7" fmla="*/ 763381 w 2697128"/>
              <a:gd name="connsiteY7" fmla="*/ 3261593 h 5326542"/>
              <a:gd name="connsiteX8" fmla="*/ 135584 w 2697128"/>
              <a:gd name="connsiteY8" fmla="*/ 2606501 h 5326542"/>
              <a:gd name="connsiteX9" fmla="*/ 9389 w 2697128"/>
              <a:gd name="connsiteY9" fmla="*/ 1489067 h 5326542"/>
              <a:gd name="connsiteX10" fmla="*/ 285337 w 2697128"/>
              <a:gd name="connsiteY10" fmla="*/ 364342 h 5326542"/>
              <a:gd name="connsiteX0" fmla="*/ 285337 w 2696573"/>
              <a:gd name="connsiteY0" fmla="*/ 364342 h 5326542"/>
              <a:gd name="connsiteX1" fmla="*/ 1443526 w 2696573"/>
              <a:gd name="connsiteY1" fmla="*/ 339 h 5326542"/>
              <a:gd name="connsiteX2" fmla="*/ 2669769 w 2696573"/>
              <a:gd name="connsiteY2" fmla="*/ 473149 h 5326542"/>
              <a:gd name="connsiteX3" fmla="*/ 2228366 w 2696573"/>
              <a:gd name="connsiteY3" fmla="*/ 1421201 h 5326542"/>
              <a:gd name="connsiteX4" fmla="*/ 2073567 w 2696573"/>
              <a:gd name="connsiteY4" fmla="*/ 4926620 h 5326542"/>
              <a:gd name="connsiteX5" fmla="*/ 1432122 w 2696573"/>
              <a:gd name="connsiteY5" fmla="*/ 5240518 h 5326542"/>
              <a:gd name="connsiteX6" fmla="*/ 886211 w 2696573"/>
              <a:gd name="connsiteY6" fmla="*/ 4858381 h 5326542"/>
              <a:gd name="connsiteX7" fmla="*/ 763381 w 2696573"/>
              <a:gd name="connsiteY7" fmla="*/ 3261593 h 5326542"/>
              <a:gd name="connsiteX8" fmla="*/ 135584 w 2696573"/>
              <a:gd name="connsiteY8" fmla="*/ 2606501 h 5326542"/>
              <a:gd name="connsiteX9" fmla="*/ 9389 w 2696573"/>
              <a:gd name="connsiteY9" fmla="*/ 1489067 h 5326542"/>
              <a:gd name="connsiteX10" fmla="*/ 285337 w 2696573"/>
              <a:gd name="connsiteY10" fmla="*/ 364342 h 5326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96573" h="5326542">
                <a:moveTo>
                  <a:pt x="285337" y="364342"/>
                </a:moveTo>
                <a:cubicBezTo>
                  <a:pt x="524360" y="116221"/>
                  <a:pt x="954263" y="-7357"/>
                  <a:pt x="1443526" y="339"/>
                </a:cubicBezTo>
                <a:cubicBezTo>
                  <a:pt x="1857633" y="20562"/>
                  <a:pt x="2538962" y="236339"/>
                  <a:pt x="2669769" y="473149"/>
                </a:cubicBezTo>
                <a:cubicBezTo>
                  <a:pt x="2800576" y="709959"/>
                  <a:pt x="2420198" y="1090312"/>
                  <a:pt x="2228366" y="1421201"/>
                </a:cubicBezTo>
                <a:cubicBezTo>
                  <a:pt x="1922104" y="1949469"/>
                  <a:pt x="2206274" y="4290067"/>
                  <a:pt x="2073567" y="4926620"/>
                </a:cubicBezTo>
                <a:cubicBezTo>
                  <a:pt x="1940860" y="5563173"/>
                  <a:pt x="1630015" y="5251891"/>
                  <a:pt x="1432122" y="5240518"/>
                </a:cubicBezTo>
                <a:cubicBezTo>
                  <a:pt x="1234229" y="5229145"/>
                  <a:pt x="997668" y="5188202"/>
                  <a:pt x="886211" y="4858381"/>
                </a:cubicBezTo>
                <a:cubicBezTo>
                  <a:pt x="774754" y="4528560"/>
                  <a:pt x="888486" y="3636906"/>
                  <a:pt x="763381" y="3261593"/>
                </a:cubicBezTo>
                <a:cubicBezTo>
                  <a:pt x="638277" y="2886280"/>
                  <a:pt x="267512" y="2822590"/>
                  <a:pt x="135584" y="2606501"/>
                </a:cubicBezTo>
                <a:cubicBezTo>
                  <a:pt x="3656" y="2390412"/>
                  <a:pt x="-15570" y="1862760"/>
                  <a:pt x="9389" y="1489067"/>
                </a:cubicBezTo>
                <a:cubicBezTo>
                  <a:pt x="34348" y="1115374"/>
                  <a:pt x="46314" y="612463"/>
                  <a:pt x="285337" y="364342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3F849E-D059-8111-C93F-7FDC9313659B}"/>
              </a:ext>
            </a:extLst>
          </p:cNvPr>
          <p:cNvGrpSpPr/>
          <p:nvPr/>
        </p:nvGrpSpPr>
        <p:grpSpPr>
          <a:xfrm>
            <a:off x="3980275" y="1529800"/>
            <a:ext cx="2107985" cy="4961218"/>
            <a:chOff x="3492595" y="1529800"/>
            <a:chExt cx="2107985" cy="4961218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F6F8978F-D78A-D7E3-6F52-CAE52FCA32C1}"/>
                </a:ext>
              </a:extLst>
            </p:cNvPr>
            <p:cNvSpPr/>
            <p:nvPr/>
          </p:nvSpPr>
          <p:spPr>
            <a:xfrm>
              <a:off x="3492595" y="1529800"/>
              <a:ext cx="576776" cy="576776"/>
            </a:xfrm>
            <a:prstGeom prst="diamond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7D48F84D-90DF-35EC-92B4-6363E54C2C8C}"/>
                </a:ext>
              </a:extLst>
            </p:cNvPr>
            <p:cNvSpPr/>
            <p:nvPr/>
          </p:nvSpPr>
          <p:spPr>
            <a:xfrm>
              <a:off x="5023804" y="1529800"/>
              <a:ext cx="576776" cy="576776"/>
            </a:xfrm>
            <a:prstGeom prst="diamond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1E579D0-76D2-3523-5A3A-977BAC1DDA75}"/>
                </a:ext>
              </a:extLst>
            </p:cNvPr>
            <p:cNvSpPr/>
            <p:nvPr/>
          </p:nvSpPr>
          <p:spPr>
            <a:xfrm>
              <a:off x="4244115" y="3158818"/>
              <a:ext cx="520700" cy="5207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ED2FEC6-0EA7-D5F3-D139-BCF3ECC4E6F5}"/>
                </a:ext>
              </a:extLst>
            </p:cNvPr>
            <p:cNvCxnSpPr>
              <a:cxnSpLocks/>
              <a:stCxn id="29" idx="0"/>
              <a:endCxn id="18" idx="2"/>
            </p:cNvCxnSpPr>
            <p:nvPr/>
          </p:nvCxnSpPr>
          <p:spPr>
            <a:xfrm flipH="1" flipV="1">
              <a:off x="3780983" y="2106576"/>
              <a:ext cx="723482" cy="10522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4D7F0E2-DEE7-1EDE-D08B-3564564EFF1D}"/>
                </a:ext>
              </a:extLst>
            </p:cNvPr>
            <p:cNvCxnSpPr>
              <a:cxnSpLocks/>
              <a:stCxn id="29" idx="0"/>
              <a:endCxn id="19" idx="2"/>
            </p:cNvCxnSpPr>
            <p:nvPr/>
          </p:nvCxnSpPr>
          <p:spPr>
            <a:xfrm flipV="1">
              <a:off x="4504465" y="2106576"/>
              <a:ext cx="807727" cy="10522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4BA51BF3-BF06-9806-1EB5-D9379A5AB7A6}"/>
                </a:ext>
              </a:extLst>
            </p:cNvPr>
            <p:cNvSpPr/>
            <p:nvPr/>
          </p:nvSpPr>
          <p:spPr>
            <a:xfrm>
              <a:off x="4208019" y="4672068"/>
              <a:ext cx="576776" cy="576776"/>
            </a:xfrm>
            <a:prstGeom prst="diamond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8C9D4C3-AEB3-CC7F-B1F0-BF5C14A0B59B}"/>
                </a:ext>
              </a:extLst>
            </p:cNvPr>
            <p:cNvCxnSpPr>
              <a:cxnSpLocks/>
              <a:stCxn id="29" idx="4"/>
              <a:endCxn id="32" idx="0"/>
            </p:cNvCxnSpPr>
            <p:nvPr/>
          </p:nvCxnSpPr>
          <p:spPr>
            <a:xfrm flipH="1">
              <a:off x="4496407" y="3679518"/>
              <a:ext cx="8058" cy="992550"/>
            </a:xfrm>
            <a:prstGeom prst="straightConnector1">
              <a:avLst/>
            </a:prstGeom>
            <a:ln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9D4CA06-57AB-CAFA-5FA8-027EA1E6E306}"/>
                </a:ext>
              </a:extLst>
            </p:cNvPr>
            <p:cNvSpPr/>
            <p:nvPr/>
          </p:nvSpPr>
          <p:spPr>
            <a:xfrm>
              <a:off x="4236057" y="5970318"/>
              <a:ext cx="520700" cy="5207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B715FEE-51B3-70A6-0D6C-D9228B0DF173}"/>
                </a:ext>
              </a:extLst>
            </p:cNvPr>
            <p:cNvCxnSpPr>
              <a:cxnSpLocks/>
              <a:stCxn id="35" idx="0"/>
              <a:endCxn id="32" idx="2"/>
            </p:cNvCxnSpPr>
            <p:nvPr/>
          </p:nvCxnSpPr>
          <p:spPr>
            <a:xfrm flipV="1">
              <a:off x="4496407" y="5248844"/>
              <a:ext cx="0" cy="7214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2334297-80A0-5C59-F18C-DB72A2BF3A79}"/>
                </a:ext>
              </a:extLst>
            </p:cNvPr>
            <p:cNvSpPr txBox="1"/>
            <p:nvPr/>
          </p:nvSpPr>
          <p:spPr>
            <a:xfrm>
              <a:off x="4183704" y="2560484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/>
                <a:t>inputs</a:t>
              </a:r>
              <a:endParaRPr lang="en-DE" sz="1400" i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FB1F2FF-FA39-C665-BFCD-B6257A223016}"/>
                </a:ext>
              </a:extLst>
            </p:cNvPr>
            <p:cNvSpPr txBox="1"/>
            <p:nvPr/>
          </p:nvSpPr>
          <p:spPr>
            <a:xfrm>
              <a:off x="3656596" y="3736977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/>
                <a:t>read</a:t>
              </a:r>
              <a:endParaRPr lang="en-DE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47348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80DE8-DA19-CDE2-89B5-8C8F6D03FFC1}"/>
              </a:ext>
            </a:extLst>
          </p:cNvPr>
          <p:cNvSpPr txBox="1"/>
          <p:nvPr/>
        </p:nvSpPr>
        <p:spPr>
          <a:xfrm>
            <a:off x="227058" y="194336"/>
            <a:ext cx="54204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Simplification of the Execution Model</a:t>
            </a:r>
          </a:p>
          <a:p>
            <a:r>
              <a:rPr lang="en-US" dirty="0"/>
              <a:t>Idea 6: Introduce Formal Graph Version as Done Criteria</a:t>
            </a:r>
            <a:endParaRPr lang="en-D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9714E9-C303-26B9-A17A-EAD4760C4E63}"/>
              </a:ext>
            </a:extLst>
          </p:cNvPr>
          <p:cNvSpPr txBox="1"/>
          <p:nvPr/>
        </p:nvSpPr>
        <p:spPr>
          <a:xfrm>
            <a:off x="616238" y="1397675"/>
            <a:ext cx="58891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consumer controlled phase (triggered by object)</a:t>
            </a:r>
            <a:br>
              <a:rPr lang="en-US" dirty="0"/>
            </a:br>
            <a:r>
              <a:rPr lang="en-US" dirty="0"/>
              <a:t>has a desired state (spec) (V = hash(spec))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generated phase (backed by object object)</a:t>
            </a:r>
            <a:br>
              <a:rPr lang="en-US" dirty="0"/>
            </a:br>
            <a:r>
              <a:rPr lang="en-US" dirty="0"/>
              <a:t>has a desired state only depending on its inputs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formal graph version of a phase is composed from its </a:t>
            </a:r>
            <a:br>
              <a:rPr lang="en-US" dirty="0"/>
            </a:br>
            <a:r>
              <a:rPr lang="en-US" dirty="0"/>
              <a:t>formal object version and the formal graph version of its</a:t>
            </a:r>
            <a:br>
              <a:rPr lang="en-US" dirty="0"/>
            </a:br>
            <a:r>
              <a:rPr lang="en-US" dirty="0"/>
              <a:t>incorporated inputs</a:t>
            </a:r>
            <a:endParaRPr lang="en-D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48CE7AF-8436-C656-6187-9CADC2B72BED}"/>
              </a:ext>
            </a:extLst>
          </p:cNvPr>
          <p:cNvSpPr txBox="1"/>
          <p:nvPr/>
        </p:nvSpPr>
        <p:spPr>
          <a:xfrm>
            <a:off x="7428920" y="1397675"/>
            <a:ext cx="114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NAME[V]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FC858D-4368-F5A5-2497-7CAC2B55D3C0}"/>
              </a:ext>
            </a:extLst>
          </p:cNvPr>
          <p:cNvSpPr txBox="1"/>
          <p:nvPr/>
        </p:nvSpPr>
        <p:spPr>
          <a:xfrm>
            <a:off x="6851167" y="921213"/>
            <a:ext cx="230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Formal  Object Version</a:t>
            </a:r>
            <a:endParaRPr lang="en-DE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DA935C-3FFE-7A0D-C212-A41AF3F17A64}"/>
              </a:ext>
            </a:extLst>
          </p:cNvPr>
          <p:cNvSpPr txBox="1"/>
          <p:nvPr/>
        </p:nvSpPr>
        <p:spPr>
          <a:xfrm>
            <a:off x="9176996" y="1397675"/>
            <a:ext cx="2528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NAME[V](&lt;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dep1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&gt;,…)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3BF6A4-5701-52BA-595C-7D8AEFD94B1A}"/>
              </a:ext>
            </a:extLst>
          </p:cNvPr>
          <p:cNvSpPr txBox="1"/>
          <p:nvPr/>
        </p:nvSpPr>
        <p:spPr>
          <a:xfrm>
            <a:off x="9306486" y="921213"/>
            <a:ext cx="226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Formal  Graph Version</a:t>
            </a:r>
            <a:endParaRPr lang="en-DE" i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F0FA6E-6093-C474-A6E7-9BDA488139FA}"/>
              </a:ext>
            </a:extLst>
          </p:cNvPr>
          <p:cNvSpPr txBox="1"/>
          <p:nvPr/>
        </p:nvSpPr>
        <p:spPr>
          <a:xfrm>
            <a:off x="786817" y="3801342"/>
            <a:ext cx="94114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way every phase gets assigned a version identity describing the pure desired state </a:t>
            </a:r>
          </a:p>
          <a:p>
            <a:r>
              <a:rPr lang="en-US" dirty="0"/>
              <a:t>(given by consumer)</a:t>
            </a:r>
          </a:p>
          <a:p>
            <a:endParaRPr lang="en-US" dirty="0"/>
          </a:p>
          <a:p>
            <a:r>
              <a:rPr lang="en-US" dirty="0"/>
              <a:t>This identity is independent of data provided as part of the processing</a:t>
            </a:r>
            <a:br>
              <a:rPr lang="en-US" dirty="0"/>
            </a:br>
            <a:r>
              <a:rPr lang="en-US" dirty="0"/>
              <a:t>(for example feedback from deploy items gathered by an execution object)</a:t>
            </a:r>
          </a:p>
          <a:p>
            <a:endParaRPr lang="en-US" dirty="0"/>
          </a:p>
          <a:p>
            <a:r>
              <a:rPr lang="en-US" dirty="0"/>
              <a:t>It will be incrementally evolved by the processing steps after successful execution, but</a:t>
            </a:r>
            <a:br>
              <a:rPr lang="en-US" dirty="0"/>
            </a:br>
            <a:r>
              <a:rPr lang="en-US" dirty="0"/>
              <a:t>It can also be calculated in advance by knowing the maintained objects and their spec</a:t>
            </a:r>
          </a:p>
          <a:p>
            <a:endParaRPr lang="en-US" dirty="0"/>
          </a:p>
          <a:p>
            <a:r>
              <a:rPr lang="en-DE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 It can be used to detect, whether a node has incorporated intentionally requested desired state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8928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86B973FE-2E60-6370-78A5-EAF6C828CCC6}"/>
              </a:ext>
            </a:extLst>
          </p:cNvPr>
          <p:cNvSpPr/>
          <p:nvPr/>
        </p:nvSpPr>
        <p:spPr>
          <a:xfrm>
            <a:off x="2353056" y="1231392"/>
            <a:ext cx="4401312" cy="543227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6030B2-2B85-FFC7-09A4-1CFA1DF0A316}"/>
              </a:ext>
            </a:extLst>
          </p:cNvPr>
          <p:cNvSpPr/>
          <p:nvPr/>
        </p:nvSpPr>
        <p:spPr>
          <a:xfrm>
            <a:off x="7491186" y="1241805"/>
            <a:ext cx="4401312" cy="543227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7827A48-13FF-9DD3-F065-5A06733085DE}"/>
              </a:ext>
            </a:extLst>
          </p:cNvPr>
          <p:cNvSpPr/>
          <p:nvPr/>
        </p:nvSpPr>
        <p:spPr>
          <a:xfrm>
            <a:off x="8702752" y="2370922"/>
            <a:ext cx="935940" cy="21389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80DE8-DA19-CDE2-89B5-8C8F6D03FFC1}"/>
              </a:ext>
            </a:extLst>
          </p:cNvPr>
          <p:cNvSpPr txBox="1"/>
          <p:nvPr/>
        </p:nvSpPr>
        <p:spPr>
          <a:xfrm>
            <a:off x="227058" y="194336"/>
            <a:ext cx="54204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Simplification of the Execution Model</a:t>
            </a:r>
          </a:p>
          <a:p>
            <a:r>
              <a:rPr lang="en-US" dirty="0"/>
              <a:t>Idea 6: Introduce Formal Graph Version as Done Criteria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1C5D1-577C-29F3-AD87-4FD7B5BE0321}"/>
              </a:ext>
            </a:extLst>
          </p:cNvPr>
          <p:cNvSpPr txBox="1"/>
          <p:nvPr/>
        </p:nvSpPr>
        <p:spPr>
          <a:xfrm>
            <a:off x="421578" y="1633522"/>
            <a:ext cx="12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Object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87DF7-C526-FA98-9CEA-05C9B051D943}"/>
              </a:ext>
            </a:extLst>
          </p:cNvPr>
          <p:cNvSpPr txBox="1"/>
          <p:nvPr/>
        </p:nvSpPr>
        <p:spPr>
          <a:xfrm>
            <a:off x="421578" y="3158330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Installation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D39B72-37CC-B318-FC1D-8D753159A8C1}"/>
              </a:ext>
            </a:extLst>
          </p:cNvPr>
          <p:cNvSpPr txBox="1"/>
          <p:nvPr/>
        </p:nvSpPr>
        <p:spPr>
          <a:xfrm>
            <a:off x="421578" y="3907900"/>
            <a:ext cx="109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Execution</a:t>
            </a:r>
            <a:endParaRPr lang="en-DE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6BBC1D9-73E5-1DD6-D1E8-1AD13E81F911}"/>
              </a:ext>
            </a:extLst>
          </p:cNvPr>
          <p:cNvCxnSpPr>
            <a:cxnSpLocks/>
            <a:stCxn id="30" idx="2"/>
            <a:endCxn id="16" idx="0"/>
          </p:cNvCxnSpPr>
          <p:nvPr/>
        </p:nvCxnSpPr>
        <p:spPr>
          <a:xfrm flipH="1">
            <a:off x="3242170" y="3419168"/>
            <a:ext cx="1489625" cy="478684"/>
          </a:xfrm>
          <a:prstGeom prst="straightConnector1">
            <a:avLst/>
          </a:prstGeom>
          <a:ln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8DD4785-00BE-754E-8478-2DD0660E665C}"/>
              </a:ext>
            </a:extLst>
          </p:cNvPr>
          <p:cNvCxnSpPr>
            <a:cxnSpLocks/>
            <a:stCxn id="16" idx="3"/>
            <a:endCxn id="30" idx="3"/>
          </p:cNvCxnSpPr>
          <p:nvPr/>
        </p:nvCxnSpPr>
        <p:spPr>
          <a:xfrm flipV="1">
            <a:off x="3607111" y="3603263"/>
            <a:ext cx="1200939" cy="480484"/>
          </a:xfrm>
          <a:prstGeom prst="straightConnector1">
            <a:avLst/>
          </a:prstGeom>
          <a:ln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07265B8-1594-822A-9492-06F9E82ADAB6}"/>
              </a:ext>
            </a:extLst>
          </p:cNvPr>
          <p:cNvGrpSpPr/>
          <p:nvPr/>
        </p:nvGrpSpPr>
        <p:grpSpPr>
          <a:xfrm>
            <a:off x="8122059" y="1529800"/>
            <a:ext cx="2105385" cy="576776"/>
            <a:chOff x="8122059" y="1529800"/>
            <a:chExt cx="2105385" cy="576776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2B3FC57B-74B9-F2DA-5399-7381E20FD556}"/>
                </a:ext>
              </a:extLst>
            </p:cNvPr>
            <p:cNvSpPr/>
            <p:nvPr/>
          </p:nvSpPr>
          <p:spPr>
            <a:xfrm>
              <a:off x="9650668" y="1529800"/>
              <a:ext cx="576776" cy="576776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F2F66A8F-A526-C5DC-DD6F-74786B57C0DF}"/>
                </a:ext>
              </a:extLst>
            </p:cNvPr>
            <p:cNvSpPr/>
            <p:nvPr/>
          </p:nvSpPr>
          <p:spPr>
            <a:xfrm>
              <a:off x="8122059" y="1529800"/>
              <a:ext cx="576776" cy="576776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FB4001CC-3526-2155-8C06-37DB8720C6E1}"/>
              </a:ext>
            </a:extLst>
          </p:cNvPr>
          <p:cNvSpPr/>
          <p:nvPr/>
        </p:nvSpPr>
        <p:spPr>
          <a:xfrm>
            <a:off x="8914401" y="2522423"/>
            <a:ext cx="520700" cy="5207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C95AC19A-56D5-2E86-B4E7-229E8E7E9078}"/>
              </a:ext>
            </a:extLst>
          </p:cNvPr>
          <p:cNvSpPr/>
          <p:nvPr/>
        </p:nvSpPr>
        <p:spPr>
          <a:xfrm>
            <a:off x="8886363" y="4654520"/>
            <a:ext cx="576776" cy="576776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E256B4-ABCA-0107-8439-9FD769976A70}"/>
              </a:ext>
            </a:extLst>
          </p:cNvPr>
          <p:cNvSpPr/>
          <p:nvPr/>
        </p:nvSpPr>
        <p:spPr>
          <a:xfrm>
            <a:off x="8914401" y="5951381"/>
            <a:ext cx="520700" cy="5207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7675391-67B5-C869-5B19-8BCE97777164}"/>
              </a:ext>
            </a:extLst>
          </p:cNvPr>
          <p:cNvSpPr/>
          <p:nvPr/>
        </p:nvSpPr>
        <p:spPr>
          <a:xfrm>
            <a:off x="6754368" y="1476509"/>
            <a:ext cx="728760" cy="840642"/>
          </a:xfrm>
          <a:prstGeom prst="rightArrow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487C64-AC2D-B849-3A90-EF445BF9611B}"/>
              </a:ext>
            </a:extLst>
          </p:cNvPr>
          <p:cNvSpPr txBox="1"/>
          <p:nvPr/>
        </p:nvSpPr>
        <p:spPr>
          <a:xfrm>
            <a:off x="2343426" y="1291843"/>
            <a:ext cx="165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Consumer View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3E3A87-34C9-30D6-76EB-9B35546D0B36}"/>
              </a:ext>
            </a:extLst>
          </p:cNvPr>
          <p:cNvSpPr txBox="1"/>
          <p:nvPr/>
        </p:nvSpPr>
        <p:spPr>
          <a:xfrm>
            <a:off x="10390149" y="1345134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Engine View</a:t>
            </a:r>
            <a:endParaRPr lang="en-DE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268066-33C4-1EB3-02B2-059A39196147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H="1" flipV="1">
            <a:off x="8410447" y="2106576"/>
            <a:ext cx="764304" cy="41584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B57A50-32FE-C0F5-3914-E90FD9DCB047}"/>
              </a:ext>
            </a:extLst>
          </p:cNvPr>
          <p:cNvCxnSpPr>
            <a:cxnSpLocks/>
            <a:stCxn id="13" idx="0"/>
            <a:endCxn id="3" idx="2"/>
          </p:cNvCxnSpPr>
          <p:nvPr/>
        </p:nvCxnSpPr>
        <p:spPr>
          <a:xfrm flipV="1">
            <a:off x="9174751" y="2106576"/>
            <a:ext cx="764305" cy="41584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B97CA1-92CE-6205-13AF-F235A887C321}"/>
              </a:ext>
            </a:extLst>
          </p:cNvPr>
          <p:cNvCxnSpPr>
            <a:cxnSpLocks/>
            <a:stCxn id="24" idx="0"/>
            <a:endCxn id="51" idx="4"/>
          </p:cNvCxnSpPr>
          <p:nvPr/>
        </p:nvCxnSpPr>
        <p:spPr>
          <a:xfrm flipH="1" flipV="1">
            <a:off x="9160042" y="4352916"/>
            <a:ext cx="14709" cy="30160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4A8B2C0-CEB1-EFE7-D50A-B985BEF04ACF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9174751" y="5251484"/>
            <a:ext cx="0" cy="69989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2E8492A-4C51-5864-F438-CE866B45185D}"/>
              </a:ext>
            </a:extLst>
          </p:cNvPr>
          <p:cNvSpPr txBox="1"/>
          <p:nvPr/>
        </p:nvSpPr>
        <p:spPr>
          <a:xfrm rot="5400000">
            <a:off x="5199013" y="3784519"/>
            <a:ext cx="361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controlled take-over of desired state</a:t>
            </a:r>
            <a:endParaRPr lang="en-DE" dirty="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FA0CCE8E-DE3C-221A-5616-3E07CD2115EE}"/>
              </a:ext>
            </a:extLst>
          </p:cNvPr>
          <p:cNvSpPr/>
          <p:nvPr/>
        </p:nvSpPr>
        <p:spPr>
          <a:xfrm flipH="1">
            <a:off x="6741419" y="5713557"/>
            <a:ext cx="728760" cy="840642"/>
          </a:xfrm>
          <a:prstGeom prst="rightArrow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BFDF9F-C2EB-6857-1FB4-1CF624AF1A69}"/>
              </a:ext>
            </a:extLst>
          </p:cNvPr>
          <p:cNvSpPr txBox="1"/>
          <p:nvPr/>
        </p:nvSpPr>
        <p:spPr>
          <a:xfrm>
            <a:off x="6751705" y="1712164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state</a:t>
            </a:r>
            <a:endParaRPr lang="en-DE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A5C4059-13E4-7D37-F0FA-3B1EB15D5BC6}"/>
              </a:ext>
            </a:extLst>
          </p:cNvPr>
          <p:cNvSpPr txBox="1"/>
          <p:nvPr/>
        </p:nvSpPr>
        <p:spPr>
          <a:xfrm>
            <a:off x="6778812" y="5943017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status</a:t>
            </a:r>
            <a:endParaRPr lang="en-DE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2B9E027-A188-6E7D-BCF6-7C99F8FDA252}"/>
              </a:ext>
            </a:extLst>
          </p:cNvPr>
          <p:cNvCxnSpPr>
            <a:cxnSpLocks/>
            <a:stCxn id="30" idx="6"/>
            <a:endCxn id="13" idx="2"/>
          </p:cNvCxnSpPr>
          <p:nvPr/>
        </p:nvCxnSpPr>
        <p:spPr>
          <a:xfrm flipV="1">
            <a:off x="5252495" y="2782773"/>
            <a:ext cx="3661906" cy="63639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F201E7-472E-4F2B-FD25-8EF8A66B4B66}"/>
              </a:ext>
            </a:extLst>
          </p:cNvPr>
          <p:cNvCxnSpPr>
            <a:cxnSpLocks/>
            <a:stCxn id="44" idx="3"/>
            <a:endCxn id="24" idx="1"/>
          </p:cNvCxnSpPr>
          <p:nvPr/>
        </p:nvCxnSpPr>
        <p:spPr>
          <a:xfrm flipV="1">
            <a:off x="5272475" y="4942908"/>
            <a:ext cx="3613888" cy="175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7524453-BF7A-5480-4BE0-ED459C257054}"/>
              </a:ext>
            </a:extLst>
          </p:cNvPr>
          <p:cNvCxnSpPr>
            <a:cxnSpLocks/>
            <a:stCxn id="16" idx="3"/>
            <a:endCxn id="59" idx="1"/>
          </p:cNvCxnSpPr>
          <p:nvPr/>
        </p:nvCxnSpPr>
        <p:spPr>
          <a:xfrm flipV="1">
            <a:off x="3607111" y="3563362"/>
            <a:ext cx="4337715" cy="52038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A108F3F-5773-1150-4BA6-C7DCE32E69DA}"/>
              </a:ext>
            </a:extLst>
          </p:cNvPr>
          <p:cNvCxnSpPr>
            <a:cxnSpLocks/>
            <a:stCxn id="28" idx="3"/>
            <a:endCxn id="4" idx="1"/>
          </p:cNvCxnSpPr>
          <p:nvPr/>
        </p:nvCxnSpPr>
        <p:spPr>
          <a:xfrm>
            <a:off x="6088260" y="1818188"/>
            <a:ext cx="2033799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966C8C3-6B3C-2789-A0F7-40FF1C0365BB}"/>
              </a:ext>
            </a:extLst>
          </p:cNvPr>
          <p:cNvCxnSpPr>
            <a:cxnSpLocks/>
            <a:stCxn id="47" idx="6"/>
            <a:endCxn id="26" idx="2"/>
          </p:cNvCxnSpPr>
          <p:nvPr/>
        </p:nvCxnSpPr>
        <p:spPr>
          <a:xfrm flipV="1">
            <a:off x="5244437" y="6211731"/>
            <a:ext cx="3669964" cy="1893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75473F2-E2E8-ADF3-4BC0-A585A0D5EEDC}"/>
              </a:ext>
            </a:extLst>
          </p:cNvPr>
          <p:cNvSpPr/>
          <p:nvPr/>
        </p:nvSpPr>
        <p:spPr>
          <a:xfrm>
            <a:off x="8899692" y="3832216"/>
            <a:ext cx="520700" cy="5207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254D35D-990D-EDDE-8D80-61C8D9B04047}"/>
              </a:ext>
            </a:extLst>
          </p:cNvPr>
          <p:cNvCxnSpPr>
            <a:cxnSpLocks/>
            <a:stCxn id="51" idx="0"/>
            <a:endCxn id="13" idx="4"/>
          </p:cNvCxnSpPr>
          <p:nvPr/>
        </p:nvCxnSpPr>
        <p:spPr>
          <a:xfrm flipV="1">
            <a:off x="9160042" y="3043123"/>
            <a:ext cx="14709" cy="789093"/>
          </a:xfrm>
          <a:prstGeom prst="straightConnector1">
            <a:avLst/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988F0F1-307C-922D-B04B-148F5F3090A6}"/>
              </a:ext>
            </a:extLst>
          </p:cNvPr>
          <p:cNvSpPr txBox="1"/>
          <p:nvPr/>
        </p:nvSpPr>
        <p:spPr>
          <a:xfrm>
            <a:off x="9337139" y="2347851"/>
            <a:ext cx="21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Phase: Gather Inputs</a:t>
            </a:r>
            <a:endParaRPr lang="en-DE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17204DB-C7CE-58F3-F826-C5DA0327E86C}"/>
              </a:ext>
            </a:extLst>
          </p:cNvPr>
          <p:cNvSpPr txBox="1"/>
          <p:nvPr/>
        </p:nvSpPr>
        <p:spPr>
          <a:xfrm>
            <a:off x="9299175" y="4253929"/>
            <a:ext cx="22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Phase: Expose Exports</a:t>
            </a:r>
            <a:endParaRPr lang="en-DE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BB1924-484E-EDF6-6C9A-AD713FCBF409}"/>
              </a:ext>
            </a:extLst>
          </p:cNvPr>
          <p:cNvSpPr/>
          <p:nvPr/>
        </p:nvSpPr>
        <p:spPr>
          <a:xfrm>
            <a:off x="7944826" y="3377467"/>
            <a:ext cx="729882" cy="371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207EEB-6CC7-E6D1-2A8F-076491ADB0F1}"/>
              </a:ext>
            </a:extLst>
          </p:cNvPr>
          <p:cNvCxnSpPr>
            <a:cxnSpLocks/>
            <a:stCxn id="59" idx="0"/>
            <a:endCxn id="13" idx="3"/>
          </p:cNvCxnSpPr>
          <p:nvPr/>
        </p:nvCxnSpPr>
        <p:spPr>
          <a:xfrm flipV="1">
            <a:off x="8309767" y="2966868"/>
            <a:ext cx="680889" cy="410599"/>
          </a:xfrm>
          <a:prstGeom prst="straightConnector1">
            <a:avLst/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5277CA2-5E2D-2536-09BE-AF77D927B52C}"/>
              </a:ext>
            </a:extLst>
          </p:cNvPr>
          <p:cNvCxnSpPr>
            <a:cxnSpLocks/>
            <a:stCxn id="51" idx="1"/>
            <a:endCxn id="59" idx="2"/>
          </p:cNvCxnSpPr>
          <p:nvPr/>
        </p:nvCxnSpPr>
        <p:spPr>
          <a:xfrm flipH="1" flipV="1">
            <a:off x="8309767" y="3749257"/>
            <a:ext cx="666180" cy="159214"/>
          </a:xfrm>
          <a:prstGeom prst="straightConnector1">
            <a:avLst/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94196-D63E-7851-898B-31B3110B374E}"/>
              </a:ext>
            </a:extLst>
          </p:cNvPr>
          <p:cNvSpPr/>
          <p:nvPr/>
        </p:nvSpPr>
        <p:spPr>
          <a:xfrm>
            <a:off x="2877229" y="3897852"/>
            <a:ext cx="729882" cy="3717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58B9A4-0D16-014F-D894-86611FA77694}"/>
              </a:ext>
            </a:extLst>
          </p:cNvPr>
          <p:cNvSpPr txBox="1"/>
          <p:nvPr/>
        </p:nvSpPr>
        <p:spPr>
          <a:xfrm>
            <a:off x="3058838" y="2115593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A: spec V</a:t>
            </a:r>
            <a:r>
              <a:rPr lang="en-US" i="1" baseline="-25000" dirty="0"/>
              <a:t>1</a:t>
            </a:r>
            <a:endParaRPr lang="en-DE" i="1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2E5316-F12F-BD6C-A37A-286E0E26E3FE}"/>
              </a:ext>
            </a:extLst>
          </p:cNvPr>
          <p:cNvSpPr txBox="1"/>
          <p:nvPr/>
        </p:nvSpPr>
        <p:spPr>
          <a:xfrm>
            <a:off x="4958390" y="214762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B: spec V</a:t>
            </a:r>
            <a:r>
              <a:rPr lang="en-US" i="1" baseline="-25000" dirty="0"/>
              <a:t>2</a:t>
            </a:r>
            <a:endParaRPr lang="en-DE" i="1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278708-E57D-67D1-A890-338898A40C2B}"/>
              </a:ext>
            </a:extLst>
          </p:cNvPr>
          <p:cNvSpPr txBox="1"/>
          <p:nvPr/>
        </p:nvSpPr>
        <p:spPr>
          <a:xfrm>
            <a:off x="5137709" y="3481130"/>
            <a:ext cx="113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C: spec V</a:t>
            </a:r>
            <a:r>
              <a:rPr lang="en-US" i="1" baseline="-25000" dirty="0"/>
              <a:t>3</a:t>
            </a:r>
            <a:endParaRPr lang="en-DE" i="1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DE6FF8-2615-5078-3267-D6611B8B0859}"/>
              </a:ext>
            </a:extLst>
          </p:cNvPr>
          <p:cNvSpPr txBox="1"/>
          <p:nvPr/>
        </p:nvSpPr>
        <p:spPr>
          <a:xfrm>
            <a:off x="2295607" y="4270275"/>
            <a:ext cx="2655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E: Generated: Spec = Input</a:t>
            </a:r>
            <a:endParaRPr lang="en-DE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A6397D-9D50-1A9C-6749-56147D5F8AB1}"/>
              </a:ext>
            </a:extLst>
          </p:cNvPr>
          <p:cNvSpPr txBox="1"/>
          <p:nvPr/>
        </p:nvSpPr>
        <p:spPr>
          <a:xfrm>
            <a:off x="2299289" y="5194812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O: Generated: Spec = Input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EDD06-525F-E5D7-4B4B-8EAFE8C38675}"/>
              </a:ext>
            </a:extLst>
          </p:cNvPr>
          <p:cNvSpPr txBox="1"/>
          <p:nvPr/>
        </p:nvSpPr>
        <p:spPr>
          <a:xfrm>
            <a:off x="3425270" y="618976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D: Spec V</a:t>
            </a:r>
            <a:r>
              <a:rPr lang="en-US" i="1" baseline="-25000" dirty="0"/>
              <a:t>4</a:t>
            </a:r>
            <a:endParaRPr lang="en-DE" i="1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C8FA22-02D8-829E-1DCE-FA7923F4AF02}"/>
              </a:ext>
            </a:extLst>
          </p:cNvPr>
          <p:cNvSpPr txBox="1"/>
          <p:nvPr/>
        </p:nvSpPr>
        <p:spPr>
          <a:xfrm>
            <a:off x="7804430" y="127303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A[V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]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2CE65A-5F7B-599B-56F6-F63799818B13}"/>
              </a:ext>
            </a:extLst>
          </p:cNvPr>
          <p:cNvSpPr txBox="1"/>
          <p:nvPr/>
        </p:nvSpPr>
        <p:spPr>
          <a:xfrm>
            <a:off x="9216906" y="128852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B[V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]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5A0545-4E3A-6BD7-02B0-8A6DBD7D59C6}"/>
              </a:ext>
            </a:extLst>
          </p:cNvPr>
          <p:cNvSpPr txBox="1"/>
          <p:nvPr/>
        </p:nvSpPr>
        <p:spPr>
          <a:xfrm>
            <a:off x="9402595" y="2802600"/>
            <a:ext cx="198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baseline="-25000" dirty="0">
                <a:solidFill>
                  <a:srgbClr val="FF0000"/>
                </a:solidFill>
              </a:rPr>
              <a:t>g</a:t>
            </a:r>
            <a:r>
              <a:rPr lang="en-US" b="1" dirty="0">
                <a:solidFill>
                  <a:srgbClr val="FF0000"/>
                </a:solidFill>
              </a:rPr>
              <a:t>[V</a:t>
            </a:r>
            <a:r>
              <a:rPr lang="en-US" b="1" baseline="-25000" dirty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](A[V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],B[V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])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348A84-E1A1-FE45-65DF-C5657E31B550}"/>
              </a:ext>
            </a:extLst>
          </p:cNvPr>
          <p:cNvSpPr txBox="1"/>
          <p:nvPr/>
        </p:nvSpPr>
        <p:spPr>
          <a:xfrm>
            <a:off x="9156392" y="3472978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baseline="-25000" dirty="0">
                <a:solidFill>
                  <a:srgbClr val="FF0000"/>
                </a:solidFill>
              </a:rPr>
              <a:t>e</a:t>
            </a:r>
            <a:r>
              <a:rPr lang="en-US" b="1" dirty="0">
                <a:solidFill>
                  <a:srgbClr val="FF0000"/>
                </a:solidFill>
              </a:rPr>
              <a:t>(E(C</a:t>
            </a:r>
            <a:r>
              <a:rPr lang="en-US" b="1" baseline="-25000" dirty="0">
                <a:solidFill>
                  <a:srgbClr val="FF0000"/>
                </a:solidFill>
              </a:rPr>
              <a:t>g</a:t>
            </a:r>
            <a:r>
              <a:rPr lang="en-US" b="1" dirty="0">
                <a:solidFill>
                  <a:srgbClr val="FF0000"/>
                </a:solidFill>
              </a:rPr>
              <a:t>[V</a:t>
            </a:r>
            <a:r>
              <a:rPr lang="en-US" b="1" baseline="-25000" dirty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](…), C</a:t>
            </a:r>
            <a:r>
              <a:rPr lang="en-US" b="1" baseline="-25000" dirty="0">
                <a:solidFill>
                  <a:srgbClr val="FF0000"/>
                </a:solidFill>
              </a:rPr>
              <a:t>g</a:t>
            </a:r>
            <a:r>
              <a:rPr lang="en-US" b="1" dirty="0">
                <a:solidFill>
                  <a:srgbClr val="FF0000"/>
                </a:solidFill>
              </a:rPr>
              <a:t>[V</a:t>
            </a:r>
            <a:r>
              <a:rPr lang="en-US" b="1" baseline="-25000" dirty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](…))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77C419-7203-AE3A-4627-83AE50BF81E0}"/>
              </a:ext>
            </a:extLst>
          </p:cNvPr>
          <p:cNvSpPr txBox="1"/>
          <p:nvPr/>
        </p:nvSpPr>
        <p:spPr>
          <a:xfrm>
            <a:off x="7646286" y="2980344"/>
            <a:ext cx="1407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E(C</a:t>
            </a:r>
            <a:r>
              <a:rPr lang="en-US" b="1" baseline="-25000" dirty="0">
                <a:solidFill>
                  <a:srgbClr val="FF0000"/>
                </a:solidFill>
              </a:rPr>
              <a:t>g</a:t>
            </a:r>
            <a:r>
              <a:rPr lang="en-US" b="1" dirty="0">
                <a:solidFill>
                  <a:srgbClr val="FF0000"/>
                </a:solidFill>
              </a:rPr>
              <a:t>[V</a:t>
            </a:r>
            <a:r>
              <a:rPr lang="en-US" b="1" baseline="-25000" dirty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](…)) </a:t>
            </a:r>
            <a:endParaRPr lang="en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E6B75E-E523-E459-6F83-C2932CD605A2}"/>
              </a:ext>
            </a:extLst>
          </p:cNvPr>
          <p:cNvSpPr txBox="1"/>
          <p:nvPr/>
        </p:nvSpPr>
        <p:spPr>
          <a:xfrm>
            <a:off x="8309767" y="5099820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O(C</a:t>
            </a:r>
            <a:r>
              <a:rPr lang="en-US" b="1" baseline="-25000" dirty="0">
                <a:solidFill>
                  <a:srgbClr val="FF0000"/>
                </a:solidFill>
              </a:rPr>
              <a:t>e</a:t>
            </a:r>
            <a:r>
              <a:rPr lang="en-US" b="1" dirty="0">
                <a:solidFill>
                  <a:srgbClr val="FF0000"/>
                </a:solidFill>
              </a:rPr>
              <a:t>(E(C</a:t>
            </a:r>
            <a:r>
              <a:rPr lang="en-US" b="1" baseline="-25000" dirty="0">
                <a:solidFill>
                  <a:srgbClr val="FF0000"/>
                </a:solidFill>
              </a:rPr>
              <a:t>g</a:t>
            </a:r>
            <a:r>
              <a:rPr lang="en-US" b="1" dirty="0">
                <a:solidFill>
                  <a:srgbClr val="FF0000"/>
                </a:solidFill>
              </a:rPr>
              <a:t>[V</a:t>
            </a:r>
            <a:r>
              <a:rPr lang="en-US" b="1" baseline="-25000" dirty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](…), C</a:t>
            </a:r>
            <a:r>
              <a:rPr lang="en-US" b="1" baseline="-25000" dirty="0">
                <a:solidFill>
                  <a:srgbClr val="FF0000"/>
                </a:solidFill>
              </a:rPr>
              <a:t>g</a:t>
            </a:r>
            <a:r>
              <a:rPr lang="en-US" b="1" dirty="0">
                <a:solidFill>
                  <a:srgbClr val="FF0000"/>
                </a:solidFill>
              </a:rPr>
              <a:t>[V</a:t>
            </a:r>
            <a:r>
              <a:rPr lang="en-US" b="1" baseline="-25000" dirty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](…)))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77A02C-9392-293E-2C91-23FD527E463A}"/>
              </a:ext>
            </a:extLst>
          </p:cNvPr>
          <p:cNvSpPr txBox="1"/>
          <p:nvPr/>
        </p:nvSpPr>
        <p:spPr>
          <a:xfrm>
            <a:off x="8100575" y="5689870"/>
            <a:ext cx="35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D[V</a:t>
            </a:r>
            <a:r>
              <a:rPr lang="en-US" b="1" baseline="-25000" dirty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</a:rPr>
              <a:t>](O(C</a:t>
            </a:r>
            <a:r>
              <a:rPr lang="en-US" b="1" baseline="-25000" dirty="0">
                <a:solidFill>
                  <a:srgbClr val="FF0000"/>
                </a:solidFill>
              </a:rPr>
              <a:t>e</a:t>
            </a:r>
            <a:r>
              <a:rPr lang="en-US" b="1" dirty="0">
                <a:solidFill>
                  <a:srgbClr val="FF0000"/>
                </a:solidFill>
              </a:rPr>
              <a:t>(E(C</a:t>
            </a:r>
            <a:r>
              <a:rPr lang="en-US" b="1" baseline="-25000" dirty="0">
                <a:solidFill>
                  <a:srgbClr val="FF0000"/>
                </a:solidFill>
              </a:rPr>
              <a:t>g</a:t>
            </a:r>
            <a:r>
              <a:rPr lang="en-US" b="1" dirty="0">
                <a:solidFill>
                  <a:srgbClr val="FF0000"/>
                </a:solidFill>
              </a:rPr>
              <a:t>[V</a:t>
            </a:r>
            <a:r>
              <a:rPr lang="en-US" b="1" baseline="-25000" dirty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](…), C</a:t>
            </a:r>
            <a:r>
              <a:rPr lang="en-US" b="1" baseline="-25000" dirty="0">
                <a:solidFill>
                  <a:srgbClr val="FF0000"/>
                </a:solidFill>
              </a:rPr>
              <a:t>g</a:t>
            </a:r>
            <a:r>
              <a:rPr lang="en-US" b="1" dirty="0">
                <a:solidFill>
                  <a:srgbClr val="FF0000"/>
                </a:solidFill>
              </a:rPr>
              <a:t>[V</a:t>
            </a:r>
            <a:r>
              <a:rPr lang="en-US" b="1" baseline="-25000" dirty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](…))))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5A6E5D-FF99-3C87-5539-046B8D1D2A4F}"/>
              </a:ext>
            </a:extLst>
          </p:cNvPr>
          <p:cNvSpPr txBox="1"/>
          <p:nvPr/>
        </p:nvSpPr>
        <p:spPr>
          <a:xfrm>
            <a:off x="-55717" y="4732418"/>
            <a:ext cx="24828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Independent of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external processing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result (Execution)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(possibility to detect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end of initial processing)</a:t>
            </a:r>
            <a:endParaRPr lang="en-DE" dirty="0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D85FBD-A670-64BD-189F-D4A33180E8B4}"/>
              </a:ext>
            </a:extLst>
          </p:cNvPr>
          <p:cNvGrpSpPr/>
          <p:nvPr/>
        </p:nvGrpSpPr>
        <p:grpSpPr>
          <a:xfrm>
            <a:off x="3980275" y="1529800"/>
            <a:ext cx="2107985" cy="4961218"/>
            <a:chOff x="3492595" y="1529800"/>
            <a:chExt cx="2107985" cy="4961218"/>
          </a:xfrm>
        </p:grpSpPr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EA013355-B6F9-1919-DCA4-B467A88BAC9E}"/>
                </a:ext>
              </a:extLst>
            </p:cNvPr>
            <p:cNvSpPr/>
            <p:nvPr/>
          </p:nvSpPr>
          <p:spPr>
            <a:xfrm>
              <a:off x="3492595" y="1529800"/>
              <a:ext cx="576776" cy="576776"/>
            </a:xfrm>
            <a:prstGeom prst="diamond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7239D44E-F55B-E1C7-F4A8-B17AD24ABE1A}"/>
                </a:ext>
              </a:extLst>
            </p:cNvPr>
            <p:cNvSpPr/>
            <p:nvPr/>
          </p:nvSpPr>
          <p:spPr>
            <a:xfrm>
              <a:off x="5023804" y="1529800"/>
              <a:ext cx="576776" cy="576776"/>
            </a:xfrm>
            <a:prstGeom prst="diamond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C369EEA-2B1E-184B-6E7F-C82997D0EC1A}"/>
                </a:ext>
              </a:extLst>
            </p:cNvPr>
            <p:cNvSpPr/>
            <p:nvPr/>
          </p:nvSpPr>
          <p:spPr>
            <a:xfrm>
              <a:off x="4244115" y="3158818"/>
              <a:ext cx="520700" cy="5207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589F3CA-36C4-61D5-D6CD-74E5FA41C710}"/>
                </a:ext>
              </a:extLst>
            </p:cNvPr>
            <p:cNvCxnSpPr>
              <a:cxnSpLocks/>
              <a:stCxn id="30" idx="0"/>
              <a:endCxn id="11" idx="2"/>
            </p:cNvCxnSpPr>
            <p:nvPr/>
          </p:nvCxnSpPr>
          <p:spPr>
            <a:xfrm flipH="1" flipV="1">
              <a:off x="3780983" y="2106576"/>
              <a:ext cx="723482" cy="10522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CE0D666-EB9A-F991-3B46-304EB7B59E34}"/>
                </a:ext>
              </a:extLst>
            </p:cNvPr>
            <p:cNvCxnSpPr>
              <a:cxnSpLocks/>
              <a:stCxn id="30" idx="0"/>
              <a:endCxn id="28" idx="2"/>
            </p:cNvCxnSpPr>
            <p:nvPr/>
          </p:nvCxnSpPr>
          <p:spPr>
            <a:xfrm flipV="1">
              <a:off x="4504465" y="2106576"/>
              <a:ext cx="807727" cy="10522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Diamond 43">
              <a:extLst>
                <a:ext uri="{FF2B5EF4-FFF2-40B4-BE49-F238E27FC236}">
                  <a16:creationId xmlns:a16="http://schemas.microsoft.com/office/drawing/2014/main" id="{2E3EF816-BD10-A413-140E-40C20E47983D}"/>
                </a:ext>
              </a:extLst>
            </p:cNvPr>
            <p:cNvSpPr/>
            <p:nvPr/>
          </p:nvSpPr>
          <p:spPr>
            <a:xfrm>
              <a:off x="4208019" y="4672068"/>
              <a:ext cx="576776" cy="576776"/>
            </a:xfrm>
            <a:prstGeom prst="diamond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BE18ECA-7344-C3E7-BB55-1192D13F2E30}"/>
                </a:ext>
              </a:extLst>
            </p:cNvPr>
            <p:cNvCxnSpPr>
              <a:cxnSpLocks/>
              <a:stCxn id="30" idx="4"/>
              <a:endCxn id="44" idx="0"/>
            </p:cNvCxnSpPr>
            <p:nvPr/>
          </p:nvCxnSpPr>
          <p:spPr>
            <a:xfrm flipH="1">
              <a:off x="4496407" y="3679518"/>
              <a:ext cx="8058" cy="992550"/>
            </a:xfrm>
            <a:prstGeom prst="straightConnector1">
              <a:avLst/>
            </a:prstGeom>
            <a:ln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97D69F8-125F-558A-376F-CCD60D6AF738}"/>
                </a:ext>
              </a:extLst>
            </p:cNvPr>
            <p:cNvSpPr/>
            <p:nvPr/>
          </p:nvSpPr>
          <p:spPr>
            <a:xfrm>
              <a:off x="4236057" y="5970318"/>
              <a:ext cx="520700" cy="5207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81B8EB2-F003-855C-3AAD-24A076CC26FF}"/>
                </a:ext>
              </a:extLst>
            </p:cNvPr>
            <p:cNvCxnSpPr>
              <a:cxnSpLocks/>
              <a:stCxn id="47" idx="0"/>
              <a:endCxn id="44" idx="2"/>
            </p:cNvCxnSpPr>
            <p:nvPr/>
          </p:nvCxnSpPr>
          <p:spPr>
            <a:xfrm flipV="1">
              <a:off x="4496407" y="5248844"/>
              <a:ext cx="0" cy="7214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CD19347-4557-2718-2676-F869605C66DB}"/>
                </a:ext>
              </a:extLst>
            </p:cNvPr>
            <p:cNvSpPr txBox="1"/>
            <p:nvPr/>
          </p:nvSpPr>
          <p:spPr>
            <a:xfrm>
              <a:off x="4183704" y="2560484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/>
                <a:t>inputs</a:t>
              </a:r>
              <a:endParaRPr lang="en-DE" sz="1400" i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7C267EE-4D7B-C32F-F26C-BA3045CA42EA}"/>
                </a:ext>
              </a:extLst>
            </p:cNvPr>
            <p:cNvSpPr txBox="1"/>
            <p:nvPr/>
          </p:nvSpPr>
          <p:spPr>
            <a:xfrm>
              <a:off x="3656596" y="3736977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/>
                <a:t>read</a:t>
              </a:r>
              <a:endParaRPr lang="en-DE" sz="1400" i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6497553-6B32-B279-0B2D-A13E77085D0C}"/>
              </a:ext>
            </a:extLst>
          </p:cNvPr>
          <p:cNvSpPr txBox="1"/>
          <p:nvPr/>
        </p:nvSpPr>
        <p:spPr>
          <a:xfrm>
            <a:off x="2459357" y="2901669"/>
            <a:ext cx="1564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feedback does not influence the FGV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B42DD-8EA9-8A31-DEB8-AE499752C8F5}"/>
              </a:ext>
            </a:extLst>
          </p:cNvPr>
          <p:cNvSpPr txBox="1"/>
          <p:nvPr/>
        </p:nvSpPr>
        <p:spPr>
          <a:xfrm>
            <a:off x="5111531" y="4990071"/>
            <a:ext cx="1564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stable FGV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depending on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Initial specs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02DEC-1495-8F42-3DE3-EE72B514E2EE}"/>
              </a:ext>
            </a:extLst>
          </p:cNvPr>
          <p:cNvCxnSpPr>
            <a:cxnSpLocks/>
          </p:cNvCxnSpPr>
          <p:nvPr/>
        </p:nvCxnSpPr>
        <p:spPr>
          <a:xfrm>
            <a:off x="11724617" y="1345134"/>
            <a:ext cx="0" cy="520906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04A743C-C574-E940-9189-49511671B329}"/>
              </a:ext>
            </a:extLst>
          </p:cNvPr>
          <p:cNvSpPr txBox="1"/>
          <p:nvPr/>
        </p:nvSpPr>
        <p:spPr>
          <a:xfrm rot="5400000">
            <a:off x="10189635" y="3844496"/>
            <a:ext cx="376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propagate along with processing steps</a:t>
            </a:r>
          </a:p>
        </p:txBody>
      </p:sp>
    </p:spTree>
    <p:extLst>
      <p:ext uri="{BB962C8B-B14F-4D97-AF65-F5344CB8AC3E}">
        <p14:creationId xmlns:p14="http://schemas.microsoft.com/office/powerpoint/2010/main" val="288908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0" grpId="0"/>
      <p:bldP spid="21" grpId="0"/>
      <p:bldP spid="23" grpId="0"/>
      <p:bldP spid="25" grpId="0"/>
      <p:bldP spid="27" grpId="0"/>
      <p:bldP spid="29" grpId="0"/>
      <p:bldP spid="31" grpId="0"/>
      <p:bldP spid="33" grpId="0"/>
      <p:bldP spid="35" grpId="0"/>
      <p:bldP spid="39" grpId="0"/>
      <p:bldP spid="40" grpId="0"/>
      <p:bldP spid="7" grpId="0"/>
      <p:bldP spid="9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E0734AF-034C-E388-41D8-DE96E612E8CE}"/>
              </a:ext>
            </a:extLst>
          </p:cNvPr>
          <p:cNvGrpSpPr/>
          <p:nvPr/>
        </p:nvGrpSpPr>
        <p:grpSpPr>
          <a:xfrm>
            <a:off x="4194694" y="1858565"/>
            <a:ext cx="1124197" cy="601544"/>
            <a:chOff x="2872154" y="1817077"/>
            <a:chExt cx="1336431" cy="71510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09F8548-DE1F-ACB9-21CD-3456B0A91235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584D97-FB48-1309-61EB-DCB881C580DA}"/>
                </a:ext>
              </a:extLst>
            </p:cNvPr>
            <p:cNvSpPr txBox="1"/>
            <p:nvPr/>
          </p:nvSpPr>
          <p:spPr>
            <a:xfrm>
              <a:off x="3099978" y="1955102"/>
              <a:ext cx="880782" cy="43905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dirty="0"/>
                <a:t>Phase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A1E38E-A80D-8A86-B90D-5CD158D7217D}"/>
              </a:ext>
            </a:extLst>
          </p:cNvPr>
          <p:cNvGrpSpPr/>
          <p:nvPr/>
        </p:nvGrpSpPr>
        <p:grpSpPr>
          <a:xfrm>
            <a:off x="4194694" y="5134732"/>
            <a:ext cx="1124197" cy="601544"/>
            <a:chOff x="2872154" y="1817077"/>
            <a:chExt cx="1336431" cy="71510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E87980-9B85-C7CA-A417-C67553FE7F8B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768753-618D-056C-1CBA-FBB5135C9CCE}"/>
                </a:ext>
              </a:extLst>
            </p:cNvPr>
            <p:cNvSpPr txBox="1"/>
            <p:nvPr/>
          </p:nvSpPr>
          <p:spPr>
            <a:xfrm>
              <a:off x="3099978" y="1955102"/>
              <a:ext cx="880782" cy="43905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dirty="0"/>
                <a:t>Phase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ED744C73-5413-1A65-DFC8-7D5515701255}"/>
              </a:ext>
            </a:extLst>
          </p:cNvPr>
          <p:cNvSpPr/>
          <p:nvPr/>
        </p:nvSpPr>
        <p:spPr>
          <a:xfrm>
            <a:off x="4007708" y="5098952"/>
            <a:ext cx="1366091" cy="648520"/>
          </a:xfrm>
          <a:prstGeom prst="rect">
            <a:avLst/>
          </a:prstGeom>
          <a:solidFill>
            <a:schemeClr val="bg1">
              <a:alpha val="5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81EA69-5407-2D1F-6A50-0998EF16BDBF}"/>
              </a:ext>
            </a:extLst>
          </p:cNvPr>
          <p:cNvSpPr/>
          <p:nvPr/>
        </p:nvSpPr>
        <p:spPr>
          <a:xfrm>
            <a:off x="4087258" y="1818838"/>
            <a:ext cx="1366091" cy="648520"/>
          </a:xfrm>
          <a:prstGeom prst="rect">
            <a:avLst/>
          </a:prstGeom>
          <a:solidFill>
            <a:schemeClr val="bg1">
              <a:alpha val="5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1D0B-5C4C-828F-9568-8BF4B2AF6565}"/>
              </a:ext>
            </a:extLst>
          </p:cNvPr>
          <p:cNvSpPr txBox="1"/>
          <p:nvPr/>
        </p:nvSpPr>
        <p:spPr>
          <a:xfrm>
            <a:off x="227058" y="194336"/>
            <a:ext cx="37806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Generic Process Flow Model</a:t>
            </a:r>
          </a:p>
          <a:p>
            <a:r>
              <a:rPr lang="en-US" dirty="0"/>
              <a:t>Simple Processing Node Model</a:t>
            </a:r>
            <a:endParaRPr lang="en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318EB3-7B68-C1B8-7378-C0BAF8FC1B19}"/>
              </a:ext>
            </a:extLst>
          </p:cNvPr>
          <p:cNvGrpSpPr/>
          <p:nvPr/>
        </p:nvGrpSpPr>
        <p:grpSpPr>
          <a:xfrm>
            <a:off x="4194694" y="3398270"/>
            <a:ext cx="1124197" cy="601544"/>
            <a:chOff x="2872154" y="1817077"/>
            <a:chExt cx="1336431" cy="71510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E6733-290E-641D-112D-BEC46D8B119F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07996E-6C01-AAC8-0326-3279837830E2}"/>
                </a:ext>
              </a:extLst>
            </p:cNvPr>
            <p:cNvSpPr txBox="1"/>
            <p:nvPr/>
          </p:nvSpPr>
          <p:spPr>
            <a:xfrm>
              <a:off x="3099978" y="1955102"/>
              <a:ext cx="880782" cy="43905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dirty="0"/>
                <a:t>Phase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4BF8F5-3BFB-1E12-499F-57C5BACB424C}"/>
              </a:ext>
            </a:extLst>
          </p:cNvPr>
          <p:cNvCxnSpPr>
            <a:cxnSpLocks/>
          </p:cNvCxnSpPr>
          <p:nvPr/>
        </p:nvCxnSpPr>
        <p:spPr>
          <a:xfrm flipV="1">
            <a:off x="4754091" y="3999814"/>
            <a:ext cx="0" cy="1134918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97198F-9651-CE77-CDA0-A8230D40BC8C}"/>
              </a:ext>
            </a:extLst>
          </p:cNvPr>
          <p:cNvCxnSpPr>
            <a:cxnSpLocks/>
          </p:cNvCxnSpPr>
          <p:nvPr/>
        </p:nvCxnSpPr>
        <p:spPr>
          <a:xfrm flipV="1">
            <a:off x="4756527" y="2460109"/>
            <a:ext cx="0" cy="93816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472F54-3B69-034D-6634-5CC5E3346EDC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618249" y="2610998"/>
            <a:ext cx="1138544" cy="78727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F78B70-CF7C-2E19-A37F-54D08090267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756793" y="2588604"/>
            <a:ext cx="1138542" cy="80966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F88C24-DFCE-90FC-6E9C-04FA3F9C3ED7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3618249" y="3999814"/>
            <a:ext cx="1138544" cy="80966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4A65D3-8E2F-02D2-E270-A13B0E9EB6CD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4756793" y="3999814"/>
            <a:ext cx="1138542" cy="79233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2FA8016-4B8E-8F78-3213-E2521D0A7F74}"/>
              </a:ext>
            </a:extLst>
          </p:cNvPr>
          <p:cNvSpPr txBox="1"/>
          <p:nvPr/>
        </p:nvSpPr>
        <p:spPr>
          <a:xfrm>
            <a:off x="4328630" y="4057709"/>
            <a:ext cx="85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7A2581-8D5F-A02B-B5A4-CB562DF6ED79}"/>
              </a:ext>
            </a:extLst>
          </p:cNvPr>
          <p:cNvSpPr txBox="1"/>
          <p:nvPr/>
        </p:nvSpPr>
        <p:spPr>
          <a:xfrm>
            <a:off x="4328630" y="3017742"/>
            <a:ext cx="85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Inputs</a:t>
            </a:r>
            <a:endParaRPr lang="en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DFF3AD-0A73-C937-8120-9D13DA332A7F}"/>
              </a:ext>
            </a:extLst>
          </p:cNvPr>
          <p:cNvSpPr txBox="1"/>
          <p:nvPr/>
        </p:nvSpPr>
        <p:spPr>
          <a:xfrm>
            <a:off x="5945834" y="518720"/>
            <a:ext cx="415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Simple directed graph of processing nodes</a:t>
            </a:r>
            <a:endParaRPr lang="en-DE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04B4C4-D00C-C8AB-7304-A3F47737DD25}"/>
              </a:ext>
            </a:extLst>
          </p:cNvPr>
          <p:cNvSpPr txBox="1"/>
          <p:nvPr/>
        </p:nvSpPr>
        <p:spPr>
          <a:xfrm>
            <a:off x="8268935" y="2005859"/>
            <a:ext cx="2872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 triggered on change of</a:t>
            </a:r>
          </a:p>
          <a:p>
            <a:r>
              <a:rPr lang="en-US" dirty="0"/>
              <a:t>- external object</a:t>
            </a:r>
          </a:p>
          <a:p>
            <a:r>
              <a:rPr lang="en-US" dirty="0"/>
              <a:t>- any input state</a:t>
            </a:r>
            <a:endParaRPr lang="en-DE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032EE66-C285-D965-81C9-1FB9932BE7FC}"/>
              </a:ext>
            </a:extLst>
          </p:cNvPr>
          <p:cNvGrpSpPr/>
          <p:nvPr/>
        </p:nvGrpSpPr>
        <p:grpSpPr>
          <a:xfrm>
            <a:off x="1230215" y="3418392"/>
            <a:ext cx="1145572" cy="561299"/>
            <a:chOff x="7406575" y="1272746"/>
            <a:chExt cx="1361841" cy="66726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56C2F03-E913-DAFC-7B5A-64C5FE511491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B128EEA-CEA3-26C1-A765-0F1037C00A46}"/>
                </a:ext>
              </a:extLst>
            </p:cNvPr>
            <p:cNvSpPr txBox="1"/>
            <p:nvPr/>
          </p:nvSpPr>
          <p:spPr>
            <a:xfrm>
              <a:off x="7406575" y="1386849"/>
              <a:ext cx="1361841" cy="43905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dirty="0"/>
                <a:t>Ext Object</a:t>
              </a:r>
              <a:endParaRPr lang="en-DE" dirty="0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7423C5-3186-D012-61BD-61455D5E59A7}"/>
              </a:ext>
            </a:extLst>
          </p:cNvPr>
          <p:cNvCxnSpPr>
            <a:cxnSpLocks/>
            <a:stCxn id="43" idx="3"/>
            <a:endCxn id="6" idx="2"/>
          </p:cNvCxnSpPr>
          <p:nvPr/>
        </p:nvCxnSpPr>
        <p:spPr>
          <a:xfrm>
            <a:off x="2375787" y="3699041"/>
            <a:ext cx="1818907" cy="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F18C17F-C306-5E68-8D3B-18500DCDB4F4}"/>
              </a:ext>
            </a:extLst>
          </p:cNvPr>
          <p:cNvSpPr txBox="1"/>
          <p:nvPr/>
        </p:nvSpPr>
        <p:spPr>
          <a:xfrm>
            <a:off x="2811255" y="3461170"/>
            <a:ext cx="684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triggers</a:t>
            </a:r>
            <a:endParaRPr lang="en-DE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B29D85-7A9E-65B8-2CDF-A73C47DB6B6C}"/>
              </a:ext>
            </a:extLst>
          </p:cNvPr>
          <p:cNvSpPr txBox="1"/>
          <p:nvPr/>
        </p:nvSpPr>
        <p:spPr>
          <a:xfrm>
            <a:off x="8333793" y="3411378"/>
            <a:ext cx="2743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Processing transforms</a:t>
            </a:r>
          </a:p>
          <a:p>
            <a:pPr algn="ctr"/>
            <a:r>
              <a:rPr lang="en-US" dirty="0"/>
              <a:t>Input states to output state</a:t>
            </a:r>
            <a:endParaRPr lang="en-D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76C2D0-5403-840F-31B1-73ED6847C897}"/>
              </a:ext>
            </a:extLst>
          </p:cNvPr>
          <p:cNvSpPr txBox="1"/>
          <p:nvPr/>
        </p:nvSpPr>
        <p:spPr>
          <a:xfrm>
            <a:off x="8443245" y="4815843"/>
            <a:ext cx="2524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 state exposed for</a:t>
            </a:r>
          </a:p>
          <a:p>
            <a:pPr algn="ctr"/>
            <a:r>
              <a:rPr lang="en-US" dirty="0"/>
              <a:t>consumption by</a:t>
            </a:r>
          </a:p>
          <a:p>
            <a:pPr algn="ctr"/>
            <a:r>
              <a:rPr lang="en-US" dirty="0"/>
              <a:t>dependent Nodes</a:t>
            </a:r>
            <a:endParaRPr lang="en-DE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4DD9A56-6D8B-3D16-9F12-D5488FAF6A98}"/>
              </a:ext>
            </a:extLst>
          </p:cNvPr>
          <p:cNvCxnSpPr>
            <a:stCxn id="40" idx="2"/>
            <a:endCxn id="50" idx="0"/>
          </p:cNvCxnSpPr>
          <p:nvPr/>
        </p:nvCxnSpPr>
        <p:spPr>
          <a:xfrm>
            <a:off x="9705418" y="2929189"/>
            <a:ext cx="1" cy="482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2430327-E5C8-918C-BB55-086EEFBB0BA1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 flipH="1">
            <a:off x="9705418" y="4057709"/>
            <a:ext cx="1" cy="758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A0D3344-8C53-167F-77B2-A1742D396836}"/>
              </a:ext>
            </a:extLst>
          </p:cNvPr>
          <p:cNvCxnSpPr>
            <a:cxnSpLocks/>
          </p:cNvCxnSpPr>
          <p:nvPr/>
        </p:nvCxnSpPr>
        <p:spPr>
          <a:xfrm flipH="1">
            <a:off x="5237597" y="2001867"/>
            <a:ext cx="2762009" cy="139640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AA9637F-AF87-9959-5EFD-04743C96F867}"/>
              </a:ext>
            </a:extLst>
          </p:cNvPr>
          <p:cNvCxnSpPr>
            <a:cxnSpLocks/>
          </p:cNvCxnSpPr>
          <p:nvPr/>
        </p:nvCxnSpPr>
        <p:spPr>
          <a:xfrm flipH="1" flipV="1">
            <a:off x="5194417" y="4011010"/>
            <a:ext cx="2680767" cy="145116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2FECE3D-183E-4CD1-497C-2AAC58470D66}"/>
              </a:ext>
            </a:extLst>
          </p:cNvPr>
          <p:cNvGrpSpPr/>
          <p:nvPr/>
        </p:nvGrpSpPr>
        <p:grpSpPr>
          <a:xfrm>
            <a:off x="6431165" y="3418392"/>
            <a:ext cx="1110690" cy="561299"/>
            <a:chOff x="7427310" y="1272746"/>
            <a:chExt cx="1320374" cy="667265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F158B80E-F3DC-94C7-9919-9FF943D3B1B5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0E86462-171F-A446-653E-21B653B34F21}"/>
                </a:ext>
              </a:extLst>
            </p:cNvPr>
            <p:cNvSpPr txBox="1"/>
            <p:nvPr/>
          </p:nvSpPr>
          <p:spPr>
            <a:xfrm>
              <a:off x="7427310" y="1386849"/>
              <a:ext cx="1320374" cy="43905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dirty="0"/>
                <a:t>Int Object</a:t>
              </a:r>
              <a:endParaRPr lang="en-DE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6B894AE-438C-D350-56C9-90A58699699C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5318891" y="3699041"/>
            <a:ext cx="1112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A8443AE-4A8E-AE60-1D93-C1687621D615}"/>
              </a:ext>
            </a:extLst>
          </p:cNvPr>
          <p:cNvSpPr txBox="1"/>
          <p:nvPr/>
        </p:nvSpPr>
        <p:spPr>
          <a:xfrm>
            <a:off x="5537816" y="3437160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implements</a:t>
            </a:r>
            <a:endParaRPr lang="en-DE" sz="1000" dirty="0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941B1BFD-7B06-64EE-7F12-E58172E2C0BE}"/>
              </a:ext>
            </a:extLst>
          </p:cNvPr>
          <p:cNvSpPr/>
          <p:nvPr/>
        </p:nvSpPr>
        <p:spPr>
          <a:xfrm>
            <a:off x="11193527" y="1520328"/>
            <a:ext cx="558219" cy="4560983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1F7413C-8B11-D467-71C5-D3D80EED1D78}"/>
              </a:ext>
            </a:extLst>
          </p:cNvPr>
          <p:cNvSpPr txBox="1"/>
          <p:nvPr/>
        </p:nvSpPr>
        <p:spPr>
          <a:xfrm rot="5400000">
            <a:off x="11282330" y="3364120"/>
            <a:ext cx="106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flow</a:t>
            </a:r>
            <a:endParaRPr lang="en-DE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BD63F40-2071-8A03-BD43-8013C055E461}"/>
              </a:ext>
            </a:extLst>
          </p:cNvPr>
          <p:cNvSpPr txBox="1"/>
          <p:nvPr/>
        </p:nvSpPr>
        <p:spPr>
          <a:xfrm>
            <a:off x="1629721" y="2181340"/>
            <a:ext cx="1983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depends on any</a:t>
            </a:r>
            <a:br>
              <a:rPr lang="en-US" dirty="0"/>
            </a:br>
            <a:r>
              <a:rPr lang="en-US" dirty="0"/>
              <a:t>number of phases </a:t>
            </a:r>
            <a:endParaRPr lang="en-DE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F538CD8-F13F-BA64-825A-55D45BE3D2F7}"/>
              </a:ext>
            </a:extLst>
          </p:cNvPr>
          <p:cNvSpPr txBox="1"/>
          <p:nvPr/>
        </p:nvSpPr>
        <p:spPr>
          <a:xfrm>
            <a:off x="1623694" y="4663805"/>
            <a:ext cx="1983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is used by any</a:t>
            </a:r>
            <a:br>
              <a:rPr lang="en-US" dirty="0"/>
            </a:br>
            <a:r>
              <a:rPr lang="en-US" dirty="0"/>
              <a:t>number of phases </a:t>
            </a:r>
            <a:endParaRPr lang="en-DE" dirty="0"/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1C273FBC-9083-BDF8-B146-8714CE937E4A}"/>
              </a:ext>
            </a:extLst>
          </p:cNvPr>
          <p:cNvCxnSpPr>
            <a:cxnSpLocks/>
            <a:stCxn id="65" idx="2"/>
            <a:endCxn id="42" idx="2"/>
          </p:cNvCxnSpPr>
          <p:nvPr/>
        </p:nvCxnSpPr>
        <p:spPr>
          <a:xfrm rot="5400000">
            <a:off x="4394756" y="1387937"/>
            <a:ext cx="12700" cy="5183508"/>
          </a:xfrm>
          <a:prstGeom prst="curvedConnector3">
            <a:avLst>
              <a:gd name="adj1" fmla="val 5297142"/>
            </a:avLst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8F5BA8-A373-D2D4-1348-83AF6941E726}"/>
              </a:ext>
            </a:extLst>
          </p:cNvPr>
          <p:cNvSpPr txBox="1"/>
          <p:nvPr/>
        </p:nvSpPr>
        <p:spPr>
          <a:xfrm>
            <a:off x="2552530" y="4221485"/>
            <a:ext cx="1032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status update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46EB80-FBC3-81F3-BE1E-D8A23FA566FD}"/>
              </a:ext>
            </a:extLst>
          </p:cNvPr>
          <p:cNvSpPr txBox="1"/>
          <p:nvPr/>
        </p:nvSpPr>
        <p:spPr>
          <a:xfrm>
            <a:off x="2466509" y="3705278"/>
            <a:ext cx="1463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desired state update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0198C3-BF75-FBDE-D227-51DF1F35170B}"/>
              </a:ext>
            </a:extLst>
          </p:cNvPr>
          <p:cNvSpPr txBox="1"/>
          <p:nvPr/>
        </p:nvSpPr>
        <p:spPr>
          <a:xfrm>
            <a:off x="4325928" y="2487480"/>
            <a:ext cx="85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</a:t>
            </a:r>
            <a:endParaRPr lang="en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68B333-FF27-A3CF-0F71-96717CAB7488}"/>
              </a:ext>
            </a:extLst>
          </p:cNvPr>
          <p:cNvSpPr txBox="1"/>
          <p:nvPr/>
        </p:nvSpPr>
        <p:spPr>
          <a:xfrm>
            <a:off x="4323981" y="4779173"/>
            <a:ext cx="85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NL"/>
            </a:defPPr>
            <a:lvl1pPr algn="ct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Inputs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5900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170B1B-1A35-0FCD-FE80-FCC282A8A24C}"/>
              </a:ext>
            </a:extLst>
          </p:cNvPr>
          <p:cNvSpPr/>
          <p:nvPr/>
        </p:nvSpPr>
        <p:spPr>
          <a:xfrm>
            <a:off x="3870518" y="1189974"/>
            <a:ext cx="1713046" cy="54736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E0734AF-034C-E388-41D8-DE96E612E8CE}"/>
              </a:ext>
            </a:extLst>
          </p:cNvPr>
          <p:cNvGrpSpPr/>
          <p:nvPr/>
        </p:nvGrpSpPr>
        <p:grpSpPr>
          <a:xfrm>
            <a:off x="4194694" y="1858565"/>
            <a:ext cx="1124197" cy="601544"/>
            <a:chOff x="2872154" y="1817077"/>
            <a:chExt cx="1336431" cy="71510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09F8548-DE1F-ACB9-21CD-3456B0A91235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584D97-FB48-1309-61EB-DCB881C580DA}"/>
                </a:ext>
              </a:extLst>
            </p:cNvPr>
            <p:cNvSpPr txBox="1"/>
            <p:nvPr/>
          </p:nvSpPr>
          <p:spPr>
            <a:xfrm>
              <a:off x="3099978" y="1955102"/>
              <a:ext cx="880782" cy="43905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dirty="0"/>
                <a:t>Phase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A1E38E-A80D-8A86-B90D-5CD158D7217D}"/>
              </a:ext>
            </a:extLst>
          </p:cNvPr>
          <p:cNvGrpSpPr/>
          <p:nvPr/>
        </p:nvGrpSpPr>
        <p:grpSpPr>
          <a:xfrm>
            <a:off x="4194694" y="5134732"/>
            <a:ext cx="1124197" cy="601544"/>
            <a:chOff x="2872154" y="1817077"/>
            <a:chExt cx="1336431" cy="71510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E87980-9B85-C7CA-A417-C67553FE7F8B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768753-618D-056C-1CBA-FBB5135C9CCE}"/>
                </a:ext>
              </a:extLst>
            </p:cNvPr>
            <p:cNvSpPr txBox="1"/>
            <p:nvPr/>
          </p:nvSpPr>
          <p:spPr>
            <a:xfrm>
              <a:off x="3099978" y="1955102"/>
              <a:ext cx="880782" cy="43905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dirty="0"/>
                <a:t>Phase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ED744C73-5413-1A65-DFC8-7D5515701255}"/>
              </a:ext>
            </a:extLst>
          </p:cNvPr>
          <p:cNvSpPr/>
          <p:nvPr/>
        </p:nvSpPr>
        <p:spPr>
          <a:xfrm>
            <a:off x="4007708" y="5098952"/>
            <a:ext cx="1366091" cy="648520"/>
          </a:xfrm>
          <a:prstGeom prst="rect">
            <a:avLst/>
          </a:prstGeom>
          <a:solidFill>
            <a:schemeClr val="accent4">
              <a:lumMod val="20000"/>
              <a:lumOff val="80000"/>
              <a:alpha val="5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81EA69-5407-2D1F-6A50-0998EF16BDBF}"/>
              </a:ext>
            </a:extLst>
          </p:cNvPr>
          <p:cNvSpPr/>
          <p:nvPr/>
        </p:nvSpPr>
        <p:spPr>
          <a:xfrm>
            <a:off x="4087258" y="1818838"/>
            <a:ext cx="1366091" cy="648520"/>
          </a:xfrm>
          <a:prstGeom prst="rect">
            <a:avLst/>
          </a:prstGeom>
          <a:solidFill>
            <a:schemeClr val="accent4">
              <a:lumMod val="20000"/>
              <a:lumOff val="80000"/>
              <a:alpha val="5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1D0B-5C4C-828F-9568-8BF4B2AF6565}"/>
              </a:ext>
            </a:extLst>
          </p:cNvPr>
          <p:cNvSpPr txBox="1"/>
          <p:nvPr/>
        </p:nvSpPr>
        <p:spPr>
          <a:xfrm>
            <a:off x="227058" y="194336"/>
            <a:ext cx="37806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Generic Process Flow Model</a:t>
            </a:r>
          </a:p>
          <a:p>
            <a:r>
              <a:rPr lang="en-US" dirty="0"/>
              <a:t>Simple Processing Node Model</a:t>
            </a:r>
            <a:endParaRPr lang="en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318EB3-7B68-C1B8-7378-C0BAF8FC1B19}"/>
              </a:ext>
            </a:extLst>
          </p:cNvPr>
          <p:cNvGrpSpPr/>
          <p:nvPr/>
        </p:nvGrpSpPr>
        <p:grpSpPr>
          <a:xfrm>
            <a:off x="4194694" y="3398270"/>
            <a:ext cx="1124197" cy="601544"/>
            <a:chOff x="2872154" y="1817077"/>
            <a:chExt cx="1336431" cy="71510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E6733-290E-641D-112D-BEC46D8B119F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07996E-6C01-AAC8-0326-3279837830E2}"/>
                </a:ext>
              </a:extLst>
            </p:cNvPr>
            <p:cNvSpPr txBox="1"/>
            <p:nvPr/>
          </p:nvSpPr>
          <p:spPr>
            <a:xfrm>
              <a:off x="3099978" y="1955102"/>
              <a:ext cx="880782" cy="43905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dirty="0"/>
                <a:t>Phase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4BF8F5-3BFB-1E12-499F-57C5BACB424C}"/>
              </a:ext>
            </a:extLst>
          </p:cNvPr>
          <p:cNvCxnSpPr>
            <a:cxnSpLocks/>
          </p:cNvCxnSpPr>
          <p:nvPr/>
        </p:nvCxnSpPr>
        <p:spPr>
          <a:xfrm flipV="1">
            <a:off x="4754091" y="3999814"/>
            <a:ext cx="0" cy="1134918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97198F-9651-CE77-CDA0-A8230D40BC8C}"/>
              </a:ext>
            </a:extLst>
          </p:cNvPr>
          <p:cNvCxnSpPr>
            <a:cxnSpLocks/>
          </p:cNvCxnSpPr>
          <p:nvPr/>
        </p:nvCxnSpPr>
        <p:spPr>
          <a:xfrm flipV="1">
            <a:off x="4756527" y="2460109"/>
            <a:ext cx="0" cy="93816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472F54-3B69-034D-6634-5CC5E3346EDC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618249" y="2610998"/>
            <a:ext cx="1138544" cy="78727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F78B70-CF7C-2E19-A37F-54D08090267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756793" y="2588604"/>
            <a:ext cx="1138542" cy="80966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F88C24-DFCE-90FC-6E9C-04FA3F9C3ED7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3618249" y="3999814"/>
            <a:ext cx="1138544" cy="80966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4A65D3-8E2F-02D2-E270-A13B0E9EB6CD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4756793" y="3999814"/>
            <a:ext cx="1138542" cy="79233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F8DAC73-D6BF-CFA0-CF4A-11B2DD0FA470}"/>
              </a:ext>
            </a:extLst>
          </p:cNvPr>
          <p:cNvSpPr txBox="1"/>
          <p:nvPr/>
        </p:nvSpPr>
        <p:spPr>
          <a:xfrm>
            <a:off x="4325928" y="2487480"/>
            <a:ext cx="85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</a:t>
            </a:r>
            <a:endParaRPr lang="en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FA8016-4B8E-8F78-3213-E2521D0A7F74}"/>
              </a:ext>
            </a:extLst>
          </p:cNvPr>
          <p:cNvSpPr txBox="1"/>
          <p:nvPr/>
        </p:nvSpPr>
        <p:spPr>
          <a:xfrm>
            <a:off x="4328630" y="4057709"/>
            <a:ext cx="85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7A2581-8D5F-A02B-B5A4-CB562DF6ED79}"/>
              </a:ext>
            </a:extLst>
          </p:cNvPr>
          <p:cNvSpPr txBox="1"/>
          <p:nvPr/>
        </p:nvSpPr>
        <p:spPr>
          <a:xfrm>
            <a:off x="4328630" y="3017742"/>
            <a:ext cx="85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Inputs</a:t>
            </a:r>
            <a:endParaRPr lang="en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DFF3AD-0A73-C937-8120-9D13DA332A7F}"/>
              </a:ext>
            </a:extLst>
          </p:cNvPr>
          <p:cNvSpPr txBox="1"/>
          <p:nvPr/>
        </p:nvSpPr>
        <p:spPr>
          <a:xfrm>
            <a:off x="5945834" y="518720"/>
            <a:ext cx="415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Simple directed graph of processing nodes</a:t>
            </a:r>
            <a:endParaRPr lang="en-DE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032EE66-C285-D965-81C9-1FB9932BE7FC}"/>
              </a:ext>
            </a:extLst>
          </p:cNvPr>
          <p:cNvGrpSpPr/>
          <p:nvPr/>
        </p:nvGrpSpPr>
        <p:grpSpPr>
          <a:xfrm>
            <a:off x="1230215" y="3418392"/>
            <a:ext cx="1145572" cy="561299"/>
            <a:chOff x="7406575" y="1272746"/>
            <a:chExt cx="1361841" cy="66726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56C2F03-E913-DAFC-7B5A-64C5FE511491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B128EEA-CEA3-26C1-A765-0F1037C00A46}"/>
                </a:ext>
              </a:extLst>
            </p:cNvPr>
            <p:cNvSpPr txBox="1"/>
            <p:nvPr/>
          </p:nvSpPr>
          <p:spPr>
            <a:xfrm>
              <a:off x="7406575" y="1386849"/>
              <a:ext cx="1361841" cy="43905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dirty="0"/>
                <a:t>Ext Object</a:t>
              </a:r>
              <a:endParaRPr lang="en-DE" dirty="0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7423C5-3186-D012-61BD-61455D5E59A7}"/>
              </a:ext>
            </a:extLst>
          </p:cNvPr>
          <p:cNvCxnSpPr>
            <a:cxnSpLocks/>
            <a:stCxn id="43" idx="3"/>
            <a:endCxn id="6" idx="2"/>
          </p:cNvCxnSpPr>
          <p:nvPr/>
        </p:nvCxnSpPr>
        <p:spPr>
          <a:xfrm>
            <a:off x="2375787" y="3699041"/>
            <a:ext cx="1818907" cy="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F18C17F-C306-5E68-8D3B-18500DCDB4F4}"/>
              </a:ext>
            </a:extLst>
          </p:cNvPr>
          <p:cNvSpPr txBox="1"/>
          <p:nvPr/>
        </p:nvSpPr>
        <p:spPr>
          <a:xfrm>
            <a:off x="2811255" y="3461170"/>
            <a:ext cx="684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triggers</a:t>
            </a:r>
            <a:endParaRPr lang="en-DE" sz="11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2FECE3D-183E-4CD1-497C-2AAC58470D66}"/>
              </a:ext>
            </a:extLst>
          </p:cNvPr>
          <p:cNvGrpSpPr/>
          <p:nvPr/>
        </p:nvGrpSpPr>
        <p:grpSpPr>
          <a:xfrm>
            <a:off x="6431165" y="3418392"/>
            <a:ext cx="1110690" cy="561299"/>
            <a:chOff x="7427310" y="1272746"/>
            <a:chExt cx="1320374" cy="667265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F158B80E-F3DC-94C7-9919-9FF943D3B1B5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0E86462-171F-A446-653E-21B653B34F21}"/>
                </a:ext>
              </a:extLst>
            </p:cNvPr>
            <p:cNvSpPr txBox="1"/>
            <p:nvPr/>
          </p:nvSpPr>
          <p:spPr>
            <a:xfrm>
              <a:off x="7427310" y="1386849"/>
              <a:ext cx="1320374" cy="43905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dirty="0"/>
                <a:t>Int Object</a:t>
              </a:r>
              <a:endParaRPr lang="en-DE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6B894AE-438C-D350-56C9-90A58699699C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5318891" y="3699041"/>
            <a:ext cx="1112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A8443AE-4A8E-AE60-1D93-C1687621D615}"/>
              </a:ext>
            </a:extLst>
          </p:cNvPr>
          <p:cNvSpPr txBox="1"/>
          <p:nvPr/>
        </p:nvSpPr>
        <p:spPr>
          <a:xfrm>
            <a:off x="5537816" y="3437160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implements</a:t>
            </a:r>
            <a:endParaRPr lang="en-DE" sz="1000" dirty="0"/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1C273FBC-9083-BDF8-B146-8714CE937E4A}"/>
              </a:ext>
            </a:extLst>
          </p:cNvPr>
          <p:cNvCxnSpPr>
            <a:cxnSpLocks/>
            <a:stCxn id="65" idx="2"/>
            <a:endCxn id="42" idx="2"/>
          </p:cNvCxnSpPr>
          <p:nvPr/>
        </p:nvCxnSpPr>
        <p:spPr>
          <a:xfrm rot="5400000">
            <a:off x="4394756" y="1387937"/>
            <a:ext cx="12700" cy="5183508"/>
          </a:xfrm>
          <a:prstGeom prst="curvedConnector3">
            <a:avLst>
              <a:gd name="adj1" fmla="val 5297142"/>
            </a:avLst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8F5BA8-A373-D2D4-1348-83AF6941E726}"/>
              </a:ext>
            </a:extLst>
          </p:cNvPr>
          <p:cNvSpPr txBox="1"/>
          <p:nvPr/>
        </p:nvSpPr>
        <p:spPr>
          <a:xfrm>
            <a:off x="2552530" y="4221485"/>
            <a:ext cx="1032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status update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46EB80-FBC3-81F3-BE1E-D8A23FA566FD}"/>
              </a:ext>
            </a:extLst>
          </p:cNvPr>
          <p:cNvSpPr txBox="1"/>
          <p:nvPr/>
        </p:nvSpPr>
        <p:spPr>
          <a:xfrm>
            <a:off x="2466509" y="3705278"/>
            <a:ext cx="1463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desired state update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A91214-A827-D1D2-EE0F-6E98C68DDA4E}"/>
              </a:ext>
            </a:extLst>
          </p:cNvPr>
          <p:cNvSpPr txBox="1"/>
          <p:nvPr/>
        </p:nvSpPr>
        <p:spPr>
          <a:xfrm>
            <a:off x="4069297" y="1220335"/>
            <a:ext cx="13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Flow Engine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E33890-19F3-D063-6B5C-0805703AA23B}"/>
              </a:ext>
            </a:extLst>
          </p:cNvPr>
          <p:cNvSpPr txBox="1"/>
          <p:nvPr/>
        </p:nvSpPr>
        <p:spPr>
          <a:xfrm>
            <a:off x="4323981" y="4779173"/>
            <a:ext cx="85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NL"/>
            </a:defPPr>
            <a:lvl1pPr algn="ct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Inputs</a:t>
            </a:r>
            <a:endParaRPr lang="en-DE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BC298FF-88E5-9230-FCAB-AE737F79069F}"/>
              </a:ext>
            </a:extLst>
          </p:cNvPr>
          <p:cNvGrpSpPr/>
          <p:nvPr/>
        </p:nvGrpSpPr>
        <p:grpSpPr>
          <a:xfrm>
            <a:off x="835316" y="5623222"/>
            <a:ext cx="1888239" cy="885879"/>
            <a:chOff x="835316" y="5623222"/>
            <a:chExt cx="1888239" cy="88587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1F02A8-436A-4137-FD40-CDBC956F8ACA}"/>
                </a:ext>
              </a:extLst>
            </p:cNvPr>
            <p:cNvSpPr/>
            <p:nvPr/>
          </p:nvSpPr>
          <p:spPr>
            <a:xfrm rot="5400000" flipV="1">
              <a:off x="1590460" y="5376006"/>
              <a:ext cx="377955" cy="1888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287E93-B4D2-BA85-A48F-B03AA4C8177C}"/>
                </a:ext>
              </a:extLst>
            </p:cNvPr>
            <p:cNvSpPr/>
            <p:nvPr/>
          </p:nvSpPr>
          <p:spPr>
            <a:xfrm flipV="1">
              <a:off x="835316" y="5623222"/>
              <a:ext cx="304867" cy="6607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10DA4B-31A4-2F01-E80F-64BE812B4113}"/>
                </a:ext>
              </a:extLst>
            </p:cNvPr>
            <p:cNvSpPr/>
            <p:nvPr/>
          </p:nvSpPr>
          <p:spPr>
            <a:xfrm flipV="1">
              <a:off x="2413245" y="5623222"/>
              <a:ext cx="310309" cy="6607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060AF8-CE56-F51D-1C8C-4441B9827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321" y="5623222"/>
              <a:ext cx="0" cy="885878"/>
            </a:xfrm>
            <a:prstGeom prst="line">
              <a:avLst/>
            </a:prstGeom>
            <a:ln w="25400" cap="sq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57297B-52D4-BF2D-D001-3EEDE233A5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6906" y="5623222"/>
              <a:ext cx="0" cy="885878"/>
            </a:xfrm>
            <a:prstGeom prst="line">
              <a:avLst/>
            </a:prstGeom>
            <a:ln w="25400" cap="sq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B1F9486-0770-8482-55B9-54875B6772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317" y="6509100"/>
              <a:ext cx="1881589" cy="1"/>
            </a:xfrm>
            <a:prstGeom prst="line">
              <a:avLst/>
            </a:prstGeom>
            <a:ln w="25400" cap="sq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CC7D8A-615A-2654-0135-538F84A0C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3065" y="5623222"/>
              <a:ext cx="0" cy="507923"/>
            </a:xfrm>
            <a:prstGeom prst="line">
              <a:avLst/>
            </a:prstGeom>
            <a:ln w="25400" cap="sq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707608-6789-CBB1-DD33-B0A2263E6C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5688" y="5623222"/>
              <a:ext cx="0" cy="510211"/>
            </a:xfrm>
            <a:prstGeom prst="line">
              <a:avLst/>
            </a:prstGeom>
            <a:ln w="25400" cap="sq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56F0395-5A51-699C-9B3C-CD5465982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3065" y="6131145"/>
              <a:ext cx="1292623" cy="0"/>
            </a:xfrm>
            <a:prstGeom prst="line">
              <a:avLst/>
            </a:prstGeom>
            <a:ln w="25400" cap="sq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75F8DE-37FA-5308-BA5D-04D2BF1E1A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317" y="5623222"/>
              <a:ext cx="297748" cy="0"/>
            </a:xfrm>
            <a:prstGeom prst="line">
              <a:avLst/>
            </a:prstGeom>
            <a:ln w="25400" cap="sq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0DD2895-683B-7720-4C1A-5464DB8C4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245" y="5623222"/>
              <a:ext cx="303661" cy="0"/>
            </a:xfrm>
            <a:prstGeom prst="line">
              <a:avLst/>
            </a:prstGeom>
            <a:ln w="25400" cap="sq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Up-Down 34">
            <a:extLst>
              <a:ext uri="{FF2B5EF4-FFF2-40B4-BE49-F238E27FC236}">
                <a16:creationId xmlns:a16="http://schemas.microsoft.com/office/drawing/2014/main" id="{7E71CC03-3F11-39DF-1071-992E30793FD1}"/>
              </a:ext>
            </a:extLst>
          </p:cNvPr>
          <p:cNvSpPr/>
          <p:nvPr/>
        </p:nvSpPr>
        <p:spPr>
          <a:xfrm>
            <a:off x="6869068" y="4201288"/>
            <a:ext cx="234884" cy="1863236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Up-Down 45">
            <a:extLst>
              <a:ext uri="{FF2B5EF4-FFF2-40B4-BE49-F238E27FC236}">
                <a16:creationId xmlns:a16="http://schemas.microsoft.com/office/drawing/2014/main" id="{3C065193-3933-C839-446F-29B136E50E68}"/>
              </a:ext>
            </a:extLst>
          </p:cNvPr>
          <p:cNvSpPr/>
          <p:nvPr/>
        </p:nvSpPr>
        <p:spPr>
          <a:xfrm>
            <a:off x="1718086" y="4201288"/>
            <a:ext cx="234884" cy="1863236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EF598E8-C360-A3E1-ACF1-B3A4E2440DD3}"/>
              </a:ext>
            </a:extLst>
          </p:cNvPr>
          <p:cNvGrpSpPr/>
          <p:nvPr/>
        </p:nvGrpSpPr>
        <p:grpSpPr>
          <a:xfrm>
            <a:off x="6084273" y="5623221"/>
            <a:ext cx="1888239" cy="885879"/>
            <a:chOff x="835316" y="5623222"/>
            <a:chExt cx="1888239" cy="88587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5D23F0A-FAED-3DDC-A636-ED3D18F728E5}"/>
                </a:ext>
              </a:extLst>
            </p:cNvPr>
            <p:cNvSpPr/>
            <p:nvPr/>
          </p:nvSpPr>
          <p:spPr>
            <a:xfrm rot="5400000" flipV="1">
              <a:off x="1590460" y="5376006"/>
              <a:ext cx="377955" cy="1888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99165F0-0EFA-7C7A-DA63-120E02E36377}"/>
                </a:ext>
              </a:extLst>
            </p:cNvPr>
            <p:cNvSpPr/>
            <p:nvPr/>
          </p:nvSpPr>
          <p:spPr>
            <a:xfrm flipV="1">
              <a:off x="835316" y="5623222"/>
              <a:ext cx="304867" cy="6607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89474A-386C-165F-F9EC-49AD6923A4DD}"/>
                </a:ext>
              </a:extLst>
            </p:cNvPr>
            <p:cNvSpPr/>
            <p:nvPr/>
          </p:nvSpPr>
          <p:spPr>
            <a:xfrm flipV="1">
              <a:off x="2413245" y="5623222"/>
              <a:ext cx="310309" cy="6607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A6398C3-A64F-4617-72E1-D7BC5E8F6E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321" y="5623222"/>
              <a:ext cx="0" cy="885878"/>
            </a:xfrm>
            <a:prstGeom prst="line">
              <a:avLst/>
            </a:prstGeom>
            <a:ln w="25400" cap="sq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36B3766-E160-9879-6389-85485B5C09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6906" y="5623222"/>
              <a:ext cx="0" cy="885878"/>
            </a:xfrm>
            <a:prstGeom prst="line">
              <a:avLst/>
            </a:prstGeom>
            <a:ln w="25400" cap="sq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FCF980C-EC87-FE13-C859-49025614A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317" y="6509100"/>
              <a:ext cx="1881589" cy="1"/>
            </a:xfrm>
            <a:prstGeom prst="line">
              <a:avLst/>
            </a:prstGeom>
            <a:ln w="25400" cap="sq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7F77468-35BA-BAA0-6CB2-918D9E93D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3065" y="5623222"/>
              <a:ext cx="0" cy="507923"/>
            </a:xfrm>
            <a:prstGeom prst="line">
              <a:avLst/>
            </a:prstGeom>
            <a:ln w="25400" cap="sq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F211442-F2B3-CEA2-AB70-F0C8103D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5688" y="5623222"/>
              <a:ext cx="0" cy="510211"/>
            </a:xfrm>
            <a:prstGeom prst="line">
              <a:avLst/>
            </a:prstGeom>
            <a:ln w="25400" cap="sq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4B46484-6874-B0B1-899C-C6CAF5132A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3065" y="6131145"/>
              <a:ext cx="1292623" cy="0"/>
            </a:xfrm>
            <a:prstGeom prst="line">
              <a:avLst/>
            </a:prstGeom>
            <a:ln w="25400" cap="sq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8E96CC3-1CC5-E8E5-8A41-39F0625FF9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317" y="5623222"/>
              <a:ext cx="297748" cy="0"/>
            </a:xfrm>
            <a:prstGeom prst="line">
              <a:avLst/>
            </a:prstGeom>
            <a:ln w="25400" cap="sq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AA0A6E9-2653-CF25-5066-400BADDB01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245" y="5623222"/>
              <a:ext cx="303661" cy="0"/>
            </a:xfrm>
            <a:prstGeom prst="line">
              <a:avLst/>
            </a:prstGeom>
            <a:ln w="25400" cap="sq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39006AA9-531C-288D-BE9E-B3A205D13614}"/>
              </a:ext>
            </a:extLst>
          </p:cNvPr>
          <p:cNvSpPr txBox="1"/>
          <p:nvPr/>
        </p:nvSpPr>
        <p:spPr>
          <a:xfrm>
            <a:off x="1169687" y="6101557"/>
            <a:ext cx="680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Functional                                                                             Implementation</a:t>
            </a:r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4238D261-E42C-2F99-2437-8BA744CCDEDB}"/>
              </a:ext>
            </a:extLst>
          </p:cNvPr>
          <p:cNvSpPr/>
          <p:nvPr/>
        </p:nvSpPr>
        <p:spPr>
          <a:xfrm>
            <a:off x="2752869" y="6212103"/>
            <a:ext cx="1111001" cy="201932"/>
          </a:xfrm>
          <a:prstGeom prst="leftRightArrow">
            <a:avLst/>
          </a:prstGeom>
          <a:solidFill>
            <a:schemeClr val="accent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DBB9E53D-6838-E880-881C-B341878CE41E}"/>
              </a:ext>
            </a:extLst>
          </p:cNvPr>
          <p:cNvSpPr/>
          <p:nvPr/>
        </p:nvSpPr>
        <p:spPr>
          <a:xfrm>
            <a:off x="5625122" y="6212103"/>
            <a:ext cx="425244" cy="201932"/>
          </a:xfrm>
          <a:prstGeom prst="leftRightArrow">
            <a:avLst/>
          </a:prstGeom>
          <a:solidFill>
            <a:schemeClr val="accent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23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6" grpId="0" animBg="1"/>
      <p:bldP spid="47" grpId="0" animBg="1"/>
      <p:bldP spid="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0BB54D-4938-1469-66E1-BB47AB7FE6EF}"/>
              </a:ext>
            </a:extLst>
          </p:cNvPr>
          <p:cNvSpPr txBox="1"/>
          <p:nvPr/>
        </p:nvSpPr>
        <p:spPr>
          <a:xfrm>
            <a:off x="5201236" y="3059668"/>
            <a:ext cx="17895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2296793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5D0DE1F-F628-7E03-B23D-610AA0644671}"/>
              </a:ext>
            </a:extLst>
          </p:cNvPr>
          <p:cNvGrpSpPr/>
          <p:nvPr/>
        </p:nvGrpSpPr>
        <p:grpSpPr>
          <a:xfrm>
            <a:off x="9458656" y="3320936"/>
            <a:ext cx="1110690" cy="561299"/>
            <a:chOff x="7427310" y="1272746"/>
            <a:chExt cx="1320374" cy="66726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524C0BA1-4A37-624E-EA9C-43922185FF77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94B4632-7703-3F83-20E0-6A9645255341}"/>
                </a:ext>
              </a:extLst>
            </p:cNvPr>
            <p:cNvSpPr txBox="1"/>
            <p:nvPr/>
          </p:nvSpPr>
          <p:spPr>
            <a:xfrm>
              <a:off x="7427310" y="1386849"/>
              <a:ext cx="1320374" cy="43905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dirty="0"/>
                <a:t>Int Object</a:t>
              </a:r>
              <a:endParaRPr lang="en-DE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01EEC58-EE6F-3ACE-ABF3-CFE9090AE8C9}"/>
              </a:ext>
            </a:extLst>
          </p:cNvPr>
          <p:cNvGrpSpPr/>
          <p:nvPr/>
        </p:nvGrpSpPr>
        <p:grpSpPr>
          <a:xfrm>
            <a:off x="9448011" y="5693137"/>
            <a:ext cx="1110690" cy="561299"/>
            <a:chOff x="7427310" y="1272746"/>
            <a:chExt cx="1320374" cy="667265"/>
          </a:xfrm>
        </p:grpSpPr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E5C4E388-39C2-0BBB-BC54-9D3A8390B424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E41D7CF-774F-4BB9-F604-2352C8AE7390}"/>
                </a:ext>
              </a:extLst>
            </p:cNvPr>
            <p:cNvSpPr txBox="1"/>
            <p:nvPr/>
          </p:nvSpPr>
          <p:spPr>
            <a:xfrm>
              <a:off x="7427310" y="1386849"/>
              <a:ext cx="1320374" cy="43905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dirty="0"/>
                <a:t>Int Object</a:t>
              </a:r>
              <a:endParaRPr lang="en-DE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0C80DE8-DA19-CDE2-89B5-8C8F6D03FFC1}"/>
              </a:ext>
            </a:extLst>
          </p:cNvPr>
          <p:cNvSpPr txBox="1"/>
          <p:nvPr/>
        </p:nvSpPr>
        <p:spPr>
          <a:xfrm>
            <a:off x="227058" y="194336"/>
            <a:ext cx="37806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Generic Process Flow Model</a:t>
            </a:r>
          </a:p>
          <a:p>
            <a:r>
              <a:rPr lang="en-US" dirty="0"/>
              <a:t>Simple Processing Node Model</a:t>
            </a:r>
            <a:endParaRPr lang="en-DE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51F3AF-220B-8DBE-1660-252B670D210F}"/>
              </a:ext>
            </a:extLst>
          </p:cNvPr>
          <p:cNvSpPr/>
          <p:nvPr/>
        </p:nvSpPr>
        <p:spPr>
          <a:xfrm rot="1197280">
            <a:off x="2359057" y="3291012"/>
            <a:ext cx="3340416" cy="1269734"/>
          </a:xfrm>
          <a:prstGeom prst="ellipse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689CF2A-B00A-A1B6-8F2D-02DD86019D25}"/>
              </a:ext>
            </a:extLst>
          </p:cNvPr>
          <p:cNvSpPr/>
          <p:nvPr/>
        </p:nvSpPr>
        <p:spPr>
          <a:xfrm rot="818519">
            <a:off x="2558014" y="1754666"/>
            <a:ext cx="4587264" cy="1573334"/>
          </a:xfrm>
          <a:prstGeom prst="ellipse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FA70FBB-CA6B-18B4-F8E8-972A20805E6C}"/>
              </a:ext>
            </a:extLst>
          </p:cNvPr>
          <p:cNvSpPr/>
          <p:nvPr/>
        </p:nvSpPr>
        <p:spPr>
          <a:xfrm>
            <a:off x="5705727" y="2448164"/>
            <a:ext cx="1430309" cy="279539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67DC7CB-6C8F-0287-854A-956514843993}"/>
              </a:ext>
            </a:extLst>
          </p:cNvPr>
          <p:cNvGrpSpPr/>
          <p:nvPr/>
        </p:nvGrpSpPr>
        <p:grpSpPr>
          <a:xfrm>
            <a:off x="5867242" y="2670797"/>
            <a:ext cx="1124197" cy="646331"/>
            <a:chOff x="2872154" y="1790456"/>
            <a:chExt cx="1336431" cy="76835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D2E6071-6703-2EEE-DF0D-3B6DEC10AFE7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BBA985-21BE-0F2E-2D67-2AE2C81FBC8D}"/>
                </a:ext>
              </a:extLst>
            </p:cNvPr>
            <p:cNvSpPr txBox="1"/>
            <p:nvPr/>
          </p:nvSpPr>
          <p:spPr>
            <a:xfrm>
              <a:off x="2968794" y="1790456"/>
              <a:ext cx="1143150" cy="76835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6E986B97-E66C-1BA1-AFB9-94B02B9EB9E8}"/>
              </a:ext>
            </a:extLst>
          </p:cNvPr>
          <p:cNvSpPr txBox="1"/>
          <p:nvPr/>
        </p:nvSpPr>
        <p:spPr>
          <a:xfrm>
            <a:off x="7113652" y="2783806"/>
            <a:ext cx="675836" cy="362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IntObject</a:t>
            </a:r>
            <a:endParaRPr lang="en-US" sz="1100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/>
              <a:t>Phase</a:t>
            </a:r>
            <a:endParaRPr lang="en-DE" sz="11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F61D1D-1C34-A57F-5BF0-4C0AA46D2D5D}"/>
              </a:ext>
            </a:extLst>
          </p:cNvPr>
          <p:cNvCxnSpPr>
            <a:cxnSpLocks/>
            <a:stCxn id="49" idx="6"/>
            <a:endCxn id="65" idx="1"/>
          </p:cNvCxnSpPr>
          <p:nvPr/>
        </p:nvCxnSpPr>
        <p:spPr>
          <a:xfrm flipV="1">
            <a:off x="6991439" y="2157252"/>
            <a:ext cx="2487249" cy="83671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AB053A2-3636-8ED8-8A91-D4860C718119}"/>
              </a:ext>
            </a:extLst>
          </p:cNvPr>
          <p:cNvGrpSpPr/>
          <p:nvPr/>
        </p:nvGrpSpPr>
        <p:grpSpPr>
          <a:xfrm>
            <a:off x="9458656" y="1876602"/>
            <a:ext cx="1110690" cy="561299"/>
            <a:chOff x="7427310" y="1272746"/>
            <a:chExt cx="1320374" cy="667265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236E218-4129-2C88-E2DF-B71CD5793C97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A36C2E3-A1DB-5FDE-2768-4190532207D7}"/>
                </a:ext>
              </a:extLst>
            </p:cNvPr>
            <p:cNvSpPr txBox="1"/>
            <p:nvPr/>
          </p:nvSpPr>
          <p:spPr>
            <a:xfrm>
              <a:off x="7427310" y="1386849"/>
              <a:ext cx="1320374" cy="43905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dirty="0"/>
                <a:t>Int Object</a:t>
              </a:r>
              <a:endParaRPr lang="en-DE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EC74A5E-BD1E-07C6-D605-DBAC1B1AFA47}"/>
              </a:ext>
            </a:extLst>
          </p:cNvPr>
          <p:cNvGrpSpPr/>
          <p:nvPr/>
        </p:nvGrpSpPr>
        <p:grpSpPr>
          <a:xfrm>
            <a:off x="5211585" y="5735933"/>
            <a:ext cx="1124197" cy="646331"/>
            <a:chOff x="2872154" y="1790456"/>
            <a:chExt cx="1336431" cy="76835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22BF488-274F-D45D-F6EC-B1CD03D565E3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C51EB62-E536-BE0F-1D1C-74FD7218B2DE}"/>
                </a:ext>
              </a:extLst>
            </p:cNvPr>
            <p:cNvSpPr txBox="1"/>
            <p:nvPr/>
          </p:nvSpPr>
          <p:spPr>
            <a:xfrm>
              <a:off x="2968794" y="1790456"/>
              <a:ext cx="1143150" cy="76835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995C3A2-3EE9-ECCC-0F42-A5BCA3FC4936}"/>
              </a:ext>
            </a:extLst>
          </p:cNvPr>
          <p:cNvCxnSpPr>
            <a:cxnSpLocks/>
            <a:stCxn id="82" idx="0"/>
            <a:endCxn id="112" idx="4"/>
          </p:cNvCxnSpPr>
          <p:nvPr/>
        </p:nvCxnSpPr>
        <p:spPr>
          <a:xfrm flipV="1">
            <a:off x="5773683" y="5031197"/>
            <a:ext cx="650255" cy="727129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983E545-AE76-A129-8857-7CB04B8B51A6}"/>
              </a:ext>
            </a:extLst>
          </p:cNvPr>
          <p:cNvSpPr txBox="1"/>
          <p:nvPr/>
        </p:nvSpPr>
        <p:spPr>
          <a:xfrm rot="16200000">
            <a:off x="5945126" y="2147958"/>
            <a:ext cx="747304" cy="220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dependency</a:t>
            </a:r>
            <a:endParaRPr lang="en-DE" sz="1100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10023E5-9966-3CB1-4D83-6EFBA7C398C2}"/>
              </a:ext>
            </a:extLst>
          </p:cNvPr>
          <p:cNvGrpSpPr/>
          <p:nvPr/>
        </p:nvGrpSpPr>
        <p:grpSpPr>
          <a:xfrm>
            <a:off x="6522898" y="5757724"/>
            <a:ext cx="1124197" cy="646331"/>
            <a:chOff x="2872154" y="1790456"/>
            <a:chExt cx="1336431" cy="76835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6C056BF-8693-96C5-7024-13FCE5F94EF5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A469B86-9BD4-C4DA-C813-2C4D4F7DE78D}"/>
                </a:ext>
              </a:extLst>
            </p:cNvPr>
            <p:cNvSpPr txBox="1"/>
            <p:nvPr/>
          </p:nvSpPr>
          <p:spPr>
            <a:xfrm>
              <a:off x="2968794" y="1790456"/>
              <a:ext cx="1143150" cy="76835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CA0F4A5-4CCD-3047-B49D-5A9B1A170E50}"/>
              </a:ext>
            </a:extLst>
          </p:cNvPr>
          <p:cNvCxnSpPr>
            <a:cxnSpLocks/>
            <a:stCxn id="97" idx="0"/>
            <a:endCxn id="112" idx="4"/>
          </p:cNvCxnSpPr>
          <p:nvPr/>
        </p:nvCxnSpPr>
        <p:spPr>
          <a:xfrm flipH="1" flipV="1">
            <a:off x="6423939" y="5031196"/>
            <a:ext cx="661057" cy="726528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1AA1059-C2A6-4B80-216E-7992EB5C131D}"/>
              </a:ext>
            </a:extLst>
          </p:cNvPr>
          <p:cNvGrpSpPr/>
          <p:nvPr/>
        </p:nvGrpSpPr>
        <p:grpSpPr>
          <a:xfrm>
            <a:off x="5866712" y="1131092"/>
            <a:ext cx="1124197" cy="646331"/>
            <a:chOff x="2872154" y="1790456"/>
            <a:chExt cx="1336431" cy="76835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51A9B4C-3215-E0C1-7CA3-FD08F35CCA08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5491F56-7BF2-020F-A5C5-19A00799F3F0}"/>
                </a:ext>
              </a:extLst>
            </p:cNvPr>
            <p:cNvSpPr txBox="1"/>
            <p:nvPr/>
          </p:nvSpPr>
          <p:spPr>
            <a:xfrm>
              <a:off x="2968794" y="1790456"/>
              <a:ext cx="1143150" cy="76835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B504834-B4C0-A136-B594-43818D857B20}"/>
              </a:ext>
            </a:extLst>
          </p:cNvPr>
          <p:cNvCxnSpPr>
            <a:cxnSpLocks/>
            <a:stCxn id="49" idx="0"/>
            <a:endCxn id="101" idx="4"/>
          </p:cNvCxnSpPr>
          <p:nvPr/>
        </p:nvCxnSpPr>
        <p:spPr>
          <a:xfrm flipH="1" flipV="1">
            <a:off x="6428811" y="1755029"/>
            <a:ext cx="530" cy="93816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6821DC0-9536-A67F-0601-C714C0DB5F82}"/>
              </a:ext>
            </a:extLst>
          </p:cNvPr>
          <p:cNvGrpSpPr/>
          <p:nvPr/>
        </p:nvGrpSpPr>
        <p:grpSpPr>
          <a:xfrm>
            <a:off x="2836051" y="1876602"/>
            <a:ext cx="1145572" cy="561299"/>
            <a:chOff x="7406575" y="1272746"/>
            <a:chExt cx="1361841" cy="667265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763ECCD-EB7C-C33D-456E-244B6273E8E7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8AB7C11-DD23-8C08-EF07-F34B2A351C86}"/>
                </a:ext>
              </a:extLst>
            </p:cNvPr>
            <p:cNvSpPr txBox="1"/>
            <p:nvPr/>
          </p:nvSpPr>
          <p:spPr>
            <a:xfrm>
              <a:off x="7406575" y="1386849"/>
              <a:ext cx="1361841" cy="43905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dirty="0"/>
                <a:t>Ext Object</a:t>
              </a:r>
              <a:endParaRPr lang="en-DE" dirty="0"/>
            </a:p>
          </p:txBody>
        </p: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663F341-2EF0-C8D4-DEE0-3677DE34D39E}"/>
              </a:ext>
            </a:extLst>
          </p:cNvPr>
          <p:cNvCxnSpPr>
            <a:cxnSpLocks/>
            <a:stCxn id="105" idx="3"/>
            <a:endCxn id="65" idx="1"/>
          </p:cNvCxnSpPr>
          <p:nvPr/>
        </p:nvCxnSpPr>
        <p:spPr>
          <a:xfrm>
            <a:off x="3944151" y="2157252"/>
            <a:ext cx="5534537" cy="0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67C11D2-82A5-71EE-4DCA-001615031A22}"/>
              </a:ext>
            </a:extLst>
          </p:cNvPr>
          <p:cNvSpPr txBox="1"/>
          <p:nvPr/>
        </p:nvSpPr>
        <p:spPr>
          <a:xfrm>
            <a:off x="5261684" y="1937187"/>
            <a:ext cx="542341" cy="220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updates</a:t>
            </a:r>
            <a:endParaRPr lang="en-DE" sz="1100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C7C01FF-8D09-C162-B9F4-4278073F0A9B}"/>
              </a:ext>
            </a:extLst>
          </p:cNvPr>
          <p:cNvCxnSpPr>
            <a:cxnSpLocks/>
            <a:stCxn id="105" idx="3"/>
            <a:endCxn id="49" idx="2"/>
          </p:cNvCxnSpPr>
          <p:nvPr/>
        </p:nvCxnSpPr>
        <p:spPr>
          <a:xfrm>
            <a:off x="3944151" y="2157252"/>
            <a:ext cx="1923091" cy="83671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F77DF547-4062-EB49-B5B0-0F0E33D2E644}"/>
              </a:ext>
            </a:extLst>
          </p:cNvPr>
          <p:cNvSpPr txBox="1"/>
          <p:nvPr/>
        </p:nvSpPr>
        <p:spPr>
          <a:xfrm rot="1800000">
            <a:off x="4961098" y="2427227"/>
            <a:ext cx="520766" cy="220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triggers</a:t>
            </a:r>
            <a:endParaRPr lang="en-DE" sz="1100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58DEB12-DABD-3B96-8401-CEB4EBFF2911}"/>
              </a:ext>
            </a:extLst>
          </p:cNvPr>
          <p:cNvGrpSpPr/>
          <p:nvPr/>
        </p:nvGrpSpPr>
        <p:grpSpPr>
          <a:xfrm>
            <a:off x="5861840" y="4407259"/>
            <a:ext cx="1124197" cy="646331"/>
            <a:chOff x="2872154" y="1790456"/>
            <a:chExt cx="1336431" cy="768350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2616668-F432-41B4-022B-CA5679206BBF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B47B9E1-DDE3-2AB7-B10C-F64F7C355D14}"/>
                </a:ext>
              </a:extLst>
            </p:cNvPr>
            <p:cNvSpPr txBox="1"/>
            <p:nvPr/>
          </p:nvSpPr>
          <p:spPr>
            <a:xfrm>
              <a:off x="2968794" y="1790456"/>
              <a:ext cx="1143150" cy="76835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153B9E8-195D-1686-242C-435B2C0B1A3C}"/>
              </a:ext>
            </a:extLst>
          </p:cNvPr>
          <p:cNvCxnSpPr>
            <a:cxnSpLocks/>
            <a:stCxn id="112" idx="0"/>
            <a:endCxn id="52" idx="2"/>
          </p:cNvCxnSpPr>
          <p:nvPr/>
        </p:nvCxnSpPr>
        <p:spPr>
          <a:xfrm flipV="1">
            <a:off x="6423939" y="3317128"/>
            <a:ext cx="5401" cy="111252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338FA03-0C80-57A0-3442-673AC322B82D}"/>
              </a:ext>
            </a:extLst>
          </p:cNvPr>
          <p:cNvCxnSpPr>
            <a:cxnSpLocks/>
            <a:stCxn id="112" idx="6"/>
            <a:endCxn id="65" idx="1"/>
          </p:cNvCxnSpPr>
          <p:nvPr/>
        </p:nvCxnSpPr>
        <p:spPr>
          <a:xfrm flipV="1">
            <a:off x="6986037" y="2157252"/>
            <a:ext cx="2492651" cy="2573172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5201BF6-1AD2-6DCF-35CF-B8434D549165}"/>
              </a:ext>
            </a:extLst>
          </p:cNvPr>
          <p:cNvGrpSpPr/>
          <p:nvPr/>
        </p:nvGrpSpPr>
        <p:grpSpPr>
          <a:xfrm>
            <a:off x="2833276" y="3320936"/>
            <a:ext cx="1145572" cy="561299"/>
            <a:chOff x="7406575" y="1272746"/>
            <a:chExt cx="1361841" cy="667265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FBF688A6-AEC1-C01A-4F06-F270376C4408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gradFill flip="none" rotWithShape="1">
              <a:gsLst>
                <a:gs pos="0">
                  <a:schemeClr val="accent4"/>
                </a:gs>
                <a:gs pos="39000">
                  <a:schemeClr val="accent1">
                    <a:lumMod val="45000"/>
                    <a:lumOff val="55000"/>
                  </a:schemeClr>
                </a:gs>
                <a:gs pos="6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102FE6-00AB-23CD-D22B-3E30401E85AA}"/>
                </a:ext>
              </a:extLst>
            </p:cNvPr>
            <p:cNvSpPr txBox="1"/>
            <p:nvPr/>
          </p:nvSpPr>
          <p:spPr>
            <a:xfrm>
              <a:off x="7406575" y="1386849"/>
              <a:ext cx="1361841" cy="43905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dirty="0"/>
                <a:t>Ext Object</a:t>
              </a:r>
              <a:endParaRPr lang="en-DE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DABBBE9-911D-BB9E-6E40-54616B4FB554}"/>
              </a:ext>
            </a:extLst>
          </p:cNvPr>
          <p:cNvGrpSpPr/>
          <p:nvPr/>
        </p:nvGrpSpPr>
        <p:grpSpPr>
          <a:xfrm>
            <a:off x="4300481" y="3910178"/>
            <a:ext cx="1124197" cy="646331"/>
            <a:chOff x="2872154" y="1790456"/>
            <a:chExt cx="1336431" cy="768350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F3499D8-9268-57A2-B814-907E8BDCA336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F3B9B54-84E5-96CD-B795-CEDD20DEA280}"/>
                </a:ext>
              </a:extLst>
            </p:cNvPr>
            <p:cNvSpPr txBox="1"/>
            <p:nvPr/>
          </p:nvSpPr>
          <p:spPr>
            <a:xfrm>
              <a:off x="2968794" y="1790456"/>
              <a:ext cx="1143150" cy="76835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779B2C2-5B9A-0191-05DC-5B64772F0C04}"/>
              </a:ext>
            </a:extLst>
          </p:cNvPr>
          <p:cNvCxnSpPr>
            <a:cxnSpLocks/>
            <a:stCxn id="118" idx="3"/>
            <a:endCxn id="120" idx="2"/>
          </p:cNvCxnSpPr>
          <p:nvPr/>
        </p:nvCxnSpPr>
        <p:spPr>
          <a:xfrm>
            <a:off x="3978848" y="3601585"/>
            <a:ext cx="321633" cy="631758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5C416CC-F40D-7B9F-BA05-8B7806077645}"/>
              </a:ext>
            </a:extLst>
          </p:cNvPr>
          <p:cNvCxnSpPr>
            <a:cxnSpLocks/>
            <a:stCxn id="120" idx="0"/>
            <a:endCxn id="49" idx="4"/>
          </p:cNvCxnSpPr>
          <p:nvPr/>
        </p:nvCxnSpPr>
        <p:spPr>
          <a:xfrm flipV="1">
            <a:off x="4862579" y="3294735"/>
            <a:ext cx="1566761" cy="63783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46DB778-98C1-2E8D-E61B-2F8972289676}"/>
              </a:ext>
            </a:extLst>
          </p:cNvPr>
          <p:cNvCxnSpPr>
            <a:cxnSpLocks/>
            <a:stCxn id="112" idx="2"/>
            <a:endCxn id="120" idx="6"/>
          </p:cNvCxnSpPr>
          <p:nvPr/>
        </p:nvCxnSpPr>
        <p:spPr>
          <a:xfrm flipH="1" flipV="1">
            <a:off x="5424677" y="4233343"/>
            <a:ext cx="437162" cy="49708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DFE0732-94CA-F308-AD85-541CC9A7FAB2}"/>
              </a:ext>
            </a:extLst>
          </p:cNvPr>
          <p:cNvSpPr txBox="1"/>
          <p:nvPr/>
        </p:nvSpPr>
        <p:spPr>
          <a:xfrm>
            <a:off x="2692470" y="3962515"/>
            <a:ext cx="713592" cy="310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</a:t>
            </a:r>
            <a:r>
              <a:rPr lang="en-US" dirty="0" err="1"/>
              <a:t>RunId</a:t>
            </a:r>
            <a:endParaRPr lang="en-DE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01508E4-25A1-C3D7-C584-2A52A802EC92}"/>
              </a:ext>
            </a:extLst>
          </p:cNvPr>
          <p:cNvSpPr/>
          <p:nvPr/>
        </p:nvSpPr>
        <p:spPr>
          <a:xfrm>
            <a:off x="4074624" y="1031673"/>
            <a:ext cx="4155133" cy="545542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19213A6-2ED7-B870-923F-ECE3D34F1B6C}"/>
              </a:ext>
            </a:extLst>
          </p:cNvPr>
          <p:cNvSpPr txBox="1"/>
          <p:nvPr/>
        </p:nvSpPr>
        <p:spPr>
          <a:xfrm>
            <a:off x="784832" y="4130900"/>
            <a:ext cx="1902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Foreign Controlled</a:t>
            </a:r>
          </a:p>
          <a:p>
            <a:pPr algn="ctr"/>
            <a:r>
              <a:rPr lang="en-US" i="1" dirty="0"/>
              <a:t>Ext Object</a:t>
            </a:r>
            <a:endParaRPr lang="en-DE" i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2ED4E8E-1B19-3947-C572-DB82B67913D4}"/>
              </a:ext>
            </a:extLst>
          </p:cNvPr>
          <p:cNvSpPr txBox="1"/>
          <p:nvPr/>
        </p:nvSpPr>
        <p:spPr>
          <a:xfrm>
            <a:off x="8707522" y="359584"/>
            <a:ext cx="2319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Internal State Objects</a:t>
            </a:r>
          </a:p>
          <a:p>
            <a:pPr algn="ctr"/>
            <a:r>
              <a:rPr lang="en-US" dirty="0"/>
              <a:t>Phase Processing Logic</a:t>
            </a:r>
            <a:endParaRPr lang="en-DE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7E389B6-90AA-7CD1-1E54-A0E16573294D}"/>
              </a:ext>
            </a:extLst>
          </p:cNvPr>
          <p:cNvSpPr txBox="1"/>
          <p:nvPr/>
        </p:nvSpPr>
        <p:spPr>
          <a:xfrm>
            <a:off x="5645579" y="370491"/>
            <a:ext cx="1161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Engine:</a:t>
            </a:r>
          </a:p>
          <a:p>
            <a:pPr algn="ctr"/>
            <a:r>
              <a:rPr lang="en-US" dirty="0"/>
              <a:t>Flow Logic</a:t>
            </a:r>
            <a:endParaRPr lang="en-DE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F837432-60A4-9E24-236D-53826E6C3C93}"/>
              </a:ext>
            </a:extLst>
          </p:cNvPr>
          <p:cNvSpPr/>
          <p:nvPr/>
        </p:nvSpPr>
        <p:spPr>
          <a:xfrm>
            <a:off x="8408425" y="1031673"/>
            <a:ext cx="2882190" cy="545542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1E250089-6B34-5E63-4145-14A14C6CD8A0}"/>
              </a:ext>
            </a:extLst>
          </p:cNvPr>
          <p:cNvSpPr/>
          <p:nvPr/>
        </p:nvSpPr>
        <p:spPr>
          <a:xfrm>
            <a:off x="3978799" y="3709856"/>
            <a:ext cx="4256189" cy="3032324"/>
          </a:xfrm>
          <a:custGeom>
            <a:avLst/>
            <a:gdLst>
              <a:gd name="connsiteX0" fmla="*/ 1002634 w 4256189"/>
              <a:gd name="connsiteY0" fmla="*/ 2335 h 3032324"/>
              <a:gd name="connsiteX1" fmla="*/ 142825 w 4256189"/>
              <a:gd name="connsiteY1" fmla="*/ 247995 h 3032324"/>
              <a:gd name="connsiteX2" fmla="*/ 74586 w 4256189"/>
              <a:gd name="connsiteY2" fmla="*/ 1053213 h 3032324"/>
              <a:gd name="connsiteX3" fmla="*/ 893452 w 4256189"/>
              <a:gd name="connsiteY3" fmla="*/ 2472580 h 3032324"/>
              <a:gd name="connsiteX4" fmla="*/ 2599422 w 4256189"/>
              <a:gd name="connsiteY4" fmla="*/ 3032138 h 3032324"/>
              <a:gd name="connsiteX5" fmla="*/ 4141619 w 4256189"/>
              <a:gd name="connsiteY5" fmla="*/ 2527171 h 3032324"/>
              <a:gd name="connsiteX6" fmla="*/ 3936902 w 4256189"/>
              <a:gd name="connsiteY6" fmla="*/ 1899374 h 3032324"/>
              <a:gd name="connsiteX7" fmla="*/ 2299171 w 4256189"/>
              <a:gd name="connsiteY7" fmla="*/ 1681010 h 3032324"/>
              <a:gd name="connsiteX8" fmla="*/ 1521249 w 4256189"/>
              <a:gd name="connsiteY8" fmla="*/ 1162395 h 3032324"/>
              <a:gd name="connsiteX9" fmla="*/ 1562192 w 4256189"/>
              <a:gd name="connsiteY9" fmla="*/ 357177 h 3032324"/>
              <a:gd name="connsiteX10" fmla="*/ 1002634 w 4256189"/>
              <a:gd name="connsiteY10" fmla="*/ 2335 h 3032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189" h="3032324">
                <a:moveTo>
                  <a:pt x="1002634" y="2335"/>
                </a:moveTo>
                <a:cubicBezTo>
                  <a:pt x="766073" y="-15862"/>
                  <a:pt x="297500" y="72849"/>
                  <a:pt x="142825" y="247995"/>
                </a:cubicBezTo>
                <a:cubicBezTo>
                  <a:pt x="-11850" y="423141"/>
                  <a:pt x="-50518" y="682449"/>
                  <a:pt x="74586" y="1053213"/>
                </a:cubicBezTo>
                <a:cubicBezTo>
                  <a:pt x="199690" y="1423977"/>
                  <a:pt x="472646" y="2142759"/>
                  <a:pt x="893452" y="2472580"/>
                </a:cubicBezTo>
                <a:cubicBezTo>
                  <a:pt x="1314258" y="2802401"/>
                  <a:pt x="2058061" y="3023040"/>
                  <a:pt x="2599422" y="3032138"/>
                </a:cubicBezTo>
                <a:cubicBezTo>
                  <a:pt x="3140783" y="3041236"/>
                  <a:pt x="3918706" y="2715965"/>
                  <a:pt x="4141619" y="2527171"/>
                </a:cubicBezTo>
                <a:cubicBezTo>
                  <a:pt x="4364532" y="2338377"/>
                  <a:pt x="4243977" y="2040401"/>
                  <a:pt x="3936902" y="1899374"/>
                </a:cubicBezTo>
                <a:cubicBezTo>
                  <a:pt x="3629827" y="1758347"/>
                  <a:pt x="2701780" y="1803840"/>
                  <a:pt x="2299171" y="1681010"/>
                </a:cubicBezTo>
                <a:cubicBezTo>
                  <a:pt x="1896562" y="1558180"/>
                  <a:pt x="1644079" y="1383034"/>
                  <a:pt x="1521249" y="1162395"/>
                </a:cubicBezTo>
                <a:cubicBezTo>
                  <a:pt x="1398419" y="941756"/>
                  <a:pt x="1644079" y="550520"/>
                  <a:pt x="1562192" y="357177"/>
                </a:cubicBezTo>
                <a:cubicBezTo>
                  <a:pt x="1480305" y="163834"/>
                  <a:pt x="1239195" y="20532"/>
                  <a:pt x="1002634" y="2335"/>
                </a:cubicBezTo>
                <a:close/>
              </a:path>
            </a:pathLst>
          </a:custGeom>
          <a:solidFill>
            <a:schemeClr val="bg2">
              <a:alpha val="64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0D5EE97-0DAD-8D54-2BCB-E75BC8C66085}"/>
              </a:ext>
            </a:extLst>
          </p:cNvPr>
          <p:cNvGrpSpPr/>
          <p:nvPr/>
        </p:nvGrpSpPr>
        <p:grpSpPr>
          <a:xfrm>
            <a:off x="2824018" y="5735933"/>
            <a:ext cx="1145572" cy="561299"/>
            <a:chOff x="7406575" y="1272746"/>
            <a:chExt cx="1361841" cy="667265"/>
          </a:xfrm>
        </p:grpSpPr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046EBDE7-A607-14E7-8317-52BC230FF156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E9242CF-A0AC-B7D8-89A1-55CC7B24DE48}"/>
                </a:ext>
              </a:extLst>
            </p:cNvPr>
            <p:cNvSpPr txBox="1"/>
            <p:nvPr/>
          </p:nvSpPr>
          <p:spPr>
            <a:xfrm>
              <a:off x="7406575" y="1386849"/>
              <a:ext cx="1361841" cy="43905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dirty="0"/>
                <a:t>Ext Object</a:t>
              </a:r>
              <a:endParaRPr lang="en-DE" dirty="0"/>
            </a:p>
          </p:txBody>
        </p:sp>
      </p:grp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3EC73BC-DCCD-25E6-8B24-0312A38204A2}"/>
              </a:ext>
            </a:extLst>
          </p:cNvPr>
          <p:cNvCxnSpPr>
            <a:cxnSpLocks/>
            <a:stCxn id="149" idx="3"/>
            <a:endCxn id="152" idx="1"/>
          </p:cNvCxnSpPr>
          <p:nvPr/>
        </p:nvCxnSpPr>
        <p:spPr>
          <a:xfrm flipV="1">
            <a:off x="3969590" y="5973786"/>
            <a:ext cx="5478421" cy="42796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DBA6A5E6-2312-A156-5909-9922F3801654}"/>
              </a:ext>
            </a:extLst>
          </p:cNvPr>
          <p:cNvSpPr/>
          <p:nvPr/>
        </p:nvSpPr>
        <p:spPr>
          <a:xfrm>
            <a:off x="8878921" y="3014413"/>
            <a:ext cx="2230097" cy="3472680"/>
          </a:xfrm>
          <a:prstGeom prst="ellipse">
            <a:avLst/>
          </a:prstGeom>
          <a:solidFill>
            <a:schemeClr val="bg2">
              <a:alpha val="64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E767BB9-BAB8-6091-8B10-342153A51346}"/>
              </a:ext>
            </a:extLst>
          </p:cNvPr>
          <p:cNvSpPr txBox="1"/>
          <p:nvPr/>
        </p:nvSpPr>
        <p:spPr>
          <a:xfrm>
            <a:off x="9286820" y="4021217"/>
            <a:ext cx="1171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Generated</a:t>
            </a:r>
          </a:p>
          <a:p>
            <a:pPr algn="ctr"/>
            <a:r>
              <a:rPr lang="en-US" i="1" dirty="0"/>
              <a:t>Int Object</a:t>
            </a:r>
            <a:endParaRPr lang="en-DE" i="1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F2DA30B-C480-E227-3E7E-94B7FB453538}"/>
              </a:ext>
            </a:extLst>
          </p:cNvPr>
          <p:cNvSpPr txBox="1"/>
          <p:nvPr/>
        </p:nvSpPr>
        <p:spPr>
          <a:xfrm rot="566131">
            <a:off x="8481718" y="3289168"/>
            <a:ext cx="744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generate</a:t>
            </a:r>
            <a:endParaRPr lang="en-DE" sz="1200" i="1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B773138-7EEE-6AB4-3839-07DF5D3BD634}"/>
              </a:ext>
            </a:extLst>
          </p:cNvPr>
          <p:cNvCxnSpPr>
            <a:cxnSpLocks/>
            <a:stCxn id="117" idx="3"/>
            <a:endCxn id="125" idx="1"/>
          </p:cNvCxnSpPr>
          <p:nvPr/>
        </p:nvCxnSpPr>
        <p:spPr>
          <a:xfrm flipV="1">
            <a:off x="3941376" y="3601585"/>
            <a:ext cx="5517280" cy="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3B7C2C8-91C8-F78E-6670-72B65AA22B10}"/>
              </a:ext>
            </a:extLst>
          </p:cNvPr>
          <p:cNvCxnSpPr>
            <a:cxnSpLocks/>
            <a:stCxn id="120" idx="6"/>
            <a:endCxn id="124" idx="1"/>
          </p:cNvCxnSpPr>
          <p:nvPr/>
        </p:nvCxnSpPr>
        <p:spPr>
          <a:xfrm flipV="1">
            <a:off x="5424678" y="3601586"/>
            <a:ext cx="4054010" cy="631757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0178F80-5F30-F48B-8601-3530D39B9785}"/>
              </a:ext>
            </a:extLst>
          </p:cNvPr>
          <p:cNvCxnSpPr>
            <a:cxnSpLocks/>
            <a:stCxn id="49" idx="5"/>
            <a:endCxn id="125" idx="1"/>
          </p:cNvCxnSpPr>
          <p:nvPr/>
        </p:nvCxnSpPr>
        <p:spPr>
          <a:xfrm>
            <a:off x="6826804" y="3206640"/>
            <a:ext cx="2631852" cy="3949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A0EAD293-3C4A-5C80-F5C1-EE1376CCADA0}"/>
              </a:ext>
            </a:extLst>
          </p:cNvPr>
          <p:cNvCxnSpPr>
            <a:cxnSpLocks/>
            <a:stCxn id="112" idx="5"/>
            <a:endCxn id="151" idx="0"/>
          </p:cNvCxnSpPr>
          <p:nvPr/>
        </p:nvCxnSpPr>
        <p:spPr>
          <a:xfrm>
            <a:off x="6821402" y="4943102"/>
            <a:ext cx="3181954" cy="7500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22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6" grpId="0" animBg="1"/>
      <p:bldP spid="142" grpId="0"/>
      <p:bldP spid="1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3FD28BAC-176A-3338-3F9B-71E94C674C32}"/>
              </a:ext>
            </a:extLst>
          </p:cNvPr>
          <p:cNvGrpSpPr/>
          <p:nvPr/>
        </p:nvGrpSpPr>
        <p:grpSpPr>
          <a:xfrm>
            <a:off x="1699816" y="5955548"/>
            <a:ext cx="1145572" cy="561299"/>
            <a:chOff x="7406575" y="1272746"/>
            <a:chExt cx="1361841" cy="667265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912A86FA-EB6A-6A5E-5E37-203D30FB9CC7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C68AFB4-5D48-3C01-477B-53188C628DA3}"/>
                </a:ext>
              </a:extLst>
            </p:cNvPr>
            <p:cNvSpPr txBox="1"/>
            <p:nvPr/>
          </p:nvSpPr>
          <p:spPr>
            <a:xfrm>
              <a:off x="7406575" y="1386849"/>
              <a:ext cx="1361841" cy="43905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dirty="0"/>
                <a:t>Ext Object</a:t>
              </a:r>
              <a:endParaRPr lang="en-DE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41E0C25-5B67-E45D-E38C-00A55EFDEA57}"/>
              </a:ext>
            </a:extLst>
          </p:cNvPr>
          <p:cNvGrpSpPr/>
          <p:nvPr/>
        </p:nvGrpSpPr>
        <p:grpSpPr>
          <a:xfrm>
            <a:off x="4240542" y="1582493"/>
            <a:ext cx="1124197" cy="646331"/>
            <a:chOff x="2872154" y="1790456"/>
            <a:chExt cx="1336431" cy="76835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EB7B51B-DEB9-ED5A-B25C-4913479EE6F8}"/>
                </a:ext>
              </a:extLst>
            </p:cNvPr>
            <p:cNvSpPr txBox="1"/>
            <p:nvPr/>
          </p:nvSpPr>
          <p:spPr>
            <a:xfrm>
              <a:off x="2968794" y="1790456"/>
              <a:ext cx="1143150" cy="76835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9923D5A-8F34-1529-6474-055057FA1DE6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0FD5AB-2BC6-9888-0083-BEB265C9A8F4}"/>
              </a:ext>
            </a:extLst>
          </p:cNvPr>
          <p:cNvGrpSpPr/>
          <p:nvPr/>
        </p:nvGrpSpPr>
        <p:grpSpPr>
          <a:xfrm>
            <a:off x="4240542" y="3923993"/>
            <a:ext cx="1124197" cy="646331"/>
            <a:chOff x="2872154" y="1790456"/>
            <a:chExt cx="1336431" cy="76835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2023D1E-8A57-B280-27CB-8DDD35F075C4}"/>
                </a:ext>
              </a:extLst>
            </p:cNvPr>
            <p:cNvSpPr txBox="1"/>
            <p:nvPr/>
          </p:nvSpPr>
          <p:spPr>
            <a:xfrm>
              <a:off x="2968794" y="1790456"/>
              <a:ext cx="1143150" cy="76835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C6EEC11-2ABE-D8A3-AC1D-58A28E4B5723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EE4E773-E747-E0A2-142A-9A597A0DD1FF}"/>
              </a:ext>
            </a:extLst>
          </p:cNvPr>
          <p:cNvSpPr txBox="1"/>
          <p:nvPr/>
        </p:nvSpPr>
        <p:spPr>
          <a:xfrm>
            <a:off x="227058" y="194336"/>
            <a:ext cx="37806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Generic Process Flow Model</a:t>
            </a:r>
          </a:p>
          <a:p>
            <a:r>
              <a:rPr lang="en-US" dirty="0"/>
              <a:t>Int/Ext Relations</a:t>
            </a:r>
            <a:endParaRPr lang="en-D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26FF30-FBCD-279B-799F-E1AC35963C29}"/>
              </a:ext>
            </a:extLst>
          </p:cNvPr>
          <p:cNvGrpSpPr/>
          <p:nvPr/>
        </p:nvGrpSpPr>
        <p:grpSpPr>
          <a:xfrm>
            <a:off x="1662344" y="1632346"/>
            <a:ext cx="1145572" cy="561299"/>
            <a:chOff x="7406575" y="1272746"/>
            <a:chExt cx="1361841" cy="66726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9ACDD06-0118-D09C-5BB6-095A0E9D17EE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DE6307-C68F-C418-189D-8AA0F4C0B5C3}"/>
                </a:ext>
              </a:extLst>
            </p:cNvPr>
            <p:cNvSpPr txBox="1"/>
            <p:nvPr/>
          </p:nvSpPr>
          <p:spPr>
            <a:xfrm>
              <a:off x="7406575" y="1386849"/>
              <a:ext cx="1361841" cy="43905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dirty="0"/>
                <a:t>Ext Object</a:t>
              </a:r>
              <a:endParaRPr lang="en-DE" dirty="0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AFD011-7976-439B-C25D-30AA28C78433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>
            <a:off x="2770444" y="1754657"/>
            <a:ext cx="4805621" cy="24293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5CE10E-59E2-FC4F-0F78-D4FC2A5994EF}"/>
              </a:ext>
            </a:extLst>
          </p:cNvPr>
          <p:cNvSpPr txBox="1"/>
          <p:nvPr/>
        </p:nvSpPr>
        <p:spPr>
          <a:xfrm>
            <a:off x="764323" y="2910685"/>
            <a:ext cx="318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Maintained by Processing Phase</a:t>
            </a:r>
            <a:endParaRPr lang="en-DE" i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6B16B3-9729-7D27-A9F9-9EE08A6E9AFD}"/>
              </a:ext>
            </a:extLst>
          </p:cNvPr>
          <p:cNvGrpSpPr/>
          <p:nvPr/>
        </p:nvGrpSpPr>
        <p:grpSpPr>
          <a:xfrm>
            <a:off x="2333716" y="1637569"/>
            <a:ext cx="436728" cy="550852"/>
            <a:chOff x="3848669" y="1725475"/>
            <a:chExt cx="436728" cy="7195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E1BE34-950C-488A-2605-E5BB9140A564}"/>
                </a:ext>
              </a:extLst>
            </p:cNvPr>
            <p:cNvSpPr/>
            <p:nvPr/>
          </p:nvSpPr>
          <p:spPr>
            <a:xfrm>
              <a:off x="3848669" y="1725475"/>
              <a:ext cx="436728" cy="36933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E21B29-DE45-8066-ADBB-3A160E97543D}"/>
                </a:ext>
              </a:extLst>
            </p:cNvPr>
            <p:cNvSpPr/>
            <p:nvPr/>
          </p:nvSpPr>
          <p:spPr>
            <a:xfrm>
              <a:off x="3848669" y="2075643"/>
              <a:ext cx="436728" cy="36933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1940CA-042D-49A6-B6CE-7EA8955882C1}"/>
              </a:ext>
            </a:extLst>
          </p:cNvPr>
          <p:cNvGrpSpPr/>
          <p:nvPr/>
        </p:nvGrpSpPr>
        <p:grpSpPr>
          <a:xfrm>
            <a:off x="7576065" y="1613276"/>
            <a:ext cx="210689" cy="561300"/>
            <a:chOff x="3848669" y="1725475"/>
            <a:chExt cx="436728" cy="7331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9043DF-543F-71E9-0B6E-5FD247B069DA}"/>
                </a:ext>
              </a:extLst>
            </p:cNvPr>
            <p:cNvSpPr/>
            <p:nvPr/>
          </p:nvSpPr>
          <p:spPr>
            <a:xfrm>
              <a:off x="3848669" y="1725475"/>
              <a:ext cx="436728" cy="36933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7EF739-D0D5-EF75-2036-807E8649AC6B}"/>
                </a:ext>
              </a:extLst>
            </p:cNvPr>
            <p:cNvSpPr/>
            <p:nvPr/>
          </p:nvSpPr>
          <p:spPr>
            <a:xfrm>
              <a:off x="3848669" y="2089291"/>
              <a:ext cx="436728" cy="36933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2ECC38-628D-82A7-822A-DA96FA7259A5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2770444" y="2033195"/>
            <a:ext cx="4805621" cy="13845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CF0461-1BE5-E07A-E6A4-75850D6E286E}"/>
              </a:ext>
            </a:extLst>
          </p:cNvPr>
          <p:cNvGrpSpPr/>
          <p:nvPr/>
        </p:nvGrpSpPr>
        <p:grpSpPr>
          <a:xfrm>
            <a:off x="7551002" y="3921477"/>
            <a:ext cx="1110690" cy="561299"/>
            <a:chOff x="7427310" y="1272746"/>
            <a:chExt cx="1320374" cy="66726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D9EE93E-FCA6-4636-4225-6DE51D46098C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FA6238F-230A-6813-548D-192BE8141ADE}"/>
                </a:ext>
              </a:extLst>
            </p:cNvPr>
            <p:cNvSpPr txBox="1"/>
            <p:nvPr/>
          </p:nvSpPr>
          <p:spPr>
            <a:xfrm>
              <a:off x="7427310" y="1386849"/>
              <a:ext cx="1320374" cy="43905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dirty="0"/>
                <a:t>Int Object</a:t>
              </a:r>
              <a:endParaRPr lang="en-DE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66F1BB9-A45F-A53C-8B7B-DFE7424B8F3F}"/>
              </a:ext>
            </a:extLst>
          </p:cNvPr>
          <p:cNvGrpSpPr/>
          <p:nvPr/>
        </p:nvGrpSpPr>
        <p:grpSpPr>
          <a:xfrm>
            <a:off x="1699816" y="3921477"/>
            <a:ext cx="1145572" cy="561299"/>
            <a:chOff x="7406575" y="1272746"/>
            <a:chExt cx="1361841" cy="667265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DCDEA17-21FE-8D6A-31AD-A29C9C07924E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DDD2F10-8C6C-16D9-94C0-0E0D1C513105}"/>
                </a:ext>
              </a:extLst>
            </p:cNvPr>
            <p:cNvSpPr txBox="1"/>
            <p:nvPr/>
          </p:nvSpPr>
          <p:spPr>
            <a:xfrm>
              <a:off x="7406575" y="1386849"/>
              <a:ext cx="1361841" cy="43905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dirty="0"/>
                <a:t>Ext Object</a:t>
              </a:r>
              <a:endParaRPr lang="en-DE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021A5E-A5CC-69B2-367D-13A046F6A34A}"/>
              </a:ext>
            </a:extLst>
          </p:cNvPr>
          <p:cNvGrpSpPr/>
          <p:nvPr/>
        </p:nvGrpSpPr>
        <p:grpSpPr>
          <a:xfrm>
            <a:off x="2371188" y="3926700"/>
            <a:ext cx="436728" cy="550852"/>
            <a:chOff x="3848669" y="1725475"/>
            <a:chExt cx="436728" cy="7195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A56E4A2-D46D-4A6D-9315-637ACFEDD543}"/>
                </a:ext>
              </a:extLst>
            </p:cNvPr>
            <p:cNvSpPr/>
            <p:nvPr/>
          </p:nvSpPr>
          <p:spPr>
            <a:xfrm>
              <a:off x="3848669" y="1725475"/>
              <a:ext cx="436728" cy="36933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7BD0BE9-A5F8-7AE5-B34C-A26614D7D778}"/>
                </a:ext>
              </a:extLst>
            </p:cNvPr>
            <p:cNvSpPr/>
            <p:nvPr/>
          </p:nvSpPr>
          <p:spPr>
            <a:xfrm>
              <a:off x="3848669" y="2075643"/>
              <a:ext cx="436728" cy="36933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42AE857-7E12-2CAC-5B21-60BDCE59B36F}"/>
              </a:ext>
            </a:extLst>
          </p:cNvPr>
          <p:cNvGrpSpPr/>
          <p:nvPr/>
        </p:nvGrpSpPr>
        <p:grpSpPr>
          <a:xfrm>
            <a:off x="7576065" y="3902407"/>
            <a:ext cx="210689" cy="561300"/>
            <a:chOff x="3848669" y="1725475"/>
            <a:chExt cx="436728" cy="73314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681D5CC-09EF-272B-72CC-C8D550BFFCE4}"/>
                </a:ext>
              </a:extLst>
            </p:cNvPr>
            <p:cNvSpPr/>
            <p:nvPr/>
          </p:nvSpPr>
          <p:spPr>
            <a:xfrm>
              <a:off x="3848669" y="1725475"/>
              <a:ext cx="436728" cy="36933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870DBB0-8847-ACFB-6CF4-3FDABFE24712}"/>
                </a:ext>
              </a:extLst>
            </p:cNvPr>
            <p:cNvSpPr/>
            <p:nvPr/>
          </p:nvSpPr>
          <p:spPr>
            <a:xfrm>
              <a:off x="3848669" y="2089291"/>
              <a:ext cx="436728" cy="36933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5378180-0545-01A1-C8FB-3FD25E8E6FD8}"/>
              </a:ext>
            </a:extLst>
          </p:cNvPr>
          <p:cNvSpPr txBox="1"/>
          <p:nvPr/>
        </p:nvSpPr>
        <p:spPr>
          <a:xfrm>
            <a:off x="764323" y="1291582"/>
            <a:ext cx="22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Consumer Maintained</a:t>
            </a:r>
            <a:endParaRPr lang="en-DE" i="1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C84F915-CAE0-D03D-B2BB-1350FE3C3D43}"/>
              </a:ext>
            </a:extLst>
          </p:cNvPr>
          <p:cNvSpPr/>
          <p:nvPr/>
        </p:nvSpPr>
        <p:spPr>
          <a:xfrm>
            <a:off x="7021138" y="3662050"/>
            <a:ext cx="2230097" cy="1054745"/>
          </a:xfrm>
          <a:prstGeom prst="ellipse">
            <a:avLst/>
          </a:prstGeom>
          <a:solidFill>
            <a:schemeClr val="bg2">
              <a:alpha val="64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F141FE-2B52-2F72-B8EF-89C1AF7D32F8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 flipV="1">
            <a:off x="2807916" y="4322326"/>
            <a:ext cx="4768149" cy="13845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ED10D12-B54E-4CE6-5C30-84D2F3DF7178}"/>
              </a:ext>
            </a:extLst>
          </p:cNvPr>
          <p:cNvGrpSpPr/>
          <p:nvPr/>
        </p:nvGrpSpPr>
        <p:grpSpPr>
          <a:xfrm>
            <a:off x="5633718" y="2833126"/>
            <a:ext cx="1124197" cy="646331"/>
            <a:chOff x="2872154" y="1790456"/>
            <a:chExt cx="1336431" cy="76835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B300D69-B61D-C0EE-5BE2-B0103BEEFF5C}"/>
                </a:ext>
              </a:extLst>
            </p:cNvPr>
            <p:cNvSpPr txBox="1"/>
            <p:nvPr/>
          </p:nvSpPr>
          <p:spPr>
            <a:xfrm>
              <a:off x="2968794" y="1790456"/>
              <a:ext cx="1143150" cy="76835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E2CF702-F790-D8C3-6CC4-CCF8AE55FE16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9B908CF-630C-27DD-A119-048EC33667BF}"/>
              </a:ext>
            </a:extLst>
          </p:cNvPr>
          <p:cNvSpPr txBox="1"/>
          <p:nvPr/>
        </p:nvSpPr>
        <p:spPr>
          <a:xfrm>
            <a:off x="7734322" y="3496933"/>
            <a:ext cx="744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generate</a:t>
            </a:r>
            <a:endParaRPr lang="en-DE" sz="1200" i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DE5E55-5DBE-2A78-45C9-C03240666D05}"/>
              </a:ext>
            </a:extLst>
          </p:cNvPr>
          <p:cNvCxnSpPr>
            <a:cxnSpLocks/>
          </p:cNvCxnSpPr>
          <p:nvPr/>
        </p:nvCxnSpPr>
        <p:spPr>
          <a:xfrm>
            <a:off x="8098672" y="3436941"/>
            <a:ext cx="15350" cy="4845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F97BB32-B71A-4A3E-2864-B04BF1FB1248}"/>
              </a:ext>
            </a:extLst>
          </p:cNvPr>
          <p:cNvSpPr txBox="1"/>
          <p:nvPr/>
        </p:nvSpPr>
        <p:spPr>
          <a:xfrm>
            <a:off x="5815058" y="1545183"/>
            <a:ext cx="1774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create/feed state</a:t>
            </a:r>
            <a:endParaRPr lang="en-DE" sz="1200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6E44FA-9123-1AB9-B6A0-36F1B2914493}"/>
              </a:ext>
            </a:extLst>
          </p:cNvPr>
          <p:cNvSpPr txBox="1"/>
          <p:nvPr/>
        </p:nvSpPr>
        <p:spPr>
          <a:xfrm>
            <a:off x="2712940" y="2011545"/>
            <a:ext cx="1774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update status</a:t>
            </a:r>
            <a:endParaRPr lang="en-DE" sz="1200" i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3E94EC-B24E-0496-14C5-A987BF6196F0}"/>
              </a:ext>
            </a:extLst>
          </p:cNvPr>
          <p:cNvSpPr txBox="1"/>
          <p:nvPr/>
        </p:nvSpPr>
        <p:spPr>
          <a:xfrm>
            <a:off x="2589552" y="4361751"/>
            <a:ext cx="1774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update status</a:t>
            </a:r>
            <a:endParaRPr lang="en-DE" sz="1200" i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3B306F-086C-13FB-9B5F-219334EF0D34}"/>
              </a:ext>
            </a:extLst>
          </p:cNvPr>
          <p:cNvSpPr txBox="1"/>
          <p:nvPr/>
        </p:nvSpPr>
        <p:spPr>
          <a:xfrm>
            <a:off x="2589552" y="4038816"/>
            <a:ext cx="1774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Create/ feed spec</a:t>
            </a:r>
            <a:endParaRPr lang="en-DE" sz="1200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7F686B-612E-5D41-A0C0-4BEE42782A0B}"/>
              </a:ext>
            </a:extLst>
          </p:cNvPr>
          <p:cNvSpPr txBox="1"/>
          <p:nvPr/>
        </p:nvSpPr>
        <p:spPr>
          <a:xfrm>
            <a:off x="9115612" y="4010124"/>
            <a:ext cx="124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slave mode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FE1ED3-189E-4CF1-8AAA-F497C9305417}"/>
              </a:ext>
            </a:extLst>
          </p:cNvPr>
          <p:cNvSpPr txBox="1"/>
          <p:nvPr/>
        </p:nvSpPr>
        <p:spPr>
          <a:xfrm>
            <a:off x="8768988" y="1754657"/>
            <a:ext cx="150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regular mode </a:t>
            </a:r>
            <a:endParaRPr lang="en-DE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A7EB7C2-FDD8-28E3-E390-800E621E066F}"/>
              </a:ext>
            </a:extLst>
          </p:cNvPr>
          <p:cNvCxnSpPr>
            <a:cxnSpLocks/>
            <a:stCxn id="60" idx="7"/>
            <a:endCxn id="39" idx="3"/>
          </p:cNvCxnSpPr>
          <p:nvPr/>
        </p:nvCxnSpPr>
        <p:spPr>
          <a:xfrm flipV="1">
            <a:off x="5200104" y="3368969"/>
            <a:ext cx="598249" cy="66551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C747B8D-9149-4EC8-F54A-5337E521485F}"/>
              </a:ext>
            </a:extLst>
          </p:cNvPr>
          <p:cNvGrpSpPr/>
          <p:nvPr/>
        </p:nvGrpSpPr>
        <p:grpSpPr>
          <a:xfrm>
            <a:off x="4240542" y="5958064"/>
            <a:ext cx="1124197" cy="646331"/>
            <a:chOff x="2872154" y="1790456"/>
            <a:chExt cx="1336431" cy="76835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797F4BB-1A36-F7F6-560F-5B88EF4B7792}"/>
                </a:ext>
              </a:extLst>
            </p:cNvPr>
            <p:cNvSpPr txBox="1"/>
            <p:nvPr/>
          </p:nvSpPr>
          <p:spPr>
            <a:xfrm>
              <a:off x="2968794" y="1790456"/>
              <a:ext cx="1143150" cy="76835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E371D0A-6E34-AC11-154C-5BB20B142680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333CA5A-5CB1-B47F-9ADB-453F77AAC94D}"/>
              </a:ext>
            </a:extLst>
          </p:cNvPr>
          <p:cNvSpPr txBox="1"/>
          <p:nvPr/>
        </p:nvSpPr>
        <p:spPr>
          <a:xfrm>
            <a:off x="764323" y="5290182"/>
            <a:ext cx="190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Foreign Controlled</a:t>
            </a:r>
            <a:endParaRPr lang="en-DE" i="1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C21B641-5667-FEA6-63C8-20E37414F02B}"/>
              </a:ext>
            </a:extLst>
          </p:cNvPr>
          <p:cNvGrpSpPr/>
          <p:nvPr/>
        </p:nvGrpSpPr>
        <p:grpSpPr>
          <a:xfrm>
            <a:off x="7576065" y="5936478"/>
            <a:ext cx="210689" cy="561300"/>
            <a:chOff x="3848669" y="1725475"/>
            <a:chExt cx="436728" cy="73314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2F93C4C-192B-FF89-80F0-56279B15A03C}"/>
                </a:ext>
              </a:extLst>
            </p:cNvPr>
            <p:cNvSpPr/>
            <p:nvPr/>
          </p:nvSpPr>
          <p:spPr>
            <a:xfrm>
              <a:off x="3848669" y="1725475"/>
              <a:ext cx="436728" cy="36933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844A3EC-5B4F-D303-C374-F384ADE2346A}"/>
                </a:ext>
              </a:extLst>
            </p:cNvPr>
            <p:cNvSpPr/>
            <p:nvPr/>
          </p:nvSpPr>
          <p:spPr>
            <a:xfrm>
              <a:off x="3848669" y="2089291"/>
              <a:ext cx="436728" cy="36933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32E7374-6BCF-B1F6-6A03-F7FE09DC1049}"/>
              </a:ext>
            </a:extLst>
          </p:cNvPr>
          <p:cNvCxnSpPr>
            <a:cxnSpLocks/>
            <a:stCxn id="78" idx="1"/>
            <a:endCxn id="75" idx="3"/>
          </p:cNvCxnSpPr>
          <p:nvPr/>
        </p:nvCxnSpPr>
        <p:spPr>
          <a:xfrm flipH="1">
            <a:off x="2807916" y="6077859"/>
            <a:ext cx="4768149" cy="24293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B2E4954-F06D-8059-CC94-F17AC8FB0518}"/>
              </a:ext>
            </a:extLst>
          </p:cNvPr>
          <p:cNvSpPr txBox="1"/>
          <p:nvPr/>
        </p:nvSpPr>
        <p:spPr>
          <a:xfrm>
            <a:off x="8797074" y="6058867"/>
            <a:ext cx="144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foreign mode</a:t>
            </a:r>
            <a:endParaRPr lang="en-DE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36C24E-68B7-4E5A-336F-574F63B90272}"/>
              </a:ext>
            </a:extLst>
          </p:cNvPr>
          <p:cNvSpPr txBox="1"/>
          <p:nvPr/>
        </p:nvSpPr>
        <p:spPr>
          <a:xfrm>
            <a:off x="7532265" y="1121632"/>
            <a:ext cx="29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 Step Implementation</a:t>
            </a:r>
            <a:endParaRPr lang="en-DE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1AA7814-B2EE-490B-3595-32E9522D95F2}"/>
              </a:ext>
            </a:extLst>
          </p:cNvPr>
          <p:cNvSpPr txBox="1"/>
          <p:nvPr/>
        </p:nvSpPr>
        <p:spPr>
          <a:xfrm>
            <a:off x="7532264" y="2475074"/>
            <a:ext cx="29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 Step Implementation</a:t>
            </a:r>
            <a:endParaRPr lang="en-DE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ABCA54-5DBB-4ECA-AD4F-F973D300C0A3}"/>
              </a:ext>
            </a:extLst>
          </p:cNvPr>
          <p:cNvGrpSpPr/>
          <p:nvPr/>
        </p:nvGrpSpPr>
        <p:grpSpPr>
          <a:xfrm>
            <a:off x="2371188" y="5960771"/>
            <a:ext cx="436728" cy="550852"/>
            <a:chOff x="3848669" y="1725475"/>
            <a:chExt cx="436728" cy="7195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0D221CD-AA51-9DB0-CACE-D1B82EC8CB87}"/>
                </a:ext>
              </a:extLst>
            </p:cNvPr>
            <p:cNvSpPr/>
            <p:nvPr/>
          </p:nvSpPr>
          <p:spPr>
            <a:xfrm>
              <a:off x="3848669" y="1725475"/>
              <a:ext cx="436728" cy="36933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1D2D7D1-7946-1A30-3CDB-D5A4D397B171}"/>
                </a:ext>
              </a:extLst>
            </p:cNvPr>
            <p:cNvSpPr/>
            <p:nvPr/>
          </p:nvSpPr>
          <p:spPr>
            <a:xfrm>
              <a:off x="3848669" y="2075643"/>
              <a:ext cx="436728" cy="36933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63F42A8D-7868-95F8-7FF3-5F7AA75203EE}"/>
              </a:ext>
            </a:extLst>
          </p:cNvPr>
          <p:cNvSpPr txBox="1"/>
          <p:nvPr/>
        </p:nvSpPr>
        <p:spPr>
          <a:xfrm>
            <a:off x="5638833" y="5750008"/>
            <a:ext cx="1774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create/feed status</a:t>
            </a:r>
            <a:endParaRPr lang="en-DE" sz="1200" i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CD87EAB-D284-9737-3687-D3904A332693}"/>
              </a:ext>
            </a:extLst>
          </p:cNvPr>
          <p:cNvSpPr txBox="1"/>
          <p:nvPr/>
        </p:nvSpPr>
        <p:spPr>
          <a:xfrm>
            <a:off x="7663731" y="5474848"/>
            <a:ext cx="159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Forward Status</a:t>
            </a:r>
            <a:endParaRPr lang="en-DE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E7C816C-D254-E5D7-A672-5130BF1BDD01}"/>
              </a:ext>
            </a:extLst>
          </p:cNvPr>
          <p:cNvSpPr txBox="1"/>
          <p:nvPr/>
        </p:nvSpPr>
        <p:spPr>
          <a:xfrm rot="16200000">
            <a:off x="-314358" y="4542720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Combinable</a:t>
            </a:r>
            <a:endParaRPr lang="en-DE" dirty="0"/>
          </a:p>
        </p:txBody>
      </p:sp>
      <p:sp>
        <p:nvSpPr>
          <p:cNvPr id="103" name="Left Brace 102">
            <a:extLst>
              <a:ext uri="{FF2B5EF4-FFF2-40B4-BE49-F238E27FC236}">
                <a16:creationId xmlns:a16="http://schemas.microsoft.com/office/drawing/2014/main" id="{A6E9AEAD-12AD-AA07-E8A2-4A51A3EC6819}"/>
              </a:ext>
            </a:extLst>
          </p:cNvPr>
          <p:cNvSpPr/>
          <p:nvPr/>
        </p:nvSpPr>
        <p:spPr>
          <a:xfrm>
            <a:off x="489112" y="2910686"/>
            <a:ext cx="363704" cy="3752978"/>
          </a:xfrm>
          <a:prstGeom prst="leftBrace">
            <a:avLst>
              <a:gd name="adj1" fmla="val 66423"/>
              <a:gd name="adj2" fmla="val 517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4" name="Right Brace 103">
            <a:extLst>
              <a:ext uri="{FF2B5EF4-FFF2-40B4-BE49-F238E27FC236}">
                <a16:creationId xmlns:a16="http://schemas.microsoft.com/office/drawing/2014/main" id="{F839AB66-572B-E3AB-27DF-8D4663075127}"/>
              </a:ext>
            </a:extLst>
          </p:cNvPr>
          <p:cNvSpPr/>
          <p:nvPr/>
        </p:nvSpPr>
        <p:spPr>
          <a:xfrm>
            <a:off x="10918800" y="4822769"/>
            <a:ext cx="293762" cy="1854477"/>
          </a:xfrm>
          <a:prstGeom prst="rightBrace">
            <a:avLst>
              <a:gd name="adj1" fmla="val 3261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7844FD-DA4B-DCDF-2CAC-58C17949C3D2}"/>
              </a:ext>
            </a:extLst>
          </p:cNvPr>
          <p:cNvSpPr txBox="1"/>
          <p:nvPr/>
        </p:nvSpPr>
        <p:spPr>
          <a:xfrm rot="5400000">
            <a:off x="10570037" y="5347912"/>
            <a:ext cx="206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special handling</a:t>
            </a:r>
          </a:p>
          <a:p>
            <a:pPr algn="ctr"/>
            <a:r>
              <a:rPr lang="en-US" dirty="0"/>
              <a:t>by engine</a:t>
            </a:r>
            <a:endParaRPr lang="en-DE" dirty="0"/>
          </a:p>
        </p:txBody>
      </p:sp>
      <p:sp>
        <p:nvSpPr>
          <p:cNvPr id="106" name="Right Brace 105">
            <a:extLst>
              <a:ext uri="{FF2B5EF4-FFF2-40B4-BE49-F238E27FC236}">
                <a16:creationId xmlns:a16="http://schemas.microsoft.com/office/drawing/2014/main" id="{7E06824C-33E7-F457-747C-60BFE3A11E3D}"/>
              </a:ext>
            </a:extLst>
          </p:cNvPr>
          <p:cNvSpPr/>
          <p:nvPr/>
        </p:nvSpPr>
        <p:spPr>
          <a:xfrm>
            <a:off x="10892837" y="1268989"/>
            <a:ext cx="272035" cy="3369761"/>
          </a:xfrm>
          <a:prstGeom prst="rightBrace">
            <a:avLst>
              <a:gd name="adj1" fmla="val 3261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BDC7C67-CC9A-75FA-280F-A179445AFD4A}"/>
              </a:ext>
            </a:extLst>
          </p:cNvPr>
          <p:cNvSpPr txBox="1"/>
          <p:nvPr/>
        </p:nvSpPr>
        <p:spPr>
          <a:xfrm rot="5400000">
            <a:off x="9306851" y="2769203"/>
            <a:ext cx="414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handled by metamodel implementation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34E359C-4288-EB1E-C170-D637242B6A09}"/>
              </a:ext>
            </a:extLst>
          </p:cNvPr>
          <p:cNvCxnSpPr>
            <a:cxnSpLocks/>
            <a:stCxn id="39" idx="6"/>
            <a:endCxn id="110" idx="1"/>
          </p:cNvCxnSpPr>
          <p:nvPr/>
        </p:nvCxnSpPr>
        <p:spPr>
          <a:xfrm>
            <a:off x="6757915" y="3156291"/>
            <a:ext cx="793087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06A1B0C-6516-F385-1F0A-F01A82B2C833}"/>
              </a:ext>
            </a:extLst>
          </p:cNvPr>
          <p:cNvGrpSpPr/>
          <p:nvPr/>
        </p:nvGrpSpPr>
        <p:grpSpPr>
          <a:xfrm>
            <a:off x="7551002" y="1632346"/>
            <a:ext cx="1110690" cy="561299"/>
            <a:chOff x="7427310" y="1272746"/>
            <a:chExt cx="1320374" cy="66726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7E46D58-1FFD-9E7B-2EF8-9C6C9AD98BAB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941FE5-A214-3A92-E922-B2ACBA1149C2}"/>
                </a:ext>
              </a:extLst>
            </p:cNvPr>
            <p:cNvSpPr txBox="1"/>
            <p:nvPr/>
          </p:nvSpPr>
          <p:spPr>
            <a:xfrm>
              <a:off x="7427310" y="1386849"/>
              <a:ext cx="1320374" cy="43905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dirty="0"/>
                <a:t>Int Object</a:t>
              </a:r>
              <a:endParaRPr lang="en-DE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578B6F2-052B-F006-2FB7-71A8A5072679}"/>
              </a:ext>
            </a:extLst>
          </p:cNvPr>
          <p:cNvGrpSpPr/>
          <p:nvPr/>
        </p:nvGrpSpPr>
        <p:grpSpPr>
          <a:xfrm>
            <a:off x="7551002" y="5955548"/>
            <a:ext cx="1110690" cy="561299"/>
            <a:chOff x="7427310" y="1272746"/>
            <a:chExt cx="1320374" cy="667265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09B1D783-F343-90FF-AC0A-1FE77B1831C7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B71F7F2-57DC-4307-728A-6C1506046645}"/>
                </a:ext>
              </a:extLst>
            </p:cNvPr>
            <p:cNvSpPr txBox="1"/>
            <p:nvPr/>
          </p:nvSpPr>
          <p:spPr>
            <a:xfrm>
              <a:off x="7427310" y="1386849"/>
              <a:ext cx="1320374" cy="43905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dirty="0"/>
                <a:t>Int Object</a:t>
              </a:r>
              <a:endParaRPr lang="en-DE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F0D76DC-64A6-F0DC-B275-9A8485D097E5}"/>
              </a:ext>
            </a:extLst>
          </p:cNvPr>
          <p:cNvGrpSpPr/>
          <p:nvPr/>
        </p:nvGrpSpPr>
        <p:grpSpPr>
          <a:xfrm>
            <a:off x="7551002" y="2875642"/>
            <a:ext cx="1110690" cy="561299"/>
            <a:chOff x="7427310" y="1272746"/>
            <a:chExt cx="1320374" cy="667265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5488EF4E-C209-55C9-12ED-2B421317A33D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D64FA84-A4F3-1389-8E7F-A085FA181C8C}"/>
                </a:ext>
              </a:extLst>
            </p:cNvPr>
            <p:cNvSpPr txBox="1"/>
            <p:nvPr/>
          </p:nvSpPr>
          <p:spPr>
            <a:xfrm>
              <a:off x="7427310" y="1386849"/>
              <a:ext cx="1320374" cy="43905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dirty="0"/>
                <a:t>Int Object</a:t>
              </a:r>
              <a:endParaRPr lang="en-DE" dirty="0"/>
            </a:p>
          </p:txBody>
        </p:sp>
      </p:grpSp>
      <p:sp>
        <p:nvSpPr>
          <p:cNvPr id="117" name="Right Brace 116">
            <a:extLst>
              <a:ext uri="{FF2B5EF4-FFF2-40B4-BE49-F238E27FC236}">
                <a16:creationId xmlns:a16="http://schemas.microsoft.com/office/drawing/2014/main" id="{4B212035-79BA-81EC-13B6-421613290D51}"/>
              </a:ext>
            </a:extLst>
          </p:cNvPr>
          <p:cNvSpPr/>
          <p:nvPr/>
        </p:nvSpPr>
        <p:spPr>
          <a:xfrm>
            <a:off x="10173949" y="2875643"/>
            <a:ext cx="337556" cy="3801604"/>
          </a:xfrm>
          <a:prstGeom prst="rightBrace">
            <a:avLst>
              <a:gd name="adj1" fmla="val 3261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9BDC6A6-4519-BBD1-0472-C91A7E4EC5D2}"/>
              </a:ext>
            </a:extLst>
          </p:cNvPr>
          <p:cNvSpPr txBox="1"/>
          <p:nvPr/>
        </p:nvSpPr>
        <p:spPr>
          <a:xfrm rot="5400000">
            <a:off x="9644733" y="4454086"/>
            <a:ext cx="212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supported by engine</a:t>
            </a:r>
            <a:endParaRPr lang="en-DE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AE8BC88-CE61-D3C9-63E2-C2377440B77A}"/>
              </a:ext>
            </a:extLst>
          </p:cNvPr>
          <p:cNvSpPr txBox="1"/>
          <p:nvPr/>
        </p:nvSpPr>
        <p:spPr>
          <a:xfrm>
            <a:off x="2960437" y="5727600"/>
            <a:ext cx="1985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retriggering of locked phases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424984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1" grpId="0"/>
      <p:bldP spid="49" grpId="0"/>
      <p:bldP spid="50" grpId="0"/>
      <p:bldP spid="51" grpId="0"/>
      <p:bldP spid="52" grpId="0"/>
      <p:bldP spid="10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6DC564C3-ACC0-C46B-95A3-4B914E1EF53B}"/>
              </a:ext>
            </a:extLst>
          </p:cNvPr>
          <p:cNvSpPr/>
          <p:nvPr/>
        </p:nvSpPr>
        <p:spPr>
          <a:xfrm rot="16200000">
            <a:off x="4926976" y="1778391"/>
            <a:ext cx="3314017" cy="685541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574DCAE-93DA-20FE-7E17-1519135095BA}"/>
              </a:ext>
            </a:extLst>
          </p:cNvPr>
          <p:cNvSpPr/>
          <p:nvPr/>
        </p:nvSpPr>
        <p:spPr>
          <a:xfrm>
            <a:off x="5624763" y="2236407"/>
            <a:ext cx="1336431" cy="715108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C62E53-E4EB-86A6-6C8E-9A195056C22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4422505" y="2951515"/>
            <a:ext cx="920465" cy="111992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227F9F6-E277-2114-6596-B5218A1D2290}"/>
              </a:ext>
            </a:extLst>
          </p:cNvPr>
          <p:cNvSpPr/>
          <p:nvPr/>
        </p:nvSpPr>
        <p:spPr>
          <a:xfrm>
            <a:off x="4674754" y="4071439"/>
            <a:ext cx="1336431" cy="715108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Phase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E0CA28-34D2-B50F-2C61-B96CF8A860C9}"/>
              </a:ext>
            </a:extLst>
          </p:cNvPr>
          <p:cNvSpPr/>
          <p:nvPr/>
        </p:nvSpPr>
        <p:spPr>
          <a:xfrm>
            <a:off x="3754289" y="2236407"/>
            <a:ext cx="1336431" cy="715108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59915A-05B3-6E05-F517-1CD073EA96A1}"/>
              </a:ext>
            </a:extLst>
          </p:cNvPr>
          <p:cNvCxnSpPr>
            <a:cxnSpLocks/>
            <a:stCxn id="13" idx="0"/>
            <a:endCxn id="3" idx="4"/>
          </p:cNvCxnSpPr>
          <p:nvPr/>
        </p:nvCxnSpPr>
        <p:spPr>
          <a:xfrm flipV="1">
            <a:off x="5342970" y="2951515"/>
            <a:ext cx="950009" cy="111992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D5ACDF7-E5BD-64B3-47A3-B0A7C11557F2}"/>
              </a:ext>
            </a:extLst>
          </p:cNvPr>
          <p:cNvSpPr txBox="1"/>
          <p:nvPr/>
        </p:nvSpPr>
        <p:spPr>
          <a:xfrm>
            <a:off x="7189651" y="2406661"/>
            <a:ext cx="448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CurrentState</a:t>
            </a:r>
            <a:r>
              <a:rPr lang="en-US" dirty="0"/>
              <a:t> -&gt; </a:t>
            </a:r>
            <a:r>
              <a:rPr lang="en-US" dirty="0" err="1"/>
              <a:t>OutputState</a:t>
            </a:r>
            <a:r>
              <a:rPr lang="en-US" dirty="0"/>
              <a:t> -&gt; </a:t>
            </a:r>
            <a:r>
              <a:rPr lang="en-US" dirty="0" err="1"/>
              <a:t>OutputVersion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5F754C-43A9-3498-D3B2-8C2FAD83F3EF}"/>
              </a:ext>
            </a:extLst>
          </p:cNvPr>
          <p:cNvSpPr txBox="1"/>
          <p:nvPr/>
        </p:nvSpPr>
        <p:spPr>
          <a:xfrm>
            <a:off x="3044486" y="2944686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OutputVersion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DA4A2A-E28E-6C50-467A-258D697A013E}"/>
              </a:ext>
            </a:extLst>
          </p:cNvPr>
          <p:cNvSpPr txBox="1"/>
          <p:nvPr/>
        </p:nvSpPr>
        <p:spPr>
          <a:xfrm>
            <a:off x="6180996" y="3917130"/>
            <a:ext cx="150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ObjectVersion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E8F513-09B2-6C54-C68B-66F5962D4620}"/>
              </a:ext>
            </a:extLst>
          </p:cNvPr>
          <p:cNvSpPr txBox="1"/>
          <p:nvPr/>
        </p:nvSpPr>
        <p:spPr>
          <a:xfrm>
            <a:off x="6180996" y="3666623"/>
            <a:ext cx="3060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InputVersion</a:t>
            </a:r>
            <a:r>
              <a:rPr lang="en-US" dirty="0"/>
              <a:t> = f( {state(</a:t>
            </a:r>
            <a:r>
              <a:rPr lang="en-US" dirty="0" err="1"/>
              <a:t>dep</a:t>
            </a:r>
            <a:r>
              <a:rPr lang="en-US" baseline="-25000" dirty="0" err="1"/>
              <a:t>i</a:t>
            </a:r>
            <a:r>
              <a:rPr lang="en-US" dirty="0"/>
              <a:t>)} )</a:t>
            </a:r>
            <a:endParaRPr lang="en-DE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F8A55F7-2170-E043-0813-A5C61DF90FD8}"/>
              </a:ext>
            </a:extLst>
          </p:cNvPr>
          <p:cNvSpPr/>
          <p:nvPr/>
        </p:nvSpPr>
        <p:spPr>
          <a:xfrm>
            <a:off x="1202051" y="4623260"/>
            <a:ext cx="1272746" cy="6672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3BD27B0-E2ED-A64A-CFAD-439599308ED1}"/>
              </a:ext>
            </a:extLst>
          </p:cNvPr>
          <p:cNvSpPr/>
          <p:nvPr/>
        </p:nvSpPr>
        <p:spPr>
          <a:xfrm>
            <a:off x="4708746" y="5834411"/>
            <a:ext cx="1336431" cy="715108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476A3F-19B6-390D-13D6-A7A3F5296749}"/>
              </a:ext>
            </a:extLst>
          </p:cNvPr>
          <p:cNvGrpSpPr/>
          <p:nvPr/>
        </p:nvGrpSpPr>
        <p:grpSpPr>
          <a:xfrm>
            <a:off x="8408848" y="4696986"/>
            <a:ext cx="1272746" cy="1392399"/>
            <a:chOff x="7734903" y="398645"/>
            <a:chExt cx="1272746" cy="1392399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89EE236-95C5-B880-9004-F15BF534C26C}"/>
                </a:ext>
              </a:extLst>
            </p:cNvPr>
            <p:cNvSpPr/>
            <p:nvPr/>
          </p:nvSpPr>
          <p:spPr>
            <a:xfrm>
              <a:off x="7734903" y="398645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02DDD0-E00D-F9BF-2663-8469286E91D9}"/>
                </a:ext>
              </a:extLst>
            </p:cNvPr>
            <p:cNvSpPr txBox="1"/>
            <p:nvPr/>
          </p:nvSpPr>
          <p:spPr>
            <a:xfrm>
              <a:off x="7995135" y="1421712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DE" dirty="0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8720990-B736-7BE3-0774-EFAA0EA2D7F9}"/>
              </a:ext>
            </a:extLst>
          </p:cNvPr>
          <p:cNvCxnSpPr>
            <a:cxnSpLocks/>
            <a:stCxn id="34" idx="3"/>
            <a:endCxn id="13" idx="2"/>
          </p:cNvCxnSpPr>
          <p:nvPr/>
        </p:nvCxnSpPr>
        <p:spPr>
          <a:xfrm flipV="1">
            <a:off x="2474797" y="4428993"/>
            <a:ext cx="2199957" cy="527900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20C32A-CAD3-7F83-1829-600FF869D0A3}"/>
              </a:ext>
            </a:extLst>
          </p:cNvPr>
          <p:cNvCxnSpPr>
            <a:cxnSpLocks/>
            <a:stCxn id="13" idx="6"/>
            <a:endCxn id="38" idx="1"/>
          </p:cNvCxnSpPr>
          <p:nvPr/>
        </p:nvCxnSpPr>
        <p:spPr>
          <a:xfrm>
            <a:off x="6011185" y="4428993"/>
            <a:ext cx="2397663" cy="60162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665532-0074-F6F2-C3B0-887506F2EA7C}"/>
              </a:ext>
            </a:extLst>
          </p:cNvPr>
          <p:cNvCxnSpPr>
            <a:cxnSpLocks/>
            <a:stCxn id="36" idx="6"/>
            <a:endCxn id="38" idx="1"/>
          </p:cNvCxnSpPr>
          <p:nvPr/>
        </p:nvCxnSpPr>
        <p:spPr>
          <a:xfrm flipV="1">
            <a:off x="6045177" y="5030619"/>
            <a:ext cx="2363671" cy="116134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1D83DB3-8BF3-8F89-C620-41E2D645CC20}"/>
              </a:ext>
            </a:extLst>
          </p:cNvPr>
          <p:cNvSpPr txBox="1"/>
          <p:nvPr/>
        </p:nvSpPr>
        <p:spPr>
          <a:xfrm>
            <a:off x="538196" y="4173470"/>
            <a:ext cx="243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GetState</a:t>
            </a:r>
            <a:r>
              <a:rPr lang="en-US" i="1" dirty="0"/>
              <a:t>() </a:t>
            </a:r>
            <a:r>
              <a:rPr lang="en-US" i="1" dirty="0" err="1"/>
              <a:t>ExternalState</a:t>
            </a:r>
            <a:endParaRPr lang="en-DE" i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DD6F45-6390-EBAF-4BF7-4663552D705F}"/>
              </a:ext>
            </a:extLst>
          </p:cNvPr>
          <p:cNvSpPr txBox="1"/>
          <p:nvPr/>
        </p:nvSpPr>
        <p:spPr>
          <a:xfrm>
            <a:off x="7734928" y="4267372"/>
            <a:ext cx="262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SetExternalState</a:t>
            </a:r>
            <a:r>
              <a:rPr lang="en-US" i="1" dirty="0"/>
              <a:t>(phase, s)</a:t>
            </a:r>
            <a:endParaRPr lang="en-DE" i="1" dirty="0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3A732F62-0835-377E-8326-7504B349DEAA}"/>
              </a:ext>
            </a:extLst>
          </p:cNvPr>
          <p:cNvSpPr/>
          <p:nvPr/>
        </p:nvSpPr>
        <p:spPr>
          <a:xfrm>
            <a:off x="2398065" y="4292339"/>
            <a:ext cx="6142494" cy="1219086"/>
          </a:xfrm>
          <a:prstGeom prst="arc">
            <a:avLst>
              <a:gd name="adj1" fmla="val 10953482"/>
              <a:gd name="adj2" fmla="val 2140921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F534E9A4-E1FC-F4F0-8D58-A6C835AB4553}"/>
              </a:ext>
            </a:extLst>
          </p:cNvPr>
          <p:cNvSpPr/>
          <p:nvPr/>
        </p:nvSpPr>
        <p:spPr>
          <a:xfrm flipH="1">
            <a:off x="2370144" y="4635015"/>
            <a:ext cx="6142494" cy="1219086"/>
          </a:xfrm>
          <a:prstGeom prst="arc">
            <a:avLst>
              <a:gd name="adj1" fmla="val 10953482"/>
              <a:gd name="adj2" fmla="val 2140921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DD471-E31B-1B46-B1C7-B5CE4683B355}"/>
              </a:ext>
            </a:extLst>
          </p:cNvPr>
          <p:cNvSpPr txBox="1"/>
          <p:nvPr/>
        </p:nvSpPr>
        <p:spPr>
          <a:xfrm>
            <a:off x="788829" y="5406683"/>
            <a:ext cx="190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 err="1"/>
              <a:t>UpdateStatus</a:t>
            </a:r>
            <a:r>
              <a:rPr lang="en-GB" i="1" dirty="0"/>
              <a:t>(s …)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5FA08-3923-66F0-240D-23C8CB0B84CA}"/>
              </a:ext>
            </a:extLst>
          </p:cNvPr>
          <p:cNvSpPr txBox="1"/>
          <p:nvPr/>
        </p:nvSpPr>
        <p:spPr>
          <a:xfrm>
            <a:off x="7210016" y="5656764"/>
            <a:ext cx="4471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Process(phase) </a:t>
            </a:r>
            <a:r>
              <a:rPr lang="en-GB" i="1" dirty="0" err="1"/>
              <a:t>OutputState</a:t>
            </a:r>
            <a:r>
              <a:rPr lang="en-GB" i="1" dirty="0"/>
              <a:t>  -&gt; </a:t>
            </a:r>
            <a:r>
              <a:rPr lang="en-GB" i="1" dirty="0" err="1"/>
              <a:t>OutputVersion</a:t>
            </a:r>
            <a:endParaRPr lang="en-GB" i="1" dirty="0"/>
          </a:p>
          <a:p>
            <a:r>
              <a:rPr lang="en-GB" i="1" dirty="0" err="1"/>
              <a:t>CommitTragetState</a:t>
            </a:r>
            <a:r>
              <a:rPr lang="en-GB" i="1" dirty="0"/>
              <a:t>()</a:t>
            </a:r>
          </a:p>
          <a:p>
            <a:r>
              <a:rPr lang="en-GB" i="1" dirty="0" err="1"/>
              <a:t>RollbackTargetState</a:t>
            </a:r>
            <a:r>
              <a:rPr lang="en-GB" i="1" dirty="0"/>
              <a:t>()</a:t>
            </a:r>
            <a:endParaRPr lang="en-DE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C6513-0C53-32CC-841F-7F56FB5ED6CA}"/>
              </a:ext>
            </a:extLst>
          </p:cNvPr>
          <p:cNvSpPr txBox="1"/>
          <p:nvPr/>
        </p:nvSpPr>
        <p:spPr>
          <a:xfrm>
            <a:off x="10113931" y="4624949"/>
            <a:ext cx="2078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CurrentState</a:t>
            </a:r>
            <a:r>
              <a:rPr lang="en-GB" dirty="0"/>
              <a:t>(phase)</a:t>
            </a:r>
          </a:p>
          <a:p>
            <a:r>
              <a:rPr lang="en-GB" dirty="0" err="1"/>
              <a:t>TargetState</a:t>
            </a:r>
            <a:r>
              <a:rPr lang="en-GB" dirty="0"/>
              <a:t>(phase)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27EED6-DA8C-5BF2-FC8D-1930A24FE94D}"/>
              </a:ext>
            </a:extLst>
          </p:cNvPr>
          <p:cNvSpPr txBox="1"/>
          <p:nvPr/>
        </p:nvSpPr>
        <p:spPr>
          <a:xfrm>
            <a:off x="2821060" y="4953497"/>
            <a:ext cx="500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GetExternlState</a:t>
            </a:r>
            <a:r>
              <a:rPr lang="en-US" i="1" dirty="0"/>
              <a:t>(ext) </a:t>
            </a:r>
            <a:r>
              <a:rPr lang="en-US" i="1" dirty="0" err="1"/>
              <a:t>ExternalState</a:t>
            </a:r>
            <a:r>
              <a:rPr lang="en-US" i="1" dirty="0"/>
              <a:t> –&gt; </a:t>
            </a:r>
            <a:r>
              <a:rPr lang="en-US" i="1" dirty="0" err="1"/>
              <a:t>ObjectVersion</a:t>
            </a:r>
            <a:endParaRPr lang="en-DE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D3D9C4-1B2F-2E5F-D0FA-9E8204036F2F}"/>
              </a:ext>
            </a:extLst>
          </p:cNvPr>
          <p:cNvSpPr txBox="1"/>
          <p:nvPr/>
        </p:nvSpPr>
        <p:spPr>
          <a:xfrm>
            <a:off x="-51767" y="1116483"/>
            <a:ext cx="3933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Persistent User Facing Objects</a:t>
            </a:r>
            <a:endParaRPr lang="en-DE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6B71B0-2487-F5AD-ECE9-53269F01C9C6}"/>
              </a:ext>
            </a:extLst>
          </p:cNvPr>
          <p:cNvSpPr txBox="1"/>
          <p:nvPr/>
        </p:nvSpPr>
        <p:spPr>
          <a:xfrm>
            <a:off x="3942855" y="1116483"/>
            <a:ext cx="2953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Internal Engine Model</a:t>
            </a:r>
            <a:endParaRPr lang="en-DE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5797D2-7431-B9F0-F539-1CAEB0CD1B57}"/>
              </a:ext>
            </a:extLst>
          </p:cNvPr>
          <p:cNvSpPr txBox="1"/>
          <p:nvPr/>
        </p:nvSpPr>
        <p:spPr>
          <a:xfrm>
            <a:off x="7189651" y="1116483"/>
            <a:ext cx="3136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Persistent State Objects</a:t>
            </a:r>
            <a:endParaRPr lang="en-DE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FCC368-74DF-0E92-24D4-98997DCA7A70}"/>
              </a:ext>
            </a:extLst>
          </p:cNvPr>
          <p:cNvSpPr txBox="1"/>
          <p:nvPr/>
        </p:nvSpPr>
        <p:spPr>
          <a:xfrm>
            <a:off x="7378837" y="1516032"/>
            <a:ext cx="2585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(implement functionality)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5F07CE-A0D6-5B29-39F3-0D908ABC241E}"/>
              </a:ext>
            </a:extLst>
          </p:cNvPr>
          <p:cNvSpPr txBox="1"/>
          <p:nvPr/>
        </p:nvSpPr>
        <p:spPr>
          <a:xfrm>
            <a:off x="3965829" y="1491756"/>
            <a:ext cx="295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(implements processing flow)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370FF8-697B-B50A-99BC-ADC9C07BDA55}"/>
              </a:ext>
            </a:extLst>
          </p:cNvPr>
          <p:cNvSpPr txBox="1"/>
          <p:nvPr/>
        </p:nvSpPr>
        <p:spPr>
          <a:xfrm>
            <a:off x="351840" y="1467480"/>
            <a:ext cx="335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(implement desired state access)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8BF1D5-1770-4784-B600-C31B92DB3414}"/>
              </a:ext>
            </a:extLst>
          </p:cNvPr>
          <p:cNvSpPr txBox="1"/>
          <p:nvPr/>
        </p:nvSpPr>
        <p:spPr>
          <a:xfrm>
            <a:off x="227058" y="194336"/>
            <a:ext cx="45911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Generic Process Flow Model</a:t>
            </a:r>
          </a:p>
          <a:p>
            <a:r>
              <a:rPr lang="en-US" dirty="0"/>
              <a:t>Contract between Engine and Execution Model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2CDEEF-199D-8E64-E12A-9921D18DE361}"/>
              </a:ext>
            </a:extLst>
          </p:cNvPr>
          <p:cNvSpPr txBox="1"/>
          <p:nvPr/>
        </p:nvSpPr>
        <p:spPr>
          <a:xfrm>
            <a:off x="6996384" y="3124403"/>
            <a:ext cx="449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Separate State and Implementation per Phase</a:t>
            </a:r>
            <a:endParaRPr lang="en-DE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7B54D8-AA79-54A0-E223-19291A0F890E}"/>
              </a:ext>
            </a:extLst>
          </p:cNvPr>
          <p:cNvCxnSpPr>
            <a:cxnSpLocks/>
            <a:stCxn id="36" idx="0"/>
            <a:endCxn id="13" idx="4"/>
          </p:cNvCxnSpPr>
          <p:nvPr/>
        </p:nvCxnSpPr>
        <p:spPr>
          <a:xfrm flipH="1" flipV="1">
            <a:off x="5342970" y="4786547"/>
            <a:ext cx="33992" cy="104786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973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6DC564C3-ACC0-C46B-95A3-4B914E1EF53B}"/>
              </a:ext>
            </a:extLst>
          </p:cNvPr>
          <p:cNvSpPr/>
          <p:nvPr/>
        </p:nvSpPr>
        <p:spPr>
          <a:xfrm rot="16200000">
            <a:off x="4615839" y="490162"/>
            <a:ext cx="3314017" cy="685541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27F9F6-E277-2114-6596-B5218A1D2290}"/>
              </a:ext>
            </a:extLst>
          </p:cNvPr>
          <p:cNvSpPr/>
          <p:nvPr/>
        </p:nvSpPr>
        <p:spPr>
          <a:xfrm>
            <a:off x="4363617" y="2783210"/>
            <a:ext cx="1336431" cy="715108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Phase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59915A-05B3-6E05-F517-1CD073EA96A1}"/>
              </a:ext>
            </a:extLst>
          </p:cNvPr>
          <p:cNvCxnSpPr>
            <a:cxnSpLocks/>
            <a:stCxn id="36" idx="0"/>
            <a:endCxn id="13" idx="4"/>
          </p:cNvCxnSpPr>
          <p:nvPr/>
        </p:nvCxnSpPr>
        <p:spPr>
          <a:xfrm flipH="1" flipV="1">
            <a:off x="5031833" y="3498318"/>
            <a:ext cx="33992" cy="104786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3BD27B0-E2ED-A64A-CFAD-439599308ED1}"/>
              </a:ext>
            </a:extLst>
          </p:cNvPr>
          <p:cNvSpPr/>
          <p:nvPr/>
        </p:nvSpPr>
        <p:spPr>
          <a:xfrm>
            <a:off x="4397609" y="4546182"/>
            <a:ext cx="1336431" cy="715108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02DDD0-E00D-F9BF-2663-8469286E91D9}"/>
              </a:ext>
            </a:extLst>
          </p:cNvPr>
          <p:cNvSpPr txBox="1"/>
          <p:nvPr/>
        </p:nvSpPr>
        <p:spPr>
          <a:xfrm>
            <a:off x="8357943" y="4431824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DE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8720990-B736-7BE3-0774-EFAA0EA2D7F9}"/>
              </a:ext>
            </a:extLst>
          </p:cNvPr>
          <p:cNvCxnSpPr>
            <a:cxnSpLocks/>
            <a:stCxn id="33" idx="3"/>
            <a:endCxn id="13" idx="2"/>
          </p:cNvCxnSpPr>
          <p:nvPr/>
        </p:nvCxnSpPr>
        <p:spPr>
          <a:xfrm flipV="1">
            <a:off x="2514922" y="3140764"/>
            <a:ext cx="1848695" cy="554632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20C32A-CAD3-7F83-1829-600FF869D0A3}"/>
              </a:ext>
            </a:extLst>
          </p:cNvPr>
          <p:cNvCxnSpPr>
            <a:cxnSpLocks/>
            <a:stCxn id="13" idx="6"/>
            <a:endCxn id="93" idx="1"/>
          </p:cNvCxnSpPr>
          <p:nvPr/>
        </p:nvCxnSpPr>
        <p:spPr>
          <a:xfrm>
            <a:off x="5700048" y="3140764"/>
            <a:ext cx="2249430" cy="554632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665532-0074-F6F2-C3B0-887506F2EA7C}"/>
              </a:ext>
            </a:extLst>
          </p:cNvPr>
          <p:cNvCxnSpPr>
            <a:cxnSpLocks/>
            <a:stCxn id="36" idx="6"/>
            <a:endCxn id="93" idx="1"/>
          </p:cNvCxnSpPr>
          <p:nvPr/>
        </p:nvCxnSpPr>
        <p:spPr>
          <a:xfrm flipV="1">
            <a:off x="5734040" y="3695396"/>
            <a:ext cx="2215438" cy="120834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3A732F62-0835-377E-8326-7504B349DEAA}"/>
              </a:ext>
            </a:extLst>
          </p:cNvPr>
          <p:cNvSpPr/>
          <p:nvPr/>
        </p:nvSpPr>
        <p:spPr>
          <a:xfrm>
            <a:off x="2484943" y="3004110"/>
            <a:ext cx="5534356" cy="1219086"/>
          </a:xfrm>
          <a:prstGeom prst="arc">
            <a:avLst>
              <a:gd name="adj1" fmla="val 10953482"/>
              <a:gd name="adj2" fmla="val 2140921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F534E9A4-E1FC-F4F0-8D58-A6C835AB4553}"/>
              </a:ext>
            </a:extLst>
          </p:cNvPr>
          <p:cNvSpPr/>
          <p:nvPr/>
        </p:nvSpPr>
        <p:spPr>
          <a:xfrm flipH="1">
            <a:off x="2490347" y="3346786"/>
            <a:ext cx="5711154" cy="1219086"/>
          </a:xfrm>
          <a:prstGeom prst="arc">
            <a:avLst>
              <a:gd name="adj1" fmla="val 10953482"/>
              <a:gd name="adj2" fmla="val 2140921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D3D9C4-1B2F-2E5F-D0FA-9E8204036F2F}"/>
              </a:ext>
            </a:extLst>
          </p:cNvPr>
          <p:cNvSpPr txBox="1"/>
          <p:nvPr/>
        </p:nvSpPr>
        <p:spPr>
          <a:xfrm>
            <a:off x="-35832" y="1116483"/>
            <a:ext cx="3901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Persistent Consumer Facing Objects</a:t>
            </a:r>
            <a:endParaRPr lang="en-DE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6B71B0-2487-F5AD-ECE9-53269F01C9C6}"/>
              </a:ext>
            </a:extLst>
          </p:cNvPr>
          <p:cNvSpPr txBox="1"/>
          <p:nvPr/>
        </p:nvSpPr>
        <p:spPr>
          <a:xfrm>
            <a:off x="4172341" y="1116483"/>
            <a:ext cx="2494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Internal Engine Model</a:t>
            </a:r>
            <a:endParaRPr lang="en-DE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5797D2-7431-B9F0-F539-1CAEB0CD1B57}"/>
              </a:ext>
            </a:extLst>
          </p:cNvPr>
          <p:cNvSpPr txBox="1"/>
          <p:nvPr/>
        </p:nvSpPr>
        <p:spPr>
          <a:xfrm>
            <a:off x="7429845" y="1116483"/>
            <a:ext cx="265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Persistent State Objects</a:t>
            </a:r>
            <a:endParaRPr lang="en-DE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FCC368-74DF-0E92-24D4-98997DCA7A70}"/>
              </a:ext>
            </a:extLst>
          </p:cNvPr>
          <p:cNvSpPr txBox="1"/>
          <p:nvPr/>
        </p:nvSpPr>
        <p:spPr>
          <a:xfrm>
            <a:off x="7644710" y="1516032"/>
            <a:ext cx="2053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(implement functionality)</a:t>
            </a:r>
            <a:endParaRPr lang="en-D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5F07CE-A0D6-5B29-39F3-0D908ABC241E}"/>
              </a:ext>
            </a:extLst>
          </p:cNvPr>
          <p:cNvSpPr txBox="1"/>
          <p:nvPr/>
        </p:nvSpPr>
        <p:spPr>
          <a:xfrm>
            <a:off x="4273669" y="1491756"/>
            <a:ext cx="2335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(implements processing flow)</a:t>
            </a:r>
            <a:endParaRPr lang="en-DE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370FF8-697B-B50A-99BC-ADC9C07BDA55}"/>
              </a:ext>
            </a:extLst>
          </p:cNvPr>
          <p:cNvSpPr txBox="1"/>
          <p:nvPr/>
        </p:nvSpPr>
        <p:spPr>
          <a:xfrm>
            <a:off x="738100" y="1467480"/>
            <a:ext cx="2580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(implement desired state access)</a:t>
            </a:r>
            <a:endParaRPr lang="en-DE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8BF1D5-1770-4784-B600-C31B92DB3414}"/>
              </a:ext>
            </a:extLst>
          </p:cNvPr>
          <p:cNvSpPr txBox="1"/>
          <p:nvPr/>
        </p:nvSpPr>
        <p:spPr>
          <a:xfrm>
            <a:off x="227058" y="194336"/>
            <a:ext cx="37806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Generic Process Flow Model</a:t>
            </a:r>
          </a:p>
          <a:p>
            <a:r>
              <a:rPr lang="en-US" dirty="0"/>
              <a:t>Memory Model</a:t>
            </a:r>
            <a:endParaRPr lang="en-DE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A1108C4-EAE2-C690-ED12-E4BCCCFC2231}"/>
              </a:ext>
            </a:extLst>
          </p:cNvPr>
          <p:cNvSpPr/>
          <p:nvPr/>
        </p:nvSpPr>
        <p:spPr>
          <a:xfrm>
            <a:off x="1089328" y="5996399"/>
            <a:ext cx="1272746" cy="6672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E1D227A-DDAD-EDD6-9AC1-66580F32AC2C}"/>
              </a:ext>
            </a:extLst>
          </p:cNvPr>
          <p:cNvGrpSpPr/>
          <p:nvPr/>
        </p:nvGrpSpPr>
        <p:grpSpPr>
          <a:xfrm>
            <a:off x="8096309" y="5961197"/>
            <a:ext cx="1272746" cy="1392399"/>
            <a:chOff x="7734903" y="398645"/>
            <a:chExt cx="1272746" cy="1392399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572AC094-C6D9-7F69-C7B3-B9E0E802FD7E}"/>
                </a:ext>
              </a:extLst>
            </p:cNvPr>
            <p:cNvSpPr/>
            <p:nvPr/>
          </p:nvSpPr>
          <p:spPr>
            <a:xfrm>
              <a:off x="7734903" y="398645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D1D0535-1565-E5F7-8197-5449777E65EB}"/>
                </a:ext>
              </a:extLst>
            </p:cNvPr>
            <p:cNvSpPr txBox="1"/>
            <p:nvPr/>
          </p:nvSpPr>
          <p:spPr>
            <a:xfrm>
              <a:off x="7995135" y="1421712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DE" dirty="0"/>
            </a:p>
          </p:txBody>
        </p:sp>
      </p:grpSp>
      <p:sp>
        <p:nvSpPr>
          <p:cNvPr id="62" name="Arrow: Up-Down 61">
            <a:extLst>
              <a:ext uri="{FF2B5EF4-FFF2-40B4-BE49-F238E27FC236}">
                <a16:creationId xmlns:a16="http://schemas.microsoft.com/office/drawing/2014/main" id="{293254A4-4779-4F6E-CFF1-5DAF03666198}"/>
              </a:ext>
            </a:extLst>
          </p:cNvPr>
          <p:cNvSpPr/>
          <p:nvPr/>
        </p:nvSpPr>
        <p:spPr>
          <a:xfrm>
            <a:off x="8405151" y="4296168"/>
            <a:ext cx="597772" cy="1309693"/>
          </a:xfrm>
          <a:prstGeom prst="upDown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Arrow: Up-Down 62">
            <a:extLst>
              <a:ext uri="{FF2B5EF4-FFF2-40B4-BE49-F238E27FC236}">
                <a16:creationId xmlns:a16="http://schemas.microsoft.com/office/drawing/2014/main" id="{5517AEB8-EDCE-15FC-B682-A784123E8F72}"/>
              </a:ext>
            </a:extLst>
          </p:cNvPr>
          <p:cNvSpPr/>
          <p:nvPr/>
        </p:nvSpPr>
        <p:spPr>
          <a:xfrm>
            <a:off x="1426815" y="4236510"/>
            <a:ext cx="597772" cy="1309693"/>
          </a:xfrm>
          <a:prstGeom prst="upDown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663352F-D94A-7449-B60F-74A68F3B63B7}"/>
              </a:ext>
            </a:extLst>
          </p:cNvPr>
          <p:cNvSpPr/>
          <p:nvPr/>
        </p:nvSpPr>
        <p:spPr>
          <a:xfrm>
            <a:off x="262067" y="5661228"/>
            <a:ext cx="10358651" cy="220146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52E0A9-2124-9927-CE89-A5CF482A53B6}"/>
              </a:ext>
            </a:extLst>
          </p:cNvPr>
          <p:cNvSpPr txBox="1"/>
          <p:nvPr/>
        </p:nvSpPr>
        <p:spPr>
          <a:xfrm rot="5400000">
            <a:off x="10762628" y="5954962"/>
            <a:ext cx="1233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Persistency</a:t>
            </a:r>
          </a:p>
          <a:p>
            <a:pPr algn="ctr"/>
            <a:r>
              <a:rPr lang="en-US" dirty="0"/>
              <a:t>Layer</a:t>
            </a:r>
            <a:endParaRPr lang="en-DE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8A545F-3DE1-1BBB-AE57-11A61D8CD72B}"/>
              </a:ext>
            </a:extLst>
          </p:cNvPr>
          <p:cNvSpPr txBox="1"/>
          <p:nvPr/>
        </p:nvSpPr>
        <p:spPr>
          <a:xfrm rot="5400000">
            <a:off x="10885065" y="3425728"/>
            <a:ext cx="988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Memory</a:t>
            </a:r>
          </a:p>
          <a:p>
            <a:pPr algn="ctr"/>
            <a:r>
              <a:rPr lang="en-US" dirty="0"/>
              <a:t>Layer</a:t>
            </a:r>
            <a:endParaRPr lang="en-DE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F59AAF-FC87-5554-F45D-EE49B9DD08BA}"/>
              </a:ext>
            </a:extLst>
          </p:cNvPr>
          <p:cNvSpPr/>
          <p:nvPr/>
        </p:nvSpPr>
        <p:spPr>
          <a:xfrm>
            <a:off x="3802213" y="1021183"/>
            <a:ext cx="3153062" cy="452502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238B73-E6A3-5055-7961-80E6077197D9}"/>
              </a:ext>
            </a:extLst>
          </p:cNvPr>
          <p:cNvSpPr txBox="1"/>
          <p:nvPr/>
        </p:nvSpPr>
        <p:spPr>
          <a:xfrm>
            <a:off x="7866919" y="2335942"/>
            <a:ext cx="1782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Object Type</a:t>
            </a:r>
          </a:p>
          <a:p>
            <a:pPr algn="ctr"/>
            <a:r>
              <a:rPr lang="en-US" dirty="0"/>
              <a:t>Implementations</a:t>
            </a:r>
            <a:endParaRPr lang="en-DE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291643F-47D9-82BD-69E9-4DFFFE51CF4A}"/>
              </a:ext>
            </a:extLst>
          </p:cNvPr>
          <p:cNvSpPr txBox="1"/>
          <p:nvPr/>
        </p:nvSpPr>
        <p:spPr>
          <a:xfrm>
            <a:off x="807447" y="2324203"/>
            <a:ext cx="1782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Object Type</a:t>
            </a:r>
          </a:p>
          <a:p>
            <a:pPr algn="ctr"/>
            <a:r>
              <a:rPr lang="en-US" dirty="0"/>
              <a:t>Implementations</a:t>
            </a:r>
            <a:endParaRPr lang="en-DE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2521A-9F70-0B9A-C8DD-E090134643C2}"/>
              </a:ext>
            </a:extLst>
          </p:cNvPr>
          <p:cNvSpPr txBox="1"/>
          <p:nvPr/>
        </p:nvSpPr>
        <p:spPr>
          <a:xfrm rot="16200000">
            <a:off x="2795128" y="3320543"/>
            <a:ext cx="198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External Object API</a:t>
            </a:r>
            <a:endParaRPr lang="en-DE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8CF2FB-4878-7B38-2ED3-4A20223AB0BD}"/>
              </a:ext>
            </a:extLst>
          </p:cNvPr>
          <p:cNvSpPr txBox="1"/>
          <p:nvPr/>
        </p:nvSpPr>
        <p:spPr>
          <a:xfrm rot="5400000">
            <a:off x="4913410" y="3437833"/>
            <a:ext cx="413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Internal Object Phase State  API</a:t>
            </a:r>
            <a:endParaRPr lang="en-DE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6247096-A48B-65B2-56FA-CB674F094C0A}"/>
              </a:ext>
            </a:extLst>
          </p:cNvPr>
          <p:cNvSpPr txBox="1"/>
          <p:nvPr/>
        </p:nvSpPr>
        <p:spPr>
          <a:xfrm>
            <a:off x="4151551" y="1756493"/>
            <a:ext cx="2579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based on application metamodel</a:t>
            </a:r>
            <a:endParaRPr lang="en-DE" sz="1400" i="1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96EC616-B3FA-F74A-55BC-D0FBCB83F3DE}"/>
              </a:ext>
            </a:extLst>
          </p:cNvPr>
          <p:cNvGrpSpPr/>
          <p:nvPr/>
        </p:nvGrpSpPr>
        <p:grpSpPr>
          <a:xfrm>
            <a:off x="936481" y="3363154"/>
            <a:ext cx="1578441" cy="662611"/>
            <a:chOff x="2599305" y="6036357"/>
            <a:chExt cx="1578441" cy="66261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10D6930-0115-E3F3-BE42-BDD85EFB1E39}"/>
                </a:ext>
              </a:extLst>
            </p:cNvPr>
            <p:cNvSpPr/>
            <p:nvPr/>
          </p:nvSpPr>
          <p:spPr>
            <a:xfrm>
              <a:off x="2599305" y="6038230"/>
              <a:ext cx="152814" cy="6607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1E9D066-F1B1-8955-E545-214B0EE627F6}"/>
                </a:ext>
              </a:extLst>
            </p:cNvPr>
            <p:cNvSpPr/>
            <p:nvPr/>
          </p:nvSpPr>
          <p:spPr>
            <a:xfrm>
              <a:off x="4024932" y="6038230"/>
              <a:ext cx="152814" cy="6607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79628E-0056-D145-3A51-0B62F53C4BF6}"/>
                </a:ext>
              </a:extLst>
            </p:cNvPr>
            <p:cNvSpPr/>
            <p:nvPr/>
          </p:nvSpPr>
          <p:spPr>
            <a:xfrm rot="16200000">
              <a:off x="3312120" y="5325418"/>
              <a:ext cx="152814" cy="15784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555F38F-EDBE-7EDA-D27E-B861733533FC}"/>
                </a:ext>
              </a:extLst>
            </p:cNvPr>
            <p:cNvCxnSpPr>
              <a:cxnSpLocks/>
            </p:cNvCxnSpPr>
            <p:nvPr/>
          </p:nvCxnSpPr>
          <p:spPr>
            <a:xfrm>
              <a:off x="2599308" y="6036357"/>
              <a:ext cx="0" cy="662611"/>
            </a:xfrm>
            <a:prstGeom prst="line">
              <a:avLst/>
            </a:prstGeom>
            <a:ln w="25400" cap="sq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23E6BFD-5913-D2A0-E1F3-72CDF9D966B3}"/>
                </a:ext>
              </a:extLst>
            </p:cNvPr>
            <p:cNvCxnSpPr>
              <a:cxnSpLocks/>
            </p:cNvCxnSpPr>
            <p:nvPr/>
          </p:nvCxnSpPr>
          <p:spPr>
            <a:xfrm>
              <a:off x="4177746" y="6036357"/>
              <a:ext cx="0" cy="662611"/>
            </a:xfrm>
            <a:prstGeom prst="line">
              <a:avLst/>
            </a:prstGeom>
            <a:ln w="25400" cap="sq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A766ABC-B02A-8535-7E4A-A5844C1FEA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9305" y="6038230"/>
              <a:ext cx="1578441" cy="0"/>
            </a:xfrm>
            <a:prstGeom prst="line">
              <a:avLst/>
            </a:prstGeom>
            <a:ln w="25400" cap="sq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A9A8011-F36F-0DC5-9A12-C1734CC4F0B3}"/>
                </a:ext>
              </a:extLst>
            </p:cNvPr>
            <p:cNvCxnSpPr>
              <a:cxnSpLocks/>
            </p:cNvCxnSpPr>
            <p:nvPr/>
          </p:nvCxnSpPr>
          <p:spPr>
            <a:xfrm>
              <a:off x="2751708" y="6188757"/>
              <a:ext cx="0" cy="510211"/>
            </a:xfrm>
            <a:prstGeom prst="line">
              <a:avLst/>
            </a:prstGeom>
            <a:ln w="25400" cap="sq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AC6C9F8-ECB3-429B-EE0B-899EAAB9BC9E}"/>
                </a:ext>
              </a:extLst>
            </p:cNvPr>
            <p:cNvCxnSpPr>
              <a:cxnSpLocks/>
            </p:cNvCxnSpPr>
            <p:nvPr/>
          </p:nvCxnSpPr>
          <p:spPr>
            <a:xfrm>
              <a:off x="4028718" y="6188757"/>
              <a:ext cx="0" cy="510211"/>
            </a:xfrm>
            <a:prstGeom prst="line">
              <a:avLst/>
            </a:prstGeom>
            <a:ln w="25400" cap="sq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2947F1C-F404-A83F-BED1-A0AF15484F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1705" y="6190630"/>
              <a:ext cx="1273227" cy="0"/>
            </a:xfrm>
            <a:prstGeom prst="line">
              <a:avLst/>
            </a:prstGeom>
            <a:ln w="25400" cap="sq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5759F19-5BC7-AAEF-B69E-5BC1F6D01C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9305" y="6698968"/>
              <a:ext cx="152400" cy="0"/>
            </a:xfrm>
            <a:prstGeom prst="line">
              <a:avLst/>
            </a:prstGeom>
            <a:ln w="25400" cap="sq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A39A1BA-CC77-E86B-857F-34116D2996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7715" y="6698968"/>
              <a:ext cx="144626" cy="0"/>
            </a:xfrm>
            <a:prstGeom prst="line">
              <a:avLst/>
            </a:prstGeom>
            <a:ln w="25400" cap="sq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1B70CDD-617C-531F-ABAA-B4CF337B169C}"/>
              </a:ext>
            </a:extLst>
          </p:cNvPr>
          <p:cNvGrpSpPr/>
          <p:nvPr/>
        </p:nvGrpSpPr>
        <p:grpSpPr>
          <a:xfrm>
            <a:off x="7949478" y="3363154"/>
            <a:ext cx="1578441" cy="662611"/>
            <a:chOff x="2599305" y="6036357"/>
            <a:chExt cx="1578441" cy="66261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95712A1-042B-BEC7-366C-CEF91EE19C47}"/>
                </a:ext>
              </a:extLst>
            </p:cNvPr>
            <p:cNvSpPr/>
            <p:nvPr/>
          </p:nvSpPr>
          <p:spPr>
            <a:xfrm>
              <a:off x="2599305" y="6038230"/>
              <a:ext cx="152814" cy="6607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DDD2C29-6869-9D0D-EC1F-09C4FF905DE1}"/>
                </a:ext>
              </a:extLst>
            </p:cNvPr>
            <p:cNvSpPr/>
            <p:nvPr/>
          </p:nvSpPr>
          <p:spPr>
            <a:xfrm>
              <a:off x="4024932" y="6038230"/>
              <a:ext cx="152814" cy="6607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7CB2341-0A28-975B-A0E8-6D67D3E9BDAD}"/>
                </a:ext>
              </a:extLst>
            </p:cNvPr>
            <p:cNvSpPr/>
            <p:nvPr/>
          </p:nvSpPr>
          <p:spPr>
            <a:xfrm rot="16200000">
              <a:off x="3312120" y="5325418"/>
              <a:ext cx="152814" cy="15784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D0124DB-A8D8-874D-CD8B-885EC2185359}"/>
                </a:ext>
              </a:extLst>
            </p:cNvPr>
            <p:cNvCxnSpPr>
              <a:cxnSpLocks/>
            </p:cNvCxnSpPr>
            <p:nvPr/>
          </p:nvCxnSpPr>
          <p:spPr>
            <a:xfrm>
              <a:off x="2599308" y="6036357"/>
              <a:ext cx="0" cy="662611"/>
            </a:xfrm>
            <a:prstGeom prst="line">
              <a:avLst/>
            </a:prstGeom>
            <a:ln w="25400" cap="sq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AAD9876-F7DC-BB1B-A912-1FC13DE66AF2}"/>
                </a:ext>
              </a:extLst>
            </p:cNvPr>
            <p:cNvCxnSpPr>
              <a:cxnSpLocks/>
            </p:cNvCxnSpPr>
            <p:nvPr/>
          </p:nvCxnSpPr>
          <p:spPr>
            <a:xfrm>
              <a:off x="4177746" y="6036357"/>
              <a:ext cx="0" cy="662611"/>
            </a:xfrm>
            <a:prstGeom prst="line">
              <a:avLst/>
            </a:prstGeom>
            <a:ln w="25400" cap="sq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4F47395-8461-A34D-D1C7-B7B36445BF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9305" y="6038230"/>
              <a:ext cx="1578441" cy="0"/>
            </a:xfrm>
            <a:prstGeom prst="line">
              <a:avLst/>
            </a:prstGeom>
            <a:ln w="25400" cap="sq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47D0A5F-3F61-6CA8-15E9-2757F095DCF6}"/>
                </a:ext>
              </a:extLst>
            </p:cNvPr>
            <p:cNvCxnSpPr>
              <a:cxnSpLocks/>
            </p:cNvCxnSpPr>
            <p:nvPr/>
          </p:nvCxnSpPr>
          <p:spPr>
            <a:xfrm>
              <a:off x="2751708" y="6188757"/>
              <a:ext cx="0" cy="510211"/>
            </a:xfrm>
            <a:prstGeom prst="line">
              <a:avLst/>
            </a:prstGeom>
            <a:ln w="25400" cap="sq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BE17494-A02C-F3D8-4372-2543C869DF0B}"/>
                </a:ext>
              </a:extLst>
            </p:cNvPr>
            <p:cNvCxnSpPr>
              <a:cxnSpLocks/>
            </p:cNvCxnSpPr>
            <p:nvPr/>
          </p:nvCxnSpPr>
          <p:spPr>
            <a:xfrm>
              <a:off x="4028718" y="6188757"/>
              <a:ext cx="0" cy="510211"/>
            </a:xfrm>
            <a:prstGeom prst="line">
              <a:avLst/>
            </a:prstGeom>
            <a:ln w="25400" cap="sq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BDB9F52-0DEC-2586-E52D-57996566C3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1705" y="6190630"/>
              <a:ext cx="1273227" cy="0"/>
            </a:xfrm>
            <a:prstGeom prst="line">
              <a:avLst/>
            </a:prstGeom>
            <a:ln w="25400" cap="sq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53FDA32-DB73-ADDD-EBF9-9A56247C1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9305" y="6698968"/>
              <a:ext cx="152400" cy="0"/>
            </a:xfrm>
            <a:prstGeom prst="line">
              <a:avLst/>
            </a:prstGeom>
            <a:ln w="25400" cap="sq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82F13A1-453C-13F4-CDFB-055BE66197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7715" y="6698968"/>
              <a:ext cx="144626" cy="0"/>
            </a:xfrm>
            <a:prstGeom prst="line">
              <a:avLst/>
            </a:prstGeom>
            <a:ln w="25400" cap="sq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3061B91D-534D-9E20-0E0B-FD3D3F1A8855}"/>
              </a:ext>
            </a:extLst>
          </p:cNvPr>
          <p:cNvSpPr txBox="1"/>
          <p:nvPr/>
        </p:nvSpPr>
        <p:spPr>
          <a:xfrm>
            <a:off x="1086744" y="3302820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functional wrapper</a:t>
            </a:r>
            <a:endParaRPr lang="en-DE" sz="11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C7025B-B77B-B2F4-6E72-EDFFE335182B}"/>
              </a:ext>
            </a:extLst>
          </p:cNvPr>
          <p:cNvSpPr txBox="1"/>
          <p:nvPr/>
        </p:nvSpPr>
        <p:spPr>
          <a:xfrm>
            <a:off x="8121766" y="3316117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functional wrapper</a:t>
            </a:r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7939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80DE8-DA19-CDE2-89B5-8C8F6D03FFC1}"/>
              </a:ext>
            </a:extLst>
          </p:cNvPr>
          <p:cNvSpPr txBox="1"/>
          <p:nvPr/>
        </p:nvSpPr>
        <p:spPr>
          <a:xfrm>
            <a:off x="227058" y="194336"/>
            <a:ext cx="49768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Simplification of the Execution Model</a:t>
            </a:r>
          </a:p>
          <a:p>
            <a:pPr algn="ctr"/>
            <a:r>
              <a:rPr lang="en-US" dirty="0"/>
              <a:t>Initial Landscaper Model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1C5D1-577C-29F3-AD87-4FD7B5BE0321}"/>
              </a:ext>
            </a:extLst>
          </p:cNvPr>
          <p:cNvSpPr txBox="1"/>
          <p:nvPr/>
        </p:nvSpPr>
        <p:spPr>
          <a:xfrm>
            <a:off x="421578" y="1633522"/>
            <a:ext cx="12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Object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87DF7-C526-FA98-9CEA-05C9B051D943}"/>
              </a:ext>
            </a:extLst>
          </p:cNvPr>
          <p:cNvSpPr txBox="1"/>
          <p:nvPr/>
        </p:nvSpPr>
        <p:spPr>
          <a:xfrm>
            <a:off x="421578" y="3158330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Installation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D39B72-37CC-B318-FC1D-8D753159A8C1}"/>
              </a:ext>
            </a:extLst>
          </p:cNvPr>
          <p:cNvSpPr txBox="1"/>
          <p:nvPr/>
        </p:nvSpPr>
        <p:spPr>
          <a:xfrm>
            <a:off x="421578" y="3907900"/>
            <a:ext cx="109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Execution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DF0AC1-D66B-0ECF-02F4-75247F3B83B6}"/>
              </a:ext>
            </a:extLst>
          </p:cNvPr>
          <p:cNvSpPr txBox="1"/>
          <p:nvPr/>
        </p:nvSpPr>
        <p:spPr>
          <a:xfrm>
            <a:off x="421578" y="4967121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Deploy Items</a:t>
            </a:r>
            <a:endParaRPr lang="en-DE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1C3132-DB1F-94CA-9F7A-E1F6E0CE24DB}"/>
              </a:ext>
            </a:extLst>
          </p:cNvPr>
          <p:cNvCxnSpPr>
            <a:cxnSpLocks/>
            <a:stCxn id="9" idx="6"/>
            <a:endCxn id="77" idx="1"/>
          </p:cNvCxnSpPr>
          <p:nvPr/>
        </p:nvCxnSpPr>
        <p:spPr>
          <a:xfrm>
            <a:off x="5252495" y="3419168"/>
            <a:ext cx="1621786" cy="7658"/>
          </a:xfrm>
          <a:prstGeom prst="straightConnector1">
            <a:avLst/>
          </a:prstGeom>
          <a:ln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0C58BA-D140-6127-FF3C-E0B00ABC5EC1}"/>
              </a:ext>
            </a:extLst>
          </p:cNvPr>
          <p:cNvCxnSpPr>
            <a:stCxn id="33" idx="1"/>
            <a:endCxn id="9" idx="5"/>
          </p:cNvCxnSpPr>
          <p:nvPr/>
        </p:nvCxnSpPr>
        <p:spPr>
          <a:xfrm flipH="1" flipV="1">
            <a:off x="5176240" y="3603263"/>
            <a:ext cx="2208826" cy="869103"/>
          </a:xfrm>
          <a:prstGeom prst="straightConnector1">
            <a:avLst/>
          </a:prstGeom>
          <a:ln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6C7E16A-D28F-D01A-5429-0B4D52E2DF62}"/>
              </a:ext>
            </a:extLst>
          </p:cNvPr>
          <p:cNvGrpSpPr/>
          <p:nvPr/>
        </p:nvGrpSpPr>
        <p:grpSpPr>
          <a:xfrm>
            <a:off x="6874281" y="1910743"/>
            <a:ext cx="3527737" cy="3032165"/>
            <a:chOff x="6874281" y="1910743"/>
            <a:chExt cx="3527737" cy="303216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7F5B83-BA14-F6B8-3411-66D4B31693A0}"/>
                </a:ext>
              </a:extLst>
            </p:cNvPr>
            <p:cNvSpPr/>
            <p:nvPr/>
          </p:nvSpPr>
          <p:spPr>
            <a:xfrm>
              <a:off x="8490599" y="2765273"/>
              <a:ext cx="520700" cy="5207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FECD3AA-3AA0-DAAD-7EE8-F81A64B9BD19}"/>
                </a:ext>
              </a:extLst>
            </p:cNvPr>
            <p:cNvGrpSpPr/>
            <p:nvPr/>
          </p:nvGrpSpPr>
          <p:grpSpPr>
            <a:xfrm>
              <a:off x="7361057" y="2254987"/>
              <a:ext cx="600785" cy="1541272"/>
              <a:chOff x="6497432" y="2648532"/>
              <a:chExt cx="600785" cy="1541272"/>
            </a:xfrm>
          </p:grpSpPr>
          <p:sp>
            <p:nvSpPr>
              <p:cNvPr id="29" name="Diamond 28">
                <a:extLst>
                  <a:ext uri="{FF2B5EF4-FFF2-40B4-BE49-F238E27FC236}">
                    <a16:creationId xmlns:a16="http://schemas.microsoft.com/office/drawing/2014/main" id="{DE7DC0A6-991D-2024-6728-34E9F677FE9E}"/>
                  </a:ext>
                </a:extLst>
              </p:cNvPr>
              <p:cNvSpPr/>
              <p:nvPr/>
            </p:nvSpPr>
            <p:spPr>
              <a:xfrm>
                <a:off x="6497432" y="2648532"/>
                <a:ext cx="576776" cy="576776"/>
              </a:xfrm>
              <a:prstGeom prst="diamond">
                <a:avLst/>
              </a:prstGeom>
              <a:solidFill>
                <a:schemeClr val="accent4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30" name="Diamond 29">
                <a:extLst>
                  <a:ext uri="{FF2B5EF4-FFF2-40B4-BE49-F238E27FC236}">
                    <a16:creationId xmlns:a16="http://schemas.microsoft.com/office/drawing/2014/main" id="{F9415526-CEA8-F543-3256-5D322F4FEF6A}"/>
                  </a:ext>
                </a:extLst>
              </p:cNvPr>
              <p:cNvSpPr/>
              <p:nvPr/>
            </p:nvSpPr>
            <p:spPr>
              <a:xfrm>
                <a:off x="6521441" y="3613028"/>
                <a:ext cx="576776" cy="576776"/>
              </a:xfrm>
              <a:prstGeom prst="diamond">
                <a:avLst/>
              </a:prstGeom>
              <a:solidFill>
                <a:schemeClr val="accent4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FEB909A6-54BC-A73E-4943-8DD85E776A8F}"/>
                </a:ext>
              </a:extLst>
            </p:cNvPr>
            <p:cNvSpPr/>
            <p:nvPr/>
          </p:nvSpPr>
          <p:spPr>
            <a:xfrm>
              <a:off x="9382062" y="2737235"/>
              <a:ext cx="576776" cy="576776"/>
            </a:xfrm>
            <a:prstGeom prst="diamond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6830A72-DD78-57A9-3069-C2ED8E9CF74B}"/>
                </a:ext>
              </a:extLst>
            </p:cNvPr>
            <p:cNvSpPr/>
            <p:nvPr/>
          </p:nvSpPr>
          <p:spPr>
            <a:xfrm>
              <a:off x="9410100" y="4183978"/>
              <a:ext cx="520700" cy="5207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F2D8C712-119A-7799-5022-9ED8490F7281}"/>
                </a:ext>
              </a:extLst>
            </p:cNvPr>
            <p:cNvSpPr/>
            <p:nvPr/>
          </p:nvSpPr>
          <p:spPr>
            <a:xfrm>
              <a:off x="7385066" y="4183978"/>
              <a:ext cx="576776" cy="576776"/>
            </a:xfrm>
            <a:prstGeom prst="diamond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64CFAAD-6260-79B2-8057-ED17E706C6C5}"/>
                </a:ext>
              </a:extLst>
            </p:cNvPr>
            <p:cNvCxnSpPr>
              <a:cxnSpLocks/>
              <a:stCxn id="15" idx="2"/>
              <a:endCxn id="29" idx="3"/>
            </p:cNvCxnSpPr>
            <p:nvPr/>
          </p:nvCxnSpPr>
          <p:spPr>
            <a:xfrm flipH="1" flipV="1">
              <a:off x="7937833" y="2543375"/>
              <a:ext cx="552766" cy="4822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F97E4C9-FE8F-A68D-B5DC-FAB5BC099E5C}"/>
                </a:ext>
              </a:extLst>
            </p:cNvPr>
            <p:cNvCxnSpPr>
              <a:cxnSpLocks/>
              <a:stCxn id="15" idx="2"/>
              <a:endCxn id="30" idx="3"/>
            </p:cNvCxnSpPr>
            <p:nvPr/>
          </p:nvCxnSpPr>
          <p:spPr>
            <a:xfrm flipH="1">
              <a:off x="7961842" y="3025623"/>
              <a:ext cx="528757" cy="4822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6570F05-C7CC-9E45-2E92-12DFE56DCA24}"/>
                </a:ext>
              </a:extLst>
            </p:cNvPr>
            <p:cNvCxnSpPr>
              <a:cxnSpLocks/>
              <a:stCxn id="15" idx="6"/>
              <a:endCxn id="31" idx="1"/>
            </p:cNvCxnSpPr>
            <p:nvPr/>
          </p:nvCxnSpPr>
          <p:spPr>
            <a:xfrm>
              <a:off x="9011299" y="3025623"/>
              <a:ext cx="370763" cy="0"/>
            </a:xfrm>
            <a:prstGeom prst="straightConnector1">
              <a:avLst/>
            </a:prstGeom>
            <a:ln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C8B9BDE-A179-1C5F-147A-F2BA2D865889}"/>
                </a:ext>
              </a:extLst>
            </p:cNvPr>
            <p:cNvCxnSpPr>
              <a:cxnSpLocks/>
              <a:stCxn id="32" idx="0"/>
              <a:endCxn id="31" idx="2"/>
            </p:cNvCxnSpPr>
            <p:nvPr/>
          </p:nvCxnSpPr>
          <p:spPr>
            <a:xfrm flipV="1">
              <a:off x="9670450" y="3314011"/>
              <a:ext cx="0" cy="8699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A9362EC-5F41-3921-BBE5-A5CA8C6C1C16}"/>
                </a:ext>
              </a:extLst>
            </p:cNvPr>
            <p:cNvCxnSpPr>
              <a:cxnSpLocks/>
              <a:stCxn id="32" idx="2"/>
              <a:endCxn id="33" idx="3"/>
            </p:cNvCxnSpPr>
            <p:nvPr/>
          </p:nvCxnSpPr>
          <p:spPr>
            <a:xfrm flipH="1">
              <a:off x="7961842" y="4444328"/>
              <a:ext cx="1448258" cy="28038"/>
            </a:xfrm>
            <a:prstGeom prst="straightConnector1">
              <a:avLst/>
            </a:prstGeom>
            <a:ln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8189D62-6C64-EFD5-E5C0-70D9F8F36D93}"/>
                </a:ext>
              </a:extLst>
            </p:cNvPr>
            <p:cNvSpPr/>
            <p:nvPr/>
          </p:nvSpPr>
          <p:spPr>
            <a:xfrm>
              <a:off x="6874281" y="1910743"/>
              <a:ext cx="3490019" cy="30321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F1B180D-CBE6-7D07-30D1-265F58E608A0}"/>
                </a:ext>
              </a:extLst>
            </p:cNvPr>
            <p:cNvSpPr txBox="1"/>
            <p:nvPr/>
          </p:nvSpPr>
          <p:spPr>
            <a:xfrm>
              <a:off x="8685971" y="1931282"/>
              <a:ext cx="1716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Sub Installations</a:t>
              </a:r>
              <a:endParaRPr lang="en-DE" dirty="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86B973FE-2E60-6370-78A5-EAF6C828CCC6}"/>
              </a:ext>
            </a:extLst>
          </p:cNvPr>
          <p:cNvSpPr/>
          <p:nvPr/>
        </p:nvSpPr>
        <p:spPr>
          <a:xfrm>
            <a:off x="2353056" y="1231392"/>
            <a:ext cx="8168640" cy="543227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8C79994-BB19-F775-A8EF-01A6B97B238F}"/>
              </a:ext>
            </a:extLst>
          </p:cNvPr>
          <p:cNvGrpSpPr/>
          <p:nvPr/>
        </p:nvGrpSpPr>
        <p:grpSpPr>
          <a:xfrm>
            <a:off x="3980275" y="1529800"/>
            <a:ext cx="2107985" cy="4961218"/>
            <a:chOff x="3492595" y="1529800"/>
            <a:chExt cx="2107985" cy="4961218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78E68F0F-B463-E08E-72A9-32BA3B0D61DD}"/>
                </a:ext>
              </a:extLst>
            </p:cNvPr>
            <p:cNvSpPr/>
            <p:nvPr/>
          </p:nvSpPr>
          <p:spPr>
            <a:xfrm>
              <a:off x="3492595" y="1529800"/>
              <a:ext cx="576776" cy="576776"/>
            </a:xfrm>
            <a:prstGeom prst="diamond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D09A3DA-A7A2-D125-1770-32C4D6877A98}"/>
                </a:ext>
              </a:extLst>
            </p:cNvPr>
            <p:cNvSpPr/>
            <p:nvPr/>
          </p:nvSpPr>
          <p:spPr>
            <a:xfrm>
              <a:off x="5023804" y="1529800"/>
              <a:ext cx="576776" cy="576776"/>
            </a:xfrm>
            <a:prstGeom prst="diamond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18AFBD-A11A-C09B-C75E-72673D7E2EED}"/>
                </a:ext>
              </a:extLst>
            </p:cNvPr>
            <p:cNvSpPr/>
            <p:nvPr/>
          </p:nvSpPr>
          <p:spPr>
            <a:xfrm>
              <a:off x="4244115" y="3158818"/>
              <a:ext cx="520700" cy="5207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6257118-9B12-CA4A-3E31-B2CE7295B7ED}"/>
                </a:ext>
              </a:extLst>
            </p:cNvPr>
            <p:cNvCxnSpPr>
              <a:cxnSpLocks/>
              <a:stCxn id="9" idx="0"/>
              <a:endCxn id="6" idx="2"/>
            </p:cNvCxnSpPr>
            <p:nvPr/>
          </p:nvCxnSpPr>
          <p:spPr>
            <a:xfrm flipH="1" flipV="1">
              <a:off x="3780983" y="2106576"/>
              <a:ext cx="723482" cy="10522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81D6A69-300A-1814-F423-93ACF4B90373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4504465" y="2106576"/>
              <a:ext cx="807727" cy="10522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Diamond 71">
              <a:extLst>
                <a:ext uri="{FF2B5EF4-FFF2-40B4-BE49-F238E27FC236}">
                  <a16:creationId xmlns:a16="http://schemas.microsoft.com/office/drawing/2014/main" id="{7D040A15-8099-C0BE-6331-A3C2D5AAEB9B}"/>
                </a:ext>
              </a:extLst>
            </p:cNvPr>
            <p:cNvSpPr/>
            <p:nvPr/>
          </p:nvSpPr>
          <p:spPr>
            <a:xfrm>
              <a:off x="4208019" y="4672068"/>
              <a:ext cx="576776" cy="576776"/>
            </a:xfrm>
            <a:prstGeom prst="diamond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9A77657-2D57-4442-045D-A7EE5ADCB1E2}"/>
                </a:ext>
              </a:extLst>
            </p:cNvPr>
            <p:cNvCxnSpPr>
              <a:cxnSpLocks/>
              <a:stCxn id="9" idx="4"/>
              <a:endCxn id="72" idx="0"/>
            </p:cNvCxnSpPr>
            <p:nvPr/>
          </p:nvCxnSpPr>
          <p:spPr>
            <a:xfrm flipH="1">
              <a:off x="4496407" y="3679518"/>
              <a:ext cx="8058" cy="992550"/>
            </a:xfrm>
            <a:prstGeom prst="straightConnector1">
              <a:avLst/>
            </a:prstGeom>
            <a:ln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B21990A-7619-2FA8-4BFE-CA56C0346607}"/>
                </a:ext>
              </a:extLst>
            </p:cNvPr>
            <p:cNvSpPr/>
            <p:nvPr/>
          </p:nvSpPr>
          <p:spPr>
            <a:xfrm>
              <a:off x="4236057" y="5970318"/>
              <a:ext cx="520700" cy="5207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B85C940-ECDB-35A2-C177-F06B7AF50DD8}"/>
                </a:ext>
              </a:extLst>
            </p:cNvPr>
            <p:cNvCxnSpPr>
              <a:cxnSpLocks/>
              <a:stCxn id="80" idx="0"/>
              <a:endCxn id="72" idx="2"/>
            </p:cNvCxnSpPr>
            <p:nvPr/>
          </p:nvCxnSpPr>
          <p:spPr>
            <a:xfrm flipV="1">
              <a:off x="4496407" y="5248844"/>
              <a:ext cx="0" cy="7214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5E982F4-9D92-50D6-0B83-EB2CF4509CB0}"/>
                </a:ext>
              </a:extLst>
            </p:cNvPr>
            <p:cNvSpPr txBox="1"/>
            <p:nvPr/>
          </p:nvSpPr>
          <p:spPr>
            <a:xfrm>
              <a:off x="4183704" y="2560484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/>
                <a:t>inputs</a:t>
              </a:r>
              <a:endParaRPr lang="en-DE" sz="1400" i="1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6BBC1D9-73E5-1DD6-D1E8-1AD13E81F911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3242170" y="3419168"/>
            <a:ext cx="1489625" cy="478684"/>
          </a:xfrm>
          <a:prstGeom prst="straightConnector1">
            <a:avLst/>
          </a:prstGeom>
          <a:ln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8DD4785-00BE-754E-8478-2DD0660E665C}"/>
              </a:ext>
            </a:extLst>
          </p:cNvPr>
          <p:cNvCxnSpPr>
            <a:cxnSpLocks/>
            <a:stCxn id="16" idx="3"/>
            <a:endCxn id="9" idx="3"/>
          </p:cNvCxnSpPr>
          <p:nvPr/>
        </p:nvCxnSpPr>
        <p:spPr>
          <a:xfrm flipV="1">
            <a:off x="3607111" y="3603263"/>
            <a:ext cx="1200939" cy="480484"/>
          </a:xfrm>
          <a:prstGeom prst="straightConnector1">
            <a:avLst/>
          </a:prstGeom>
          <a:ln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2A6CE6B-4F50-7A11-D17E-35B52F087119}"/>
              </a:ext>
            </a:extLst>
          </p:cNvPr>
          <p:cNvGrpSpPr/>
          <p:nvPr/>
        </p:nvGrpSpPr>
        <p:grpSpPr>
          <a:xfrm>
            <a:off x="2309884" y="3897852"/>
            <a:ext cx="1988428" cy="1861163"/>
            <a:chOff x="2309884" y="3897852"/>
            <a:chExt cx="1988428" cy="186116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A94196-D63E-7851-898B-31B3110B374E}"/>
                </a:ext>
              </a:extLst>
            </p:cNvPr>
            <p:cNvSpPr/>
            <p:nvPr/>
          </p:nvSpPr>
          <p:spPr>
            <a:xfrm>
              <a:off x="2877229" y="3897852"/>
              <a:ext cx="729882" cy="3717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3933821-2325-072A-0446-72D39346D8C2}"/>
                </a:ext>
              </a:extLst>
            </p:cNvPr>
            <p:cNvGrpSpPr/>
            <p:nvPr/>
          </p:nvGrpSpPr>
          <p:grpSpPr>
            <a:xfrm>
              <a:off x="2503662" y="4942908"/>
              <a:ext cx="1477016" cy="323557"/>
              <a:chOff x="2754087" y="4887707"/>
              <a:chExt cx="1477016" cy="323557"/>
            </a:xfrm>
          </p:grpSpPr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21ABE00E-EB69-1AA9-D175-E51F847CCF69}"/>
                  </a:ext>
                </a:extLst>
              </p:cNvPr>
              <p:cNvSpPr/>
              <p:nvPr/>
            </p:nvSpPr>
            <p:spPr>
              <a:xfrm>
                <a:off x="2754087" y="4887707"/>
                <a:ext cx="375326" cy="323557"/>
              </a:xfrm>
              <a:prstGeom prst="triangl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34807F05-2B46-6CCB-D2C6-5185E7A474BD}"/>
                  </a:ext>
                </a:extLst>
              </p:cNvPr>
              <p:cNvSpPr/>
              <p:nvPr/>
            </p:nvSpPr>
            <p:spPr>
              <a:xfrm>
                <a:off x="3304932" y="4887707"/>
                <a:ext cx="375326" cy="323557"/>
              </a:xfrm>
              <a:prstGeom prst="triangl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FD53FC9C-9D13-7416-C660-BF6A1B173CD4}"/>
                  </a:ext>
                </a:extLst>
              </p:cNvPr>
              <p:cNvSpPr/>
              <p:nvPr/>
            </p:nvSpPr>
            <p:spPr>
              <a:xfrm>
                <a:off x="3855777" y="4887707"/>
                <a:ext cx="375326" cy="323557"/>
              </a:xfrm>
              <a:prstGeom prst="triangl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2FF24AB-E8E6-6CCF-C206-1AA832169100}"/>
                </a:ext>
              </a:extLst>
            </p:cNvPr>
            <p:cNvCxnSpPr>
              <a:stCxn id="16" idx="2"/>
              <a:endCxn id="18" idx="0"/>
            </p:cNvCxnSpPr>
            <p:nvPr/>
          </p:nvCxnSpPr>
          <p:spPr>
            <a:xfrm flipH="1">
              <a:off x="2691325" y="4269642"/>
              <a:ext cx="550845" cy="673266"/>
            </a:xfrm>
            <a:prstGeom prst="straightConnector1">
              <a:avLst/>
            </a:prstGeom>
            <a:ln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632E4BB-CE39-35F4-7C28-55597C86E0A3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3242170" y="4269642"/>
              <a:ext cx="0" cy="673266"/>
            </a:xfrm>
            <a:prstGeom prst="straightConnector1">
              <a:avLst/>
            </a:prstGeom>
            <a:ln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70BC87-6079-5DB8-9DC2-AFAA613A58A1}"/>
                </a:ext>
              </a:extLst>
            </p:cNvPr>
            <p:cNvCxnSpPr>
              <a:stCxn id="16" idx="2"/>
              <a:endCxn id="20" idx="0"/>
            </p:cNvCxnSpPr>
            <p:nvPr/>
          </p:nvCxnSpPr>
          <p:spPr>
            <a:xfrm>
              <a:off x="3242170" y="4269642"/>
              <a:ext cx="550845" cy="673266"/>
            </a:xfrm>
            <a:prstGeom prst="straightConnector1">
              <a:avLst/>
            </a:prstGeom>
            <a:ln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5A63641-90A1-ACA7-212A-FB27723F5B15}"/>
                </a:ext>
              </a:extLst>
            </p:cNvPr>
            <p:cNvSpPr txBox="1"/>
            <p:nvPr/>
          </p:nvSpPr>
          <p:spPr>
            <a:xfrm>
              <a:off x="2309884" y="5389683"/>
              <a:ext cx="1988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External Controlled</a:t>
              </a:r>
              <a:endParaRPr lang="en-DE" dirty="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69D78B47-30F8-B753-D2A9-E4B0C85E3B07}"/>
              </a:ext>
            </a:extLst>
          </p:cNvPr>
          <p:cNvSpPr txBox="1"/>
          <p:nvPr/>
        </p:nvSpPr>
        <p:spPr>
          <a:xfrm>
            <a:off x="5655508" y="3938677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read</a:t>
            </a:r>
            <a:endParaRPr lang="en-DE" sz="1400" i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A75E87A-63A9-4D2F-DD04-CE68F6C66151}"/>
              </a:ext>
            </a:extLst>
          </p:cNvPr>
          <p:cNvSpPr txBox="1"/>
          <p:nvPr/>
        </p:nvSpPr>
        <p:spPr>
          <a:xfrm>
            <a:off x="6063388" y="5598018"/>
            <a:ext cx="4124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Obvious Problem: Complex behavior</a:t>
            </a:r>
          </a:p>
          <a:p>
            <a:pPr marL="1706563" indent="-1706563"/>
            <a:r>
              <a:rPr lang="en-US" dirty="0">
                <a:solidFill>
                  <a:srgbClr val="FF0000"/>
                </a:solidFill>
              </a:rPr>
              <a:t>	required for Installation</a:t>
            </a:r>
            <a:endParaRPr lang="en-DE" dirty="0">
              <a:solidFill>
                <a:srgbClr val="FF000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D85856B-C1E2-EB64-66E5-F31D21D18DA4}"/>
              </a:ext>
            </a:extLst>
          </p:cNvPr>
          <p:cNvSpPr txBox="1"/>
          <p:nvPr/>
        </p:nvSpPr>
        <p:spPr>
          <a:xfrm>
            <a:off x="5360576" y="3127861"/>
            <a:ext cx="996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generate &amp;</a:t>
            </a:r>
          </a:p>
          <a:p>
            <a:pPr algn="ctr"/>
            <a:r>
              <a:rPr lang="en-US" sz="1400" i="1" dirty="0"/>
              <a:t>watch</a:t>
            </a:r>
            <a:endParaRPr lang="en-DE" sz="1400" i="1" dirty="0"/>
          </a:p>
        </p:txBody>
      </p:sp>
    </p:spTree>
    <p:extLst>
      <p:ext uri="{BB962C8B-B14F-4D97-AF65-F5344CB8AC3E}">
        <p14:creationId xmlns:p14="http://schemas.microsoft.com/office/powerpoint/2010/main" val="317317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  <p:bldP spid="100" grpId="0"/>
      <p:bldP spid="101" grpId="0"/>
      <p:bldP spid="10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08BF1D5-1770-4784-B600-C31B92DB3414}"/>
              </a:ext>
            </a:extLst>
          </p:cNvPr>
          <p:cNvSpPr txBox="1"/>
          <p:nvPr/>
        </p:nvSpPr>
        <p:spPr>
          <a:xfrm>
            <a:off x="227058" y="194336"/>
            <a:ext cx="37806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Generic Process Flow Model</a:t>
            </a:r>
          </a:p>
          <a:p>
            <a:r>
              <a:rPr lang="en-US" dirty="0"/>
              <a:t>Generic Execution Model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3A1D78-293B-D503-0050-47B36C43112D}"/>
              </a:ext>
            </a:extLst>
          </p:cNvPr>
          <p:cNvSpPr txBox="1"/>
          <p:nvPr/>
        </p:nvSpPr>
        <p:spPr>
          <a:xfrm>
            <a:off x="862969" y="2413337"/>
            <a:ext cx="83597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Generic Process Flow Engine supports any </a:t>
            </a:r>
            <a:r>
              <a:rPr lang="en-US" sz="2000" b="1" i="1" dirty="0"/>
              <a:t>Application Metamodel </a:t>
            </a:r>
            <a:r>
              <a:rPr lang="en-US" sz="2000" dirty="0"/>
              <a:t>defined by</a:t>
            </a:r>
          </a:p>
          <a:p>
            <a:pPr algn="ctr"/>
            <a:endParaRPr lang="en-US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dirty="0"/>
              <a:t>External Object Types (phase or foreign controlled)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dirty="0"/>
              <a:t>Internal Object Types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dirty="0"/>
              <a:t>Trigger Relations in-between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dirty="0"/>
              <a:t>Mapping of External Object Representations to internal Implementation Object Types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dirty="0"/>
              <a:t>Used object base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07141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65681BF-1F56-A431-6D08-BAAC9DB85535}"/>
              </a:ext>
            </a:extLst>
          </p:cNvPr>
          <p:cNvGrpSpPr/>
          <p:nvPr/>
        </p:nvGrpSpPr>
        <p:grpSpPr>
          <a:xfrm>
            <a:off x="895681" y="1389322"/>
            <a:ext cx="9006323" cy="3150153"/>
            <a:chOff x="895681" y="1389322"/>
            <a:chExt cx="9006323" cy="315015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09CB35-CF00-0AE1-2D9A-7CABC5A9A9A4}"/>
                </a:ext>
              </a:extLst>
            </p:cNvPr>
            <p:cNvGrpSpPr/>
            <p:nvPr/>
          </p:nvGrpSpPr>
          <p:grpSpPr>
            <a:xfrm>
              <a:off x="8367125" y="2365712"/>
              <a:ext cx="1272746" cy="667265"/>
              <a:chOff x="7451124" y="1272746"/>
              <a:chExt cx="1272746" cy="66726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CDE7913-15EB-B227-3C42-FAB5ABA4DC1E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0AD6FA-149E-C39E-EF82-AAC240EA9B98}"/>
                  </a:ext>
                </a:extLst>
              </p:cNvPr>
              <p:cNvSpPr txBox="1"/>
              <p:nvPr/>
            </p:nvSpPr>
            <p:spPr>
              <a:xfrm>
                <a:off x="7710538" y="1421712"/>
                <a:ext cx="753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Intern</a:t>
                </a:r>
                <a:endParaRPr lang="en-DE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B653C0E-F534-BEF4-19AA-6D931A32C634}"/>
                </a:ext>
              </a:extLst>
            </p:cNvPr>
            <p:cNvGrpSpPr/>
            <p:nvPr/>
          </p:nvGrpSpPr>
          <p:grpSpPr>
            <a:xfrm>
              <a:off x="4886762" y="2341790"/>
              <a:ext cx="1336431" cy="715108"/>
              <a:chOff x="2872154" y="1817077"/>
              <a:chExt cx="1336431" cy="715108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9CCAEC5-D361-A1B4-BB6F-EBAACE503F9B}"/>
                  </a:ext>
                </a:extLst>
              </p:cNvPr>
              <p:cNvSpPr/>
              <p:nvPr/>
            </p:nvSpPr>
            <p:spPr>
              <a:xfrm>
                <a:off x="2872154" y="1817077"/>
                <a:ext cx="1336431" cy="715108"/>
              </a:xfrm>
              <a:prstGeom prst="ellipse">
                <a:avLst/>
              </a:prstGeom>
              <a:solidFill>
                <a:schemeClr val="accent4"/>
              </a:solidFill>
              <a:ln w="25400">
                <a:solidFill>
                  <a:schemeClr val="accent4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D71CB7-7CCE-6FF7-CC8A-B2B6E3E5F3AD}"/>
                  </a:ext>
                </a:extLst>
              </p:cNvPr>
              <p:cNvSpPr txBox="1"/>
              <p:nvPr/>
            </p:nvSpPr>
            <p:spPr>
              <a:xfrm>
                <a:off x="3059564" y="1851466"/>
                <a:ext cx="9616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Element</a:t>
                </a:r>
              </a:p>
              <a:p>
                <a:pPr algn="ctr"/>
                <a:r>
                  <a:rPr lang="en-US" dirty="0"/>
                  <a:t>(type)</a:t>
                </a:r>
                <a:endParaRPr lang="en-DE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C9CA4EC-2C23-5741-8939-7A3A0C4409A0}"/>
                </a:ext>
              </a:extLst>
            </p:cNvPr>
            <p:cNvGrpSpPr/>
            <p:nvPr/>
          </p:nvGrpSpPr>
          <p:grpSpPr>
            <a:xfrm>
              <a:off x="1602763" y="2365712"/>
              <a:ext cx="1272746" cy="667265"/>
              <a:chOff x="7451124" y="1272746"/>
              <a:chExt cx="1272746" cy="667265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9BD3C506-2B37-F804-7FE1-1959116272F3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281F2F-5A62-F7C2-CCE5-295982043A82}"/>
                  </a:ext>
                </a:extLst>
              </p:cNvPr>
              <p:cNvSpPr txBox="1"/>
              <p:nvPr/>
            </p:nvSpPr>
            <p:spPr>
              <a:xfrm>
                <a:off x="7693093" y="1421712"/>
                <a:ext cx="788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Extern</a:t>
                </a:r>
                <a:endParaRPr lang="en-DE" dirty="0"/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5BCDF94-4363-0EFE-2B82-EC853EEF192B}"/>
                </a:ext>
              </a:extLst>
            </p:cNvPr>
            <p:cNvCxnSpPr>
              <a:cxnSpLocks/>
              <a:stCxn id="16" idx="6"/>
              <a:endCxn id="10" idx="1"/>
            </p:cNvCxnSpPr>
            <p:nvPr/>
          </p:nvCxnSpPr>
          <p:spPr>
            <a:xfrm>
              <a:off x="6223193" y="2699344"/>
              <a:ext cx="2143932" cy="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9C3FC11A-5306-9375-F91F-AF4A6BF67328}"/>
                </a:ext>
              </a:extLst>
            </p:cNvPr>
            <p:cNvSpPr/>
            <p:nvPr/>
          </p:nvSpPr>
          <p:spPr>
            <a:xfrm>
              <a:off x="5323160" y="2016729"/>
              <a:ext cx="527926" cy="718900"/>
            </a:xfrm>
            <a:prstGeom prst="arc">
              <a:avLst>
                <a:gd name="adj1" fmla="val 10894774"/>
                <a:gd name="adj2" fmla="val 0"/>
              </a:avLst>
            </a:prstGeom>
            <a:ln w="25400">
              <a:solidFill>
                <a:schemeClr val="accent4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36BA768-EDBC-AE79-0F92-3DB3098A7647}"/>
                </a:ext>
              </a:extLst>
            </p:cNvPr>
            <p:cNvCxnSpPr>
              <a:cxnSpLocks/>
              <a:stCxn id="23" idx="3"/>
              <a:endCxn id="16" idx="2"/>
            </p:cNvCxnSpPr>
            <p:nvPr/>
          </p:nvCxnSpPr>
          <p:spPr>
            <a:xfrm flipV="1">
              <a:off x="2875509" y="2699344"/>
              <a:ext cx="2011253" cy="1"/>
            </a:xfrm>
            <a:prstGeom prst="straightConnector1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257D624-F709-BBA6-2722-97E53ADBBAE9}"/>
                </a:ext>
              </a:extLst>
            </p:cNvPr>
            <p:cNvSpPr txBox="1"/>
            <p:nvPr/>
          </p:nvSpPr>
          <p:spPr>
            <a:xfrm>
              <a:off x="4157663" y="1389322"/>
              <a:ext cx="2858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Phases of handled by Engine</a:t>
              </a:r>
              <a:endParaRPr lang="en-DE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448D2A-AAB4-7001-9BC7-594F0E0D5586}"/>
                </a:ext>
              </a:extLst>
            </p:cNvPr>
            <p:cNvSpPr txBox="1"/>
            <p:nvPr/>
          </p:nvSpPr>
          <p:spPr>
            <a:xfrm>
              <a:off x="6787678" y="2330012"/>
              <a:ext cx="486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n:1</a:t>
              </a:r>
              <a:endParaRPr lang="en-DE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A2AB463-204A-962B-948A-273B203EA606}"/>
                </a:ext>
              </a:extLst>
            </p:cNvPr>
            <p:cNvSpPr txBox="1"/>
            <p:nvPr/>
          </p:nvSpPr>
          <p:spPr>
            <a:xfrm>
              <a:off x="3284920" y="2330012"/>
              <a:ext cx="1229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0..1:1</a:t>
              </a:r>
              <a:endParaRPr lang="en-DE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508EE23-495A-7571-F503-ECD189D77A44}"/>
                </a:ext>
              </a:extLst>
            </p:cNvPr>
            <p:cNvSpPr txBox="1"/>
            <p:nvPr/>
          </p:nvSpPr>
          <p:spPr>
            <a:xfrm>
              <a:off x="895681" y="3523812"/>
              <a:ext cx="26337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Persistent</a:t>
              </a:r>
            </a:p>
            <a:p>
              <a:pPr algn="ctr"/>
              <a:r>
                <a:rPr lang="en-US" sz="2400" dirty="0"/>
                <a:t>User Facing Objects</a:t>
              </a:r>
              <a:endParaRPr lang="en-DE" sz="24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7130B3-D276-F6BB-E251-B4A38E00E603}"/>
                </a:ext>
              </a:extLst>
            </p:cNvPr>
            <p:cNvSpPr txBox="1"/>
            <p:nvPr/>
          </p:nvSpPr>
          <p:spPr>
            <a:xfrm>
              <a:off x="4168341" y="3708478"/>
              <a:ext cx="29532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Internal Engine Model</a:t>
              </a:r>
            </a:p>
            <a:p>
              <a:pPr algn="ctr"/>
              <a:r>
                <a:rPr lang="en-US" sz="2400" dirty="0"/>
                <a:t>(Phases)</a:t>
              </a:r>
              <a:endParaRPr lang="en-DE" sz="24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2AFAE6-8FDB-0215-7D32-2047FB36CEBC}"/>
                </a:ext>
              </a:extLst>
            </p:cNvPr>
            <p:cNvSpPr txBox="1"/>
            <p:nvPr/>
          </p:nvSpPr>
          <p:spPr>
            <a:xfrm>
              <a:off x="8065027" y="3523812"/>
              <a:ext cx="183697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Persistent</a:t>
              </a:r>
            </a:p>
            <a:p>
              <a:pPr algn="ctr"/>
              <a:r>
                <a:rPr lang="en-US" sz="2400" dirty="0"/>
                <a:t>State Objects</a:t>
              </a:r>
              <a:endParaRPr lang="en-DE" sz="24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0E7F9EC-9BBB-E0D4-ABF8-2955C8D9F9FD}"/>
              </a:ext>
            </a:extLst>
          </p:cNvPr>
          <p:cNvSpPr txBox="1"/>
          <p:nvPr/>
        </p:nvSpPr>
        <p:spPr>
          <a:xfrm>
            <a:off x="227058" y="194336"/>
            <a:ext cx="6762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Abstract Engine Meta Model</a:t>
            </a:r>
          </a:p>
          <a:p>
            <a:r>
              <a:rPr lang="en-US" dirty="0"/>
              <a:t>(separate phases of an internal object  into dedicated graph elements)</a:t>
            </a:r>
          </a:p>
        </p:txBody>
      </p:sp>
    </p:spTree>
    <p:extLst>
      <p:ext uri="{BB962C8B-B14F-4D97-AF65-F5344CB8AC3E}">
        <p14:creationId xmlns:p14="http://schemas.microsoft.com/office/powerpoint/2010/main" val="2054665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8B2855-7771-B73C-B7C8-E33BF14E77AB}"/>
              </a:ext>
            </a:extLst>
          </p:cNvPr>
          <p:cNvSpPr txBox="1"/>
          <p:nvPr/>
        </p:nvSpPr>
        <p:spPr>
          <a:xfrm>
            <a:off x="227058" y="194336"/>
            <a:ext cx="24738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Demo Application</a:t>
            </a:r>
          </a:p>
          <a:p>
            <a:r>
              <a:rPr lang="en-US" dirty="0"/>
              <a:t>Calculator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1AD25-1957-6604-3B59-D25E3110B65A}"/>
              </a:ext>
            </a:extLst>
          </p:cNvPr>
          <p:cNvSpPr txBox="1"/>
          <p:nvPr/>
        </p:nvSpPr>
        <p:spPr>
          <a:xfrm>
            <a:off x="4644823" y="2371928"/>
            <a:ext cx="1150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Operator</a:t>
            </a:r>
            <a:endParaRPr lang="en-DE" sz="2000" b="1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AA13A3-B297-EF08-9B57-78BC8A85C223}"/>
              </a:ext>
            </a:extLst>
          </p:cNvPr>
          <p:cNvGrpSpPr/>
          <p:nvPr/>
        </p:nvGrpSpPr>
        <p:grpSpPr>
          <a:xfrm>
            <a:off x="2450920" y="1924333"/>
            <a:ext cx="779637" cy="1295301"/>
            <a:chOff x="2450920" y="1924333"/>
            <a:chExt cx="779637" cy="129530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1BE3B04-D099-E514-EACF-E0B9CD98E737}"/>
                </a:ext>
              </a:extLst>
            </p:cNvPr>
            <p:cNvSpPr txBox="1"/>
            <p:nvPr/>
          </p:nvSpPr>
          <p:spPr>
            <a:xfrm>
              <a:off x="2450920" y="1924333"/>
              <a:ext cx="7796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Value</a:t>
              </a:r>
              <a:endParaRPr lang="en-DE" sz="20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EB0C4C-F0F9-024C-8EEF-16D3C4CBD075}"/>
                </a:ext>
              </a:extLst>
            </p:cNvPr>
            <p:cNvSpPr txBox="1"/>
            <p:nvPr/>
          </p:nvSpPr>
          <p:spPr>
            <a:xfrm>
              <a:off x="2450920" y="2819524"/>
              <a:ext cx="7796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Value</a:t>
              </a:r>
              <a:endParaRPr lang="en-DE" sz="2000" b="1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DDC5C5-718A-1687-49A5-1F28D2A5C31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230557" y="2124388"/>
            <a:ext cx="1414266" cy="44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01C1B6-43A7-436C-01E5-C94B27FF3DEB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3230557" y="2571983"/>
            <a:ext cx="1414266" cy="44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2FA9B2-C757-C428-22E5-292F524AB9A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795203" y="2571983"/>
            <a:ext cx="1448073" cy="436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FCD09D-7C33-49C2-3A12-F7830334BC7C}"/>
              </a:ext>
            </a:extLst>
          </p:cNvPr>
          <p:cNvSpPr txBox="1"/>
          <p:nvPr/>
        </p:nvSpPr>
        <p:spPr>
          <a:xfrm>
            <a:off x="4557713" y="4410501"/>
            <a:ext cx="1327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Expression</a:t>
            </a:r>
            <a:endParaRPr lang="en-DE" sz="20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E8B09-3858-2C5E-B49F-2EE9836B53B8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5220013" y="2772038"/>
            <a:ext cx="1665" cy="1638463"/>
          </a:xfrm>
          <a:prstGeom prst="straightConnector1">
            <a:avLst/>
          </a:prstGeom>
          <a:ln>
            <a:headEnd type="arrow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BFBC84-7D02-B33F-2D9F-E0E675F87712}"/>
              </a:ext>
            </a:extLst>
          </p:cNvPr>
          <p:cNvSpPr txBox="1"/>
          <p:nvPr/>
        </p:nvSpPr>
        <p:spPr>
          <a:xfrm>
            <a:off x="3062030" y="4934436"/>
            <a:ext cx="4447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Split complex expressions again into Value/Operator graph</a:t>
            </a:r>
            <a:endParaRPr lang="en-DE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5B4D22-F662-1E92-CB7D-D061AB4619EE}"/>
              </a:ext>
            </a:extLst>
          </p:cNvPr>
          <p:cNvSpPr txBox="1"/>
          <p:nvPr/>
        </p:nvSpPr>
        <p:spPr>
          <a:xfrm>
            <a:off x="4228061" y="1463286"/>
            <a:ext cx="23410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Gather Inputs,</a:t>
            </a:r>
          </a:p>
          <a:p>
            <a:pPr algn="ctr"/>
            <a:r>
              <a:rPr lang="en-US" sz="1400" dirty="0"/>
              <a:t>use Expression for calculation</a:t>
            </a:r>
          </a:p>
          <a:p>
            <a:pPr algn="ctr"/>
            <a:r>
              <a:rPr lang="en-US" sz="1400" dirty="0"/>
              <a:t>and feed output Value</a:t>
            </a:r>
            <a:endParaRPr lang="en-DE" sz="1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E22DD6-C6D7-4D35-57DF-F8734FC6A10A}"/>
              </a:ext>
            </a:extLst>
          </p:cNvPr>
          <p:cNvGrpSpPr/>
          <p:nvPr/>
        </p:nvGrpSpPr>
        <p:grpSpPr>
          <a:xfrm>
            <a:off x="7209470" y="1935533"/>
            <a:ext cx="813443" cy="1272900"/>
            <a:chOff x="7209470" y="1929324"/>
            <a:chExt cx="813443" cy="12729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753BF6-A737-EA93-878E-18BD8F050C65}"/>
                </a:ext>
              </a:extLst>
            </p:cNvPr>
            <p:cNvSpPr txBox="1"/>
            <p:nvPr/>
          </p:nvSpPr>
          <p:spPr>
            <a:xfrm>
              <a:off x="7243276" y="2802114"/>
              <a:ext cx="7796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Value</a:t>
              </a:r>
              <a:endParaRPr lang="en-DE" sz="20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9D7C82-3126-919A-1529-CE7C4C901BBB}"/>
                </a:ext>
              </a:extLst>
            </p:cNvPr>
            <p:cNvSpPr txBox="1"/>
            <p:nvPr/>
          </p:nvSpPr>
          <p:spPr>
            <a:xfrm>
              <a:off x="7209470" y="1929324"/>
              <a:ext cx="7796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Value</a:t>
              </a:r>
              <a:endParaRPr lang="en-DE" sz="2000" b="1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396A78-07B0-20A3-4B93-259AAB6D95EC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5795203" y="2135588"/>
            <a:ext cx="1414267" cy="436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9656DE-53DD-3D81-D635-379DD9B25604}"/>
              </a:ext>
            </a:extLst>
          </p:cNvPr>
          <p:cNvSpPr txBox="1"/>
          <p:nvPr/>
        </p:nvSpPr>
        <p:spPr>
          <a:xfrm>
            <a:off x="8187530" y="5239922"/>
            <a:ext cx="390690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Landscaper</a:t>
            </a:r>
          </a:p>
          <a:p>
            <a:pPr algn="ctr"/>
            <a:r>
              <a:rPr lang="en-US" i="1" dirty="0"/>
              <a:t>Value = </a:t>
            </a:r>
            <a:r>
              <a:rPr lang="en-US" i="1" dirty="0" err="1"/>
              <a:t>DataObject</a:t>
            </a:r>
            <a:endParaRPr lang="en-US" i="1" dirty="0"/>
          </a:p>
          <a:p>
            <a:pPr algn="ctr"/>
            <a:r>
              <a:rPr lang="en-US" i="1" dirty="0"/>
              <a:t>Operator = Installation</a:t>
            </a:r>
          </a:p>
          <a:p>
            <a:pPr algn="ctr"/>
            <a:r>
              <a:rPr lang="en-US" i="1" dirty="0"/>
              <a:t>Expression = Execution</a:t>
            </a:r>
          </a:p>
          <a:p>
            <a:pPr algn="ctr"/>
            <a:r>
              <a:rPr lang="en-US" i="1" dirty="0"/>
              <a:t>Expression = </a:t>
            </a:r>
            <a:r>
              <a:rPr lang="en-US" i="1" dirty="0" err="1"/>
              <a:t>SubInstallation</a:t>
            </a:r>
            <a:r>
              <a:rPr lang="en-US" i="1" dirty="0"/>
              <a:t> </a:t>
            </a:r>
            <a:r>
              <a:rPr lang="en-US" i="1" dirty="0" err="1"/>
              <a:t>DeployItem</a:t>
            </a:r>
            <a:endParaRPr lang="en-DE" i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584295-2020-29C2-A2DC-547AA1981AA5}"/>
              </a:ext>
            </a:extLst>
          </p:cNvPr>
          <p:cNvSpPr/>
          <p:nvPr/>
        </p:nvSpPr>
        <p:spPr>
          <a:xfrm>
            <a:off x="1883391" y="1241946"/>
            <a:ext cx="6632812" cy="244295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0ADC54-7984-7B98-387D-AF17638F0442}"/>
              </a:ext>
            </a:extLst>
          </p:cNvPr>
          <p:cNvSpPr txBox="1"/>
          <p:nvPr/>
        </p:nvSpPr>
        <p:spPr>
          <a:xfrm>
            <a:off x="396815" y="2048762"/>
            <a:ext cx="134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Managed by</a:t>
            </a:r>
          </a:p>
          <a:p>
            <a:pPr algn="ctr"/>
            <a:r>
              <a:rPr lang="en-US" dirty="0"/>
              <a:t>Engine</a:t>
            </a:r>
            <a:endParaRPr lang="en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3DEF10-5FFA-D22F-DE6E-E8AE21E3CFCB}"/>
              </a:ext>
            </a:extLst>
          </p:cNvPr>
          <p:cNvSpPr txBox="1"/>
          <p:nvPr/>
        </p:nvSpPr>
        <p:spPr>
          <a:xfrm>
            <a:off x="261137" y="4196236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Managed by</a:t>
            </a:r>
          </a:p>
          <a:p>
            <a:pPr algn="ctr"/>
            <a:r>
              <a:rPr lang="en-US" dirty="0"/>
              <a:t>Own Controller</a:t>
            </a:r>
            <a:endParaRPr lang="en-D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215D04-7A25-1F58-ED37-BD024796E63C}"/>
              </a:ext>
            </a:extLst>
          </p:cNvPr>
          <p:cNvSpPr/>
          <p:nvPr/>
        </p:nvSpPr>
        <p:spPr>
          <a:xfrm>
            <a:off x="1883391" y="3768327"/>
            <a:ext cx="6632812" cy="201832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5377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71C3358-86BF-2BE3-916E-6E0DA10EC01E}"/>
              </a:ext>
            </a:extLst>
          </p:cNvPr>
          <p:cNvGrpSpPr/>
          <p:nvPr/>
        </p:nvGrpSpPr>
        <p:grpSpPr>
          <a:xfrm>
            <a:off x="275318" y="2120791"/>
            <a:ext cx="1272746" cy="667265"/>
            <a:chOff x="7451124" y="1272746"/>
            <a:chExt cx="1272746" cy="66726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7D47081-61A0-0B70-00A6-3049637B0DE6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9CF8E5-8A4F-344B-B148-E568FEB27D4A}"/>
                </a:ext>
              </a:extLst>
            </p:cNvPr>
            <p:cNvSpPr txBox="1"/>
            <p:nvPr/>
          </p:nvSpPr>
          <p:spPr>
            <a:xfrm>
              <a:off x="7735479" y="1421712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</a:t>
              </a:r>
              <a:endParaRPr lang="en-DE" dirty="0">
                <a:solidFill>
                  <a:schemeClr val="bg1"/>
                </a:solidFill>
              </a:endParaRP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4F47F06-E6EE-0CDC-9819-546A447B4741}"/>
              </a:ext>
            </a:extLst>
          </p:cNvPr>
          <p:cNvSpPr/>
          <p:nvPr/>
        </p:nvSpPr>
        <p:spPr>
          <a:xfrm>
            <a:off x="204060" y="1985843"/>
            <a:ext cx="2454501" cy="943862"/>
          </a:xfrm>
          <a:prstGeom prst="rect">
            <a:avLst/>
          </a:prstGeom>
          <a:solidFill>
            <a:schemeClr val="bg1">
              <a:alpha val="63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3166F86-0952-9DDE-7683-336B4AB6B7AF}"/>
              </a:ext>
            </a:extLst>
          </p:cNvPr>
          <p:cNvGrpSpPr/>
          <p:nvPr/>
        </p:nvGrpSpPr>
        <p:grpSpPr>
          <a:xfrm>
            <a:off x="275318" y="5597412"/>
            <a:ext cx="1272746" cy="667265"/>
            <a:chOff x="7451124" y="1272746"/>
            <a:chExt cx="1272746" cy="66726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D5BBC1A1-C674-E17D-95BF-172AB3567E95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12402E0-E1A0-AA5B-B884-3145BB5D506B}"/>
                </a:ext>
              </a:extLst>
            </p:cNvPr>
            <p:cNvSpPr txBox="1"/>
            <p:nvPr/>
          </p:nvSpPr>
          <p:spPr>
            <a:xfrm>
              <a:off x="7481952" y="1408558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Expression</a:t>
              </a:r>
              <a:endParaRPr lang="en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412B352-5526-A5D8-C5F9-4F7C25106B61}"/>
              </a:ext>
            </a:extLst>
          </p:cNvPr>
          <p:cNvGrpSpPr/>
          <p:nvPr/>
        </p:nvGrpSpPr>
        <p:grpSpPr>
          <a:xfrm>
            <a:off x="275318" y="3500300"/>
            <a:ext cx="1272746" cy="667265"/>
            <a:chOff x="7451124" y="1272746"/>
            <a:chExt cx="1272746" cy="66726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95D0D7DC-1D0E-6EC5-EFE8-85714B59CCD3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0A3BDD7-4930-53B4-4447-2607489A2DBB}"/>
                </a:ext>
              </a:extLst>
            </p:cNvPr>
            <p:cNvSpPr txBox="1"/>
            <p:nvPr/>
          </p:nvSpPr>
          <p:spPr>
            <a:xfrm>
              <a:off x="7570114" y="1421712"/>
              <a:ext cx="10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Operator</a:t>
              </a:r>
              <a:endParaRPr lang="en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3D7B217-AAE5-EC60-5E3C-27BA78761A3D}"/>
              </a:ext>
            </a:extLst>
          </p:cNvPr>
          <p:cNvSpPr txBox="1"/>
          <p:nvPr/>
        </p:nvSpPr>
        <p:spPr>
          <a:xfrm>
            <a:off x="2202239" y="1156542"/>
            <a:ext cx="788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Extern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B93FF4-1921-68DA-7FF3-C3ED28E2C368}"/>
              </a:ext>
            </a:extLst>
          </p:cNvPr>
          <p:cNvSpPr txBox="1"/>
          <p:nvPr/>
        </p:nvSpPr>
        <p:spPr>
          <a:xfrm>
            <a:off x="8774825" y="1156542"/>
            <a:ext cx="7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Intern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677107-D64E-0552-1133-8026F1FA7EAC}"/>
              </a:ext>
            </a:extLst>
          </p:cNvPr>
          <p:cNvSpPr txBox="1"/>
          <p:nvPr/>
        </p:nvSpPr>
        <p:spPr>
          <a:xfrm>
            <a:off x="4982815" y="1156542"/>
            <a:ext cx="16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Phases of Intern</a:t>
            </a:r>
            <a:endParaRPr lang="en-DE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67FF1D-E170-6C4C-8455-CA62A58597BF}"/>
              </a:ext>
            </a:extLst>
          </p:cNvPr>
          <p:cNvGrpSpPr/>
          <p:nvPr/>
        </p:nvGrpSpPr>
        <p:grpSpPr>
          <a:xfrm>
            <a:off x="10289860" y="2120791"/>
            <a:ext cx="1272746" cy="667265"/>
            <a:chOff x="7451124" y="1272746"/>
            <a:chExt cx="1272746" cy="66726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AC93051-5064-47AF-E4ED-23FAE2A5ED6B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8A32E1-0830-02F1-E9C1-14D9A7502939}"/>
                </a:ext>
              </a:extLst>
            </p:cNvPr>
            <p:cNvSpPr txBox="1"/>
            <p:nvPr/>
          </p:nvSpPr>
          <p:spPr>
            <a:xfrm>
              <a:off x="7496344" y="1421712"/>
              <a:ext cx="1182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ValueState</a:t>
              </a:r>
              <a:endParaRPr lang="en-DE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77CEDF8-CAAC-C574-AF62-E88BAED8E21B}"/>
              </a:ext>
            </a:extLst>
          </p:cNvPr>
          <p:cNvSpPr txBox="1"/>
          <p:nvPr/>
        </p:nvSpPr>
        <p:spPr>
          <a:xfrm>
            <a:off x="10397146" y="1156542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Database</a:t>
            </a:r>
            <a:endParaRPr lang="en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DA519B-FFE9-DD33-0AE0-7829F7F94BEE}"/>
              </a:ext>
            </a:extLst>
          </p:cNvPr>
          <p:cNvSpPr/>
          <p:nvPr/>
        </p:nvSpPr>
        <p:spPr>
          <a:xfrm>
            <a:off x="9417450" y="2018777"/>
            <a:ext cx="2454501" cy="943862"/>
          </a:xfrm>
          <a:prstGeom prst="rect">
            <a:avLst/>
          </a:prstGeom>
          <a:solidFill>
            <a:schemeClr val="bg1">
              <a:alpha val="63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B596529-ADA0-B376-B9CD-6E39AFB3E490}"/>
              </a:ext>
            </a:extLst>
          </p:cNvPr>
          <p:cNvGrpSpPr/>
          <p:nvPr/>
        </p:nvGrpSpPr>
        <p:grpSpPr>
          <a:xfrm>
            <a:off x="10169714" y="3500300"/>
            <a:ext cx="1513043" cy="667265"/>
            <a:chOff x="7330978" y="1272746"/>
            <a:chExt cx="1513043" cy="667265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B6C9E18-77DE-3CCD-1D47-D0899E02C7C4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5E9F057-C039-2804-B2B8-65431B1D68D6}"/>
                </a:ext>
              </a:extLst>
            </p:cNvPr>
            <p:cNvSpPr txBox="1"/>
            <p:nvPr/>
          </p:nvSpPr>
          <p:spPr>
            <a:xfrm>
              <a:off x="7330978" y="1421712"/>
              <a:ext cx="15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OperatorState</a:t>
              </a:r>
              <a:endParaRPr lang="en-DE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970DF6D-CBA8-BBCC-F36A-3924402935F7}"/>
              </a:ext>
            </a:extLst>
          </p:cNvPr>
          <p:cNvSpPr/>
          <p:nvPr/>
        </p:nvSpPr>
        <p:spPr>
          <a:xfrm>
            <a:off x="9417450" y="3362001"/>
            <a:ext cx="2454501" cy="943862"/>
          </a:xfrm>
          <a:prstGeom prst="rect">
            <a:avLst/>
          </a:prstGeom>
          <a:solidFill>
            <a:schemeClr val="bg1">
              <a:alpha val="63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8610DE6-75B4-CA3B-775D-6C65E25BEDD1}"/>
              </a:ext>
            </a:extLst>
          </p:cNvPr>
          <p:cNvGrpSpPr/>
          <p:nvPr/>
        </p:nvGrpSpPr>
        <p:grpSpPr>
          <a:xfrm>
            <a:off x="10289860" y="5594725"/>
            <a:ext cx="1272746" cy="669952"/>
            <a:chOff x="7451124" y="1270059"/>
            <a:chExt cx="1272746" cy="669952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799F5046-215A-63DF-5F6D-294E40148EF0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B562E44-EE1F-17BB-B463-F51700D90DBB}"/>
                </a:ext>
              </a:extLst>
            </p:cNvPr>
            <p:cNvSpPr txBox="1"/>
            <p:nvPr/>
          </p:nvSpPr>
          <p:spPr>
            <a:xfrm>
              <a:off x="7481952" y="1270059"/>
              <a:ext cx="11867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Expression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State</a:t>
              </a:r>
              <a:endParaRPr lang="en-DE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338AB46B-DBE4-9033-D386-861B1EAF2238}"/>
              </a:ext>
            </a:extLst>
          </p:cNvPr>
          <p:cNvSpPr/>
          <p:nvPr/>
        </p:nvSpPr>
        <p:spPr>
          <a:xfrm>
            <a:off x="9417449" y="5390034"/>
            <a:ext cx="2454501" cy="943862"/>
          </a:xfrm>
          <a:prstGeom prst="rect">
            <a:avLst/>
          </a:prstGeom>
          <a:solidFill>
            <a:schemeClr val="bg1">
              <a:alpha val="63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18E1B9-8F47-3D8F-863D-299818AC47C5}"/>
              </a:ext>
            </a:extLst>
          </p:cNvPr>
          <p:cNvSpPr txBox="1"/>
          <p:nvPr/>
        </p:nvSpPr>
        <p:spPr>
          <a:xfrm>
            <a:off x="382604" y="1156542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Database</a:t>
            </a:r>
            <a:endParaRPr lang="en-DE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4942365-4A74-79BF-7734-2A0197CF46AB}"/>
              </a:ext>
            </a:extLst>
          </p:cNvPr>
          <p:cNvSpPr/>
          <p:nvPr/>
        </p:nvSpPr>
        <p:spPr>
          <a:xfrm>
            <a:off x="204060" y="3329067"/>
            <a:ext cx="2454501" cy="943862"/>
          </a:xfrm>
          <a:prstGeom prst="rect">
            <a:avLst/>
          </a:prstGeom>
          <a:solidFill>
            <a:schemeClr val="bg1">
              <a:alpha val="63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085E756-2EDB-D4FD-6D82-767FEFD71FDB}"/>
              </a:ext>
            </a:extLst>
          </p:cNvPr>
          <p:cNvSpPr/>
          <p:nvPr/>
        </p:nvSpPr>
        <p:spPr>
          <a:xfrm>
            <a:off x="140808" y="5459112"/>
            <a:ext cx="2454501" cy="943862"/>
          </a:xfrm>
          <a:prstGeom prst="rect">
            <a:avLst/>
          </a:prstGeom>
          <a:solidFill>
            <a:schemeClr val="bg1">
              <a:alpha val="63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2E9DD7D-6ECC-AF8E-0DA7-BE4D8D2A597F}"/>
              </a:ext>
            </a:extLst>
          </p:cNvPr>
          <p:cNvSpPr/>
          <p:nvPr/>
        </p:nvSpPr>
        <p:spPr>
          <a:xfrm>
            <a:off x="1777236" y="1749416"/>
            <a:ext cx="8272327" cy="4914248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8D4B08-88CC-22A4-883F-63786DF53E9F}"/>
              </a:ext>
            </a:extLst>
          </p:cNvPr>
          <p:cNvGrpSpPr/>
          <p:nvPr/>
        </p:nvGrpSpPr>
        <p:grpSpPr>
          <a:xfrm>
            <a:off x="4643991" y="2096869"/>
            <a:ext cx="1336431" cy="715108"/>
            <a:chOff x="2872154" y="1817077"/>
            <a:chExt cx="1336431" cy="71510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D9770D2-7C94-872C-8547-B34FE2BCCEC8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507037-E638-45BA-7438-44265C6BC691}"/>
                </a:ext>
              </a:extLst>
            </p:cNvPr>
            <p:cNvSpPr txBox="1"/>
            <p:nvPr/>
          </p:nvSpPr>
          <p:spPr>
            <a:xfrm>
              <a:off x="2971850" y="1851466"/>
              <a:ext cx="11370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Propagate</a:t>
              </a:r>
            </a:p>
            <a:p>
              <a:pPr algn="ctr"/>
              <a:r>
                <a:rPr lang="en-US" dirty="0"/>
                <a:t>Phase</a:t>
              </a:r>
              <a:endParaRPr lang="en-DE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75D37C-E613-8605-EE1C-4C986CA73840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>
            <a:off x="5980422" y="2454423"/>
            <a:ext cx="2534992" cy="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C7EEA7E5-3026-728A-C983-E0E76E4CAD21}"/>
              </a:ext>
            </a:extLst>
          </p:cNvPr>
          <p:cNvSpPr/>
          <p:nvPr/>
        </p:nvSpPr>
        <p:spPr>
          <a:xfrm rot="16200000">
            <a:off x="5873550" y="900558"/>
            <a:ext cx="2249762" cy="608115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0D0312-AA39-F4AC-DBB6-24265CF621EF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V="1">
            <a:off x="3360158" y="2454423"/>
            <a:ext cx="1283833" cy="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06CF05-353E-B4E2-CB58-74EBE920BD40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9788160" y="2454424"/>
            <a:ext cx="501700" cy="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D9A1DE4-A681-7200-699C-02CB21E7C63E}"/>
              </a:ext>
            </a:extLst>
          </p:cNvPr>
          <p:cNvGrpSpPr/>
          <p:nvPr/>
        </p:nvGrpSpPr>
        <p:grpSpPr>
          <a:xfrm>
            <a:off x="4643991" y="3111221"/>
            <a:ext cx="1336431" cy="715108"/>
            <a:chOff x="2872154" y="1817077"/>
            <a:chExt cx="1336431" cy="71510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3EDAF60-A72D-8281-1256-AEC715D48DC6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ED3BBC-D5E0-5AB1-2DB5-4549FDAE943B}"/>
                </a:ext>
              </a:extLst>
            </p:cNvPr>
            <p:cNvSpPr txBox="1"/>
            <p:nvPr/>
          </p:nvSpPr>
          <p:spPr>
            <a:xfrm>
              <a:off x="3123687" y="1851466"/>
              <a:ext cx="8333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Gather</a:t>
              </a:r>
            </a:p>
            <a:p>
              <a:pPr algn="ctr"/>
              <a:r>
                <a:rPr lang="en-US" dirty="0"/>
                <a:t>Phase</a:t>
              </a:r>
              <a:endParaRPr lang="en-DE" dirty="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C1F961-9CF3-0D54-9F9B-DD10B9D9CA7A}"/>
              </a:ext>
            </a:extLst>
          </p:cNvPr>
          <p:cNvCxnSpPr>
            <a:cxnSpLocks/>
            <a:stCxn id="30" idx="6"/>
            <a:endCxn id="27" idx="1"/>
          </p:cNvCxnSpPr>
          <p:nvPr/>
        </p:nvCxnSpPr>
        <p:spPr>
          <a:xfrm>
            <a:off x="5980422" y="3468775"/>
            <a:ext cx="2534992" cy="36515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609F1B-881F-8E35-07EC-A55692A04ADE}"/>
              </a:ext>
            </a:extLst>
          </p:cNvPr>
          <p:cNvCxnSpPr>
            <a:cxnSpLocks/>
            <a:stCxn id="33" idx="3"/>
            <a:endCxn id="30" idx="2"/>
          </p:cNvCxnSpPr>
          <p:nvPr/>
        </p:nvCxnSpPr>
        <p:spPr>
          <a:xfrm flipV="1">
            <a:off x="3360158" y="3468775"/>
            <a:ext cx="1283833" cy="365158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471DC7-6C63-0CFB-D087-0967D30464DA}"/>
              </a:ext>
            </a:extLst>
          </p:cNvPr>
          <p:cNvCxnSpPr>
            <a:cxnSpLocks/>
            <a:stCxn id="27" idx="3"/>
            <a:endCxn id="38" idx="1"/>
          </p:cNvCxnSpPr>
          <p:nvPr/>
        </p:nvCxnSpPr>
        <p:spPr>
          <a:xfrm>
            <a:off x="9788160" y="3833933"/>
            <a:ext cx="501700" cy="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26A8B92-27DA-1305-BF04-16A6319C93B6}"/>
              </a:ext>
            </a:extLst>
          </p:cNvPr>
          <p:cNvGrpSpPr/>
          <p:nvPr/>
        </p:nvGrpSpPr>
        <p:grpSpPr>
          <a:xfrm>
            <a:off x="4643991" y="4010995"/>
            <a:ext cx="1336431" cy="715108"/>
            <a:chOff x="2872154" y="1817077"/>
            <a:chExt cx="1336431" cy="71510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701E207-20E4-35A8-4928-913314B674BA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69B9913-8941-403F-D86F-1E779EF3A922}"/>
                </a:ext>
              </a:extLst>
            </p:cNvPr>
            <p:cNvSpPr txBox="1"/>
            <p:nvPr/>
          </p:nvSpPr>
          <p:spPr>
            <a:xfrm>
              <a:off x="3117821" y="1851466"/>
              <a:ext cx="845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Expose</a:t>
              </a:r>
            </a:p>
            <a:p>
              <a:pPr algn="ctr"/>
              <a:r>
                <a:rPr lang="en-US" dirty="0"/>
                <a:t>Phase</a:t>
              </a:r>
              <a:endParaRPr lang="en-DE" dirty="0"/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C4A1C4-0586-3D59-1304-D2A4B41AFAFA}"/>
              </a:ext>
            </a:extLst>
          </p:cNvPr>
          <p:cNvCxnSpPr>
            <a:cxnSpLocks/>
            <a:stCxn id="43" idx="6"/>
            <a:endCxn id="27" idx="1"/>
          </p:cNvCxnSpPr>
          <p:nvPr/>
        </p:nvCxnSpPr>
        <p:spPr>
          <a:xfrm flipV="1">
            <a:off x="5980422" y="3833933"/>
            <a:ext cx="2534992" cy="53461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B751DB0-067E-AD41-9C5B-A716471ECB61}"/>
              </a:ext>
            </a:extLst>
          </p:cNvPr>
          <p:cNvGrpSpPr/>
          <p:nvPr/>
        </p:nvGrpSpPr>
        <p:grpSpPr>
          <a:xfrm>
            <a:off x="8395267" y="3500300"/>
            <a:ext cx="1513043" cy="667265"/>
            <a:chOff x="7330977" y="1272746"/>
            <a:chExt cx="1513043" cy="667265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DA86F12-6A14-723A-6EC8-76C3AECC2FF0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E6DB56-A1B6-949A-4151-3445137D8EA5}"/>
                </a:ext>
              </a:extLst>
            </p:cNvPr>
            <p:cNvSpPr txBox="1"/>
            <p:nvPr/>
          </p:nvSpPr>
          <p:spPr>
            <a:xfrm>
              <a:off x="7330977" y="1421712"/>
              <a:ext cx="15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OperatorState</a:t>
              </a:r>
              <a:endParaRPr lang="en-DE" dirty="0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01DA5C0-850C-64C3-448F-1067E4B768A8}"/>
              </a:ext>
            </a:extLst>
          </p:cNvPr>
          <p:cNvCxnSpPr>
            <a:stCxn id="43" idx="0"/>
            <a:endCxn id="30" idx="4"/>
          </p:cNvCxnSpPr>
          <p:nvPr/>
        </p:nvCxnSpPr>
        <p:spPr>
          <a:xfrm flipV="1">
            <a:off x="5312207" y="3826329"/>
            <a:ext cx="0" cy="18466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4A8AF8E7-897C-9A6B-BA4C-5BE8D4972F7D}"/>
              </a:ext>
            </a:extLst>
          </p:cNvPr>
          <p:cNvCxnSpPr>
            <a:stCxn id="8" idx="0"/>
            <a:endCxn id="43" idx="4"/>
          </p:cNvCxnSpPr>
          <p:nvPr/>
        </p:nvCxnSpPr>
        <p:spPr>
          <a:xfrm rot="16200000" flipH="1" flipV="1">
            <a:off x="4014785" y="3428679"/>
            <a:ext cx="2594845" cy="2"/>
          </a:xfrm>
          <a:prstGeom prst="curvedConnector5">
            <a:avLst>
              <a:gd name="adj1" fmla="val -8810"/>
              <a:gd name="adj2" fmla="val 44840900000"/>
              <a:gd name="adj3" fmla="val 10881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FF14AD6-F7DA-9E05-925A-B620FD5E6CE8}"/>
              </a:ext>
            </a:extLst>
          </p:cNvPr>
          <p:cNvGrpSpPr/>
          <p:nvPr/>
        </p:nvGrpSpPr>
        <p:grpSpPr>
          <a:xfrm>
            <a:off x="5405761" y="5573490"/>
            <a:ext cx="1336431" cy="715108"/>
            <a:chOff x="2872154" y="1817077"/>
            <a:chExt cx="1336431" cy="715108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8DCFAE7-1DED-2AC6-75ED-E1EB93E5A80D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2607D8F-5380-A791-3B73-97106721D1CA}"/>
                </a:ext>
              </a:extLst>
            </p:cNvPr>
            <p:cNvSpPr txBox="1"/>
            <p:nvPr/>
          </p:nvSpPr>
          <p:spPr>
            <a:xfrm>
              <a:off x="3019140" y="1851466"/>
              <a:ext cx="1042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Calculate</a:t>
              </a:r>
            </a:p>
            <a:p>
              <a:pPr algn="ctr"/>
              <a:r>
                <a:rPr lang="en-US" dirty="0"/>
                <a:t>Phase</a:t>
              </a:r>
              <a:endParaRPr lang="en-DE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273835-2783-F2E9-CB9B-9F14F6ECC68E}"/>
              </a:ext>
            </a:extLst>
          </p:cNvPr>
          <p:cNvCxnSpPr>
            <a:cxnSpLocks/>
            <a:stCxn id="63" idx="6"/>
            <a:endCxn id="60" idx="1"/>
          </p:cNvCxnSpPr>
          <p:nvPr/>
        </p:nvCxnSpPr>
        <p:spPr>
          <a:xfrm>
            <a:off x="6742192" y="5931044"/>
            <a:ext cx="1773222" cy="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58E95FF-3099-BEFE-3BB0-56EA97AA7B18}"/>
              </a:ext>
            </a:extLst>
          </p:cNvPr>
          <p:cNvCxnSpPr>
            <a:cxnSpLocks/>
            <a:stCxn id="66" idx="3"/>
            <a:endCxn id="63" idx="2"/>
          </p:cNvCxnSpPr>
          <p:nvPr/>
        </p:nvCxnSpPr>
        <p:spPr>
          <a:xfrm flipV="1">
            <a:off x="3360158" y="5931044"/>
            <a:ext cx="2045603" cy="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737B8A1-3F33-7376-5DC2-37033C896731}"/>
              </a:ext>
            </a:extLst>
          </p:cNvPr>
          <p:cNvCxnSpPr>
            <a:cxnSpLocks/>
            <a:stCxn id="60" idx="3"/>
            <a:endCxn id="71" idx="1"/>
          </p:cNvCxnSpPr>
          <p:nvPr/>
        </p:nvCxnSpPr>
        <p:spPr>
          <a:xfrm>
            <a:off x="9788160" y="5931045"/>
            <a:ext cx="501700" cy="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09FB9ED-7E31-DEA3-5DE2-82F870698D71}"/>
              </a:ext>
            </a:extLst>
          </p:cNvPr>
          <p:cNvCxnSpPr>
            <a:cxnSpLocks/>
            <a:stCxn id="43" idx="4"/>
            <a:endCxn id="63" idx="0"/>
          </p:cNvCxnSpPr>
          <p:nvPr/>
        </p:nvCxnSpPr>
        <p:spPr>
          <a:xfrm>
            <a:off x="5312207" y="4726103"/>
            <a:ext cx="761770" cy="84738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4275F881-68C8-4F88-ADCF-08DB0468D242}"/>
              </a:ext>
            </a:extLst>
          </p:cNvPr>
          <p:cNvCxnSpPr>
            <a:cxnSpLocks/>
            <a:stCxn id="63" idx="4"/>
            <a:endCxn id="30" idx="6"/>
          </p:cNvCxnSpPr>
          <p:nvPr/>
        </p:nvCxnSpPr>
        <p:spPr>
          <a:xfrm rot="5400000" flipH="1">
            <a:off x="4617288" y="4831910"/>
            <a:ext cx="2819823" cy="93555"/>
          </a:xfrm>
          <a:prstGeom prst="curvedConnector4">
            <a:avLst>
              <a:gd name="adj1" fmla="val -10043"/>
              <a:gd name="adj2" fmla="val -1454587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EB5BA47-EAFF-1E84-C15E-E43BFDFC31AC}"/>
              </a:ext>
            </a:extLst>
          </p:cNvPr>
          <p:cNvCxnSpPr>
            <a:stCxn id="30" idx="0"/>
            <a:endCxn id="7" idx="4"/>
          </p:cNvCxnSpPr>
          <p:nvPr/>
        </p:nvCxnSpPr>
        <p:spPr>
          <a:xfrm flipV="1">
            <a:off x="5312207" y="2811977"/>
            <a:ext cx="0" cy="29924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6BEC2D3-38F4-5937-758F-D2DD1B3234D6}"/>
              </a:ext>
            </a:extLst>
          </p:cNvPr>
          <p:cNvGrpSpPr/>
          <p:nvPr/>
        </p:nvGrpSpPr>
        <p:grpSpPr>
          <a:xfrm>
            <a:off x="8515414" y="2120791"/>
            <a:ext cx="1272746" cy="667265"/>
            <a:chOff x="7451124" y="1272746"/>
            <a:chExt cx="1272746" cy="66726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B97F46D-6017-D26E-326D-2950BBF6BE92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903C4C-02F9-EFA5-ACB0-34BA43F3D376}"/>
                </a:ext>
              </a:extLst>
            </p:cNvPr>
            <p:cNvSpPr txBox="1"/>
            <p:nvPr/>
          </p:nvSpPr>
          <p:spPr>
            <a:xfrm>
              <a:off x="7496344" y="1421712"/>
              <a:ext cx="1182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ValueState</a:t>
              </a:r>
              <a:endParaRPr lang="en-DE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1586054-21C1-0FB1-05AC-2BF5EFC1CCE8}"/>
              </a:ext>
            </a:extLst>
          </p:cNvPr>
          <p:cNvGrpSpPr/>
          <p:nvPr/>
        </p:nvGrpSpPr>
        <p:grpSpPr>
          <a:xfrm>
            <a:off x="8515414" y="5597412"/>
            <a:ext cx="1272746" cy="667265"/>
            <a:chOff x="7451124" y="1272746"/>
            <a:chExt cx="1272746" cy="66726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DABCF4B-0DAA-3436-6661-50AFA390C710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8C025A2-27F9-3B5F-7392-83BFE7B789D3}"/>
                </a:ext>
              </a:extLst>
            </p:cNvPr>
            <p:cNvSpPr txBox="1"/>
            <p:nvPr/>
          </p:nvSpPr>
          <p:spPr>
            <a:xfrm>
              <a:off x="7494132" y="1283212"/>
              <a:ext cx="11867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Expression</a:t>
              </a:r>
            </a:p>
            <a:p>
              <a:pPr algn="ctr"/>
              <a:r>
                <a:rPr lang="en-US" dirty="0"/>
                <a:t>State</a:t>
              </a:r>
              <a:endParaRPr lang="en-DE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88A043D-68E2-B60D-EF23-EE2688744666}"/>
              </a:ext>
            </a:extLst>
          </p:cNvPr>
          <p:cNvGrpSpPr/>
          <p:nvPr/>
        </p:nvGrpSpPr>
        <p:grpSpPr>
          <a:xfrm>
            <a:off x="2087412" y="2120791"/>
            <a:ext cx="1272746" cy="667265"/>
            <a:chOff x="7451124" y="1272746"/>
            <a:chExt cx="1272746" cy="66726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242AED7-A424-2996-E655-B5309EC06108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20B1C4-8287-D641-76BD-9945B9FBEE92}"/>
                </a:ext>
              </a:extLst>
            </p:cNvPr>
            <p:cNvSpPr txBox="1"/>
            <p:nvPr/>
          </p:nvSpPr>
          <p:spPr>
            <a:xfrm>
              <a:off x="7735478" y="1421712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Value</a:t>
              </a:r>
              <a:endParaRPr lang="en-DE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5C9B701-174D-032B-5F2C-8C70D8C8EF16}"/>
              </a:ext>
            </a:extLst>
          </p:cNvPr>
          <p:cNvGrpSpPr/>
          <p:nvPr/>
        </p:nvGrpSpPr>
        <p:grpSpPr>
          <a:xfrm>
            <a:off x="2087412" y="5597412"/>
            <a:ext cx="1272746" cy="667265"/>
            <a:chOff x="7451124" y="1272746"/>
            <a:chExt cx="1272746" cy="667265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0431E3F6-BF97-7109-F0A5-E0CECD189555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0E2B709-380A-9B66-6040-AD8DBC59A934}"/>
                </a:ext>
              </a:extLst>
            </p:cNvPr>
            <p:cNvSpPr txBox="1"/>
            <p:nvPr/>
          </p:nvSpPr>
          <p:spPr>
            <a:xfrm>
              <a:off x="7494130" y="1421712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Expression</a:t>
              </a:r>
              <a:endParaRPr lang="en-DE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8E40DA-5D88-1CFA-8A3A-7250B1379961}"/>
              </a:ext>
            </a:extLst>
          </p:cNvPr>
          <p:cNvGrpSpPr/>
          <p:nvPr/>
        </p:nvGrpSpPr>
        <p:grpSpPr>
          <a:xfrm>
            <a:off x="2087412" y="3500300"/>
            <a:ext cx="1272746" cy="667265"/>
            <a:chOff x="7451124" y="1272746"/>
            <a:chExt cx="1272746" cy="667265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3F3C4A83-227E-4036-7E2A-DDC2C80C5B23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C6BB260-C60A-866B-2D86-372C4CA32765}"/>
                </a:ext>
              </a:extLst>
            </p:cNvPr>
            <p:cNvSpPr txBox="1"/>
            <p:nvPr/>
          </p:nvSpPr>
          <p:spPr>
            <a:xfrm>
              <a:off x="7570113" y="1421712"/>
              <a:ext cx="10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Operator</a:t>
              </a:r>
              <a:endParaRPr lang="en-DE" dirty="0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125E92-645C-43FA-147B-C55107D0DEE2}"/>
              </a:ext>
            </a:extLst>
          </p:cNvPr>
          <p:cNvCxnSpPr>
            <a:cxnSpLocks/>
            <a:stCxn id="66" idx="1"/>
            <a:endCxn id="51" idx="3"/>
          </p:cNvCxnSpPr>
          <p:nvPr/>
        </p:nvCxnSpPr>
        <p:spPr>
          <a:xfrm flipH="1">
            <a:off x="1548064" y="5931045"/>
            <a:ext cx="539348" cy="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986B71E-4E76-DB8D-A787-D03DD62C2493}"/>
              </a:ext>
            </a:extLst>
          </p:cNvPr>
          <p:cNvCxnSpPr>
            <a:cxnSpLocks/>
            <a:stCxn id="33" idx="1"/>
            <a:endCxn id="48" idx="3"/>
          </p:cNvCxnSpPr>
          <p:nvPr/>
        </p:nvCxnSpPr>
        <p:spPr>
          <a:xfrm flipH="1">
            <a:off x="1548064" y="3833933"/>
            <a:ext cx="539348" cy="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B9710E0-B39E-2C39-BE5A-FCFC53D43893}"/>
              </a:ext>
            </a:extLst>
          </p:cNvPr>
          <p:cNvCxnSpPr>
            <a:cxnSpLocks/>
            <a:stCxn id="10" idx="1"/>
            <a:endCxn id="23" idx="3"/>
          </p:cNvCxnSpPr>
          <p:nvPr/>
        </p:nvCxnSpPr>
        <p:spPr>
          <a:xfrm flipH="1">
            <a:off x="1548064" y="2454424"/>
            <a:ext cx="539348" cy="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C7091BD-7263-FC04-2D7D-6EE9CCD3C843}"/>
              </a:ext>
            </a:extLst>
          </p:cNvPr>
          <p:cNvSpPr txBox="1"/>
          <p:nvPr/>
        </p:nvSpPr>
        <p:spPr>
          <a:xfrm>
            <a:off x="1861016" y="6317435"/>
            <a:ext cx="247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Memory Representation</a:t>
            </a:r>
            <a:endParaRPr lang="en-DE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9B50858-0197-5987-3CDF-4051ADCE12B6}"/>
              </a:ext>
            </a:extLst>
          </p:cNvPr>
          <p:cNvSpPr txBox="1"/>
          <p:nvPr/>
        </p:nvSpPr>
        <p:spPr>
          <a:xfrm>
            <a:off x="227058" y="194336"/>
            <a:ext cx="24738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Demo Application</a:t>
            </a:r>
          </a:p>
          <a:p>
            <a:r>
              <a:rPr lang="en-US" dirty="0"/>
              <a:t>Metamodel</a:t>
            </a:r>
          </a:p>
        </p:txBody>
      </p:sp>
    </p:spTree>
    <p:extLst>
      <p:ext uri="{BB962C8B-B14F-4D97-AF65-F5344CB8AC3E}">
        <p14:creationId xmlns:p14="http://schemas.microsoft.com/office/powerpoint/2010/main" val="45918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4D1CC2CE-BB9C-4118-AF85-3487DBFF130D}"/>
              </a:ext>
            </a:extLst>
          </p:cNvPr>
          <p:cNvSpPr/>
          <p:nvPr/>
        </p:nvSpPr>
        <p:spPr>
          <a:xfrm rot="16200000">
            <a:off x="5459875" y="2353366"/>
            <a:ext cx="2917345" cy="221910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EC9550-7ECF-43C9-D4D9-055862B73FDF}"/>
              </a:ext>
            </a:extLst>
          </p:cNvPr>
          <p:cNvGrpSpPr/>
          <p:nvPr/>
        </p:nvGrpSpPr>
        <p:grpSpPr>
          <a:xfrm>
            <a:off x="1400421" y="362305"/>
            <a:ext cx="10334062" cy="5993867"/>
            <a:chOff x="1400421" y="362305"/>
            <a:chExt cx="10334062" cy="59938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47F7C82-7ACD-3AF5-A021-E370E66B217C}"/>
                </a:ext>
              </a:extLst>
            </p:cNvPr>
            <p:cNvGrpSpPr/>
            <p:nvPr/>
          </p:nvGrpSpPr>
          <p:grpSpPr>
            <a:xfrm>
              <a:off x="3076821" y="1574880"/>
              <a:ext cx="1272746" cy="667265"/>
              <a:chOff x="7451124" y="1272746"/>
              <a:chExt cx="1272746" cy="667265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1EA75FF-0555-866E-88FE-CF4EE31CE6F2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45A1AC-25B7-E110-2294-772C36CD43F7}"/>
                  </a:ext>
                </a:extLst>
              </p:cNvPr>
              <p:cNvSpPr txBox="1"/>
              <p:nvPr/>
            </p:nvSpPr>
            <p:spPr>
              <a:xfrm>
                <a:off x="7646512" y="1421712"/>
                <a:ext cx="881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Value B</a:t>
                </a:r>
                <a:endParaRPr lang="en-DE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D43A67D-7C9C-7138-2567-69ACCF9F260D}"/>
                </a:ext>
              </a:extLst>
            </p:cNvPr>
            <p:cNvGrpSpPr/>
            <p:nvPr/>
          </p:nvGrpSpPr>
          <p:grpSpPr>
            <a:xfrm>
              <a:off x="1400421" y="1556229"/>
              <a:ext cx="1272746" cy="667265"/>
              <a:chOff x="7451124" y="1272746"/>
              <a:chExt cx="1272746" cy="667265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E805AE1-659C-5F7C-BCDB-00042FD1DE83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657E2A-93E3-D215-3B70-D2E2D06B5309}"/>
                  </a:ext>
                </a:extLst>
              </p:cNvPr>
              <p:cNvSpPr txBox="1"/>
              <p:nvPr/>
            </p:nvSpPr>
            <p:spPr>
              <a:xfrm>
                <a:off x="7642504" y="1421712"/>
                <a:ext cx="889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Value A</a:t>
                </a:r>
                <a:endParaRPr lang="en-DE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D60C33A-CBBB-9281-0752-5B1CD8A80E89}"/>
                </a:ext>
              </a:extLst>
            </p:cNvPr>
            <p:cNvGrpSpPr/>
            <p:nvPr/>
          </p:nvGrpSpPr>
          <p:grpSpPr>
            <a:xfrm>
              <a:off x="2173307" y="3095367"/>
              <a:ext cx="1272746" cy="667265"/>
              <a:chOff x="7451124" y="1272746"/>
              <a:chExt cx="1272746" cy="667265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2A506EC-E979-0C17-F0FD-0BA4F668C5C2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8E1C38-0A91-4D75-D01D-0C86DEA281CD}"/>
                  </a:ext>
                </a:extLst>
              </p:cNvPr>
              <p:cNvSpPr txBox="1"/>
              <p:nvPr/>
            </p:nvSpPr>
            <p:spPr>
              <a:xfrm>
                <a:off x="7481948" y="1421712"/>
                <a:ext cx="1211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Operator C</a:t>
                </a:r>
                <a:endParaRPr lang="en-DE" dirty="0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3A211E-FB01-9749-0252-56A9DD5952C6}"/>
                </a:ext>
              </a:extLst>
            </p:cNvPr>
            <p:cNvCxnSpPr>
              <a:stCxn id="12" idx="0"/>
              <a:endCxn id="9" idx="2"/>
            </p:cNvCxnSpPr>
            <p:nvPr/>
          </p:nvCxnSpPr>
          <p:spPr>
            <a:xfrm flipH="1" flipV="1">
              <a:off x="2036794" y="2223494"/>
              <a:ext cx="772886" cy="871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EF851D6-1B0D-1119-6CE9-DCDF1D0BB1D9}"/>
                </a:ext>
              </a:extLst>
            </p:cNvPr>
            <p:cNvCxnSpPr>
              <a:cxnSpLocks/>
              <a:stCxn id="12" idx="0"/>
              <a:endCxn id="6" idx="2"/>
            </p:cNvCxnSpPr>
            <p:nvPr/>
          </p:nvCxnSpPr>
          <p:spPr>
            <a:xfrm flipV="1">
              <a:off x="2809680" y="2242145"/>
              <a:ext cx="903514" cy="853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429C28C-E55D-100F-EA77-2815F7F788A7}"/>
                </a:ext>
              </a:extLst>
            </p:cNvPr>
            <p:cNvGrpSpPr/>
            <p:nvPr/>
          </p:nvGrpSpPr>
          <p:grpSpPr>
            <a:xfrm>
              <a:off x="4157388" y="3095366"/>
              <a:ext cx="1272746" cy="667265"/>
              <a:chOff x="7451124" y="1272746"/>
              <a:chExt cx="1272746" cy="667265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1A62BA26-9966-59FE-AAB5-D93280C8AC89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289448-3E0F-019F-F801-FDB71EE2DD3D}"/>
                  </a:ext>
                </a:extLst>
              </p:cNvPr>
              <p:cNvSpPr txBox="1"/>
              <p:nvPr/>
            </p:nvSpPr>
            <p:spPr>
              <a:xfrm>
                <a:off x="7494132" y="1421712"/>
                <a:ext cx="1186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Expression</a:t>
                </a:r>
                <a:endParaRPr lang="en-DE" dirty="0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17F52E2-2A88-9B93-06E3-4CBD9AAC9AAA}"/>
                </a:ext>
              </a:extLst>
            </p:cNvPr>
            <p:cNvCxnSpPr>
              <a:cxnSpLocks/>
              <a:stCxn id="12" idx="3"/>
              <a:endCxn id="20" idx="1"/>
            </p:cNvCxnSpPr>
            <p:nvPr/>
          </p:nvCxnSpPr>
          <p:spPr>
            <a:xfrm flipV="1">
              <a:off x="3446053" y="3428999"/>
              <a:ext cx="711335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739C6F-B7C2-0D8B-072D-91BF4FAB5834}"/>
                </a:ext>
              </a:extLst>
            </p:cNvPr>
            <p:cNvGrpSpPr/>
            <p:nvPr/>
          </p:nvGrpSpPr>
          <p:grpSpPr>
            <a:xfrm>
              <a:off x="1536934" y="4646795"/>
              <a:ext cx="1272746" cy="667265"/>
              <a:chOff x="7451124" y="1272746"/>
              <a:chExt cx="1272746" cy="667265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FCD76897-F6B4-6CB6-1ABB-7F72100264CF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E285192-0EFA-C6A2-21D4-D4731535CA83}"/>
                  </a:ext>
                </a:extLst>
              </p:cNvPr>
              <p:cNvSpPr txBox="1"/>
              <p:nvPr/>
            </p:nvSpPr>
            <p:spPr>
              <a:xfrm>
                <a:off x="7545524" y="1421712"/>
                <a:ext cx="1083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Value C-A</a:t>
                </a:r>
                <a:endParaRPr lang="en-DE" dirty="0"/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7D4653E-04E2-DB28-89E1-A45259E59AEA}"/>
                </a:ext>
              </a:extLst>
            </p:cNvPr>
            <p:cNvCxnSpPr>
              <a:stCxn id="25" idx="0"/>
              <a:endCxn id="12" idx="2"/>
            </p:cNvCxnSpPr>
            <p:nvPr/>
          </p:nvCxnSpPr>
          <p:spPr>
            <a:xfrm flipV="1">
              <a:off x="2173307" y="3762632"/>
              <a:ext cx="636373" cy="884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1B6A2AA-31B8-517F-BD0C-DA717DC45CE8}"/>
                </a:ext>
              </a:extLst>
            </p:cNvPr>
            <p:cNvGrpSpPr/>
            <p:nvPr/>
          </p:nvGrpSpPr>
          <p:grpSpPr>
            <a:xfrm>
              <a:off x="3186851" y="4646795"/>
              <a:ext cx="1272746" cy="667265"/>
              <a:chOff x="7451124" y="1272746"/>
              <a:chExt cx="1272746" cy="667265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AC21D16B-6329-7CE6-A2CD-3C7C7C96F0B0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1D95575-A037-3F47-D79C-CD98F63FD7C7}"/>
                  </a:ext>
                </a:extLst>
              </p:cNvPr>
              <p:cNvSpPr txBox="1"/>
              <p:nvPr/>
            </p:nvSpPr>
            <p:spPr>
              <a:xfrm>
                <a:off x="7525487" y="1421712"/>
                <a:ext cx="1124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Value C-…</a:t>
                </a:r>
                <a:endParaRPr lang="en-DE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5083FF9-3F78-B56F-7B5E-36CD43FAB4AB}"/>
                </a:ext>
              </a:extLst>
            </p:cNvPr>
            <p:cNvSpPr/>
            <p:nvPr/>
          </p:nvSpPr>
          <p:spPr>
            <a:xfrm>
              <a:off x="3185361" y="4593914"/>
              <a:ext cx="2454501" cy="943862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512C139-508F-772B-7DAD-80DEC0D1FF1E}"/>
                </a:ext>
              </a:extLst>
            </p:cNvPr>
            <p:cNvGrpSpPr/>
            <p:nvPr/>
          </p:nvGrpSpPr>
          <p:grpSpPr>
            <a:xfrm>
              <a:off x="5763799" y="362305"/>
              <a:ext cx="1336431" cy="715108"/>
              <a:chOff x="2872154" y="1817077"/>
              <a:chExt cx="1336431" cy="715108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7D0EB46-E15A-4DEA-00A1-F4D8DECC8055}"/>
                  </a:ext>
                </a:extLst>
              </p:cNvPr>
              <p:cNvSpPr/>
              <p:nvPr/>
            </p:nvSpPr>
            <p:spPr>
              <a:xfrm>
                <a:off x="2872154" y="1817077"/>
                <a:ext cx="1336431" cy="715108"/>
              </a:xfrm>
              <a:prstGeom prst="ellipse">
                <a:avLst/>
              </a:prstGeom>
              <a:solidFill>
                <a:schemeClr val="accent4"/>
              </a:solidFill>
              <a:ln w="25400">
                <a:solidFill>
                  <a:schemeClr val="accent4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7A68E8-F0D8-D2F3-7BAA-BF334ED72E21}"/>
                  </a:ext>
                </a:extLst>
              </p:cNvPr>
              <p:cNvSpPr txBox="1"/>
              <p:nvPr/>
            </p:nvSpPr>
            <p:spPr>
              <a:xfrm>
                <a:off x="2878876" y="1851466"/>
                <a:ext cx="13229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Propagate A</a:t>
                </a:r>
              </a:p>
              <a:p>
                <a:pPr algn="ctr"/>
                <a:r>
                  <a:rPr lang="en-US" dirty="0"/>
                  <a:t>Phase</a:t>
                </a:r>
                <a:endParaRPr lang="en-DE" dirty="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795AC68-E964-6620-70B8-1C2BC5BB1FDD}"/>
                </a:ext>
              </a:extLst>
            </p:cNvPr>
            <p:cNvGrpSpPr/>
            <p:nvPr/>
          </p:nvGrpSpPr>
          <p:grpSpPr>
            <a:xfrm>
              <a:off x="7244814" y="1238157"/>
              <a:ext cx="1336431" cy="715108"/>
              <a:chOff x="2872154" y="1817077"/>
              <a:chExt cx="1336431" cy="715108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1FA1287-CD8A-B39A-CE1A-2FFAC9712701}"/>
                  </a:ext>
                </a:extLst>
              </p:cNvPr>
              <p:cNvSpPr/>
              <p:nvPr/>
            </p:nvSpPr>
            <p:spPr>
              <a:xfrm>
                <a:off x="2872154" y="1817077"/>
                <a:ext cx="1336431" cy="715108"/>
              </a:xfrm>
              <a:prstGeom prst="ellipse">
                <a:avLst/>
              </a:prstGeom>
              <a:solidFill>
                <a:schemeClr val="accent4"/>
              </a:solidFill>
              <a:ln w="25400">
                <a:solidFill>
                  <a:schemeClr val="accent4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061EFE-41B5-6765-3503-C444DE92969C}"/>
                  </a:ext>
                </a:extLst>
              </p:cNvPr>
              <p:cNvSpPr txBox="1"/>
              <p:nvPr/>
            </p:nvSpPr>
            <p:spPr>
              <a:xfrm>
                <a:off x="2882883" y="1851466"/>
                <a:ext cx="13149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Propagate B</a:t>
                </a:r>
              </a:p>
              <a:p>
                <a:pPr algn="ctr"/>
                <a:r>
                  <a:rPr lang="en-US" dirty="0"/>
                  <a:t>Phase</a:t>
                </a:r>
                <a:endParaRPr lang="en-DE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56F73FF-CFAC-B715-AAF4-10327F3009D6}"/>
                </a:ext>
              </a:extLst>
            </p:cNvPr>
            <p:cNvGrpSpPr/>
            <p:nvPr/>
          </p:nvGrpSpPr>
          <p:grpSpPr>
            <a:xfrm>
              <a:off x="6242692" y="2301876"/>
              <a:ext cx="1336431" cy="715108"/>
              <a:chOff x="2872154" y="1817077"/>
              <a:chExt cx="1336431" cy="71510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8B25034-27BB-E627-FAEE-0482C015D80E}"/>
                  </a:ext>
                </a:extLst>
              </p:cNvPr>
              <p:cNvSpPr/>
              <p:nvPr/>
            </p:nvSpPr>
            <p:spPr>
              <a:xfrm>
                <a:off x="2872154" y="1817077"/>
                <a:ext cx="1336431" cy="715108"/>
              </a:xfrm>
              <a:prstGeom prst="ellipse">
                <a:avLst/>
              </a:prstGeom>
              <a:solidFill>
                <a:schemeClr val="accent4"/>
              </a:solidFill>
              <a:ln w="25400">
                <a:solidFill>
                  <a:schemeClr val="accent4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112BFE1-6D73-86D9-2E3D-9889817F00C8}"/>
                  </a:ext>
                </a:extLst>
              </p:cNvPr>
              <p:cNvSpPr txBox="1"/>
              <p:nvPr/>
            </p:nvSpPr>
            <p:spPr>
              <a:xfrm>
                <a:off x="3035522" y="1851466"/>
                <a:ext cx="10097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Gather C</a:t>
                </a:r>
              </a:p>
              <a:p>
                <a:pPr algn="ctr"/>
                <a:r>
                  <a:rPr lang="en-US" dirty="0"/>
                  <a:t>Phase</a:t>
                </a:r>
                <a:endParaRPr lang="en-DE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0687CD3-706D-6219-1AC8-F5EFEC93133B}"/>
                </a:ext>
              </a:extLst>
            </p:cNvPr>
            <p:cNvGrpSpPr/>
            <p:nvPr/>
          </p:nvGrpSpPr>
          <p:grpSpPr>
            <a:xfrm>
              <a:off x="6406060" y="3925052"/>
              <a:ext cx="1336431" cy="715108"/>
              <a:chOff x="2872154" y="1817077"/>
              <a:chExt cx="1336431" cy="71510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B8AD52B-ADF8-3526-0F41-E7B0FCD301B8}"/>
                  </a:ext>
                </a:extLst>
              </p:cNvPr>
              <p:cNvSpPr/>
              <p:nvPr/>
            </p:nvSpPr>
            <p:spPr>
              <a:xfrm>
                <a:off x="2872154" y="1817077"/>
                <a:ext cx="1336431" cy="715108"/>
              </a:xfrm>
              <a:prstGeom prst="ellipse">
                <a:avLst/>
              </a:prstGeom>
              <a:solidFill>
                <a:schemeClr val="accent4"/>
              </a:solidFill>
              <a:ln w="25400">
                <a:solidFill>
                  <a:schemeClr val="accent4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35BC99-B33E-6F0E-CA0F-CF47CCFFD337}"/>
                  </a:ext>
                </a:extLst>
              </p:cNvPr>
              <p:cNvSpPr txBox="1"/>
              <p:nvPr/>
            </p:nvSpPr>
            <p:spPr>
              <a:xfrm>
                <a:off x="3029657" y="1851466"/>
                <a:ext cx="10214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Expose C</a:t>
                </a:r>
              </a:p>
              <a:p>
                <a:pPr algn="ctr"/>
                <a:r>
                  <a:rPr lang="en-US" dirty="0"/>
                  <a:t>Phase</a:t>
                </a:r>
                <a:endParaRPr lang="en-DE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725638B-C4D8-762E-44AF-056CE120755A}"/>
                </a:ext>
              </a:extLst>
            </p:cNvPr>
            <p:cNvGrpSpPr/>
            <p:nvPr/>
          </p:nvGrpSpPr>
          <p:grpSpPr>
            <a:xfrm>
              <a:off x="7824493" y="3058723"/>
              <a:ext cx="1336431" cy="715108"/>
              <a:chOff x="2872154" y="1817077"/>
              <a:chExt cx="1336431" cy="715108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FF7AFCC-1788-FCE4-6C81-38005E12E97C}"/>
                  </a:ext>
                </a:extLst>
              </p:cNvPr>
              <p:cNvSpPr/>
              <p:nvPr/>
            </p:nvSpPr>
            <p:spPr>
              <a:xfrm>
                <a:off x="2872154" y="1817077"/>
                <a:ext cx="1336431" cy="715108"/>
              </a:xfrm>
              <a:prstGeom prst="ellipse">
                <a:avLst/>
              </a:prstGeom>
              <a:solidFill>
                <a:schemeClr val="accent4"/>
              </a:solidFill>
              <a:ln w="25400">
                <a:solidFill>
                  <a:schemeClr val="accent4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F0F370E-013A-5610-381D-DAAC4DA50AF7}"/>
                  </a:ext>
                </a:extLst>
              </p:cNvPr>
              <p:cNvSpPr txBox="1"/>
              <p:nvPr/>
            </p:nvSpPr>
            <p:spPr>
              <a:xfrm>
                <a:off x="3019140" y="1851466"/>
                <a:ext cx="10424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Calculate</a:t>
                </a:r>
              </a:p>
              <a:p>
                <a:pPr algn="ctr"/>
                <a:r>
                  <a:rPr lang="en-US" dirty="0"/>
                  <a:t>Phase</a:t>
                </a:r>
                <a:endParaRPr lang="en-DE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4E9FEE6-3AF8-4700-6EDC-DC81BFDAE2ED}"/>
                </a:ext>
              </a:extLst>
            </p:cNvPr>
            <p:cNvGrpSpPr/>
            <p:nvPr/>
          </p:nvGrpSpPr>
          <p:grpSpPr>
            <a:xfrm>
              <a:off x="6425296" y="5227900"/>
              <a:ext cx="1336431" cy="715108"/>
              <a:chOff x="2872154" y="1817077"/>
              <a:chExt cx="1336431" cy="715108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7FFB8C4-D160-1F6C-D89D-554BA8AD0273}"/>
                  </a:ext>
                </a:extLst>
              </p:cNvPr>
              <p:cNvSpPr/>
              <p:nvPr/>
            </p:nvSpPr>
            <p:spPr>
              <a:xfrm>
                <a:off x="2872154" y="1817077"/>
                <a:ext cx="1336431" cy="715108"/>
              </a:xfrm>
              <a:prstGeom prst="ellipse">
                <a:avLst/>
              </a:prstGeom>
              <a:solidFill>
                <a:schemeClr val="accent4"/>
              </a:solidFill>
              <a:ln w="25400">
                <a:solidFill>
                  <a:schemeClr val="accent4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EDF01A5-DCE5-4C61-386A-7DD0727DA962}"/>
                  </a:ext>
                </a:extLst>
              </p:cNvPr>
              <p:cNvSpPr txBox="1"/>
              <p:nvPr/>
            </p:nvSpPr>
            <p:spPr>
              <a:xfrm>
                <a:off x="2971850" y="1851466"/>
                <a:ext cx="11370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Propagate</a:t>
                </a:r>
              </a:p>
              <a:p>
                <a:pPr algn="ctr"/>
                <a:r>
                  <a:rPr lang="en-US" dirty="0"/>
                  <a:t>Phase</a:t>
                </a:r>
                <a:endParaRPr lang="en-DE" dirty="0"/>
              </a:p>
            </p:txBody>
          </p: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D063BA3-4842-39B1-9A6A-E24475A45BB5}"/>
                </a:ext>
              </a:extLst>
            </p:cNvPr>
            <p:cNvCxnSpPr>
              <a:cxnSpLocks/>
              <a:stCxn id="44" idx="0"/>
              <a:endCxn id="38" idx="4"/>
            </p:cNvCxnSpPr>
            <p:nvPr/>
          </p:nvCxnSpPr>
          <p:spPr>
            <a:xfrm flipH="1" flipV="1">
              <a:off x="6432015" y="1077413"/>
              <a:ext cx="478893" cy="1224463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3A8CB97-9E8C-A231-D61C-EF69C6E6B3F2}"/>
                </a:ext>
              </a:extLst>
            </p:cNvPr>
            <p:cNvCxnSpPr>
              <a:cxnSpLocks/>
              <a:stCxn id="44" idx="0"/>
              <a:endCxn id="41" idx="4"/>
            </p:cNvCxnSpPr>
            <p:nvPr/>
          </p:nvCxnSpPr>
          <p:spPr>
            <a:xfrm flipV="1">
              <a:off x="6910908" y="1953265"/>
              <a:ext cx="1002122" cy="348611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6CF4756-9AE6-F5AF-4427-F5389EFF0001}"/>
                </a:ext>
              </a:extLst>
            </p:cNvPr>
            <p:cNvCxnSpPr>
              <a:cxnSpLocks/>
              <a:stCxn id="48" idx="0"/>
              <a:endCxn id="45" idx="2"/>
            </p:cNvCxnSpPr>
            <p:nvPr/>
          </p:nvCxnSpPr>
          <p:spPr>
            <a:xfrm flipH="1" flipV="1">
              <a:off x="6910910" y="2982596"/>
              <a:ext cx="163370" cy="976845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62C7402-31F1-E5FB-57E7-EBD0DF649A41}"/>
                </a:ext>
              </a:extLst>
            </p:cNvPr>
            <p:cNvCxnSpPr>
              <a:cxnSpLocks/>
              <a:stCxn id="47" idx="7"/>
              <a:endCxn id="50" idx="4"/>
            </p:cNvCxnSpPr>
            <p:nvPr/>
          </p:nvCxnSpPr>
          <p:spPr>
            <a:xfrm flipV="1">
              <a:off x="7546775" y="3773831"/>
              <a:ext cx="945934" cy="255946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06073A7-B6D1-F349-2E10-C8621F0FA687}"/>
                </a:ext>
              </a:extLst>
            </p:cNvPr>
            <p:cNvCxnSpPr>
              <a:cxnSpLocks/>
              <a:stCxn id="50" idx="1"/>
              <a:endCxn id="44" idx="5"/>
            </p:cNvCxnSpPr>
            <p:nvPr/>
          </p:nvCxnSpPr>
          <p:spPr>
            <a:xfrm flipH="1" flipV="1">
              <a:off x="7383407" y="2912259"/>
              <a:ext cx="636802" cy="251189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0540D44-37D3-C398-FE4E-A54ABB1EF9CD}"/>
                </a:ext>
              </a:extLst>
            </p:cNvPr>
            <p:cNvCxnSpPr>
              <a:cxnSpLocks/>
              <a:stCxn id="53" idx="0"/>
              <a:endCxn id="47" idx="4"/>
            </p:cNvCxnSpPr>
            <p:nvPr/>
          </p:nvCxnSpPr>
          <p:spPr>
            <a:xfrm flipH="1" flipV="1">
              <a:off x="7074276" y="4640160"/>
              <a:ext cx="19236" cy="58774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BB31B54-216D-4306-2E1E-C745034F7D54}"/>
                </a:ext>
              </a:extLst>
            </p:cNvPr>
            <p:cNvCxnSpPr/>
            <p:nvPr/>
          </p:nvCxnSpPr>
          <p:spPr>
            <a:xfrm>
              <a:off x="7244814" y="3072052"/>
              <a:ext cx="576730" cy="2528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C7664F2-EFF6-004F-1D57-B0C0D277F1C1}"/>
                </a:ext>
              </a:extLst>
            </p:cNvPr>
            <p:cNvSpPr txBox="1"/>
            <p:nvPr/>
          </p:nvSpPr>
          <p:spPr>
            <a:xfrm>
              <a:off x="7000833" y="3024334"/>
              <a:ext cx="1024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manages</a:t>
              </a:r>
              <a:endParaRPr lang="en-DE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A9B0CFC-F917-6A92-CB20-A376CE064842}"/>
                </a:ext>
              </a:extLst>
            </p:cNvPr>
            <p:cNvSpPr txBox="1"/>
            <p:nvPr/>
          </p:nvSpPr>
          <p:spPr>
            <a:xfrm>
              <a:off x="7309384" y="4696513"/>
              <a:ext cx="1024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manages</a:t>
              </a:r>
              <a:endParaRPr lang="en-DE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446E501-D9E1-E033-8771-783103EE7524}"/>
                </a:ext>
              </a:extLst>
            </p:cNvPr>
            <p:cNvCxnSpPr>
              <a:cxnSpLocks/>
            </p:cNvCxnSpPr>
            <p:nvPr/>
          </p:nvCxnSpPr>
          <p:spPr>
            <a:xfrm>
              <a:off x="7347619" y="4714976"/>
              <a:ext cx="0" cy="403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EC62210-8ADF-4875-D0D5-FD55D2E4871C}"/>
                </a:ext>
              </a:extLst>
            </p:cNvPr>
            <p:cNvGrpSpPr/>
            <p:nvPr/>
          </p:nvGrpSpPr>
          <p:grpSpPr>
            <a:xfrm>
              <a:off x="10417988" y="5275743"/>
              <a:ext cx="1272746" cy="667265"/>
              <a:chOff x="7451124" y="1272746"/>
              <a:chExt cx="1272746" cy="667265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809945FA-33DC-E5A2-BEF4-2C1DB842BAF9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7E75C31-9AA2-9D31-280C-512CA982A627}"/>
                  </a:ext>
                </a:extLst>
              </p:cNvPr>
              <p:cNvSpPr txBox="1"/>
              <p:nvPr/>
            </p:nvSpPr>
            <p:spPr>
              <a:xfrm>
                <a:off x="7496342" y="1292916"/>
                <a:ext cx="11823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ValueState</a:t>
                </a:r>
                <a:endParaRPr lang="en-US" dirty="0"/>
              </a:p>
              <a:p>
                <a:pPr algn="ctr"/>
                <a:r>
                  <a:rPr lang="en-US" dirty="0"/>
                  <a:t>C-A</a:t>
                </a:r>
                <a:endParaRPr lang="en-DE" dirty="0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7D3A01E-F6CF-8F43-4011-74FD201A6EF2}"/>
                </a:ext>
              </a:extLst>
            </p:cNvPr>
            <p:cNvGrpSpPr/>
            <p:nvPr/>
          </p:nvGrpSpPr>
          <p:grpSpPr>
            <a:xfrm>
              <a:off x="10374239" y="1460305"/>
              <a:ext cx="1360244" cy="667265"/>
              <a:chOff x="7407378" y="1272746"/>
              <a:chExt cx="1360244" cy="667265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043C8109-F4AD-0D99-582F-CF916A1777D3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380E23C-2006-1F5B-7E6F-771849B706C9}"/>
                  </a:ext>
                </a:extLst>
              </p:cNvPr>
              <p:cNvSpPr txBox="1"/>
              <p:nvPr/>
            </p:nvSpPr>
            <p:spPr>
              <a:xfrm>
                <a:off x="7407378" y="1421712"/>
                <a:ext cx="1360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ValueState</a:t>
                </a:r>
                <a:r>
                  <a:rPr lang="en-US" dirty="0"/>
                  <a:t> B</a:t>
                </a:r>
                <a:endParaRPr lang="en-DE" dirty="0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050467A8-AB9F-9489-19D5-9B90D873FF3D}"/>
                </a:ext>
              </a:extLst>
            </p:cNvPr>
            <p:cNvGrpSpPr/>
            <p:nvPr/>
          </p:nvGrpSpPr>
          <p:grpSpPr>
            <a:xfrm>
              <a:off x="10417988" y="2698329"/>
              <a:ext cx="1272746" cy="667265"/>
              <a:chOff x="7451124" y="1272746"/>
              <a:chExt cx="1272746" cy="667265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98B67A1-C5D0-1E6F-61C2-7AD57DDEFF9B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2BA24D1-2828-FA03-ECF6-9DAA4BB2D3E3}"/>
                  </a:ext>
                </a:extLst>
              </p:cNvPr>
              <p:cNvSpPr txBox="1"/>
              <p:nvPr/>
            </p:nvSpPr>
            <p:spPr>
              <a:xfrm>
                <a:off x="7570113" y="1280412"/>
                <a:ext cx="10347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Operator</a:t>
                </a:r>
              </a:p>
              <a:p>
                <a:pPr algn="ctr"/>
                <a:r>
                  <a:rPr lang="en-US" dirty="0"/>
                  <a:t>State C</a:t>
                </a:r>
                <a:endParaRPr lang="en-DE" dirty="0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1946E78-C5CF-9263-32E7-FD61AF9F8ADB}"/>
                </a:ext>
              </a:extLst>
            </p:cNvPr>
            <p:cNvGrpSpPr/>
            <p:nvPr/>
          </p:nvGrpSpPr>
          <p:grpSpPr>
            <a:xfrm>
              <a:off x="10417988" y="3812730"/>
              <a:ext cx="1272746" cy="667265"/>
              <a:chOff x="7451124" y="1272746"/>
              <a:chExt cx="1272746" cy="667265"/>
            </a:xfrm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373DAC56-125D-F7C5-3A85-979F387D2574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3929BE2-601F-37A6-1693-A4D33E169682}"/>
                  </a:ext>
                </a:extLst>
              </p:cNvPr>
              <p:cNvSpPr txBox="1"/>
              <p:nvPr/>
            </p:nvSpPr>
            <p:spPr>
              <a:xfrm>
                <a:off x="7494132" y="1283212"/>
                <a:ext cx="11867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Expression</a:t>
                </a:r>
              </a:p>
              <a:p>
                <a:pPr algn="ctr"/>
                <a:r>
                  <a:rPr lang="en-US" dirty="0"/>
                  <a:t>State C</a:t>
                </a:r>
                <a:endParaRPr lang="en-DE" dirty="0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0513AED-B24C-4784-5AA9-CB23041E2EDA}"/>
                </a:ext>
              </a:extLst>
            </p:cNvPr>
            <p:cNvCxnSpPr>
              <a:cxnSpLocks/>
              <a:stCxn id="42" idx="3"/>
              <a:endCxn id="87" idx="1"/>
            </p:cNvCxnSpPr>
            <p:nvPr/>
          </p:nvCxnSpPr>
          <p:spPr>
            <a:xfrm>
              <a:off x="8570518" y="1595712"/>
              <a:ext cx="1803721" cy="198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5A73214-E78B-FFC0-2940-B6D91B62825B}"/>
                </a:ext>
              </a:extLst>
            </p:cNvPr>
            <p:cNvGrpSpPr/>
            <p:nvPr/>
          </p:nvGrpSpPr>
          <p:grpSpPr>
            <a:xfrm>
              <a:off x="10396681" y="371247"/>
              <a:ext cx="1315360" cy="667265"/>
              <a:chOff x="7429820" y="1272746"/>
              <a:chExt cx="1315360" cy="667265"/>
            </a:xfrm>
          </p:grpSpPr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040251A5-5A83-9C44-E567-7F9D3CFB2B1C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8E28383-E252-5160-3F42-DDD6AF585542}"/>
                  </a:ext>
                </a:extLst>
              </p:cNvPr>
              <p:cNvSpPr txBox="1"/>
              <p:nvPr/>
            </p:nvSpPr>
            <p:spPr>
              <a:xfrm>
                <a:off x="7429820" y="1421712"/>
                <a:ext cx="1315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ValueStateA</a:t>
                </a:r>
                <a:endParaRPr lang="en-DE" dirty="0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F220C95-2BFC-5571-0872-61177D541959}"/>
                </a:ext>
              </a:extLst>
            </p:cNvPr>
            <p:cNvCxnSpPr>
              <a:cxnSpLocks/>
              <a:stCxn id="39" idx="3"/>
              <a:endCxn id="98" idx="1"/>
            </p:cNvCxnSpPr>
            <p:nvPr/>
          </p:nvCxnSpPr>
          <p:spPr>
            <a:xfrm flipV="1">
              <a:off x="7093512" y="704880"/>
              <a:ext cx="3324473" cy="14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5ADE9729-6ABD-B247-B0C5-18359C82D4D2}"/>
                </a:ext>
              </a:extLst>
            </p:cNvPr>
            <p:cNvCxnSpPr>
              <a:cxnSpLocks/>
              <a:stCxn id="44" idx="6"/>
              <a:endCxn id="89" idx="1"/>
            </p:cNvCxnSpPr>
            <p:nvPr/>
          </p:nvCxnSpPr>
          <p:spPr>
            <a:xfrm>
              <a:off x="7579123" y="2659430"/>
              <a:ext cx="2838865" cy="372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B3FB540-03E3-A519-F32C-BCD6BEBB8B28}"/>
                </a:ext>
              </a:extLst>
            </p:cNvPr>
            <p:cNvCxnSpPr>
              <a:cxnSpLocks/>
              <a:stCxn id="48" idx="3"/>
              <a:endCxn id="89" idx="1"/>
            </p:cNvCxnSpPr>
            <p:nvPr/>
          </p:nvCxnSpPr>
          <p:spPr>
            <a:xfrm flipV="1">
              <a:off x="7584997" y="3031962"/>
              <a:ext cx="2832991" cy="1250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6F94295-F72A-6748-9CF1-E6FB92521121}"/>
                </a:ext>
              </a:extLst>
            </p:cNvPr>
            <p:cNvCxnSpPr>
              <a:cxnSpLocks/>
              <a:stCxn id="50" idx="6"/>
              <a:endCxn id="93" idx="1"/>
            </p:cNvCxnSpPr>
            <p:nvPr/>
          </p:nvCxnSpPr>
          <p:spPr>
            <a:xfrm>
              <a:off x="9160924" y="3416277"/>
              <a:ext cx="1300072" cy="7300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8A9893B-1F64-B1D2-BC56-6A189B36A258}"/>
                </a:ext>
              </a:extLst>
            </p:cNvPr>
            <p:cNvCxnSpPr>
              <a:cxnSpLocks/>
              <a:stCxn id="53" idx="6"/>
              <a:endCxn id="84" idx="1"/>
            </p:cNvCxnSpPr>
            <p:nvPr/>
          </p:nvCxnSpPr>
          <p:spPr>
            <a:xfrm>
              <a:off x="7761727" y="5585454"/>
              <a:ext cx="2701479" cy="33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8DC7841-77F9-0563-6D91-BBF9B61E46E6}"/>
                </a:ext>
              </a:extLst>
            </p:cNvPr>
            <p:cNvCxnSpPr>
              <a:cxnSpLocks/>
              <a:stCxn id="30" idx="0"/>
              <a:endCxn id="12" idx="2"/>
            </p:cNvCxnSpPr>
            <p:nvPr/>
          </p:nvCxnSpPr>
          <p:spPr>
            <a:xfrm flipH="1" flipV="1">
              <a:off x="2809680" y="3762632"/>
              <a:ext cx="1013544" cy="884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Arrow: Up-Down 115">
              <a:extLst>
                <a:ext uri="{FF2B5EF4-FFF2-40B4-BE49-F238E27FC236}">
                  <a16:creationId xmlns:a16="http://schemas.microsoft.com/office/drawing/2014/main" id="{150ED722-A4D5-0043-45F6-82DA35CEF2DE}"/>
                </a:ext>
              </a:extLst>
            </p:cNvPr>
            <p:cNvSpPr/>
            <p:nvPr/>
          </p:nvSpPr>
          <p:spPr>
            <a:xfrm>
              <a:off x="4757450" y="3823196"/>
              <a:ext cx="351127" cy="1762258"/>
            </a:xfrm>
            <a:prstGeom prst="upDownArrow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661C5B6-439F-E339-035E-D794BEFAC3BB}"/>
                </a:ext>
              </a:extLst>
            </p:cNvPr>
            <p:cNvSpPr txBox="1"/>
            <p:nvPr/>
          </p:nvSpPr>
          <p:spPr>
            <a:xfrm>
              <a:off x="4336718" y="5709841"/>
              <a:ext cx="11867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Expression</a:t>
              </a:r>
            </a:p>
            <a:p>
              <a:pPr algn="ctr"/>
              <a:r>
                <a:rPr lang="en-US" dirty="0"/>
                <a:t>Controller</a:t>
              </a:r>
              <a:endParaRPr lang="en-DE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7945BB-BA0F-CC7F-81C8-E99DDC8A680F}"/>
              </a:ext>
            </a:extLst>
          </p:cNvPr>
          <p:cNvSpPr txBox="1"/>
          <p:nvPr/>
        </p:nvSpPr>
        <p:spPr>
          <a:xfrm>
            <a:off x="227058" y="194336"/>
            <a:ext cx="24738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Demo Application</a:t>
            </a:r>
          </a:p>
          <a:p>
            <a:r>
              <a:rPr lang="en-US" dirty="0"/>
              <a:t>Model Example</a:t>
            </a:r>
          </a:p>
        </p:txBody>
      </p:sp>
    </p:spTree>
    <p:extLst>
      <p:ext uri="{BB962C8B-B14F-4D97-AF65-F5344CB8AC3E}">
        <p14:creationId xmlns:p14="http://schemas.microsoft.com/office/powerpoint/2010/main" val="2310019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92E1-5112-558D-1C9D-A07D7584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2661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B7FD04B-EC73-09BA-0A67-07761357468B}"/>
              </a:ext>
            </a:extLst>
          </p:cNvPr>
          <p:cNvSpPr/>
          <p:nvPr/>
        </p:nvSpPr>
        <p:spPr>
          <a:xfrm>
            <a:off x="5027886" y="1454813"/>
            <a:ext cx="520700" cy="5207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A706AC94-0610-E3CB-015D-6BE2FBF2778F}"/>
              </a:ext>
            </a:extLst>
          </p:cNvPr>
          <p:cNvSpPr/>
          <p:nvPr/>
        </p:nvSpPr>
        <p:spPr>
          <a:xfrm>
            <a:off x="4999848" y="387496"/>
            <a:ext cx="576776" cy="576776"/>
          </a:xfrm>
          <a:prstGeom prst="diamond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5BB29CA4-D5AF-672D-B4AB-4D5689843475}"/>
              </a:ext>
            </a:extLst>
          </p:cNvPr>
          <p:cNvSpPr/>
          <p:nvPr/>
        </p:nvSpPr>
        <p:spPr>
          <a:xfrm>
            <a:off x="4423072" y="3280152"/>
            <a:ext cx="576776" cy="576776"/>
          </a:xfrm>
          <a:prstGeom prst="diamond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9DF0AAE-D7B3-01EF-9C79-265AA45FEC10}"/>
              </a:ext>
            </a:extLst>
          </p:cNvPr>
          <p:cNvSpPr/>
          <p:nvPr/>
        </p:nvSpPr>
        <p:spPr>
          <a:xfrm>
            <a:off x="5576624" y="3280152"/>
            <a:ext cx="576776" cy="576776"/>
          </a:xfrm>
          <a:prstGeom prst="diamond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42DA72-C718-3F1D-7AAE-9B230A2AB6C2}"/>
              </a:ext>
            </a:extLst>
          </p:cNvPr>
          <p:cNvSpPr/>
          <p:nvPr/>
        </p:nvSpPr>
        <p:spPr>
          <a:xfrm>
            <a:off x="3902372" y="4347469"/>
            <a:ext cx="520700" cy="5207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90D7A8-E4EA-90CC-34CA-7108EE045108}"/>
              </a:ext>
            </a:extLst>
          </p:cNvPr>
          <p:cNvSpPr/>
          <p:nvPr/>
        </p:nvSpPr>
        <p:spPr>
          <a:xfrm>
            <a:off x="4999848" y="4347469"/>
            <a:ext cx="520700" cy="5207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32DD9D-D753-D315-3276-93B3359BEBC0}"/>
              </a:ext>
            </a:extLst>
          </p:cNvPr>
          <p:cNvSpPr/>
          <p:nvPr/>
        </p:nvSpPr>
        <p:spPr>
          <a:xfrm>
            <a:off x="6097324" y="4347469"/>
            <a:ext cx="520700" cy="5207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A2D4F7A-C709-881C-9A46-E19DD9349DA6}"/>
              </a:ext>
            </a:extLst>
          </p:cNvPr>
          <p:cNvSpPr/>
          <p:nvPr/>
        </p:nvSpPr>
        <p:spPr>
          <a:xfrm>
            <a:off x="6097324" y="6105768"/>
            <a:ext cx="576776" cy="576776"/>
          </a:xfrm>
          <a:prstGeom prst="diamond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9A0A71-9BE8-47AF-76F4-3A3DACB589DB}"/>
              </a:ext>
            </a:extLst>
          </p:cNvPr>
          <p:cNvCxnSpPr>
            <a:stCxn id="2" idx="0"/>
            <a:endCxn id="3" idx="2"/>
          </p:cNvCxnSpPr>
          <p:nvPr/>
        </p:nvCxnSpPr>
        <p:spPr>
          <a:xfrm flipV="1">
            <a:off x="5288236" y="964272"/>
            <a:ext cx="0" cy="490541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54F1E6-35F6-55BA-3918-51C264906D88}"/>
              </a:ext>
            </a:extLst>
          </p:cNvPr>
          <p:cNvCxnSpPr>
            <a:cxnSpLocks/>
            <a:stCxn id="5" idx="0"/>
            <a:endCxn id="2" idx="4"/>
          </p:cNvCxnSpPr>
          <p:nvPr/>
        </p:nvCxnSpPr>
        <p:spPr>
          <a:xfrm flipV="1">
            <a:off x="4711460" y="1975513"/>
            <a:ext cx="576776" cy="1304639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F1BCE9-39A0-275C-9697-B6325EAABC21}"/>
              </a:ext>
            </a:extLst>
          </p:cNvPr>
          <p:cNvCxnSpPr>
            <a:cxnSpLocks/>
            <a:stCxn id="6" idx="0"/>
            <a:endCxn id="2" idx="4"/>
          </p:cNvCxnSpPr>
          <p:nvPr/>
        </p:nvCxnSpPr>
        <p:spPr>
          <a:xfrm flipH="1" flipV="1">
            <a:off x="5288236" y="1975513"/>
            <a:ext cx="576776" cy="1304639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BB8118-DBB9-3960-34D4-1FB4BD994D27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4162722" y="3856928"/>
            <a:ext cx="548738" cy="490541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12613B-C7D0-93E0-D579-E28226665A6B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4711460" y="3856928"/>
            <a:ext cx="548738" cy="490541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4FC294-A7B7-1C5C-E855-55352DF07EB8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5865012" y="3856928"/>
            <a:ext cx="492662" cy="490541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A8A9F9-29FB-0400-11DD-E80D906BF47B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6357674" y="4868169"/>
            <a:ext cx="28038" cy="1237599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7AE7FE-5F72-D656-48FA-C3EB471485D6}"/>
              </a:ext>
            </a:extLst>
          </p:cNvPr>
          <p:cNvCxnSpPr>
            <a:cxnSpLocks/>
            <a:stCxn id="4" idx="4"/>
            <a:endCxn id="31" idx="0"/>
          </p:cNvCxnSpPr>
          <p:nvPr/>
        </p:nvCxnSpPr>
        <p:spPr>
          <a:xfrm>
            <a:off x="4162722" y="4868169"/>
            <a:ext cx="0" cy="49442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9EFA83-5092-7F57-A37C-7C2FC128AA6C}"/>
              </a:ext>
            </a:extLst>
          </p:cNvPr>
          <p:cNvCxnSpPr>
            <a:cxnSpLocks/>
            <a:stCxn id="7" idx="4"/>
            <a:endCxn id="42" idx="0"/>
          </p:cNvCxnSpPr>
          <p:nvPr/>
        </p:nvCxnSpPr>
        <p:spPr>
          <a:xfrm flipH="1">
            <a:off x="5254790" y="4868169"/>
            <a:ext cx="5408" cy="49054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AE13944-E316-E683-5ED0-AC09E13C038E}"/>
              </a:ext>
            </a:extLst>
          </p:cNvPr>
          <p:cNvSpPr/>
          <p:nvPr/>
        </p:nvSpPr>
        <p:spPr>
          <a:xfrm>
            <a:off x="3975059" y="5362590"/>
            <a:ext cx="375326" cy="248757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8EF83DE-CF89-B989-1B5E-FF4B2F0D0068}"/>
              </a:ext>
            </a:extLst>
          </p:cNvPr>
          <p:cNvSpPr/>
          <p:nvPr/>
        </p:nvSpPr>
        <p:spPr>
          <a:xfrm>
            <a:off x="5067127" y="5358710"/>
            <a:ext cx="375326" cy="256517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E10361A0-4D4A-6DDC-BE9E-DAAF6AC1B750}"/>
              </a:ext>
            </a:extLst>
          </p:cNvPr>
          <p:cNvSpPr/>
          <p:nvPr/>
        </p:nvSpPr>
        <p:spPr>
          <a:xfrm>
            <a:off x="5778074" y="5358710"/>
            <a:ext cx="375326" cy="256517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CC87CC2-6F3C-AA12-1277-0D08132D5DA5}"/>
              </a:ext>
            </a:extLst>
          </p:cNvPr>
          <p:cNvCxnSpPr>
            <a:cxnSpLocks/>
            <a:stCxn id="8" idx="3"/>
            <a:endCxn id="47" idx="0"/>
          </p:cNvCxnSpPr>
          <p:nvPr/>
        </p:nvCxnSpPr>
        <p:spPr>
          <a:xfrm flipH="1">
            <a:off x="5965737" y="4791914"/>
            <a:ext cx="207842" cy="566796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3A96812E-A4B2-5EF6-1B9D-D7590D90263B}"/>
              </a:ext>
            </a:extLst>
          </p:cNvPr>
          <p:cNvSpPr/>
          <p:nvPr/>
        </p:nvSpPr>
        <p:spPr>
          <a:xfrm>
            <a:off x="3935715" y="2932045"/>
            <a:ext cx="375326" cy="323557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496DAA8C-042B-4F7F-B8A2-8B4E78A22EEC}"/>
              </a:ext>
            </a:extLst>
          </p:cNvPr>
          <p:cNvSpPr/>
          <p:nvPr/>
        </p:nvSpPr>
        <p:spPr>
          <a:xfrm>
            <a:off x="4351663" y="2466054"/>
            <a:ext cx="375326" cy="323557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48890A3-3BB6-476B-7B94-4F6BB740FC54}"/>
              </a:ext>
            </a:extLst>
          </p:cNvPr>
          <p:cNvCxnSpPr>
            <a:cxnSpLocks/>
            <a:stCxn id="2" idx="3"/>
            <a:endCxn id="56" idx="0"/>
          </p:cNvCxnSpPr>
          <p:nvPr/>
        </p:nvCxnSpPr>
        <p:spPr>
          <a:xfrm flipH="1">
            <a:off x="4539326" y="1899258"/>
            <a:ext cx="564815" cy="566796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CBD6708-F343-5247-FDEF-21CBE86B729C}"/>
              </a:ext>
            </a:extLst>
          </p:cNvPr>
          <p:cNvCxnSpPr>
            <a:cxnSpLocks/>
            <a:stCxn id="56" idx="3"/>
            <a:endCxn id="52" idx="0"/>
          </p:cNvCxnSpPr>
          <p:nvPr/>
        </p:nvCxnSpPr>
        <p:spPr>
          <a:xfrm flipH="1">
            <a:off x="4123378" y="2789611"/>
            <a:ext cx="415948" cy="142434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ABF9263A-7D66-879D-B247-F98F210C7C4D}"/>
              </a:ext>
            </a:extLst>
          </p:cNvPr>
          <p:cNvSpPr/>
          <p:nvPr/>
        </p:nvSpPr>
        <p:spPr>
          <a:xfrm>
            <a:off x="6758030" y="1457538"/>
            <a:ext cx="520700" cy="5207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7" name="Diamond 96">
            <a:extLst>
              <a:ext uri="{FF2B5EF4-FFF2-40B4-BE49-F238E27FC236}">
                <a16:creationId xmlns:a16="http://schemas.microsoft.com/office/drawing/2014/main" id="{AD00A81B-6A54-2C82-5077-729B2C8AC150}"/>
              </a:ext>
            </a:extLst>
          </p:cNvPr>
          <p:cNvSpPr/>
          <p:nvPr/>
        </p:nvSpPr>
        <p:spPr>
          <a:xfrm>
            <a:off x="6758214" y="3280152"/>
            <a:ext cx="576776" cy="576776"/>
          </a:xfrm>
          <a:prstGeom prst="diamond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3598DC0-DAF4-88BA-E50A-1FC798C84EF3}"/>
              </a:ext>
            </a:extLst>
          </p:cNvPr>
          <p:cNvCxnSpPr>
            <a:cxnSpLocks/>
            <a:stCxn id="97" idx="0"/>
            <a:endCxn id="96" idx="4"/>
          </p:cNvCxnSpPr>
          <p:nvPr/>
        </p:nvCxnSpPr>
        <p:spPr>
          <a:xfrm flipH="1" flipV="1">
            <a:off x="7018380" y="1978238"/>
            <a:ext cx="28222" cy="130191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6B8F812-911C-EC27-9B1F-9227E6F7CD25}"/>
              </a:ext>
            </a:extLst>
          </p:cNvPr>
          <p:cNvCxnSpPr>
            <a:cxnSpLocks/>
            <a:stCxn id="8" idx="0"/>
            <a:endCxn id="97" idx="2"/>
          </p:cNvCxnSpPr>
          <p:nvPr/>
        </p:nvCxnSpPr>
        <p:spPr>
          <a:xfrm flipV="1">
            <a:off x="6357674" y="3856928"/>
            <a:ext cx="688928" cy="490541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C2587E74-E72E-558B-53C0-51B99CDF4780}"/>
              </a:ext>
            </a:extLst>
          </p:cNvPr>
          <p:cNvSpPr/>
          <p:nvPr/>
        </p:nvSpPr>
        <p:spPr>
          <a:xfrm>
            <a:off x="7378177" y="2456081"/>
            <a:ext cx="375326" cy="323557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2925470-EA62-31E7-8802-08895A6DBF9F}"/>
              </a:ext>
            </a:extLst>
          </p:cNvPr>
          <p:cNvCxnSpPr>
            <a:cxnSpLocks/>
            <a:stCxn id="96" idx="5"/>
            <a:endCxn id="104" idx="0"/>
          </p:cNvCxnSpPr>
          <p:nvPr/>
        </p:nvCxnSpPr>
        <p:spPr>
          <a:xfrm>
            <a:off x="7202475" y="1901983"/>
            <a:ext cx="363365" cy="554098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040E848-0C3B-14EE-0567-092CCABDE821}"/>
              </a:ext>
            </a:extLst>
          </p:cNvPr>
          <p:cNvSpPr txBox="1"/>
          <p:nvPr/>
        </p:nvSpPr>
        <p:spPr>
          <a:xfrm>
            <a:off x="8720078" y="387496"/>
            <a:ext cx="183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- Element Version</a:t>
            </a:r>
            <a:endParaRPr lang="en-DE" dirty="0">
              <a:solidFill>
                <a:schemeClr val="accent4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79614E3-5A48-777C-C844-3E929F4502BF}"/>
              </a:ext>
            </a:extLst>
          </p:cNvPr>
          <p:cNvSpPr txBox="1"/>
          <p:nvPr/>
        </p:nvSpPr>
        <p:spPr>
          <a:xfrm>
            <a:off x="8720078" y="748334"/>
            <a:ext cx="2455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 </a:t>
            </a:r>
            <a:r>
              <a:rPr lang="en-US" dirty="0" err="1">
                <a:solidFill>
                  <a:srgbClr val="FF0000"/>
                </a:solidFill>
              </a:rPr>
              <a:t>Formale</a:t>
            </a:r>
            <a:r>
              <a:rPr lang="en-US" dirty="0">
                <a:solidFill>
                  <a:srgbClr val="FF0000"/>
                </a:solidFill>
              </a:rPr>
              <a:t> Graph Version</a:t>
            </a:r>
            <a:endParaRPr lang="en-DE" dirty="0">
              <a:solidFill>
                <a:srgbClr val="FF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5377B44-72C9-97AA-2EBE-8E499C3224FB}"/>
              </a:ext>
            </a:extLst>
          </p:cNvPr>
          <p:cNvSpPr txBox="1"/>
          <p:nvPr/>
        </p:nvSpPr>
        <p:spPr>
          <a:xfrm>
            <a:off x="8720078" y="1149004"/>
            <a:ext cx="248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 Effective Graph Version</a:t>
            </a:r>
            <a:endParaRPr lang="en-DE" dirty="0"/>
          </a:p>
        </p:txBody>
      </p:sp>
      <p:sp>
        <p:nvSpPr>
          <p:cNvPr id="111" name="Cloud 110">
            <a:extLst>
              <a:ext uri="{FF2B5EF4-FFF2-40B4-BE49-F238E27FC236}">
                <a16:creationId xmlns:a16="http://schemas.microsoft.com/office/drawing/2014/main" id="{27BEFB8E-C376-037C-7249-9340A364BFA7}"/>
              </a:ext>
            </a:extLst>
          </p:cNvPr>
          <p:cNvSpPr/>
          <p:nvPr/>
        </p:nvSpPr>
        <p:spPr>
          <a:xfrm>
            <a:off x="2734442" y="2331215"/>
            <a:ext cx="789395" cy="593235"/>
          </a:xfrm>
          <a:prstGeom prst="clou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E1C907E-8143-E615-0BE7-B681C35B4602}"/>
              </a:ext>
            </a:extLst>
          </p:cNvPr>
          <p:cNvCxnSpPr>
            <a:stCxn id="111" idx="0"/>
            <a:endCxn id="56" idx="1"/>
          </p:cNvCxnSpPr>
          <p:nvPr/>
        </p:nvCxnSpPr>
        <p:spPr>
          <a:xfrm>
            <a:off x="3523179" y="2627833"/>
            <a:ext cx="9223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A555CD-84D3-18E5-98FC-19894CA5581D}"/>
              </a:ext>
            </a:extLst>
          </p:cNvPr>
          <p:cNvSpPr txBox="1"/>
          <p:nvPr/>
        </p:nvSpPr>
        <p:spPr>
          <a:xfrm>
            <a:off x="5725430" y="47699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D1</a:t>
            </a:r>
            <a:r>
              <a:rPr lang="en-US" baseline="-25000" dirty="0">
                <a:solidFill>
                  <a:schemeClr val="accent4"/>
                </a:solidFill>
              </a:rPr>
              <a:t>V1</a:t>
            </a:r>
            <a:endParaRPr lang="en-DE" baseline="-25000" dirty="0">
              <a:solidFill>
                <a:schemeClr val="accent4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E51ECD3-7EB3-D952-FD93-91F79B379C11}"/>
              </a:ext>
            </a:extLst>
          </p:cNvPr>
          <p:cNvSpPr txBox="1"/>
          <p:nvPr/>
        </p:nvSpPr>
        <p:spPr>
          <a:xfrm>
            <a:off x="5610194" y="1464220"/>
            <a:ext cx="52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I1</a:t>
            </a:r>
            <a:r>
              <a:rPr lang="en-US" baseline="-25000" dirty="0">
                <a:solidFill>
                  <a:schemeClr val="accent4"/>
                </a:solidFill>
              </a:rPr>
              <a:t>V1</a:t>
            </a:r>
            <a:endParaRPr lang="en-DE" baseline="-25000" dirty="0">
              <a:solidFill>
                <a:schemeClr val="accent4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C2C0A1-9F77-DADF-118F-463CC9A7E160}"/>
              </a:ext>
            </a:extLst>
          </p:cNvPr>
          <p:cNvSpPr txBox="1"/>
          <p:nvPr/>
        </p:nvSpPr>
        <p:spPr>
          <a:xfrm>
            <a:off x="7377558" y="1530497"/>
            <a:ext cx="52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I2</a:t>
            </a:r>
            <a:r>
              <a:rPr lang="en-US" baseline="-25000" dirty="0">
                <a:solidFill>
                  <a:schemeClr val="accent4"/>
                </a:solidFill>
              </a:rPr>
              <a:t>V1</a:t>
            </a:r>
            <a:endParaRPr lang="en-DE" baseline="-25000" dirty="0">
              <a:solidFill>
                <a:schemeClr val="accent4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6B810BA-180D-21D9-4A60-64EC84D6A2F3}"/>
              </a:ext>
            </a:extLst>
          </p:cNvPr>
          <p:cNvSpPr txBox="1"/>
          <p:nvPr/>
        </p:nvSpPr>
        <p:spPr>
          <a:xfrm>
            <a:off x="4354572" y="4156906"/>
            <a:ext cx="52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I3</a:t>
            </a:r>
            <a:r>
              <a:rPr lang="en-US" baseline="-25000" dirty="0"/>
              <a:t>V1</a:t>
            </a:r>
            <a:endParaRPr lang="en-DE" baseline="-25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82A6EAD-53EC-FF79-14EB-0D182A6AE2CA}"/>
              </a:ext>
            </a:extLst>
          </p:cNvPr>
          <p:cNvSpPr txBox="1"/>
          <p:nvPr/>
        </p:nvSpPr>
        <p:spPr>
          <a:xfrm>
            <a:off x="5427814" y="4147536"/>
            <a:ext cx="52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I4</a:t>
            </a:r>
            <a:r>
              <a:rPr lang="en-US" baseline="-25000" dirty="0"/>
              <a:t>V1</a:t>
            </a:r>
            <a:endParaRPr lang="en-DE" baseline="-250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EF49893-A50B-67A0-C5E3-65F303B86A84}"/>
              </a:ext>
            </a:extLst>
          </p:cNvPr>
          <p:cNvSpPr txBox="1"/>
          <p:nvPr/>
        </p:nvSpPr>
        <p:spPr>
          <a:xfrm>
            <a:off x="6674100" y="4182494"/>
            <a:ext cx="52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I5</a:t>
            </a:r>
            <a:r>
              <a:rPr lang="en-US" baseline="-25000" dirty="0"/>
              <a:t>V1</a:t>
            </a:r>
            <a:endParaRPr lang="en-DE" baseline="-250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9120E20-B987-DDF2-F269-CEC4E547DCC8}"/>
              </a:ext>
            </a:extLst>
          </p:cNvPr>
          <p:cNvSpPr txBox="1"/>
          <p:nvPr/>
        </p:nvSpPr>
        <p:spPr>
          <a:xfrm>
            <a:off x="3264048" y="1530497"/>
            <a:ext cx="176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D1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>
                <a:solidFill>
                  <a:srgbClr val="FF0000"/>
                </a:solidFill>
              </a:rPr>
              <a:t>,I1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:I1(</a:t>
            </a:r>
            <a:r>
              <a:rPr lang="en-US" dirty="0">
                <a:solidFill>
                  <a:srgbClr val="FF0000"/>
                </a:solidFill>
              </a:rPr>
              <a:t>D1)</a:t>
            </a:r>
            <a:endParaRPr lang="en-DE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166B2BD-EBCD-3811-55F5-8225CC377562}"/>
              </a:ext>
            </a:extLst>
          </p:cNvPr>
          <p:cNvSpPr txBox="1"/>
          <p:nvPr/>
        </p:nvSpPr>
        <p:spPr>
          <a:xfrm>
            <a:off x="2273638" y="3340542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D1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>
                <a:solidFill>
                  <a:srgbClr val="FF0000"/>
                </a:solidFill>
              </a:rPr>
              <a:t>,I1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>
                <a:solidFill>
                  <a:srgbClr val="FF0000"/>
                </a:solidFill>
              </a:rPr>
              <a:t>:D3(I1(D1))</a:t>
            </a:r>
            <a:endParaRPr lang="en-DE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DFDB7BC-5257-CC82-DBB3-92859262E090}"/>
              </a:ext>
            </a:extLst>
          </p:cNvPr>
          <p:cNvSpPr txBox="1"/>
          <p:nvPr/>
        </p:nvSpPr>
        <p:spPr>
          <a:xfrm>
            <a:off x="7654382" y="338387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I2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>
                <a:solidFill>
                  <a:srgbClr val="FF0000"/>
                </a:solidFill>
              </a:rPr>
              <a:t>:D4(I2)</a:t>
            </a:r>
            <a:endParaRPr lang="en-DE" dirty="0">
              <a:solidFill>
                <a:srgbClr val="FF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92B5A8D-7342-A5AA-2725-291BA271A5EE}"/>
              </a:ext>
            </a:extLst>
          </p:cNvPr>
          <p:cNvSpPr txBox="1"/>
          <p:nvPr/>
        </p:nvSpPr>
        <p:spPr>
          <a:xfrm>
            <a:off x="3839917" y="447597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err="1"/>
              <a:t>DataObject</a:t>
            </a:r>
            <a:endParaRPr lang="en-DE" sz="1000" i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8D09B66-6688-12B7-638C-E63DE387C71E}"/>
              </a:ext>
            </a:extLst>
          </p:cNvPr>
          <p:cNvSpPr txBox="1"/>
          <p:nvPr/>
        </p:nvSpPr>
        <p:spPr>
          <a:xfrm>
            <a:off x="7058863" y="1087130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Installation</a:t>
            </a:r>
            <a:endParaRPr lang="en-DE" sz="1000" i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A56C8D9-9DAC-56D2-F045-FDC2A62F24A0}"/>
              </a:ext>
            </a:extLst>
          </p:cNvPr>
          <p:cNvSpPr txBox="1"/>
          <p:nvPr/>
        </p:nvSpPr>
        <p:spPr>
          <a:xfrm>
            <a:off x="3227371" y="2959328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err="1"/>
              <a:t>DeployItem</a:t>
            </a:r>
            <a:endParaRPr lang="en-DE" sz="1000" i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6E76B5C-8B43-AEFF-06C6-069EC24C3411}"/>
              </a:ext>
            </a:extLst>
          </p:cNvPr>
          <p:cNvSpPr txBox="1"/>
          <p:nvPr/>
        </p:nvSpPr>
        <p:spPr>
          <a:xfrm>
            <a:off x="4881965" y="318738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D2</a:t>
            </a:r>
            <a:endParaRPr lang="en-DE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2F7C6B8-F17C-4FB2-3455-66CDBB3A7DBF}"/>
              </a:ext>
            </a:extLst>
          </p:cNvPr>
          <p:cNvSpPr txBox="1"/>
          <p:nvPr/>
        </p:nvSpPr>
        <p:spPr>
          <a:xfrm>
            <a:off x="6109588" y="321278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D3</a:t>
            </a:r>
            <a:endParaRPr lang="en-DE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5013E56-8907-C37E-BD04-6E6B343877E0}"/>
              </a:ext>
            </a:extLst>
          </p:cNvPr>
          <p:cNvSpPr txBox="1"/>
          <p:nvPr/>
        </p:nvSpPr>
        <p:spPr>
          <a:xfrm>
            <a:off x="7198604" y="319920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D4</a:t>
            </a:r>
            <a:endParaRPr lang="en-DE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84D0693-FBDC-53AF-66B1-5B3DD0A1CA2C}"/>
              </a:ext>
            </a:extLst>
          </p:cNvPr>
          <p:cNvSpPr txBox="1"/>
          <p:nvPr/>
        </p:nvSpPr>
        <p:spPr>
          <a:xfrm>
            <a:off x="6877887" y="447941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D1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>
                <a:solidFill>
                  <a:srgbClr val="FF0000"/>
                </a:solidFill>
              </a:rPr>
              <a:t> ,I1</a:t>
            </a:r>
            <a:r>
              <a:rPr lang="en-US" baseline="-25000" dirty="0">
                <a:solidFill>
                  <a:srgbClr val="FF0000"/>
                </a:solidFill>
              </a:rPr>
              <a:t>V1 </a:t>
            </a:r>
            <a:r>
              <a:rPr lang="en-US" dirty="0">
                <a:solidFill>
                  <a:srgbClr val="FF0000"/>
                </a:solidFill>
              </a:rPr>
              <a:t>,I2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>
                <a:solidFill>
                  <a:srgbClr val="FF0000"/>
                </a:solidFill>
              </a:rPr>
              <a:t>,I5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>
                <a:solidFill>
                  <a:srgbClr val="FF0000"/>
                </a:solidFill>
              </a:rPr>
              <a:t>:I5(D3(I1(D1)),D4(I2))</a:t>
            </a:r>
            <a:endParaRPr lang="en-DE" dirty="0">
              <a:solidFill>
                <a:srgbClr val="FF000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59EF54-33D6-9B74-52FE-E68174FA69D7}"/>
              </a:ext>
            </a:extLst>
          </p:cNvPr>
          <p:cNvSpPr txBox="1"/>
          <p:nvPr/>
        </p:nvSpPr>
        <p:spPr>
          <a:xfrm>
            <a:off x="3685432" y="2346753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Execution</a:t>
            </a:r>
            <a:endParaRPr lang="en-DE" sz="1000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E90F90-A64A-3B76-D101-10ED461A0764}"/>
              </a:ext>
            </a:extLst>
          </p:cNvPr>
          <p:cNvSpPr/>
          <p:nvPr/>
        </p:nvSpPr>
        <p:spPr>
          <a:xfrm>
            <a:off x="3896343" y="2919290"/>
            <a:ext cx="470206" cy="428847"/>
          </a:xfrm>
          <a:prstGeom prst="rect">
            <a:avLst/>
          </a:prstGeom>
          <a:solidFill>
            <a:schemeClr val="bg1">
              <a:alpha val="78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DCDCAC-ECB9-0FF7-C518-3819B826FD47}"/>
              </a:ext>
            </a:extLst>
          </p:cNvPr>
          <p:cNvSpPr txBox="1"/>
          <p:nvPr/>
        </p:nvSpPr>
        <p:spPr>
          <a:xfrm>
            <a:off x="227058" y="194336"/>
            <a:ext cx="28180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</a:t>
            </a:r>
          </a:p>
          <a:p>
            <a:pPr algn="ctr"/>
            <a:r>
              <a:rPr lang="en-US" dirty="0"/>
              <a:t>based on Landscaper Model</a:t>
            </a:r>
            <a:endParaRPr lang="en-D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ADBF66-4A07-A031-1F76-A51D7E26021D}"/>
              </a:ext>
            </a:extLst>
          </p:cNvPr>
          <p:cNvCxnSpPr>
            <a:cxnSpLocks/>
            <a:stCxn id="2" idx="7"/>
          </p:cNvCxnSpPr>
          <p:nvPr/>
        </p:nvCxnSpPr>
        <p:spPr>
          <a:xfrm flipV="1">
            <a:off x="5472331" y="1087130"/>
            <a:ext cx="862561" cy="44393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prstDash val="sys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7205CF-061F-946A-89CC-229E07D2C15D}"/>
              </a:ext>
            </a:extLst>
          </p:cNvPr>
          <p:cNvSpPr txBox="1"/>
          <p:nvPr/>
        </p:nvSpPr>
        <p:spPr>
          <a:xfrm>
            <a:off x="6323310" y="83812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1C551-5C1E-706B-F3F0-A19F5AFFE830}"/>
              </a:ext>
            </a:extLst>
          </p:cNvPr>
          <p:cNvSpPr txBox="1"/>
          <p:nvPr/>
        </p:nvSpPr>
        <p:spPr>
          <a:xfrm rot="19714643">
            <a:off x="5520207" y="1007189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new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87219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269B30-FDAE-CEBF-DD6B-54BDC2F172BD}"/>
              </a:ext>
            </a:extLst>
          </p:cNvPr>
          <p:cNvSpPr txBox="1"/>
          <p:nvPr/>
        </p:nvSpPr>
        <p:spPr>
          <a:xfrm>
            <a:off x="5910834" y="954218"/>
            <a:ext cx="553119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Event on original object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If not changed, return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Create &lt;</a:t>
            </a:r>
            <a:r>
              <a:rPr lang="en-US" sz="1600" dirty="0" err="1"/>
              <a:t>runid</a:t>
            </a:r>
            <a:r>
              <a:rPr lang="en-US" sz="1600" dirty="0"/>
              <a:t>&gt;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Try to lock namespace for &lt;</a:t>
            </a:r>
            <a:r>
              <a:rPr lang="en-US" sz="1600" dirty="0" err="1"/>
              <a:t>runid</a:t>
            </a:r>
            <a:r>
              <a:rPr lang="en-US" sz="1600" dirty="0"/>
              <a:t>&gt;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If not possible -&gt; requeue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Lock  nodes in sub graph for &lt;</a:t>
            </a:r>
            <a:r>
              <a:rPr lang="en-US" sz="1600" dirty="0" err="1"/>
              <a:t>runid</a:t>
            </a:r>
            <a:r>
              <a:rPr lang="en-US" sz="1600" dirty="0"/>
              <a:t>&gt;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Set target state of all nodes in sub graph</a:t>
            </a:r>
            <a:br>
              <a:rPr lang="en-US" sz="1600" dirty="0"/>
            </a:br>
            <a:r>
              <a:rPr lang="en-US" sz="1600" dirty="0"/>
              <a:t> to actual state of origin object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Unlock namespace4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Event n state object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Check parent have reached format target state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If not return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Process phase 1 if input or local object version changed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End of phase update execution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If execution (phase 2) not ready return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Process Phase 3 (calculate outputs)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Update actual state to target state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Clean target state (state reached)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Update Data Objects 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Trigger downstream objects</a:t>
            </a:r>
          </a:p>
          <a:p>
            <a:pPr marL="742950" lvl="1" indent="-285750">
              <a:buFontTx/>
              <a:buChar char="-"/>
            </a:pPr>
            <a:endParaRPr lang="en-DE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2B5081-01B3-7565-4AAB-FDF0114DB0B0}"/>
              </a:ext>
            </a:extLst>
          </p:cNvPr>
          <p:cNvSpPr txBox="1"/>
          <p:nvPr/>
        </p:nvSpPr>
        <p:spPr>
          <a:xfrm>
            <a:off x="749972" y="584886"/>
            <a:ext cx="130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Day 1 Setup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854A0-7F4D-BC75-B5D3-6DA5EF54316C}"/>
              </a:ext>
            </a:extLst>
          </p:cNvPr>
          <p:cNvSpPr txBox="1"/>
          <p:nvPr/>
        </p:nvSpPr>
        <p:spPr>
          <a:xfrm>
            <a:off x="4633025" y="584886"/>
            <a:ext cx="1393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Day Two Ops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560CA-A1A7-0391-AB80-8844FD858716}"/>
              </a:ext>
            </a:extLst>
          </p:cNvPr>
          <p:cNvSpPr txBox="1"/>
          <p:nvPr/>
        </p:nvSpPr>
        <p:spPr>
          <a:xfrm>
            <a:off x="495547" y="1010135"/>
            <a:ext cx="39351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sz="1600" dirty="0"/>
              <a:t>For Locking namespaces: reset locks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Read state objects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Rebuild graph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Enter day two ops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2967163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Oval 99">
            <a:extLst>
              <a:ext uri="{FF2B5EF4-FFF2-40B4-BE49-F238E27FC236}">
                <a16:creationId xmlns:a16="http://schemas.microsoft.com/office/drawing/2014/main" id="{02D85102-DBFE-9E75-DAE7-8995D48E83B1}"/>
              </a:ext>
            </a:extLst>
          </p:cNvPr>
          <p:cNvSpPr/>
          <p:nvPr/>
        </p:nvSpPr>
        <p:spPr>
          <a:xfrm rot="1197280">
            <a:off x="2808129" y="2952069"/>
            <a:ext cx="3971045" cy="1509444"/>
          </a:xfrm>
          <a:prstGeom prst="ellipse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689CCDC-CC72-6157-BC88-35479B63A85C}"/>
              </a:ext>
            </a:extLst>
          </p:cNvPr>
          <p:cNvSpPr/>
          <p:nvPr/>
        </p:nvSpPr>
        <p:spPr>
          <a:xfrm rot="818519">
            <a:off x="3044647" y="1125680"/>
            <a:ext cx="5453282" cy="1870360"/>
          </a:xfrm>
          <a:prstGeom prst="ellipse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E8A57D7-5F81-A930-7B9D-C9543C3E15EE}"/>
              </a:ext>
            </a:extLst>
          </p:cNvPr>
          <p:cNvSpPr/>
          <p:nvPr/>
        </p:nvSpPr>
        <p:spPr>
          <a:xfrm>
            <a:off x="6786608" y="1950102"/>
            <a:ext cx="1700333" cy="332313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997F6E-8C41-46E9-D991-451286F26E6E}"/>
              </a:ext>
            </a:extLst>
          </p:cNvPr>
          <p:cNvSpPr txBox="1"/>
          <p:nvPr/>
        </p:nvSpPr>
        <p:spPr>
          <a:xfrm>
            <a:off x="174875" y="40027"/>
            <a:ext cx="6709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Abstract Engine Model</a:t>
            </a:r>
          </a:p>
          <a:p>
            <a:r>
              <a:rPr lang="en-US" dirty="0"/>
              <a:t>(separate phases of an internal object into dedicated graph elements)</a:t>
            </a:r>
          </a:p>
          <a:p>
            <a:endParaRPr lang="en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F96F2C-7B03-133D-CE5C-F29B15B63400}"/>
              </a:ext>
            </a:extLst>
          </p:cNvPr>
          <p:cNvGrpSpPr/>
          <p:nvPr/>
        </p:nvGrpSpPr>
        <p:grpSpPr>
          <a:xfrm>
            <a:off x="6978615" y="2241386"/>
            <a:ext cx="1336431" cy="715108"/>
            <a:chOff x="2872154" y="1817077"/>
            <a:chExt cx="1336431" cy="71510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0E18567-188D-ACD4-99E9-2699B5B0C386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8B91F5-6504-402B-17FC-D05A59D6E48B}"/>
                </a:ext>
              </a:extLst>
            </p:cNvPr>
            <p:cNvSpPr txBox="1"/>
            <p:nvPr/>
          </p:nvSpPr>
          <p:spPr>
            <a:xfrm>
              <a:off x="3059564" y="1851466"/>
              <a:ext cx="961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462ECA9-B3E1-D93B-D7B0-7B3C5C8B7D42}"/>
              </a:ext>
            </a:extLst>
          </p:cNvPr>
          <p:cNvSpPr txBox="1"/>
          <p:nvPr/>
        </p:nvSpPr>
        <p:spPr>
          <a:xfrm>
            <a:off x="8460332" y="2349108"/>
            <a:ext cx="8034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IntObject</a:t>
            </a:r>
            <a:endParaRPr lang="en-US" sz="1100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/>
              <a:t>Phase</a:t>
            </a:r>
            <a:endParaRPr lang="en-DE" sz="11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BC640B-1220-0F1A-51DC-55632879FD1C}"/>
              </a:ext>
            </a:extLst>
          </p:cNvPr>
          <p:cNvCxnSpPr>
            <a:cxnSpLocks/>
            <a:stCxn id="3" idx="6"/>
            <a:endCxn id="12" idx="1"/>
          </p:cNvCxnSpPr>
          <p:nvPr/>
        </p:nvCxnSpPr>
        <p:spPr>
          <a:xfrm flipV="1">
            <a:off x="8315046" y="1604269"/>
            <a:ext cx="1830705" cy="99467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C39E4A-6F84-DB8F-B057-8D7BA56B8DCB}"/>
              </a:ext>
            </a:extLst>
          </p:cNvPr>
          <p:cNvGrpSpPr/>
          <p:nvPr/>
        </p:nvGrpSpPr>
        <p:grpSpPr>
          <a:xfrm>
            <a:off x="10145751" y="1270636"/>
            <a:ext cx="1272746" cy="667265"/>
            <a:chOff x="7451124" y="1272746"/>
            <a:chExt cx="1272746" cy="66726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2C7191A-95EA-05AD-988B-61338E9FD559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4D3E28-17FB-8D57-87AD-E516D9867571}"/>
                </a:ext>
              </a:extLst>
            </p:cNvPr>
            <p:cNvSpPr txBox="1"/>
            <p:nvPr/>
          </p:nvSpPr>
          <p:spPr>
            <a:xfrm>
              <a:off x="7532152" y="1421712"/>
              <a:ext cx="11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 Object</a:t>
              </a:r>
              <a:endParaRPr lang="en-DE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FD7841-52D9-A3E1-BED1-FD62261E6AE9}"/>
              </a:ext>
            </a:extLst>
          </p:cNvPr>
          <p:cNvGrpSpPr/>
          <p:nvPr/>
        </p:nvGrpSpPr>
        <p:grpSpPr>
          <a:xfrm>
            <a:off x="6199178" y="5885180"/>
            <a:ext cx="1336431" cy="715108"/>
            <a:chOff x="2872154" y="1817077"/>
            <a:chExt cx="1336431" cy="71510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714303E-A2AD-4FBA-6485-F934185EA48B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A1DD11-9025-806D-3BB4-40C95BEA00D7}"/>
                </a:ext>
              </a:extLst>
            </p:cNvPr>
            <p:cNvSpPr txBox="1"/>
            <p:nvPr/>
          </p:nvSpPr>
          <p:spPr>
            <a:xfrm>
              <a:off x="3059564" y="1851466"/>
              <a:ext cx="961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1B1A4D-0077-B692-E8A3-99F93A39AEF5}"/>
              </a:ext>
            </a:extLst>
          </p:cNvPr>
          <p:cNvCxnSpPr>
            <a:cxnSpLocks/>
            <a:stCxn id="18" idx="0"/>
            <a:endCxn id="52" idx="4"/>
          </p:cNvCxnSpPr>
          <p:nvPr/>
        </p:nvCxnSpPr>
        <p:spPr>
          <a:xfrm flipV="1">
            <a:off x="6867394" y="5020778"/>
            <a:ext cx="773015" cy="86440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8560F0-29CA-9CB6-DB41-5B572BCB425A}"/>
              </a:ext>
            </a:extLst>
          </p:cNvPr>
          <p:cNvSpPr txBox="1"/>
          <p:nvPr/>
        </p:nvSpPr>
        <p:spPr>
          <a:xfrm rot="16200000">
            <a:off x="7071203" y="1593220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dependency</a:t>
            </a:r>
            <a:endParaRPr lang="en-DE" sz="11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EEA090-ABDA-B03A-4AE2-6917D44A4D5A}"/>
              </a:ext>
            </a:extLst>
          </p:cNvPr>
          <p:cNvGrpSpPr/>
          <p:nvPr/>
        </p:nvGrpSpPr>
        <p:grpSpPr>
          <a:xfrm>
            <a:off x="7758051" y="5911085"/>
            <a:ext cx="1336431" cy="715108"/>
            <a:chOff x="2872154" y="1817077"/>
            <a:chExt cx="1336431" cy="71510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AA5E834-5498-154B-C076-13286BA215A7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6C2238-97E4-206E-D442-3118C9D9689F}"/>
                </a:ext>
              </a:extLst>
            </p:cNvPr>
            <p:cNvSpPr txBox="1"/>
            <p:nvPr/>
          </p:nvSpPr>
          <p:spPr>
            <a:xfrm>
              <a:off x="3059564" y="1851466"/>
              <a:ext cx="961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6B50F2-2EF2-29E0-B38A-44199B57548E}"/>
              </a:ext>
            </a:extLst>
          </p:cNvPr>
          <p:cNvCxnSpPr>
            <a:cxnSpLocks/>
            <a:stCxn id="27" idx="0"/>
            <a:endCxn id="52" idx="4"/>
          </p:cNvCxnSpPr>
          <p:nvPr/>
        </p:nvCxnSpPr>
        <p:spPr>
          <a:xfrm flipH="1" flipV="1">
            <a:off x="7640409" y="5020778"/>
            <a:ext cx="785857" cy="9246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26D8A5-2B40-05CE-152A-A78F52DFD7C5}"/>
              </a:ext>
            </a:extLst>
          </p:cNvPr>
          <p:cNvGrpSpPr/>
          <p:nvPr/>
        </p:nvGrpSpPr>
        <p:grpSpPr>
          <a:xfrm>
            <a:off x="6977985" y="411004"/>
            <a:ext cx="1336431" cy="715108"/>
            <a:chOff x="2872154" y="1817077"/>
            <a:chExt cx="1336431" cy="71510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3A3E742-F2C7-11BF-23B9-92BF2E8BA4E0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079F34-2EDA-DFD6-C36C-1A67F851AD6F}"/>
                </a:ext>
              </a:extLst>
            </p:cNvPr>
            <p:cNvSpPr txBox="1"/>
            <p:nvPr/>
          </p:nvSpPr>
          <p:spPr>
            <a:xfrm>
              <a:off x="3059564" y="1851466"/>
              <a:ext cx="961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2A1A07-3729-002C-B38D-FB74C66B7837}"/>
              </a:ext>
            </a:extLst>
          </p:cNvPr>
          <p:cNvCxnSpPr>
            <a:cxnSpLocks/>
            <a:stCxn id="3" idx="0"/>
            <a:endCxn id="32" idx="4"/>
          </p:cNvCxnSpPr>
          <p:nvPr/>
        </p:nvCxnSpPr>
        <p:spPr>
          <a:xfrm flipH="1" flipV="1">
            <a:off x="7646201" y="1126112"/>
            <a:ext cx="630" cy="111527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35F615-F257-9C5A-F5C5-77E17E83886E}"/>
              </a:ext>
            </a:extLst>
          </p:cNvPr>
          <p:cNvGrpSpPr/>
          <p:nvPr/>
        </p:nvGrpSpPr>
        <p:grpSpPr>
          <a:xfrm>
            <a:off x="3419723" y="1270636"/>
            <a:ext cx="1272746" cy="667265"/>
            <a:chOff x="7451124" y="1272746"/>
            <a:chExt cx="1272746" cy="667265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536E5CB-9A5A-006F-4CD6-38ECB21C648E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CC8F790-E0EE-D58D-80E5-11A2968F7A02}"/>
                </a:ext>
              </a:extLst>
            </p:cNvPr>
            <p:cNvSpPr txBox="1"/>
            <p:nvPr/>
          </p:nvSpPr>
          <p:spPr>
            <a:xfrm>
              <a:off x="7514711" y="1421712"/>
              <a:ext cx="1145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Ext Object</a:t>
              </a:r>
              <a:endParaRPr lang="en-DE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B28AA6E-1DF1-FCAD-3129-0AD2584D50AF}"/>
              </a:ext>
            </a:extLst>
          </p:cNvPr>
          <p:cNvCxnSpPr>
            <a:cxnSpLocks/>
            <a:stCxn id="39" idx="3"/>
            <a:endCxn id="12" idx="1"/>
          </p:cNvCxnSpPr>
          <p:nvPr/>
        </p:nvCxnSpPr>
        <p:spPr>
          <a:xfrm>
            <a:off x="4692469" y="1604269"/>
            <a:ext cx="5453282" cy="0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ECB38D4-B6FC-0F9D-5624-6F72E7C4D693}"/>
              </a:ext>
            </a:extLst>
          </p:cNvPr>
          <p:cNvSpPr txBox="1"/>
          <p:nvPr/>
        </p:nvSpPr>
        <p:spPr>
          <a:xfrm>
            <a:off x="6258735" y="1342658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updates</a:t>
            </a:r>
            <a:endParaRPr lang="en-DE" sz="11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3E5327A-67EB-DF9C-3ADC-D90441840765}"/>
              </a:ext>
            </a:extLst>
          </p:cNvPr>
          <p:cNvCxnSpPr>
            <a:cxnSpLocks/>
            <a:stCxn id="39" idx="3"/>
            <a:endCxn id="3" idx="2"/>
          </p:cNvCxnSpPr>
          <p:nvPr/>
        </p:nvCxnSpPr>
        <p:spPr>
          <a:xfrm>
            <a:off x="4692469" y="1604269"/>
            <a:ext cx="2286146" cy="99467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7462663-5215-C09F-2D80-23BCB54D4BA8}"/>
              </a:ext>
            </a:extLst>
          </p:cNvPr>
          <p:cNvSpPr txBox="1"/>
          <p:nvPr/>
        </p:nvSpPr>
        <p:spPr>
          <a:xfrm rot="1800000">
            <a:off x="5901403" y="1925212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triggers</a:t>
            </a:r>
            <a:endParaRPr lang="en-DE" sz="11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9C0244-2C03-EDBF-263F-96EFF2D51E11}"/>
              </a:ext>
            </a:extLst>
          </p:cNvPr>
          <p:cNvGrpSpPr/>
          <p:nvPr/>
        </p:nvGrpSpPr>
        <p:grpSpPr>
          <a:xfrm>
            <a:off x="6972193" y="4305670"/>
            <a:ext cx="1336431" cy="715108"/>
            <a:chOff x="2872154" y="1817077"/>
            <a:chExt cx="1336431" cy="71510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EF41983-C6E9-4F09-947E-BF376BA40AC2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441808-80FB-7891-833A-9BADAD636E3B}"/>
                </a:ext>
              </a:extLst>
            </p:cNvPr>
            <p:cNvSpPr txBox="1"/>
            <p:nvPr/>
          </p:nvSpPr>
          <p:spPr>
            <a:xfrm>
              <a:off x="3059564" y="1851466"/>
              <a:ext cx="961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296F4D5-5130-FBEB-3D65-715C2CA33F08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flipV="1">
            <a:off x="7640409" y="2922106"/>
            <a:ext cx="6421" cy="138356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67FFDD-66AC-87F8-CAED-F12E2FC23F3A}"/>
              </a:ext>
            </a:extLst>
          </p:cNvPr>
          <p:cNvCxnSpPr>
            <a:cxnSpLocks/>
            <a:stCxn id="52" idx="6"/>
            <a:endCxn id="12" idx="1"/>
          </p:cNvCxnSpPr>
          <p:nvPr/>
        </p:nvCxnSpPr>
        <p:spPr>
          <a:xfrm flipV="1">
            <a:off x="8308624" y="1604269"/>
            <a:ext cx="1837127" cy="305895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2167593-F1E2-400F-AD82-F69CD6069360}"/>
              </a:ext>
            </a:extLst>
          </p:cNvPr>
          <p:cNvGrpSpPr/>
          <p:nvPr/>
        </p:nvGrpSpPr>
        <p:grpSpPr>
          <a:xfrm>
            <a:off x="3416423" y="2987642"/>
            <a:ext cx="1272746" cy="667265"/>
            <a:chOff x="7451124" y="1272746"/>
            <a:chExt cx="1272746" cy="667265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C1D3871C-6D31-4683-FD1A-2DDAC63E05DB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gradFill flip="none" rotWithShape="1">
              <a:gsLst>
                <a:gs pos="0">
                  <a:schemeClr val="accent4"/>
                </a:gs>
                <a:gs pos="39000">
                  <a:schemeClr val="accent1">
                    <a:lumMod val="45000"/>
                    <a:lumOff val="55000"/>
                  </a:schemeClr>
                </a:gs>
                <a:gs pos="6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DBB1F7A-8FD5-E4B3-DEB0-1240075288F5}"/>
                </a:ext>
              </a:extLst>
            </p:cNvPr>
            <p:cNvSpPr txBox="1"/>
            <p:nvPr/>
          </p:nvSpPr>
          <p:spPr>
            <a:xfrm>
              <a:off x="7514711" y="1421712"/>
              <a:ext cx="1145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Ext Object</a:t>
              </a:r>
              <a:endParaRPr lang="en-DE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F3C03AE-B4DC-EDDA-891F-C875C9F1C4FF}"/>
              </a:ext>
            </a:extLst>
          </p:cNvPr>
          <p:cNvGrpSpPr/>
          <p:nvPr/>
        </p:nvGrpSpPr>
        <p:grpSpPr>
          <a:xfrm>
            <a:off x="5116069" y="3714746"/>
            <a:ext cx="1336431" cy="715108"/>
            <a:chOff x="2872154" y="1817077"/>
            <a:chExt cx="1336431" cy="715108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618F496-A54B-9B29-FB6D-5556F465430C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4CC607F-9834-D3D9-D3DC-5A2A4064636F}"/>
                </a:ext>
              </a:extLst>
            </p:cNvPr>
            <p:cNvSpPr txBox="1"/>
            <p:nvPr/>
          </p:nvSpPr>
          <p:spPr>
            <a:xfrm>
              <a:off x="3059564" y="1851466"/>
              <a:ext cx="961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6553B4E-5E4A-7C6B-6F55-713857F4AEF4}"/>
              </a:ext>
            </a:extLst>
          </p:cNvPr>
          <p:cNvCxnSpPr>
            <a:cxnSpLocks/>
            <a:stCxn id="70" idx="3"/>
            <a:endCxn id="74" idx="2"/>
          </p:cNvCxnSpPr>
          <p:nvPr/>
        </p:nvCxnSpPr>
        <p:spPr>
          <a:xfrm>
            <a:off x="4625580" y="3321274"/>
            <a:ext cx="490489" cy="751026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57F7D99-D2DE-CA77-AC34-AE2220B79FF0}"/>
              </a:ext>
            </a:extLst>
          </p:cNvPr>
          <p:cNvGrpSpPr/>
          <p:nvPr/>
        </p:nvGrpSpPr>
        <p:grpSpPr>
          <a:xfrm>
            <a:off x="10145751" y="2987642"/>
            <a:ext cx="1272746" cy="667265"/>
            <a:chOff x="7451124" y="1272746"/>
            <a:chExt cx="1272746" cy="667265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CE81B051-660F-C07F-D08C-743A44E53E1E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1E120EA-FEEB-08B3-3472-6C9BE643FE3A}"/>
                </a:ext>
              </a:extLst>
            </p:cNvPr>
            <p:cNvSpPr txBox="1"/>
            <p:nvPr/>
          </p:nvSpPr>
          <p:spPr>
            <a:xfrm>
              <a:off x="7532152" y="1421712"/>
              <a:ext cx="11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 Object</a:t>
              </a:r>
              <a:endParaRPr lang="en-DE" dirty="0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52956D4-5A58-DD15-2FF2-A1BF9145DBE2}"/>
              </a:ext>
            </a:extLst>
          </p:cNvPr>
          <p:cNvCxnSpPr>
            <a:cxnSpLocks/>
            <a:stCxn id="69" idx="3"/>
            <a:endCxn id="81" idx="1"/>
          </p:cNvCxnSpPr>
          <p:nvPr/>
        </p:nvCxnSpPr>
        <p:spPr>
          <a:xfrm flipV="1">
            <a:off x="4689169" y="3321274"/>
            <a:ext cx="5537610" cy="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680CA11-696B-657C-25C8-ED57BC1741C7}"/>
              </a:ext>
            </a:extLst>
          </p:cNvPr>
          <p:cNvCxnSpPr>
            <a:cxnSpLocks/>
            <a:stCxn id="74" idx="0"/>
            <a:endCxn id="3" idx="4"/>
          </p:cNvCxnSpPr>
          <p:nvPr/>
        </p:nvCxnSpPr>
        <p:spPr>
          <a:xfrm flipV="1">
            <a:off x="5784285" y="2956494"/>
            <a:ext cx="1862546" cy="75825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09188A1-5385-F125-33E8-B0BE9CE8161B}"/>
              </a:ext>
            </a:extLst>
          </p:cNvPr>
          <p:cNvCxnSpPr>
            <a:cxnSpLocks/>
            <a:stCxn id="52" idx="2"/>
            <a:endCxn id="74" idx="6"/>
          </p:cNvCxnSpPr>
          <p:nvPr/>
        </p:nvCxnSpPr>
        <p:spPr>
          <a:xfrm flipH="1" flipV="1">
            <a:off x="6452500" y="4072300"/>
            <a:ext cx="519693" cy="59092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27D566A-E731-0B3D-ECE4-87918CAD1E2B}"/>
              </a:ext>
            </a:extLst>
          </p:cNvPr>
          <p:cNvSpPr txBox="1"/>
          <p:nvPr/>
        </p:nvSpPr>
        <p:spPr>
          <a:xfrm>
            <a:off x="3204486" y="375034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</a:t>
            </a:r>
            <a:r>
              <a:rPr lang="en-US" dirty="0" err="1"/>
              <a:t>RunId</a:t>
            </a:r>
            <a:endParaRPr lang="en-DE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EA40881-BBCD-A45D-2748-6DE13F467BEA}"/>
              </a:ext>
            </a:extLst>
          </p:cNvPr>
          <p:cNvCxnSpPr>
            <a:cxnSpLocks/>
            <a:stCxn id="74" idx="6"/>
            <a:endCxn id="80" idx="1"/>
          </p:cNvCxnSpPr>
          <p:nvPr/>
        </p:nvCxnSpPr>
        <p:spPr>
          <a:xfrm flipV="1">
            <a:off x="6452500" y="3321275"/>
            <a:ext cx="3693251" cy="75102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3A738FC-4E74-C52B-4CB5-B2F63A7008AC}"/>
              </a:ext>
            </a:extLst>
          </p:cNvPr>
          <p:cNvSpPr txBox="1"/>
          <p:nvPr/>
        </p:nvSpPr>
        <p:spPr>
          <a:xfrm>
            <a:off x="1917596" y="4130900"/>
            <a:ext cx="1902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Foreign Controlled</a:t>
            </a:r>
          </a:p>
          <a:p>
            <a:pPr algn="ctr"/>
            <a:r>
              <a:rPr lang="en-US" i="1" dirty="0"/>
              <a:t>Ext Object</a:t>
            </a:r>
            <a:endParaRPr lang="en-DE" i="1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C840AA5-2088-AAD0-43CC-EEE55E5A5AFF}"/>
              </a:ext>
            </a:extLst>
          </p:cNvPr>
          <p:cNvGrpSpPr/>
          <p:nvPr/>
        </p:nvGrpSpPr>
        <p:grpSpPr>
          <a:xfrm>
            <a:off x="9094482" y="231807"/>
            <a:ext cx="1336431" cy="715108"/>
            <a:chOff x="2872154" y="1817077"/>
            <a:chExt cx="1336431" cy="715108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36AFDCF-EF1B-99B8-302C-9F9D8D69E0EC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B0FB807-95F8-65B2-01FF-F7F2D6B0A7CA}"/>
                </a:ext>
              </a:extLst>
            </p:cNvPr>
            <p:cNvSpPr txBox="1"/>
            <p:nvPr/>
          </p:nvSpPr>
          <p:spPr>
            <a:xfrm>
              <a:off x="2900610" y="1988612"/>
              <a:ext cx="1279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Namespace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899983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65681BF-1F56-A431-6D08-BAAC9DB85535}"/>
              </a:ext>
            </a:extLst>
          </p:cNvPr>
          <p:cNvGrpSpPr/>
          <p:nvPr/>
        </p:nvGrpSpPr>
        <p:grpSpPr>
          <a:xfrm>
            <a:off x="174875" y="40027"/>
            <a:ext cx="9727129" cy="4499448"/>
            <a:chOff x="174875" y="40027"/>
            <a:chExt cx="9727129" cy="449944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1997F6E-8C41-46E9-D991-451286F26E6E}"/>
                </a:ext>
              </a:extLst>
            </p:cNvPr>
            <p:cNvSpPr txBox="1"/>
            <p:nvPr/>
          </p:nvSpPr>
          <p:spPr>
            <a:xfrm>
              <a:off x="174875" y="40027"/>
              <a:ext cx="670920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Abstract Engine Meta Model</a:t>
              </a:r>
            </a:p>
            <a:p>
              <a:r>
                <a:rPr lang="en-US" dirty="0"/>
                <a:t>(separate phases of an internal object  into dedicated graph elements)</a:t>
              </a:r>
            </a:p>
            <a:p>
              <a:endParaRPr lang="en-DE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09CB35-CF00-0AE1-2D9A-7CABC5A9A9A4}"/>
                </a:ext>
              </a:extLst>
            </p:cNvPr>
            <p:cNvGrpSpPr/>
            <p:nvPr/>
          </p:nvGrpSpPr>
          <p:grpSpPr>
            <a:xfrm>
              <a:off x="8367125" y="2365712"/>
              <a:ext cx="1272746" cy="667265"/>
              <a:chOff x="7451124" y="1272746"/>
              <a:chExt cx="1272746" cy="66726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CDE7913-15EB-B227-3C42-FAB5ABA4DC1E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0AD6FA-149E-C39E-EF82-AAC240EA9B98}"/>
                  </a:ext>
                </a:extLst>
              </p:cNvPr>
              <p:cNvSpPr txBox="1"/>
              <p:nvPr/>
            </p:nvSpPr>
            <p:spPr>
              <a:xfrm>
                <a:off x="7710538" y="1421712"/>
                <a:ext cx="753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Intern</a:t>
                </a:r>
                <a:endParaRPr lang="en-DE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B653C0E-F534-BEF4-19AA-6D931A32C634}"/>
                </a:ext>
              </a:extLst>
            </p:cNvPr>
            <p:cNvGrpSpPr/>
            <p:nvPr/>
          </p:nvGrpSpPr>
          <p:grpSpPr>
            <a:xfrm>
              <a:off x="4886762" y="2341790"/>
              <a:ext cx="1336431" cy="715108"/>
              <a:chOff x="2872154" y="1817077"/>
              <a:chExt cx="1336431" cy="715108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9CCAEC5-D361-A1B4-BB6F-EBAACE503F9B}"/>
                  </a:ext>
                </a:extLst>
              </p:cNvPr>
              <p:cNvSpPr/>
              <p:nvPr/>
            </p:nvSpPr>
            <p:spPr>
              <a:xfrm>
                <a:off x="2872154" y="1817077"/>
                <a:ext cx="1336431" cy="715108"/>
              </a:xfrm>
              <a:prstGeom prst="ellipse">
                <a:avLst/>
              </a:prstGeom>
              <a:solidFill>
                <a:schemeClr val="accent4"/>
              </a:solidFill>
              <a:ln w="25400">
                <a:solidFill>
                  <a:schemeClr val="accent4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D71CB7-7CCE-6FF7-CC8A-B2B6E3E5F3AD}"/>
                  </a:ext>
                </a:extLst>
              </p:cNvPr>
              <p:cNvSpPr txBox="1"/>
              <p:nvPr/>
            </p:nvSpPr>
            <p:spPr>
              <a:xfrm>
                <a:off x="3059564" y="1851466"/>
                <a:ext cx="9616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Element</a:t>
                </a:r>
              </a:p>
              <a:p>
                <a:pPr algn="ctr"/>
                <a:r>
                  <a:rPr lang="en-US" dirty="0"/>
                  <a:t>(type)</a:t>
                </a:r>
                <a:endParaRPr lang="en-DE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C9CA4EC-2C23-5741-8939-7A3A0C4409A0}"/>
                </a:ext>
              </a:extLst>
            </p:cNvPr>
            <p:cNvGrpSpPr/>
            <p:nvPr/>
          </p:nvGrpSpPr>
          <p:grpSpPr>
            <a:xfrm>
              <a:off x="1602763" y="2365712"/>
              <a:ext cx="1272746" cy="667265"/>
              <a:chOff x="7451124" y="1272746"/>
              <a:chExt cx="1272746" cy="667265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9BD3C506-2B37-F804-7FE1-1959116272F3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281F2F-5A62-F7C2-CCE5-295982043A82}"/>
                  </a:ext>
                </a:extLst>
              </p:cNvPr>
              <p:cNvSpPr txBox="1"/>
              <p:nvPr/>
            </p:nvSpPr>
            <p:spPr>
              <a:xfrm>
                <a:off x="7693093" y="1421712"/>
                <a:ext cx="788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Extern</a:t>
                </a:r>
                <a:endParaRPr lang="en-DE" dirty="0"/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5BCDF94-4363-0EFE-2B82-EC853EEF192B}"/>
                </a:ext>
              </a:extLst>
            </p:cNvPr>
            <p:cNvCxnSpPr>
              <a:cxnSpLocks/>
              <a:stCxn id="16" idx="6"/>
              <a:endCxn id="10" idx="1"/>
            </p:cNvCxnSpPr>
            <p:nvPr/>
          </p:nvCxnSpPr>
          <p:spPr>
            <a:xfrm>
              <a:off x="6223193" y="2699344"/>
              <a:ext cx="2143932" cy="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9C3FC11A-5306-9375-F91F-AF4A6BF67328}"/>
                </a:ext>
              </a:extLst>
            </p:cNvPr>
            <p:cNvSpPr/>
            <p:nvPr/>
          </p:nvSpPr>
          <p:spPr>
            <a:xfrm>
              <a:off x="5323160" y="2016729"/>
              <a:ext cx="527926" cy="718900"/>
            </a:xfrm>
            <a:prstGeom prst="arc">
              <a:avLst>
                <a:gd name="adj1" fmla="val 10894774"/>
                <a:gd name="adj2" fmla="val 0"/>
              </a:avLst>
            </a:prstGeom>
            <a:ln w="25400">
              <a:solidFill>
                <a:schemeClr val="accent4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36BA768-EDBC-AE79-0F92-3DB3098A7647}"/>
                </a:ext>
              </a:extLst>
            </p:cNvPr>
            <p:cNvCxnSpPr>
              <a:cxnSpLocks/>
              <a:stCxn id="23" idx="3"/>
              <a:endCxn id="16" idx="2"/>
            </p:cNvCxnSpPr>
            <p:nvPr/>
          </p:nvCxnSpPr>
          <p:spPr>
            <a:xfrm flipV="1">
              <a:off x="2875509" y="2699344"/>
              <a:ext cx="2011253" cy="1"/>
            </a:xfrm>
            <a:prstGeom prst="straightConnector1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257D624-F709-BBA6-2722-97E53ADBBAE9}"/>
                </a:ext>
              </a:extLst>
            </p:cNvPr>
            <p:cNvSpPr txBox="1"/>
            <p:nvPr/>
          </p:nvSpPr>
          <p:spPr>
            <a:xfrm>
              <a:off x="4738076" y="1389322"/>
              <a:ext cx="1698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Phases of Intern</a:t>
              </a:r>
              <a:endParaRPr lang="en-DE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448D2A-AAB4-7001-9BC7-594F0E0D5586}"/>
                </a:ext>
              </a:extLst>
            </p:cNvPr>
            <p:cNvSpPr txBox="1"/>
            <p:nvPr/>
          </p:nvSpPr>
          <p:spPr>
            <a:xfrm>
              <a:off x="6787678" y="2330012"/>
              <a:ext cx="486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n:1</a:t>
              </a:r>
              <a:endParaRPr lang="en-DE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A2AB463-204A-962B-948A-273B203EA606}"/>
                </a:ext>
              </a:extLst>
            </p:cNvPr>
            <p:cNvSpPr txBox="1"/>
            <p:nvPr/>
          </p:nvSpPr>
          <p:spPr>
            <a:xfrm>
              <a:off x="3284920" y="2330012"/>
              <a:ext cx="1229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0..1:1</a:t>
              </a:r>
              <a:endParaRPr lang="en-DE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508EE23-495A-7571-F503-ECD189D77A44}"/>
                </a:ext>
              </a:extLst>
            </p:cNvPr>
            <p:cNvSpPr txBox="1"/>
            <p:nvPr/>
          </p:nvSpPr>
          <p:spPr>
            <a:xfrm>
              <a:off x="895681" y="3523812"/>
              <a:ext cx="26337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Persistent</a:t>
              </a:r>
            </a:p>
            <a:p>
              <a:pPr algn="ctr"/>
              <a:r>
                <a:rPr lang="en-US" sz="2400" dirty="0"/>
                <a:t>User Facing Objects</a:t>
              </a:r>
              <a:endParaRPr lang="en-DE" sz="24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7130B3-D276-F6BB-E251-B4A38E00E603}"/>
                </a:ext>
              </a:extLst>
            </p:cNvPr>
            <p:cNvSpPr txBox="1"/>
            <p:nvPr/>
          </p:nvSpPr>
          <p:spPr>
            <a:xfrm>
              <a:off x="4168341" y="3708478"/>
              <a:ext cx="29532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Internal Engine Model</a:t>
              </a:r>
            </a:p>
            <a:p>
              <a:pPr algn="ctr"/>
              <a:r>
                <a:rPr lang="en-US" sz="2400" dirty="0"/>
                <a:t>(Phases)</a:t>
              </a:r>
              <a:endParaRPr lang="en-DE" sz="24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2AFAE6-8FDB-0215-7D32-2047FB36CEBC}"/>
                </a:ext>
              </a:extLst>
            </p:cNvPr>
            <p:cNvSpPr txBox="1"/>
            <p:nvPr/>
          </p:nvSpPr>
          <p:spPr>
            <a:xfrm>
              <a:off x="8065027" y="3523812"/>
              <a:ext cx="183697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Persistent</a:t>
              </a:r>
            </a:p>
            <a:p>
              <a:pPr algn="ctr"/>
              <a:r>
                <a:rPr lang="en-US" sz="2400" dirty="0"/>
                <a:t>State Objects</a:t>
              </a:r>
              <a:endParaRPr lang="en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91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F2B23A-75DC-43DF-7601-26AE4A64EB01}"/>
              </a:ext>
            </a:extLst>
          </p:cNvPr>
          <p:cNvSpPr txBox="1"/>
          <p:nvPr/>
        </p:nvSpPr>
        <p:spPr>
          <a:xfrm>
            <a:off x="227058" y="194336"/>
            <a:ext cx="4976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Simplification of the Execution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5BFB3-918D-F443-6A76-CA78B741F1B5}"/>
              </a:ext>
            </a:extLst>
          </p:cNvPr>
          <p:cNvSpPr txBox="1"/>
          <p:nvPr/>
        </p:nvSpPr>
        <p:spPr>
          <a:xfrm>
            <a:off x="3496862" y="1932816"/>
            <a:ext cx="4228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Approach: Separation of Concern</a:t>
            </a:r>
            <a:endParaRPr lang="en-D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6772D-752B-4A66-432F-52E73416691C}"/>
              </a:ext>
            </a:extLst>
          </p:cNvPr>
          <p:cNvSpPr txBox="1"/>
          <p:nvPr/>
        </p:nvSpPr>
        <p:spPr>
          <a:xfrm>
            <a:off x="983544" y="3601259"/>
            <a:ext cx="9647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Try to find an execution model, which separates the process flow from dedicated functional semantic</a:t>
            </a:r>
          </a:p>
          <a:p>
            <a:pPr algn="ctr"/>
            <a:r>
              <a:rPr lang="en-US" dirty="0"/>
              <a:t>of the involved object types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02A9B-7023-9A15-E9A7-42E5FF0C160C}"/>
              </a:ext>
            </a:extLst>
          </p:cNvPr>
          <p:cNvSpPr txBox="1"/>
          <p:nvPr/>
        </p:nvSpPr>
        <p:spPr>
          <a:xfrm>
            <a:off x="2029663" y="4889222"/>
            <a:ext cx="755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Decoupling of </a:t>
            </a:r>
            <a:r>
              <a:rPr lang="en-US" b="1" i="1" dirty="0"/>
              <a:t>a generic process flow </a:t>
            </a:r>
            <a:r>
              <a:rPr lang="en-US" dirty="0"/>
              <a:t>from implementation of </a:t>
            </a:r>
            <a:r>
              <a:rPr lang="en-US" b="1" i="1" dirty="0"/>
              <a:t>processing steps</a:t>
            </a:r>
            <a:endParaRPr lang="en-DE" b="1" i="1" dirty="0"/>
          </a:p>
        </p:txBody>
      </p:sp>
    </p:spTree>
    <p:extLst>
      <p:ext uri="{BB962C8B-B14F-4D97-AF65-F5344CB8AC3E}">
        <p14:creationId xmlns:p14="http://schemas.microsoft.com/office/powerpoint/2010/main" val="428407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997F6E-8C41-46E9-D991-451286F26E6E}"/>
              </a:ext>
            </a:extLst>
          </p:cNvPr>
          <p:cNvSpPr txBox="1"/>
          <p:nvPr/>
        </p:nvSpPr>
        <p:spPr>
          <a:xfrm>
            <a:off x="174875" y="40027"/>
            <a:ext cx="90798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Application Meta Model</a:t>
            </a:r>
          </a:p>
          <a:p>
            <a:r>
              <a:rPr lang="en-US" dirty="0"/>
              <a:t>(instantiation of the engine meta model for a dedicated set of application specific object types)</a:t>
            </a:r>
          </a:p>
          <a:p>
            <a:endParaRPr lang="en-DE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509CB35-CF00-0AE1-2D9A-7CABC5A9A9A4}"/>
              </a:ext>
            </a:extLst>
          </p:cNvPr>
          <p:cNvGrpSpPr/>
          <p:nvPr/>
        </p:nvGrpSpPr>
        <p:grpSpPr>
          <a:xfrm>
            <a:off x="8367125" y="2350689"/>
            <a:ext cx="1272746" cy="697312"/>
            <a:chOff x="7451124" y="1272746"/>
            <a:chExt cx="1272746" cy="66726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CDE7913-15EB-B227-3C42-FAB5ABA4DC1E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0AD6FA-149E-C39E-EF82-AAC240EA9B98}"/>
                </a:ext>
              </a:extLst>
            </p:cNvPr>
            <p:cNvSpPr txBox="1"/>
            <p:nvPr/>
          </p:nvSpPr>
          <p:spPr>
            <a:xfrm>
              <a:off x="7496348" y="1421712"/>
              <a:ext cx="1182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ValueState</a:t>
              </a:r>
              <a:endParaRPr lang="en-DE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B653C0E-F534-BEF4-19AA-6D931A32C634}"/>
              </a:ext>
            </a:extLst>
          </p:cNvPr>
          <p:cNvGrpSpPr/>
          <p:nvPr/>
        </p:nvGrpSpPr>
        <p:grpSpPr>
          <a:xfrm>
            <a:off x="4886762" y="2341790"/>
            <a:ext cx="1336431" cy="715108"/>
            <a:chOff x="2872154" y="1817077"/>
            <a:chExt cx="1336431" cy="71510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CCAEC5-D361-A1B4-BB6F-EBAACE503F9B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D71CB7-7CCE-6FF7-CC8A-B2B6E3E5F3AD}"/>
                </a:ext>
              </a:extLst>
            </p:cNvPr>
            <p:cNvSpPr txBox="1"/>
            <p:nvPr/>
          </p:nvSpPr>
          <p:spPr>
            <a:xfrm>
              <a:off x="2980410" y="1969907"/>
              <a:ext cx="1119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Progagate</a:t>
              </a:r>
              <a:endParaRPr lang="en-DE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9CA4EC-2C23-5741-8939-7A3A0C4409A0}"/>
              </a:ext>
            </a:extLst>
          </p:cNvPr>
          <p:cNvGrpSpPr/>
          <p:nvPr/>
        </p:nvGrpSpPr>
        <p:grpSpPr>
          <a:xfrm>
            <a:off x="1602763" y="2365712"/>
            <a:ext cx="1272746" cy="667265"/>
            <a:chOff x="7451124" y="1272746"/>
            <a:chExt cx="1272746" cy="66726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BD3C506-2B37-F804-7FE1-1959116272F3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281F2F-5A62-F7C2-CCE5-295982043A82}"/>
                </a:ext>
              </a:extLst>
            </p:cNvPr>
            <p:cNvSpPr txBox="1"/>
            <p:nvPr/>
          </p:nvSpPr>
          <p:spPr>
            <a:xfrm>
              <a:off x="7735478" y="1421712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Value</a:t>
              </a:r>
              <a:endParaRPr lang="en-DE" dirty="0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BCDF94-4363-0EFE-2B82-EC853EEF192B}"/>
              </a:ext>
            </a:extLst>
          </p:cNvPr>
          <p:cNvCxnSpPr>
            <a:cxnSpLocks/>
            <a:stCxn id="16" idx="6"/>
            <a:endCxn id="10" idx="1"/>
          </p:cNvCxnSpPr>
          <p:nvPr/>
        </p:nvCxnSpPr>
        <p:spPr>
          <a:xfrm>
            <a:off x="6223193" y="2699344"/>
            <a:ext cx="2143932" cy="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9C3FC11A-5306-9375-F91F-AF4A6BF67328}"/>
              </a:ext>
            </a:extLst>
          </p:cNvPr>
          <p:cNvSpPr/>
          <p:nvPr/>
        </p:nvSpPr>
        <p:spPr>
          <a:xfrm rot="5400000" flipV="1">
            <a:off x="4042015" y="3262964"/>
            <a:ext cx="2118209" cy="1042464"/>
          </a:xfrm>
          <a:prstGeom prst="arc">
            <a:avLst>
              <a:gd name="adj1" fmla="val 11443964"/>
              <a:gd name="adj2" fmla="val 21006081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6BA768-EDBC-AE79-0F92-3DB3098A7647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 flipV="1">
            <a:off x="2875509" y="2699344"/>
            <a:ext cx="2011253" cy="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257D624-F709-BBA6-2722-97E53ADBBAE9}"/>
              </a:ext>
            </a:extLst>
          </p:cNvPr>
          <p:cNvSpPr txBox="1"/>
          <p:nvPr/>
        </p:nvSpPr>
        <p:spPr>
          <a:xfrm>
            <a:off x="4738076" y="1389322"/>
            <a:ext cx="16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Phases of Intern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8EE23-495A-7571-F503-ECD189D77A44}"/>
              </a:ext>
            </a:extLst>
          </p:cNvPr>
          <p:cNvSpPr txBox="1"/>
          <p:nvPr/>
        </p:nvSpPr>
        <p:spPr>
          <a:xfrm>
            <a:off x="895681" y="5125278"/>
            <a:ext cx="2633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Persistent</a:t>
            </a:r>
          </a:p>
          <a:p>
            <a:pPr algn="ctr"/>
            <a:r>
              <a:rPr lang="en-US" sz="2400" dirty="0"/>
              <a:t>User Facing Objects</a:t>
            </a:r>
            <a:endParaRPr lang="en-DE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130B3-D276-F6BB-E251-B4A38E00E603}"/>
              </a:ext>
            </a:extLst>
          </p:cNvPr>
          <p:cNvSpPr txBox="1"/>
          <p:nvPr/>
        </p:nvSpPr>
        <p:spPr>
          <a:xfrm>
            <a:off x="4168341" y="5309943"/>
            <a:ext cx="2953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Internal Engine Model</a:t>
            </a:r>
            <a:endParaRPr lang="en-D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AFAE6-8FDB-0215-7D32-2047FB36CEBC}"/>
              </a:ext>
            </a:extLst>
          </p:cNvPr>
          <p:cNvSpPr txBox="1"/>
          <p:nvPr/>
        </p:nvSpPr>
        <p:spPr>
          <a:xfrm>
            <a:off x="8065027" y="4898824"/>
            <a:ext cx="18369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Persistent</a:t>
            </a:r>
          </a:p>
          <a:p>
            <a:pPr algn="ctr"/>
            <a:r>
              <a:rPr lang="en-US" sz="2400" dirty="0"/>
              <a:t>State Objects</a:t>
            </a:r>
            <a:endParaRPr lang="en-DE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0DC3A5-7085-29C7-200B-D257C60EC82A}"/>
              </a:ext>
            </a:extLst>
          </p:cNvPr>
          <p:cNvGrpSpPr/>
          <p:nvPr/>
        </p:nvGrpSpPr>
        <p:grpSpPr>
          <a:xfrm>
            <a:off x="1602763" y="3860399"/>
            <a:ext cx="1272746" cy="667265"/>
            <a:chOff x="7451124" y="1272746"/>
            <a:chExt cx="1272746" cy="66726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35DEEAB-9FB6-CC3A-59E6-6C765C779B4B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5D7C7D-9CBA-892C-5120-946D07B5F4D6}"/>
                </a:ext>
              </a:extLst>
            </p:cNvPr>
            <p:cNvSpPr txBox="1"/>
            <p:nvPr/>
          </p:nvSpPr>
          <p:spPr>
            <a:xfrm>
              <a:off x="7570112" y="1421712"/>
              <a:ext cx="10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Operator</a:t>
              </a:r>
              <a:endParaRPr lang="en-DE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89F8A4-0D18-46F5-90BE-B55F5422DCD8}"/>
              </a:ext>
            </a:extLst>
          </p:cNvPr>
          <p:cNvGrpSpPr/>
          <p:nvPr/>
        </p:nvGrpSpPr>
        <p:grpSpPr>
          <a:xfrm>
            <a:off x="8367125" y="3830352"/>
            <a:ext cx="1272746" cy="697312"/>
            <a:chOff x="7451124" y="1272746"/>
            <a:chExt cx="1272746" cy="66726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40EB3CE-5EA6-F847-9D82-7DEC2965B6F3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6C599C-3457-06F9-DA52-3EE4FAD12CED}"/>
                </a:ext>
              </a:extLst>
            </p:cNvPr>
            <p:cNvSpPr txBox="1"/>
            <p:nvPr/>
          </p:nvSpPr>
          <p:spPr>
            <a:xfrm>
              <a:off x="7570112" y="1301498"/>
              <a:ext cx="1034770" cy="618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Operator</a:t>
              </a:r>
            </a:p>
            <a:p>
              <a:pPr algn="ctr"/>
              <a:r>
                <a:rPr lang="en-US" dirty="0"/>
                <a:t>State</a:t>
              </a:r>
              <a:endParaRPr lang="en-DE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859D8E-8AD7-1B12-9B5A-FF62DADCAF52}"/>
              </a:ext>
            </a:extLst>
          </p:cNvPr>
          <p:cNvGrpSpPr/>
          <p:nvPr/>
        </p:nvGrpSpPr>
        <p:grpSpPr>
          <a:xfrm>
            <a:off x="4886762" y="3397506"/>
            <a:ext cx="1336431" cy="715108"/>
            <a:chOff x="2872154" y="1817077"/>
            <a:chExt cx="1336431" cy="71510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ECD41D9-E3F8-6E80-24E9-D543B70EF0D2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B27FF6-38B9-3500-F03A-1108989455B3}"/>
                </a:ext>
              </a:extLst>
            </p:cNvPr>
            <p:cNvSpPr txBox="1"/>
            <p:nvPr/>
          </p:nvSpPr>
          <p:spPr>
            <a:xfrm>
              <a:off x="3123687" y="1969907"/>
              <a:ext cx="833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Gather</a:t>
              </a:r>
              <a:endParaRPr lang="en-DE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DE226E-1EF7-EFFA-D7FB-4D900361B442}"/>
              </a:ext>
            </a:extLst>
          </p:cNvPr>
          <p:cNvGrpSpPr/>
          <p:nvPr/>
        </p:nvGrpSpPr>
        <p:grpSpPr>
          <a:xfrm>
            <a:off x="4886761" y="4485298"/>
            <a:ext cx="1336431" cy="715108"/>
            <a:chOff x="2872154" y="1817077"/>
            <a:chExt cx="1336431" cy="71510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D13229F-E8BE-2B87-F97E-268974790658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D9A074-737E-D190-AF74-8DE3D617D774}"/>
                </a:ext>
              </a:extLst>
            </p:cNvPr>
            <p:cNvSpPr txBox="1"/>
            <p:nvPr/>
          </p:nvSpPr>
          <p:spPr>
            <a:xfrm>
              <a:off x="3019142" y="1969907"/>
              <a:ext cx="1042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Calculate</a:t>
              </a:r>
              <a:endParaRPr lang="en-DE" dirty="0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40855F-A43F-7EA9-58DA-CFFB69EBAEC7}"/>
              </a:ext>
            </a:extLst>
          </p:cNvPr>
          <p:cNvCxnSpPr>
            <a:cxnSpLocks/>
            <a:stCxn id="7" idx="3"/>
            <a:endCxn id="18" idx="2"/>
          </p:cNvCxnSpPr>
          <p:nvPr/>
        </p:nvCxnSpPr>
        <p:spPr>
          <a:xfrm flipV="1">
            <a:off x="2875509" y="3755060"/>
            <a:ext cx="2011253" cy="438972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C2C195-3ABA-622C-BF08-06EED5F9C696}"/>
              </a:ext>
            </a:extLst>
          </p:cNvPr>
          <p:cNvCxnSpPr>
            <a:cxnSpLocks/>
            <a:stCxn id="18" idx="6"/>
            <a:endCxn id="13" idx="1"/>
          </p:cNvCxnSpPr>
          <p:nvPr/>
        </p:nvCxnSpPr>
        <p:spPr>
          <a:xfrm>
            <a:off x="6223193" y="3755060"/>
            <a:ext cx="2143932" cy="42394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DE3036-C70B-F63A-1D52-F226F6D08EEC}"/>
              </a:ext>
            </a:extLst>
          </p:cNvPr>
          <p:cNvCxnSpPr>
            <a:cxnSpLocks/>
            <a:stCxn id="24" idx="6"/>
            <a:endCxn id="13" idx="1"/>
          </p:cNvCxnSpPr>
          <p:nvPr/>
        </p:nvCxnSpPr>
        <p:spPr>
          <a:xfrm flipV="1">
            <a:off x="6223192" y="4179008"/>
            <a:ext cx="2143933" cy="66384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B5637E-249E-7814-F5A9-0B6916F57DA5}"/>
              </a:ext>
            </a:extLst>
          </p:cNvPr>
          <p:cNvCxnSpPr>
            <a:stCxn id="24" idx="0"/>
            <a:endCxn id="18" idx="4"/>
          </p:cNvCxnSpPr>
          <p:nvPr/>
        </p:nvCxnSpPr>
        <p:spPr>
          <a:xfrm flipV="1">
            <a:off x="5554977" y="4112614"/>
            <a:ext cx="1" cy="37268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3583F94-B80B-8503-ADA6-886FEC75D194}"/>
              </a:ext>
            </a:extLst>
          </p:cNvPr>
          <p:cNvCxnSpPr>
            <a:cxnSpLocks/>
            <a:stCxn id="18" idx="0"/>
            <a:endCxn id="16" idx="4"/>
          </p:cNvCxnSpPr>
          <p:nvPr/>
        </p:nvCxnSpPr>
        <p:spPr>
          <a:xfrm flipV="1">
            <a:off x="5554978" y="3056898"/>
            <a:ext cx="0" cy="340608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29020EF-538F-F719-95B1-3719AB4FF008}"/>
              </a:ext>
            </a:extLst>
          </p:cNvPr>
          <p:cNvSpPr txBox="1"/>
          <p:nvPr/>
        </p:nvSpPr>
        <p:spPr>
          <a:xfrm>
            <a:off x="5644963" y="3018469"/>
            <a:ext cx="48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n:1</a:t>
            </a:r>
            <a:endParaRPr lang="en-DE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0E84A7-7B56-22E3-16D3-0F98653570DD}"/>
              </a:ext>
            </a:extLst>
          </p:cNvPr>
          <p:cNvSpPr txBox="1"/>
          <p:nvPr/>
        </p:nvSpPr>
        <p:spPr>
          <a:xfrm>
            <a:off x="5715712" y="4104109"/>
            <a:ext cx="48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1:1</a:t>
            </a:r>
            <a:endParaRPr lang="en-DE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CAB1B1-C6BA-85CF-6337-1743C864FD67}"/>
              </a:ext>
            </a:extLst>
          </p:cNvPr>
          <p:cNvSpPr txBox="1"/>
          <p:nvPr/>
        </p:nvSpPr>
        <p:spPr>
          <a:xfrm>
            <a:off x="4168341" y="3203135"/>
            <a:ext cx="48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1:n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11301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27B8CF-6ADE-9A6F-1748-657A658E3F55}"/>
              </a:ext>
            </a:extLst>
          </p:cNvPr>
          <p:cNvSpPr txBox="1"/>
          <p:nvPr/>
        </p:nvSpPr>
        <p:spPr>
          <a:xfrm>
            <a:off x="79095" y="0"/>
            <a:ext cx="25234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Namespace Model</a:t>
            </a:r>
          </a:p>
          <a:p>
            <a:r>
              <a:rPr lang="en-US" dirty="0"/>
              <a:t>only local graphs</a:t>
            </a:r>
            <a:endParaRPr lang="en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B7A0B-7D4F-424C-5329-C5450CF470F1}"/>
              </a:ext>
            </a:extLst>
          </p:cNvPr>
          <p:cNvSpPr/>
          <p:nvPr/>
        </p:nvSpPr>
        <p:spPr>
          <a:xfrm>
            <a:off x="1582615" y="1746738"/>
            <a:ext cx="9460523" cy="426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E12FB6-54CD-121B-C35C-DD54827539C2}"/>
              </a:ext>
            </a:extLst>
          </p:cNvPr>
          <p:cNvSpPr/>
          <p:nvPr/>
        </p:nvSpPr>
        <p:spPr>
          <a:xfrm>
            <a:off x="2918968" y="2533336"/>
            <a:ext cx="520700" cy="5207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CD82E4D5-5F0A-A0F2-8BA1-5F647230BEAA}"/>
              </a:ext>
            </a:extLst>
          </p:cNvPr>
          <p:cNvSpPr/>
          <p:nvPr/>
        </p:nvSpPr>
        <p:spPr>
          <a:xfrm>
            <a:off x="2314154" y="4358675"/>
            <a:ext cx="576776" cy="576776"/>
          </a:xfrm>
          <a:prstGeom prst="diamond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92B1EC-1F00-356C-93F7-7E4A320E2B52}"/>
              </a:ext>
            </a:extLst>
          </p:cNvPr>
          <p:cNvSpPr/>
          <p:nvPr/>
        </p:nvSpPr>
        <p:spPr>
          <a:xfrm>
            <a:off x="3094814" y="3543615"/>
            <a:ext cx="520700" cy="5207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C619EA54-99F6-35B6-6A5B-BD134A10B46E}"/>
              </a:ext>
            </a:extLst>
          </p:cNvPr>
          <p:cNvSpPr/>
          <p:nvPr/>
        </p:nvSpPr>
        <p:spPr>
          <a:xfrm>
            <a:off x="2185200" y="3107878"/>
            <a:ext cx="576776" cy="576776"/>
          </a:xfrm>
          <a:prstGeom prst="diamond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EB8EBF-CA85-0116-9091-BA57C6BA10BA}"/>
              </a:ext>
            </a:extLst>
          </p:cNvPr>
          <p:cNvSpPr/>
          <p:nvPr/>
        </p:nvSpPr>
        <p:spPr>
          <a:xfrm>
            <a:off x="4776021" y="2093387"/>
            <a:ext cx="5545015" cy="16610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35AD2D-84BA-C541-EDA9-859F03E96DC4}"/>
              </a:ext>
            </a:extLst>
          </p:cNvPr>
          <p:cNvSpPr/>
          <p:nvPr/>
        </p:nvSpPr>
        <p:spPr>
          <a:xfrm>
            <a:off x="4794759" y="4104908"/>
            <a:ext cx="5545015" cy="16610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B59EB4-6C25-71EA-9242-394017D041B8}"/>
              </a:ext>
            </a:extLst>
          </p:cNvPr>
          <p:cNvSpPr txBox="1"/>
          <p:nvPr/>
        </p:nvSpPr>
        <p:spPr>
          <a:xfrm>
            <a:off x="3347166" y="1072717"/>
            <a:ext cx="289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Hierarchical Identity   A/B/C</a:t>
            </a:r>
            <a:endParaRPr lang="en-DE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6CCBD9-05A5-E8C8-6A4C-C9900FF1C282}"/>
              </a:ext>
            </a:extLst>
          </p:cNvPr>
          <p:cNvSpPr/>
          <p:nvPr/>
        </p:nvSpPr>
        <p:spPr>
          <a:xfrm>
            <a:off x="1738296" y="1926639"/>
            <a:ext cx="527539" cy="42203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73022-17BA-F212-7777-35D36DD086C6}"/>
              </a:ext>
            </a:extLst>
          </p:cNvPr>
          <p:cNvSpPr txBox="1"/>
          <p:nvPr/>
        </p:nvSpPr>
        <p:spPr>
          <a:xfrm>
            <a:off x="5433981" y="2202450"/>
            <a:ext cx="17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NamespaceState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15E742-ADB2-4CAB-5E81-F4CBB2A0CBAB}"/>
              </a:ext>
            </a:extLst>
          </p:cNvPr>
          <p:cNvSpPr/>
          <p:nvPr/>
        </p:nvSpPr>
        <p:spPr>
          <a:xfrm>
            <a:off x="7821827" y="2718002"/>
            <a:ext cx="2075935" cy="71099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0B2B76-78AD-5DE7-D561-D555910A6437}"/>
              </a:ext>
            </a:extLst>
          </p:cNvPr>
          <p:cNvSpPr/>
          <p:nvPr/>
        </p:nvSpPr>
        <p:spPr>
          <a:xfrm>
            <a:off x="4894568" y="2292777"/>
            <a:ext cx="527539" cy="42203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D54B1CD-E967-34E8-6155-CCDD09105621}"/>
              </a:ext>
            </a:extLst>
          </p:cNvPr>
          <p:cNvSpPr/>
          <p:nvPr/>
        </p:nvSpPr>
        <p:spPr>
          <a:xfrm>
            <a:off x="5009898" y="4271647"/>
            <a:ext cx="527539" cy="42203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04BF5FC-31F8-FDAE-8FC0-CCA50FC7AE61}"/>
              </a:ext>
            </a:extLst>
          </p:cNvPr>
          <p:cNvSpPr/>
          <p:nvPr/>
        </p:nvSpPr>
        <p:spPr>
          <a:xfrm>
            <a:off x="8029066" y="2862485"/>
            <a:ext cx="527539" cy="42203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561DB-6217-A700-2EE4-DDC76CFC80FF}"/>
              </a:ext>
            </a:extLst>
          </p:cNvPr>
          <p:cNvSpPr txBox="1"/>
          <p:nvPr/>
        </p:nvSpPr>
        <p:spPr>
          <a:xfrm>
            <a:off x="66076" y="6360587"/>
            <a:ext cx="849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Dynamic namespace assignment to controller instances (horizontal scaling) by first touch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94119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6DD97C-6782-FA54-839A-F9D8C549D48F}"/>
              </a:ext>
            </a:extLst>
          </p:cNvPr>
          <p:cNvSpPr txBox="1"/>
          <p:nvPr/>
        </p:nvSpPr>
        <p:spPr>
          <a:xfrm>
            <a:off x="1586798" y="1066800"/>
            <a:ext cx="78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Extern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C2F47C-E2BC-A93C-1DD8-3A403DC71C8C}"/>
              </a:ext>
            </a:extLst>
          </p:cNvPr>
          <p:cNvSpPr txBox="1"/>
          <p:nvPr/>
        </p:nvSpPr>
        <p:spPr>
          <a:xfrm>
            <a:off x="6109262" y="1066800"/>
            <a:ext cx="7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Intern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3E723-737E-6C61-D829-D834DB58AB26}"/>
              </a:ext>
            </a:extLst>
          </p:cNvPr>
          <p:cNvSpPr txBox="1"/>
          <p:nvPr/>
        </p:nvSpPr>
        <p:spPr>
          <a:xfrm>
            <a:off x="1525668" y="2098431"/>
            <a:ext cx="123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DataObject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6A9A4F-DF82-A289-46A3-500AB461F367}"/>
              </a:ext>
            </a:extLst>
          </p:cNvPr>
          <p:cNvSpPr txBox="1"/>
          <p:nvPr/>
        </p:nvSpPr>
        <p:spPr>
          <a:xfrm>
            <a:off x="1533365" y="3244334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Installation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CE8E4-CDEE-3D3F-574B-698E5AFEDE8A}"/>
              </a:ext>
            </a:extLst>
          </p:cNvPr>
          <p:cNvSpPr txBox="1"/>
          <p:nvPr/>
        </p:nvSpPr>
        <p:spPr>
          <a:xfrm>
            <a:off x="998634" y="4390237"/>
            <a:ext cx="227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DeployItem</a:t>
            </a:r>
            <a:r>
              <a:rPr lang="en-US" dirty="0"/>
              <a:t>/Execution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47164-42E7-4749-5E8A-580CCECEDD97}"/>
              </a:ext>
            </a:extLst>
          </p:cNvPr>
          <p:cNvSpPr txBox="1"/>
          <p:nvPr/>
        </p:nvSpPr>
        <p:spPr>
          <a:xfrm>
            <a:off x="5493362" y="2098431"/>
            <a:ext cx="17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DataObjectState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2EAE9-A07B-9059-929D-39E929B67080}"/>
              </a:ext>
            </a:extLst>
          </p:cNvPr>
          <p:cNvSpPr txBox="1"/>
          <p:nvPr/>
        </p:nvSpPr>
        <p:spPr>
          <a:xfrm>
            <a:off x="5474608" y="3115380"/>
            <a:ext cx="17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InstallationState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81506-D856-9A47-20E4-F281256FA267}"/>
              </a:ext>
            </a:extLst>
          </p:cNvPr>
          <p:cNvSpPr txBox="1"/>
          <p:nvPr/>
        </p:nvSpPr>
        <p:spPr>
          <a:xfrm>
            <a:off x="5563670" y="4390237"/>
            <a:ext cx="157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ExecutionState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DC76A6-F271-36B2-A1BE-97F47E2D5CE5}"/>
              </a:ext>
            </a:extLst>
          </p:cNvPr>
          <p:cNvSpPr txBox="1"/>
          <p:nvPr/>
        </p:nvSpPr>
        <p:spPr>
          <a:xfrm>
            <a:off x="7341300" y="2098431"/>
            <a:ext cx="1558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Lock: </a:t>
            </a:r>
            <a:r>
              <a:rPr lang="en-US" dirty="0" err="1"/>
              <a:t>RunId</a:t>
            </a:r>
            <a:endParaRPr lang="en-US" dirty="0"/>
          </a:p>
          <a:p>
            <a:r>
              <a:rPr lang="en-US" dirty="0"/>
              <a:t>- Actual state</a:t>
            </a:r>
          </a:p>
          <a:p>
            <a:r>
              <a:rPr lang="en-US" dirty="0"/>
              <a:t>- target state</a:t>
            </a:r>
            <a:endParaRPr lang="en-DE" dirty="0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13923F2-E9A8-22AA-FE91-59199E41C977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4537633" y="75456"/>
            <a:ext cx="411361" cy="51959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F5FEC3E-E5CF-3496-BF37-F613B9153927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4576229" y="1182765"/>
            <a:ext cx="222574" cy="50843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017F3A3-2CB6-76B8-71DF-D6AA281288C5}"/>
              </a:ext>
            </a:extLst>
          </p:cNvPr>
          <p:cNvSpPr txBox="1"/>
          <p:nvPr/>
        </p:nvSpPr>
        <p:spPr>
          <a:xfrm>
            <a:off x="9492924" y="1913765"/>
            <a:ext cx="175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NamespaceState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110A78-B8CE-6AFC-AF95-3D58614B777A}"/>
              </a:ext>
            </a:extLst>
          </p:cNvPr>
          <p:cNvSpPr txBox="1"/>
          <p:nvPr/>
        </p:nvSpPr>
        <p:spPr>
          <a:xfrm>
            <a:off x="9788036" y="2283097"/>
            <a:ext cx="991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Lock</a:t>
            </a:r>
          </a:p>
          <a:p>
            <a:r>
              <a:rPr lang="en-US" dirty="0"/>
              <a:t>- Phase</a:t>
            </a:r>
          </a:p>
          <a:p>
            <a:r>
              <a:rPr lang="en-US" dirty="0"/>
              <a:t>- </a:t>
            </a:r>
            <a:r>
              <a:rPr lang="en-US" dirty="0" err="1"/>
              <a:t>RunList</a:t>
            </a:r>
            <a:endParaRPr lang="en-DE" dirty="0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11CB9CCF-5399-1A3C-8DC4-9483F85D645A}"/>
              </a:ext>
            </a:extLst>
          </p:cNvPr>
          <p:cNvSpPr/>
          <p:nvPr/>
        </p:nvSpPr>
        <p:spPr>
          <a:xfrm>
            <a:off x="9242854" y="4868562"/>
            <a:ext cx="2187146" cy="1099752"/>
          </a:xfrm>
          <a:prstGeom prst="can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26EED3-DAE4-0773-A672-1415B1BC1AEC}"/>
              </a:ext>
            </a:extLst>
          </p:cNvPr>
          <p:cNvCxnSpPr/>
          <p:nvPr/>
        </p:nvCxnSpPr>
        <p:spPr>
          <a:xfrm flipH="1">
            <a:off x="7982465" y="3836240"/>
            <a:ext cx="1013254" cy="1013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8D1C637-A430-63A5-D082-B1C3915EB77C}"/>
              </a:ext>
            </a:extLst>
          </p:cNvPr>
          <p:cNvSpPr txBox="1"/>
          <p:nvPr/>
        </p:nvSpPr>
        <p:spPr>
          <a:xfrm>
            <a:off x="7359137" y="5044984"/>
            <a:ext cx="1111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Interfaces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Engine</a:t>
            </a:r>
            <a:endParaRPr lang="en-DE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CF13C53C-C286-3902-156D-FA236C0C8480}"/>
              </a:ext>
            </a:extLst>
          </p:cNvPr>
          <p:cNvSpPr/>
          <p:nvPr/>
        </p:nvSpPr>
        <p:spPr>
          <a:xfrm>
            <a:off x="9788036" y="3724952"/>
            <a:ext cx="991618" cy="550486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CE2FC2-CD1F-F645-E72D-874CC16D30F9}"/>
              </a:ext>
            </a:extLst>
          </p:cNvPr>
          <p:cNvSpPr txBox="1"/>
          <p:nvPr/>
        </p:nvSpPr>
        <p:spPr>
          <a:xfrm>
            <a:off x="10572887" y="3799551"/>
            <a:ext cx="139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Event Source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978F77-2CBF-E731-29B6-89AE84FEB7F4}"/>
              </a:ext>
            </a:extLst>
          </p:cNvPr>
          <p:cNvSpPr txBox="1"/>
          <p:nvPr/>
        </p:nvSpPr>
        <p:spPr>
          <a:xfrm>
            <a:off x="10615366" y="4415701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Source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36942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B1A3C-8F10-AB3D-84C1-0758CF888131}"/>
              </a:ext>
            </a:extLst>
          </p:cNvPr>
          <p:cNvSpPr txBox="1"/>
          <p:nvPr/>
        </p:nvSpPr>
        <p:spPr>
          <a:xfrm>
            <a:off x="-107384" y="0"/>
            <a:ext cx="2458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Demo Metamodel</a:t>
            </a:r>
            <a:endParaRPr lang="en-DE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6F4CCD-E9DC-5710-BD31-6E25BFE4D24A}"/>
              </a:ext>
            </a:extLst>
          </p:cNvPr>
          <p:cNvGrpSpPr/>
          <p:nvPr/>
        </p:nvGrpSpPr>
        <p:grpSpPr>
          <a:xfrm>
            <a:off x="5405761" y="1550958"/>
            <a:ext cx="1336431" cy="715108"/>
            <a:chOff x="2872154" y="1817077"/>
            <a:chExt cx="1336431" cy="71510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73B9D5B-FE87-A4F5-A5F3-E81CE342F353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7320A3-C671-052F-A524-8E45FC755996}"/>
                </a:ext>
              </a:extLst>
            </p:cNvPr>
            <p:cNvSpPr txBox="1"/>
            <p:nvPr/>
          </p:nvSpPr>
          <p:spPr>
            <a:xfrm>
              <a:off x="3017887" y="1851466"/>
              <a:ext cx="1044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Updating</a:t>
              </a:r>
            </a:p>
            <a:p>
              <a:pPr algn="ctr"/>
              <a:r>
                <a:rPr lang="en-US" dirty="0"/>
                <a:t>Phase</a:t>
              </a:r>
              <a:endParaRPr lang="en-DE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F9F96F-EF73-8BA4-F9E1-254FA572D19F}"/>
              </a:ext>
            </a:extLst>
          </p:cNvPr>
          <p:cNvGrpSpPr/>
          <p:nvPr/>
        </p:nvGrpSpPr>
        <p:grpSpPr>
          <a:xfrm>
            <a:off x="2087412" y="1574880"/>
            <a:ext cx="1272746" cy="667265"/>
            <a:chOff x="7451124" y="1272746"/>
            <a:chExt cx="1272746" cy="66726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DDDD10D-8314-92E0-83D1-28A93BC44EE7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474666-652F-051C-A770-6819CA2372A3}"/>
                </a:ext>
              </a:extLst>
            </p:cNvPr>
            <p:cNvSpPr txBox="1"/>
            <p:nvPr/>
          </p:nvSpPr>
          <p:spPr>
            <a:xfrm>
              <a:off x="7741087" y="1421712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Node</a:t>
              </a:r>
              <a:endParaRPr lang="en-DE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41ACEB-CF83-C5BD-9E3B-2208931E4881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>
            <a:off x="6742192" y="1908512"/>
            <a:ext cx="1773222" cy="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E144152D-D371-6FFD-189B-81AFB97B10AE}"/>
              </a:ext>
            </a:extLst>
          </p:cNvPr>
          <p:cNvSpPr/>
          <p:nvPr/>
        </p:nvSpPr>
        <p:spPr>
          <a:xfrm>
            <a:off x="5842159" y="1225897"/>
            <a:ext cx="527926" cy="718900"/>
          </a:xfrm>
          <a:prstGeom prst="arc">
            <a:avLst>
              <a:gd name="adj1" fmla="val 10894774"/>
              <a:gd name="adj2" fmla="val 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C3D094-A099-5A21-A771-618D0B7416F3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V="1">
            <a:off x="3360158" y="1908512"/>
            <a:ext cx="2045603" cy="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475A88-0BDC-6C3C-F60A-A58450A7D645}"/>
              </a:ext>
            </a:extLst>
          </p:cNvPr>
          <p:cNvSpPr txBox="1"/>
          <p:nvPr/>
        </p:nvSpPr>
        <p:spPr>
          <a:xfrm>
            <a:off x="2202239" y="610631"/>
            <a:ext cx="788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Extern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6953F1-EF77-4F27-E30F-8C2B9A2D473F}"/>
              </a:ext>
            </a:extLst>
          </p:cNvPr>
          <p:cNvSpPr txBox="1"/>
          <p:nvPr/>
        </p:nvSpPr>
        <p:spPr>
          <a:xfrm>
            <a:off x="8774825" y="610631"/>
            <a:ext cx="7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Intern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ED9584-AF2C-2AB4-B59B-C093007EC0E2}"/>
              </a:ext>
            </a:extLst>
          </p:cNvPr>
          <p:cNvSpPr txBox="1"/>
          <p:nvPr/>
        </p:nvSpPr>
        <p:spPr>
          <a:xfrm>
            <a:off x="4982815" y="610631"/>
            <a:ext cx="16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Phases of Intern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903801-0012-FA81-B782-2546C30451E7}"/>
              </a:ext>
            </a:extLst>
          </p:cNvPr>
          <p:cNvSpPr txBox="1"/>
          <p:nvPr/>
        </p:nvSpPr>
        <p:spPr>
          <a:xfrm>
            <a:off x="1065414" y="2893695"/>
            <a:ext cx="331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Concrete Model Example</a:t>
            </a:r>
            <a:endParaRPr lang="en-DE" sz="24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31FD298-3FCE-BEF8-7E5C-32FF84EE188E}"/>
              </a:ext>
            </a:extLst>
          </p:cNvPr>
          <p:cNvGrpSpPr/>
          <p:nvPr/>
        </p:nvGrpSpPr>
        <p:grpSpPr>
          <a:xfrm>
            <a:off x="8473268" y="3709562"/>
            <a:ext cx="1357038" cy="667265"/>
            <a:chOff x="7408981" y="1272746"/>
            <a:chExt cx="1357038" cy="667265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E30BF01-A6BD-9068-C04D-E67C219E9FDE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428013-4402-5F90-6CDF-F05C0185D73D}"/>
                </a:ext>
              </a:extLst>
            </p:cNvPr>
            <p:cNvSpPr txBox="1"/>
            <p:nvPr/>
          </p:nvSpPr>
          <p:spPr>
            <a:xfrm>
              <a:off x="7408981" y="1421712"/>
              <a:ext cx="1357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NodeState</a:t>
              </a:r>
              <a:r>
                <a:rPr lang="en-US" dirty="0"/>
                <a:t> A</a:t>
              </a:r>
              <a:endParaRPr lang="en-DE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E5C7F3-A542-212B-A7C3-C6AAE8373429}"/>
              </a:ext>
            </a:extLst>
          </p:cNvPr>
          <p:cNvGrpSpPr/>
          <p:nvPr/>
        </p:nvGrpSpPr>
        <p:grpSpPr>
          <a:xfrm>
            <a:off x="5376068" y="3685640"/>
            <a:ext cx="1336431" cy="715108"/>
            <a:chOff x="2872154" y="1817077"/>
            <a:chExt cx="1336431" cy="71510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45D9B7D-89FC-E9ED-113D-48E49F8272AC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40A6134-29BC-AC76-1074-0FBE95F99C5D}"/>
                </a:ext>
              </a:extLst>
            </p:cNvPr>
            <p:cNvSpPr txBox="1"/>
            <p:nvPr/>
          </p:nvSpPr>
          <p:spPr>
            <a:xfrm>
              <a:off x="3017886" y="1851466"/>
              <a:ext cx="1044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Updating</a:t>
              </a:r>
            </a:p>
            <a:p>
              <a:pPr algn="ctr"/>
              <a:r>
                <a:rPr lang="en-US" dirty="0"/>
                <a:t>Phase A</a:t>
              </a:r>
              <a:endParaRPr lang="en-DE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013288-7CAF-F2D2-6B7D-8F23757F5911}"/>
              </a:ext>
            </a:extLst>
          </p:cNvPr>
          <p:cNvGrpSpPr/>
          <p:nvPr/>
        </p:nvGrpSpPr>
        <p:grpSpPr>
          <a:xfrm>
            <a:off x="2087412" y="3709562"/>
            <a:ext cx="1272746" cy="667265"/>
            <a:chOff x="7451124" y="1272746"/>
            <a:chExt cx="1272746" cy="667265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0330A50-EAC5-541C-44B4-AE3F07AAAA8D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17F18E5-6E04-6EBA-7B36-FC7B0354E63D}"/>
                </a:ext>
              </a:extLst>
            </p:cNvPr>
            <p:cNvSpPr txBox="1"/>
            <p:nvPr/>
          </p:nvSpPr>
          <p:spPr>
            <a:xfrm>
              <a:off x="7648113" y="1421712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Node A</a:t>
              </a:r>
              <a:endParaRPr lang="en-DE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0E2DD3B-29B5-A1FC-911E-01776DA4A761}"/>
              </a:ext>
            </a:extLst>
          </p:cNvPr>
          <p:cNvGrpSpPr/>
          <p:nvPr/>
        </p:nvGrpSpPr>
        <p:grpSpPr>
          <a:xfrm>
            <a:off x="8450825" y="4718664"/>
            <a:ext cx="1401923" cy="667265"/>
            <a:chOff x="7386538" y="1272746"/>
            <a:chExt cx="1401923" cy="667265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412E0A8-51E4-92EE-C76A-99AE05E03321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CEBD8C-D307-0AE5-793F-07D12BC03844}"/>
                </a:ext>
              </a:extLst>
            </p:cNvPr>
            <p:cNvSpPr txBox="1"/>
            <p:nvPr/>
          </p:nvSpPr>
          <p:spPr>
            <a:xfrm>
              <a:off x="7386538" y="1421712"/>
              <a:ext cx="1401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NodeState</a:t>
              </a:r>
              <a:r>
                <a:rPr lang="en-US" dirty="0"/>
                <a:t>  B</a:t>
              </a:r>
              <a:endParaRPr lang="en-DE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EC06EC-DA16-3D0E-E238-1DF5D5B76A25}"/>
              </a:ext>
            </a:extLst>
          </p:cNvPr>
          <p:cNvGrpSpPr/>
          <p:nvPr/>
        </p:nvGrpSpPr>
        <p:grpSpPr>
          <a:xfrm>
            <a:off x="4290483" y="4694742"/>
            <a:ext cx="1336431" cy="715108"/>
            <a:chOff x="2872154" y="1817077"/>
            <a:chExt cx="1336431" cy="71510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8337039-A7F5-50D4-143F-77C017D50FC1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DA7FDC-7474-6BA5-EF42-3B4C1C833A70}"/>
                </a:ext>
              </a:extLst>
            </p:cNvPr>
            <p:cNvSpPr txBox="1"/>
            <p:nvPr/>
          </p:nvSpPr>
          <p:spPr>
            <a:xfrm>
              <a:off x="3017886" y="1851466"/>
              <a:ext cx="1044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Updating</a:t>
              </a:r>
            </a:p>
            <a:p>
              <a:pPr algn="ctr"/>
              <a:r>
                <a:rPr lang="en-US" dirty="0"/>
                <a:t>Phase B</a:t>
              </a:r>
              <a:endParaRPr lang="en-DE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B84AB1-D712-605A-DFF8-A16E00DC7F51}"/>
              </a:ext>
            </a:extLst>
          </p:cNvPr>
          <p:cNvGrpSpPr/>
          <p:nvPr/>
        </p:nvGrpSpPr>
        <p:grpSpPr>
          <a:xfrm>
            <a:off x="2087412" y="4718664"/>
            <a:ext cx="1272746" cy="667265"/>
            <a:chOff x="7451124" y="1272746"/>
            <a:chExt cx="1272746" cy="66726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B23AB1F-04F7-ED00-2B23-DB1A5A484800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75EDBE-3E33-1E83-F42F-F001C8DEE575}"/>
                </a:ext>
              </a:extLst>
            </p:cNvPr>
            <p:cNvSpPr txBox="1"/>
            <p:nvPr/>
          </p:nvSpPr>
          <p:spPr>
            <a:xfrm>
              <a:off x="7652121" y="1421712"/>
              <a:ext cx="870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Node B</a:t>
              </a:r>
              <a:endParaRPr lang="en-DE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96A07E-3715-4E79-DCB5-400D318559C5}"/>
              </a:ext>
            </a:extLst>
          </p:cNvPr>
          <p:cNvGrpSpPr/>
          <p:nvPr/>
        </p:nvGrpSpPr>
        <p:grpSpPr>
          <a:xfrm>
            <a:off x="8478077" y="5751687"/>
            <a:ext cx="1347421" cy="667265"/>
            <a:chOff x="7413789" y="1272746"/>
            <a:chExt cx="1347421" cy="667265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E6FFC21-2C9F-C72C-2E5B-4DAB48222B1B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5DBC61-5E7E-B15E-0A53-69856D9C42B4}"/>
                </a:ext>
              </a:extLst>
            </p:cNvPr>
            <p:cNvSpPr txBox="1"/>
            <p:nvPr/>
          </p:nvSpPr>
          <p:spPr>
            <a:xfrm>
              <a:off x="7413789" y="1421712"/>
              <a:ext cx="13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NodeState</a:t>
              </a:r>
              <a:r>
                <a:rPr lang="en-US" dirty="0"/>
                <a:t> C</a:t>
              </a:r>
              <a:endParaRPr lang="en-DE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B5C2FA7-98BE-8961-8CF5-74F70FAD239F}"/>
              </a:ext>
            </a:extLst>
          </p:cNvPr>
          <p:cNvGrpSpPr/>
          <p:nvPr/>
        </p:nvGrpSpPr>
        <p:grpSpPr>
          <a:xfrm>
            <a:off x="6712499" y="5727765"/>
            <a:ext cx="1336431" cy="715108"/>
            <a:chOff x="2872154" y="1817077"/>
            <a:chExt cx="1336431" cy="71510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4BC578D-3D7A-E26B-CC18-7591B219FD45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0A3EBB9-A84D-077E-2052-1E43B380EF60}"/>
                </a:ext>
              </a:extLst>
            </p:cNvPr>
            <p:cNvSpPr txBox="1"/>
            <p:nvPr/>
          </p:nvSpPr>
          <p:spPr>
            <a:xfrm>
              <a:off x="3017886" y="1851466"/>
              <a:ext cx="1044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Updating</a:t>
              </a:r>
            </a:p>
            <a:p>
              <a:pPr algn="ctr"/>
              <a:r>
                <a:rPr lang="en-US" dirty="0"/>
                <a:t>Phase C</a:t>
              </a:r>
              <a:endParaRPr lang="en-DE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7E23638-D2CA-CDDE-ABC8-224C8A57096D}"/>
              </a:ext>
            </a:extLst>
          </p:cNvPr>
          <p:cNvGrpSpPr/>
          <p:nvPr/>
        </p:nvGrpSpPr>
        <p:grpSpPr>
          <a:xfrm>
            <a:off x="2087412" y="5751687"/>
            <a:ext cx="1272746" cy="667265"/>
            <a:chOff x="7451124" y="1272746"/>
            <a:chExt cx="1272746" cy="66726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089B525-CC1E-0635-FA57-BB083FFB7FE7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352EA24-A17F-D2DE-9758-5AC4F0740C43}"/>
                </a:ext>
              </a:extLst>
            </p:cNvPr>
            <p:cNvSpPr txBox="1"/>
            <p:nvPr/>
          </p:nvSpPr>
          <p:spPr>
            <a:xfrm>
              <a:off x="7652922" y="1421712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Node C</a:t>
              </a:r>
              <a:endParaRPr lang="en-DE" dirty="0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530DFB-CCFA-319D-BFC4-3B1B49CE85B6}"/>
              </a:ext>
            </a:extLst>
          </p:cNvPr>
          <p:cNvCxnSpPr>
            <a:stCxn id="40" idx="0"/>
            <a:endCxn id="30" idx="4"/>
          </p:cNvCxnSpPr>
          <p:nvPr/>
        </p:nvCxnSpPr>
        <p:spPr>
          <a:xfrm flipV="1">
            <a:off x="4958698" y="4400748"/>
            <a:ext cx="1085586" cy="32838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7D24D73-09AF-69BF-7422-F03FDA591528}"/>
              </a:ext>
            </a:extLst>
          </p:cNvPr>
          <p:cNvCxnSpPr>
            <a:stCxn id="48" idx="0"/>
            <a:endCxn id="30" idx="4"/>
          </p:cNvCxnSpPr>
          <p:nvPr/>
        </p:nvCxnSpPr>
        <p:spPr>
          <a:xfrm flipH="1" flipV="1">
            <a:off x="6044284" y="4400748"/>
            <a:ext cx="1336431" cy="132701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BE06815-3167-A919-7E57-7E7FFEA56C69}"/>
              </a:ext>
            </a:extLst>
          </p:cNvPr>
          <p:cNvCxnSpPr>
            <a:cxnSpLocks/>
          </p:cNvCxnSpPr>
          <p:nvPr/>
        </p:nvCxnSpPr>
        <p:spPr>
          <a:xfrm flipV="1">
            <a:off x="3360158" y="4043194"/>
            <a:ext cx="2015910" cy="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EE1C4C1-FA34-4494-EB65-FA791E7246BC}"/>
              </a:ext>
            </a:extLst>
          </p:cNvPr>
          <p:cNvCxnSpPr>
            <a:cxnSpLocks/>
          </p:cNvCxnSpPr>
          <p:nvPr/>
        </p:nvCxnSpPr>
        <p:spPr>
          <a:xfrm flipV="1">
            <a:off x="2318760" y="5052296"/>
            <a:ext cx="930325" cy="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72E09B-A5F3-70BE-4F96-C43BDB975DB4}"/>
              </a:ext>
            </a:extLst>
          </p:cNvPr>
          <p:cNvCxnSpPr>
            <a:cxnSpLocks/>
            <a:stCxn id="51" idx="3"/>
            <a:endCxn id="48" idx="2"/>
          </p:cNvCxnSpPr>
          <p:nvPr/>
        </p:nvCxnSpPr>
        <p:spPr>
          <a:xfrm flipV="1">
            <a:off x="3360158" y="6085319"/>
            <a:ext cx="3352341" cy="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6E76E7-8A4C-DF54-C385-7F484CFA7691}"/>
              </a:ext>
            </a:extLst>
          </p:cNvPr>
          <p:cNvCxnSpPr>
            <a:cxnSpLocks/>
            <a:stCxn id="48" idx="2"/>
            <a:endCxn id="39" idx="5"/>
          </p:cNvCxnSpPr>
          <p:nvPr/>
        </p:nvCxnSpPr>
        <p:spPr>
          <a:xfrm flipH="1" flipV="1">
            <a:off x="5431198" y="5305125"/>
            <a:ext cx="1281301" cy="78019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17DD4A-A93D-036B-C858-468DE2F361C5}"/>
              </a:ext>
            </a:extLst>
          </p:cNvPr>
          <p:cNvGrpSpPr/>
          <p:nvPr/>
        </p:nvGrpSpPr>
        <p:grpSpPr>
          <a:xfrm>
            <a:off x="10289860" y="1574880"/>
            <a:ext cx="1272746" cy="667265"/>
            <a:chOff x="7451124" y="1272746"/>
            <a:chExt cx="1272746" cy="66726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5A4BBCE-40E1-CF86-707D-C2193ACAB8F2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02C15A-D502-C3F5-E64F-D90783E8092B}"/>
                </a:ext>
              </a:extLst>
            </p:cNvPr>
            <p:cNvSpPr txBox="1"/>
            <p:nvPr/>
          </p:nvSpPr>
          <p:spPr>
            <a:xfrm>
              <a:off x="7501954" y="1421712"/>
              <a:ext cx="1171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NodeState</a:t>
              </a:r>
              <a:endParaRPr lang="en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3FE4630-BA66-EB8B-D843-A3FF6B3FD6F7}"/>
              </a:ext>
            </a:extLst>
          </p:cNvPr>
          <p:cNvSpPr txBox="1"/>
          <p:nvPr/>
        </p:nvSpPr>
        <p:spPr>
          <a:xfrm>
            <a:off x="10397146" y="610631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Database</a:t>
            </a:r>
            <a:endParaRPr lang="en-DE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82B4751-21C1-7E08-25FD-F8044C2C9812}"/>
              </a:ext>
            </a:extLst>
          </p:cNvPr>
          <p:cNvGrpSpPr/>
          <p:nvPr/>
        </p:nvGrpSpPr>
        <p:grpSpPr>
          <a:xfrm>
            <a:off x="10247717" y="3709562"/>
            <a:ext cx="1357038" cy="667265"/>
            <a:chOff x="7408981" y="1272746"/>
            <a:chExt cx="1357038" cy="66726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3D16841-0674-07ED-F54E-996668F18BFC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9FF8C2B-2381-619A-1D5D-B80DB42612FC}"/>
                </a:ext>
              </a:extLst>
            </p:cNvPr>
            <p:cNvSpPr txBox="1"/>
            <p:nvPr/>
          </p:nvSpPr>
          <p:spPr>
            <a:xfrm>
              <a:off x="7408981" y="1421712"/>
              <a:ext cx="1357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NodeState</a:t>
              </a:r>
              <a:r>
                <a:rPr lang="en-US" dirty="0">
                  <a:solidFill>
                    <a:schemeClr val="bg1"/>
                  </a:solidFill>
                </a:rPr>
                <a:t> A</a:t>
              </a:r>
              <a:endParaRPr lang="en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B4BF201-7E53-BF07-7FE7-95E73A7EA2B1}"/>
              </a:ext>
            </a:extLst>
          </p:cNvPr>
          <p:cNvGrpSpPr/>
          <p:nvPr/>
        </p:nvGrpSpPr>
        <p:grpSpPr>
          <a:xfrm>
            <a:off x="10251724" y="4718664"/>
            <a:ext cx="1349024" cy="667265"/>
            <a:chOff x="7412988" y="1272746"/>
            <a:chExt cx="1349024" cy="667265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4F6D321-5F22-7EDE-DF76-A05E69CB2056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826CF73-D458-E90E-2F19-757DB96E76D4}"/>
                </a:ext>
              </a:extLst>
            </p:cNvPr>
            <p:cNvSpPr txBox="1"/>
            <p:nvPr/>
          </p:nvSpPr>
          <p:spPr>
            <a:xfrm>
              <a:off x="7412988" y="1421712"/>
              <a:ext cx="1349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NodeState</a:t>
              </a:r>
              <a:r>
                <a:rPr lang="en-US" dirty="0">
                  <a:solidFill>
                    <a:schemeClr val="bg1"/>
                  </a:solidFill>
                </a:rPr>
                <a:t> B</a:t>
              </a:r>
              <a:endParaRPr lang="en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4BBAB9C-D5BB-ED0B-DF94-F87883088B7D}"/>
              </a:ext>
            </a:extLst>
          </p:cNvPr>
          <p:cNvGrpSpPr/>
          <p:nvPr/>
        </p:nvGrpSpPr>
        <p:grpSpPr>
          <a:xfrm>
            <a:off x="10252525" y="5754311"/>
            <a:ext cx="1347421" cy="667265"/>
            <a:chOff x="7413789" y="1272746"/>
            <a:chExt cx="1347421" cy="667265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AD70D29F-2A88-D088-09D0-9825A5DA60AD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3A91699-F65E-C0D8-E350-90AF6C4E8648}"/>
                </a:ext>
              </a:extLst>
            </p:cNvPr>
            <p:cNvSpPr txBox="1"/>
            <p:nvPr/>
          </p:nvSpPr>
          <p:spPr>
            <a:xfrm>
              <a:off x="7413789" y="1421712"/>
              <a:ext cx="13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NodeState</a:t>
              </a:r>
              <a:r>
                <a:rPr lang="en-US" dirty="0">
                  <a:solidFill>
                    <a:schemeClr val="bg1"/>
                  </a:solidFill>
                </a:rPr>
                <a:t> C</a:t>
              </a:r>
              <a:endParaRPr lang="en-DE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CD0B5BC-9434-E21F-8E2B-4416A899485B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9788160" y="1908513"/>
            <a:ext cx="5017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0842E1-C4DD-688A-2857-62893A7E088F}"/>
              </a:ext>
            </a:extLst>
          </p:cNvPr>
          <p:cNvSpPr txBox="1"/>
          <p:nvPr/>
        </p:nvSpPr>
        <p:spPr>
          <a:xfrm>
            <a:off x="8227239" y="2375800"/>
            <a:ext cx="1849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Model Functions</a:t>
            </a:r>
          </a:p>
          <a:p>
            <a:pPr algn="ctr"/>
            <a:r>
              <a:rPr lang="en-GB" dirty="0"/>
              <a:t>(wraps DB object)</a:t>
            </a:r>
            <a:endParaRPr lang="en-DE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53B72E-59F6-E36D-72A1-757A5B79C1EF}"/>
              </a:ext>
            </a:extLst>
          </p:cNvPr>
          <p:cNvSpPr txBox="1"/>
          <p:nvPr/>
        </p:nvSpPr>
        <p:spPr>
          <a:xfrm>
            <a:off x="9940065" y="2391111"/>
            <a:ext cx="1972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Persistence Format</a:t>
            </a:r>
          </a:p>
          <a:p>
            <a:pPr algn="ctr"/>
            <a:r>
              <a:rPr lang="en-GB" dirty="0"/>
              <a:t>(used in DB)</a:t>
            </a:r>
            <a:endParaRPr lang="en-DE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3B0CB5E-B516-ECB2-D6E4-A66FA0B61045}"/>
              </a:ext>
            </a:extLst>
          </p:cNvPr>
          <p:cNvSpPr/>
          <p:nvPr/>
        </p:nvSpPr>
        <p:spPr>
          <a:xfrm>
            <a:off x="9457899" y="1447249"/>
            <a:ext cx="2454501" cy="943862"/>
          </a:xfrm>
          <a:prstGeom prst="rect">
            <a:avLst/>
          </a:prstGeom>
          <a:solidFill>
            <a:schemeClr val="bg1">
              <a:alpha val="63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C68DF79-E3F2-2854-FE67-CD8E3C833126}"/>
              </a:ext>
            </a:extLst>
          </p:cNvPr>
          <p:cNvCxnSpPr>
            <a:cxnSpLocks/>
          </p:cNvCxnSpPr>
          <p:nvPr/>
        </p:nvCxnSpPr>
        <p:spPr>
          <a:xfrm>
            <a:off x="9459596" y="4037960"/>
            <a:ext cx="830264" cy="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0188EC1-E362-3C13-8C94-AACFD33DD0C3}"/>
              </a:ext>
            </a:extLst>
          </p:cNvPr>
          <p:cNvCxnSpPr>
            <a:cxnSpLocks/>
            <a:stCxn id="36" idx="3"/>
            <a:endCxn id="55" idx="1"/>
          </p:cNvCxnSpPr>
          <p:nvPr/>
        </p:nvCxnSpPr>
        <p:spPr>
          <a:xfrm>
            <a:off x="9788157" y="5052297"/>
            <a:ext cx="501703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985778F-B12B-1333-C188-5AD12606C605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9788158" y="6085319"/>
            <a:ext cx="872412" cy="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9E5AB45-C4A3-D2FB-8F3A-62E29D0B39DD}"/>
              </a:ext>
            </a:extLst>
          </p:cNvPr>
          <p:cNvGrpSpPr/>
          <p:nvPr/>
        </p:nvGrpSpPr>
        <p:grpSpPr>
          <a:xfrm>
            <a:off x="8515414" y="1574880"/>
            <a:ext cx="1272746" cy="667265"/>
            <a:chOff x="7451124" y="1272746"/>
            <a:chExt cx="1272746" cy="66726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E9B29E1-9921-8195-1266-82EB032FF52F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04DC01-9F92-BD1E-D2C2-D8620E0DAA74}"/>
                </a:ext>
              </a:extLst>
            </p:cNvPr>
            <p:cNvSpPr txBox="1"/>
            <p:nvPr/>
          </p:nvSpPr>
          <p:spPr>
            <a:xfrm>
              <a:off x="7501954" y="1421712"/>
              <a:ext cx="1171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NodeState</a:t>
              </a:r>
              <a:endParaRPr lang="en-DE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1809C52-3C9D-3CBF-2D7E-78B301A82041}"/>
              </a:ext>
            </a:extLst>
          </p:cNvPr>
          <p:cNvGrpSpPr/>
          <p:nvPr/>
        </p:nvGrpSpPr>
        <p:grpSpPr>
          <a:xfrm>
            <a:off x="311567" y="1574880"/>
            <a:ext cx="1272746" cy="667265"/>
            <a:chOff x="7451124" y="1272746"/>
            <a:chExt cx="1272746" cy="667265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0A8276-D1DF-EAD4-68AC-8795F36BE87E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B341B83-EE7E-0A64-1BD6-63259155873E}"/>
                </a:ext>
              </a:extLst>
            </p:cNvPr>
            <p:cNvSpPr txBox="1"/>
            <p:nvPr/>
          </p:nvSpPr>
          <p:spPr>
            <a:xfrm>
              <a:off x="7501954" y="1421712"/>
              <a:ext cx="1171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NodeState</a:t>
              </a:r>
              <a:endParaRPr lang="en-DE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45A9D71-8D59-DBC7-6CEC-A5061FE2EA89}"/>
              </a:ext>
            </a:extLst>
          </p:cNvPr>
          <p:cNvSpPr txBox="1"/>
          <p:nvPr/>
        </p:nvSpPr>
        <p:spPr>
          <a:xfrm>
            <a:off x="418853" y="610631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Database</a:t>
            </a:r>
            <a:endParaRPr lang="en-DE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FEFA6B6-BA44-5680-CCAB-B3A0947DE422}"/>
              </a:ext>
            </a:extLst>
          </p:cNvPr>
          <p:cNvGrpSpPr/>
          <p:nvPr/>
        </p:nvGrpSpPr>
        <p:grpSpPr>
          <a:xfrm>
            <a:off x="269424" y="3709562"/>
            <a:ext cx="1357038" cy="667265"/>
            <a:chOff x="7408981" y="1272746"/>
            <a:chExt cx="1357038" cy="667265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0B745B6C-B8E0-678B-06E8-0A0A20258F14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9351825-1039-ADD7-A43F-8E55786BF291}"/>
                </a:ext>
              </a:extLst>
            </p:cNvPr>
            <p:cNvSpPr txBox="1"/>
            <p:nvPr/>
          </p:nvSpPr>
          <p:spPr>
            <a:xfrm>
              <a:off x="7408981" y="1421712"/>
              <a:ext cx="1357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NodeState</a:t>
              </a:r>
              <a:r>
                <a:rPr lang="en-US" dirty="0">
                  <a:solidFill>
                    <a:schemeClr val="bg1"/>
                  </a:solidFill>
                </a:rPr>
                <a:t> A</a:t>
              </a:r>
              <a:endParaRPr lang="en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80D8496-A92C-4F0F-92E7-14E41F832F65}"/>
              </a:ext>
            </a:extLst>
          </p:cNvPr>
          <p:cNvGrpSpPr/>
          <p:nvPr/>
        </p:nvGrpSpPr>
        <p:grpSpPr>
          <a:xfrm>
            <a:off x="273431" y="4718664"/>
            <a:ext cx="1349024" cy="667265"/>
            <a:chOff x="7412988" y="1272746"/>
            <a:chExt cx="1349024" cy="667265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99E086E1-FC83-D956-4BE2-EF63D3BBFEBA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C689C8C-5405-2E38-FC2D-724F450F8BF8}"/>
                </a:ext>
              </a:extLst>
            </p:cNvPr>
            <p:cNvSpPr txBox="1"/>
            <p:nvPr/>
          </p:nvSpPr>
          <p:spPr>
            <a:xfrm>
              <a:off x="7412988" y="1421712"/>
              <a:ext cx="1349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NodeState</a:t>
              </a:r>
              <a:r>
                <a:rPr lang="en-US" dirty="0">
                  <a:solidFill>
                    <a:schemeClr val="bg1"/>
                  </a:solidFill>
                </a:rPr>
                <a:t> B</a:t>
              </a:r>
              <a:endParaRPr lang="en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2B9AD7B-A18A-2A05-FA20-0AD11DB7210F}"/>
              </a:ext>
            </a:extLst>
          </p:cNvPr>
          <p:cNvGrpSpPr/>
          <p:nvPr/>
        </p:nvGrpSpPr>
        <p:grpSpPr>
          <a:xfrm>
            <a:off x="274232" y="5754311"/>
            <a:ext cx="1347421" cy="667265"/>
            <a:chOff x="7413789" y="1272746"/>
            <a:chExt cx="1347421" cy="667265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12AA39E5-3F25-9B5B-DF2C-F7812F68FAE0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C8AEACD-A33C-2B83-31E0-F50FB6D9B61F}"/>
                </a:ext>
              </a:extLst>
            </p:cNvPr>
            <p:cNvSpPr txBox="1"/>
            <p:nvPr/>
          </p:nvSpPr>
          <p:spPr>
            <a:xfrm>
              <a:off x="7413789" y="1421712"/>
              <a:ext cx="13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NodeState</a:t>
              </a:r>
              <a:r>
                <a:rPr lang="en-US" dirty="0">
                  <a:solidFill>
                    <a:schemeClr val="bg1"/>
                  </a:solidFill>
                </a:rPr>
                <a:t> C</a:t>
              </a:r>
              <a:endParaRPr lang="en-DE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CDB0640-2831-84ED-F84A-1BD6C6DF1065}"/>
              </a:ext>
            </a:extLst>
          </p:cNvPr>
          <p:cNvCxnSpPr>
            <a:cxnSpLocks/>
            <a:stCxn id="33" idx="1"/>
            <a:endCxn id="76" idx="3"/>
          </p:cNvCxnSpPr>
          <p:nvPr/>
        </p:nvCxnSpPr>
        <p:spPr>
          <a:xfrm flipH="1">
            <a:off x="1584313" y="4043195"/>
            <a:ext cx="503099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8FF9184-7355-521A-DE5E-A75B6B0482DC}"/>
              </a:ext>
            </a:extLst>
          </p:cNvPr>
          <p:cNvCxnSpPr>
            <a:cxnSpLocks/>
            <a:stCxn id="42" idx="1"/>
            <a:endCxn id="81" idx="3"/>
          </p:cNvCxnSpPr>
          <p:nvPr/>
        </p:nvCxnSpPr>
        <p:spPr>
          <a:xfrm flipH="1" flipV="1">
            <a:off x="1622455" y="5052296"/>
            <a:ext cx="464957" cy="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BC5746E-C77F-CC46-C413-C11F381934CC}"/>
              </a:ext>
            </a:extLst>
          </p:cNvPr>
          <p:cNvCxnSpPr>
            <a:cxnSpLocks/>
            <a:stCxn id="51" idx="1"/>
            <a:endCxn id="83" idx="3"/>
          </p:cNvCxnSpPr>
          <p:nvPr/>
        </p:nvCxnSpPr>
        <p:spPr>
          <a:xfrm flipH="1">
            <a:off x="1584313" y="6085320"/>
            <a:ext cx="503099" cy="262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9C9E1C6-5FAA-5805-A466-583D122C2F55}"/>
              </a:ext>
            </a:extLst>
          </p:cNvPr>
          <p:cNvCxnSpPr>
            <a:cxnSpLocks/>
            <a:stCxn id="10" idx="1"/>
            <a:endCxn id="67" idx="3"/>
          </p:cNvCxnSpPr>
          <p:nvPr/>
        </p:nvCxnSpPr>
        <p:spPr>
          <a:xfrm flipH="1">
            <a:off x="1584313" y="1908513"/>
            <a:ext cx="503099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778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9ED21E-11AA-F115-AD28-C4D33A99DEF8}"/>
              </a:ext>
            </a:extLst>
          </p:cNvPr>
          <p:cNvSpPr txBox="1"/>
          <p:nvPr/>
        </p:nvSpPr>
        <p:spPr>
          <a:xfrm>
            <a:off x="-107384" y="0"/>
            <a:ext cx="3119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Final Demo Metamodel</a:t>
            </a:r>
            <a:endParaRPr lang="en-DE" sz="2400" dirty="0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56FB434-CE43-9309-8A2C-C8EFF00A5F8D}"/>
              </a:ext>
            </a:extLst>
          </p:cNvPr>
          <p:cNvGrpSpPr/>
          <p:nvPr/>
        </p:nvGrpSpPr>
        <p:grpSpPr>
          <a:xfrm>
            <a:off x="140808" y="1156542"/>
            <a:ext cx="11731143" cy="5530225"/>
            <a:chOff x="140808" y="1156542"/>
            <a:chExt cx="11731143" cy="553022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28CAEBD-F0EE-9876-D543-28998D5C877B}"/>
                </a:ext>
              </a:extLst>
            </p:cNvPr>
            <p:cNvGrpSpPr/>
            <p:nvPr/>
          </p:nvGrpSpPr>
          <p:grpSpPr>
            <a:xfrm>
              <a:off x="275318" y="2120791"/>
              <a:ext cx="1272746" cy="667265"/>
              <a:chOff x="7451124" y="1272746"/>
              <a:chExt cx="1272746" cy="667265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B4263750-7FCE-1511-315B-15A69B5238E6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A5E3FAE-B9B5-2FC7-6A37-02A19440A36D}"/>
                  </a:ext>
                </a:extLst>
              </p:cNvPr>
              <p:cNvSpPr txBox="1"/>
              <p:nvPr/>
            </p:nvSpPr>
            <p:spPr>
              <a:xfrm>
                <a:off x="7735479" y="1421712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Value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29B0B1-06CB-E10B-B82A-FCA2E7DD0EDB}"/>
                </a:ext>
              </a:extLst>
            </p:cNvPr>
            <p:cNvSpPr/>
            <p:nvPr/>
          </p:nvSpPr>
          <p:spPr>
            <a:xfrm>
              <a:off x="204060" y="1985843"/>
              <a:ext cx="2454501" cy="943862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5D6427B-535B-E26B-6811-0195EE9E7909}"/>
                </a:ext>
              </a:extLst>
            </p:cNvPr>
            <p:cNvGrpSpPr/>
            <p:nvPr/>
          </p:nvGrpSpPr>
          <p:grpSpPr>
            <a:xfrm>
              <a:off x="275318" y="5597412"/>
              <a:ext cx="1272746" cy="667265"/>
              <a:chOff x="7451124" y="1272746"/>
              <a:chExt cx="1272746" cy="667265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A49EBE7E-2513-A0C6-CBB7-D7CCBF1B247E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0C480BF-461B-C039-C44A-55851712BC7D}"/>
                  </a:ext>
                </a:extLst>
              </p:cNvPr>
              <p:cNvSpPr txBox="1"/>
              <p:nvPr/>
            </p:nvSpPr>
            <p:spPr>
              <a:xfrm>
                <a:off x="7481952" y="1408558"/>
                <a:ext cx="1186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Expression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8BF4526-C156-A783-678A-647BA2A928D3}"/>
                </a:ext>
              </a:extLst>
            </p:cNvPr>
            <p:cNvGrpSpPr/>
            <p:nvPr/>
          </p:nvGrpSpPr>
          <p:grpSpPr>
            <a:xfrm>
              <a:off x="275318" y="3500300"/>
              <a:ext cx="1272746" cy="667265"/>
              <a:chOff x="7451124" y="1272746"/>
              <a:chExt cx="1272746" cy="667265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22A0B572-8F39-97C9-68F8-130C3B714AF7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1EC78C9-C54E-376B-6E98-BC3CCAFEA0F2}"/>
                  </a:ext>
                </a:extLst>
              </p:cNvPr>
              <p:cNvSpPr txBox="1"/>
              <p:nvPr/>
            </p:nvSpPr>
            <p:spPr>
              <a:xfrm>
                <a:off x="7570114" y="1421712"/>
                <a:ext cx="10347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Operator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0E031D4-45E1-AB60-544D-196F85205863}"/>
                </a:ext>
              </a:extLst>
            </p:cNvPr>
            <p:cNvSpPr txBox="1"/>
            <p:nvPr/>
          </p:nvSpPr>
          <p:spPr>
            <a:xfrm>
              <a:off x="2202239" y="1156542"/>
              <a:ext cx="78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Extern</a:t>
              </a:r>
              <a:endParaRPr lang="en-DE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7965392-2767-35FD-E662-3A97BA33410E}"/>
                </a:ext>
              </a:extLst>
            </p:cNvPr>
            <p:cNvSpPr txBox="1"/>
            <p:nvPr/>
          </p:nvSpPr>
          <p:spPr>
            <a:xfrm>
              <a:off x="8774825" y="1156542"/>
              <a:ext cx="753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Intern</a:t>
              </a:r>
              <a:endParaRPr lang="en-DE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F0E69C8-5A6A-356F-992E-B95FC9FD6216}"/>
                </a:ext>
              </a:extLst>
            </p:cNvPr>
            <p:cNvSpPr txBox="1"/>
            <p:nvPr/>
          </p:nvSpPr>
          <p:spPr>
            <a:xfrm>
              <a:off x="4982815" y="1156542"/>
              <a:ext cx="1698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Phases of Intern</a:t>
              </a:r>
              <a:endParaRPr lang="en-DE" dirty="0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1995B42C-4D1E-7EB7-85D2-D5240AFA156A}"/>
                </a:ext>
              </a:extLst>
            </p:cNvPr>
            <p:cNvGrpSpPr/>
            <p:nvPr/>
          </p:nvGrpSpPr>
          <p:grpSpPr>
            <a:xfrm>
              <a:off x="10289860" y="2120791"/>
              <a:ext cx="1272746" cy="667265"/>
              <a:chOff x="7451124" y="1272746"/>
              <a:chExt cx="1272746" cy="667265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D716CEB7-DA28-8F40-8AAD-E15A28B8D05E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CCED15B-8EF9-D37D-854D-0A1E8F9F4D27}"/>
                  </a:ext>
                </a:extLst>
              </p:cNvPr>
              <p:cNvSpPr txBox="1"/>
              <p:nvPr/>
            </p:nvSpPr>
            <p:spPr>
              <a:xfrm>
                <a:off x="7496344" y="1421712"/>
                <a:ext cx="1182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</a:rPr>
                  <a:t>ValueState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8B19589-35AB-BDB0-C047-867A50C367C1}"/>
                </a:ext>
              </a:extLst>
            </p:cNvPr>
            <p:cNvSpPr txBox="1"/>
            <p:nvPr/>
          </p:nvSpPr>
          <p:spPr>
            <a:xfrm>
              <a:off x="10397146" y="1156542"/>
              <a:ext cx="1058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Database</a:t>
              </a:r>
              <a:endParaRPr lang="en-DE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8C52456-5EB1-BCD9-037D-67977A3A0775}"/>
                </a:ext>
              </a:extLst>
            </p:cNvPr>
            <p:cNvSpPr/>
            <p:nvPr/>
          </p:nvSpPr>
          <p:spPr>
            <a:xfrm>
              <a:off x="9417450" y="2018777"/>
              <a:ext cx="2454501" cy="943862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0EDEDB4-EE64-0DC2-2B68-565FFF8E4074}"/>
                </a:ext>
              </a:extLst>
            </p:cNvPr>
            <p:cNvGrpSpPr/>
            <p:nvPr/>
          </p:nvGrpSpPr>
          <p:grpSpPr>
            <a:xfrm>
              <a:off x="10169714" y="3500300"/>
              <a:ext cx="1513043" cy="667265"/>
              <a:chOff x="7330978" y="1272746"/>
              <a:chExt cx="1513043" cy="667265"/>
            </a:xfrm>
          </p:grpSpPr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EFBBF794-39DF-BF8C-E506-D7C781F4FD27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E996077-5B4F-7ED0-4EF1-B7B58F4FEA66}"/>
                  </a:ext>
                </a:extLst>
              </p:cNvPr>
              <p:cNvSpPr txBox="1"/>
              <p:nvPr/>
            </p:nvSpPr>
            <p:spPr>
              <a:xfrm>
                <a:off x="7330978" y="1421712"/>
                <a:ext cx="15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</a:rPr>
                  <a:t>OperatorState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4B1E132-A0BB-7C10-F729-CF10B27510E7}"/>
                </a:ext>
              </a:extLst>
            </p:cNvPr>
            <p:cNvSpPr/>
            <p:nvPr/>
          </p:nvSpPr>
          <p:spPr>
            <a:xfrm>
              <a:off x="9417450" y="3362001"/>
              <a:ext cx="2454501" cy="943862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CC0751F-0790-565A-2D13-99225E0B7214}"/>
                </a:ext>
              </a:extLst>
            </p:cNvPr>
            <p:cNvGrpSpPr/>
            <p:nvPr/>
          </p:nvGrpSpPr>
          <p:grpSpPr>
            <a:xfrm>
              <a:off x="10289860" y="5594725"/>
              <a:ext cx="1272746" cy="669952"/>
              <a:chOff x="7451124" y="1270059"/>
              <a:chExt cx="1272746" cy="669952"/>
            </a:xfrm>
          </p:grpSpPr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B1130CE7-6BB7-D766-78AD-03A990BD458B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BD449A5-13FC-0E68-0EB4-FA3BCF3B6D4A}"/>
                  </a:ext>
                </a:extLst>
              </p:cNvPr>
              <p:cNvSpPr txBox="1"/>
              <p:nvPr/>
            </p:nvSpPr>
            <p:spPr>
              <a:xfrm>
                <a:off x="7481952" y="1270059"/>
                <a:ext cx="11867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Expression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State</a:t>
                </a:r>
                <a:endParaRPr lang="en-D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D3ECE3B-BEBB-6990-8A5E-A2D17E9A4DF2}"/>
                </a:ext>
              </a:extLst>
            </p:cNvPr>
            <p:cNvSpPr/>
            <p:nvPr/>
          </p:nvSpPr>
          <p:spPr>
            <a:xfrm>
              <a:off x="9417449" y="5390034"/>
              <a:ext cx="2454501" cy="943862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DAC39C9-AC34-5C3B-7E8F-325737FB9A1A}"/>
                </a:ext>
              </a:extLst>
            </p:cNvPr>
            <p:cNvSpPr txBox="1"/>
            <p:nvPr/>
          </p:nvSpPr>
          <p:spPr>
            <a:xfrm>
              <a:off x="382604" y="1156542"/>
              <a:ext cx="1058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Database</a:t>
              </a:r>
              <a:endParaRPr lang="en-DE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785527C-6D76-9293-54E8-CCDCEBBC1C6B}"/>
                </a:ext>
              </a:extLst>
            </p:cNvPr>
            <p:cNvSpPr/>
            <p:nvPr/>
          </p:nvSpPr>
          <p:spPr>
            <a:xfrm>
              <a:off x="204060" y="3329067"/>
              <a:ext cx="2454501" cy="943862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1BC3DAD-B2A8-FE8C-CEA0-192F363ABDC6}"/>
                </a:ext>
              </a:extLst>
            </p:cNvPr>
            <p:cNvSpPr/>
            <p:nvPr/>
          </p:nvSpPr>
          <p:spPr>
            <a:xfrm>
              <a:off x="140808" y="5459112"/>
              <a:ext cx="2454501" cy="943862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256C949-4920-C7FD-0576-B7DD398413A6}"/>
                </a:ext>
              </a:extLst>
            </p:cNvPr>
            <p:cNvSpPr/>
            <p:nvPr/>
          </p:nvSpPr>
          <p:spPr>
            <a:xfrm>
              <a:off x="1777236" y="1749416"/>
              <a:ext cx="8272327" cy="4914248"/>
            </a:xfrm>
            <a:prstGeom prst="rect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AC9BD26-0B3A-E38E-CFF0-7E570F2C9D9A}"/>
                </a:ext>
              </a:extLst>
            </p:cNvPr>
            <p:cNvGrpSpPr/>
            <p:nvPr/>
          </p:nvGrpSpPr>
          <p:grpSpPr>
            <a:xfrm>
              <a:off x="5405761" y="2096869"/>
              <a:ext cx="1336431" cy="715108"/>
              <a:chOff x="2872154" y="1817077"/>
              <a:chExt cx="1336431" cy="715108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EED90A9-27BC-9D40-9B8A-D266F6A618E1}"/>
                  </a:ext>
                </a:extLst>
              </p:cNvPr>
              <p:cNvSpPr/>
              <p:nvPr/>
            </p:nvSpPr>
            <p:spPr>
              <a:xfrm>
                <a:off x="2872154" y="1817077"/>
                <a:ext cx="1336431" cy="715108"/>
              </a:xfrm>
              <a:prstGeom prst="ellipse">
                <a:avLst/>
              </a:prstGeom>
              <a:solidFill>
                <a:schemeClr val="accent4"/>
              </a:solidFill>
              <a:ln w="25400">
                <a:solidFill>
                  <a:schemeClr val="accent4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F9EDFF2-B0EA-FF92-19AD-B5FB57AFE58B}"/>
                  </a:ext>
                </a:extLst>
              </p:cNvPr>
              <p:cNvSpPr txBox="1"/>
              <p:nvPr/>
            </p:nvSpPr>
            <p:spPr>
              <a:xfrm>
                <a:off x="2971850" y="1851466"/>
                <a:ext cx="11370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Propagate</a:t>
                </a:r>
              </a:p>
              <a:p>
                <a:pPr algn="ctr"/>
                <a:r>
                  <a:rPr lang="en-US" dirty="0"/>
                  <a:t>Phase</a:t>
                </a:r>
                <a:endParaRPr lang="en-DE" dirty="0"/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154ADB9-9F6B-20AA-8515-57036E0C012F}"/>
                </a:ext>
              </a:extLst>
            </p:cNvPr>
            <p:cNvCxnSpPr>
              <a:cxnSpLocks/>
              <a:stCxn id="112" idx="6"/>
              <a:endCxn id="142" idx="1"/>
            </p:cNvCxnSpPr>
            <p:nvPr/>
          </p:nvCxnSpPr>
          <p:spPr>
            <a:xfrm>
              <a:off x="6742192" y="2454423"/>
              <a:ext cx="1773222" cy="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1A947CD-2C5A-83F9-5993-39D6E55CD340}"/>
                </a:ext>
              </a:extLst>
            </p:cNvPr>
            <p:cNvCxnSpPr>
              <a:cxnSpLocks/>
              <a:stCxn id="148" idx="3"/>
              <a:endCxn id="112" idx="2"/>
            </p:cNvCxnSpPr>
            <p:nvPr/>
          </p:nvCxnSpPr>
          <p:spPr>
            <a:xfrm flipV="1">
              <a:off x="3360158" y="2454423"/>
              <a:ext cx="2045603" cy="1"/>
            </a:xfrm>
            <a:prstGeom prst="straightConnector1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6ACFA537-27A7-8665-E7E7-D686E6B06DC2}"/>
                </a:ext>
              </a:extLst>
            </p:cNvPr>
            <p:cNvCxnSpPr>
              <a:cxnSpLocks/>
              <a:stCxn id="142" idx="3"/>
              <a:endCxn id="95" idx="1"/>
            </p:cNvCxnSpPr>
            <p:nvPr/>
          </p:nvCxnSpPr>
          <p:spPr>
            <a:xfrm>
              <a:off x="9788160" y="2454424"/>
              <a:ext cx="501700" cy="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6EF3751-63EB-4CE1-1A99-BB56E0D21249}"/>
                </a:ext>
              </a:extLst>
            </p:cNvPr>
            <p:cNvGrpSpPr/>
            <p:nvPr/>
          </p:nvGrpSpPr>
          <p:grpSpPr>
            <a:xfrm>
              <a:off x="5405761" y="3111221"/>
              <a:ext cx="1336431" cy="715108"/>
              <a:chOff x="2872154" y="1817077"/>
              <a:chExt cx="1336431" cy="715108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E32F03CA-93A2-239A-5596-C29C892CE84A}"/>
                  </a:ext>
                </a:extLst>
              </p:cNvPr>
              <p:cNvSpPr/>
              <p:nvPr/>
            </p:nvSpPr>
            <p:spPr>
              <a:xfrm>
                <a:off x="2872154" y="1817077"/>
                <a:ext cx="1336431" cy="715108"/>
              </a:xfrm>
              <a:prstGeom prst="ellipse">
                <a:avLst/>
              </a:prstGeom>
              <a:solidFill>
                <a:schemeClr val="accent4"/>
              </a:solidFill>
              <a:ln w="25400">
                <a:solidFill>
                  <a:schemeClr val="accent4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0487A83-11C7-EF30-93E4-2FA158F7B76A}"/>
                  </a:ext>
                </a:extLst>
              </p:cNvPr>
              <p:cNvSpPr txBox="1"/>
              <p:nvPr/>
            </p:nvSpPr>
            <p:spPr>
              <a:xfrm>
                <a:off x="3123687" y="1851466"/>
                <a:ext cx="8333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Gather</a:t>
                </a:r>
              </a:p>
              <a:p>
                <a:pPr algn="ctr"/>
                <a:r>
                  <a:rPr lang="en-US" dirty="0"/>
                  <a:t>Phase</a:t>
                </a:r>
                <a:endParaRPr lang="en-DE" dirty="0"/>
              </a:p>
            </p:txBody>
          </p:sp>
        </p:grp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4E5B07F6-AA38-5B46-963D-27F8BA829036}"/>
                </a:ext>
              </a:extLst>
            </p:cNvPr>
            <p:cNvCxnSpPr>
              <a:cxnSpLocks/>
              <a:stCxn id="118" idx="6"/>
              <a:endCxn id="128" idx="1"/>
            </p:cNvCxnSpPr>
            <p:nvPr/>
          </p:nvCxnSpPr>
          <p:spPr>
            <a:xfrm>
              <a:off x="6742192" y="3468775"/>
              <a:ext cx="1773222" cy="365158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577FAF1-7D17-D6CC-F2C0-292B50865FE0}"/>
                </a:ext>
              </a:extLst>
            </p:cNvPr>
            <p:cNvCxnSpPr>
              <a:cxnSpLocks/>
              <a:stCxn id="154" idx="3"/>
              <a:endCxn id="118" idx="2"/>
            </p:cNvCxnSpPr>
            <p:nvPr/>
          </p:nvCxnSpPr>
          <p:spPr>
            <a:xfrm flipV="1">
              <a:off x="3360158" y="3468775"/>
              <a:ext cx="2045603" cy="365158"/>
            </a:xfrm>
            <a:prstGeom prst="straightConnector1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3A85D8C8-3CE7-4CE9-C2EB-62E8B3139960}"/>
                </a:ext>
              </a:extLst>
            </p:cNvPr>
            <p:cNvCxnSpPr>
              <a:cxnSpLocks/>
              <a:stCxn id="128" idx="3"/>
              <a:endCxn id="100" idx="1"/>
            </p:cNvCxnSpPr>
            <p:nvPr/>
          </p:nvCxnSpPr>
          <p:spPr>
            <a:xfrm>
              <a:off x="9788160" y="3833933"/>
              <a:ext cx="501700" cy="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1C95808-0766-BE78-5A25-CE8DCB3E0089}"/>
                </a:ext>
              </a:extLst>
            </p:cNvPr>
            <p:cNvGrpSpPr/>
            <p:nvPr/>
          </p:nvGrpSpPr>
          <p:grpSpPr>
            <a:xfrm>
              <a:off x="5405761" y="4010995"/>
              <a:ext cx="1336431" cy="715108"/>
              <a:chOff x="2872154" y="1817077"/>
              <a:chExt cx="1336431" cy="715108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AD3C277-3040-328C-94BA-1C9DD657E534}"/>
                  </a:ext>
                </a:extLst>
              </p:cNvPr>
              <p:cNvSpPr/>
              <p:nvPr/>
            </p:nvSpPr>
            <p:spPr>
              <a:xfrm>
                <a:off x="2872154" y="1817077"/>
                <a:ext cx="1336431" cy="715108"/>
              </a:xfrm>
              <a:prstGeom prst="ellipse">
                <a:avLst/>
              </a:prstGeom>
              <a:solidFill>
                <a:schemeClr val="accent4"/>
              </a:solidFill>
              <a:ln w="25400">
                <a:solidFill>
                  <a:schemeClr val="accent4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EE7CB206-6F13-9E79-06F5-F3420EE7CA0C}"/>
                  </a:ext>
                </a:extLst>
              </p:cNvPr>
              <p:cNvSpPr txBox="1"/>
              <p:nvPr/>
            </p:nvSpPr>
            <p:spPr>
              <a:xfrm>
                <a:off x="3117821" y="1851466"/>
                <a:ext cx="8451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Expose</a:t>
                </a:r>
              </a:p>
              <a:p>
                <a:pPr algn="ctr"/>
                <a:r>
                  <a:rPr lang="en-US" dirty="0"/>
                  <a:t>Phase</a:t>
                </a:r>
                <a:endParaRPr lang="en-DE" dirty="0"/>
              </a:p>
            </p:txBody>
          </p:sp>
        </p:grp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10906A96-83B4-2DA5-4B58-CB55ECDFBCCA}"/>
                </a:ext>
              </a:extLst>
            </p:cNvPr>
            <p:cNvCxnSpPr>
              <a:cxnSpLocks/>
              <a:stCxn id="124" idx="6"/>
              <a:endCxn id="128" idx="1"/>
            </p:cNvCxnSpPr>
            <p:nvPr/>
          </p:nvCxnSpPr>
          <p:spPr>
            <a:xfrm flipV="1">
              <a:off x="6742192" y="3833933"/>
              <a:ext cx="1773222" cy="53461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AC1AA002-DD9C-4AEE-09E2-41E5FB94E9C7}"/>
                </a:ext>
              </a:extLst>
            </p:cNvPr>
            <p:cNvGrpSpPr/>
            <p:nvPr/>
          </p:nvGrpSpPr>
          <p:grpSpPr>
            <a:xfrm>
              <a:off x="8395267" y="3500300"/>
              <a:ext cx="1513043" cy="667265"/>
              <a:chOff x="7330977" y="1272746"/>
              <a:chExt cx="1513043" cy="667265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906574D3-3C7A-EEF6-D85B-CE05A2741777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2E42E04-7603-BD3A-C721-6B35E39FFFC0}"/>
                  </a:ext>
                </a:extLst>
              </p:cNvPr>
              <p:cNvSpPr txBox="1"/>
              <p:nvPr/>
            </p:nvSpPr>
            <p:spPr>
              <a:xfrm>
                <a:off x="7330977" y="1421712"/>
                <a:ext cx="15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OperatorState</a:t>
                </a:r>
                <a:endParaRPr lang="en-DE" dirty="0"/>
              </a:p>
            </p:txBody>
          </p:sp>
        </p:grp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F3C989E8-3D22-A0C4-2853-3D90CFCA872D}"/>
                </a:ext>
              </a:extLst>
            </p:cNvPr>
            <p:cNvCxnSpPr>
              <a:stCxn id="124" idx="0"/>
              <a:endCxn id="118" idx="4"/>
            </p:cNvCxnSpPr>
            <p:nvPr/>
          </p:nvCxnSpPr>
          <p:spPr>
            <a:xfrm flipV="1">
              <a:off x="6073977" y="3826329"/>
              <a:ext cx="0" cy="184666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or: Curved 130">
              <a:extLst>
                <a:ext uri="{FF2B5EF4-FFF2-40B4-BE49-F238E27FC236}">
                  <a16:creationId xmlns:a16="http://schemas.microsoft.com/office/drawing/2014/main" id="{1BF81D92-269F-F15F-C38C-897A2B08A48D}"/>
                </a:ext>
              </a:extLst>
            </p:cNvPr>
            <p:cNvCxnSpPr>
              <a:stCxn id="113" idx="0"/>
              <a:endCxn id="124" idx="4"/>
            </p:cNvCxnSpPr>
            <p:nvPr/>
          </p:nvCxnSpPr>
          <p:spPr>
            <a:xfrm rot="16200000" flipH="1" flipV="1">
              <a:off x="4776555" y="3428679"/>
              <a:ext cx="2594845" cy="2"/>
            </a:xfrm>
            <a:prstGeom prst="curvedConnector5">
              <a:avLst>
                <a:gd name="adj1" fmla="val -8810"/>
                <a:gd name="adj2" fmla="val 44840900000"/>
                <a:gd name="adj3" fmla="val 108810"/>
              </a:avLst>
            </a:prstGeom>
            <a:ln w="25400">
              <a:solidFill>
                <a:schemeClr val="accent4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2855BEE-CB1F-4CDA-F3D7-2835E23B4A6E}"/>
                </a:ext>
              </a:extLst>
            </p:cNvPr>
            <p:cNvGrpSpPr/>
            <p:nvPr/>
          </p:nvGrpSpPr>
          <p:grpSpPr>
            <a:xfrm>
              <a:off x="5405761" y="5573490"/>
              <a:ext cx="1336431" cy="715108"/>
              <a:chOff x="2872154" y="1817077"/>
              <a:chExt cx="1336431" cy="715108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98DFA40-15A5-B7A2-371E-F59CE688914B}"/>
                  </a:ext>
                </a:extLst>
              </p:cNvPr>
              <p:cNvSpPr/>
              <p:nvPr/>
            </p:nvSpPr>
            <p:spPr>
              <a:xfrm>
                <a:off x="2872154" y="1817077"/>
                <a:ext cx="1336431" cy="715108"/>
              </a:xfrm>
              <a:prstGeom prst="ellipse">
                <a:avLst/>
              </a:prstGeom>
              <a:solidFill>
                <a:schemeClr val="accent4"/>
              </a:solidFill>
              <a:ln w="25400">
                <a:solidFill>
                  <a:schemeClr val="accent4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62F82A4-D0D8-D780-E25D-CC55F6840135}"/>
                  </a:ext>
                </a:extLst>
              </p:cNvPr>
              <p:cNvSpPr txBox="1"/>
              <p:nvPr/>
            </p:nvSpPr>
            <p:spPr>
              <a:xfrm>
                <a:off x="3019140" y="1851466"/>
                <a:ext cx="10424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Calculate</a:t>
                </a:r>
              </a:p>
              <a:p>
                <a:pPr algn="ctr"/>
                <a:r>
                  <a:rPr lang="en-US" dirty="0"/>
                  <a:t>Phase</a:t>
                </a:r>
                <a:endParaRPr lang="en-DE" dirty="0"/>
              </a:p>
            </p:txBody>
          </p:sp>
        </p:grp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CF66D6F7-3A5E-6D8F-4958-6941B4FE74B7}"/>
                </a:ext>
              </a:extLst>
            </p:cNvPr>
            <p:cNvCxnSpPr>
              <a:cxnSpLocks/>
              <a:stCxn id="133" idx="6"/>
              <a:endCxn id="145" idx="1"/>
            </p:cNvCxnSpPr>
            <p:nvPr/>
          </p:nvCxnSpPr>
          <p:spPr>
            <a:xfrm>
              <a:off x="6742192" y="5931044"/>
              <a:ext cx="1773222" cy="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EB7D10C-8CE6-6F51-62DD-0B51D469114E}"/>
                </a:ext>
              </a:extLst>
            </p:cNvPr>
            <p:cNvCxnSpPr>
              <a:cxnSpLocks/>
              <a:stCxn id="151" idx="3"/>
              <a:endCxn id="133" idx="2"/>
            </p:cNvCxnSpPr>
            <p:nvPr/>
          </p:nvCxnSpPr>
          <p:spPr>
            <a:xfrm flipV="1">
              <a:off x="3360158" y="5931044"/>
              <a:ext cx="2045603" cy="1"/>
            </a:xfrm>
            <a:prstGeom prst="straightConnector1">
              <a:avLst/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6DF06D06-C415-F8E7-DF69-71E6DFE58A8A}"/>
                </a:ext>
              </a:extLst>
            </p:cNvPr>
            <p:cNvCxnSpPr>
              <a:cxnSpLocks/>
              <a:stCxn id="145" idx="3"/>
              <a:endCxn id="104" idx="1"/>
            </p:cNvCxnSpPr>
            <p:nvPr/>
          </p:nvCxnSpPr>
          <p:spPr>
            <a:xfrm>
              <a:off x="9788160" y="5931045"/>
              <a:ext cx="501700" cy="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3828BBF1-2A71-32EB-3900-AE3BF13B328F}"/>
                </a:ext>
              </a:extLst>
            </p:cNvPr>
            <p:cNvCxnSpPr>
              <a:stCxn id="124" idx="4"/>
              <a:endCxn id="133" idx="0"/>
            </p:cNvCxnSpPr>
            <p:nvPr/>
          </p:nvCxnSpPr>
          <p:spPr>
            <a:xfrm>
              <a:off x="6073977" y="4726103"/>
              <a:ext cx="0" cy="847387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or: Curved 138">
              <a:extLst>
                <a:ext uri="{FF2B5EF4-FFF2-40B4-BE49-F238E27FC236}">
                  <a16:creationId xmlns:a16="http://schemas.microsoft.com/office/drawing/2014/main" id="{1F8B2C9C-E4E6-FEE6-CE99-47F69ADC5EFB}"/>
                </a:ext>
              </a:extLst>
            </p:cNvPr>
            <p:cNvCxnSpPr>
              <a:stCxn id="133" idx="4"/>
              <a:endCxn id="118" idx="6"/>
            </p:cNvCxnSpPr>
            <p:nvPr/>
          </p:nvCxnSpPr>
          <p:spPr>
            <a:xfrm rot="5400000" flipH="1" flipV="1">
              <a:off x="4998172" y="4544579"/>
              <a:ext cx="2819823" cy="668215"/>
            </a:xfrm>
            <a:prstGeom prst="curvedConnector4">
              <a:avLst>
                <a:gd name="adj1" fmla="val -8107"/>
                <a:gd name="adj2" fmla="val 134211"/>
              </a:avLst>
            </a:prstGeom>
            <a:ln w="25400">
              <a:solidFill>
                <a:schemeClr val="accent4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04363155-5920-0D60-3160-D623ACB7DB2D}"/>
                </a:ext>
              </a:extLst>
            </p:cNvPr>
            <p:cNvCxnSpPr>
              <a:stCxn id="118" idx="0"/>
              <a:endCxn id="112" idx="4"/>
            </p:cNvCxnSpPr>
            <p:nvPr/>
          </p:nvCxnSpPr>
          <p:spPr>
            <a:xfrm flipV="1">
              <a:off x="6073977" y="2811977"/>
              <a:ext cx="0" cy="299244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4481B923-81BD-00EC-C2CD-D12B8FA98311}"/>
                </a:ext>
              </a:extLst>
            </p:cNvPr>
            <p:cNvGrpSpPr/>
            <p:nvPr/>
          </p:nvGrpSpPr>
          <p:grpSpPr>
            <a:xfrm>
              <a:off x="8515414" y="2120791"/>
              <a:ext cx="1272746" cy="667265"/>
              <a:chOff x="7451124" y="1272746"/>
              <a:chExt cx="1272746" cy="667265"/>
            </a:xfrm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8D9488CF-B90D-BB9D-368F-D9C70678DA97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FCDB81E-B45F-2E6B-6AD3-0FFC685960AB}"/>
                  </a:ext>
                </a:extLst>
              </p:cNvPr>
              <p:cNvSpPr txBox="1"/>
              <p:nvPr/>
            </p:nvSpPr>
            <p:spPr>
              <a:xfrm>
                <a:off x="7496344" y="1421712"/>
                <a:ext cx="1182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ValueState</a:t>
                </a:r>
                <a:endParaRPr lang="en-DE" dirty="0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94D415A8-3208-88B5-0847-538F946EFDD7}"/>
                </a:ext>
              </a:extLst>
            </p:cNvPr>
            <p:cNvGrpSpPr/>
            <p:nvPr/>
          </p:nvGrpSpPr>
          <p:grpSpPr>
            <a:xfrm>
              <a:off x="8515414" y="5597412"/>
              <a:ext cx="1272746" cy="667265"/>
              <a:chOff x="7451124" y="1272746"/>
              <a:chExt cx="1272746" cy="667265"/>
            </a:xfrm>
          </p:grpSpPr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432DF005-57D8-3368-44C1-ECC7A5AF262B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DE58573-B94A-DEEB-92EA-69BF991AA27F}"/>
                  </a:ext>
                </a:extLst>
              </p:cNvPr>
              <p:cNvSpPr txBox="1"/>
              <p:nvPr/>
            </p:nvSpPr>
            <p:spPr>
              <a:xfrm>
                <a:off x="7494132" y="1283212"/>
                <a:ext cx="11867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Expression</a:t>
                </a:r>
              </a:p>
              <a:p>
                <a:pPr algn="ctr"/>
                <a:r>
                  <a:rPr lang="en-US" dirty="0"/>
                  <a:t>State</a:t>
                </a:r>
                <a:endParaRPr lang="en-DE" dirty="0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478D8F43-9607-2ECA-8C71-24A096039FB4}"/>
                </a:ext>
              </a:extLst>
            </p:cNvPr>
            <p:cNvGrpSpPr/>
            <p:nvPr/>
          </p:nvGrpSpPr>
          <p:grpSpPr>
            <a:xfrm>
              <a:off x="2087412" y="2120791"/>
              <a:ext cx="1272746" cy="667265"/>
              <a:chOff x="7451124" y="1272746"/>
              <a:chExt cx="1272746" cy="667265"/>
            </a:xfrm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FA938758-3E9D-E854-4059-F72181A9121D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E2200EE-A322-C958-F1D6-938763959AA6}"/>
                  </a:ext>
                </a:extLst>
              </p:cNvPr>
              <p:cNvSpPr txBox="1"/>
              <p:nvPr/>
            </p:nvSpPr>
            <p:spPr>
              <a:xfrm>
                <a:off x="7735478" y="1421712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Value</a:t>
                </a:r>
                <a:endParaRPr lang="en-DE" dirty="0"/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4D0CE97A-E429-FBF1-56F0-AC77B9B80D96}"/>
                </a:ext>
              </a:extLst>
            </p:cNvPr>
            <p:cNvGrpSpPr/>
            <p:nvPr/>
          </p:nvGrpSpPr>
          <p:grpSpPr>
            <a:xfrm>
              <a:off x="2087412" y="5597412"/>
              <a:ext cx="1272746" cy="667265"/>
              <a:chOff x="7451124" y="1272746"/>
              <a:chExt cx="1272746" cy="667265"/>
            </a:xfrm>
          </p:grpSpPr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4E2AC1AB-5421-64E6-938B-6AF5DB39CE5E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1AF3229-C57C-C35A-6B27-3E289FE7607E}"/>
                  </a:ext>
                </a:extLst>
              </p:cNvPr>
              <p:cNvSpPr txBox="1"/>
              <p:nvPr/>
            </p:nvSpPr>
            <p:spPr>
              <a:xfrm>
                <a:off x="7494130" y="1421712"/>
                <a:ext cx="1186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Expression</a:t>
                </a:r>
                <a:endParaRPr lang="en-DE" dirty="0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DF790BC-C4A5-C1E8-2E70-F9BA6CCD014D}"/>
                </a:ext>
              </a:extLst>
            </p:cNvPr>
            <p:cNvGrpSpPr/>
            <p:nvPr/>
          </p:nvGrpSpPr>
          <p:grpSpPr>
            <a:xfrm>
              <a:off x="2087412" y="3500300"/>
              <a:ext cx="1272746" cy="667265"/>
              <a:chOff x="7451124" y="1272746"/>
              <a:chExt cx="1272746" cy="667265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C438884D-8077-14B6-A84F-C4C3D1E99BBF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34813F9-EFBB-3AB3-961A-2743CFFC8B9B}"/>
                  </a:ext>
                </a:extLst>
              </p:cNvPr>
              <p:cNvSpPr txBox="1"/>
              <p:nvPr/>
            </p:nvSpPr>
            <p:spPr>
              <a:xfrm>
                <a:off x="7570113" y="1421712"/>
                <a:ext cx="10347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Operator</a:t>
                </a:r>
                <a:endParaRPr lang="en-DE" dirty="0"/>
              </a:p>
            </p:txBody>
          </p:sp>
        </p:grp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9FB326B-672F-0147-B484-3513A37F2A3B}"/>
                </a:ext>
              </a:extLst>
            </p:cNvPr>
            <p:cNvCxnSpPr>
              <a:cxnSpLocks/>
              <a:stCxn id="151" idx="1"/>
              <a:endCxn id="82" idx="3"/>
            </p:cNvCxnSpPr>
            <p:nvPr/>
          </p:nvCxnSpPr>
          <p:spPr>
            <a:xfrm flipH="1">
              <a:off x="1548064" y="5931045"/>
              <a:ext cx="539348" cy="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B4918922-F7C7-3B96-4349-A8432C60453C}"/>
                </a:ext>
              </a:extLst>
            </p:cNvPr>
            <p:cNvCxnSpPr>
              <a:cxnSpLocks/>
              <a:stCxn id="154" idx="1"/>
              <a:endCxn id="89" idx="3"/>
            </p:cNvCxnSpPr>
            <p:nvPr/>
          </p:nvCxnSpPr>
          <p:spPr>
            <a:xfrm flipH="1">
              <a:off x="1548064" y="3833933"/>
              <a:ext cx="539348" cy="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65A6F96-9CBE-B86B-25B2-7D459566754D}"/>
                </a:ext>
              </a:extLst>
            </p:cNvPr>
            <p:cNvCxnSpPr>
              <a:cxnSpLocks/>
              <a:stCxn id="148" idx="1"/>
              <a:endCxn id="56" idx="3"/>
            </p:cNvCxnSpPr>
            <p:nvPr/>
          </p:nvCxnSpPr>
          <p:spPr>
            <a:xfrm flipH="1">
              <a:off x="1548064" y="2454424"/>
              <a:ext cx="539348" cy="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57D3CEF3-6F97-A773-1845-41E1B2CB8208}"/>
                </a:ext>
              </a:extLst>
            </p:cNvPr>
            <p:cNvSpPr txBox="1"/>
            <p:nvPr/>
          </p:nvSpPr>
          <p:spPr>
            <a:xfrm>
              <a:off x="1861016" y="6317435"/>
              <a:ext cx="2473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Memory Representation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695926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1EC9550-7ECF-43C9-D4D9-055862B73FDF}"/>
              </a:ext>
            </a:extLst>
          </p:cNvPr>
          <p:cNvGrpSpPr/>
          <p:nvPr/>
        </p:nvGrpSpPr>
        <p:grpSpPr>
          <a:xfrm>
            <a:off x="1400421" y="362305"/>
            <a:ext cx="10374137" cy="5993867"/>
            <a:chOff x="1400421" y="362305"/>
            <a:chExt cx="10374137" cy="59938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47F7C82-7ACD-3AF5-A021-E370E66B217C}"/>
                </a:ext>
              </a:extLst>
            </p:cNvPr>
            <p:cNvGrpSpPr/>
            <p:nvPr/>
          </p:nvGrpSpPr>
          <p:grpSpPr>
            <a:xfrm>
              <a:off x="3076821" y="1574880"/>
              <a:ext cx="1272746" cy="667265"/>
              <a:chOff x="7451124" y="1272746"/>
              <a:chExt cx="1272746" cy="667265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1EA75FF-0555-866E-88FE-CF4EE31CE6F2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45A1AC-25B7-E110-2294-772C36CD43F7}"/>
                  </a:ext>
                </a:extLst>
              </p:cNvPr>
              <p:cNvSpPr txBox="1"/>
              <p:nvPr/>
            </p:nvSpPr>
            <p:spPr>
              <a:xfrm>
                <a:off x="7646512" y="1421712"/>
                <a:ext cx="881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Value B</a:t>
                </a:r>
                <a:endParaRPr lang="en-DE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D43A67D-7C9C-7138-2567-69ACCF9F260D}"/>
                </a:ext>
              </a:extLst>
            </p:cNvPr>
            <p:cNvGrpSpPr/>
            <p:nvPr/>
          </p:nvGrpSpPr>
          <p:grpSpPr>
            <a:xfrm>
              <a:off x="1400421" y="1556229"/>
              <a:ext cx="1272746" cy="667265"/>
              <a:chOff x="7451124" y="1272746"/>
              <a:chExt cx="1272746" cy="667265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E805AE1-659C-5F7C-BCDB-00042FD1DE83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657E2A-93E3-D215-3B70-D2E2D06B5309}"/>
                  </a:ext>
                </a:extLst>
              </p:cNvPr>
              <p:cNvSpPr txBox="1"/>
              <p:nvPr/>
            </p:nvSpPr>
            <p:spPr>
              <a:xfrm>
                <a:off x="7642504" y="1421712"/>
                <a:ext cx="889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Value A</a:t>
                </a:r>
                <a:endParaRPr lang="en-DE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D60C33A-CBBB-9281-0752-5B1CD8A80E89}"/>
                </a:ext>
              </a:extLst>
            </p:cNvPr>
            <p:cNvGrpSpPr/>
            <p:nvPr/>
          </p:nvGrpSpPr>
          <p:grpSpPr>
            <a:xfrm>
              <a:off x="2173307" y="3095367"/>
              <a:ext cx="1272746" cy="667265"/>
              <a:chOff x="7451124" y="1272746"/>
              <a:chExt cx="1272746" cy="667265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2A506EC-E979-0C17-F0FD-0BA4F668C5C2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8E1C38-0A91-4D75-D01D-0C86DEA281CD}"/>
                  </a:ext>
                </a:extLst>
              </p:cNvPr>
              <p:cNvSpPr txBox="1"/>
              <p:nvPr/>
            </p:nvSpPr>
            <p:spPr>
              <a:xfrm>
                <a:off x="7481948" y="1421712"/>
                <a:ext cx="1211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Operator C</a:t>
                </a:r>
                <a:endParaRPr lang="en-DE" dirty="0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3A211E-FB01-9749-0252-56A9DD5952C6}"/>
                </a:ext>
              </a:extLst>
            </p:cNvPr>
            <p:cNvCxnSpPr>
              <a:stCxn id="12" idx="0"/>
              <a:endCxn id="9" idx="2"/>
            </p:cNvCxnSpPr>
            <p:nvPr/>
          </p:nvCxnSpPr>
          <p:spPr>
            <a:xfrm flipH="1" flipV="1">
              <a:off x="2036794" y="2223494"/>
              <a:ext cx="772886" cy="871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EF851D6-1B0D-1119-6CE9-DCDF1D0BB1D9}"/>
                </a:ext>
              </a:extLst>
            </p:cNvPr>
            <p:cNvCxnSpPr>
              <a:cxnSpLocks/>
              <a:stCxn id="12" idx="0"/>
              <a:endCxn id="6" idx="2"/>
            </p:cNvCxnSpPr>
            <p:nvPr/>
          </p:nvCxnSpPr>
          <p:spPr>
            <a:xfrm flipV="1">
              <a:off x="2809680" y="2242145"/>
              <a:ext cx="903514" cy="853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429C28C-E55D-100F-EA77-2815F7F788A7}"/>
                </a:ext>
              </a:extLst>
            </p:cNvPr>
            <p:cNvGrpSpPr/>
            <p:nvPr/>
          </p:nvGrpSpPr>
          <p:grpSpPr>
            <a:xfrm>
              <a:off x="4157388" y="3095366"/>
              <a:ext cx="1272746" cy="667265"/>
              <a:chOff x="7451124" y="1272746"/>
              <a:chExt cx="1272746" cy="667265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1A62BA26-9966-59FE-AAB5-D93280C8AC89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289448-3E0F-019F-F801-FDB71EE2DD3D}"/>
                  </a:ext>
                </a:extLst>
              </p:cNvPr>
              <p:cNvSpPr txBox="1"/>
              <p:nvPr/>
            </p:nvSpPr>
            <p:spPr>
              <a:xfrm>
                <a:off x="7494132" y="1421712"/>
                <a:ext cx="1186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Expression</a:t>
                </a:r>
                <a:endParaRPr lang="en-DE" dirty="0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17F52E2-2A88-9B93-06E3-4CBD9AAC9AAA}"/>
                </a:ext>
              </a:extLst>
            </p:cNvPr>
            <p:cNvCxnSpPr>
              <a:cxnSpLocks/>
              <a:stCxn id="12" idx="3"/>
              <a:endCxn id="20" idx="1"/>
            </p:cNvCxnSpPr>
            <p:nvPr/>
          </p:nvCxnSpPr>
          <p:spPr>
            <a:xfrm flipV="1">
              <a:off x="3446053" y="3428999"/>
              <a:ext cx="711335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739C6F-B7C2-0D8B-072D-91BF4FAB5834}"/>
                </a:ext>
              </a:extLst>
            </p:cNvPr>
            <p:cNvGrpSpPr/>
            <p:nvPr/>
          </p:nvGrpSpPr>
          <p:grpSpPr>
            <a:xfrm>
              <a:off x="1536934" y="4646795"/>
              <a:ext cx="1272746" cy="667265"/>
              <a:chOff x="7451124" y="1272746"/>
              <a:chExt cx="1272746" cy="667265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FCD76897-F6B4-6CB6-1ABB-7F72100264CF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E285192-0EFA-C6A2-21D4-D4731535CA83}"/>
                  </a:ext>
                </a:extLst>
              </p:cNvPr>
              <p:cNvSpPr txBox="1"/>
              <p:nvPr/>
            </p:nvSpPr>
            <p:spPr>
              <a:xfrm>
                <a:off x="7545524" y="1421712"/>
                <a:ext cx="1083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Value C-A</a:t>
                </a:r>
                <a:endParaRPr lang="en-DE" dirty="0"/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7D4653E-04E2-DB28-89E1-A45259E59AEA}"/>
                </a:ext>
              </a:extLst>
            </p:cNvPr>
            <p:cNvCxnSpPr>
              <a:stCxn id="25" idx="0"/>
              <a:endCxn id="12" idx="2"/>
            </p:cNvCxnSpPr>
            <p:nvPr/>
          </p:nvCxnSpPr>
          <p:spPr>
            <a:xfrm flipV="1">
              <a:off x="2173307" y="3762632"/>
              <a:ext cx="636373" cy="884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1B6A2AA-31B8-517F-BD0C-DA717DC45CE8}"/>
                </a:ext>
              </a:extLst>
            </p:cNvPr>
            <p:cNvGrpSpPr/>
            <p:nvPr/>
          </p:nvGrpSpPr>
          <p:grpSpPr>
            <a:xfrm>
              <a:off x="3186851" y="4646795"/>
              <a:ext cx="1272746" cy="667265"/>
              <a:chOff x="7451124" y="1272746"/>
              <a:chExt cx="1272746" cy="667265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AC21D16B-6329-7CE6-A2CD-3C7C7C96F0B0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1D95575-A037-3F47-D79C-CD98F63FD7C7}"/>
                  </a:ext>
                </a:extLst>
              </p:cNvPr>
              <p:cNvSpPr txBox="1"/>
              <p:nvPr/>
            </p:nvSpPr>
            <p:spPr>
              <a:xfrm>
                <a:off x="7525487" y="1421712"/>
                <a:ext cx="1124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Value C-…</a:t>
                </a:r>
                <a:endParaRPr lang="en-DE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5083FF9-3F78-B56F-7B5E-36CD43FAB4AB}"/>
                </a:ext>
              </a:extLst>
            </p:cNvPr>
            <p:cNvSpPr/>
            <p:nvPr/>
          </p:nvSpPr>
          <p:spPr>
            <a:xfrm>
              <a:off x="3185361" y="4593914"/>
              <a:ext cx="2454501" cy="943862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512C139-508F-772B-7DAD-80DEC0D1FF1E}"/>
                </a:ext>
              </a:extLst>
            </p:cNvPr>
            <p:cNvGrpSpPr/>
            <p:nvPr/>
          </p:nvGrpSpPr>
          <p:grpSpPr>
            <a:xfrm>
              <a:off x="5763799" y="362305"/>
              <a:ext cx="1336431" cy="715108"/>
              <a:chOff x="2872154" y="1817077"/>
              <a:chExt cx="1336431" cy="715108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7D0EB46-E15A-4DEA-00A1-F4D8DECC8055}"/>
                  </a:ext>
                </a:extLst>
              </p:cNvPr>
              <p:cNvSpPr/>
              <p:nvPr/>
            </p:nvSpPr>
            <p:spPr>
              <a:xfrm>
                <a:off x="2872154" y="1817077"/>
                <a:ext cx="1336431" cy="715108"/>
              </a:xfrm>
              <a:prstGeom prst="ellipse">
                <a:avLst/>
              </a:prstGeom>
              <a:solidFill>
                <a:schemeClr val="accent4"/>
              </a:solidFill>
              <a:ln w="25400">
                <a:solidFill>
                  <a:schemeClr val="accent4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7A68E8-F0D8-D2F3-7BAA-BF334ED72E21}"/>
                  </a:ext>
                </a:extLst>
              </p:cNvPr>
              <p:cNvSpPr txBox="1"/>
              <p:nvPr/>
            </p:nvSpPr>
            <p:spPr>
              <a:xfrm>
                <a:off x="2878876" y="1851466"/>
                <a:ext cx="13229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Propagate A</a:t>
                </a:r>
              </a:p>
              <a:p>
                <a:pPr algn="ctr"/>
                <a:r>
                  <a:rPr lang="en-US" dirty="0"/>
                  <a:t>Phase</a:t>
                </a:r>
                <a:endParaRPr lang="en-DE" dirty="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795AC68-E964-6620-70B8-1C2BC5BB1FDD}"/>
                </a:ext>
              </a:extLst>
            </p:cNvPr>
            <p:cNvGrpSpPr/>
            <p:nvPr/>
          </p:nvGrpSpPr>
          <p:grpSpPr>
            <a:xfrm>
              <a:off x="7244814" y="1238157"/>
              <a:ext cx="1336431" cy="715108"/>
              <a:chOff x="2872154" y="1817077"/>
              <a:chExt cx="1336431" cy="715108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1FA1287-CD8A-B39A-CE1A-2FFAC9712701}"/>
                  </a:ext>
                </a:extLst>
              </p:cNvPr>
              <p:cNvSpPr/>
              <p:nvPr/>
            </p:nvSpPr>
            <p:spPr>
              <a:xfrm>
                <a:off x="2872154" y="1817077"/>
                <a:ext cx="1336431" cy="715108"/>
              </a:xfrm>
              <a:prstGeom prst="ellipse">
                <a:avLst/>
              </a:prstGeom>
              <a:solidFill>
                <a:schemeClr val="accent4"/>
              </a:solidFill>
              <a:ln w="25400">
                <a:solidFill>
                  <a:schemeClr val="accent4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061EFE-41B5-6765-3503-C444DE92969C}"/>
                  </a:ext>
                </a:extLst>
              </p:cNvPr>
              <p:cNvSpPr txBox="1"/>
              <p:nvPr/>
            </p:nvSpPr>
            <p:spPr>
              <a:xfrm>
                <a:off x="2882883" y="1851466"/>
                <a:ext cx="13149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Propagate B</a:t>
                </a:r>
              </a:p>
              <a:p>
                <a:pPr algn="ctr"/>
                <a:r>
                  <a:rPr lang="en-US" dirty="0"/>
                  <a:t>Phase</a:t>
                </a:r>
                <a:endParaRPr lang="en-DE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56F73FF-CFAC-B715-AAF4-10327F3009D6}"/>
                </a:ext>
              </a:extLst>
            </p:cNvPr>
            <p:cNvGrpSpPr/>
            <p:nvPr/>
          </p:nvGrpSpPr>
          <p:grpSpPr>
            <a:xfrm>
              <a:off x="6242692" y="2301876"/>
              <a:ext cx="1336431" cy="715108"/>
              <a:chOff x="2872154" y="1817077"/>
              <a:chExt cx="1336431" cy="71510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8B25034-27BB-E627-FAEE-0482C015D80E}"/>
                  </a:ext>
                </a:extLst>
              </p:cNvPr>
              <p:cNvSpPr/>
              <p:nvPr/>
            </p:nvSpPr>
            <p:spPr>
              <a:xfrm>
                <a:off x="2872154" y="1817077"/>
                <a:ext cx="1336431" cy="715108"/>
              </a:xfrm>
              <a:prstGeom prst="ellipse">
                <a:avLst/>
              </a:prstGeom>
              <a:solidFill>
                <a:schemeClr val="accent4"/>
              </a:solidFill>
              <a:ln w="25400">
                <a:solidFill>
                  <a:schemeClr val="accent4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112BFE1-6D73-86D9-2E3D-9889817F00C8}"/>
                  </a:ext>
                </a:extLst>
              </p:cNvPr>
              <p:cNvSpPr txBox="1"/>
              <p:nvPr/>
            </p:nvSpPr>
            <p:spPr>
              <a:xfrm>
                <a:off x="3035522" y="1851466"/>
                <a:ext cx="10097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Gather C</a:t>
                </a:r>
              </a:p>
              <a:p>
                <a:pPr algn="ctr"/>
                <a:r>
                  <a:rPr lang="en-US" dirty="0"/>
                  <a:t>Phase</a:t>
                </a:r>
                <a:endParaRPr lang="en-DE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0687CD3-706D-6219-1AC8-F5EFEC93133B}"/>
                </a:ext>
              </a:extLst>
            </p:cNvPr>
            <p:cNvGrpSpPr/>
            <p:nvPr/>
          </p:nvGrpSpPr>
          <p:grpSpPr>
            <a:xfrm>
              <a:off x="6406060" y="3925052"/>
              <a:ext cx="1336431" cy="715108"/>
              <a:chOff x="2872154" y="1817077"/>
              <a:chExt cx="1336431" cy="71510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B8AD52B-ADF8-3526-0F41-E7B0FCD301B8}"/>
                  </a:ext>
                </a:extLst>
              </p:cNvPr>
              <p:cNvSpPr/>
              <p:nvPr/>
            </p:nvSpPr>
            <p:spPr>
              <a:xfrm>
                <a:off x="2872154" y="1817077"/>
                <a:ext cx="1336431" cy="715108"/>
              </a:xfrm>
              <a:prstGeom prst="ellipse">
                <a:avLst/>
              </a:prstGeom>
              <a:solidFill>
                <a:schemeClr val="accent4"/>
              </a:solidFill>
              <a:ln w="25400">
                <a:solidFill>
                  <a:schemeClr val="accent4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35BC99-B33E-6F0E-CA0F-CF47CCFFD337}"/>
                  </a:ext>
                </a:extLst>
              </p:cNvPr>
              <p:cNvSpPr txBox="1"/>
              <p:nvPr/>
            </p:nvSpPr>
            <p:spPr>
              <a:xfrm>
                <a:off x="3029657" y="1851466"/>
                <a:ext cx="10214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Expose C</a:t>
                </a:r>
              </a:p>
              <a:p>
                <a:pPr algn="ctr"/>
                <a:r>
                  <a:rPr lang="en-US" dirty="0"/>
                  <a:t>Phase</a:t>
                </a:r>
                <a:endParaRPr lang="en-DE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725638B-C4D8-762E-44AF-056CE120755A}"/>
                </a:ext>
              </a:extLst>
            </p:cNvPr>
            <p:cNvGrpSpPr/>
            <p:nvPr/>
          </p:nvGrpSpPr>
          <p:grpSpPr>
            <a:xfrm>
              <a:off x="7824493" y="3058723"/>
              <a:ext cx="1336431" cy="715108"/>
              <a:chOff x="2872154" y="1817077"/>
              <a:chExt cx="1336431" cy="715108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FF7AFCC-1788-FCE4-6C81-38005E12E97C}"/>
                  </a:ext>
                </a:extLst>
              </p:cNvPr>
              <p:cNvSpPr/>
              <p:nvPr/>
            </p:nvSpPr>
            <p:spPr>
              <a:xfrm>
                <a:off x="2872154" y="1817077"/>
                <a:ext cx="1336431" cy="715108"/>
              </a:xfrm>
              <a:prstGeom prst="ellipse">
                <a:avLst/>
              </a:prstGeom>
              <a:solidFill>
                <a:schemeClr val="accent4"/>
              </a:solidFill>
              <a:ln w="25400">
                <a:solidFill>
                  <a:schemeClr val="accent4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F0F370E-013A-5610-381D-DAAC4DA50AF7}"/>
                  </a:ext>
                </a:extLst>
              </p:cNvPr>
              <p:cNvSpPr txBox="1"/>
              <p:nvPr/>
            </p:nvSpPr>
            <p:spPr>
              <a:xfrm>
                <a:off x="3019140" y="1851466"/>
                <a:ext cx="10424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Calculate</a:t>
                </a:r>
              </a:p>
              <a:p>
                <a:pPr algn="ctr"/>
                <a:r>
                  <a:rPr lang="en-US" dirty="0"/>
                  <a:t>Phase</a:t>
                </a:r>
                <a:endParaRPr lang="en-DE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4E9FEE6-3AF8-4700-6EDC-DC81BFDAE2ED}"/>
                </a:ext>
              </a:extLst>
            </p:cNvPr>
            <p:cNvGrpSpPr/>
            <p:nvPr/>
          </p:nvGrpSpPr>
          <p:grpSpPr>
            <a:xfrm>
              <a:off x="6425296" y="5227900"/>
              <a:ext cx="1336431" cy="715108"/>
              <a:chOff x="2872154" y="1817077"/>
              <a:chExt cx="1336431" cy="715108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7FFB8C4-D160-1F6C-D89D-554BA8AD0273}"/>
                  </a:ext>
                </a:extLst>
              </p:cNvPr>
              <p:cNvSpPr/>
              <p:nvPr/>
            </p:nvSpPr>
            <p:spPr>
              <a:xfrm>
                <a:off x="2872154" y="1817077"/>
                <a:ext cx="1336431" cy="715108"/>
              </a:xfrm>
              <a:prstGeom prst="ellipse">
                <a:avLst/>
              </a:prstGeom>
              <a:solidFill>
                <a:schemeClr val="accent4"/>
              </a:solidFill>
              <a:ln w="25400">
                <a:solidFill>
                  <a:schemeClr val="accent4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EDF01A5-DCE5-4C61-386A-7DD0727DA962}"/>
                  </a:ext>
                </a:extLst>
              </p:cNvPr>
              <p:cNvSpPr txBox="1"/>
              <p:nvPr/>
            </p:nvSpPr>
            <p:spPr>
              <a:xfrm>
                <a:off x="2971850" y="1851466"/>
                <a:ext cx="11370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Propagate</a:t>
                </a:r>
              </a:p>
              <a:p>
                <a:pPr algn="ctr"/>
                <a:r>
                  <a:rPr lang="en-US" dirty="0"/>
                  <a:t>Phase</a:t>
                </a:r>
                <a:endParaRPr lang="en-DE" dirty="0"/>
              </a:p>
            </p:txBody>
          </p: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D063BA3-4842-39B1-9A6A-E24475A45BB5}"/>
                </a:ext>
              </a:extLst>
            </p:cNvPr>
            <p:cNvCxnSpPr>
              <a:cxnSpLocks/>
              <a:stCxn id="44" idx="0"/>
              <a:endCxn id="38" idx="4"/>
            </p:cNvCxnSpPr>
            <p:nvPr/>
          </p:nvCxnSpPr>
          <p:spPr>
            <a:xfrm flipH="1" flipV="1">
              <a:off x="6432015" y="1077413"/>
              <a:ext cx="478893" cy="1224463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3A8CB97-9E8C-A231-D61C-EF69C6E6B3F2}"/>
                </a:ext>
              </a:extLst>
            </p:cNvPr>
            <p:cNvCxnSpPr>
              <a:cxnSpLocks/>
              <a:stCxn id="44" idx="0"/>
              <a:endCxn id="41" idx="4"/>
            </p:cNvCxnSpPr>
            <p:nvPr/>
          </p:nvCxnSpPr>
          <p:spPr>
            <a:xfrm flipV="1">
              <a:off x="6910908" y="1953265"/>
              <a:ext cx="1002122" cy="348611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6CF4756-9AE6-F5AF-4427-F5389EFF0001}"/>
                </a:ext>
              </a:extLst>
            </p:cNvPr>
            <p:cNvCxnSpPr>
              <a:cxnSpLocks/>
              <a:stCxn id="48" idx="0"/>
              <a:endCxn id="45" idx="2"/>
            </p:cNvCxnSpPr>
            <p:nvPr/>
          </p:nvCxnSpPr>
          <p:spPr>
            <a:xfrm flipH="1" flipV="1">
              <a:off x="6910910" y="2982596"/>
              <a:ext cx="163370" cy="976845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62C7402-31F1-E5FB-57E7-EBD0DF649A41}"/>
                </a:ext>
              </a:extLst>
            </p:cNvPr>
            <p:cNvCxnSpPr>
              <a:cxnSpLocks/>
              <a:stCxn id="47" idx="7"/>
              <a:endCxn id="50" idx="4"/>
            </p:cNvCxnSpPr>
            <p:nvPr/>
          </p:nvCxnSpPr>
          <p:spPr>
            <a:xfrm flipV="1">
              <a:off x="7546775" y="3773831"/>
              <a:ext cx="945934" cy="255946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06073A7-B6D1-F349-2E10-C8621F0FA687}"/>
                </a:ext>
              </a:extLst>
            </p:cNvPr>
            <p:cNvCxnSpPr>
              <a:cxnSpLocks/>
              <a:stCxn id="50" idx="1"/>
              <a:endCxn id="44" idx="5"/>
            </p:cNvCxnSpPr>
            <p:nvPr/>
          </p:nvCxnSpPr>
          <p:spPr>
            <a:xfrm flipH="1" flipV="1">
              <a:off x="7383407" y="2912259"/>
              <a:ext cx="636802" cy="251189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0540D44-37D3-C398-FE4E-A54ABB1EF9CD}"/>
                </a:ext>
              </a:extLst>
            </p:cNvPr>
            <p:cNvCxnSpPr>
              <a:cxnSpLocks/>
              <a:stCxn id="53" idx="0"/>
              <a:endCxn id="47" idx="4"/>
            </p:cNvCxnSpPr>
            <p:nvPr/>
          </p:nvCxnSpPr>
          <p:spPr>
            <a:xfrm flipH="1" flipV="1">
              <a:off x="7074276" y="4640160"/>
              <a:ext cx="19236" cy="58774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BB31B54-216D-4306-2E1E-C745034F7D54}"/>
                </a:ext>
              </a:extLst>
            </p:cNvPr>
            <p:cNvCxnSpPr/>
            <p:nvPr/>
          </p:nvCxnSpPr>
          <p:spPr>
            <a:xfrm>
              <a:off x="7244814" y="3072052"/>
              <a:ext cx="576730" cy="2528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C7664F2-EFF6-004F-1D57-B0C0D277F1C1}"/>
                </a:ext>
              </a:extLst>
            </p:cNvPr>
            <p:cNvSpPr txBox="1"/>
            <p:nvPr/>
          </p:nvSpPr>
          <p:spPr>
            <a:xfrm>
              <a:off x="7000833" y="3024334"/>
              <a:ext cx="1024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manages</a:t>
              </a:r>
              <a:endParaRPr lang="en-DE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A9B0CFC-F917-6A92-CB20-A376CE064842}"/>
                </a:ext>
              </a:extLst>
            </p:cNvPr>
            <p:cNvSpPr txBox="1"/>
            <p:nvPr/>
          </p:nvSpPr>
          <p:spPr>
            <a:xfrm>
              <a:off x="7309384" y="4696513"/>
              <a:ext cx="1024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manages</a:t>
              </a:r>
              <a:endParaRPr lang="en-DE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446E501-D9E1-E033-8771-783103EE7524}"/>
                </a:ext>
              </a:extLst>
            </p:cNvPr>
            <p:cNvCxnSpPr>
              <a:cxnSpLocks/>
            </p:cNvCxnSpPr>
            <p:nvPr/>
          </p:nvCxnSpPr>
          <p:spPr>
            <a:xfrm>
              <a:off x="7347619" y="4714976"/>
              <a:ext cx="0" cy="403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EC62210-8ADF-4875-D0D5-FD55D2E4871C}"/>
                </a:ext>
              </a:extLst>
            </p:cNvPr>
            <p:cNvGrpSpPr/>
            <p:nvPr/>
          </p:nvGrpSpPr>
          <p:grpSpPr>
            <a:xfrm>
              <a:off x="10417988" y="5275743"/>
              <a:ext cx="1272746" cy="667265"/>
              <a:chOff x="7451124" y="1272746"/>
              <a:chExt cx="1272746" cy="667265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809945FA-33DC-E5A2-BEF4-2C1DB842BAF9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7E75C31-9AA2-9D31-280C-512CA982A627}"/>
                  </a:ext>
                </a:extLst>
              </p:cNvPr>
              <p:cNvSpPr txBox="1"/>
              <p:nvPr/>
            </p:nvSpPr>
            <p:spPr>
              <a:xfrm>
                <a:off x="7496342" y="1292916"/>
                <a:ext cx="11823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ValueState</a:t>
                </a:r>
                <a:endParaRPr lang="en-US" dirty="0"/>
              </a:p>
              <a:p>
                <a:pPr algn="ctr"/>
                <a:r>
                  <a:rPr lang="en-US" dirty="0"/>
                  <a:t>C-A</a:t>
                </a:r>
                <a:endParaRPr lang="en-DE" dirty="0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7D3A01E-F6CF-8F43-4011-74FD201A6EF2}"/>
                </a:ext>
              </a:extLst>
            </p:cNvPr>
            <p:cNvGrpSpPr/>
            <p:nvPr/>
          </p:nvGrpSpPr>
          <p:grpSpPr>
            <a:xfrm>
              <a:off x="10374239" y="1460305"/>
              <a:ext cx="1360244" cy="667265"/>
              <a:chOff x="7407378" y="1272746"/>
              <a:chExt cx="1360244" cy="667265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043C8109-F4AD-0D99-582F-CF916A1777D3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380E23C-2006-1F5B-7E6F-771849B706C9}"/>
                  </a:ext>
                </a:extLst>
              </p:cNvPr>
              <p:cNvSpPr txBox="1"/>
              <p:nvPr/>
            </p:nvSpPr>
            <p:spPr>
              <a:xfrm>
                <a:off x="7407378" y="1421712"/>
                <a:ext cx="1360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ValueState</a:t>
                </a:r>
                <a:r>
                  <a:rPr lang="en-US" dirty="0"/>
                  <a:t> B</a:t>
                </a:r>
                <a:endParaRPr lang="en-DE" dirty="0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050467A8-AB9F-9489-19D5-9B90D873FF3D}"/>
                </a:ext>
              </a:extLst>
            </p:cNvPr>
            <p:cNvGrpSpPr/>
            <p:nvPr/>
          </p:nvGrpSpPr>
          <p:grpSpPr>
            <a:xfrm>
              <a:off x="10417988" y="2698329"/>
              <a:ext cx="1272746" cy="667265"/>
              <a:chOff x="7451124" y="1272746"/>
              <a:chExt cx="1272746" cy="667265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98B67A1-C5D0-1E6F-61C2-7AD57DDEFF9B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2BA24D1-2828-FA03-ECF6-9DAA4BB2D3E3}"/>
                  </a:ext>
                </a:extLst>
              </p:cNvPr>
              <p:cNvSpPr txBox="1"/>
              <p:nvPr/>
            </p:nvSpPr>
            <p:spPr>
              <a:xfrm>
                <a:off x="7570113" y="1280412"/>
                <a:ext cx="10347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Operator</a:t>
                </a:r>
              </a:p>
              <a:p>
                <a:pPr algn="ctr"/>
                <a:r>
                  <a:rPr lang="en-US" dirty="0"/>
                  <a:t>State C</a:t>
                </a:r>
                <a:endParaRPr lang="en-DE" dirty="0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1946E78-C5CF-9263-32E7-FD61AF9F8ADB}"/>
                </a:ext>
              </a:extLst>
            </p:cNvPr>
            <p:cNvGrpSpPr/>
            <p:nvPr/>
          </p:nvGrpSpPr>
          <p:grpSpPr>
            <a:xfrm>
              <a:off x="10417988" y="3812730"/>
              <a:ext cx="1272746" cy="667265"/>
              <a:chOff x="7451124" y="1272746"/>
              <a:chExt cx="1272746" cy="667265"/>
            </a:xfrm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373DAC56-125D-F7C5-3A85-979F387D2574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3929BE2-601F-37A6-1693-A4D33E169682}"/>
                  </a:ext>
                </a:extLst>
              </p:cNvPr>
              <p:cNvSpPr txBox="1"/>
              <p:nvPr/>
            </p:nvSpPr>
            <p:spPr>
              <a:xfrm>
                <a:off x="7494132" y="1283212"/>
                <a:ext cx="11867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Expression</a:t>
                </a:r>
              </a:p>
              <a:p>
                <a:pPr algn="ctr"/>
                <a:r>
                  <a:rPr lang="en-US" dirty="0"/>
                  <a:t>State C</a:t>
                </a:r>
                <a:endParaRPr lang="en-DE" dirty="0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0513AED-B24C-4784-5AA9-CB23041E2EDA}"/>
                </a:ext>
              </a:extLst>
            </p:cNvPr>
            <p:cNvCxnSpPr>
              <a:cxnSpLocks/>
              <a:stCxn id="42" idx="3"/>
              <a:endCxn id="87" idx="1"/>
            </p:cNvCxnSpPr>
            <p:nvPr/>
          </p:nvCxnSpPr>
          <p:spPr>
            <a:xfrm>
              <a:off x="8570518" y="1595712"/>
              <a:ext cx="1803721" cy="198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5A73214-E78B-FFC0-2940-B6D91B62825B}"/>
                </a:ext>
              </a:extLst>
            </p:cNvPr>
            <p:cNvGrpSpPr/>
            <p:nvPr/>
          </p:nvGrpSpPr>
          <p:grpSpPr>
            <a:xfrm>
              <a:off x="10334164" y="371247"/>
              <a:ext cx="1440394" cy="667265"/>
              <a:chOff x="7367303" y="1272746"/>
              <a:chExt cx="1440394" cy="667265"/>
            </a:xfrm>
          </p:grpSpPr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040251A5-5A83-9C44-E567-7F9D3CFB2B1C}"/>
                  </a:ext>
                </a:extLst>
              </p:cNvPr>
              <p:cNvSpPr/>
              <p:nvPr/>
            </p:nvSpPr>
            <p:spPr>
              <a:xfrm>
                <a:off x="7451124" y="1272746"/>
                <a:ext cx="1272746" cy="66726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8E28383-E252-5160-3F42-DDD6AF585542}"/>
                  </a:ext>
                </a:extLst>
              </p:cNvPr>
              <p:cNvSpPr txBox="1"/>
              <p:nvPr/>
            </p:nvSpPr>
            <p:spPr>
              <a:xfrm>
                <a:off x="7367303" y="1421712"/>
                <a:ext cx="1440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ValueStateAB</a:t>
                </a:r>
                <a:endParaRPr lang="en-DE" dirty="0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F220C95-2BFC-5571-0872-61177D541959}"/>
                </a:ext>
              </a:extLst>
            </p:cNvPr>
            <p:cNvCxnSpPr>
              <a:cxnSpLocks/>
              <a:stCxn id="39" idx="3"/>
              <a:endCxn id="98" idx="1"/>
            </p:cNvCxnSpPr>
            <p:nvPr/>
          </p:nvCxnSpPr>
          <p:spPr>
            <a:xfrm flipV="1">
              <a:off x="7093512" y="704880"/>
              <a:ext cx="3324473" cy="14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5ADE9729-6ABD-B247-B0C5-18359C82D4D2}"/>
                </a:ext>
              </a:extLst>
            </p:cNvPr>
            <p:cNvCxnSpPr>
              <a:cxnSpLocks/>
              <a:stCxn id="44" idx="6"/>
              <a:endCxn id="89" idx="1"/>
            </p:cNvCxnSpPr>
            <p:nvPr/>
          </p:nvCxnSpPr>
          <p:spPr>
            <a:xfrm>
              <a:off x="7579123" y="2659430"/>
              <a:ext cx="2838865" cy="372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B3FB540-03E3-A519-F32C-BCD6BEBB8B28}"/>
                </a:ext>
              </a:extLst>
            </p:cNvPr>
            <p:cNvCxnSpPr>
              <a:cxnSpLocks/>
              <a:stCxn id="48" idx="3"/>
              <a:endCxn id="89" idx="1"/>
            </p:cNvCxnSpPr>
            <p:nvPr/>
          </p:nvCxnSpPr>
          <p:spPr>
            <a:xfrm flipV="1">
              <a:off x="7584997" y="3031962"/>
              <a:ext cx="2832991" cy="1250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6F94295-F72A-6748-9CF1-E6FB92521121}"/>
                </a:ext>
              </a:extLst>
            </p:cNvPr>
            <p:cNvCxnSpPr>
              <a:cxnSpLocks/>
              <a:stCxn id="50" idx="6"/>
              <a:endCxn id="93" idx="1"/>
            </p:cNvCxnSpPr>
            <p:nvPr/>
          </p:nvCxnSpPr>
          <p:spPr>
            <a:xfrm>
              <a:off x="9160924" y="3416277"/>
              <a:ext cx="1300072" cy="7300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8A9893B-1F64-B1D2-BC56-6A189B36A258}"/>
                </a:ext>
              </a:extLst>
            </p:cNvPr>
            <p:cNvCxnSpPr>
              <a:cxnSpLocks/>
              <a:stCxn id="53" idx="6"/>
              <a:endCxn id="84" idx="1"/>
            </p:cNvCxnSpPr>
            <p:nvPr/>
          </p:nvCxnSpPr>
          <p:spPr>
            <a:xfrm>
              <a:off x="7761727" y="5585454"/>
              <a:ext cx="2701479" cy="33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8DC7841-77F9-0563-6D91-BBF9B61E46E6}"/>
                </a:ext>
              </a:extLst>
            </p:cNvPr>
            <p:cNvCxnSpPr>
              <a:cxnSpLocks/>
              <a:stCxn id="30" idx="0"/>
              <a:endCxn id="12" idx="2"/>
            </p:cNvCxnSpPr>
            <p:nvPr/>
          </p:nvCxnSpPr>
          <p:spPr>
            <a:xfrm flipH="1" flipV="1">
              <a:off x="2809680" y="3762632"/>
              <a:ext cx="1013544" cy="884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Arrow: Up-Down 115">
              <a:extLst>
                <a:ext uri="{FF2B5EF4-FFF2-40B4-BE49-F238E27FC236}">
                  <a16:creationId xmlns:a16="http://schemas.microsoft.com/office/drawing/2014/main" id="{150ED722-A4D5-0043-45F6-82DA35CEF2DE}"/>
                </a:ext>
              </a:extLst>
            </p:cNvPr>
            <p:cNvSpPr/>
            <p:nvPr/>
          </p:nvSpPr>
          <p:spPr>
            <a:xfrm>
              <a:off x="4757450" y="3823196"/>
              <a:ext cx="351127" cy="1762258"/>
            </a:xfrm>
            <a:prstGeom prst="upDownArrow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661C5B6-439F-E339-035E-D794BEFAC3BB}"/>
                </a:ext>
              </a:extLst>
            </p:cNvPr>
            <p:cNvSpPr txBox="1"/>
            <p:nvPr/>
          </p:nvSpPr>
          <p:spPr>
            <a:xfrm>
              <a:off x="4336718" y="5709841"/>
              <a:ext cx="11867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Expression</a:t>
              </a:r>
            </a:p>
            <a:p>
              <a:pPr algn="ctr"/>
              <a:r>
                <a:rPr lang="en-US" dirty="0"/>
                <a:t>Controller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632456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4BC6AC-5E09-19E4-A884-18B58FAA6D43}"/>
              </a:ext>
            </a:extLst>
          </p:cNvPr>
          <p:cNvSpPr txBox="1"/>
          <p:nvPr/>
        </p:nvSpPr>
        <p:spPr>
          <a:xfrm>
            <a:off x="0" y="630195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Namespace Mapping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4ADB7-CDF5-190A-5178-F555A6F77EE5}"/>
              </a:ext>
            </a:extLst>
          </p:cNvPr>
          <p:cNvSpPr txBox="1"/>
          <p:nvPr/>
        </p:nvSpPr>
        <p:spPr>
          <a:xfrm>
            <a:off x="195032" y="3564374"/>
            <a:ext cx="1383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Kubernetes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E3D2E-15CB-B1D2-C5BC-7097740B6CEF}"/>
              </a:ext>
            </a:extLst>
          </p:cNvPr>
          <p:cNvSpPr txBox="1"/>
          <p:nvPr/>
        </p:nvSpPr>
        <p:spPr>
          <a:xfrm>
            <a:off x="1578187" y="1423152"/>
            <a:ext cx="865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Namespace Objects of Level 1 live in an root Namespace which has no Namespace object 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23920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574DCAE-93DA-20FE-7E17-1519135095BA}"/>
              </a:ext>
            </a:extLst>
          </p:cNvPr>
          <p:cNvSpPr/>
          <p:nvPr/>
        </p:nvSpPr>
        <p:spPr>
          <a:xfrm>
            <a:off x="5624763" y="1240121"/>
            <a:ext cx="1336431" cy="715108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C62E53-E4EB-86A6-6C8E-9A195056C22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4422505" y="1955229"/>
            <a:ext cx="920465" cy="111992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227F9F6-E277-2114-6596-B5218A1D2290}"/>
              </a:ext>
            </a:extLst>
          </p:cNvPr>
          <p:cNvSpPr/>
          <p:nvPr/>
        </p:nvSpPr>
        <p:spPr>
          <a:xfrm>
            <a:off x="4674754" y="3075153"/>
            <a:ext cx="1336431" cy="715108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Phase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E0CA28-34D2-B50F-2C61-B96CF8A860C9}"/>
              </a:ext>
            </a:extLst>
          </p:cNvPr>
          <p:cNvSpPr/>
          <p:nvPr/>
        </p:nvSpPr>
        <p:spPr>
          <a:xfrm>
            <a:off x="3754289" y="1240121"/>
            <a:ext cx="1336431" cy="715108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59915A-05B3-6E05-F517-1CD073EA96A1}"/>
              </a:ext>
            </a:extLst>
          </p:cNvPr>
          <p:cNvCxnSpPr>
            <a:cxnSpLocks/>
            <a:stCxn id="13" idx="0"/>
            <a:endCxn id="3" idx="4"/>
          </p:cNvCxnSpPr>
          <p:nvPr/>
        </p:nvCxnSpPr>
        <p:spPr>
          <a:xfrm flipV="1">
            <a:off x="5342970" y="1955229"/>
            <a:ext cx="950009" cy="111992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D5ACDF7-E5BD-64B3-47A3-B0A7C11557F2}"/>
              </a:ext>
            </a:extLst>
          </p:cNvPr>
          <p:cNvSpPr txBox="1"/>
          <p:nvPr/>
        </p:nvSpPr>
        <p:spPr>
          <a:xfrm>
            <a:off x="6180996" y="2052909"/>
            <a:ext cx="448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CurrentState</a:t>
            </a:r>
            <a:r>
              <a:rPr lang="en-US" dirty="0"/>
              <a:t> -&gt; </a:t>
            </a:r>
            <a:r>
              <a:rPr lang="en-US" dirty="0" err="1"/>
              <a:t>OutputState</a:t>
            </a:r>
            <a:r>
              <a:rPr lang="en-US" dirty="0"/>
              <a:t> -&gt; </a:t>
            </a:r>
            <a:r>
              <a:rPr lang="en-US" dirty="0" err="1"/>
              <a:t>OutputVersion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5F754C-43A9-3498-D3B2-8C2FAD83F3EF}"/>
              </a:ext>
            </a:extLst>
          </p:cNvPr>
          <p:cNvSpPr txBox="1"/>
          <p:nvPr/>
        </p:nvSpPr>
        <p:spPr>
          <a:xfrm>
            <a:off x="3220246" y="2128117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OutputVersion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DA4A2A-E28E-6C50-467A-258D697A013E}"/>
              </a:ext>
            </a:extLst>
          </p:cNvPr>
          <p:cNvSpPr txBox="1"/>
          <p:nvPr/>
        </p:nvSpPr>
        <p:spPr>
          <a:xfrm>
            <a:off x="6180996" y="2920844"/>
            <a:ext cx="150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ObjectVersion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E8F513-09B2-6C54-C68B-66F5962D4620}"/>
              </a:ext>
            </a:extLst>
          </p:cNvPr>
          <p:cNvSpPr txBox="1"/>
          <p:nvPr/>
        </p:nvSpPr>
        <p:spPr>
          <a:xfrm>
            <a:off x="6180996" y="2670337"/>
            <a:ext cx="3060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InputVersion</a:t>
            </a:r>
            <a:r>
              <a:rPr lang="en-US" dirty="0"/>
              <a:t> = f( {state(</a:t>
            </a:r>
            <a:r>
              <a:rPr lang="en-US" dirty="0" err="1"/>
              <a:t>dep</a:t>
            </a:r>
            <a:r>
              <a:rPr lang="en-US" baseline="-25000" dirty="0" err="1"/>
              <a:t>i</a:t>
            </a:r>
            <a:r>
              <a:rPr lang="en-US" dirty="0"/>
              <a:t>)} )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78A63B-9C2D-31D9-1A73-7F6EF35BB085}"/>
              </a:ext>
            </a:extLst>
          </p:cNvPr>
          <p:cNvSpPr txBox="1"/>
          <p:nvPr/>
        </p:nvSpPr>
        <p:spPr>
          <a:xfrm>
            <a:off x="788829" y="5660777"/>
            <a:ext cx="9157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Execution Condition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 predecessors are unlocked (use of current state possible)</a:t>
            </a:r>
          </a:p>
          <a:p>
            <a:pPr marL="285750" indent="-285750">
              <a:buFontTx/>
              <a:buChar char="-"/>
            </a:pPr>
            <a:r>
              <a:rPr lang="en-US" dirty="0"/>
              <a:t>Changed </a:t>
            </a:r>
            <a:r>
              <a:rPr lang="en-US" dirty="0" err="1"/>
              <a:t>ObjectVersion</a:t>
            </a:r>
            <a:r>
              <a:rPr lang="en-US" dirty="0"/>
              <a:t> || Current Input Version != Calculated </a:t>
            </a:r>
            <a:r>
              <a:rPr lang="en-US" dirty="0" err="1"/>
              <a:t>InputVersion</a:t>
            </a:r>
            <a:r>
              <a:rPr lang="en-US" dirty="0"/>
              <a:t> from actual deps</a:t>
            </a:r>
            <a:endParaRPr lang="en-DE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F8A55F7-2170-E043-0813-A5C61DF90FD8}"/>
              </a:ext>
            </a:extLst>
          </p:cNvPr>
          <p:cNvSpPr/>
          <p:nvPr/>
        </p:nvSpPr>
        <p:spPr>
          <a:xfrm>
            <a:off x="1202051" y="3626974"/>
            <a:ext cx="1272746" cy="6672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3BD27B0-E2ED-A64A-CFAD-439599308ED1}"/>
              </a:ext>
            </a:extLst>
          </p:cNvPr>
          <p:cNvSpPr/>
          <p:nvPr/>
        </p:nvSpPr>
        <p:spPr>
          <a:xfrm>
            <a:off x="4708746" y="4838125"/>
            <a:ext cx="1336431" cy="715108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476A3F-19B6-390D-13D6-A7A3F5296749}"/>
              </a:ext>
            </a:extLst>
          </p:cNvPr>
          <p:cNvGrpSpPr/>
          <p:nvPr/>
        </p:nvGrpSpPr>
        <p:grpSpPr>
          <a:xfrm>
            <a:off x="8408848" y="3700700"/>
            <a:ext cx="1272746" cy="1392399"/>
            <a:chOff x="7734903" y="398645"/>
            <a:chExt cx="1272746" cy="1392399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89EE236-95C5-B880-9004-F15BF534C26C}"/>
                </a:ext>
              </a:extLst>
            </p:cNvPr>
            <p:cNvSpPr/>
            <p:nvPr/>
          </p:nvSpPr>
          <p:spPr>
            <a:xfrm>
              <a:off x="7734903" y="398645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02DDD0-E00D-F9BF-2663-8469286E91D9}"/>
                </a:ext>
              </a:extLst>
            </p:cNvPr>
            <p:cNvSpPr txBox="1"/>
            <p:nvPr/>
          </p:nvSpPr>
          <p:spPr>
            <a:xfrm>
              <a:off x="7995135" y="1421712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DE" dirty="0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8720990-B736-7BE3-0774-EFAA0EA2D7F9}"/>
              </a:ext>
            </a:extLst>
          </p:cNvPr>
          <p:cNvCxnSpPr>
            <a:cxnSpLocks/>
            <a:stCxn id="34" idx="3"/>
            <a:endCxn id="13" idx="2"/>
          </p:cNvCxnSpPr>
          <p:nvPr/>
        </p:nvCxnSpPr>
        <p:spPr>
          <a:xfrm flipV="1">
            <a:off x="2474797" y="3432707"/>
            <a:ext cx="2199957" cy="527900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20C32A-CAD3-7F83-1829-600FF869D0A3}"/>
              </a:ext>
            </a:extLst>
          </p:cNvPr>
          <p:cNvCxnSpPr>
            <a:cxnSpLocks/>
            <a:stCxn id="13" idx="6"/>
            <a:endCxn id="38" idx="1"/>
          </p:cNvCxnSpPr>
          <p:nvPr/>
        </p:nvCxnSpPr>
        <p:spPr>
          <a:xfrm>
            <a:off x="6011185" y="3432707"/>
            <a:ext cx="2397663" cy="60162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665532-0074-F6F2-C3B0-887506F2EA7C}"/>
              </a:ext>
            </a:extLst>
          </p:cNvPr>
          <p:cNvCxnSpPr>
            <a:cxnSpLocks/>
            <a:stCxn id="36" idx="6"/>
            <a:endCxn id="38" idx="1"/>
          </p:cNvCxnSpPr>
          <p:nvPr/>
        </p:nvCxnSpPr>
        <p:spPr>
          <a:xfrm flipV="1">
            <a:off x="6045177" y="4034333"/>
            <a:ext cx="2363671" cy="116134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1D83DB3-8BF3-8F89-C620-41E2D645CC20}"/>
              </a:ext>
            </a:extLst>
          </p:cNvPr>
          <p:cNvSpPr txBox="1"/>
          <p:nvPr/>
        </p:nvSpPr>
        <p:spPr>
          <a:xfrm>
            <a:off x="538196" y="3177184"/>
            <a:ext cx="243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GetState</a:t>
            </a:r>
            <a:r>
              <a:rPr lang="en-US" i="1" dirty="0"/>
              <a:t>() </a:t>
            </a:r>
            <a:r>
              <a:rPr lang="en-US" i="1" dirty="0" err="1"/>
              <a:t>ExternalState</a:t>
            </a:r>
            <a:endParaRPr lang="en-DE" i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DD6F45-6390-EBAF-4BF7-4663552D705F}"/>
              </a:ext>
            </a:extLst>
          </p:cNvPr>
          <p:cNvSpPr txBox="1"/>
          <p:nvPr/>
        </p:nvSpPr>
        <p:spPr>
          <a:xfrm>
            <a:off x="7734928" y="3271086"/>
            <a:ext cx="262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SetExternalState</a:t>
            </a:r>
            <a:r>
              <a:rPr lang="en-US" i="1" dirty="0"/>
              <a:t>(phase, s)</a:t>
            </a:r>
            <a:endParaRPr lang="en-DE" i="1" dirty="0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3A732F62-0835-377E-8326-7504B349DEAA}"/>
              </a:ext>
            </a:extLst>
          </p:cNvPr>
          <p:cNvSpPr/>
          <p:nvPr/>
        </p:nvSpPr>
        <p:spPr>
          <a:xfrm>
            <a:off x="2398065" y="3296053"/>
            <a:ext cx="6142494" cy="1219086"/>
          </a:xfrm>
          <a:prstGeom prst="arc">
            <a:avLst>
              <a:gd name="adj1" fmla="val 10953482"/>
              <a:gd name="adj2" fmla="val 2140921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F534E9A4-E1FC-F4F0-8D58-A6C835AB4553}"/>
              </a:ext>
            </a:extLst>
          </p:cNvPr>
          <p:cNvSpPr/>
          <p:nvPr/>
        </p:nvSpPr>
        <p:spPr>
          <a:xfrm flipH="1">
            <a:off x="2370144" y="3638729"/>
            <a:ext cx="6142494" cy="1219086"/>
          </a:xfrm>
          <a:prstGeom prst="arc">
            <a:avLst>
              <a:gd name="adj1" fmla="val 10953482"/>
              <a:gd name="adj2" fmla="val 2140921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DD471-E31B-1B46-B1C7-B5CE4683B355}"/>
              </a:ext>
            </a:extLst>
          </p:cNvPr>
          <p:cNvSpPr txBox="1"/>
          <p:nvPr/>
        </p:nvSpPr>
        <p:spPr>
          <a:xfrm>
            <a:off x="1945787" y="4410397"/>
            <a:ext cx="190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 err="1"/>
              <a:t>UpdateStatus</a:t>
            </a:r>
            <a:r>
              <a:rPr lang="en-GB" i="1" dirty="0"/>
              <a:t>(s …)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5FA08-3923-66F0-240D-23C8CB0B84CA}"/>
              </a:ext>
            </a:extLst>
          </p:cNvPr>
          <p:cNvSpPr txBox="1"/>
          <p:nvPr/>
        </p:nvSpPr>
        <p:spPr>
          <a:xfrm>
            <a:off x="7210016" y="4660478"/>
            <a:ext cx="4471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Process(phase) </a:t>
            </a:r>
            <a:r>
              <a:rPr lang="en-GB" i="1" dirty="0" err="1"/>
              <a:t>OutputState</a:t>
            </a:r>
            <a:r>
              <a:rPr lang="en-GB" i="1" dirty="0"/>
              <a:t>  -&gt; </a:t>
            </a:r>
            <a:r>
              <a:rPr lang="en-GB" i="1" dirty="0" err="1"/>
              <a:t>OutputVersion</a:t>
            </a:r>
            <a:endParaRPr lang="en-DE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C6513-0C53-32CC-841F-7F56FB5ED6CA}"/>
              </a:ext>
            </a:extLst>
          </p:cNvPr>
          <p:cNvSpPr txBox="1"/>
          <p:nvPr/>
        </p:nvSpPr>
        <p:spPr>
          <a:xfrm>
            <a:off x="10113931" y="3628663"/>
            <a:ext cx="2078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CurrentState</a:t>
            </a:r>
            <a:r>
              <a:rPr lang="en-GB" dirty="0"/>
              <a:t>(phase)</a:t>
            </a:r>
          </a:p>
          <a:p>
            <a:r>
              <a:rPr lang="en-GB" dirty="0" err="1"/>
              <a:t>TargetState</a:t>
            </a:r>
            <a:r>
              <a:rPr lang="en-GB" dirty="0"/>
              <a:t>(phase)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27EED6-DA8C-5BF2-FC8D-1930A24FE94D}"/>
              </a:ext>
            </a:extLst>
          </p:cNvPr>
          <p:cNvSpPr txBox="1"/>
          <p:nvPr/>
        </p:nvSpPr>
        <p:spPr>
          <a:xfrm>
            <a:off x="2821060" y="3957211"/>
            <a:ext cx="500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GetExternlState</a:t>
            </a:r>
            <a:r>
              <a:rPr lang="en-US" i="1" dirty="0"/>
              <a:t>(ext) </a:t>
            </a:r>
            <a:r>
              <a:rPr lang="en-US" i="1" dirty="0" err="1"/>
              <a:t>ExternalState</a:t>
            </a:r>
            <a:r>
              <a:rPr lang="en-US" i="1" dirty="0"/>
              <a:t> –&gt; </a:t>
            </a:r>
            <a:r>
              <a:rPr lang="en-US" i="1" dirty="0" err="1"/>
              <a:t>ObjectVersion</a:t>
            </a:r>
            <a:endParaRPr lang="en-DE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D3D9C4-1B2F-2E5F-D0FA-9E8204036F2F}"/>
              </a:ext>
            </a:extLst>
          </p:cNvPr>
          <p:cNvSpPr txBox="1"/>
          <p:nvPr/>
        </p:nvSpPr>
        <p:spPr>
          <a:xfrm>
            <a:off x="-51767" y="120197"/>
            <a:ext cx="3933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Persistent User Facing Objects</a:t>
            </a:r>
            <a:endParaRPr lang="en-DE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6B71B0-2487-F5AD-ECE9-53269F01C9C6}"/>
              </a:ext>
            </a:extLst>
          </p:cNvPr>
          <p:cNvSpPr txBox="1"/>
          <p:nvPr/>
        </p:nvSpPr>
        <p:spPr>
          <a:xfrm>
            <a:off x="3942855" y="120197"/>
            <a:ext cx="2953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Internal Engine Model</a:t>
            </a:r>
            <a:endParaRPr lang="en-DE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5797D2-7431-B9F0-F539-1CAEB0CD1B57}"/>
              </a:ext>
            </a:extLst>
          </p:cNvPr>
          <p:cNvSpPr txBox="1"/>
          <p:nvPr/>
        </p:nvSpPr>
        <p:spPr>
          <a:xfrm>
            <a:off x="7189651" y="120197"/>
            <a:ext cx="3136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Persistent State Objects</a:t>
            </a:r>
            <a:endParaRPr lang="en-DE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FCC368-74DF-0E92-24D4-98997DCA7A70}"/>
              </a:ext>
            </a:extLst>
          </p:cNvPr>
          <p:cNvSpPr txBox="1"/>
          <p:nvPr/>
        </p:nvSpPr>
        <p:spPr>
          <a:xfrm>
            <a:off x="7378837" y="519746"/>
            <a:ext cx="2585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(implement functionality)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5F07CE-A0D6-5B29-39F3-0D908ABC241E}"/>
              </a:ext>
            </a:extLst>
          </p:cNvPr>
          <p:cNvSpPr txBox="1"/>
          <p:nvPr/>
        </p:nvSpPr>
        <p:spPr>
          <a:xfrm>
            <a:off x="3965829" y="495470"/>
            <a:ext cx="295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(implements processing flow)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370FF8-697B-B50A-99BC-ADC9C07BDA55}"/>
              </a:ext>
            </a:extLst>
          </p:cNvPr>
          <p:cNvSpPr txBox="1"/>
          <p:nvPr/>
        </p:nvSpPr>
        <p:spPr>
          <a:xfrm>
            <a:off x="351840" y="471194"/>
            <a:ext cx="335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(implement desired state access)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093547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91AE4B0-22F1-611C-C785-EF754A491D6B}"/>
              </a:ext>
            </a:extLst>
          </p:cNvPr>
          <p:cNvGrpSpPr/>
          <p:nvPr/>
        </p:nvGrpSpPr>
        <p:grpSpPr>
          <a:xfrm>
            <a:off x="67945" y="115310"/>
            <a:ext cx="12054403" cy="6783377"/>
            <a:chOff x="67945" y="115310"/>
            <a:chExt cx="12054403" cy="6783377"/>
          </a:xfrm>
        </p:grpSpPr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899E0518-A03A-F54E-A094-21516996DDE2}"/>
                </a:ext>
              </a:extLst>
            </p:cNvPr>
            <p:cNvSpPr/>
            <p:nvPr/>
          </p:nvSpPr>
          <p:spPr>
            <a:xfrm>
              <a:off x="5418172" y="2894403"/>
              <a:ext cx="320643" cy="1530113"/>
            </a:xfrm>
            <a:prstGeom prst="downArrow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E43AD8-C917-B282-28E2-6A8216332AB7}"/>
                </a:ext>
              </a:extLst>
            </p:cNvPr>
            <p:cNvSpPr txBox="1"/>
            <p:nvPr/>
          </p:nvSpPr>
          <p:spPr>
            <a:xfrm>
              <a:off x="9038619" y="4709677"/>
              <a:ext cx="308372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Namespaced</a:t>
              </a:r>
              <a:r>
                <a:rPr lang="en-US" dirty="0"/>
                <a:t> Resource Access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Get by id (type, ns, name)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Update/Create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List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Change Events</a:t>
              </a:r>
              <a:endParaRPr lang="en-DE" dirty="0"/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F5971959-9236-4496-FFDF-961FE79E6358}"/>
                </a:ext>
              </a:extLst>
            </p:cNvPr>
            <p:cNvSpPr/>
            <p:nvPr/>
          </p:nvSpPr>
          <p:spPr>
            <a:xfrm>
              <a:off x="3688170" y="5449824"/>
              <a:ext cx="1609344" cy="609600"/>
            </a:xfrm>
            <a:prstGeom prst="can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F96A88-3FA4-055E-B15B-D3C650410233}"/>
                </a:ext>
              </a:extLst>
            </p:cNvPr>
            <p:cNvSpPr txBox="1"/>
            <p:nvPr/>
          </p:nvSpPr>
          <p:spPr>
            <a:xfrm>
              <a:off x="3912459" y="5616940"/>
              <a:ext cx="1160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Filesystem</a:t>
              </a:r>
              <a:endParaRPr lang="en-DE" dirty="0"/>
            </a:p>
          </p:txBody>
        </p:sp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BC345487-EE0C-D9F2-7E90-7ABACAF1097D}"/>
                </a:ext>
              </a:extLst>
            </p:cNvPr>
            <p:cNvSpPr/>
            <p:nvPr/>
          </p:nvSpPr>
          <p:spPr>
            <a:xfrm>
              <a:off x="6059426" y="6063713"/>
              <a:ext cx="1609344" cy="609600"/>
            </a:xfrm>
            <a:prstGeom prst="can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8D3AC8-FEC1-BCF4-C661-31F1CD61AB5B}"/>
                </a:ext>
              </a:extLst>
            </p:cNvPr>
            <p:cNvSpPr txBox="1"/>
            <p:nvPr/>
          </p:nvSpPr>
          <p:spPr>
            <a:xfrm>
              <a:off x="6236009" y="6230829"/>
              <a:ext cx="1256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Kubernetes</a:t>
              </a:r>
              <a:endParaRPr lang="en-DE" dirty="0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98EF0C5F-D448-F89C-8613-ED3EE2CDD588}"/>
                </a:ext>
              </a:extLst>
            </p:cNvPr>
            <p:cNvSpPr/>
            <p:nvPr/>
          </p:nvSpPr>
          <p:spPr>
            <a:xfrm>
              <a:off x="4309962" y="4627844"/>
              <a:ext cx="365760" cy="738421"/>
            </a:xfrm>
            <a:prstGeom prst="downArrow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CF8AAB8B-A133-8C9C-15E0-4AAB2AFB9CAD}"/>
                </a:ext>
              </a:extLst>
            </p:cNvPr>
            <p:cNvSpPr/>
            <p:nvPr/>
          </p:nvSpPr>
          <p:spPr>
            <a:xfrm>
              <a:off x="6681218" y="4516068"/>
              <a:ext cx="365760" cy="1464088"/>
            </a:xfrm>
            <a:prstGeom prst="downArrow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4" name="Cylinder 93">
              <a:extLst>
                <a:ext uri="{FF2B5EF4-FFF2-40B4-BE49-F238E27FC236}">
                  <a16:creationId xmlns:a16="http://schemas.microsoft.com/office/drawing/2014/main" id="{9BE4CD91-0F63-DD33-BCD5-5168508B7388}"/>
                </a:ext>
              </a:extLst>
            </p:cNvPr>
            <p:cNvSpPr/>
            <p:nvPr/>
          </p:nvSpPr>
          <p:spPr>
            <a:xfrm>
              <a:off x="6474531" y="4743644"/>
              <a:ext cx="779134" cy="317390"/>
            </a:xfrm>
            <a:prstGeom prst="can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115AFC-6ACB-D3DF-BC60-ADF50517F963}"/>
                </a:ext>
              </a:extLst>
            </p:cNvPr>
            <p:cNvSpPr/>
            <p:nvPr/>
          </p:nvSpPr>
          <p:spPr>
            <a:xfrm>
              <a:off x="5709002" y="4576267"/>
              <a:ext cx="2362102" cy="2154389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65FABC3-313C-10C8-0F26-CD55C4FEA557}"/>
                </a:ext>
              </a:extLst>
            </p:cNvPr>
            <p:cNvSpPr/>
            <p:nvPr/>
          </p:nvSpPr>
          <p:spPr>
            <a:xfrm>
              <a:off x="328436" y="4424516"/>
              <a:ext cx="8913484" cy="21631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DD7EA9D-E0CC-3905-DD32-AF73720271CF}"/>
                </a:ext>
              </a:extLst>
            </p:cNvPr>
            <p:cNvSpPr txBox="1"/>
            <p:nvPr/>
          </p:nvSpPr>
          <p:spPr>
            <a:xfrm>
              <a:off x="5285015" y="4348005"/>
              <a:ext cx="1096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Datastore</a:t>
              </a:r>
              <a:endParaRPr lang="en-DE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A3C19F-B432-C236-4F2D-B89388357D51}"/>
                </a:ext>
              </a:extLst>
            </p:cNvPr>
            <p:cNvSpPr/>
            <p:nvPr/>
          </p:nvSpPr>
          <p:spPr>
            <a:xfrm>
              <a:off x="992237" y="4849970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49B555B-034F-8A17-AD27-1371353D4D82}"/>
                </a:ext>
              </a:extLst>
            </p:cNvPr>
            <p:cNvSpPr/>
            <p:nvPr/>
          </p:nvSpPr>
          <p:spPr>
            <a:xfrm>
              <a:off x="1501144" y="5154770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D03C379-DE5A-DA8E-6FCD-E43586B2BD1F}"/>
                </a:ext>
              </a:extLst>
            </p:cNvPr>
            <p:cNvSpPr/>
            <p:nvPr/>
          </p:nvSpPr>
          <p:spPr>
            <a:xfrm>
              <a:off x="985923" y="5620512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326DE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1A1D487-20BA-C16E-4726-7E540BCC4EA7}"/>
                </a:ext>
              </a:extLst>
            </p:cNvPr>
            <p:cNvSpPr/>
            <p:nvPr/>
          </p:nvSpPr>
          <p:spPr>
            <a:xfrm>
              <a:off x="1434913" y="5620512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326DE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3E6B14-DBB9-9FCB-C741-E3118194B806}"/>
                </a:ext>
              </a:extLst>
            </p:cNvPr>
            <p:cNvSpPr/>
            <p:nvPr/>
          </p:nvSpPr>
          <p:spPr>
            <a:xfrm>
              <a:off x="1164266" y="5337650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9FA0AAC-BFEE-42AC-2EBA-37C817007035}"/>
                </a:ext>
              </a:extLst>
            </p:cNvPr>
            <p:cNvSpPr/>
            <p:nvPr/>
          </p:nvSpPr>
          <p:spPr>
            <a:xfrm>
              <a:off x="1144637" y="5002370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21DE72-5DF1-FD04-36C8-BF5DCD041EEC}"/>
                </a:ext>
              </a:extLst>
            </p:cNvPr>
            <p:cNvSpPr txBox="1"/>
            <p:nvPr/>
          </p:nvSpPr>
          <p:spPr>
            <a:xfrm rot="16200000">
              <a:off x="-687372" y="5431458"/>
              <a:ext cx="22881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Technical</a:t>
              </a:r>
            </a:p>
            <a:p>
              <a:pPr algn="ctr"/>
              <a:r>
                <a:rPr lang="en-US" dirty="0"/>
                <a:t>Object Representation</a:t>
              </a:r>
              <a:endParaRPr lang="en-DE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A2927CD-CCD9-F9DC-54F8-1471475316E8}"/>
                </a:ext>
              </a:extLst>
            </p:cNvPr>
            <p:cNvCxnSpPr/>
            <p:nvPr/>
          </p:nvCxnSpPr>
          <p:spPr>
            <a:xfrm>
              <a:off x="3291840" y="134112"/>
              <a:ext cx="0" cy="658368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AD6246C-830A-C539-1B06-7B238F7532D1}"/>
                </a:ext>
              </a:extLst>
            </p:cNvPr>
            <p:cNvSpPr/>
            <p:nvPr/>
          </p:nvSpPr>
          <p:spPr>
            <a:xfrm>
              <a:off x="305303" y="2719824"/>
              <a:ext cx="7064326" cy="216310"/>
            </a:xfrm>
            <a:prstGeom prst="rect">
              <a:avLst/>
            </a:prstGeom>
            <a:pattFill prst="ltUpDiag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EC1B98-23CD-BFB8-DA23-E02048EB4C41}"/>
                </a:ext>
              </a:extLst>
            </p:cNvPr>
            <p:cNvSpPr txBox="1"/>
            <p:nvPr/>
          </p:nvSpPr>
          <p:spPr>
            <a:xfrm>
              <a:off x="3372479" y="2643313"/>
              <a:ext cx="4036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Model Object Store = Datastore Interface</a:t>
              </a:r>
              <a:endParaRPr lang="en-DE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B6A1508-F21E-834B-531F-AE6ABD696239}"/>
                </a:ext>
              </a:extLst>
            </p:cNvPr>
            <p:cNvSpPr/>
            <p:nvPr/>
          </p:nvSpPr>
          <p:spPr>
            <a:xfrm>
              <a:off x="1085961" y="3187913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19ACADC-0B06-F7F5-4F55-BABB41174524}"/>
                </a:ext>
              </a:extLst>
            </p:cNvPr>
            <p:cNvSpPr/>
            <p:nvPr/>
          </p:nvSpPr>
          <p:spPr>
            <a:xfrm>
              <a:off x="1594868" y="3492713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413B541-A9FD-D6F2-61A9-5341000F21B0}"/>
                </a:ext>
              </a:extLst>
            </p:cNvPr>
            <p:cNvSpPr/>
            <p:nvPr/>
          </p:nvSpPr>
          <p:spPr>
            <a:xfrm>
              <a:off x="1079647" y="3958455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E8AA3F-33B3-5C91-D6D1-332750015735}"/>
                </a:ext>
              </a:extLst>
            </p:cNvPr>
            <p:cNvSpPr/>
            <p:nvPr/>
          </p:nvSpPr>
          <p:spPr>
            <a:xfrm>
              <a:off x="1528637" y="3958455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685DB98-8459-4B5C-2AF8-1BECC4083D81}"/>
                </a:ext>
              </a:extLst>
            </p:cNvPr>
            <p:cNvSpPr/>
            <p:nvPr/>
          </p:nvSpPr>
          <p:spPr>
            <a:xfrm>
              <a:off x="1257990" y="3675593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7482026-7654-EED3-6D3D-09F095BFAFDE}"/>
                </a:ext>
              </a:extLst>
            </p:cNvPr>
            <p:cNvSpPr/>
            <p:nvPr/>
          </p:nvSpPr>
          <p:spPr>
            <a:xfrm>
              <a:off x="1238361" y="3340313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4F0B769-9F28-4D4D-8AC1-8CA7E7FAD351}"/>
                </a:ext>
              </a:extLst>
            </p:cNvPr>
            <p:cNvSpPr txBox="1"/>
            <p:nvPr/>
          </p:nvSpPr>
          <p:spPr>
            <a:xfrm rot="16200000">
              <a:off x="-332147" y="3348855"/>
              <a:ext cx="15552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Logical</a:t>
              </a:r>
            </a:p>
            <a:p>
              <a:pPr algn="ctr"/>
              <a:r>
                <a:rPr lang="en-US" dirty="0"/>
                <a:t>Model Objects</a:t>
              </a:r>
              <a:endParaRPr lang="en-DE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23152DD-B7B4-4F0F-5338-92C4BB409220}"/>
                </a:ext>
              </a:extLst>
            </p:cNvPr>
            <p:cNvCxnSpPr>
              <a:cxnSpLocks/>
              <a:stCxn id="35" idx="4"/>
              <a:endCxn id="14" idx="0"/>
            </p:cNvCxnSpPr>
            <p:nvPr/>
          </p:nvCxnSpPr>
          <p:spPr>
            <a:xfrm flipH="1">
              <a:off x="1684024" y="3758491"/>
              <a:ext cx="93724" cy="1396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5A5DA48-5C9D-114A-BB2A-A0522C76A209}"/>
                </a:ext>
              </a:extLst>
            </p:cNvPr>
            <p:cNvSpPr/>
            <p:nvPr/>
          </p:nvSpPr>
          <p:spPr>
            <a:xfrm>
              <a:off x="1694850" y="3592695"/>
              <a:ext cx="165796" cy="16579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D56007-FD49-7854-0227-152B7EAB76F7}"/>
                </a:ext>
              </a:extLst>
            </p:cNvPr>
            <p:cNvSpPr txBox="1"/>
            <p:nvPr/>
          </p:nvSpPr>
          <p:spPr>
            <a:xfrm>
              <a:off x="1985499" y="2966143"/>
              <a:ext cx="118827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Wrapper</a:t>
              </a:r>
            </a:p>
            <a:p>
              <a:pPr algn="ctr"/>
              <a:r>
                <a:rPr lang="en-US" sz="1200" dirty="0"/>
                <a:t>Objects with </a:t>
              </a:r>
            </a:p>
            <a:p>
              <a:pPr algn="ctr"/>
              <a:r>
                <a:rPr lang="en-US" sz="1200" dirty="0"/>
                <a:t>Model</a:t>
              </a:r>
            </a:p>
            <a:p>
              <a:pPr algn="ctr"/>
              <a:r>
                <a:rPr lang="en-US" sz="1200" dirty="0"/>
                <a:t>Implementation</a:t>
              </a:r>
              <a:endParaRPr lang="en-DE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060B353-B0BC-7929-BFA8-DB6BFB31004C}"/>
                </a:ext>
              </a:extLst>
            </p:cNvPr>
            <p:cNvSpPr txBox="1"/>
            <p:nvPr/>
          </p:nvSpPr>
          <p:spPr>
            <a:xfrm>
              <a:off x="1955421" y="5023989"/>
              <a:ext cx="1156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Pure structured</a:t>
              </a:r>
            </a:p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55CEB49-56CA-B56D-4319-1623DE376CA1}"/>
                </a:ext>
              </a:extLst>
            </p:cNvPr>
            <p:cNvSpPr txBox="1"/>
            <p:nvPr/>
          </p:nvSpPr>
          <p:spPr>
            <a:xfrm>
              <a:off x="7208688" y="4767951"/>
              <a:ext cx="1442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Identity Mapping</a:t>
              </a:r>
              <a:endParaRPr lang="en-DE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B8E065E-788C-E1CC-93D3-5B3B1FF235B2}"/>
                </a:ext>
              </a:extLst>
            </p:cNvPr>
            <p:cNvSpPr txBox="1"/>
            <p:nvPr/>
          </p:nvSpPr>
          <p:spPr>
            <a:xfrm>
              <a:off x="5404360" y="4749628"/>
              <a:ext cx="1106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Hierarchical</a:t>
              </a:r>
            </a:p>
            <a:p>
              <a:pPr algn="ctr"/>
              <a:r>
                <a:rPr lang="en-US" sz="1400" dirty="0"/>
                <a:t>Namespaces</a:t>
              </a:r>
              <a:endParaRPr lang="en-DE" sz="14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44950F7-D6D9-4D2F-DA0E-0554D46B36F1}"/>
                </a:ext>
              </a:extLst>
            </p:cNvPr>
            <p:cNvSpPr/>
            <p:nvPr/>
          </p:nvSpPr>
          <p:spPr>
            <a:xfrm rot="21342875">
              <a:off x="1426983" y="1110955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65760"/>
                        <a:gd name="connsiteY0" fmla="*/ 182880 h 365760"/>
                        <a:gd name="connsiteX1" fmla="*/ 182880 w 365760"/>
                        <a:gd name="connsiteY1" fmla="*/ 0 h 365760"/>
                        <a:gd name="connsiteX2" fmla="*/ 365760 w 365760"/>
                        <a:gd name="connsiteY2" fmla="*/ 182880 h 365760"/>
                        <a:gd name="connsiteX3" fmla="*/ 182880 w 365760"/>
                        <a:gd name="connsiteY3" fmla="*/ 365760 h 365760"/>
                        <a:gd name="connsiteX4" fmla="*/ 0 w 365760"/>
                        <a:gd name="connsiteY4" fmla="*/ 182880 h 3657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65760" h="365760" fill="none" extrusionOk="0">
                          <a:moveTo>
                            <a:pt x="0" y="182880"/>
                          </a:moveTo>
                          <a:cubicBezTo>
                            <a:pt x="13208" y="83445"/>
                            <a:pt x="94725" y="-26440"/>
                            <a:pt x="182880" y="0"/>
                          </a:cubicBezTo>
                          <a:cubicBezTo>
                            <a:pt x="278938" y="-757"/>
                            <a:pt x="346430" y="100077"/>
                            <a:pt x="365760" y="182880"/>
                          </a:cubicBezTo>
                          <a:cubicBezTo>
                            <a:pt x="364468" y="271562"/>
                            <a:pt x="279372" y="372027"/>
                            <a:pt x="182880" y="365760"/>
                          </a:cubicBezTo>
                          <a:cubicBezTo>
                            <a:pt x="105766" y="379134"/>
                            <a:pt x="15570" y="287626"/>
                            <a:pt x="0" y="182880"/>
                          </a:cubicBezTo>
                          <a:close/>
                        </a:path>
                        <a:path w="365760" h="365760" stroke="0" extrusionOk="0">
                          <a:moveTo>
                            <a:pt x="0" y="182880"/>
                          </a:moveTo>
                          <a:cubicBezTo>
                            <a:pt x="-2930" y="80071"/>
                            <a:pt x="67218" y="5502"/>
                            <a:pt x="182880" y="0"/>
                          </a:cubicBezTo>
                          <a:cubicBezTo>
                            <a:pt x="298703" y="3120"/>
                            <a:pt x="352652" y="82295"/>
                            <a:pt x="365760" y="182880"/>
                          </a:cubicBezTo>
                          <a:cubicBezTo>
                            <a:pt x="346731" y="302464"/>
                            <a:pt x="283385" y="368507"/>
                            <a:pt x="182880" y="365760"/>
                          </a:cubicBezTo>
                          <a:cubicBezTo>
                            <a:pt x="55418" y="351283"/>
                            <a:pt x="21968" y="294378"/>
                            <a:pt x="0" y="18288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0F77848-E092-0CF8-4FEC-ECCE22D94836}"/>
                </a:ext>
              </a:extLst>
            </p:cNvPr>
            <p:cNvSpPr/>
            <p:nvPr/>
          </p:nvSpPr>
          <p:spPr>
            <a:xfrm rot="21342875">
              <a:off x="1849454" y="1160504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365760"/>
                        <a:gd name="connsiteY0" fmla="*/ 182880 h 365760"/>
                        <a:gd name="connsiteX1" fmla="*/ 182880 w 365760"/>
                        <a:gd name="connsiteY1" fmla="*/ 0 h 365760"/>
                        <a:gd name="connsiteX2" fmla="*/ 365760 w 365760"/>
                        <a:gd name="connsiteY2" fmla="*/ 182880 h 365760"/>
                        <a:gd name="connsiteX3" fmla="*/ 182880 w 365760"/>
                        <a:gd name="connsiteY3" fmla="*/ 365760 h 365760"/>
                        <a:gd name="connsiteX4" fmla="*/ 0 w 365760"/>
                        <a:gd name="connsiteY4" fmla="*/ 182880 h 3657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65760" h="365760" fill="none" extrusionOk="0">
                          <a:moveTo>
                            <a:pt x="0" y="182880"/>
                          </a:moveTo>
                          <a:cubicBezTo>
                            <a:pt x="18423" y="64368"/>
                            <a:pt x="94327" y="821"/>
                            <a:pt x="182880" y="0"/>
                          </a:cubicBezTo>
                          <a:cubicBezTo>
                            <a:pt x="298858" y="25599"/>
                            <a:pt x="348815" y="81514"/>
                            <a:pt x="365760" y="182880"/>
                          </a:cubicBezTo>
                          <a:cubicBezTo>
                            <a:pt x="373472" y="285000"/>
                            <a:pt x="262821" y="356148"/>
                            <a:pt x="182880" y="365760"/>
                          </a:cubicBezTo>
                          <a:cubicBezTo>
                            <a:pt x="62258" y="371615"/>
                            <a:pt x="17022" y="260807"/>
                            <a:pt x="0" y="182880"/>
                          </a:cubicBezTo>
                          <a:close/>
                        </a:path>
                        <a:path w="365760" h="365760" stroke="0" extrusionOk="0">
                          <a:moveTo>
                            <a:pt x="0" y="182880"/>
                          </a:moveTo>
                          <a:cubicBezTo>
                            <a:pt x="-14649" y="107579"/>
                            <a:pt x="64730" y="-7081"/>
                            <a:pt x="182880" y="0"/>
                          </a:cubicBezTo>
                          <a:cubicBezTo>
                            <a:pt x="307762" y="-3525"/>
                            <a:pt x="355771" y="100071"/>
                            <a:pt x="365760" y="182880"/>
                          </a:cubicBezTo>
                          <a:cubicBezTo>
                            <a:pt x="349630" y="289273"/>
                            <a:pt x="270536" y="381542"/>
                            <a:pt x="182880" y="365760"/>
                          </a:cubicBezTo>
                          <a:cubicBezTo>
                            <a:pt x="102161" y="352634"/>
                            <a:pt x="-4733" y="284968"/>
                            <a:pt x="0" y="18288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7CF040-376C-63DD-D733-A953A0517112}"/>
                </a:ext>
              </a:extLst>
            </p:cNvPr>
            <p:cNvSpPr/>
            <p:nvPr/>
          </p:nvSpPr>
          <p:spPr>
            <a:xfrm rot="21342875">
              <a:off x="992449" y="201951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3978248048">
                    <a:custGeom>
                      <a:avLst/>
                      <a:gdLst>
                        <a:gd name="connsiteX0" fmla="*/ 0 w 365760"/>
                        <a:gd name="connsiteY0" fmla="*/ 182880 h 365760"/>
                        <a:gd name="connsiteX1" fmla="*/ 182880 w 365760"/>
                        <a:gd name="connsiteY1" fmla="*/ 0 h 365760"/>
                        <a:gd name="connsiteX2" fmla="*/ 365760 w 365760"/>
                        <a:gd name="connsiteY2" fmla="*/ 182880 h 365760"/>
                        <a:gd name="connsiteX3" fmla="*/ 182880 w 365760"/>
                        <a:gd name="connsiteY3" fmla="*/ 365760 h 365760"/>
                        <a:gd name="connsiteX4" fmla="*/ 0 w 365760"/>
                        <a:gd name="connsiteY4" fmla="*/ 182880 h 3657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65760" h="365760" fill="none" extrusionOk="0">
                          <a:moveTo>
                            <a:pt x="0" y="182880"/>
                          </a:moveTo>
                          <a:cubicBezTo>
                            <a:pt x="8022" y="88582"/>
                            <a:pt x="67856" y="-17585"/>
                            <a:pt x="182880" y="0"/>
                          </a:cubicBezTo>
                          <a:cubicBezTo>
                            <a:pt x="274483" y="590"/>
                            <a:pt x="359459" y="107341"/>
                            <a:pt x="365760" y="182880"/>
                          </a:cubicBezTo>
                          <a:cubicBezTo>
                            <a:pt x="365798" y="272669"/>
                            <a:pt x="274612" y="368933"/>
                            <a:pt x="182880" y="365760"/>
                          </a:cubicBezTo>
                          <a:cubicBezTo>
                            <a:pt x="72508" y="353636"/>
                            <a:pt x="11755" y="277289"/>
                            <a:pt x="0" y="182880"/>
                          </a:cubicBezTo>
                          <a:close/>
                        </a:path>
                        <a:path w="365760" h="365760" stroke="0" extrusionOk="0">
                          <a:moveTo>
                            <a:pt x="0" y="182880"/>
                          </a:moveTo>
                          <a:cubicBezTo>
                            <a:pt x="-13302" y="57348"/>
                            <a:pt x="105097" y="-10355"/>
                            <a:pt x="182880" y="0"/>
                          </a:cubicBezTo>
                          <a:cubicBezTo>
                            <a:pt x="289897" y="12751"/>
                            <a:pt x="339818" y="93973"/>
                            <a:pt x="365760" y="182880"/>
                          </a:cubicBezTo>
                          <a:cubicBezTo>
                            <a:pt x="360965" y="279721"/>
                            <a:pt x="304575" y="358069"/>
                            <a:pt x="182880" y="365760"/>
                          </a:cubicBezTo>
                          <a:cubicBezTo>
                            <a:pt x="72508" y="355994"/>
                            <a:pt x="11483" y="292583"/>
                            <a:pt x="0" y="18288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5519481-C44B-FB24-13C7-4492381A460F}"/>
                </a:ext>
              </a:extLst>
            </p:cNvPr>
            <p:cNvSpPr/>
            <p:nvPr/>
          </p:nvSpPr>
          <p:spPr>
            <a:xfrm rot="21342875">
              <a:off x="1628500" y="2022255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custGeom>
                      <a:avLst/>
                      <a:gdLst>
                        <a:gd name="connsiteX0" fmla="*/ 0 w 365760"/>
                        <a:gd name="connsiteY0" fmla="*/ 182880 h 365760"/>
                        <a:gd name="connsiteX1" fmla="*/ 182880 w 365760"/>
                        <a:gd name="connsiteY1" fmla="*/ 0 h 365760"/>
                        <a:gd name="connsiteX2" fmla="*/ 365760 w 365760"/>
                        <a:gd name="connsiteY2" fmla="*/ 182880 h 365760"/>
                        <a:gd name="connsiteX3" fmla="*/ 182880 w 365760"/>
                        <a:gd name="connsiteY3" fmla="*/ 365760 h 365760"/>
                        <a:gd name="connsiteX4" fmla="*/ 0 w 365760"/>
                        <a:gd name="connsiteY4" fmla="*/ 182880 h 3657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65760" h="365760" fill="none" extrusionOk="0">
                          <a:moveTo>
                            <a:pt x="0" y="182880"/>
                          </a:moveTo>
                          <a:cubicBezTo>
                            <a:pt x="-5899" y="79461"/>
                            <a:pt x="70311" y="20902"/>
                            <a:pt x="182880" y="0"/>
                          </a:cubicBezTo>
                          <a:cubicBezTo>
                            <a:pt x="285716" y="2106"/>
                            <a:pt x="373341" y="89628"/>
                            <a:pt x="365760" y="182880"/>
                          </a:cubicBezTo>
                          <a:cubicBezTo>
                            <a:pt x="344893" y="277487"/>
                            <a:pt x="298213" y="382310"/>
                            <a:pt x="182880" y="365760"/>
                          </a:cubicBezTo>
                          <a:cubicBezTo>
                            <a:pt x="78827" y="369885"/>
                            <a:pt x="-17222" y="268085"/>
                            <a:pt x="0" y="182880"/>
                          </a:cubicBezTo>
                          <a:close/>
                        </a:path>
                        <a:path w="365760" h="365760" stroke="0" extrusionOk="0">
                          <a:moveTo>
                            <a:pt x="0" y="182880"/>
                          </a:moveTo>
                          <a:cubicBezTo>
                            <a:pt x="12371" y="63670"/>
                            <a:pt x="86703" y="7563"/>
                            <a:pt x="182880" y="0"/>
                          </a:cubicBezTo>
                          <a:cubicBezTo>
                            <a:pt x="278547" y="-14851"/>
                            <a:pt x="382937" y="92152"/>
                            <a:pt x="365760" y="182880"/>
                          </a:cubicBezTo>
                          <a:cubicBezTo>
                            <a:pt x="363792" y="262411"/>
                            <a:pt x="272663" y="370813"/>
                            <a:pt x="182880" y="365760"/>
                          </a:cubicBezTo>
                          <a:cubicBezTo>
                            <a:pt x="76055" y="337822"/>
                            <a:pt x="5164" y="291329"/>
                            <a:pt x="0" y="18288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4338A0A-D77C-7CD2-967D-4E6394AA83BE}"/>
                </a:ext>
              </a:extLst>
            </p:cNvPr>
            <p:cNvSpPr/>
            <p:nvPr/>
          </p:nvSpPr>
          <p:spPr>
            <a:xfrm rot="21342875">
              <a:off x="1338224" y="1609262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3809068511">
                    <a:custGeom>
                      <a:avLst/>
                      <a:gdLst>
                        <a:gd name="connsiteX0" fmla="*/ 0 w 365760"/>
                        <a:gd name="connsiteY0" fmla="*/ 182880 h 365760"/>
                        <a:gd name="connsiteX1" fmla="*/ 182880 w 365760"/>
                        <a:gd name="connsiteY1" fmla="*/ 0 h 365760"/>
                        <a:gd name="connsiteX2" fmla="*/ 365760 w 365760"/>
                        <a:gd name="connsiteY2" fmla="*/ 182880 h 365760"/>
                        <a:gd name="connsiteX3" fmla="*/ 182880 w 365760"/>
                        <a:gd name="connsiteY3" fmla="*/ 365760 h 365760"/>
                        <a:gd name="connsiteX4" fmla="*/ 0 w 365760"/>
                        <a:gd name="connsiteY4" fmla="*/ 182880 h 3657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65760" h="365760" fill="none" extrusionOk="0">
                          <a:moveTo>
                            <a:pt x="0" y="182880"/>
                          </a:moveTo>
                          <a:cubicBezTo>
                            <a:pt x="-14199" y="68522"/>
                            <a:pt x="73113" y="-17378"/>
                            <a:pt x="182880" y="0"/>
                          </a:cubicBezTo>
                          <a:cubicBezTo>
                            <a:pt x="302726" y="23117"/>
                            <a:pt x="371411" y="85781"/>
                            <a:pt x="365760" y="182880"/>
                          </a:cubicBezTo>
                          <a:cubicBezTo>
                            <a:pt x="369093" y="258533"/>
                            <a:pt x="270075" y="354282"/>
                            <a:pt x="182880" y="365760"/>
                          </a:cubicBezTo>
                          <a:cubicBezTo>
                            <a:pt x="78721" y="367550"/>
                            <a:pt x="7345" y="304127"/>
                            <a:pt x="0" y="182880"/>
                          </a:cubicBezTo>
                          <a:close/>
                        </a:path>
                        <a:path w="365760" h="365760" stroke="0" extrusionOk="0">
                          <a:moveTo>
                            <a:pt x="0" y="182880"/>
                          </a:moveTo>
                          <a:cubicBezTo>
                            <a:pt x="-10133" y="97968"/>
                            <a:pt x="95348" y="-11762"/>
                            <a:pt x="182880" y="0"/>
                          </a:cubicBezTo>
                          <a:cubicBezTo>
                            <a:pt x="295329" y="16302"/>
                            <a:pt x="375023" y="75026"/>
                            <a:pt x="365760" y="182880"/>
                          </a:cubicBezTo>
                          <a:cubicBezTo>
                            <a:pt x="368246" y="271435"/>
                            <a:pt x="297863" y="377762"/>
                            <a:pt x="182880" y="365760"/>
                          </a:cubicBezTo>
                          <a:cubicBezTo>
                            <a:pt x="80811" y="372799"/>
                            <a:pt x="-17563" y="266620"/>
                            <a:pt x="0" y="18288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223B68-4905-408F-1A60-12F846643F8E}"/>
                </a:ext>
              </a:extLst>
            </p:cNvPr>
            <p:cNvSpPr/>
            <p:nvPr/>
          </p:nvSpPr>
          <p:spPr>
            <a:xfrm rot="21342875">
              <a:off x="895309" y="1196351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1808761005">
                    <a:custGeom>
                      <a:avLst/>
                      <a:gdLst>
                        <a:gd name="connsiteX0" fmla="*/ 0 w 365760"/>
                        <a:gd name="connsiteY0" fmla="*/ 182880 h 365760"/>
                        <a:gd name="connsiteX1" fmla="*/ 182880 w 365760"/>
                        <a:gd name="connsiteY1" fmla="*/ 0 h 365760"/>
                        <a:gd name="connsiteX2" fmla="*/ 365760 w 365760"/>
                        <a:gd name="connsiteY2" fmla="*/ 182880 h 365760"/>
                        <a:gd name="connsiteX3" fmla="*/ 182880 w 365760"/>
                        <a:gd name="connsiteY3" fmla="*/ 365760 h 365760"/>
                        <a:gd name="connsiteX4" fmla="*/ 0 w 365760"/>
                        <a:gd name="connsiteY4" fmla="*/ 182880 h 3657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65760" h="365760" fill="none" extrusionOk="0">
                          <a:moveTo>
                            <a:pt x="0" y="182880"/>
                          </a:moveTo>
                          <a:cubicBezTo>
                            <a:pt x="14568" y="73894"/>
                            <a:pt x="108846" y="-2273"/>
                            <a:pt x="182880" y="0"/>
                          </a:cubicBezTo>
                          <a:cubicBezTo>
                            <a:pt x="263349" y="13009"/>
                            <a:pt x="382837" y="84423"/>
                            <a:pt x="365760" y="182880"/>
                          </a:cubicBezTo>
                          <a:cubicBezTo>
                            <a:pt x="379979" y="268373"/>
                            <a:pt x="261909" y="358604"/>
                            <a:pt x="182880" y="365760"/>
                          </a:cubicBezTo>
                          <a:cubicBezTo>
                            <a:pt x="62724" y="377951"/>
                            <a:pt x="12848" y="308631"/>
                            <a:pt x="0" y="182880"/>
                          </a:cubicBezTo>
                          <a:close/>
                        </a:path>
                        <a:path w="365760" h="365760" stroke="0" extrusionOk="0">
                          <a:moveTo>
                            <a:pt x="0" y="182880"/>
                          </a:moveTo>
                          <a:cubicBezTo>
                            <a:pt x="2390" y="79703"/>
                            <a:pt x="85878" y="10148"/>
                            <a:pt x="182880" y="0"/>
                          </a:cubicBezTo>
                          <a:cubicBezTo>
                            <a:pt x="273445" y="-5772"/>
                            <a:pt x="338561" y="90982"/>
                            <a:pt x="365760" y="182880"/>
                          </a:cubicBezTo>
                          <a:cubicBezTo>
                            <a:pt x="385003" y="290995"/>
                            <a:pt x="275072" y="376922"/>
                            <a:pt x="182880" y="365760"/>
                          </a:cubicBezTo>
                          <a:cubicBezTo>
                            <a:pt x="98930" y="379188"/>
                            <a:pt x="-9348" y="289288"/>
                            <a:pt x="0" y="18288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2541F71-7BC0-55B6-CBAC-C05BBFA94DE7}"/>
                </a:ext>
              </a:extLst>
            </p:cNvPr>
            <p:cNvCxnSpPr>
              <a:stCxn id="44" idx="4"/>
              <a:endCxn id="25" idx="0"/>
            </p:cNvCxnSpPr>
            <p:nvPr/>
          </p:nvCxnSpPr>
          <p:spPr>
            <a:xfrm flipH="1">
              <a:off x="1777748" y="2387504"/>
              <a:ext cx="47298" cy="1105209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8170EF2-6133-A6F6-A9DE-B36C048C5469}"/>
                </a:ext>
              </a:extLst>
            </p:cNvPr>
            <p:cNvCxnSpPr>
              <a:cxnSpLocks/>
              <a:stCxn id="43" idx="4"/>
              <a:endCxn id="25" idx="0"/>
            </p:cNvCxnSpPr>
            <p:nvPr/>
          </p:nvCxnSpPr>
          <p:spPr>
            <a:xfrm>
              <a:off x="1188995" y="2384766"/>
              <a:ext cx="588753" cy="1107947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16B57E1-226A-202C-953C-64AA21C6D32A}"/>
                </a:ext>
              </a:extLst>
            </p:cNvPr>
            <p:cNvSpPr txBox="1"/>
            <p:nvPr/>
          </p:nvSpPr>
          <p:spPr>
            <a:xfrm>
              <a:off x="2256344" y="1166524"/>
              <a:ext cx="8490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Engine</a:t>
              </a:r>
            </a:p>
            <a:p>
              <a:pPr algn="ctr"/>
              <a:r>
                <a:rPr lang="en-US" sz="1200" dirty="0"/>
                <a:t>Processing</a:t>
              </a:r>
            </a:p>
            <a:p>
              <a:pPr algn="ctr"/>
              <a:r>
                <a:rPr lang="en-US" sz="1200" dirty="0"/>
                <a:t>Nodes</a:t>
              </a:r>
            </a:p>
            <a:p>
              <a:pPr algn="ctr"/>
              <a:r>
                <a:rPr lang="en-US" sz="1200" dirty="0"/>
                <a:t>(Phases)</a:t>
              </a:r>
              <a:endParaRPr lang="en-DE" sz="12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1B27357-BBCB-200E-8ED1-48E37B563133}"/>
                </a:ext>
              </a:extLst>
            </p:cNvPr>
            <p:cNvSpPr txBox="1"/>
            <p:nvPr/>
          </p:nvSpPr>
          <p:spPr>
            <a:xfrm rot="16200000">
              <a:off x="-748144" y="966081"/>
              <a:ext cx="22785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Engine</a:t>
              </a:r>
            </a:p>
            <a:p>
              <a:pPr algn="ctr"/>
              <a:r>
                <a:rPr lang="en-US" dirty="0"/>
                <a:t>Model Representation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BEB4D3F-3A82-7351-4336-661B0F68C183}"/>
                </a:ext>
              </a:extLst>
            </p:cNvPr>
            <p:cNvCxnSpPr>
              <a:stCxn id="43" idx="6"/>
              <a:endCxn id="44" idx="2"/>
            </p:cNvCxnSpPr>
            <p:nvPr/>
          </p:nvCxnSpPr>
          <p:spPr>
            <a:xfrm>
              <a:off x="1357698" y="2188731"/>
              <a:ext cx="271313" cy="30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639CD46-37CA-507A-40E4-58292B966762}"/>
                </a:ext>
              </a:extLst>
            </p:cNvPr>
            <p:cNvCxnSpPr>
              <a:stCxn id="45" idx="3"/>
              <a:endCxn id="43" idx="7"/>
            </p:cNvCxnSpPr>
            <p:nvPr/>
          </p:nvCxnSpPr>
          <p:spPr>
            <a:xfrm flipH="1">
              <a:off x="1294620" y="1930760"/>
              <a:ext cx="107193" cy="1330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BB2C846-0520-7FAD-F07F-32A92FCA7CA8}"/>
                </a:ext>
              </a:extLst>
            </p:cNvPr>
            <p:cNvCxnSpPr>
              <a:stCxn id="46" idx="5"/>
              <a:endCxn id="45" idx="1"/>
            </p:cNvCxnSpPr>
            <p:nvPr/>
          </p:nvCxnSpPr>
          <p:spPr>
            <a:xfrm>
              <a:off x="1216807" y="1498522"/>
              <a:ext cx="165679" cy="174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BAA5CE6-5267-E6BF-596D-3CF232B95A25}"/>
                </a:ext>
              </a:extLst>
            </p:cNvPr>
            <p:cNvCxnSpPr>
              <a:stCxn id="41" idx="2"/>
              <a:endCxn id="46" idx="6"/>
            </p:cNvCxnSpPr>
            <p:nvPr/>
          </p:nvCxnSpPr>
          <p:spPr>
            <a:xfrm flipH="1">
              <a:off x="1260558" y="1307501"/>
              <a:ext cx="166936" cy="58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658D9F-D339-94B3-E277-14958F59EBAE}"/>
                </a:ext>
              </a:extLst>
            </p:cNvPr>
            <p:cNvCxnSpPr>
              <a:stCxn id="42" idx="3"/>
              <a:endCxn id="45" idx="7"/>
            </p:cNvCxnSpPr>
            <p:nvPr/>
          </p:nvCxnSpPr>
          <p:spPr>
            <a:xfrm flipH="1">
              <a:off x="1640395" y="1482002"/>
              <a:ext cx="272648" cy="171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D837B62B-C16C-DD9C-C36B-7FF71AF5FA90}"/>
                </a:ext>
              </a:extLst>
            </p:cNvPr>
            <p:cNvSpPr/>
            <p:nvPr/>
          </p:nvSpPr>
          <p:spPr>
            <a:xfrm>
              <a:off x="4003744" y="729343"/>
              <a:ext cx="1319538" cy="1319538"/>
            </a:xfrm>
            <a:prstGeom prst="roundRect">
              <a:avLst/>
            </a:prstGeom>
            <a:solidFill>
              <a:srgbClr val="FFA7A7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800C9DD-E4AA-4962-C372-4024E17233E2}"/>
                </a:ext>
              </a:extLst>
            </p:cNvPr>
            <p:cNvSpPr txBox="1"/>
            <p:nvPr/>
          </p:nvSpPr>
          <p:spPr>
            <a:xfrm>
              <a:off x="4114537" y="1056065"/>
              <a:ext cx="11780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Processing</a:t>
              </a:r>
            </a:p>
            <a:p>
              <a:pPr algn="ctr"/>
              <a:r>
                <a:rPr lang="en-US" dirty="0"/>
                <a:t>Engine</a:t>
              </a:r>
              <a:endParaRPr lang="en-DE" dirty="0"/>
            </a:p>
          </p:txBody>
        </p:sp>
        <p:sp>
          <p:nvSpPr>
            <p:cNvPr id="70" name="Arrow: Up-Down 69">
              <a:extLst>
                <a:ext uri="{FF2B5EF4-FFF2-40B4-BE49-F238E27FC236}">
                  <a16:creationId xmlns:a16="http://schemas.microsoft.com/office/drawing/2014/main" id="{C18A1BCC-8B6E-2FA0-C1B2-A15D5F4A465F}"/>
                </a:ext>
              </a:extLst>
            </p:cNvPr>
            <p:cNvSpPr/>
            <p:nvPr/>
          </p:nvSpPr>
          <p:spPr>
            <a:xfrm>
              <a:off x="4536034" y="2080497"/>
              <a:ext cx="246678" cy="619022"/>
            </a:xfrm>
            <a:prstGeom prst="upDownArrow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3" name="Arrow: Down 72">
              <a:extLst>
                <a:ext uri="{FF2B5EF4-FFF2-40B4-BE49-F238E27FC236}">
                  <a16:creationId xmlns:a16="http://schemas.microsoft.com/office/drawing/2014/main" id="{6B741C6C-BDCD-8A97-A7F7-231C3A30EE65}"/>
                </a:ext>
              </a:extLst>
            </p:cNvPr>
            <p:cNvSpPr/>
            <p:nvPr/>
          </p:nvSpPr>
          <p:spPr>
            <a:xfrm rot="5400000">
              <a:off x="5418974" y="843664"/>
              <a:ext cx="246678" cy="458011"/>
            </a:xfrm>
            <a:prstGeom prst="downArrow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1" name="Rectangle: Folded Corner 70">
              <a:extLst>
                <a:ext uri="{FF2B5EF4-FFF2-40B4-BE49-F238E27FC236}">
                  <a16:creationId xmlns:a16="http://schemas.microsoft.com/office/drawing/2014/main" id="{4F8294F4-0AA2-7AEB-406C-4E151F05552D}"/>
                </a:ext>
              </a:extLst>
            </p:cNvPr>
            <p:cNvSpPr/>
            <p:nvPr/>
          </p:nvSpPr>
          <p:spPr>
            <a:xfrm>
              <a:off x="5738815" y="511629"/>
              <a:ext cx="978241" cy="978241"/>
            </a:xfrm>
            <a:prstGeom prst="foldedCorner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07CDD9D-62E5-108F-7B8B-2E10B3C7286D}"/>
                </a:ext>
              </a:extLst>
            </p:cNvPr>
            <p:cNvSpPr txBox="1"/>
            <p:nvPr/>
          </p:nvSpPr>
          <p:spPr>
            <a:xfrm>
              <a:off x="5803824" y="668294"/>
              <a:ext cx="7938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Meta</a:t>
              </a:r>
            </a:p>
            <a:p>
              <a:pPr algn="ctr"/>
              <a:r>
                <a:rPr lang="en-US" dirty="0"/>
                <a:t>Model</a:t>
              </a:r>
              <a:endParaRPr lang="en-DE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7EFC9E6-3237-5F7D-97F3-3E48FE13F319}"/>
                </a:ext>
              </a:extLst>
            </p:cNvPr>
            <p:cNvSpPr/>
            <p:nvPr/>
          </p:nvSpPr>
          <p:spPr>
            <a:xfrm rot="5400000">
              <a:off x="6065983" y="1417567"/>
              <a:ext cx="2820824" cy="216310"/>
            </a:xfrm>
            <a:prstGeom prst="rect">
              <a:avLst/>
            </a:prstGeom>
            <a:pattFill prst="dkDnDiag">
              <a:fgClr>
                <a:srgbClr val="FF0000"/>
              </a:fgClr>
              <a:bgClr>
                <a:schemeClr val="bg1"/>
              </a:bgClr>
            </a:patt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D768167-4B49-C2D7-F928-D2E4D36290C7}"/>
                </a:ext>
              </a:extLst>
            </p:cNvPr>
            <p:cNvSpPr txBox="1"/>
            <p:nvPr/>
          </p:nvSpPr>
          <p:spPr>
            <a:xfrm rot="16200000">
              <a:off x="6476648" y="1481516"/>
              <a:ext cx="198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Engine API (Events)</a:t>
              </a:r>
              <a:endParaRPr lang="en-DE" dirty="0"/>
            </a:p>
          </p:txBody>
        </p:sp>
        <p:sp>
          <p:nvSpPr>
            <p:cNvPr id="79" name="Arrow: Up-Down 78">
              <a:extLst>
                <a:ext uri="{FF2B5EF4-FFF2-40B4-BE49-F238E27FC236}">
                  <a16:creationId xmlns:a16="http://schemas.microsoft.com/office/drawing/2014/main" id="{4CA21189-95DD-765C-53A5-8E0AF818E438}"/>
                </a:ext>
              </a:extLst>
            </p:cNvPr>
            <p:cNvSpPr/>
            <p:nvPr/>
          </p:nvSpPr>
          <p:spPr>
            <a:xfrm>
              <a:off x="8645769" y="1914702"/>
              <a:ext cx="366220" cy="2433304"/>
            </a:xfrm>
            <a:prstGeom prst="upDownArrow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69B3C4C-E0A4-97D7-437D-292DCB8BC8FC}"/>
                </a:ext>
              </a:extLst>
            </p:cNvPr>
            <p:cNvSpPr txBox="1"/>
            <p:nvPr/>
          </p:nvSpPr>
          <p:spPr>
            <a:xfrm>
              <a:off x="8572083" y="1507115"/>
              <a:ext cx="617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User</a:t>
              </a:r>
              <a:endParaRPr lang="en-DE" dirty="0"/>
            </a:p>
          </p:txBody>
        </p:sp>
        <p:sp>
          <p:nvSpPr>
            <p:cNvPr id="81" name="Arrow: Up-Down 80">
              <a:extLst>
                <a:ext uri="{FF2B5EF4-FFF2-40B4-BE49-F238E27FC236}">
                  <a16:creationId xmlns:a16="http://schemas.microsoft.com/office/drawing/2014/main" id="{F1BA7759-02D5-8B76-C7F2-CA103BAD43E2}"/>
                </a:ext>
              </a:extLst>
            </p:cNvPr>
            <p:cNvSpPr/>
            <p:nvPr/>
          </p:nvSpPr>
          <p:spPr>
            <a:xfrm>
              <a:off x="7930168" y="3429000"/>
              <a:ext cx="366220" cy="919005"/>
            </a:xfrm>
            <a:prstGeom prst="upDownArrow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CF121C4-A1EC-B828-1649-9348FBCC5DCB}"/>
                </a:ext>
              </a:extLst>
            </p:cNvPr>
            <p:cNvSpPr txBox="1"/>
            <p:nvPr/>
          </p:nvSpPr>
          <p:spPr>
            <a:xfrm>
              <a:off x="7483061" y="2869941"/>
              <a:ext cx="12119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Model</a:t>
              </a:r>
            </a:p>
            <a:p>
              <a:pPr algn="ctr"/>
              <a:r>
                <a:rPr lang="en-US" dirty="0"/>
                <a:t>Controllers</a:t>
              </a:r>
              <a:endParaRPr lang="en-DE" dirty="0"/>
            </a:p>
          </p:txBody>
        </p:sp>
        <p:sp>
          <p:nvSpPr>
            <p:cNvPr id="83" name="Arrow: Up-Down 82">
              <a:extLst>
                <a:ext uri="{FF2B5EF4-FFF2-40B4-BE49-F238E27FC236}">
                  <a16:creationId xmlns:a16="http://schemas.microsoft.com/office/drawing/2014/main" id="{08C3D69E-6B29-42B5-02D5-E84F339A8B28}"/>
                </a:ext>
              </a:extLst>
            </p:cNvPr>
            <p:cNvSpPr/>
            <p:nvPr/>
          </p:nvSpPr>
          <p:spPr>
            <a:xfrm rot="5400000">
              <a:off x="7920666" y="1216826"/>
              <a:ext cx="366220" cy="936614"/>
            </a:xfrm>
            <a:prstGeom prst="upDownArrow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8C81989-5F21-9D7B-ABAB-59A488FBD182}"/>
                </a:ext>
              </a:extLst>
            </p:cNvPr>
            <p:cNvSpPr txBox="1"/>
            <p:nvPr/>
          </p:nvSpPr>
          <p:spPr>
            <a:xfrm>
              <a:off x="5313307" y="1597858"/>
              <a:ext cx="201324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Engine as</a:t>
              </a:r>
            </a:p>
            <a:p>
              <a:pPr algn="ctr"/>
              <a:r>
                <a:rPr lang="en-US" dirty="0"/>
                <a:t>Controller on</a:t>
              </a:r>
            </a:p>
            <a:p>
              <a:pPr algn="ctr"/>
              <a:r>
                <a:rPr lang="en-US" dirty="0"/>
                <a:t>Model Object Store</a:t>
              </a:r>
              <a:endParaRPr lang="en-DE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B64C4AF-21BE-53D7-9785-7FA80C92B1E9}"/>
                </a:ext>
              </a:extLst>
            </p:cNvPr>
            <p:cNvSpPr txBox="1"/>
            <p:nvPr/>
          </p:nvSpPr>
          <p:spPr>
            <a:xfrm rot="16200000">
              <a:off x="2329950" y="3959504"/>
              <a:ext cx="8515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Namespace</a:t>
              </a:r>
              <a:endParaRPr lang="en-DE" sz="1100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5C069EC-A9CF-9A67-DACF-BB6B5780E4F4}"/>
                </a:ext>
              </a:extLst>
            </p:cNvPr>
            <p:cNvSpPr/>
            <p:nvPr/>
          </p:nvSpPr>
          <p:spPr>
            <a:xfrm rot="21342875">
              <a:off x="2834768" y="5663141"/>
              <a:ext cx="365760" cy="36576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617256088">
                    <a:custGeom>
                      <a:avLst/>
                      <a:gdLst>
                        <a:gd name="connsiteX0" fmla="*/ 0 w 365760"/>
                        <a:gd name="connsiteY0" fmla="*/ 182880 h 365760"/>
                        <a:gd name="connsiteX1" fmla="*/ 182880 w 365760"/>
                        <a:gd name="connsiteY1" fmla="*/ 0 h 365760"/>
                        <a:gd name="connsiteX2" fmla="*/ 365760 w 365760"/>
                        <a:gd name="connsiteY2" fmla="*/ 182880 h 365760"/>
                        <a:gd name="connsiteX3" fmla="*/ 182880 w 365760"/>
                        <a:gd name="connsiteY3" fmla="*/ 365760 h 365760"/>
                        <a:gd name="connsiteX4" fmla="*/ 0 w 365760"/>
                        <a:gd name="connsiteY4" fmla="*/ 182880 h 3657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65760" h="365760" fill="none" extrusionOk="0">
                          <a:moveTo>
                            <a:pt x="0" y="182880"/>
                          </a:moveTo>
                          <a:cubicBezTo>
                            <a:pt x="-5899" y="79461"/>
                            <a:pt x="70311" y="20902"/>
                            <a:pt x="182880" y="0"/>
                          </a:cubicBezTo>
                          <a:cubicBezTo>
                            <a:pt x="285716" y="2106"/>
                            <a:pt x="373341" y="89628"/>
                            <a:pt x="365760" y="182880"/>
                          </a:cubicBezTo>
                          <a:cubicBezTo>
                            <a:pt x="344893" y="277487"/>
                            <a:pt x="298213" y="382310"/>
                            <a:pt x="182880" y="365760"/>
                          </a:cubicBezTo>
                          <a:cubicBezTo>
                            <a:pt x="78827" y="369885"/>
                            <a:pt x="-17222" y="268085"/>
                            <a:pt x="0" y="182880"/>
                          </a:cubicBezTo>
                          <a:close/>
                        </a:path>
                        <a:path w="365760" h="365760" stroke="0" extrusionOk="0">
                          <a:moveTo>
                            <a:pt x="0" y="182880"/>
                          </a:moveTo>
                          <a:cubicBezTo>
                            <a:pt x="12371" y="63670"/>
                            <a:pt x="86703" y="7563"/>
                            <a:pt x="182880" y="0"/>
                          </a:cubicBezTo>
                          <a:cubicBezTo>
                            <a:pt x="278547" y="-14851"/>
                            <a:pt x="382937" y="92152"/>
                            <a:pt x="365760" y="182880"/>
                          </a:cubicBezTo>
                          <a:cubicBezTo>
                            <a:pt x="363792" y="262411"/>
                            <a:pt x="272663" y="370813"/>
                            <a:pt x="182880" y="365760"/>
                          </a:cubicBezTo>
                          <a:cubicBezTo>
                            <a:pt x="76055" y="337822"/>
                            <a:pt x="5164" y="291329"/>
                            <a:pt x="0" y="18288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B7B7709-1CD9-0CB1-7440-156579A4A421}"/>
                </a:ext>
              </a:extLst>
            </p:cNvPr>
            <p:cNvSpPr/>
            <p:nvPr/>
          </p:nvSpPr>
          <p:spPr>
            <a:xfrm rot="21342875">
              <a:off x="2843518" y="3910596"/>
              <a:ext cx="365760" cy="36576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617256088">
                    <a:custGeom>
                      <a:avLst/>
                      <a:gdLst>
                        <a:gd name="connsiteX0" fmla="*/ 0 w 365760"/>
                        <a:gd name="connsiteY0" fmla="*/ 182880 h 365760"/>
                        <a:gd name="connsiteX1" fmla="*/ 182880 w 365760"/>
                        <a:gd name="connsiteY1" fmla="*/ 0 h 365760"/>
                        <a:gd name="connsiteX2" fmla="*/ 365760 w 365760"/>
                        <a:gd name="connsiteY2" fmla="*/ 182880 h 365760"/>
                        <a:gd name="connsiteX3" fmla="*/ 182880 w 365760"/>
                        <a:gd name="connsiteY3" fmla="*/ 365760 h 365760"/>
                        <a:gd name="connsiteX4" fmla="*/ 0 w 365760"/>
                        <a:gd name="connsiteY4" fmla="*/ 182880 h 3657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65760" h="365760" fill="none" extrusionOk="0">
                          <a:moveTo>
                            <a:pt x="0" y="182880"/>
                          </a:moveTo>
                          <a:cubicBezTo>
                            <a:pt x="-5899" y="79461"/>
                            <a:pt x="70311" y="20902"/>
                            <a:pt x="182880" y="0"/>
                          </a:cubicBezTo>
                          <a:cubicBezTo>
                            <a:pt x="285716" y="2106"/>
                            <a:pt x="373341" y="89628"/>
                            <a:pt x="365760" y="182880"/>
                          </a:cubicBezTo>
                          <a:cubicBezTo>
                            <a:pt x="344893" y="277487"/>
                            <a:pt x="298213" y="382310"/>
                            <a:pt x="182880" y="365760"/>
                          </a:cubicBezTo>
                          <a:cubicBezTo>
                            <a:pt x="78827" y="369885"/>
                            <a:pt x="-17222" y="268085"/>
                            <a:pt x="0" y="182880"/>
                          </a:cubicBezTo>
                          <a:close/>
                        </a:path>
                        <a:path w="365760" h="365760" stroke="0" extrusionOk="0">
                          <a:moveTo>
                            <a:pt x="0" y="182880"/>
                          </a:moveTo>
                          <a:cubicBezTo>
                            <a:pt x="12371" y="63670"/>
                            <a:pt x="86703" y="7563"/>
                            <a:pt x="182880" y="0"/>
                          </a:cubicBezTo>
                          <a:cubicBezTo>
                            <a:pt x="278547" y="-14851"/>
                            <a:pt x="382937" y="92152"/>
                            <a:pt x="365760" y="182880"/>
                          </a:cubicBezTo>
                          <a:cubicBezTo>
                            <a:pt x="363792" y="262411"/>
                            <a:pt x="272663" y="370813"/>
                            <a:pt x="182880" y="365760"/>
                          </a:cubicBezTo>
                          <a:cubicBezTo>
                            <a:pt x="76055" y="337822"/>
                            <a:pt x="5164" y="291329"/>
                            <a:pt x="0" y="18288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5145879-B381-C77A-BC13-3DA6B4861CBB}"/>
                </a:ext>
              </a:extLst>
            </p:cNvPr>
            <p:cNvCxnSpPr>
              <a:cxnSpLocks/>
              <a:stCxn id="88" idx="4"/>
              <a:endCxn id="87" idx="0"/>
            </p:cNvCxnSpPr>
            <p:nvPr/>
          </p:nvCxnSpPr>
          <p:spPr>
            <a:xfrm flipH="1">
              <a:off x="3003982" y="4275845"/>
              <a:ext cx="36082" cy="1387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4291A62-3055-C91A-FBFC-A50A3E3FF0F7}"/>
                </a:ext>
              </a:extLst>
            </p:cNvPr>
            <p:cNvSpPr/>
            <p:nvPr/>
          </p:nvSpPr>
          <p:spPr>
            <a:xfrm>
              <a:off x="5703727" y="5469967"/>
              <a:ext cx="2367378" cy="21631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2E4545-7A32-23DD-9DC7-6378EA3B7745}"/>
                </a:ext>
              </a:extLst>
            </p:cNvPr>
            <p:cNvSpPr txBox="1"/>
            <p:nvPr/>
          </p:nvSpPr>
          <p:spPr>
            <a:xfrm>
              <a:off x="5453498" y="5563023"/>
              <a:ext cx="444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…</a:t>
              </a:r>
              <a:endParaRPr lang="en-DE" sz="36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DAFFB9E-5214-BA75-D5B8-4581B39AE6FC}"/>
                </a:ext>
              </a:extLst>
            </p:cNvPr>
            <p:cNvSpPr txBox="1"/>
            <p:nvPr/>
          </p:nvSpPr>
          <p:spPr>
            <a:xfrm>
              <a:off x="5937467" y="5362878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NamespaceMapping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265027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8B419D-913C-C68E-6501-70AB416133DE}"/>
              </a:ext>
            </a:extLst>
          </p:cNvPr>
          <p:cNvSpPr txBox="1"/>
          <p:nvPr/>
        </p:nvSpPr>
        <p:spPr>
          <a:xfrm>
            <a:off x="4342272" y="24288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initial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201159-9F4A-E468-CB00-D22442011A37}"/>
              </a:ext>
            </a:extLst>
          </p:cNvPr>
          <p:cNvSpPr txBox="1"/>
          <p:nvPr/>
        </p:nvSpPr>
        <p:spPr>
          <a:xfrm>
            <a:off x="4220443" y="124524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pending</a:t>
            </a:r>
            <a:endParaRPr lang="en-DE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FAB61-9170-8C44-43D4-0D104C103C33}"/>
              </a:ext>
            </a:extLst>
          </p:cNvPr>
          <p:cNvSpPr txBox="1"/>
          <p:nvPr/>
        </p:nvSpPr>
        <p:spPr>
          <a:xfrm>
            <a:off x="2074497" y="4252332"/>
            <a:ext cx="70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failed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1FA23-C9DE-5FC2-FF2D-36BDA5AD972D}"/>
              </a:ext>
            </a:extLst>
          </p:cNvPr>
          <p:cNvSpPr txBox="1"/>
          <p:nvPr/>
        </p:nvSpPr>
        <p:spPr>
          <a:xfrm>
            <a:off x="6646229" y="4252332"/>
            <a:ext cx="118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completed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DF6E1-DB61-9A9B-C76E-F90CE48745AB}"/>
              </a:ext>
            </a:extLst>
          </p:cNvPr>
          <p:cNvSpPr txBox="1"/>
          <p:nvPr/>
        </p:nvSpPr>
        <p:spPr>
          <a:xfrm>
            <a:off x="4846650" y="2247610"/>
            <a:ext cx="91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blocked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BDE05-8284-24BA-B943-DAA41E7E335B}"/>
              </a:ext>
            </a:extLst>
          </p:cNvPr>
          <p:cNvSpPr txBox="1"/>
          <p:nvPr/>
        </p:nvSpPr>
        <p:spPr>
          <a:xfrm>
            <a:off x="4121932" y="4252332"/>
            <a:ext cx="11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processing</a:t>
            </a:r>
            <a:endParaRPr lang="en-D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B0FF72-E8ED-58AC-D68D-5720FED2C4A5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2778857" y="4436998"/>
            <a:ext cx="1343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F981EE-327A-C95B-A8BC-4FFC0F3AE252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303154" y="4436998"/>
            <a:ext cx="1343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C6478C-CBC9-16DA-1AAA-2B919E2EA862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712543" y="2616942"/>
            <a:ext cx="590611" cy="163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209AE1-E2D4-7A13-D299-646C16B0FADA}"/>
              </a:ext>
            </a:extLst>
          </p:cNvPr>
          <p:cNvCxnSpPr>
            <a:cxnSpLocks/>
            <a:stCxn id="39" idx="2"/>
            <a:endCxn id="7" idx="0"/>
          </p:cNvCxnSpPr>
          <p:nvPr/>
        </p:nvCxnSpPr>
        <p:spPr>
          <a:xfrm>
            <a:off x="4024941" y="3619303"/>
            <a:ext cx="687602" cy="63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399711-E61A-6021-22D3-93AB9782209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695093" y="1614581"/>
            <a:ext cx="608061" cy="63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A31DBF-116F-60FC-B7F5-228D0C4485CB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4695093" y="612220"/>
            <a:ext cx="0" cy="63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9AF97E-9FC1-6083-BE6F-AFEFF01696A4}"/>
              </a:ext>
            </a:extLst>
          </p:cNvPr>
          <p:cNvCxnSpPr>
            <a:cxnSpLocks/>
            <a:stCxn id="4" idx="0"/>
            <a:endCxn id="3" idx="1"/>
          </p:cNvCxnSpPr>
          <p:nvPr/>
        </p:nvCxnSpPr>
        <p:spPr>
          <a:xfrm flipV="1">
            <a:off x="2426677" y="1429915"/>
            <a:ext cx="1793766" cy="282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29251E-5062-4888-B26E-4DF32CDB4320}"/>
              </a:ext>
            </a:extLst>
          </p:cNvPr>
          <p:cNvCxnSpPr>
            <a:cxnSpLocks/>
            <a:stCxn id="5" idx="0"/>
            <a:endCxn id="3" idx="3"/>
          </p:cNvCxnSpPr>
          <p:nvPr/>
        </p:nvCxnSpPr>
        <p:spPr>
          <a:xfrm flipH="1" flipV="1">
            <a:off x="5169742" y="1429915"/>
            <a:ext cx="2070144" cy="282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CB2687-50BF-BC05-398B-6BAED9031547}"/>
              </a:ext>
            </a:extLst>
          </p:cNvPr>
          <p:cNvSpPr txBox="1"/>
          <p:nvPr/>
        </p:nvSpPr>
        <p:spPr>
          <a:xfrm>
            <a:off x="4276849" y="5254693"/>
            <a:ext cx="8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waiting</a:t>
            </a:r>
            <a:endParaRPr lang="en-DE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13433A6-26A2-0C97-B92F-A4302FC4DAAF}"/>
              </a:ext>
            </a:extLst>
          </p:cNvPr>
          <p:cNvCxnSpPr>
            <a:stCxn id="7" idx="2"/>
            <a:endCxn id="31" idx="0"/>
          </p:cNvCxnSpPr>
          <p:nvPr/>
        </p:nvCxnSpPr>
        <p:spPr>
          <a:xfrm>
            <a:off x="4712543" y="4621664"/>
            <a:ext cx="2" cy="633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9BC3C1-3571-A113-18FA-B6894FC1A484}"/>
              </a:ext>
            </a:extLst>
          </p:cNvPr>
          <p:cNvSpPr txBox="1"/>
          <p:nvPr/>
        </p:nvSpPr>
        <p:spPr>
          <a:xfrm>
            <a:off x="3477259" y="3249971"/>
            <a:ext cx="109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preparing</a:t>
            </a:r>
            <a:endParaRPr lang="en-DE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8056B5-6567-4387-0EE4-FACDC517BF77}"/>
              </a:ext>
            </a:extLst>
          </p:cNvPr>
          <p:cNvCxnSpPr>
            <a:cxnSpLocks/>
            <a:stCxn id="3" idx="2"/>
            <a:endCxn id="39" idx="0"/>
          </p:cNvCxnSpPr>
          <p:nvPr/>
        </p:nvCxnSpPr>
        <p:spPr>
          <a:xfrm flipH="1">
            <a:off x="4024941" y="1614581"/>
            <a:ext cx="670152" cy="163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F62A5CC-2014-55A0-F93E-6D0EE4718268}"/>
              </a:ext>
            </a:extLst>
          </p:cNvPr>
          <p:cNvCxnSpPr>
            <a:cxnSpLocks/>
            <a:stCxn id="6" idx="2"/>
            <a:endCxn id="39" idx="0"/>
          </p:cNvCxnSpPr>
          <p:nvPr/>
        </p:nvCxnSpPr>
        <p:spPr>
          <a:xfrm flipH="1">
            <a:off x="4024941" y="2616942"/>
            <a:ext cx="1278213" cy="63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14D3124-D22E-4102-D747-985EB66DC5E7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4695093" y="1614581"/>
            <a:ext cx="17450" cy="263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765BE1C-4EB1-BC36-9AD4-10BDE6BE7085}"/>
              </a:ext>
            </a:extLst>
          </p:cNvPr>
          <p:cNvSpPr txBox="1"/>
          <p:nvPr/>
        </p:nvSpPr>
        <p:spPr>
          <a:xfrm>
            <a:off x="4262197" y="6257054"/>
            <a:ext cx="9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deleted</a:t>
            </a:r>
            <a:endParaRPr lang="en-DE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6F656C6-CEE4-DBCB-901D-9C34A3617FAC}"/>
              </a:ext>
            </a:extLst>
          </p:cNvPr>
          <p:cNvCxnSpPr>
            <a:cxnSpLocks/>
            <a:stCxn id="31" idx="1"/>
            <a:endCxn id="4" idx="2"/>
          </p:cNvCxnSpPr>
          <p:nvPr/>
        </p:nvCxnSpPr>
        <p:spPr>
          <a:xfrm flipH="1" flipV="1">
            <a:off x="2426677" y="4621664"/>
            <a:ext cx="1850172" cy="81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43B446-1163-51D4-08BE-EB21A4FD7302}"/>
              </a:ext>
            </a:extLst>
          </p:cNvPr>
          <p:cNvCxnSpPr>
            <a:cxnSpLocks/>
            <a:stCxn id="31" idx="3"/>
            <a:endCxn id="5" idx="2"/>
          </p:cNvCxnSpPr>
          <p:nvPr/>
        </p:nvCxnSpPr>
        <p:spPr>
          <a:xfrm flipV="1">
            <a:off x="5148241" y="4621664"/>
            <a:ext cx="2091645" cy="81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DE68C6C-0724-C48C-E538-A69994EBBB61}"/>
              </a:ext>
            </a:extLst>
          </p:cNvPr>
          <p:cNvSpPr txBox="1"/>
          <p:nvPr/>
        </p:nvSpPr>
        <p:spPr>
          <a:xfrm>
            <a:off x="220414" y="2247610"/>
            <a:ext cx="78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extern</a:t>
            </a:r>
            <a:endParaRPr lang="en-DE" b="1" i="1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B279F03-6FBD-457A-D272-022133EDC02D}"/>
              </a:ext>
            </a:extLst>
          </p:cNvPr>
          <p:cNvCxnSpPr>
            <a:stCxn id="74" idx="3"/>
            <a:endCxn id="2" idx="1"/>
          </p:cNvCxnSpPr>
          <p:nvPr/>
        </p:nvCxnSpPr>
        <p:spPr>
          <a:xfrm flipV="1">
            <a:off x="1008964" y="427554"/>
            <a:ext cx="3333308" cy="2004722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CB3C273-0D78-A387-88A2-49CB6C211892}"/>
              </a:ext>
            </a:extLst>
          </p:cNvPr>
          <p:cNvCxnSpPr>
            <a:cxnSpLocks/>
            <a:stCxn id="74" idx="3"/>
            <a:endCxn id="3" idx="1"/>
          </p:cNvCxnSpPr>
          <p:nvPr/>
        </p:nvCxnSpPr>
        <p:spPr>
          <a:xfrm flipV="1">
            <a:off x="1008964" y="1429915"/>
            <a:ext cx="3211479" cy="100236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7B76B9D-C062-9A40-4D35-A95ABA9C0F16}"/>
              </a:ext>
            </a:extLst>
          </p:cNvPr>
          <p:cNvCxnSpPr>
            <a:cxnSpLocks/>
            <a:stCxn id="74" idx="3"/>
            <a:endCxn id="6" idx="1"/>
          </p:cNvCxnSpPr>
          <p:nvPr/>
        </p:nvCxnSpPr>
        <p:spPr>
          <a:xfrm>
            <a:off x="1008964" y="2432276"/>
            <a:ext cx="3837686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09D566A-413F-E2D0-AFF9-F2A631FB4400}"/>
              </a:ext>
            </a:extLst>
          </p:cNvPr>
          <p:cNvCxnSpPr>
            <a:cxnSpLocks/>
            <a:stCxn id="74" idx="3"/>
            <a:endCxn id="39" idx="1"/>
          </p:cNvCxnSpPr>
          <p:nvPr/>
        </p:nvCxnSpPr>
        <p:spPr>
          <a:xfrm>
            <a:off x="1008964" y="2432276"/>
            <a:ext cx="2468295" cy="100236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004-3B7B-C01D-27D6-DDED2BD652B3}"/>
              </a:ext>
            </a:extLst>
          </p:cNvPr>
          <p:cNvSpPr txBox="1"/>
          <p:nvPr/>
        </p:nvSpPr>
        <p:spPr>
          <a:xfrm rot="19936407">
            <a:off x="2041302" y="1559447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new run</a:t>
            </a:r>
            <a:endParaRPr lang="en-DE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9BC3795-097B-61B3-CFE3-87F4F140C68F}"/>
              </a:ext>
            </a:extLst>
          </p:cNvPr>
          <p:cNvSpPr txBox="1"/>
          <p:nvPr/>
        </p:nvSpPr>
        <p:spPr>
          <a:xfrm rot="427116">
            <a:off x="1552572" y="2486352"/>
            <a:ext cx="1793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update target state</a:t>
            </a:r>
            <a:endParaRPr lang="en-DE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7CD2E-3882-FC5B-186A-65A2DCB2ED7A}"/>
              </a:ext>
            </a:extLst>
          </p:cNvPr>
          <p:cNvSpPr txBox="1"/>
          <p:nvPr/>
        </p:nvSpPr>
        <p:spPr>
          <a:xfrm>
            <a:off x="6646229" y="1233975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invalid</a:t>
            </a:r>
            <a:endParaRPr lang="en-D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BCE007-2117-23C2-967E-AA81ABFC8C93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flipH="1">
            <a:off x="5169742" y="1418641"/>
            <a:ext cx="1476487" cy="11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06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439A37-489B-0D3A-32F8-8600E4EFDD78}"/>
              </a:ext>
            </a:extLst>
          </p:cNvPr>
          <p:cNvSpPr txBox="1"/>
          <p:nvPr/>
        </p:nvSpPr>
        <p:spPr>
          <a:xfrm>
            <a:off x="227058" y="194336"/>
            <a:ext cx="49768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Simplification of the Execution Model</a:t>
            </a:r>
          </a:p>
          <a:p>
            <a:pPr algn="ctr"/>
            <a:r>
              <a:rPr lang="en-US" dirty="0"/>
              <a:t>6 ideas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AEB36-7D13-CD98-2C9A-24C0384ECA13}"/>
              </a:ext>
            </a:extLst>
          </p:cNvPr>
          <p:cNvSpPr txBox="1"/>
          <p:nvPr/>
        </p:nvSpPr>
        <p:spPr>
          <a:xfrm>
            <a:off x="1009994" y="1949985"/>
            <a:ext cx="9277861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Externalize Handling of Sub Installations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Separate processing state into dedicated resources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Split complex processing into several phases with clearly defined inputs and outputs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Sub Graph locking to control synchronize reconciliation triggered by changes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Consumer controlled sub graph locking to consistently process correlated changes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Introduce a formal graph version to decide on formal processing completion state</a:t>
            </a:r>
          </a:p>
          <a:p>
            <a:pPr marL="342900" indent="-342900">
              <a:buFont typeface="+mj-lt"/>
              <a:buAutoNum type="arabicPeriod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484459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E8CA6BDD-B883-B0ED-9417-C4EA4F4E9712}"/>
              </a:ext>
            </a:extLst>
          </p:cNvPr>
          <p:cNvGrpSpPr/>
          <p:nvPr/>
        </p:nvGrpSpPr>
        <p:grpSpPr>
          <a:xfrm>
            <a:off x="159590" y="160020"/>
            <a:ext cx="11872820" cy="6455529"/>
            <a:chOff x="159590" y="160020"/>
            <a:chExt cx="11872820" cy="645552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22782B5-F62E-6484-D983-0578DE1C4901}"/>
                </a:ext>
              </a:extLst>
            </p:cNvPr>
            <p:cNvGrpSpPr/>
            <p:nvPr/>
          </p:nvGrpSpPr>
          <p:grpSpPr>
            <a:xfrm>
              <a:off x="8858404" y="709224"/>
              <a:ext cx="2255520" cy="2527366"/>
              <a:chOff x="3096768" y="993648"/>
              <a:chExt cx="5108448" cy="572414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197BE24-231B-9098-43C1-12D5002D5E63}"/>
                  </a:ext>
                </a:extLst>
              </p:cNvPr>
              <p:cNvGrpSpPr/>
              <p:nvPr/>
            </p:nvGrpSpPr>
            <p:grpSpPr>
              <a:xfrm>
                <a:off x="3877056" y="1840992"/>
                <a:ext cx="1414272" cy="1950720"/>
                <a:chOff x="3877056" y="1840992"/>
                <a:chExt cx="1414272" cy="1950720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821D00A-40A3-566B-AA31-6705BA9C8C39}"/>
                    </a:ext>
                  </a:extLst>
                </p:cNvPr>
                <p:cNvSpPr/>
                <p:nvPr/>
              </p:nvSpPr>
              <p:spPr>
                <a:xfrm>
                  <a:off x="4181856" y="2011680"/>
                  <a:ext cx="512064" cy="51206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917CA6EF-CB6F-CBED-53F1-5BF2E4A50642}"/>
                    </a:ext>
                  </a:extLst>
                </p:cNvPr>
                <p:cNvSpPr/>
                <p:nvPr/>
              </p:nvSpPr>
              <p:spPr>
                <a:xfrm>
                  <a:off x="4401312" y="3054096"/>
                  <a:ext cx="512064" cy="512064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12DEF59D-7203-574F-092D-69E52939B480}"/>
                    </a:ext>
                  </a:extLst>
                </p:cNvPr>
                <p:cNvCxnSpPr>
                  <a:stCxn id="17" idx="0"/>
                  <a:endCxn id="16" idx="4"/>
                </p:cNvCxnSpPr>
                <p:nvPr/>
              </p:nvCxnSpPr>
              <p:spPr>
                <a:xfrm flipH="1" flipV="1">
                  <a:off x="4437888" y="2523744"/>
                  <a:ext cx="219456" cy="5303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05A10D20-48D9-3B34-4340-B99F7E82FBB0}"/>
                    </a:ext>
                  </a:extLst>
                </p:cNvPr>
                <p:cNvSpPr/>
                <p:nvPr/>
              </p:nvSpPr>
              <p:spPr>
                <a:xfrm>
                  <a:off x="3877056" y="1840992"/>
                  <a:ext cx="1414272" cy="1950720"/>
                </a:xfrm>
                <a:prstGeom prst="round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7D3474D4-3301-716D-7D20-2B32DDCC85C1}"/>
                  </a:ext>
                </a:extLst>
              </p:cNvPr>
              <p:cNvGrpSpPr/>
              <p:nvPr/>
            </p:nvGrpSpPr>
            <p:grpSpPr>
              <a:xfrm>
                <a:off x="6358128" y="2011680"/>
                <a:ext cx="1414272" cy="1950720"/>
                <a:chOff x="6358128" y="2011680"/>
                <a:chExt cx="1414272" cy="1950720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FA69A71-43A5-1E95-4C44-6D0B8A9F9F60}"/>
                    </a:ext>
                  </a:extLst>
                </p:cNvPr>
                <p:cNvSpPr/>
                <p:nvPr/>
              </p:nvSpPr>
              <p:spPr>
                <a:xfrm>
                  <a:off x="6809232" y="2731008"/>
                  <a:ext cx="512064" cy="512064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5B5F7C9A-F53E-F6EA-4579-1A29E0420B98}"/>
                    </a:ext>
                  </a:extLst>
                </p:cNvPr>
                <p:cNvSpPr/>
                <p:nvPr/>
              </p:nvSpPr>
              <p:spPr>
                <a:xfrm>
                  <a:off x="6358128" y="2011680"/>
                  <a:ext cx="1414272" cy="1950720"/>
                </a:xfrm>
                <a:prstGeom prst="round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A3F187B-7D13-B3AB-D8C1-B63214D940E3}"/>
                  </a:ext>
                </a:extLst>
              </p:cNvPr>
              <p:cNvGrpSpPr/>
              <p:nvPr/>
            </p:nvGrpSpPr>
            <p:grpSpPr>
              <a:xfrm>
                <a:off x="4584192" y="4328160"/>
                <a:ext cx="1414272" cy="1950720"/>
                <a:chOff x="4584192" y="4328160"/>
                <a:chExt cx="1414272" cy="195072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4B49683-98AC-2E63-CA59-D49711C03C23}"/>
                    </a:ext>
                  </a:extLst>
                </p:cNvPr>
                <p:cNvSpPr/>
                <p:nvPr/>
              </p:nvSpPr>
              <p:spPr>
                <a:xfrm>
                  <a:off x="4888992" y="4498848"/>
                  <a:ext cx="512064" cy="51206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4001B69-4BE0-F443-13B5-D8C5768130C2}"/>
                    </a:ext>
                  </a:extLst>
                </p:cNvPr>
                <p:cNvSpPr/>
                <p:nvPr/>
              </p:nvSpPr>
              <p:spPr>
                <a:xfrm>
                  <a:off x="5108448" y="5541264"/>
                  <a:ext cx="512064" cy="512064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6A119DAE-D021-5DD4-8D37-91D4EEFD7315}"/>
                    </a:ext>
                  </a:extLst>
                </p:cNvPr>
                <p:cNvCxnSpPr>
                  <a:stCxn id="11" idx="0"/>
                  <a:endCxn id="10" idx="4"/>
                </p:cNvCxnSpPr>
                <p:nvPr/>
              </p:nvCxnSpPr>
              <p:spPr>
                <a:xfrm flipH="1" flipV="1">
                  <a:off x="5145024" y="5010912"/>
                  <a:ext cx="219456" cy="5303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5E0C9E01-49B0-9C50-7F8D-7B6F2C2ED944}"/>
                    </a:ext>
                  </a:extLst>
                </p:cNvPr>
                <p:cNvSpPr/>
                <p:nvPr/>
              </p:nvSpPr>
              <p:spPr>
                <a:xfrm>
                  <a:off x="4584192" y="4328160"/>
                  <a:ext cx="1414272" cy="1950720"/>
                </a:xfrm>
                <a:prstGeom prst="round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9FB1B16F-BAA9-4E8D-8164-7804286DBD75}"/>
                  </a:ext>
                </a:extLst>
              </p:cNvPr>
              <p:cNvCxnSpPr>
                <a:stCxn id="14" idx="1"/>
                <a:endCxn id="16" idx="6"/>
              </p:cNvCxnSpPr>
              <p:nvPr/>
            </p:nvCxnSpPr>
            <p:spPr>
              <a:xfrm flipH="1" flipV="1">
                <a:off x="4693920" y="2267712"/>
                <a:ext cx="2190302" cy="538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54DFBA04-BD0A-2DE5-5C93-81068EAAA879}"/>
                  </a:ext>
                </a:extLst>
              </p:cNvPr>
              <p:cNvCxnSpPr>
                <a:stCxn id="17" idx="6"/>
                <a:endCxn id="14" idx="2"/>
              </p:cNvCxnSpPr>
              <p:nvPr/>
            </p:nvCxnSpPr>
            <p:spPr>
              <a:xfrm flipV="1">
                <a:off x="4913376" y="2987040"/>
                <a:ext cx="1895856" cy="3230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1D79EBED-6DAB-88C5-4B5A-38D4FFAD4132}"/>
                  </a:ext>
                </a:extLst>
              </p:cNvPr>
              <p:cNvCxnSpPr>
                <a:stCxn id="10" idx="0"/>
                <a:endCxn id="17" idx="5"/>
              </p:cNvCxnSpPr>
              <p:nvPr/>
            </p:nvCxnSpPr>
            <p:spPr>
              <a:xfrm flipH="1" flipV="1">
                <a:off x="4657344" y="3566160"/>
                <a:ext cx="487680" cy="932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0AF311-40C3-CA10-41A6-4AB4709F2309}"/>
                  </a:ext>
                </a:extLst>
              </p:cNvPr>
              <p:cNvSpPr/>
              <p:nvPr/>
            </p:nvSpPr>
            <p:spPr>
              <a:xfrm>
                <a:off x="3096768" y="993648"/>
                <a:ext cx="5108448" cy="5724144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4E63BA-BFF9-53A4-18E8-3F7C1739474B}"/>
                </a:ext>
              </a:extLst>
            </p:cNvPr>
            <p:cNvGrpSpPr/>
            <p:nvPr/>
          </p:nvGrpSpPr>
          <p:grpSpPr>
            <a:xfrm>
              <a:off x="7369143" y="3835460"/>
              <a:ext cx="2255520" cy="2527366"/>
              <a:chOff x="3096768" y="993648"/>
              <a:chExt cx="5108448" cy="572414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EC6AC8B-6E8B-E22B-D306-DA7C0186031E}"/>
                  </a:ext>
                </a:extLst>
              </p:cNvPr>
              <p:cNvGrpSpPr/>
              <p:nvPr/>
            </p:nvGrpSpPr>
            <p:grpSpPr>
              <a:xfrm>
                <a:off x="3877056" y="1840992"/>
                <a:ext cx="1414272" cy="1950720"/>
                <a:chOff x="3877056" y="1840992"/>
                <a:chExt cx="1414272" cy="1950720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C33A863A-5D27-5C32-86AA-DDC72282A885}"/>
                    </a:ext>
                  </a:extLst>
                </p:cNvPr>
                <p:cNvSpPr/>
                <p:nvPr/>
              </p:nvSpPr>
              <p:spPr>
                <a:xfrm>
                  <a:off x="4181856" y="2011680"/>
                  <a:ext cx="512064" cy="51206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2D73023-2C9B-8E3C-45F5-2543254D8F4E}"/>
                    </a:ext>
                  </a:extLst>
                </p:cNvPr>
                <p:cNvSpPr/>
                <p:nvPr/>
              </p:nvSpPr>
              <p:spPr>
                <a:xfrm>
                  <a:off x="4401312" y="3054096"/>
                  <a:ext cx="512064" cy="512064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C9C8781B-C9E9-7A97-A01E-A86FF882D88D}"/>
                    </a:ext>
                  </a:extLst>
                </p:cNvPr>
                <p:cNvCxnSpPr>
                  <a:stCxn id="35" idx="0"/>
                  <a:endCxn id="34" idx="4"/>
                </p:cNvCxnSpPr>
                <p:nvPr/>
              </p:nvCxnSpPr>
              <p:spPr>
                <a:xfrm flipH="1" flipV="1">
                  <a:off x="4437888" y="2523744"/>
                  <a:ext cx="219456" cy="5303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F305ED6D-2027-3BA9-AF0B-57C572730433}"/>
                    </a:ext>
                  </a:extLst>
                </p:cNvPr>
                <p:cNvSpPr/>
                <p:nvPr/>
              </p:nvSpPr>
              <p:spPr>
                <a:xfrm>
                  <a:off x="3877056" y="1840992"/>
                  <a:ext cx="1414272" cy="1950720"/>
                </a:xfrm>
                <a:prstGeom prst="round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C12140A-C1BC-D083-3FCA-7CCED45BB824}"/>
                  </a:ext>
                </a:extLst>
              </p:cNvPr>
              <p:cNvGrpSpPr/>
              <p:nvPr/>
            </p:nvGrpSpPr>
            <p:grpSpPr>
              <a:xfrm>
                <a:off x="6358128" y="2011680"/>
                <a:ext cx="1414272" cy="1950720"/>
                <a:chOff x="6358128" y="2011680"/>
                <a:chExt cx="1414272" cy="1950720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804063A-4F9F-DCD7-5378-5328F8330679}"/>
                    </a:ext>
                  </a:extLst>
                </p:cNvPr>
                <p:cNvSpPr/>
                <p:nvPr/>
              </p:nvSpPr>
              <p:spPr>
                <a:xfrm>
                  <a:off x="6809232" y="2731008"/>
                  <a:ext cx="512064" cy="512064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0B3E4A77-A84E-5DF0-B3EB-01F2E01BF60E}"/>
                    </a:ext>
                  </a:extLst>
                </p:cNvPr>
                <p:cNvSpPr/>
                <p:nvPr/>
              </p:nvSpPr>
              <p:spPr>
                <a:xfrm>
                  <a:off x="6358128" y="2011680"/>
                  <a:ext cx="1414272" cy="1950720"/>
                </a:xfrm>
                <a:prstGeom prst="round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4DE464B-2E07-1EE4-29EF-426F5B6F2270}"/>
                  </a:ext>
                </a:extLst>
              </p:cNvPr>
              <p:cNvGrpSpPr/>
              <p:nvPr/>
            </p:nvGrpSpPr>
            <p:grpSpPr>
              <a:xfrm>
                <a:off x="4584192" y="4328160"/>
                <a:ext cx="1414272" cy="1950720"/>
                <a:chOff x="4584192" y="4328160"/>
                <a:chExt cx="1414272" cy="1950720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6F414EF-9E2B-9801-63F2-6C66216C4980}"/>
                    </a:ext>
                  </a:extLst>
                </p:cNvPr>
                <p:cNvSpPr/>
                <p:nvPr/>
              </p:nvSpPr>
              <p:spPr>
                <a:xfrm>
                  <a:off x="4888992" y="4498848"/>
                  <a:ext cx="512064" cy="51206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27665C5-2FFE-50B9-87DE-7EFCF453E8BE}"/>
                    </a:ext>
                  </a:extLst>
                </p:cNvPr>
                <p:cNvSpPr/>
                <p:nvPr/>
              </p:nvSpPr>
              <p:spPr>
                <a:xfrm>
                  <a:off x="5108448" y="5541264"/>
                  <a:ext cx="512064" cy="512064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7BAC65A4-7329-E66D-A19C-A94E7D43FDFE}"/>
                    </a:ext>
                  </a:extLst>
                </p:cNvPr>
                <p:cNvCxnSpPr>
                  <a:stCxn id="29" idx="0"/>
                  <a:endCxn id="28" idx="4"/>
                </p:cNvCxnSpPr>
                <p:nvPr/>
              </p:nvCxnSpPr>
              <p:spPr>
                <a:xfrm flipH="1" flipV="1">
                  <a:off x="5145024" y="5010912"/>
                  <a:ext cx="219456" cy="5303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8428D9E2-922D-2C28-2184-DD1A61F892A2}"/>
                    </a:ext>
                  </a:extLst>
                </p:cNvPr>
                <p:cNvSpPr/>
                <p:nvPr/>
              </p:nvSpPr>
              <p:spPr>
                <a:xfrm>
                  <a:off x="4584192" y="4328160"/>
                  <a:ext cx="1414272" cy="1950720"/>
                </a:xfrm>
                <a:prstGeom prst="round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0CECFBF-2D80-CD67-A5BD-1902ADAA97B3}"/>
                  </a:ext>
                </a:extLst>
              </p:cNvPr>
              <p:cNvCxnSpPr>
                <a:stCxn id="32" idx="1"/>
                <a:endCxn id="34" idx="6"/>
              </p:cNvCxnSpPr>
              <p:nvPr/>
            </p:nvCxnSpPr>
            <p:spPr>
              <a:xfrm flipH="1" flipV="1">
                <a:off x="4693920" y="2267712"/>
                <a:ext cx="2190302" cy="538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041B6F8-FC74-A80A-EF9B-997B6B1CE6A1}"/>
                  </a:ext>
                </a:extLst>
              </p:cNvPr>
              <p:cNvCxnSpPr>
                <a:stCxn id="35" idx="6"/>
                <a:endCxn id="32" idx="2"/>
              </p:cNvCxnSpPr>
              <p:nvPr/>
            </p:nvCxnSpPr>
            <p:spPr>
              <a:xfrm flipV="1">
                <a:off x="4913376" y="2987040"/>
                <a:ext cx="1895856" cy="3230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DE4F701-3799-6160-CD47-694095BBD5D8}"/>
                  </a:ext>
                </a:extLst>
              </p:cNvPr>
              <p:cNvCxnSpPr>
                <a:stCxn id="28" idx="0"/>
                <a:endCxn id="35" idx="5"/>
              </p:cNvCxnSpPr>
              <p:nvPr/>
            </p:nvCxnSpPr>
            <p:spPr>
              <a:xfrm flipH="1" flipV="1">
                <a:off x="4657344" y="3566160"/>
                <a:ext cx="487680" cy="932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488CD34-88F0-AB1C-D077-83B9539085AB}"/>
                  </a:ext>
                </a:extLst>
              </p:cNvPr>
              <p:cNvSpPr/>
              <p:nvPr/>
            </p:nvSpPr>
            <p:spPr>
              <a:xfrm>
                <a:off x="3096768" y="993648"/>
                <a:ext cx="5108448" cy="5724144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64D6BC1-DB67-BF5B-3167-344DB38C1F32}"/>
                </a:ext>
              </a:extLst>
            </p:cNvPr>
            <p:cNvGrpSpPr/>
            <p:nvPr/>
          </p:nvGrpSpPr>
          <p:grpSpPr>
            <a:xfrm>
              <a:off x="6001834" y="524730"/>
              <a:ext cx="5779681" cy="2898924"/>
              <a:chOff x="3096766" y="993648"/>
              <a:chExt cx="13090196" cy="6565673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8BD6DEE-B52B-382B-DEC9-407A66459894}"/>
                  </a:ext>
                </a:extLst>
              </p:cNvPr>
              <p:cNvGrpSpPr/>
              <p:nvPr/>
            </p:nvGrpSpPr>
            <p:grpSpPr>
              <a:xfrm>
                <a:off x="3877056" y="1840992"/>
                <a:ext cx="1414272" cy="1950720"/>
                <a:chOff x="3877056" y="1840992"/>
                <a:chExt cx="1414272" cy="1950720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22663B2-37C7-0912-524F-498E22B47BB7}"/>
                    </a:ext>
                  </a:extLst>
                </p:cNvPr>
                <p:cNvSpPr/>
                <p:nvPr/>
              </p:nvSpPr>
              <p:spPr>
                <a:xfrm>
                  <a:off x="4181856" y="2011680"/>
                  <a:ext cx="512064" cy="51206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B4EDFCE7-B866-9ED9-81C1-11CE4487CAF3}"/>
                    </a:ext>
                  </a:extLst>
                </p:cNvPr>
                <p:cNvSpPr/>
                <p:nvPr/>
              </p:nvSpPr>
              <p:spPr>
                <a:xfrm>
                  <a:off x="4401312" y="3054096"/>
                  <a:ext cx="512064" cy="512064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B7E16DA9-9156-8305-14D2-550944B21AA8}"/>
                    </a:ext>
                  </a:extLst>
                </p:cNvPr>
                <p:cNvCxnSpPr>
                  <a:stCxn id="53" idx="0"/>
                  <a:endCxn id="52" idx="4"/>
                </p:cNvCxnSpPr>
                <p:nvPr/>
              </p:nvCxnSpPr>
              <p:spPr>
                <a:xfrm flipH="1" flipV="1">
                  <a:off x="4437888" y="2523744"/>
                  <a:ext cx="219456" cy="5303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2302E532-75BC-BA7D-2F0F-B077A8E7BAF5}"/>
                    </a:ext>
                  </a:extLst>
                </p:cNvPr>
                <p:cNvSpPr/>
                <p:nvPr/>
              </p:nvSpPr>
              <p:spPr>
                <a:xfrm>
                  <a:off x="3877056" y="1840992"/>
                  <a:ext cx="1414272" cy="1950720"/>
                </a:xfrm>
                <a:prstGeom prst="round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52509E8-4752-0B0C-F0D9-3CAC530F71F9}"/>
                  </a:ext>
                </a:extLst>
              </p:cNvPr>
              <p:cNvGrpSpPr/>
              <p:nvPr/>
            </p:nvGrpSpPr>
            <p:grpSpPr>
              <a:xfrm>
                <a:off x="6358128" y="2011680"/>
                <a:ext cx="1414272" cy="1950720"/>
                <a:chOff x="6358128" y="2011680"/>
                <a:chExt cx="1414272" cy="1950720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429C8B8C-44C1-ADF0-A6CD-621AB18B8085}"/>
                    </a:ext>
                  </a:extLst>
                </p:cNvPr>
                <p:cNvSpPr/>
                <p:nvPr/>
              </p:nvSpPr>
              <p:spPr>
                <a:xfrm>
                  <a:off x="6809232" y="2731008"/>
                  <a:ext cx="512064" cy="512064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1F3CB10E-E81A-7C08-2825-7CEC1AC593F9}"/>
                    </a:ext>
                  </a:extLst>
                </p:cNvPr>
                <p:cNvSpPr/>
                <p:nvPr/>
              </p:nvSpPr>
              <p:spPr>
                <a:xfrm>
                  <a:off x="6358128" y="2011680"/>
                  <a:ext cx="1414272" cy="1950720"/>
                </a:xfrm>
                <a:prstGeom prst="round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65EBE9D-493A-C63E-8838-D7AA32BDF81B}"/>
                  </a:ext>
                </a:extLst>
              </p:cNvPr>
              <p:cNvGrpSpPr/>
              <p:nvPr/>
            </p:nvGrpSpPr>
            <p:grpSpPr>
              <a:xfrm>
                <a:off x="4584192" y="4328160"/>
                <a:ext cx="1414272" cy="1950720"/>
                <a:chOff x="4584192" y="4328160"/>
                <a:chExt cx="1414272" cy="1950720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73915AA-4B89-5964-289B-74A5BB784E0A}"/>
                    </a:ext>
                  </a:extLst>
                </p:cNvPr>
                <p:cNvSpPr/>
                <p:nvPr/>
              </p:nvSpPr>
              <p:spPr>
                <a:xfrm>
                  <a:off x="4888992" y="4498848"/>
                  <a:ext cx="512064" cy="51206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F21FBEA-6A39-8285-FEFF-9D1C3D0E65AB}"/>
                    </a:ext>
                  </a:extLst>
                </p:cNvPr>
                <p:cNvSpPr/>
                <p:nvPr/>
              </p:nvSpPr>
              <p:spPr>
                <a:xfrm>
                  <a:off x="5108448" y="5541264"/>
                  <a:ext cx="512064" cy="512064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F927A316-9C1C-1C45-7739-D9E67DB582B6}"/>
                    </a:ext>
                  </a:extLst>
                </p:cNvPr>
                <p:cNvCxnSpPr>
                  <a:stCxn id="47" idx="0"/>
                  <a:endCxn id="46" idx="4"/>
                </p:cNvCxnSpPr>
                <p:nvPr/>
              </p:nvCxnSpPr>
              <p:spPr>
                <a:xfrm flipH="1" flipV="1">
                  <a:off x="5145024" y="5010912"/>
                  <a:ext cx="219456" cy="5303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52E3408D-2539-E8BC-DB4A-F360475DB30E}"/>
                    </a:ext>
                  </a:extLst>
                </p:cNvPr>
                <p:cNvSpPr/>
                <p:nvPr/>
              </p:nvSpPr>
              <p:spPr>
                <a:xfrm>
                  <a:off x="4584192" y="4328160"/>
                  <a:ext cx="1414272" cy="1950720"/>
                </a:xfrm>
                <a:prstGeom prst="round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48EFE2A-86A0-F819-4C99-407D5D3986D7}"/>
                  </a:ext>
                </a:extLst>
              </p:cNvPr>
              <p:cNvCxnSpPr>
                <a:stCxn id="50" idx="1"/>
                <a:endCxn id="52" idx="6"/>
              </p:cNvCxnSpPr>
              <p:nvPr/>
            </p:nvCxnSpPr>
            <p:spPr>
              <a:xfrm flipH="1" flipV="1">
                <a:off x="4693920" y="2267712"/>
                <a:ext cx="2190302" cy="538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FB36A3A-5B69-7788-183B-73A74692CC22}"/>
                  </a:ext>
                </a:extLst>
              </p:cNvPr>
              <p:cNvCxnSpPr>
                <a:stCxn id="53" idx="6"/>
                <a:endCxn id="50" idx="2"/>
              </p:cNvCxnSpPr>
              <p:nvPr/>
            </p:nvCxnSpPr>
            <p:spPr>
              <a:xfrm flipV="1">
                <a:off x="4913376" y="2987040"/>
                <a:ext cx="1895856" cy="3230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D940E49-14A0-EE23-7399-D8DB7F75E462}"/>
                  </a:ext>
                </a:extLst>
              </p:cNvPr>
              <p:cNvCxnSpPr>
                <a:stCxn id="46" idx="0"/>
                <a:endCxn id="53" idx="5"/>
              </p:cNvCxnSpPr>
              <p:nvPr/>
            </p:nvCxnSpPr>
            <p:spPr>
              <a:xfrm flipH="1" flipV="1">
                <a:off x="4657344" y="3566160"/>
                <a:ext cx="487680" cy="932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FAC9EB-E763-3C1E-EAF4-D00E5A39A886}"/>
                  </a:ext>
                </a:extLst>
              </p:cNvPr>
              <p:cNvSpPr/>
              <p:nvPr/>
            </p:nvSpPr>
            <p:spPr>
              <a:xfrm>
                <a:off x="3096766" y="993648"/>
                <a:ext cx="13090196" cy="656567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1CDB326-D668-A025-63AE-A22F1CA1D2FE}"/>
                </a:ext>
              </a:extLst>
            </p:cNvPr>
            <p:cNvCxnSpPr>
              <a:cxnSpLocks/>
              <a:stCxn id="50" idx="6"/>
              <a:endCxn id="9" idx="1"/>
            </p:cNvCxnSpPr>
            <p:nvPr/>
          </p:nvCxnSpPr>
          <p:spPr>
            <a:xfrm>
              <a:off x="7867080" y="1404867"/>
              <a:ext cx="991324" cy="56804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E0465B-DB87-13C1-DBE9-6461FE676F42}"/>
                </a:ext>
              </a:extLst>
            </p:cNvPr>
            <p:cNvSpPr txBox="1"/>
            <p:nvPr/>
          </p:nvSpPr>
          <p:spPr>
            <a:xfrm>
              <a:off x="5676960" y="6234773"/>
              <a:ext cx="1279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Namespace</a:t>
              </a:r>
              <a:endParaRPr lang="en-DE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BCA6A52-54EA-6C25-6063-5E295A89B2E0}"/>
                </a:ext>
              </a:extLst>
            </p:cNvPr>
            <p:cNvSpPr txBox="1"/>
            <p:nvPr/>
          </p:nvSpPr>
          <p:spPr>
            <a:xfrm>
              <a:off x="10964264" y="1035311"/>
              <a:ext cx="627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Type</a:t>
              </a:r>
              <a:endParaRPr lang="en-DE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55223A8-4F50-3EBF-86C1-657E387FFEE6}"/>
                </a:ext>
              </a:extLst>
            </p:cNvPr>
            <p:cNvSpPr txBox="1"/>
            <p:nvPr/>
          </p:nvSpPr>
          <p:spPr>
            <a:xfrm>
              <a:off x="10964264" y="3840254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Phase</a:t>
              </a:r>
              <a:endParaRPr lang="en-DE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C0AC70A-1EBD-AC77-A40D-470981DB6CA6}"/>
                </a:ext>
              </a:extLst>
            </p:cNvPr>
            <p:cNvCxnSpPr>
              <a:stCxn id="11" idx="5"/>
              <a:endCxn id="64" idx="0"/>
            </p:cNvCxnSpPr>
            <p:nvPr/>
          </p:nvCxnSpPr>
          <p:spPr>
            <a:xfrm>
              <a:off x="9939596" y="2910100"/>
              <a:ext cx="1395122" cy="930154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D5FFF15-5B62-42E2-94CE-33087CAC3310}"/>
                </a:ext>
              </a:extLst>
            </p:cNvPr>
            <p:cNvSpPr txBox="1"/>
            <p:nvPr/>
          </p:nvSpPr>
          <p:spPr>
            <a:xfrm>
              <a:off x="219033" y="1173989"/>
              <a:ext cx="156805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Identity: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Namespace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Type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Name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Phase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480A4A-BD02-50AC-764D-59EA80BE0FE6}"/>
                </a:ext>
              </a:extLst>
            </p:cNvPr>
            <p:cNvSpPr txBox="1"/>
            <p:nvPr/>
          </p:nvSpPr>
          <p:spPr>
            <a:xfrm>
              <a:off x="159590" y="4861223"/>
              <a:ext cx="256858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Attributes: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Identity (Type-&gt;Color1</a:t>
              </a:r>
            </a:p>
            <a:p>
              <a:pPr marL="285750" indent="-285750">
                <a:buFontTx/>
                <a:buChar char="-"/>
              </a:pPr>
              <a:r>
                <a:rPr lang="en-US" dirty="0" err="1"/>
                <a:t>RunId</a:t>
              </a:r>
              <a:endParaRPr lang="en-US" dirty="0"/>
            </a:p>
            <a:p>
              <a:pPr marL="285750" indent="-285750">
                <a:buFontTx/>
                <a:buChar char="-"/>
              </a:pPr>
              <a:r>
                <a:rPr lang="en-US" dirty="0"/>
                <a:t>Status (-&gt;Color2)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Message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Description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CA15359-069A-7412-CB37-C6A21F4EBAFA}"/>
                </a:ext>
              </a:extLst>
            </p:cNvPr>
            <p:cNvSpPr txBox="1"/>
            <p:nvPr/>
          </p:nvSpPr>
          <p:spPr>
            <a:xfrm>
              <a:off x="3048790" y="4874270"/>
              <a:ext cx="23290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Namespace Attributes: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Name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(</a:t>
              </a:r>
              <a:r>
                <a:rPr lang="en-US" dirty="0" err="1"/>
                <a:t>RunId</a:t>
              </a:r>
              <a:r>
                <a:rPr lang="en-US" dirty="0"/>
                <a:t>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606346-98F4-2A11-7884-ADA516231374}"/>
                </a:ext>
              </a:extLst>
            </p:cNvPr>
            <p:cNvSpPr txBox="1"/>
            <p:nvPr/>
          </p:nvSpPr>
          <p:spPr>
            <a:xfrm>
              <a:off x="2824948" y="1181853"/>
              <a:ext cx="20580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Namespace Identity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Name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Namespace</a:t>
              </a:r>
            </a:p>
            <a:p>
              <a:endParaRPr lang="en-DE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E8E0938-D748-0B2E-A965-ACAFBF2657FC}"/>
                </a:ext>
              </a:extLst>
            </p:cNvPr>
            <p:cNvSpPr/>
            <p:nvPr/>
          </p:nvSpPr>
          <p:spPr>
            <a:xfrm>
              <a:off x="5632704" y="192167"/>
              <a:ext cx="6399706" cy="64233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5418269-E496-DBC1-3581-CA5AFA89AB9C}"/>
                </a:ext>
              </a:extLst>
            </p:cNvPr>
            <p:cNvSpPr txBox="1"/>
            <p:nvPr/>
          </p:nvSpPr>
          <p:spPr>
            <a:xfrm>
              <a:off x="339424" y="3241966"/>
              <a:ext cx="191339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/>
                <a:t>Gouped</a:t>
              </a:r>
              <a:r>
                <a:rPr lang="en-US" dirty="0"/>
                <a:t> by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Namespace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Type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1EF3CD2-1773-7689-0F96-54D49A91E4B5}"/>
                </a:ext>
              </a:extLst>
            </p:cNvPr>
            <p:cNvSpPr txBox="1"/>
            <p:nvPr/>
          </p:nvSpPr>
          <p:spPr>
            <a:xfrm>
              <a:off x="2217897" y="3241966"/>
              <a:ext cx="344973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2 Kinds of Edges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between nodes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between node and namespace</a:t>
              </a:r>
              <a:endParaRPr lang="en-DE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3FB2E05-C72D-49F8-1C57-AE4DC757ED9B}"/>
                </a:ext>
              </a:extLst>
            </p:cNvPr>
            <p:cNvSpPr txBox="1"/>
            <p:nvPr/>
          </p:nvSpPr>
          <p:spPr>
            <a:xfrm>
              <a:off x="219033" y="160020"/>
              <a:ext cx="215417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Two kinds of objects: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Nodes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Namespaces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94651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80DE8-DA19-CDE2-89B5-8C8F6D03FFC1}"/>
              </a:ext>
            </a:extLst>
          </p:cNvPr>
          <p:cNvSpPr txBox="1"/>
          <p:nvPr/>
        </p:nvSpPr>
        <p:spPr>
          <a:xfrm>
            <a:off x="227058" y="194336"/>
            <a:ext cx="49768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Simplification of the Execution Model</a:t>
            </a:r>
          </a:p>
          <a:p>
            <a:pPr algn="ctr"/>
            <a:r>
              <a:rPr lang="en-US" dirty="0"/>
              <a:t>Initial Landscaper Model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1C5D1-577C-29F3-AD87-4FD7B5BE0321}"/>
              </a:ext>
            </a:extLst>
          </p:cNvPr>
          <p:cNvSpPr txBox="1"/>
          <p:nvPr/>
        </p:nvSpPr>
        <p:spPr>
          <a:xfrm>
            <a:off x="421578" y="1633522"/>
            <a:ext cx="12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Object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87DF7-C526-FA98-9CEA-05C9B051D943}"/>
              </a:ext>
            </a:extLst>
          </p:cNvPr>
          <p:cNvSpPr txBox="1"/>
          <p:nvPr/>
        </p:nvSpPr>
        <p:spPr>
          <a:xfrm>
            <a:off x="421578" y="3158330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Installation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D39B72-37CC-B318-FC1D-8D753159A8C1}"/>
              </a:ext>
            </a:extLst>
          </p:cNvPr>
          <p:cNvSpPr txBox="1"/>
          <p:nvPr/>
        </p:nvSpPr>
        <p:spPr>
          <a:xfrm>
            <a:off x="421578" y="3907900"/>
            <a:ext cx="109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Execution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DF0AC1-D66B-0ECF-02F4-75247F3B83B6}"/>
              </a:ext>
            </a:extLst>
          </p:cNvPr>
          <p:cNvSpPr txBox="1"/>
          <p:nvPr/>
        </p:nvSpPr>
        <p:spPr>
          <a:xfrm>
            <a:off x="421578" y="4967121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Deploy Items</a:t>
            </a:r>
            <a:endParaRPr lang="en-DE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1C3132-DB1F-94CA-9F7A-E1F6E0CE24DB}"/>
              </a:ext>
            </a:extLst>
          </p:cNvPr>
          <p:cNvCxnSpPr>
            <a:cxnSpLocks/>
            <a:stCxn id="11" idx="6"/>
            <a:endCxn id="77" idx="1"/>
          </p:cNvCxnSpPr>
          <p:nvPr/>
        </p:nvCxnSpPr>
        <p:spPr>
          <a:xfrm>
            <a:off x="5252495" y="3419168"/>
            <a:ext cx="1621786" cy="7658"/>
          </a:xfrm>
          <a:prstGeom prst="straightConnector1">
            <a:avLst/>
          </a:prstGeom>
          <a:ln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0C58BA-D140-6127-FF3C-E0B00ABC5EC1}"/>
              </a:ext>
            </a:extLst>
          </p:cNvPr>
          <p:cNvCxnSpPr>
            <a:cxnSpLocks/>
            <a:stCxn id="33" idx="1"/>
            <a:endCxn id="11" idx="5"/>
          </p:cNvCxnSpPr>
          <p:nvPr/>
        </p:nvCxnSpPr>
        <p:spPr>
          <a:xfrm flipH="1" flipV="1">
            <a:off x="5176240" y="3603263"/>
            <a:ext cx="2208826" cy="869103"/>
          </a:xfrm>
          <a:prstGeom prst="straightConnector1">
            <a:avLst/>
          </a:prstGeom>
          <a:ln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6C7E16A-D28F-D01A-5429-0B4D52E2DF62}"/>
              </a:ext>
            </a:extLst>
          </p:cNvPr>
          <p:cNvGrpSpPr/>
          <p:nvPr/>
        </p:nvGrpSpPr>
        <p:grpSpPr>
          <a:xfrm>
            <a:off x="6874281" y="1910743"/>
            <a:ext cx="3527737" cy="3032165"/>
            <a:chOff x="6874281" y="1910743"/>
            <a:chExt cx="3527737" cy="303216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7F5B83-BA14-F6B8-3411-66D4B31693A0}"/>
                </a:ext>
              </a:extLst>
            </p:cNvPr>
            <p:cNvSpPr/>
            <p:nvPr/>
          </p:nvSpPr>
          <p:spPr>
            <a:xfrm>
              <a:off x="8490599" y="2765273"/>
              <a:ext cx="520700" cy="5207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FECD3AA-3AA0-DAAD-7EE8-F81A64B9BD19}"/>
                </a:ext>
              </a:extLst>
            </p:cNvPr>
            <p:cNvGrpSpPr/>
            <p:nvPr/>
          </p:nvGrpSpPr>
          <p:grpSpPr>
            <a:xfrm>
              <a:off x="7361057" y="2254987"/>
              <a:ext cx="600785" cy="1541272"/>
              <a:chOff x="6497432" y="2648532"/>
              <a:chExt cx="600785" cy="1541272"/>
            </a:xfrm>
          </p:grpSpPr>
          <p:sp>
            <p:nvSpPr>
              <p:cNvPr id="29" name="Diamond 28">
                <a:extLst>
                  <a:ext uri="{FF2B5EF4-FFF2-40B4-BE49-F238E27FC236}">
                    <a16:creationId xmlns:a16="http://schemas.microsoft.com/office/drawing/2014/main" id="{DE7DC0A6-991D-2024-6728-34E9F677FE9E}"/>
                  </a:ext>
                </a:extLst>
              </p:cNvPr>
              <p:cNvSpPr/>
              <p:nvPr/>
            </p:nvSpPr>
            <p:spPr>
              <a:xfrm>
                <a:off x="6497432" y="2648532"/>
                <a:ext cx="576776" cy="576776"/>
              </a:xfrm>
              <a:prstGeom prst="diamond">
                <a:avLst/>
              </a:prstGeom>
              <a:solidFill>
                <a:schemeClr val="accent4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30" name="Diamond 29">
                <a:extLst>
                  <a:ext uri="{FF2B5EF4-FFF2-40B4-BE49-F238E27FC236}">
                    <a16:creationId xmlns:a16="http://schemas.microsoft.com/office/drawing/2014/main" id="{F9415526-CEA8-F543-3256-5D322F4FEF6A}"/>
                  </a:ext>
                </a:extLst>
              </p:cNvPr>
              <p:cNvSpPr/>
              <p:nvPr/>
            </p:nvSpPr>
            <p:spPr>
              <a:xfrm>
                <a:off x="6521441" y="3613028"/>
                <a:ext cx="576776" cy="576776"/>
              </a:xfrm>
              <a:prstGeom prst="diamond">
                <a:avLst/>
              </a:prstGeom>
              <a:solidFill>
                <a:schemeClr val="accent4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FEB909A6-54BC-A73E-4943-8DD85E776A8F}"/>
                </a:ext>
              </a:extLst>
            </p:cNvPr>
            <p:cNvSpPr/>
            <p:nvPr/>
          </p:nvSpPr>
          <p:spPr>
            <a:xfrm>
              <a:off x="9382062" y="2737235"/>
              <a:ext cx="576776" cy="576776"/>
            </a:xfrm>
            <a:prstGeom prst="diamond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6830A72-DD78-57A9-3069-C2ED8E9CF74B}"/>
                </a:ext>
              </a:extLst>
            </p:cNvPr>
            <p:cNvSpPr/>
            <p:nvPr/>
          </p:nvSpPr>
          <p:spPr>
            <a:xfrm>
              <a:off x="9410100" y="4183978"/>
              <a:ext cx="520700" cy="5207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F2D8C712-119A-7799-5022-9ED8490F7281}"/>
                </a:ext>
              </a:extLst>
            </p:cNvPr>
            <p:cNvSpPr/>
            <p:nvPr/>
          </p:nvSpPr>
          <p:spPr>
            <a:xfrm>
              <a:off x="7385066" y="4183978"/>
              <a:ext cx="576776" cy="576776"/>
            </a:xfrm>
            <a:prstGeom prst="diamond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64CFAAD-6260-79B2-8057-ED17E706C6C5}"/>
                </a:ext>
              </a:extLst>
            </p:cNvPr>
            <p:cNvCxnSpPr>
              <a:cxnSpLocks/>
              <a:stCxn id="15" idx="2"/>
              <a:endCxn id="29" idx="3"/>
            </p:cNvCxnSpPr>
            <p:nvPr/>
          </p:nvCxnSpPr>
          <p:spPr>
            <a:xfrm flipH="1" flipV="1">
              <a:off x="7937833" y="2543375"/>
              <a:ext cx="552766" cy="4822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F97E4C9-FE8F-A68D-B5DC-FAB5BC099E5C}"/>
                </a:ext>
              </a:extLst>
            </p:cNvPr>
            <p:cNvCxnSpPr>
              <a:cxnSpLocks/>
              <a:stCxn id="15" idx="2"/>
              <a:endCxn id="30" idx="3"/>
            </p:cNvCxnSpPr>
            <p:nvPr/>
          </p:nvCxnSpPr>
          <p:spPr>
            <a:xfrm flipH="1">
              <a:off x="7961842" y="3025623"/>
              <a:ext cx="528757" cy="4822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6570F05-C7CC-9E45-2E92-12DFE56DCA24}"/>
                </a:ext>
              </a:extLst>
            </p:cNvPr>
            <p:cNvCxnSpPr>
              <a:cxnSpLocks/>
              <a:stCxn id="15" idx="6"/>
              <a:endCxn id="31" idx="1"/>
            </p:cNvCxnSpPr>
            <p:nvPr/>
          </p:nvCxnSpPr>
          <p:spPr>
            <a:xfrm>
              <a:off x="9011299" y="3025623"/>
              <a:ext cx="370763" cy="0"/>
            </a:xfrm>
            <a:prstGeom prst="straightConnector1">
              <a:avLst/>
            </a:prstGeom>
            <a:ln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C8B9BDE-A179-1C5F-147A-F2BA2D865889}"/>
                </a:ext>
              </a:extLst>
            </p:cNvPr>
            <p:cNvCxnSpPr>
              <a:cxnSpLocks/>
              <a:stCxn id="32" idx="0"/>
              <a:endCxn id="31" idx="2"/>
            </p:cNvCxnSpPr>
            <p:nvPr/>
          </p:nvCxnSpPr>
          <p:spPr>
            <a:xfrm flipV="1">
              <a:off x="9670450" y="3314011"/>
              <a:ext cx="0" cy="8699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A9362EC-5F41-3921-BBE5-A5CA8C6C1C16}"/>
                </a:ext>
              </a:extLst>
            </p:cNvPr>
            <p:cNvCxnSpPr>
              <a:cxnSpLocks/>
              <a:stCxn id="32" idx="2"/>
              <a:endCxn id="33" idx="3"/>
            </p:cNvCxnSpPr>
            <p:nvPr/>
          </p:nvCxnSpPr>
          <p:spPr>
            <a:xfrm flipH="1">
              <a:off x="7961842" y="4444328"/>
              <a:ext cx="1448258" cy="28038"/>
            </a:xfrm>
            <a:prstGeom prst="straightConnector1">
              <a:avLst/>
            </a:prstGeom>
            <a:ln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8189D62-6C64-EFD5-E5C0-70D9F8F36D93}"/>
                </a:ext>
              </a:extLst>
            </p:cNvPr>
            <p:cNvSpPr/>
            <p:nvPr/>
          </p:nvSpPr>
          <p:spPr>
            <a:xfrm>
              <a:off x="6874281" y="1910743"/>
              <a:ext cx="3490019" cy="30321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F1B180D-CBE6-7D07-30D1-265F58E608A0}"/>
                </a:ext>
              </a:extLst>
            </p:cNvPr>
            <p:cNvSpPr txBox="1"/>
            <p:nvPr/>
          </p:nvSpPr>
          <p:spPr>
            <a:xfrm>
              <a:off x="8685971" y="1931282"/>
              <a:ext cx="1716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Sub Installations</a:t>
              </a:r>
              <a:endParaRPr lang="en-DE" dirty="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86B973FE-2E60-6370-78A5-EAF6C828CCC6}"/>
              </a:ext>
            </a:extLst>
          </p:cNvPr>
          <p:cNvSpPr/>
          <p:nvPr/>
        </p:nvSpPr>
        <p:spPr>
          <a:xfrm>
            <a:off x="2353056" y="1231392"/>
            <a:ext cx="8168640" cy="543227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6BBC1D9-73E5-1DD6-D1E8-1AD13E81F911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3242170" y="3419168"/>
            <a:ext cx="1489625" cy="478684"/>
          </a:xfrm>
          <a:prstGeom prst="straightConnector1">
            <a:avLst/>
          </a:prstGeom>
          <a:ln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8DD4785-00BE-754E-8478-2DD0660E665C}"/>
              </a:ext>
            </a:extLst>
          </p:cNvPr>
          <p:cNvCxnSpPr>
            <a:cxnSpLocks/>
            <a:stCxn id="16" idx="3"/>
            <a:endCxn id="11" idx="3"/>
          </p:cNvCxnSpPr>
          <p:nvPr/>
        </p:nvCxnSpPr>
        <p:spPr>
          <a:xfrm flipV="1">
            <a:off x="3607111" y="3603263"/>
            <a:ext cx="1200939" cy="480484"/>
          </a:xfrm>
          <a:prstGeom prst="straightConnector1">
            <a:avLst/>
          </a:prstGeom>
          <a:ln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94196-D63E-7851-898B-31B3110B374E}"/>
              </a:ext>
            </a:extLst>
          </p:cNvPr>
          <p:cNvSpPr/>
          <p:nvPr/>
        </p:nvSpPr>
        <p:spPr>
          <a:xfrm>
            <a:off x="2877229" y="3897852"/>
            <a:ext cx="729882" cy="3717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933821-2325-072A-0446-72D39346D8C2}"/>
              </a:ext>
            </a:extLst>
          </p:cNvPr>
          <p:cNvGrpSpPr/>
          <p:nvPr/>
        </p:nvGrpSpPr>
        <p:grpSpPr>
          <a:xfrm>
            <a:off x="2503662" y="4942908"/>
            <a:ext cx="1477016" cy="323557"/>
            <a:chOff x="2754087" y="4887707"/>
            <a:chExt cx="1477016" cy="323557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1ABE00E-EB69-1AA9-D175-E51F847CCF69}"/>
                </a:ext>
              </a:extLst>
            </p:cNvPr>
            <p:cNvSpPr/>
            <p:nvPr/>
          </p:nvSpPr>
          <p:spPr>
            <a:xfrm>
              <a:off x="2754087" y="4887707"/>
              <a:ext cx="375326" cy="323557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4807F05-2B46-6CCB-D2C6-5185E7A474BD}"/>
                </a:ext>
              </a:extLst>
            </p:cNvPr>
            <p:cNvSpPr/>
            <p:nvPr/>
          </p:nvSpPr>
          <p:spPr>
            <a:xfrm>
              <a:off x="3304932" y="4887707"/>
              <a:ext cx="375326" cy="323557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D53FC9C-9D13-7416-C660-BF6A1B173CD4}"/>
                </a:ext>
              </a:extLst>
            </p:cNvPr>
            <p:cNvSpPr/>
            <p:nvPr/>
          </p:nvSpPr>
          <p:spPr>
            <a:xfrm>
              <a:off x="3855777" y="4887707"/>
              <a:ext cx="375326" cy="323557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FF24AB-E8E6-6CCF-C206-1AA832169100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flipH="1">
            <a:off x="2691325" y="4269642"/>
            <a:ext cx="550845" cy="673266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32E4BB-CE39-35F4-7C28-55597C86E0A3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>
            <a:off x="3242170" y="4269642"/>
            <a:ext cx="0" cy="673266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70BC87-6079-5DB8-9DC2-AFAA613A58A1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>
            <a:off x="3242170" y="4269642"/>
            <a:ext cx="550845" cy="673266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5A63641-90A1-ACA7-212A-FB27723F5B15}"/>
              </a:ext>
            </a:extLst>
          </p:cNvPr>
          <p:cNvSpPr txBox="1"/>
          <p:nvPr/>
        </p:nvSpPr>
        <p:spPr>
          <a:xfrm>
            <a:off x="2309884" y="5389683"/>
            <a:ext cx="1988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External Controlled</a:t>
            </a:r>
            <a:endParaRPr lang="en-DE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9D78B47-30F8-B753-D2A9-E4B0C85E3B07}"/>
              </a:ext>
            </a:extLst>
          </p:cNvPr>
          <p:cNvSpPr txBox="1"/>
          <p:nvPr/>
        </p:nvSpPr>
        <p:spPr>
          <a:xfrm>
            <a:off x="5655508" y="3938677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read</a:t>
            </a:r>
            <a:endParaRPr lang="en-DE" sz="1400" i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D85856B-C1E2-EB64-66E5-F31D21D18DA4}"/>
              </a:ext>
            </a:extLst>
          </p:cNvPr>
          <p:cNvSpPr txBox="1"/>
          <p:nvPr/>
        </p:nvSpPr>
        <p:spPr>
          <a:xfrm>
            <a:off x="5360576" y="3127861"/>
            <a:ext cx="996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generate &amp;</a:t>
            </a:r>
          </a:p>
          <a:p>
            <a:pPr algn="ctr"/>
            <a:r>
              <a:rPr lang="en-US" sz="1400" i="1" dirty="0"/>
              <a:t>watch</a:t>
            </a:r>
            <a:endParaRPr lang="en-DE" sz="1400" i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21E55D-09E2-2B59-CA92-0C597375E0DF}"/>
              </a:ext>
            </a:extLst>
          </p:cNvPr>
          <p:cNvGrpSpPr/>
          <p:nvPr/>
        </p:nvGrpSpPr>
        <p:grpSpPr>
          <a:xfrm>
            <a:off x="3980275" y="1529800"/>
            <a:ext cx="2107985" cy="4961218"/>
            <a:chOff x="3492595" y="1529800"/>
            <a:chExt cx="2107985" cy="4961218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B8134B7F-42F7-FCDA-D715-2B2EA4F39149}"/>
                </a:ext>
              </a:extLst>
            </p:cNvPr>
            <p:cNvSpPr/>
            <p:nvPr/>
          </p:nvSpPr>
          <p:spPr>
            <a:xfrm>
              <a:off x="3492595" y="1529800"/>
              <a:ext cx="576776" cy="576776"/>
            </a:xfrm>
            <a:prstGeom prst="diamond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7DAB672C-1707-8817-7527-AEE35C83E816}"/>
                </a:ext>
              </a:extLst>
            </p:cNvPr>
            <p:cNvSpPr/>
            <p:nvPr/>
          </p:nvSpPr>
          <p:spPr>
            <a:xfrm>
              <a:off x="5023804" y="1529800"/>
              <a:ext cx="576776" cy="576776"/>
            </a:xfrm>
            <a:prstGeom prst="diamond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70FD19-02E3-9CA2-22BA-DD6DF74B6E8A}"/>
                </a:ext>
              </a:extLst>
            </p:cNvPr>
            <p:cNvSpPr/>
            <p:nvPr/>
          </p:nvSpPr>
          <p:spPr>
            <a:xfrm>
              <a:off x="4244115" y="3158818"/>
              <a:ext cx="520700" cy="5207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93F35D7-EB0F-F68E-4160-9F0A617A1C05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3780983" y="2106576"/>
              <a:ext cx="723482" cy="10522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60A559-FAB3-8983-1005-3F4BEABFAE8F}"/>
                </a:ext>
              </a:extLst>
            </p:cNvPr>
            <p:cNvCxnSpPr>
              <a:cxnSpLocks/>
              <a:stCxn id="11" idx="0"/>
              <a:endCxn id="4" idx="2"/>
            </p:cNvCxnSpPr>
            <p:nvPr/>
          </p:nvCxnSpPr>
          <p:spPr>
            <a:xfrm flipV="1">
              <a:off x="4504465" y="2106576"/>
              <a:ext cx="807727" cy="10522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776DCBF5-6181-B8BA-29E9-ABFCA4430646}"/>
                </a:ext>
              </a:extLst>
            </p:cNvPr>
            <p:cNvSpPr/>
            <p:nvPr/>
          </p:nvSpPr>
          <p:spPr>
            <a:xfrm>
              <a:off x="4208019" y="4672068"/>
              <a:ext cx="576776" cy="576776"/>
            </a:xfrm>
            <a:prstGeom prst="diamond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22F9C0B-F8CA-0E82-EB00-C5D188B7237C}"/>
                </a:ext>
              </a:extLst>
            </p:cNvPr>
            <p:cNvCxnSpPr>
              <a:cxnSpLocks/>
              <a:stCxn id="11" idx="4"/>
              <a:endCxn id="24" idx="0"/>
            </p:cNvCxnSpPr>
            <p:nvPr/>
          </p:nvCxnSpPr>
          <p:spPr>
            <a:xfrm flipH="1">
              <a:off x="4496407" y="3679518"/>
              <a:ext cx="8058" cy="992550"/>
            </a:xfrm>
            <a:prstGeom prst="straightConnector1">
              <a:avLst/>
            </a:prstGeom>
            <a:ln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BD12F3E-C688-99D9-369F-B2DDEDB7B527}"/>
                </a:ext>
              </a:extLst>
            </p:cNvPr>
            <p:cNvSpPr/>
            <p:nvPr/>
          </p:nvSpPr>
          <p:spPr>
            <a:xfrm>
              <a:off x="4236057" y="5970318"/>
              <a:ext cx="520700" cy="5207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D362DDA-6734-478F-FCFE-7354AF55824B}"/>
                </a:ext>
              </a:extLst>
            </p:cNvPr>
            <p:cNvCxnSpPr>
              <a:cxnSpLocks/>
              <a:stCxn id="34" idx="0"/>
              <a:endCxn id="24" idx="2"/>
            </p:cNvCxnSpPr>
            <p:nvPr/>
          </p:nvCxnSpPr>
          <p:spPr>
            <a:xfrm flipV="1">
              <a:off x="4496407" y="5248844"/>
              <a:ext cx="0" cy="7214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D86E184-42E9-BA41-4464-7F468732DCAE}"/>
                </a:ext>
              </a:extLst>
            </p:cNvPr>
            <p:cNvSpPr txBox="1"/>
            <p:nvPr/>
          </p:nvSpPr>
          <p:spPr>
            <a:xfrm>
              <a:off x="4183704" y="2560484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/>
                <a:t>inputs</a:t>
              </a:r>
              <a:endParaRPr lang="en-DE" sz="1400" i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94E079E-DDC7-EDE0-EF46-550BA60161D7}"/>
                </a:ext>
              </a:extLst>
            </p:cNvPr>
            <p:cNvSpPr txBox="1"/>
            <p:nvPr/>
          </p:nvSpPr>
          <p:spPr>
            <a:xfrm>
              <a:off x="3656596" y="3736977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/>
                <a:t>read</a:t>
              </a:r>
              <a:endParaRPr lang="en-DE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1902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80DE8-DA19-CDE2-89B5-8C8F6D03FFC1}"/>
              </a:ext>
            </a:extLst>
          </p:cNvPr>
          <p:cNvSpPr txBox="1"/>
          <p:nvPr/>
        </p:nvSpPr>
        <p:spPr>
          <a:xfrm>
            <a:off x="227058" y="194336"/>
            <a:ext cx="59119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Simplification of the Execution Model</a:t>
            </a:r>
          </a:p>
          <a:p>
            <a:r>
              <a:rPr lang="en-US" dirty="0"/>
              <a:t>Idea 1: Externalize Sub Installations by own Deploy Item Type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1C5D1-577C-29F3-AD87-4FD7B5BE0321}"/>
              </a:ext>
            </a:extLst>
          </p:cNvPr>
          <p:cNvSpPr txBox="1"/>
          <p:nvPr/>
        </p:nvSpPr>
        <p:spPr>
          <a:xfrm>
            <a:off x="421578" y="1633522"/>
            <a:ext cx="12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Object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87DF7-C526-FA98-9CEA-05C9B051D943}"/>
              </a:ext>
            </a:extLst>
          </p:cNvPr>
          <p:cNvSpPr txBox="1"/>
          <p:nvPr/>
        </p:nvSpPr>
        <p:spPr>
          <a:xfrm>
            <a:off x="421578" y="3158330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Installation</a:t>
            </a:r>
            <a:endParaRPr lang="en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94196-D63E-7851-898B-31B3110B374E}"/>
              </a:ext>
            </a:extLst>
          </p:cNvPr>
          <p:cNvSpPr/>
          <p:nvPr/>
        </p:nvSpPr>
        <p:spPr>
          <a:xfrm>
            <a:off x="2877229" y="3897852"/>
            <a:ext cx="729882" cy="3717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D39B72-37CC-B318-FC1D-8D753159A8C1}"/>
              </a:ext>
            </a:extLst>
          </p:cNvPr>
          <p:cNvSpPr txBox="1"/>
          <p:nvPr/>
        </p:nvSpPr>
        <p:spPr>
          <a:xfrm>
            <a:off x="421578" y="3907900"/>
            <a:ext cx="109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Execution</a:t>
            </a:r>
            <a:endParaRPr lang="en-D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933821-2325-072A-0446-72D39346D8C2}"/>
              </a:ext>
            </a:extLst>
          </p:cNvPr>
          <p:cNvGrpSpPr/>
          <p:nvPr/>
        </p:nvGrpSpPr>
        <p:grpSpPr>
          <a:xfrm>
            <a:off x="2503662" y="4942908"/>
            <a:ext cx="1477016" cy="323557"/>
            <a:chOff x="2754087" y="4887707"/>
            <a:chExt cx="1477016" cy="323557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1ABE00E-EB69-1AA9-D175-E51F847CCF69}"/>
                </a:ext>
              </a:extLst>
            </p:cNvPr>
            <p:cNvSpPr/>
            <p:nvPr/>
          </p:nvSpPr>
          <p:spPr>
            <a:xfrm>
              <a:off x="2754087" y="4887707"/>
              <a:ext cx="375326" cy="323557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4807F05-2B46-6CCB-D2C6-5185E7A474BD}"/>
                </a:ext>
              </a:extLst>
            </p:cNvPr>
            <p:cNvSpPr/>
            <p:nvPr/>
          </p:nvSpPr>
          <p:spPr>
            <a:xfrm>
              <a:off x="3304932" y="4887707"/>
              <a:ext cx="375326" cy="323557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D53FC9C-9D13-7416-C660-BF6A1B173CD4}"/>
                </a:ext>
              </a:extLst>
            </p:cNvPr>
            <p:cNvSpPr/>
            <p:nvPr/>
          </p:nvSpPr>
          <p:spPr>
            <a:xfrm>
              <a:off x="3855777" y="4887707"/>
              <a:ext cx="375326" cy="323557"/>
            </a:xfrm>
            <a:prstGeom prst="triangl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FF24AB-E8E6-6CCF-C206-1AA832169100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flipH="1">
            <a:off x="2691325" y="4269642"/>
            <a:ext cx="550845" cy="673266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32E4BB-CE39-35F4-7C28-55597C86E0A3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>
            <a:off x="3242170" y="4269642"/>
            <a:ext cx="0" cy="673266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70BC87-6079-5DB8-9DC2-AFAA613A58A1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>
            <a:off x="3242170" y="4269642"/>
            <a:ext cx="550845" cy="673266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8DF0AC1-D66B-0ECF-02F4-75247F3B83B6}"/>
              </a:ext>
            </a:extLst>
          </p:cNvPr>
          <p:cNvSpPr txBox="1"/>
          <p:nvPr/>
        </p:nvSpPr>
        <p:spPr>
          <a:xfrm>
            <a:off x="421578" y="4967121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Deploy Items</a:t>
            </a:r>
            <a:endParaRPr lang="en-DE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1C3132-DB1F-94CA-9F7A-E1F6E0CE24DB}"/>
              </a:ext>
            </a:extLst>
          </p:cNvPr>
          <p:cNvCxnSpPr>
            <a:cxnSpLocks/>
            <a:stCxn id="20" idx="3"/>
            <a:endCxn id="78" idx="0"/>
          </p:cNvCxnSpPr>
          <p:nvPr/>
        </p:nvCxnSpPr>
        <p:spPr>
          <a:xfrm flipH="1">
            <a:off x="3748329" y="5266465"/>
            <a:ext cx="44686" cy="316428"/>
          </a:xfrm>
          <a:prstGeom prst="straightConnector1">
            <a:avLst/>
          </a:prstGeom>
          <a:ln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0C58BA-D140-6127-FF3C-E0B00ABC5EC1}"/>
              </a:ext>
            </a:extLst>
          </p:cNvPr>
          <p:cNvCxnSpPr>
            <a:cxnSpLocks/>
            <a:stCxn id="33" idx="1"/>
            <a:endCxn id="20" idx="3"/>
          </p:cNvCxnSpPr>
          <p:nvPr/>
        </p:nvCxnSpPr>
        <p:spPr>
          <a:xfrm flipV="1">
            <a:off x="3239309" y="5266465"/>
            <a:ext cx="553706" cy="1072848"/>
          </a:xfrm>
          <a:prstGeom prst="straightConnector1">
            <a:avLst/>
          </a:prstGeom>
          <a:ln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27D1566-32C6-CEC4-1BD3-D9240EDD91E7}"/>
              </a:ext>
            </a:extLst>
          </p:cNvPr>
          <p:cNvGrpSpPr/>
          <p:nvPr/>
        </p:nvGrpSpPr>
        <p:grpSpPr>
          <a:xfrm>
            <a:off x="3089874" y="5582893"/>
            <a:ext cx="1093830" cy="894081"/>
            <a:chOff x="6010656" y="1886840"/>
            <a:chExt cx="3738833" cy="305606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7F5B83-BA14-F6B8-3411-66D4B31693A0}"/>
                </a:ext>
              </a:extLst>
            </p:cNvPr>
            <p:cNvSpPr/>
            <p:nvPr/>
          </p:nvSpPr>
          <p:spPr>
            <a:xfrm>
              <a:off x="7626974" y="2765273"/>
              <a:ext cx="520700" cy="5207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FECD3AA-3AA0-DAAD-7EE8-F81A64B9BD19}"/>
                </a:ext>
              </a:extLst>
            </p:cNvPr>
            <p:cNvGrpSpPr/>
            <p:nvPr/>
          </p:nvGrpSpPr>
          <p:grpSpPr>
            <a:xfrm>
              <a:off x="6497432" y="2254987"/>
              <a:ext cx="600785" cy="1541272"/>
              <a:chOff x="6497432" y="2648532"/>
              <a:chExt cx="600785" cy="1541272"/>
            </a:xfrm>
          </p:grpSpPr>
          <p:sp>
            <p:nvSpPr>
              <p:cNvPr id="29" name="Diamond 28">
                <a:extLst>
                  <a:ext uri="{FF2B5EF4-FFF2-40B4-BE49-F238E27FC236}">
                    <a16:creationId xmlns:a16="http://schemas.microsoft.com/office/drawing/2014/main" id="{DE7DC0A6-991D-2024-6728-34E9F677FE9E}"/>
                  </a:ext>
                </a:extLst>
              </p:cNvPr>
              <p:cNvSpPr/>
              <p:nvPr/>
            </p:nvSpPr>
            <p:spPr>
              <a:xfrm>
                <a:off x="6497432" y="2648532"/>
                <a:ext cx="576776" cy="576776"/>
              </a:xfrm>
              <a:prstGeom prst="diamond">
                <a:avLst/>
              </a:prstGeom>
              <a:solidFill>
                <a:schemeClr val="accent4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30" name="Diamond 29">
                <a:extLst>
                  <a:ext uri="{FF2B5EF4-FFF2-40B4-BE49-F238E27FC236}">
                    <a16:creationId xmlns:a16="http://schemas.microsoft.com/office/drawing/2014/main" id="{F9415526-CEA8-F543-3256-5D322F4FEF6A}"/>
                  </a:ext>
                </a:extLst>
              </p:cNvPr>
              <p:cNvSpPr/>
              <p:nvPr/>
            </p:nvSpPr>
            <p:spPr>
              <a:xfrm>
                <a:off x="6521441" y="3613028"/>
                <a:ext cx="576776" cy="576776"/>
              </a:xfrm>
              <a:prstGeom prst="diamond">
                <a:avLst/>
              </a:prstGeom>
              <a:solidFill>
                <a:schemeClr val="accent4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FEB909A6-54BC-A73E-4943-8DD85E776A8F}"/>
                </a:ext>
              </a:extLst>
            </p:cNvPr>
            <p:cNvSpPr/>
            <p:nvPr/>
          </p:nvSpPr>
          <p:spPr>
            <a:xfrm>
              <a:off x="8518437" y="2737235"/>
              <a:ext cx="576776" cy="576776"/>
            </a:xfrm>
            <a:prstGeom prst="diamond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6830A72-DD78-57A9-3069-C2ED8E9CF74B}"/>
                </a:ext>
              </a:extLst>
            </p:cNvPr>
            <p:cNvSpPr/>
            <p:nvPr/>
          </p:nvSpPr>
          <p:spPr>
            <a:xfrm>
              <a:off x="8546475" y="4183978"/>
              <a:ext cx="520700" cy="5207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F2D8C712-119A-7799-5022-9ED8490F7281}"/>
                </a:ext>
              </a:extLst>
            </p:cNvPr>
            <p:cNvSpPr/>
            <p:nvPr/>
          </p:nvSpPr>
          <p:spPr>
            <a:xfrm>
              <a:off x="6521441" y="4183978"/>
              <a:ext cx="576776" cy="576776"/>
            </a:xfrm>
            <a:prstGeom prst="diamond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64CFAAD-6260-79B2-8057-ED17E706C6C5}"/>
                </a:ext>
              </a:extLst>
            </p:cNvPr>
            <p:cNvCxnSpPr>
              <a:cxnSpLocks/>
              <a:stCxn id="15" idx="2"/>
              <a:endCxn id="29" idx="3"/>
            </p:cNvCxnSpPr>
            <p:nvPr/>
          </p:nvCxnSpPr>
          <p:spPr>
            <a:xfrm flipH="1" flipV="1">
              <a:off x="7074208" y="2543375"/>
              <a:ext cx="552766" cy="4822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F97E4C9-FE8F-A68D-B5DC-FAB5BC099E5C}"/>
                </a:ext>
              </a:extLst>
            </p:cNvPr>
            <p:cNvCxnSpPr>
              <a:cxnSpLocks/>
              <a:stCxn id="15" idx="2"/>
              <a:endCxn id="30" idx="3"/>
            </p:cNvCxnSpPr>
            <p:nvPr/>
          </p:nvCxnSpPr>
          <p:spPr>
            <a:xfrm flipH="1">
              <a:off x="7098217" y="3025623"/>
              <a:ext cx="528757" cy="4822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6570F05-C7CC-9E45-2E92-12DFE56DCA24}"/>
                </a:ext>
              </a:extLst>
            </p:cNvPr>
            <p:cNvCxnSpPr>
              <a:cxnSpLocks/>
              <a:stCxn id="15" idx="6"/>
              <a:endCxn id="31" idx="1"/>
            </p:cNvCxnSpPr>
            <p:nvPr/>
          </p:nvCxnSpPr>
          <p:spPr>
            <a:xfrm>
              <a:off x="8147674" y="3025623"/>
              <a:ext cx="370763" cy="0"/>
            </a:xfrm>
            <a:prstGeom prst="straightConnector1">
              <a:avLst/>
            </a:prstGeom>
            <a:ln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C8B9BDE-A179-1C5F-147A-F2BA2D865889}"/>
                </a:ext>
              </a:extLst>
            </p:cNvPr>
            <p:cNvCxnSpPr>
              <a:cxnSpLocks/>
              <a:stCxn id="32" idx="0"/>
              <a:endCxn id="31" idx="2"/>
            </p:cNvCxnSpPr>
            <p:nvPr/>
          </p:nvCxnSpPr>
          <p:spPr>
            <a:xfrm flipV="1">
              <a:off x="8806825" y="3314011"/>
              <a:ext cx="0" cy="8699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A9362EC-5F41-3921-BBE5-A5CA8C6C1C16}"/>
                </a:ext>
              </a:extLst>
            </p:cNvPr>
            <p:cNvCxnSpPr>
              <a:cxnSpLocks/>
              <a:stCxn id="32" idx="2"/>
              <a:endCxn id="33" idx="3"/>
            </p:cNvCxnSpPr>
            <p:nvPr/>
          </p:nvCxnSpPr>
          <p:spPr>
            <a:xfrm flipH="1">
              <a:off x="7098217" y="4444328"/>
              <a:ext cx="1448258" cy="28038"/>
            </a:xfrm>
            <a:prstGeom prst="straightConnector1">
              <a:avLst/>
            </a:prstGeom>
            <a:ln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8189D62-6C64-EFD5-E5C0-70D9F8F36D93}"/>
                </a:ext>
              </a:extLst>
            </p:cNvPr>
            <p:cNvSpPr/>
            <p:nvPr/>
          </p:nvSpPr>
          <p:spPr>
            <a:xfrm>
              <a:off x="6010656" y="1910743"/>
              <a:ext cx="3490019" cy="30321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F1B180D-CBE6-7D07-30D1-265F58E608A0}"/>
                </a:ext>
              </a:extLst>
            </p:cNvPr>
            <p:cNvSpPr txBox="1"/>
            <p:nvPr/>
          </p:nvSpPr>
          <p:spPr>
            <a:xfrm>
              <a:off x="6773165" y="1886840"/>
              <a:ext cx="2976324" cy="736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/>
                <a:t>Sub Installations</a:t>
              </a:r>
              <a:endParaRPr lang="en-DE" sz="800" dirty="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86B973FE-2E60-6370-78A5-EAF6C828CCC6}"/>
              </a:ext>
            </a:extLst>
          </p:cNvPr>
          <p:cNvSpPr/>
          <p:nvPr/>
        </p:nvSpPr>
        <p:spPr>
          <a:xfrm>
            <a:off x="2353056" y="1231392"/>
            <a:ext cx="4401312" cy="543227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6BBC1D9-73E5-1DD6-D1E8-1AD13E81F911}"/>
              </a:ext>
            </a:extLst>
          </p:cNvPr>
          <p:cNvCxnSpPr>
            <a:cxnSpLocks/>
            <a:stCxn id="51" idx="2"/>
            <a:endCxn id="16" idx="0"/>
          </p:cNvCxnSpPr>
          <p:nvPr/>
        </p:nvCxnSpPr>
        <p:spPr>
          <a:xfrm flipH="1">
            <a:off x="3242170" y="3419168"/>
            <a:ext cx="1489625" cy="478684"/>
          </a:xfrm>
          <a:prstGeom prst="straightConnector1">
            <a:avLst/>
          </a:prstGeom>
          <a:ln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8DD4785-00BE-754E-8478-2DD0660E665C}"/>
              </a:ext>
            </a:extLst>
          </p:cNvPr>
          <p:cNvCxnSpPr>
            <a:cxnSpLocks/>
            <a:stCxn id="16" idx="3"/>
            <a:endCxn id="51" idx="3"/>
          </p:cNvCxnSpPr>
          <p:nvPr/>
        </p:nvCxnSpPr>
        <p:spPr>
          <a:xfrm flipV="1">
            <a:off x="3607111" y="3603263"/>
            <a:ext cx="1200939" cy="480484"/>
          </a:xfrm>
          <a:prstGeom prst="straightConnector1">
            <a:avLst/>
          </a:prstGeom>
          <a:ln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07FAEE-9146-CB43-6B07-1F21BF40D278}"/>
              </a:ext>
            </a:extLst>
          </p:cNvPr>
          <p:cNvSpPr txBox="1"/>
          <p:nvPr/>
        </p:nvSpPr>
        <p:spPr>
          <a:xfrm>
            <a:off x="7268983" y="3066305"/>
            <a:ext cx="4625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 Problem: Coordination of Processing State</a:t>
            </a:r>
          </a:p>
          <a:p>
            <a:pPr marL="1339850" indent="-1339850"/>
            <a:r>
              <a:rPr lang="en-US" dirty="0">
                <a:solidFill>
                  <a:srgbClr val="FF0000"/>
                </a:solidFill>
              </a:rPr>
              <a:t>	and changes of the desired State</a:t>
            </a:r>
            <a:endParaRPr lang="en-DE" dirty="0">
              <a:solidFill>
                <a:srgbClr val="FF0000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5047E55-A2F7-469E-4EBB-5A04983C7423}"/>
              </a:ext>
            </a:extLst>
          </p:cNvPr>
          <p:cNvGrpSpPr/>
          <p:nvPr/>
        </p:nvGrpSpPr>
        <p:grpSpPr>
          <a:xfrm>
            <a:off x="3980275" y="1529800"/>
            <a:ext cx="2107985" cy="4961218"/>
            <a:chOff x="3492595" y="1529800"/>
            <a:chExt cx="2107985" cy="4961218"/>
          </a:xfrm>
        </p:grpSpPr>
        <p:sp>
          <p:nvSpPr>
            <p:cNvPr id="49" name="Diamond 48">
              <a:extLst>
                <a:ext uri="{FF2B5EF4-FFF2-40B4-BE49-F238E27FC236}">
                  <a16:creationId xmlns:a16="http://schemas.microsoft.com/office/drawing/2014/main" id="{DDCB2BFA-187E-D749-5EFF-C469FC75A6CC}"/>
                </a:ext>
              </a:extLst>
            </p:cNvPr>
            <p:cNvSpPr/>
            <p:nvPr/>
          </p:nvSpPr>
          <p:spPr>
            <a:xfrm>
              <a:off x="3492595" y="1529800"/>
              <a:ext cx="576776" cy="576776"/>
            </a:xfrm>
            <a:prstGeom prst="diamond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0" name="Diamond 49">
              <a:extLst>
                <a:ext uri="{FF2B5EF4-FFF2-40B4-BE49-F238E27FC236}">
                  <a16:creationId xmlns:a16="http://schemas.microsoft.com/office/drawing/2014/main" id="{F222F4D0-B356-5353-8286-F815DCBADD86}"/>
                </a:ext>
              </a:extLst>
            </p:cNvPr>
            <p:cNvSpPr/>
            <p:nvPr/>
          </p:nvSpPr>
          <p:spPr>
            <a:xfrm>
              <a:off x="5023804" y="1529800"/>
              <a:ext cx="576776" cy="576776"/>
            </a:xfrm>
            <a:prstGeom prst="diamond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76615F9-F5B2-CD9B-FB28-612973D6C0C0}"/>
                </a:ext>
              </a:extLst>
            </p:cNvPr>
            <p:cNvSpPr/>
            <p:nvPr/>
          </p:nvSpPr>
          <p:spPr>
            <a:xfrm>
              <a:off x="4244115" y="3158818"/>
              <a:ext cx="520700" cy="5207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516FEC1-23D4-BA5A-2403-CCD7DBF7BF02}"/>
                </a:ext>
              </a:extLst>
            </p:cNvPr>
            <p:cNvCxnSpPr>
              <a:cxnSpLocks/>
              <a:stCxn id="51" idx="0"/>
              <a:endCxn id="49" idx="2"/>
            </p:cNvCxnSpPr>
            <p:nvPr/>
          </p:nvCxnSpPr>
          <p:spPr>
            <a:xfrm flipH="1" flipV="1">
              <a:off x="3780983" y="2106576"/>
              <a:ext cx="723482" cy="10522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F16AABA-7C87-9DED-F156-1343F6839D37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4504465" y="2106576"/>
              <a:ext cx="807727" cy="10522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Diamond 54">
              <a:extLst>
                <a:ext uri="{FF2B5EF4-FFF2-40B4-BE49-F238E27FC236}">
                  <a16:creationId xmlns:a16="http://schemas.microsoft.com/office/drawing/2014/main" id="{420797FB-049F-B772-A028-1A5DFD31AE90}"/>
                </a:ext>
              </a:extLst>
            </p:cNvPr>
            <p:cNvSpPr/>
            <p:nvPr/>
          </p:nvSpPr>
          <p:spPr>
            <a:xfrm>
              <a:off x="4208019" y="4672068"/>
              <a:ext cx="576776" cy="576776"/>
            </a:xfrm>
            <a:prstGeom prst="diamond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CE42FBE-5D03-1913-B698-3E48F62220A8}"/>
                </a:ext>
              </a:extLst>
            </p:cNvPr>
            <p:cNvCxnSpPr>
              <a:cxnSpLocks/>
              <a:stCxn id="51" idx="4"/>
              <a:endCxn id="55" idx="0"/>
            </p:cNvCxnSpPr>
            <p:nvPr/>
          </p:nvCxnSpPr>
          <p:spPr>
            <a:xfrm flipH="1">
              <a:off x="4496407" y="3679518"/>
              <a:ext cx="8058" cy="992550"/>
            </a:xfrm>
            <a:prstGeom prst="straightConnector1">
              <a:avLst/>
            </a:prstGeom>
            <a:ln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D4941B4-C5F6-A1EE-6EA7-38AAE5B6613C}"/>
                </a:ext>
              </a:extLst>
            </p:cNvPr>
            <p:cNvSpPr/>
            <p:nvPr/>
          </p:nvSpPr>
          <p:spPr>
            <a:xfrm>
              <a:off x="4236057" y="5970318"/>
              <a:ext cx="520700" cy="5207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08B99E5-487C-F5A5-5359-FBFCA2702395}"/>
                </a:ext>
              </a:extLst>
            </p:cNvPr>
            <p:cNvCxnSpPr>
              <a:cxnSpLocks/>
              <a:stCxn id="58" idx="0"/>
              <a:endCxn id="55" idx="2"/>
            </p:cNvCxnSpPr>
            <p:nvPr/>
          </p:nvCxnSpPr>
          <p:spPr>
            <a:xfrm flipV="1">
              <a:off x="4496407" y="5248844"/>
              <a:ext cx="0" cy="7214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7935587-E6AE-D297-5870-6786D49390ED}"/>
                </a:ext>
              </a:extLst>
            </p:cNvPr>
            <p:cNvSpPr txBox="1"/>
            <p:nvPr/>
          </p:nvSpPr>
          <p:spPr>
            <a:xfrm>
              <a:off x="4183704" y="2560484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/>
                <a:t>inputs</a:t>
              </a:r>
              <a:endParaRPr lang="en-DE" sz="1400" i="1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4BBFF5F-2877-BE37-DF7D-5A2E93EE0DC8}"/>
                </a:ext>
              </a:extLst>
            </p:cNvPr>
            <p:cNvSpPr txBox="1"/>
            <p:nvPr/>
          </p:nvSpPr>
          <p:spPr>
            <a:xfrm>
              <a:off x="3656596" y="3736977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/>
                <a:t>read</a:t>
              </a:r>
              <a:endParaRPr lang="en-DE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05784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FB4001CC-3526-2155-8C06-37DB8720C6E1}"/>
              </a:ext>
            </a:extLst>
          </p:cNvPr>
          <p:cNvSpPr/>
          <p:nvPr/>
        </p:nvSpPr>
        <p:spPr>
          <a:xfrm>
            <a:off x="8914401" y="3158330"/>
            <a:ext cx="520700" cy="5207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ED9372E-AF01-D8DC-2483-52C2B096EB24}"/>
              </a:ext>
            </a:extLst>
          </p:cNvPr>
          <p:cNvSpPr/>
          <p:nvPr/>
        </p:nvSpPr>
        <p:spPr>
          <a:xfrm>
            <a:off x="8913128" y="3158329"/>
            <a:ext cx="520700" cy="5207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80DE8-DA19-CDE2-89B5-8C8F6D03FFC1}"/>
              </a:ext>
            </a:extLst>
          </p:cNvPr>
          <p:cNvSpPr txBox="1"/>
          <p:nvPr/>
        </p:nvSpPr>
        <p:spPr>
          <a:xfrm>
            <a:off x="227058" y="194336"/>
            <a:ext cx="58369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Simplification of the Execution Model</a:t>
            </a:r>
          </a:p>
          <a:p>
            <a:r>
              <a:rPr lang="en-US" dirty="0"/>
              <a:t>Idea 2: Separate State Objects to Maintain Processing State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1C5D1-577C-29F3-AD87-4FD7B5BE0321}"/>
              </a:ext>
            </a:extLst>
          </p:cNvPr>
          <p:cNvSpPr txBox="1"/>
          <p:nvPr/>
        </p:nvSpPr>
        <p:spPr>
          <a:xfrm>
            <a:off x="421578" y="1633522"/>
            <a:ext cx="12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Object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87DF7-C526-FA98-9CEA-05C9B051D943}"/>
              </a:ext>
            </a:extLst>
          </p:cNvPr>
          <p:cNvSpPr txBox="1"/>
          <p:nvPr/>
        </p:nvSpPr>
        <p:spPr>
          <a:xfrm>
            <a:off x="421578" y="3158330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Installation</a:t>
            </a:r>
            <a:endParaRPr lang="en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94196-D63E-7851-898B-31B3110B374E}"/>
              </a:ext>
            </a:extLst>
          </p:cNvPr>
          <p:cNvSpPr/>
          <p:nvPr/>
        </p:nvSpPr>
        <p:spPr>
          <a:xfrm>
            <a:off x="2877229" y="3897852"/>
            <a:ext cx="729882" cy="3717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D39B72-37CC-B318-FC1D-8D753159A8C1}"/>
              </a:ext>
            </a:extLst>
          </p:cNvPr>
          <p:cNvSpPr txBox="1"/>
          <p:nvPr/>
        </p:nvSpPr>
        <p:spPr>
          <a:xfrm>
            <a:off x="421578" y="3907900"/>
            <a:ext cx="109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Execution</a:t>
            </a:r>
            <a:endParaRPr lang="en-DE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B973FE-2E60-6370-78A5-EAF6C828CCC6}"/>
              </a:ext>
            </a:extLst>
          </p:cNvPr>
          <p:cNvSpPr/>
          <p:nvPr/>
        </p:nvSpPr>
        <p:spPr>
          <a:xfrm>
            <a:off x="2353056" y="1231392"/>
            <a:ext cx="4401312" cy="543227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6BBC1D9-73E5-1DD6-D1E8-1AD13E81F911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 flipH="1">
            <a:off x="3242170" y="3419168"/>
            <a:ext cx="1489625" cy="478684"/>
          </a:xfrm>
          <a:prstGeom prst="straightConnector1">
            <a:avLst/>
          </a:prstGeom>
          <a:ln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8DD4785-00BE-754E-8478-2DD0660E665C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 flipV="1">
            <a:off x="3607111" y="3603263"/>
            <a:ext cx="1200939" cy="480484"/>
          </a:xfrm>
          <a:prstGeom prst="straightConnector1">
            <a:avLst/>
          </a:prstGeom>
          <a:ln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07265B8-1594-822A-9492-06F9E82ADAB6}"/>
              </a:ext>
            </a:extLst>
          </p:cNvPr>
          <p:cNvGrpSpPr/>
          <p:nvPr/>
        </p:nvGrpSpPr>
        <p:grpSpPr>
          <a:xfrm>
            <a:off x="8122059" y="1529800"/>
            <a:ext cx="2105385" cy="576776"/>
            <a:chOff x="8122059" y="1529800"/>
            <a:chExt cx="2105385" cy="576776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2B3FC57B-74B9-F2DA-5399-7381E20FD556}"/>
                </a:ext>
              </a:extLst>
            </p:cNvPr>
            <p:cNvSpPr/>
            <p:nvPr/>
          </p:nvSpPr>
          <p:spPr>
            <a:xfrm>
              <a:off x="9650668" y="1529800"/>
              <a:ext cx="576776" cy="576776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F2F66A8F-A526-C5DC-DD6F-74786B57C0DF}"/>
                </a:ext>
              </a:extLst>
            </p:cNvPr>
            <p:cNvSpPr/>
            <p:nvPr/>
          </p:nvSpPr>
          <p:spPr>
            <a:xfrm>
              <a:off x="8122059" y="1529800"/>
              <a:ext cx="576776" cy="576776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24" name="Diamond 23">
            <a:extLst>
              <a:ext uri="{FF2B5EF4-FFF2-40B4-BE49-F238E27FC236}">
                <a16:creationId xmlns:a16="http://schemas.microsoft.com/office/drawing/2014/main" id="{C95AC19A-56D5-2E86-B4E7-229E8E7E9078}"/>
              </a:ext>
            </a:extLst>
          </p:cNvPr>
          <p:cNvSpPr/>
          <p:nvPr/>
        </p:nvSpPr>
        <p:spPr>
          <a:xfrm>
            <a:off x="8886363" y="4654520"/>
            <a:ext cx="576776" cy="576776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E256B4-ABCA-0107-8439-9FD769976A70}"/>
              </a:ext>
            </a:extLst>
          </p:cNvPr>
          <p:cNvSpPr/>
          <p:nvPr/>
        </p:nvSpPr>
        <p:spPr>
          <a:xfrm>
            <a:off x="8914401" y="5951381"/>
            <a:ext cx="520700" cy="5207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7675391-67B5-C869-5B19-8BCE97777164}"/>
              </a:ext>
            </a:extLst>
          </p:cNvPr>
          <p:cNvSpPr/>
          <p:nvPr/>
        </p:nvSpPr>
        <p:spPr>
          <a:xfrm>
            <a:off x="6754368" y="1476509"/>
            <a:ext cx="728760" cy="840642"/>
          </a:xfrm>
          <a:prstGeom prst="rightArrow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487C64-AC2D-B849-3A90-EF445BF9611B}"/>
              </a:ext>
            </a:extLst>
          </p:cNvPr>
          <p:cNvSpPr txBox="1"/>
          <p:nvPr/>
        </p:nvSpPr>
        <p:spPr>
          <a:xfrm>
            <a:off x="2343426" y="1291843"/>
            <a:ext cx="165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Consumer View</a:t>
            </a:r>
            <a:endParaRPr lang="en-DE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6030B2-2B85-FFC7-09A4-1CFA1DF0A316}"/>
              </a:ext>
            </a:extLst>
          </p:cNvPr>
          <p:cNvSpPr/>
          <p:nvPr/>
        </p:nvSpPr>
        <p:spPr>
          <a:xfrm>
            <a:off x="7491186" y="1241805"/>
            <a:ext cx="4401312" cy="543227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3E3A87-34C9-30D6-76EB-9B35546D0B36}"/>
              </a:ext>
            </a:extLst>
          </p:cNvPr>
          <p:cNvSpPr txBox="1"/>
          <p:nvPr/>
        </p:nvSpPr>
        <p:spPr>
          <a:xfrm>
            <a:off x="10210069" y="1345134"/>
            <a:ext cx="169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Processing View</a:t>
            </a:r>
            <a:endParaRPr lang="en-DE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268066-33C4-1EB3-02B2-059A39196147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H="1" flipV="1">
            <a:off x="8410447" y="2106576"/>
            <a:ext cx="764304" cy="105175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B57A50-32FE-C0F5-3914-E90FD9DCB047}"/>
              </a:ext>
            </a:extLst>
          </p:cNvPr>
          <p:cNvCxnSpPr>
            <a:cxnSpLocks/>
            <a:stCxn id="13" idx="0"/>
            <a:endCxn id="3" idx="2"/>
          </p:cNvCxnSpPr>
          <p:nvPr/>
        </p:nvCxnSpPr>
        <p:spPr>
          <a:xfrm flipV="1">
            <a:off x="9174751" y="2106576"/>
            <a:ext cx="764305" cy="105175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B97CA1-92CE-6205-13AF-F235A887C321}"/>
              </a:ext>
            </a:extLst>
          </p:cNvPr>
          <p:cNvCxnSpPr>
            <a:cxnSpLocks/>
            <a:stCxn id="24" idx="0"/>
            <a:endCxn id="13" idx="4"/>
          </p:cNvCxnSpPr>
          <p:nvPr/>
        </p:nvCxnSpPr>
        <p:spPr>
          <a:xfrm flipV="1">
            <a:off x="9174751" y="3679030"/>
            <a:ext cx="0" cy="97549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4A8B2C0-CEB1-EFE7-D50A-B985BEF04ACF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9174751" y="5251484"/>
            <a:ext cx="0" cy="69989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81DE4E2-2BEB-1281-CB94-BD0950E88931}"/>
              </a:ext>
            </a:extLst>
          </p:cNvPr>
          <p:cNvSpPr txBox="1"/>
          <p:nvPr/>
        </p:nvSpPr>
        <p:spPr>
          <a:xfrm rot="16200000">
            <a:off x="9048279" y="3989008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dependencies</a:t>
            </a:r>
            <a:endParaRPr lang="en-DE" sz="1400" i="1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BB1924-484E-EDF6-6C9A-AD713FCBF409}"/>
              </a:ext>
            </a:extLst>
          </p:cNvPr>
          <p:cNvSpPr/>
          <p:nvPr/>
        </p:nvSpPr>
        <p:spPr>
          <a:xfrm>
            <a:off x="8122059" y="3897852"/>
            <a:ext cx="729882" cy="371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207EEB-6CC7-E6D1-2A8F-076491ADB0F1}"/>
              </a:ext>
            </a:extLst>
          </p:cNvPr>
          <p:cNvCxnSpPr>
            <a:cxnSpLocks/>
            <a:stCxn id="59" idx="0"/>
            <a:endCxn id="13" idx="3"/>
          </p:cNvCxnSpPr>
          <p:nvPr/>
        </p:nvCxnSpPr>
        <p:spPr>
          <a:xfrm flipV="1">
            <a:off x="8487000" y="3602775"/>
            <a:ext cx="503656" cy="295077"/>
          </a:xfrm>
          <a:prstGeom prst="straightConnector1">
            <a:avLst/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2E8492A-4C51-5864-F438-CE866B45185D}"/>
              </a:ext>
            </a:extLst>
          </p:cNvPr>
          <p:cNvSpPr txBox="1"/>
          <p:nvPr/>
        </p:nvSpPr>
        <p:spPr>
          <a:xfrm rot="5400000">
            <a:off x="5199013" y="3784519"/>
            <a:ext cx="361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controlled take-over of desired state</a:t>
            </a:r>
            <a:endParaRPr lang="en-DE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5C2C01-3123-11CD-92D0-BB5D713CC4C2}"/>
              </a:ext>
            </a:extLst>
          </p:cNvPr>
          <p:cNvSpPr txBox="1"/>
          <p:nvPr/>
        </p:nvSpPr>
        <p:spPr>
          <a:xfrm rot="5400000">
            <a:off x="9256953" y="4009605"/>
            <a:ext cx="469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Processing Logic bound to internal State Objects</a:t>
            </a:r>
            <a:endParaRPr lang="en-DE" dirty="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FA0CCE8E-DE3C-221A-5616-3E07CD2115EE}"/>
              </a:ext>
            </a:extLst>
          </p:cNvPr>
          <p:cNvSpPr/>
          <p:nvPr/>
        </p:nvSpPr>
        <p:spPr>
          <a:xfrm flipH="1">
            <a:off x="6741419" y="5713557"/>
            <a:ext cx="728760" cy="840642"/>
          </a:xfrm>
          <a:prstGeom prst="rightArrow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BFDF9F-C2EB-6857-1FB4-1CF624AF1A69}"/>
              </a:ext>
            </a:extLst>
          </p:cNvPr>
          <p:cNvSpPr txBox="1"/>
          <p:nvPr/>
        </p:nvSpPr>
        <p:spPr>
          <a:xfrm>
            <a:off x="6751705" y="1712164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state</a:t>
            </a:r>
            <a:endParaRPr lang="en-DE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A5C4059-13E4-7D37-F0FA-3B1EB15D5BC6}"/>
              </a:ext>
            </a:extLst>
          </p:cNvPr>
          <p:cNvSpPr txBox="1"/>
          <p:nvPr/>
        </p:nvSpPr>
        <p:spPr>
          <a:xfrm>
            <a:off x="6778812" y="5943017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status</a:t>
            </a:r>
            <a:endParaRPr lang="en-DE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2B9E027-A188-6E7D-BCF6-7C99F8FDA252}"/>
              </a:ext>
            </a:extLst>
          </p:cNvPr>
          <p:cNvCxnSpPr>
            <a:cxnSpLocks/>
            <a:stCxn id="19" idx="6"/>
            <a:endCxn id="13" idx="2"/>
          </p:cNvCxnSpPr>
          <p:nvPr/>
        </p:nvCxnSpPr>
        <p:spPr>
          <a:xfrm flipV="1">
            <a:off x="5252495" y="3418680"/>
            <a:ext cx="3661906" cy="48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F201E7-472E-4F2B-FD25-8EF8A66B4B66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5272475" y="4942908"/>
            <a:ext cx="3613888" cy="175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7524453-BF7A-5480-4BE0-ED459C257054}"/>
              </a:ext>
            </a:extLst>
          </p:cNvPr>
          <p:cNvCxnSpPr>
            <a:cxnSpLocks/>
            <a:stCxn id="16" idx="3"/>
            <a:endCxn id="59" idx="1"/>
          </p:cNvCxnSpPr>
          <p:nvPr/>
        </p:nvCxnSpPr>
        <p:spPr>
          <a:xfrm>
            <a:off x="3607111" y="4083747"/>
            <a:ext cx="4514948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A108F3F-5773-1150-4BA6-C7DCE32E69DA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>
            <a:off x="6088260" y="1818188"/>
            <a:ext cx="2033799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966C8C3-6B3C-2789-A0F7-40FF1C0365BB}"/>
              </a:ext>
            </a:extLst>
          </p:cNvPr>
          <p:cNvCxnSpPr>
            <a:cxnSpLocks/>
            <a:stCxn id="27" idx="6"/>
            <a:endCxn id="26" idx="2"/>
          </p:cNvCxnSpPr>
          <p:nvPr/>
        </p:nvCxnSpPr>
        <p:spPr>
          <a:xfrm flipV="1">
            <a:off x="5244437" y="6211731"/>
            <a:ext cx="3669964" cy="1893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F498CB3-E215-FD75-DF1E-61AFD2981D87}"/>
              </a:ext>
            </a:extLst>
          </p:cNvPr>
          <p:cNvSpPr txBox="1"/>
          <p:nvPr/>
        </p:nvSpPr>
        <p:spPr>
          <a:xfrm>
            <a:off x="2344010" y="2315160"/>
            <a:ext cx="2540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 Problem:</a:t>
            </a:r>
          </a:p>
          <a:p>
            <a:r>
              <a:rPr lang="en-US" dirty="0">
                <a:solidFill>
                  <a:srgbClr val="FF0000"/>
                </a:solidFill>
              </a:rPr>
              <a:t>Bidirectional </a:t>
            </a:r>
          </a:p>
          <a:p>
            <a:r>
              <a:rPr lang="en-US" dirty="0">
                <a:solidFill>
                  <a:srgbClr val="FF0000"/>
                </a:solidFill>
              </a:rPr>
              <a:t>Dependencies/Data Flow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46A9D3C-14B3-EBB4-9770-66520F268BCE}"/>
              </a:ext>
            </a:extLst>
          </p:cNvPr>
          <p:cNvCxnSpPr>
            <a:stCxn id="97" idx="2"/>
          </p:cNvCxnSpPr>
          <p:nvPr/>
        </p:nvCxnSpPr>
        <p:spPr>
          <a:xfrm>
            <a:off x="3614037" y="3238490"/>
            <a:ext cx="497230" cy="4867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2E16A9C-2391-E6A3-BD5D-C27AA6FEBA1D}"/>
              </a:ext>
            </a:extLst>
          </p:cNvPr>
          <p:cNvSpPr txBox="1"/>
          <p:nvPr/>
        </p:nvSpPr>
        <p:spPr>
          <a:xfrm>
            <a:off x="2437394" y="4448520"/>
            <a:ext cx="1691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Controlled by</a:t>
            </a:r>
          </a:p>
          <a:p>
            <a:pPr algn="ctr"/>
            <a:r>
              <a:rPr lang="en-US" sz="1600" i="1" dirty="0"/>
              <a:t>Foreign Controller</a:t>
            </a:r>
            <a:endParaRPr lang="en-DE" sz="16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B8DBE-E59B-E59F-B046-80E7C8C7CE57}"/>
              </a:ext>
            </a:extLst>
          </p:cNvPr>
          <p:cNvSpPr txBox="1"/>
          <p:nvPr/>
        </p:nvSpPr>
        <p:spPr>
          <a:xfrm>
            <a:off x="9393451" y="2927497"/>
            <a:ext cx="1186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last and current</a:t>
            </a:r>
          </a:p>
          <a:p>
            <a:pPr algn="ctr"/>
            <a:r>
              <a:rPr lang="en-US" sz="1200" i="1" dirty="0"/>
              <a:t>processing state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F5F823-4944-D20D-CD95-02AD3EDDCBE1}"/>
              </a:ext>
            </a:extLst>
          </p:cNvPr>
          <p:cNvGrpSpPr/>
          <p:nvPr/>
        </p:nvGrpSpPr>
        <p:grpSpPr>
          <a:xfrm>
            <a:off x="3980275" y="1529800"/>
            <a:ext cx="2107985" cy="4961218"/>
            <a:chOff x="3492595" y="1529800"/>
            <a:chExt cx="2107985" cy="4961218"/>
          </a:xfrm>
        </p:grpSpPr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3B8E8279-EA82-1E82-3602-328F54751118}"/>
                </a:ext>
              </a:extLst>
            </p:cNvPr>
            <p:cNvSpPr/>
            <p:nvPr/>
          </p:nvSpPr>
          <p:spPr>
            <a:xfrm>
              <a:off x="3492595" y="1529800"/>
              <a:ext cx="576776" cy="576776"/>
            </a:xfrm>
            <a:prstGeom prst="diamond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D757C323-AFC6-469A-B1AD-F6CC63A1FA54}"/>
                </a:ext>
              </a:extLst>
            </p:cNvPr>
            <p:cNvSpPr/>
            <p:nvPr/>
          </p:nvSpPr>
          <p:spPr>
            <a:xfrm>
              <a:off x="5023804" y="1529800"/>
              <a:ext cx="576776" cy="576776"/>
            </a:xfrm>
            <a:prstGeom prst="diamond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076B241-017A-D64A-5A99-C863B1EC1D8C}"/>
                </a:ext>
              </a:extLst>
            </p:cNvPr>
            <p:cNvSpPr/>
            <p:nvPr/>
          </p:nvSpPr>
          <p:spPr>
            <a:xfrm>
              <a:off x="4244115" y="3158818"/>
              <a:ext cx="520700" cy="5207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5671200-612A-A0B2-DCB5-6E6F21C58B4C}"/>
                </a:ext>
              </a:extLst>
            </p:cNvPr>
            <p:cNvCxnSpPr>
              <a:cxnSpLocks/>
              <a:stCxn id="19" idx="0"/>
              <a:endCxn id="15" idx="2"/>
            </p:cNvCxnSpPr>
            <p:nvPr/>
          </p:nvCxnSpPr>
          <p:spPr>
            <a:xfrm flipH="1" flipV="1">
              <a:off x="3780983" y="2106576"/>
              <a:ext cx="723482" cy="10522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BA7E750-F1B8-328A-ABE6-D21A0AC0B4A7}"/>
                </a:ext>
              </a:extLst>
            </p:cNvPr>
            <p:cNvCxnSpPr>
              <a:cxnSpLocks/>
              <a:stCxn id="19" idx="0"/>
              <a:endCxn id="18" idx="2"/>
            </p:cNvCxnSpPr>
            <p:nvPr/>
          </p:nvCxnSpPr>
          <p:spPr>
            <a:xfrm flipV="1">
              <a:off x="4504465" y="2106576"/>
              <a:ext cx="807727" cy="10522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3A9B6F6-6B8F-B60E-7B03-006C836B0310}"/>
                </a:ext>
              </a:extLst>
            </p:cNvPr>
            <p:cNvSpPr/>
            <p:nvPr/>
          </p:nvSpPr>
          <p:spPr>
            <a:xfrm>
              <a:off x="4208019" y="4672068"/>
              <a:ext cx="576776" cy="576776"/>
            </a:xfrm>
            <a:prstGeom prst="diamond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3B1AF52-F387-08CB-138D-7C10CB40C4EB}"/>
                </a:ext>
              </a:extLst>
            </p:cNvPr>
            <p:cNvCxnSpPr>
              <a:cxnSpLocks/>
              <a:stCxn id="19" idx="4"/>
              <a:endCxn id="23" idx="0"/>
            </p:cNvCxnSpPr>
            <p:nvPr/>
          </p:nvCxnSpPr>
          <p:spPr>
            <a:xfrm flipH="1">
              <a:off x="4496407" y="3679518"/>
              <a:ext cx="8058" cy="992550"/>
            </a:xfrm>
            <a:prstGeom prst="straightConnector1">
              <a:avLst/>
            </a:prstGeom>
            <a:ln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004E1A9-0DCF-00E0-3DE7-C49D6A33ABFD}"/>
                </a:ext>
              </a:extLst>
            </p:cNvPr>
            <p:cNvSpPr/>
            <p:nvPr/>
          </p:nvSpPr>
          <p:spPr>
            <a:xfrm>
              <a:off x="4236057" y="5970318"/>
              <a:ext cx="520700" cy="5207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F9823B6-0864-AB2F-BD9B-DD462AEA12B2}"/>
                </a:ext>
              </a:extLst>
            </p:cNvPr>
            <p:cNvCxnSpPr>
              <a:cxnSpLocks/>
              <a:stCxn id="27" idx="0"/>
              <a:endCxn id="23" idx="2"/>
            </p:cNvCxnSpPr>
            <p:nvPr/>
          </p:nvCxnSpPr>
          <p:spPr>
            <a:xfrm flipV="1">
              <a:off x="4496407" y="5248844"/>
              <a:ext cx="0" cy="7214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076478-DCE1-973F-8864-41FBC3870699}"/>
                </a:ext>
              </a:extLst>
            </p:cNvPr>
            <p:cNvSpPr txBox="1"/>
            <p:nvPr/>
          </p:nvSpPr>
          <p:spPr>
            <a:xfrm>
              <a:off x="4183704" y="2560484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/>
                <a:t>inputs</a:t>
              </a:r>
              <a:endParaRPr lang="en-DE" sz="1400" i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3025D9-442D-F285-252B-E554B73858C8}"/>
                </a:ext>
              </a:extLst>
            </p:cNvPr>
            <p:cNvSpPr txBox="1"/>
            <p:nvPr/>
          </p:nvSpPr>
          <p:spPr>
            <a:xfrm>
              <a:off x="3656596" y="3736977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/>
                <a:t>read</a:t>
              </a:r>
              <a:endParaRPr lang="en-DE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58263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val 98">
            <a:extLst>
              <a:ext uri="{FF2B5EF4-FFF2-40B4-BE49-F238E27FC236}">
                <a16:creationId xmlns:a16="http://schemas.microsoft.com/office/drawing/2014/main" id="{7FACC7AE-9880-A6BF-5958-7CB10EAC126C}"/>
              </a:ext>
            </a:extLst>
          </p:cNvPr>
          <p:cNvSpPr/>
          <p:nvPr/>
        </p:nvSpPr>
        <p:spPr>
          <a:xfrm>
            <a:off x="8596478" y="4530100"/>
            <a:ext cx="1063737" cy="788180"/>
          </a:xfrm>
          <a:prstGeom prst="ellipse">
            <a:avLst/>
          </a:prstGeom>
          <a:solidFill>
            <a:srgbClr val="FFE1E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7827A48-13FF-9DD3-F065-5A06733085DE}"/>
              </a:ext>
            </a:extLst>
          </p:cNvPr>
          <p:cNvSpPr/>
          <p:nvPr/>
        </p:nvSpPr>
        <p:spPr>
          <a:xfrm>
            <a:off x="8702752" y="2370922"/>
            <a:ext cx="935940" cy="21389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80DE8-DA19-CDE2-89B5-8C8F6D03FFC1}"/>
              </a:ext>
            </a:extLst>
          </p:cNvPr>
          <p:cNvSpPr txBox="1"/>
          <p:nvPr/>
        </p:nvSpPr>
        <p:spPr>
          <a:xfrm>
            <a:off x="227058" y="194336"/>
            <a:ext cx="49768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Simplification of the Execution Model</a:t>
            </a:r>
          </a:p>
          <a:p>
            <a:r>
              <a:rPr lang="en-US" dirty="0"/>
              <a:t>Idea 3: Split Processing into clearly defined Phases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1C5D1-577C-29F3-AD87-4FD7B5BE0321}"/>
              </a:ext>
            </a:extLst>
          </p:cNvPr>
          <p:cNvSpPr txBox="1"/>
          <p:nvPr/>
        </p:nvSpPr>
        <p:spPr>
          <a:xfrm>
            <a:off x="421578" y="1633522"/>
            <a:ext cx="12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Object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87DF7-C526-FA98-9CEA-05C9B051D943}"/>
              </a:ext>
            </a:extLst>
          </p:cNvPr>
          <p:cNvSpPr txBox="1"/>
          <p:nvPr/>
        </p:nvSpPr>
        <p:spPr>
          <a:xfrm>
            <a:off x="421578" y="3158330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Installation</a:t>
            </a:r>
            <a:endParaRPr lang="en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94196-D63E-7851-898B-31B3110B374E}"/>
              </a:ext>
            </a:extLst>
          </p:cNvPr>
          <p:cNvSpPr/>
          <p:nvPr/>
        </p:nvSpPr>
        <p:spPr>
          <a:xfrm>
            <a:off x="2877229" y="3897852"/>
            <a:ext cx="729882" cy="3717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D39B72-37CC-B318-FC1D-8D753159A8C1}"/>
              </a:ext>
            </a:extLst>
          </p:cNvPr>
          <p:cNvSpPr txBox="1"/>
          <p:nvPr/>
        </p:nvSpPr>
        <p:spPr>
          <a:xfrm>
            <a:off x="421578" y="3907900"/>
            <a:ext cx="109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Execution</a:t>
            </a:r>
            <a:endParaRPr lang="en-DE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B973FE-2E60-6370-78A5-EAF6C828CCC6}"/>
              </a:ext>
            </a:extLst>
          </p:cNvPr>
          <p:cNvSpPr/>
          <p:nvPr/>
        </p:nvSpPr>
        <p:spPr>
          <a:xfrm>
            <a:off x="2353056" y="1231392"/>
            <a:ext cx="4401312" cy="543227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6BBC1D9-73E5-1DD6-D1E8-1AD13E81F911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 flipH="1">
            <a:off x="3242170" y="3419168"/>
            <a:ext cx="1489625" cy="478684"/>
          </a:xfrm>
          <a:prstGeom prst="straightConnector1">
            <a:avLst/>
          </a:prstGeom>
          <a:ln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8DD4785-00BE-754E-8478-2DD0660E665C}"/>
              </a:ext>
            </a:extLst>
          </p:cNvPr>
          <p:cNvCxnSpPr>
            <a:cxnSpLocks/>
            <a:stCxn id="16" idx="3"/>
            <a:endCxn id="18" idx="3"/>
          </p:cNvCxnSpPr>
          <p:nvPr/>
        </p:nvCxnSpPr>
        <p:spPr>
          <a:xfrm flipV="1">
            <a:off x="3607111" y="3603263"/>
            <a:ext cx="1200939" cy="480484"/>
          </a:xfrm>
          <a:prstGeom prst="straightConnector1">
            <a:avLst/>
          </a:prstGeom>
          <a:ln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07265B8-1594-822A-9492-06F9E82ADAB6}"/>
              </a:ext>
            </a:extLst>
          </p:cNvPr>
          <p:cNvGrpSpPr/>
          <p:nvPr/>
        </p:nvGrpSpPr>
        <p:grpSpPr>
          <a:xfrm>
            <a:off x="8122059" y="1529800"/>
            <a:ext cx="2105385" cy="576776"/>
            <a:chOff x="8122059" y="1529800"/>
            <a:chExt cx="2105385" cy="576776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2B3FC57B-74B9-F2DA-5399-7381E20FD556}"/>
                </a:ext>
              </a:extLst>
            </p:cNvPr>
            <p:cNvSpPr/>
            <p:nvPr/>
          </p:nvSpPr>
          <p:spPr>
            <a:xfrm>
              <a:off x="9650668" y="1529800"/>
              <a:ext cx="576776" cy="576776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F2F66A8F-A526-C5DC-DD6F-74786B57C0DF}"/>
                </a:ext>
              </a:extLst>
            </p:cNvPr>
            <p:cNvSpPr/>
            <p:nvPr/>
          </p:nvSpPr>
          <p:spPr>
            <a:xfrm>
              <a:off x="8122059" y="1529800"/>
              <a:ext cx="576776" cy="576776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FB4001CC-3526-2155-8C06-37DB8720C6E1}"/>
              </a:ext>
            </a:extLst>
          </p:cNvPr>
          <p:cNvSpPr/>
          <p:nvPr/>
        </p:nvSpPr>
        <p:spPr>
          <a:xfrm>
            <a:off x="8914401" y="2522423"/>
            <a:ext cx="520700" cy="5207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C95AC19A-56D5-2E86-B4E7-229E8E7E9078}"/>
              </a:ext>
            </a:extLst>
          </p:cNvPr>
          <p:cNvSpPr/>
          <p:nvPr/>
        </p:nvSpPr>
        <p:spPr>
          <a:xfrm>
            <a:off x="8886363" y="4654520"/>
            <a:ext cx="576776" cy="576776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E256B4-ABCA-0107-8439-9FD769976A70}"/>
              </a:ext>
            </a:extLst>
          </p:cNvPr>
          <p:cNvSpPr/>
          <p:nvPr/>
        </p:nvSpPr>
        <p:spPr>
          <a:xfrm>
            <a:off x="8914401" y="5951381"/>
            <a:ext cx="520700" cy="5207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7675391-67B5-C869-5B19-8BCE97777164}"/>
              </a:ext>
            </a:extLst>
          </p:cNvPr>
          <p:cNvSpPr/>
          <p:nvPr/>
        </p:nvSpPr>
        <p:spPr>
          <a:xfrm>
            <a:off x="6754368" y="1476509"/>
            <a:ext cx="728760" cy="840642"/>
          </a:xfrm>
          <a:prstGeom prst="rightArrow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487C64-AC2D-B849-3A90-EF445BF9611B}"/>
              </a:ext>
            </a:extLst>
          </p:cNvPr>
          <p:cNvSpPr txBox="1"/>
          <p:nvPr/>
        </p:nvSpPr>
        <p:spPr>
          <a:xfrm>
            <a:off x="2343426" y="1291843"/>
            <a:ext cx="165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Consumer View</a:t>
            </a:r>
            <a:endParaRPr lang="en-DE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6030B2-2B85-FFC7-09A4-1CFA1DF0A316}"/>
              </a:ext>
            </a:extLst>
          </p:cNvPr>
          <p:cNvSpPr/>
          <p:nvPr/>
        </p:nvSpPr>
        <p:spPr>
          <a:xfrm>
            <a:off x="7491186" y="1241805"/>
            <a:ext cx="4401312" cy="543227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3E3A87-34C9-30D6-76EB-9B35546D0B36}"/>
              </a:ext>
            </a:extLst>
          </p:cNvPr>
          <p:cNvSpPr txBox="1"/>
          <p:nvPr/>
        </p:nvSpPr>
        <p:spPr>
          <a:xfrm>
            <a:off x="10390149" y="1345134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Engine View</a:t>
            </a:r>
            <a:endParaRPr lang="en-DE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268066-33C4-1EB3-02B2-059A39196147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H="1" flipV="1">
            <a:off x="8410447" y="2106576"/>
            <a:ext cx="764304" cy="41584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B57A50-32FE-C0F5-3914-E90FD9DCB047}"/>
              </a:ext>
            </a:extLst>
          </p:cNvPr>
          <p:cNvCxnSpPr>
            <a:cxnSpLocks/>
            <a:stCxn id="13" idx="0"/>
            <a:endCxn id="3" idx="2"/>
          </p:cNvCxnSpPr>
          <p:nvPr/>
        </p:nvCxnSpPr>
        <p:spPr>
          <a:xfrm flipV="1">
            <a:off x="9174751" y="2106576"/>
            <a:ext cx="764305" cy="41584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B97CA1-92CE-6205-13AF-F235A887C321}"/>
              </a:ext>
            </a:extLst>
          </p:cNvPr>
          <p:cNvCxnSpPr>
            <a:cxnSpLocks/>
            <a:stCxn id="24" idx="0"/>
            <a:endCxn id="51" idx="4"/>
          </p:cNvCxnSpPr>
          <p:nvPr/>
        </p:nvCxnSpPr>
        <p:spPr>
          <a:xfrm flipH="1" flipV="1">
            <a:off x="9160042" y="4352916"/>
            <a:ext cx="14709" cy="30160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4A8B2C0-CEB1-EFE7-D50A-B985BEF04ACF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9174751" y="5251484"/>
            <a:ext cx="0" cy="69989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2E8492A-4C51-5864-F438-CE866B45185D}"/>
              </a:ext>
            </a:extLst>
          </p:cNvPr>
          <p:cNvSpPr txBox="1"/>
          <p:nvPr/>
        </p:nvSpPr>
        <p:spPr>
          <a:xfrm rot="5400000">
            <a:off x="5199013" y="3784519"/>
            <a:ext cx="361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controlled take-over of desired state</a:t>
            </a:r>
            <a:endParaRPr lang="en-DE" dirty="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FA0CCE8E-DE3C-221A-5616-3E07CD2115EE}"/>
              </a:ext>
            </a:extLst>
          </p:cNvPr>
          <p:cNvSpPr/>
          <p:nvPr/>
        </p:nvSpPr>
        <p:spPr>
          <a:xfrm flipH="1">
            <a:off x="6741419" y="5713557"/>
            <a:ext cx="728760" cy="840642"/>
          </a:xfrm>
          <a:prstGeom prst="rightArrow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BFDF9F-C2EB-6857-1FB4-1CF624AF1A69}"/>
              </a:ext>
            </a:extLst>
          </p:cNvPr>
          <p:cNvSpPr txBox="1"/>
          <p:nvPr/>
        </p:nvSpPr>
        <p:spPr>
          <a:xfrm>
            <a:off x="6751705" y="1712164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state</a:t>
            </a:r>
            <a:endParaRPr lang="en-DE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A5C4059-13E4-7D37-F0FA-3B1EB15D5BC6}"/>
              </a:ext>
            </a:extLst>
          </p:cNvPr>
          <p:cNvSpPr txBox="1"/>
          <p:nvPr/>
        </p:nvSpPr>
        <p:spPr>
          <a:xfrm>
            <a:off x="6778812" y="5943017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status</a:t>
            </a:r>
            <a:endParaRPr lang="en-DE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2B9E027-A188-6E7D-BCF6-7C99F8FDA252}"/>
              </a:ext>
            </a:extLst>
          </p:cNvPr>
          <p:cNvCxnSpPr>
            <a:cxnSpLocks/>
            <a:stCxn id="18" idx="6"/>
            <a:endCxn id="13" idx="2"/>
          </p:cNvCxnSpPr>
          <p:nvPr/>
        </p:nvCxnSpPr>
        <p:spPr>
          <a:xfrm flipV="1">
            <a:off x="5252495" y="2782773"/>
            <a:ext cx="3661906" cy="63639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F201E7-472E-4F2B-FD25-8EF8A66B4B66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5272475" y="4942908"/>
            <a:ext cx="3613888" cy="175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7524453-BF7A-5480-4BE0-ED459C257054}"/>
              </a:ext>
            </a:extLst>
          </p:cNvPr>
          <p:cNvCxnSpPr>
            <a:cxnSpLocks/>
            <a:stCxn id="16" idx="3"/>
            <a:endCxn id="59" idx="1"/>
          </p:cNvCxnSpPr>
          <p:nvPr/>
        </p:nvCxnSpPr>
        <p:spPr>
          <a:xfrm flipV="1">
            <a:off x="3607111" y="3563362"/>
            <a:ext cx="4337715" cy="52038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A108F3F-5773-1150-4BA6-C7DCE32E69DA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>
            <a:off x="6088260" y="1818188"/>
            <a:ext cx="2033799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966C8C3-6B3C-2789-A0F7-40FF1C0365BB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 flipV="1">
            <a:off x="5244437" y="6211731"/>
            <a:ext cx="3669964" cy="1893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75473F2-E2E8-ADF3-4BC0-A585A0D5EEDC}"/>
              </a:ext>
            </a:extLst>
          </p:cNvPr>
          <p:cNvSpPr/>
          <p:nvPr/>
        </p:nvSpPr>
        <p:spPr>
          <a:xfrm>
            <a:off x="8899692" y="3832216"/>
            <a:ext cx="520700" cy="5207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254D35D-990D-EDDE-8D80-61C8D9B04047}"/>
              </a:ext>
            </a:extLst>
          </p:cNvPr>
          <p:cNvCxnSpPr>
            <a:cxnSpLocks/>
            <a:stCxn id="51" idx="0"/>
            <a:endCxn id="13" idx="4"/>
          </p:cNvCxnSpPr>
          <p:nvPr/>
        </p:nvCxnSpPr>
        <p:spPr>
          <a:xfrm flipV="1">
            <a:off x="9160042" y="3043123"/>
            <a:ext cx="14709" cy="789093"/>
          </a:xfrm>
          <a:prstGeom prst="straightConnector1">
            <a:avLst/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988F0F1-307C-922D-B04B-148F5F3090A6}"/>
              </a:ext>
            </a:extLst>
          </p:cNvPr>
          <p:cNvSpPr txBox="1"/>
          <p:nvPr/>
        </p:nvSpPr>
        <p:spPr>
          <a:xfrm>
            <a:off x="9337139" y="2347851"/>
            <a:ext cx="21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Phase: Gather Inputs</a:t>
            </a:r>
            <a:endParaRPr lang="en-DE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17204DB-C7CE-58F3-F826-C5DA0327E86C}"/>
              </a:ext>
            </a:extLst>
          </p:cNvPr>
          <p:cNvSpPr txBox="1"/>
          <p:nvPr/>
        </p:nvSpPr>
        <p:spPr>
          <a:xfrm>
            <a:off x="9299175" y="4253929"/>
            <a:ext cx="22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Phase: Expose Exports</a:t>
            </a:r>
            <a:endParaRPr lang="en-DE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02515E-DCC6-37ED-41AE-1EBC860F16EA}"/>
              </a:ext>
            </a:extLst>
          </p:cNvPr>
          <p:cNvSpPr txBox="1"/>
          <p:nvPr/>
        </p:nvSpPr>
        <p:spPr>
          <a:xfrm>
            <a:off x="9688017" y="4753340"/>
            <a:ext cx="2239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 Problem:</a:t>
            </a:r>
          </a:p>
          <a:p>
            <a:r>
              <a:rPr lang="en-US" dirty="0">
                <a:solidFill>
                  <a:srgbClr val="FF0000"/>
                </a:solidFill>
              </a:rPr>
              <a:t>Support for</a:t>
            </a:r>
          </a:p>
          <a:p>
            <a:r>
              <a:rPr lang="en-US" dirty="0">
                <a:solidFill>
                  <a:srgbClr val="FF0000"/>
                </a:solidFill>
              </a:rPr>
              <a:t>- generated Phases</a:t>
            </a:r>
          </a:p>
          <a:p>
            <a:pPr marL="88900" indent="-88900"/>
            <a:r>
              <a:rPr lang="en-US" dirty="0">
                <a:solidFill>
                  <a:srgbClr val="FF0000"/>
                </a:solidFill>
              </a:rPr>
              <a:t>- foreign controlled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processing</a:t>
            </a:r>
          </a:p>
          <a:p>
            <a:pPr marL="88900" indent="-88900"/>
            <a:r>
              <a:rPr lang="en-DE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 Feature der Engine</a:t>
            </a:r>
            <a:endParaRPr lang="en-US" dirty="0">
              <a:solidFill>
                <a:srgbClr val="FF0000"/>
              </a:solidFill>
            </a:endParaRPr>
          </a:p>
          <a:p>
            <a:pPr marL="88900" indent="-88900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9381CCE-BDAF-69B9-58A5-ACB06ED41312}"/>
              </a:ext>
            </a:extLst>
          </p:cNvPr>
          <p:cNvSpPr/>
          <p:nvPr/>
        </p:nvSpPr>
        <p:spPr>
          <a:xfrm>
            <a:off x="7759700" y="3172167"/>
            <a:ext cx="1063737" cy="788180"/>
          </a:xfrm>
          <a:prstGeom prst="ellipse">
            <a:avLst/>
          </a:prstGeom>
          <a:solidFill>
            <a:srgbClr val="FFE1E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BB1924-484E-EDF6-6C9A-AD713FCBF409}"/>
              </a:ext>
            </a:extLst>
          </p:cNvPr>
          <p:cNvSpPr/>
          <p:nvPr/>
        </p:nvSpPr>
        <p:spPr>
          <a:xfrm>
            <a:off x="7944826" y="3377467"/>
            <a:ext cx="729882" cy="371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207EEB-6CC7-E6D1-2A8F-076491ADB0F1}"/>
              </a:ext>
            </a:extLst>
          </p:cNvPr>
          <p:cNvCxnSpPr>
            <a:cxnSpLocks/>
            <a:stCxn id="59" idx="0"/>
            <a:endCxn id="13" idx="3"/>
          </p:cNvCxnSpPr>
          <p:nvPr/>
        </p:nvCxnSpPr>
        <p:spPr>
          <a:xfrm flipV="1">
            <a:off x="8309767" y="2966868"/>
            <a:ext cx="680889" cy="410599"/>
          </a:xfrm>
          <a:prstGeom prst="straightConnector1">
            <a:avLst/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5277CA2-5E2D-2536-09BE-AF77D927B52C}"/>
              </a:ext>
            </a:extLst>
          </p:cNvPr>
          <p:cNvCxnSpPr>
            <a:cxnSpLocks/>
            <a:stCxn id="51" idx="1"/>
            <a:endCxn id="59" idx="2"/>
          </p:cNvCxnSpPr>
          <p:nvPr/>
        </p:nvCxnSpPr>
        <p:spPr>
          <a:xfrm flipH="1" flipV="1">
            <a:off x="8309767" y="3749257"/>
            <a:ext cx="666180" cy="159214"/>
          </a:xfrm>
          <a:prstGeom prst="straightConnector1">
            <a:avLst/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E51F88C-93E8-2F04-9A8E-F25A96B1F5A7}"/>
              </a:ext>
            </a:extLst>
          </p:cNvPr>
          <p:cNvSpPr txBox="1"/>
          <p:nvPr/>
        </p:nvSpPr>
        <p:spPr>
          <a:xfrm>
            <a:off x="2437394" y="4448520"/>
            <a:ext cx="1691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Controlled by</a:t>
            </a:r>
          </a:p>
          <a:p>
            <a:pPr algn="ctr"/>
            <a:r>
              <a:rPr lang="en-US" sz="1600" i="1" dirty="0"/>
              <a:t>Foreign Controller</a:t>
            </a:r>
            <a:endParaRPr lang="en-DE" sz="1600" i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63AABD7-6F8E-93E7-7DA7-FD4AB0C4D825}"/>
              </a:ext>
            </a:extLst>
          </p:cNvPr>
          <p:cNvSpPr txBox="1"/>
          <p:nvPr/>
        </p:nvSpPr>
        <p:spPr>
          <a:xfrm>
            <a:off x="132709" y="4753340"/>
            <a:ext cx="22175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 Problem:</a:t>
            </a:r>
          </a:p>
          <a:p>
            <a:r>
              <a:rPr lang="en-US" dirty="0">
                <a:solidFill>
                  <a:srgbClr val="FF0000"/>
                </a:solidFill>
              </a:rPr>
              <a:t>Consistent processing</a:t>
            </a:r>
          </a:p>
          <a:p>
            <a:r>
              <a:rPr lang="en-US" dirty="0">
                <a:solidFill>
                  <a:srgbClr val="FF0000"/>
                </a:solidFill>
              </a:rPr>
              <a:t>of a change</a:t>
            </a:r>
          </a:p>
          <a:p>
            <a:pPr marL="88900" indent="-88900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2CF9077-99B2-66C7-E3BB-4683069CD68E}"/>
              </a:ext>
            </a:extLst>
          </p:cNvPr>
          <p:cNvSpPr txBox="1"/>
          <p:nvPr/>
        </p:nvSpPr>
        <p:spPr>
          <a:xfrm>
            <a:off x="7366582" y="581990"/>
            <a:ext cx="3965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2788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Result: simple directed processing graph</a:t>
            </a:r>
            <a:br>
              <a:rPr lang="en-US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	with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uniform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phase handling</a:t>
            </a:r>
            <a:endParaRPr lang="en-DE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389A3D-7656-09C7-2A56-8A3367F52E12}"/>
              </a:ext>
            </a:extLst>
          </p:cNvPr>
          <p:cNvGrpSpPr/>
          <p:nvPr/>
        </p:nvGrpSpPr>
        <p:grpSpPr>
          <a:xfrm>
            <a:off x="3980275" y="1529800"/>
            <a:ext cx="2107985" cy="4961218"/>
            <a:chOff x="3492595" y="1529800"/>
            <a:chExt cx="2107985" cy="4961218"/>
          </a:xfrm>
        </p:grpSpPr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5EA59B81-E8F4-D357-BD0F-92669E5816D8}"/>
                </a:ext>
              </a:extLst>
            </p:cNvPr>
            <p:cNvSpPr/>
            <p:nvPr/>
          </p:nvSpPr>
          <p:spPr>
            <a:xfrm>
              <a:off x="3492595" y="1529800"/>
              <a:ext cx="576776" cy="576776"/>
            </a:xfrm>
            <a:prstGeom prst="diamond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F34272BC-3B4C-4108-9CAE-E3C2C6456BE4}"/>
                </a:ext>
              </a:extLst>
            </p:cNvPr>
            <p:cNvSpPr/>
            <p:nvPr/>
          </p:nvSpPr>
          <p:spPr>
            <a:xfrm>
              <a:off x="5023804" y="1529800"/>
              <a:ext cx="576776" cy="576776"/>
            </a:xfrm>
            <a:prstGeom prst="diamond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5BAE22-1CBA-C84A-B901-510F2392B58A}"/>
                </a:ext>
              </a:extLst>
            </p:cNvPr>
            <p:cNvSpPr/>
            <p:nvPr/>
          </p:nvSpPr>
          <p:spPr>
            <a:xfrm>
              <a:off x="4244115" y="3158818"/>
              <a:ext cx="520700" cy="5207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B1E242C-8366-565E-A98F-75957E0C368D}"/>
                </a:ext>
              </a:extLst>
            </p:cNvPr>
            <p:cNvCxnSpPr>
              <a:cxnSpLocks/>
              <a:stCxn id="18" idx="0"/>
              <a:endCxn id="11" idx="2"/>
            </p:cNvCxnSpPr>
            <p:nvPr/>
          </p:nvCxnSpPr>
          <p:spPr>
            <a:xfrm flipH="1" flipV="1">
              <a:off x="3780983" y="2106576"/>
              <a:ext cx="723482" cy="10522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C543ADC-F1D7-8B37-01BD-4D9E6567C8ED}"/>
                </a:ext>
              </a:extLst>
            </p:cNvPr>
            <p:cNvCxnSpPr>
              <a:cxnSpLocks/>
              <a:stCxn id="18" idx="0"/>
              <a:endCxn id="15" idx="2"/>
            </p:cNvCxnSpPr>
            <p:nvPr/>
          </p:nvCxnSpPr>
          <p:spPr>
            <a:xfrm flipV="1">
              <a:off x="4504465" y="2106576"/>
              <a:ext cx="807727" cy="10522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D3FA5E05-A00A-5E7B-243A-AD615F084308}"/>
                </a:ext>
              </a:extLst>
            </p:cNvPr>
            <p:cNvSpPr/>
            <p:nvPr/>
          </p:nvSpPr>
          <p:spPr>
            <a:xfrm>
              <a:off x="4208019" y="4672068"/>
              <a:ext cx="576776" cy="576776"/>
            </a:xfrm>
            <a:prstGeom prst="diamond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23AD1C4-A19D-A4E8-3CC0-6515F71F0B8A}"/>
                </a:ext>
              </a:extLst>
            </p:cNvPr>
            <p:cNvCxnSpPr>
              <a:cxnSpLocks/>
              <a:stCxn id="18" idx="4"/>
              <a:endCxn id="21" idx="0"/>
            </p:cNvCxnSpPr>
            <p:nvPr/>
          </p:nvCxnSpPr>
          <p:spPr>
            <a:xfrm flipH="1">
              <a:off x="4496407" y="3679518"/>
              <a:ext cx="8058" cy="992550"/>
            </a:xfrm>
            <a:prstGeom prst="straightConnector1">
              <a:avLst/>
            </a:prstGeom>
            <a:ln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D8EFC40-3B2A-9CD1-8DD6-7C6763296B37}"/>
                </a:ext>
              </a:extLst>
            </p:cNvPr>
            <p:cNvSpPr/>
            <p:nvPr/>
          </p:nvSpPr>
          <p:spPr>
            <a:xfrm>
              <a:off x="4236057" y="5970318"/>
              <a:ext cx="520700" cy="5207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2C41954-7491-8549-7AC5-2495496CB840}"/>
                </a:ext>
              </a:extLst>
            </p:cNvPr>
            <p:cNvCxnSpPr>
              <a:cxnSpLocks/>
              <a:stCxn id="25" idx="0"/>
              <a:endCxn id="21" idx="2"/>
            </p:cNvCxnSpPr>
            <p:nvPr/>
          </p:nvCxnSpPr>
          <p:spPr>
            <a:xfrm flipV="1">
              <a:off x="4496407" y="5248844"/>
              <a:ext cx="0" cy="7214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A3E9C3-0314-9BAD-3ABC-6AB0B0D8860B}"/>
                </a:ext>
              </a:extLst>
            </p:cNvPr>
            <p:cNvSpPr txBox="1"/>
            <p:nvPr/>
          </p:nvSpPr>
          <p:spPr>
            <a:xfrm>
              <a:off x="4183704" y="2560484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/>
                <a:t>inputs</a:t>
              </a:r>
              <a:endParaRPr lang="en-DE" sz="1400" i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0624AC-79CF-183A-DA10-97591F8DB536}"/>
                </a:ext>
              </a:extLst>
            </p:cNvPr>
            <p:cNvSpPr txBox="1"/>
            <p:nvPr/>
          </p:nvSpPr>
          <p:spPr>
            <a:xfrm>
              <a:off x="3656596" y="3736977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/>
                <a:t>read</a:t>
              </a:r>
              <a:endParaRPr lang="en-DE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56743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6" grpId="0" animBg="1"/>
      <p:bldP spid="103" grpId="0"/>
      <p:bldP spid="1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86B973FE-2E60-6370-78A5-EAF6C828CCC6}"/>
              </a:ext>
            </a:extLst>
          </p:cNvPr>
          <p:cNvSpPr/>
          <p:nvPr/>
        </p:nvSpPr>
        <p:spPr>
          <a:xfrm>
            <a:off x="2353056" y="1231392"/>
            <a:ext cx="4401312" cy="543227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6030B2-2B85-FFC7-09A4-1CFA1DF0A316}"/>
              </a:ext>
            </a:extLst>
          </p:cNvPr>
          <p:cNvSpPr/>
          <p:nvPr/>
        </p:nvSpPr>
        <p:spPr>
          <a:xfrm>
            <a:off x="7491186" y="1241805"/>
            <a:ext cx="4401312" cy="543227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7827A48-13FF-9DD3-F065-5A06733085DE}"/>
              </a:ext>
            </a:extLst>
          </p:cNvPr>
          <p:cNvSpPr/>
          <p:nvPr/>
        </p:nvSpPr>
        <p:spPr>
          <a:xfrm>
            <a:off x="8702752" y="2370922"/>
            <a:ext cx="935940" cy="21389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80DE8-DA19-CDE2-89B5-8C8F6D03FFC1}"/>
              </a:ext>
            </a:extLst>
          </p:cNvPr>
          <p:cNvSpPr txBox="1"/>
          <p:nvPr/>
        </p:nvSpPr>
        <p:spPr>
          <a:xfrm>
            <a:off x="227058" y="194336"/>
            <a:ext cx="57668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Simplification of the Execution Model</a:t>
            </a:r>
          </a:p>
          <a:p>
            <a:r>
              <a:rPr lang="en-US" dirty="0"/>
              <a:t>Idea 4: Phase Graph Locking for Runs triggered by Change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1C5D1-577C-29F3-AD87-4FD7B5BE0321}"/>
              </a:ext>
            </a:extLst>
          </p:cNvPr>
          <p:cNvSpPr txBox="1"/>
          <p:nvPr/>
        </p:nvSpPr>
        <p:spPr>
          <a:xfrm>
            <a:off x="421578" y="1633522"/>
            <a:ext cx="12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Object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87DF7-C526-FA98-9CEA-05C9B051D943}"/>
              </a:ext>
            </a:extLst>
          </p:cNvPr>
          <p:cNvSpPr txBox="1"/>
          <p:nvPr/>
        </p:nvSpPr>
        <p:spPr>
          <a:xfrm>
            <a:off x="421578" y="3158330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Installation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D39B72-37CC-B318-FC1D-8D753159A8C1}"/>
              </a:ext>
            </a:extLst>
          </p:cNvPr>
          <p:cNvSpPr txBox="1"/>
          <p:nvPr/>
        </p:nvSpPr>
        <p:spPr>
          <a:xfrm>
            <a:off x="421578" y="3907900"/>
            <a:ext cx="109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Execution</a:t>
            </a:r>
            <a:endParaRPr lang="en-DE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6BBC1D9-73E5-1DD6-D1E8-1AD13E81F911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 flipH="1">
            <a:off x="3242170" y="3419168"/>
            <a:ext cx="1489625" cy="478684"/>
          </a:xfrm>
          <a:prstGeom prst="straightConnector1">
            <a:avLst/>
          </a:prstGeom>
          <a:ln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8DD4785-00BE-754E-8478-2DD0660E665C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 flipV="1">
            <a:off x="3607111" y="3603263"/>
            <a:ext cx="1200939" cy="480484"/>
          </a:xfrm>
          <a:prstGeom prst="straightConnector1">
            <a:avLst/>
          </a:prstGeom>
          <a:ln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07265B8-1594-822A-9492-06F9E82ADAB6}"/>
              </a:ext>
            </a:extLst>
          </p:cNvPr>
          <p:cNvGrpSpPr/>
          <p:nvPr/>
        </p:nvGrpSpPr>
        <p:grpSpPr>
          <a:xfrm>
            <a:off x="8122059" y="1529800"/>
            <a:ext cx="2105385" cy="576776"/>
            <a:chOff x="8122059" y="1529800"/>
            <a:chExt cx="2105385" cy="576776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2B3FC57B-74B9-F2DA-5399-7381E20FD556}"/>
                </a:ext>
              </a:extLst>
            </p:cNvPr>
            <p:cNvSpPr/>
            <p:nvPr/>
          </p:nvSpPr>
          <p:spPr>
            <a:xfrm>
              <a:off x="9650668" y="1529800"/>
              <a:ext cx="576776" cy="576776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F2F66A8F-A526-C5DC-DD6F-74786B57C0DF}"/>
                </a:ext>
              </a:extLst>
            </p:cNvPr>
            <p:cNvSpPr/>
            <p:nvPr/>
          </p:nvSpPr>
          <p:spPr>
            <a:xfrm>
              <a:off x="8122059" y="1529800"/>
              <a:ext cx="576776" cy="576776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FB4001CC-3526-2155-8C06-37DB8720C6E1}"/>
              </a:ext>
            </a:extLst>
          </p:cNvPr>
          <p:cNvSpPr/>
          <p:nvPr/>
        </p:nvSpPr>
        <p:spPr>
          <a:xfrm>
            <a:off x="8914401" y="2522423"/>
            <a:ext cx="520700" cy="5207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C95AC19A-56D5-2E86-B4E7-229E8E7E9078}"/>
              </a:ext>
            </a:extLst>
          </p:cNvPr>
          <p:cNvSpPr/>
          <p:nvPr/>
        </p:nvSpPr>
        <p:spPr>
          <a:xfrm>
            <a:off x="8886363" y="4654520"/>
            <a:ext cx="576776" cy="576776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E256B4-ABCA-0107-8439-9FD769976A70}"/>
              </a:ext>
            </a:extLst>
          </p:cNvPr>
          <p:cNvSpPr/>
          <p:nvPr/>
        </p:nvSpPr>
        <p:spPr>
          <a:xfrm>
            <a:off x="8914401" y="5951381"/>
            <a:ext cx="520700" cy="5207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7675391-67B5-C869-5B19-8BCE97777164}"/>
              </a:ext>
            </a:extLst>
          </p:cNvPr>
          <p:cNvSpPr/>
          <p:nvPr/>
        </p:nvSpPr>
        <p:spPr>
          <a:xfrm>
            <a:off x="6754368" y="1476509"/>
            <a:ext cx="728760" cy="840642"/>
          </a:xfrm>
          <a:prstGeom prst="rightArrow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487C64-AC2D-B849-3A90-EF445BF9611B}"/>
              </a:ext>
            </a:extLst>
          </p:cNvPr>
          <p:cNvSpPr txBox="1"/>
          <p:nvPr/>
        </p:nvSpPr>
        <p:spPr>
          <a:xfrm>
            <a:off x="2343426" y="1291843"/>
            <a:ext cx="165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Consumer View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3E3A87-34C9-30D6-76EB-9B35546D0B36}"/>
              </a:ext>
            </a:extLst>
          </p:cNvPr>
          <p:cNvSpPr txBox="1"/>
          <p:nvPr/>
        </p:nvSpPr>
        <p:spPr>
          <a:xfrm>
            <a:off x="10390149" y="1345134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Engine View</a:t>
            </a:r>
            <a:endParaRPr lang="en-DE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268066-33C4-1EB3-02B2-059A39196147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H="1" flipV="1">
            <a:off x="8410447" y="2106576"/>
            <a:ext cx="764304" cy="41584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B57A50-32FE-C0F5-3914-E90FD9DCB047}"/>
              </a:ext>
            </a:extLst>
          </p:cNvPr>
          <p:cNvCxnSpPr>
            <a:cxnSpLocks/>
            <a:stCxn id="13" idx="0"/>
            <a:endCxn id="3" idx="2"/>
          </p:cNvCxnSpPr>
          <p:nvPr/>
        </p:nvCxnSpPr>
        <p:spPr>
          <a:xfrm flipV="1">
            <a:off x="9174751" y="2106576"/>
            <a:ext cx="764305" cy="41584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B97CA1-92CE-6205-13AF-F235A887C321}"/>
              </a:ext>
            </a:extLst>
          </p:cNvPr>
          <p:cNvCxnSpPr>
            <a:cxnSpLocks/>
            <a:stCxn id="24" idx="0"/>
            <a:endCxn id="51" idx="4"/>
          </p:cNvCxnSpPr>
          <p:nvPr/>
        </p:nvCxnSpPr>
        <p:spPr>
          <a:xfrm flipH="1" flipV="1">
            <a:off x="9160042" y="4352916"/>
            <a:ext cx="14709" cy="30160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4A8B2C0-CEB1-EFE7-D50A-B985BEF04ACF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9174751" y="5251484"/>
            <a:ext cx="0" cy="69989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2E8492A-4C51-5864-F438-CE866B45185D}"/>
              </a:ext>
            </a:extLst>
          </p:cNvPr>
          <p:cNvSpPr txBox="1"/>
          <p:nvPr/>
        </p:nvSpPr>
        <p:spPr>
          <a:xfrm rot="5400000">
            <a:off x="5199013" y="3784519"/>
            <a:ext cx="361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controlled take-over of desired state</a:t>
            </a:r>
            <a:endParaRPr lang="en-DE" dirty="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FA0CCE8E-DE3C-221A-5616-3E07CD2115EE}"/>
              </a:ext>
            </a:extLst>
          </p:cNvPr>
          <p:cNvSpPr/>
          <p:nvPr/>
        </p:nvSpPr>
        <p:spPr>
          <a:xfrm flipH="1">
            <a:off x="6741419" y="5713557"/>
            <a:ext cx="728760" cy="840642"/>
          </a:xfrm>
          <a:prstGeom prst="rightArrow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BFDF9F-C2EB-6857-1FB4-1CF624AF1A69}"/>
              </a:ext>
            </a:extLst>
          </p:cNvPr>
          <p:cNvSpPr txBox="1"/>
          <p:nvPr/>
        </p:nvSpPr>
        <p:spPr>
          <a:xfrm>
            <a:off x="6751705" y="1712164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state</a:t>
            </a:r>
            <a:endParaRPr lang="en-DE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A5C4059-13E4-7D37-F0FA-3B1EB15D5BC6}"/>
              </a:ext>
            </a:extLst>
          </p:cNvPr>
          <p:cNvSpPr txBox="1"/>
          <p:nvPr/>
        </p:nvSpPr>
        <p:spPr>
          <a:xfrm>
            <a:off x="6778812" y="5943017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status</a:t>
            </a:r>
            <a:endParaRPr lang="en-DE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2B9E027-A188-6E7D-BCF6-7C99F8FDA252}"/>
              </a:ext>
            </a:extLst>
          </p:cNvPr>
          <p:cNvCxnSpPr>
            <a:cxnSpLocks/>
            <a:stCxn id="19" idx="6"/>
            <a:endCxn id="13" idx="2"/>
          </p:cNvCxnSpPr>
          <p:nvPr/>
        </p:nvCxnSpPr>
        <p:spPr>
          <a:xfrm flipV="1">
            <a:off x="5252495" y="2782773"/>
            <a:ext cx="3661906" cy="63639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F201E7-472E-4F2B-FD25-8EF8A66B4B66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5272475" y="4942908"/>
            <a:ext cx="3613888" cy="175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7524453-BF7A-5480-4BE0-ED459C257054}"/>
              </a:ext>
            </a:extLst>
          </p:cNvPr>
          <p:cNvCxnSpPr>
            <a:cxnSpLocks/>
            <a:stCxn id="16" idx="3"/>
            <a:endCxn id="59" idx="1"/>
          </p:cNvCxnSpPr>
          <p:nvPr/>
        </p:nvCxnSpPr>
        <p:spPr>
          <a:xfrm flipV="1">
            <a:off x="3607111" y="3563362"/>
            <a:ext cx="4337715" cy="52038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A108F3F-5773-1150-4BA6-C7DCE32E69DA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>
            <a:off x="6088260" y="1818188"/>
            <a:ext cx="2033799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966C8C3-6B3C-2789-A0F7-40FF1C0365BB}"/>
              </a:ext>
            </a:extLst>
          </p:cNvPr>
          <p:cNvCxnSpPr>
            <a:cxnSpLocks/>
            <a:stCxn id="27" idx="6"/>
            <a:endCxn id="26" idx="2"/>
          </p:cNvCxnSpPr>
          <p:nvPr/>
        </p:nvCxnSpPr>
        <p:spPr>
          <a:xfrm flipV="1">
            <a:off x="5244437" y="6211731"/>
            <a:ext cx="3669964" cy="1893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75473F2-E2E8-ADF3-4BC0-A585A0D5EEDC}"/>
              </a:ext>
            </a:extLst>
          </p:cNvPr>
          <p:cNvSpPr/>
          <p:nvPr/>
        </p:nvSpPr>
        <p:spPr>
          <a:xfrm>
            <a:off x="8899692" y="3832216"/>
            <a:ext cx="520700" cy="5207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254D35D-990D-EDDE-8D80-61C8D9B04047}"/>
              </a:ext>
            </a:extLst>
          </p:cNvPr>
          <p:cNvCxnSpPr>
            <a:cxnSpLocks/>
            <a:stCxn id="51" idx="0"/>
            <a:endCxn id="13" idx="4"/>
          </p:cNvCxnSpPr>
          <p:nvPr/>
        </p:nvCxnSpPr>
        <p:spPr>
          <a:xfrm flipV="1">
            <a:off x="9160042" y="3043123"/>
            <a:ext cx="14709" cy="789093"/>
          </a:xfrm>
          <a:prstGeom prst="straightConnector1">
            <a:avLst/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988F0F1-307C-922D-B04B-148F5F3090A6}"/>
              </a:ext>
            </a:extLst>
          </p:cNvPr>
          <p:cNvSpPr txBox="1"/>
          <p:nvPr/>
        </p:nvSpPr>
        <p:spPr>
          <a:xfrm>
            <a:off x="9337139" y="2347851"/>
            <a:ext cx="21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Phase: Gather Inputs</a:t>
            </a:r>
            <a:endParaRPr lang="en-DE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17204DB-C7CE-58F3-F826-C5DA0327E86C}"/>
              </a:ext>
            </a:extLst>
          </p:cNvPr>
          <p:cNvSpPr txBox="1"/>
          <p:nvPr/>
        </p:nvSpPr>
        <p:spPr>
          <a:xfrm>
            <a:off x="9299175" y="4253929"/>
            <a:ext cx="22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Phase: Expose Exports</a:t>
            </a:r>
            <a:endParaRPr lang="en-DE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BB1924-484E-EDF6-6C9A-AD713FCBF409}"/>
              </a:ext>
            </a:extLst>
          </p:cNvPr>
          <p:cNvSpPr/>
          <p:nvPr/>
        </p:nvSpPr>
        <p:spPr>
          <a:xfrm>
            <a:off x="7944826" y="3377467"/>
            <a:ext cx="729882" cy="371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207EEB-6CC7-E6D1-2A8F-076491ADB0F1}"/>
              </a:ext>
            </a:extLst>
          </p:cNvPr>
          <p:cNvCxnSpPr>
            <a:cxnSpLocks/>
            <a:stCxn id="59" idx="0"/>
            <a:endCxn id="13" idx="3"/>
          </p:cNvCxnSpPr>
          <p:nvPr/>
        </p:nvCxnSpPr>
        <p:spPr>
          <a:xfrm flipV="1">
            <a:off x="8309767" y="2966868"/>
            <a:ext cx="680889" cy="410599"/>
          </a:xfrm>
          <a:prstGeom prst="straightConnector1">
            <a:avLst/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5277CA2-5E2D-2536-09BE-AF77D927B52C}"/>
              </a:ext>
            </a:extLst>
          </p:cNvPr>
          <p:cNvCxnSpPr>
            <a:cxnSpLocks/>
            <a:stCxn id="51" idx="1"/>
            <a:endCxn id="59" idx="2"/>
          </p:cNvCxnSpPr>
          <p:nvPr/>
        </p:nvCxnSpPr>
        <p:spPr>
          <a:xfrm flipH="1" flipV="1">
            <a:off x="8309767" y="3749257"/>
            <a:ext cx="666180" cy="159214"/>
          </a:xfrm>
          <a:prstGeom prst="straightConnector1">
            <a:avLst/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6C17733-BCC5-4B4B-BF5B-B1304B7EAEB0}"/>
              </a:ext>
            </a:extLst>
          </p:cNvPr>
          <p:cNvSpPr/>
          <p:nvPr/>
        </p:nvSpPr>
        <p:spPr>
          <a:xfrm rot="21182204">
            <a:off x="3568113" y="3711957"/>
            <a:ext cx="4415708" cy="224171"/>
          </a:xfrm>
          <a:prstGeom prst="rightArrow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94196-D63E-7851-898B-31B3110B374E}"/>
              </a:ext>
            </a:extLst>
          </p:cNvPr>
          <p:cNvSpPr/>
          <p:nvPr/>
        </p:nvSpPr>
        <p:spPr>
          <a:xfrm>
            <a:off x="2877229" y="3897852"/>
            <a:ext cx="729882" cy="3717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23D9FD-C57A-A49C-2C00-2A8AB125F40E}"/>
              </a:ext>
            </a:extLst>
          </p:cNvPr>
          <p:cNvSpPr txBox="1"/>
          <p:nvPr/>
        </p:nvSpPr>
        <p:spPr>
          <a:xfrm rot="21193322">
            <a:off x="3835711" y="3924695"/>
            <a:ext cx="2666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Change triggers processing of sub graph</a:t>
            </a:r>
            <a:endParaRPr lang="en-DE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CE75B8-6527-747F-1F0E-8E0547F88F31}"/>
              </a:ext>
            </a:extLst>
          </p:cNvPr>
          <p:cNvSpPr txBox="1"/>
          <p:nvPr/>
        </p:nvSpPr>
        <p:spPr>
          <a:xfrm>
            <a:off x="9576227" y="4969343"/>
            <a:ext cx="2230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200" dirty="0"/>
              <a:t>Step-by-step Processing</a:t>
            </a:r>
            <a:br>
              <a:rPr lang="en-US" sz="1200" dirty="0"/>
            </a:br>
            <a:r>
              <a:rPr lang="en-US" sz="1200" dirty="0"/>
              <a:t>down the Dependency chain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US" sz="1200" dirty="0"/>
              <a:t>Independent Processing</a:t>
            </a:r>
            <a:br>
              <a:rPr lang="en-US" sz="1200" dirty="0"/>
            </a:br>
            <a:r>
              <a:rPr lang="en-US" sz="1200" dirty="0"/>
              <a:t>of separately locked sub graphs</a:t>
            </a:r>
            <a:endParaRPr lang="en-DE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F6F4E4-E904-F3CE-BB18-E0353FB62CB2}"/>
              </a:ext>
            </a:extLst>
          </p:cNvPr>
          <p:cNvSpPr txBox="1"/>
          <p:nvPr/>
        </p:nvSpPr>
        <p:spPr>
          <a:xfrm>
            <a:off x="2437394" y="4448520"/>
            <a:ext cx="1691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Controlled by</a:t>
            </a:r>
          </a:p>
          <a:p>
            <a:pPr algn="ctr"/>
            <a:r>
              <a:rPr lang="en-US" sz="1600" i="1" dirty="0"/>
              <a:t>Foreign Controller</a:t>
            </a:r>
            <a:endParaRPr lang="en-DE" sz="1600" i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4DB318-EF6E-46D4-663B-A98B317152BE}"/>
              </a:ext>
            </a:extLst>
          </p:cNvPr>
          <p:cNvSpPr txBox="1"/>
          <p:nvPr/>
        </p:nvSpPr>
        <p:spPr>
          <a:xfrm>
            <a:off x="82270" y="4919236"/>
            <a:ext cx="2241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 Problem:</a:t>
            </a:r>
          </a:p>
          <a:p>
            <a:r>
              <a:rPr lang="en-US" dirty="0">
                <a:solidFill>
                  <a:srgbClr val="FF0000"/>
                </a:solidFill>
              </a:rPr>
              <a:t>Consistent processing</a:t>
            </a:r>
          </a:p>
          <a:p>
            <a:r>
              <a:rPr lang="en-US" dirty="0">
                <a:solidFill>
                  <a:srgbClr val="FF0000"/>
                </a:solidFill>
              </a:rPr>
              <a:t>of correlated changes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E41CC7C-C804-DDE8-5B00-D071638BFDF0}"/>
              </a:ext>
            </a:extLst>
          </p:cNvPr>
          <p:cNvSpPr/>
          <p:nvPr/>
        </p:nvSpPr>
        <p:spPr>
          <a:xfrm>
            <a:off x="7672513" y="3054677"/>
            <a:ext cx="2232707" cy="3553036"/>
          </a:xfrm>
          <a:custGeom>
            <a:avLst/>
            <a:gdLst>
              <a:gd name="connsiteX0" fmla="*/ 638974 w 2232707"/>
              <a:gd name="connsiteY0" fmla="*/ 2422 h 3553036"/>
              <a:gd name="connsiteX1" fmla="*/ 1607965 w 2232707"/>
              <a:gd name="connsiteY1" fmla="*/ 411854 h 3553036"/>
              <a:gd name="connsiteX2" fmla="*/ 2181171 w 2232707"/>
              <a:gd name="connsiteY2" fmla="*/ 1735687 h 3553036"/>
              <a:gd name="connsiteX3" fmla="*/ 2126580 w 2232707"/>
              <a:gd name="connsiteY3" fmla="*/ 3236941 h 3553036"/>
              <a:gd name="connsiteX4" fmla="*/ 1485135 w 2232707"/>
              <a:gd name="connsiteY4" fmla="*/ 3550839 h 3553036"/>
              <a:gd name="connsiteX5" fmla="*/ 939224 w 2232707"/>
              <a:gd name="connsiteY5" fmla="*/ 3168702 h 3553036"/>
              <a:gd name="connsiteX6" fmla="*/ 816394 w 2232707"/>
              <a:gd name="connsiteY6" fmla="*/ 1571914 h 3553036"/>
              <a:gd name="connsiteX7" fmla="*/ 188597 w 2232707"/>
              <a:gd name="connsiteY7" fmla="*/ 916822 h 3553036"/>
              <a:gd name="connsiteX8" fmla="*/ 24824 w 2232707"/>
              <a:gd name="connsiteY8" fmla="*/ 275377 h 3553036"/>
              <a:gd name="connsiteX9" fmla="*/ 638974 w 2232707"/>
              <a:gd name="connsiteY9" fmla="*/ 2422 h 355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2707" h="3553036">
                <a:moveTo>
                  <a:pt x="638974" y="2422"/>
                </a:moveTo>
                <a:cubicBezTo>
                  <a:pt x="902831" y="25168"/>
                  <a:pt x="1350932" y="122977"/>
                  <a:pt x="1607965" y="411854"/>
                </a:cubicBezTo>
                <a:cubicBezTo>
                  <a:pt x="1864998" y="700732"/>
                  <a:pt x="2094735" y="1264839"/>
                  <a:pt x="2181171" y="1735687"/>
                </a:cubicBezTo>
                <a:cubicBezTo>
                  <a:pt x="2267607" y="2206535"/>
                  <a:pt x="2242586" y="2934416"/>
                  <a:pt x="2126580" y="3236941"/>
                </a:cubicBezTo>
                <a:cubicBezTo>
                  <a:pt x="2010574" y="3539466"/>
                  <a:pt x="1683028" y="3562212"/>
                  <a:pt x="1485135" y="3550839"/>
                </a:cubicBezTo>
                <a:cubicBezTo>
                  <a:pt x="1287242" y="3539466"/>
                  <a:pt x="1050681" y="3498523"/>
                  <a:pt x="939224" y="3168702"/>
                </a:cubicBezTo>
                <a:cubicBezTo>
                  <a:pt x="827767" y="2838881"/>
                  <a:pt x="941499" y="1947227"/>
                  <a:pt x="816394" y="1571914"/>
                </a:cubicBezTo>
                <a:cubicBezTo>
                  <a:pt x="691290" y="1196601"/>
                  <a:pt x="320525" y="1132911"/>
                  <a:pt x="188597" y="916822"/>
                </a:cubicBezTo>
                <a:cubicBezTo>
                  <a:pt x="56669" y="700733"/>
                  <a:pt x="-50239" y="430052"/>
                  <a:pt x="24824" y="275377"/>
                </a:cubicBezTo>
                <a:cubicBezTo>
                  <a:pt x="99887" y="120702"/>
                  <a:pt x="375117" y="-20324"/>
                  <a:pt x="638974" y="2422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454673-0EC1-D6EA-CDA2-A693D8F54BCE}"/>
              </a:ext>
            </a:extLst>
          </p:cNvPr>
          <p:cNvGrpSpPr/>
          <p:nvPr/>
        </p:nvGrpSpPr>
        <p:grpSpPr>
          <a:xfrm>
            <a:off x="3980275" y="1529800"/>
            <a:ext cx="2107985" cy="4961218"/>
            <a:chOff x="3492595" y="1529800"/>
            <a:chExt cx="2107985" cy="4961218"/>
          </a:xfrm>
        </p:grpSpPr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5FD10BB3-8BBF-BBC9-FA76-08BE4348619D}"/>
                </a:ext>
              </a:extLst>
            </p:cNvPr>
            <p:cNvSpPr/>
            <p:nvPr/>
          </p:nvSpPr>
          <p:spPr>
            <a:xfrm>
              <a:off x="3492595" y="1529800"/>
              <a:ext cx="576776" cy="576776"/>
            </a:xfrm>
            <a:prstGeom prst="diamond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47838BEA-A727-E4BF-BB85-36F31CB904AC}"/>
                </a:ext>
              </a:extLst>
            </p:cNvPr>
            <p:cNvSpPr/>
            <p:nvPr/>
          </p:nvSpPr>
          <p:spPr>
            <a:xfrm>
              <a:off x="5023804" y="1529800"/>
              <a:ext cx="576776" cy="576776"/>
            </a:xfrm>
            <a:prstGeom prst="diamond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BF82C97-B7DC-3603-7199-5A12F77EB023}"/>
                </a:ext>
              </a:extLst>
            </p:cNvPr>
            <p:cNvSpPr/>
            <p:nvPr/>
          </p:nvSpPr>
          <p:spPr>
            <a:xfrm>
              <a:off x="4244115" y="3158818"/>
              <a:ext cx="520700" cy="5207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11FF410-F888-F701-2057-11643E791980}"/>
                </a:ext>
              </a:extLst>
            </p:cNvPr>
            <p:cNvCxnSpPr>
              <a:cxnSpLocks/>
              <a:stCxn id="19" idx="0"/>
              <a:endCxn id="15" idx="2"/>
            </p:cNvCxnSpPr>
            <p:nvPr/>
          </p:nvCxnSpPr>
          <p:spPr>
            <a:xfrm flipH="1" flipV="1">
              <a:off x="3780983" y="2106576"/>
              <a:ext cx="723482" cy="10522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ECB107A-4BDB-890C-EE5D-6D7FD8F05C32}"/>
                </a:ext>
              </a:extLst>
            </p:cNvPr>
            <p:cNvCxnSpPr>
              <a:cxnSpLocks/>
              <a:stCxn id="19" idx="0"/>
              <a:endCxn id="18" idx="2"/>
            </p:cNvCxnSpPr>
            <p:nvPr/>
          </p:nvCxnSpPr>
          <p:spPr>
            <a:xfrm flipV="1">
              <a:off x="4504465" y="2106576"/>
              <a:ext cx="807727" cy="10522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485A734-F0A7-04F4-4B81-387205F5D196}"/>
                </a:ext>
              </a:extLst>
            </p:cNvPr>
            <p:cNvSpPr/>
            <p:nvPr/>
          </p:nvSpPr>
          <p:spPr>
            <a:xfrm>
              <a:off x="4208019" y="4672068"/>
              <a:ext cx="576776" cy="576776"/>
            </a:xfrm>
            <a:prstGeom prst="diamond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8092807-38E4-35F6-D957-23DF61BE0282}"/>
                </a:ext>
              </a:extLst>
            </p:cNvPr>
            <p:cNvCxnSpPr>
              <a:cxnSpLocks/>
              <a:stCxn id="19" idx="4"/>
              <a:endCxn id="23" idx="0"/>
            </p:cNvCxnSpPr>
            <p:nvPr/>
          </p:nvCxnSpPr>
          <p:spPr>
            <a:xfrm flipH="1">
              <a:off x="4496407" y="3679518"/>
              <a:ext cx="8058" cy="992550"/>
            </a:xfrm>
            <a:prstGeom prst="straightConnector1">
              <a:avLst/>
            </a:prstGeom>
            <a:ln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D282556-8F50-CA0D-EDB2-1BF0A55D1657}"/>
                </a:ext>
              </a:extLst>
            </p:cNvPr>
            <p:cNvSpPr/>
            <p:nvPr/>
          </p:nvSpPr>
          <p:spPr>
            <a:xfrm>
              <a:off x="4236057" y="5970318"/>
              <a:ext cx="520700" cy="5207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F2648CF-2B9D-1D23-203A-B151972A0AD0}"/>
                </a:ext>
              </a:extLst>
            </p:cNvPr>
            <p:cNvCxnSpPr>
              <a:cxnSpLocks/>
              <a:stCxn id="27" idx="0"/>
              <a:endCxn id="23" idx="2"/>
            </p:cNvCxnSpPr>
            <p:nvPr/>
          </p:nvCxnSpPr>
          <p:spPr>
            <a:xfrm flipV="1">
              <a:off x="4496407" y="5248844"/>
              <a:ext cx="0" cy="7214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1173A0-7347-6B54-491A-FCC2D00AD293}"/>
                </a:ext>
              </a:extLst>
            </p:cNvPr>
            <p:cNvSpPr txBox="1"/>
            <p:nvPr/>
          </p:nvSpPr>
          <p:spPr>
            <a:xfrm>
              <a:off x="4183704" y="2560484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/>
                <a:t>inputs</a:t>
              </a:r>
              <a:endParaRPr lang="en-DE" sz="1400" i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B3C6DC-096D-6444-AD2A-25E3CB357500}"/>
                </a:ext>
              </a:extLst>
            </p:cNvPr>
            <p:cNvSpPr txBox="1"/>
            <p:nvPr/>
          </p:nvSpPr>
          <p:spPr>
            <a:xfrm>
              <a:off x="3656596" y="3736977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/>
                <a:t>read</a:t>
              </a:r>
              <a:endParaRPr lang="en-DE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99211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TemplafyFormConfiguration><![CDATA[{"formFields":[],"formDataEntries":[]}]]></TemplafyFormConfiguration>
</file>

<file path=customXml/item2.xml><?xml version="1.0" encoding="utf-8"?>
<TemplafyTemplateConfiguration><![CDATA[{"elementsMetadata":[],"transformationConfigurations":[],"templateName":"blankpresentation","templateDescription":"","enableDocumentContentUpdater":false,"version":"2.0"}]]></TemplafyTemplateConfiguration>
</file>

<file path=customXml/itemProps1.xml><?xml version="1.0" encoding="utf-8"?>
<ds:datastoreItem xmlns:ds="http://schemas.openxmlformats.org/officeDocument/2006/customXml" ds:itemID="{21E4BB68-DBE0-4174-BF38-A8F24AA97E06}">
  <ds:schemaRefs/>
</ds:datastoreItem>
</file>

<file path=customXml/itemProps2.xml><?xml version="1.0" encoding="utf-8"?>
<ds:datastoreItem xmlns:ds="http://schemas.openxmlformats.org/officeDocument/2006/customXml" ds:itemID="{1E5C1412-4B31-4EB2-BCFB-90DC85E0549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42709</TotalTime>
  <Words>2352</Words>
  <Application>Microsoft Office PowerPoint</Application>
  <PresentationFormat>Widescreen</PresentationFormat>
  <Paragraphs>818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Bauhaus 93</vt:lpstr>
      <vt:lpstr>Calibri</vt:lpstr>
      <vt:lpstr>Calibri Light</vt:lpstr>
      <vt:lpstr>Courier New</vt:lpstr>
      <vt:lpstr>Office Theme</vt:lpstr>
      <vt:lpstr>A General Purpose Process Flow Engine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Krueger, Uwe</cp:lastModifiedBy>
  <cp:revision>163</cp:revision>
  <dcterms:created xsi:type="dcterms:W3CDTF">2022-11-02T15:46:33Z</dcterms:created>
  <dcterms:modified xsi:type="dcterms:W3CDTF">2024-05-22T15:17:25Z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2022-07-03T07:52:14</vt:lpwstr>
  </property>
  <property fmtid="{D5CDD505-2E9C-101B-9397-08002B2CF9AE}" pid="3" name="TemplafyTenantId">
    <vt:lpwstr>sap</vt:lpwstr>
  </property>
  <property fmtid="{D5CDD505-2E9C-101B-9397-08002B2CF9AE}" pid="4" name="TemplafyTemplateId">
    <vt:lpwstr>637492538442071560</vt:lpwstr>
  </property>
  <property fmtid="{D5CDD505-2E9C-101B-9397-08002B2CF9AE}" pid="5" name="TemplafyUserProfileId">
    <vt:lpwstr>637709522570578632</vt:lpwstr>
  </property>
  <property fmtid="{D5CDD505-2E9C-101B-9397-08002B2CF9AE}" pid="6" name="TemplafyLanguageCode">
    <vt:lpwstr>en-US</vt:lpwstr>
  </property>
  <property fmtid="{D5CDD505-2E9C-101B-9397-08002B2CF9AE}" pid="7" name="TemplafyFromBlank">
    <vt:bool>true</vt:bool>
  </property>
</Properties>
</file>