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92" r:id="rId4"/>
    <p:sldId id="296" r:id="rId5"/>
    <p:sldId id="297" r:id="rId6"/>
    <p:sldId id="299" r:id="rId7"/>
    <p:sldId id="295" r:id="rId8"/>
    <p:sldId id="294" r:id="rId9"/>
    <p:sldId id="298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76"/>
    <a:srgbClr val="326DE6"/>
    <a:srgbClr val="FFFFAB"/>
    <a:srgbClr val="CD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62" y="6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336E-FD81-49ED-A9DC-D43BD92F0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8DAE6-E2A8-4EE1-9EC6-233EC852B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DD314-D47D-4D39-A8BE-68BDA8FA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01/16/2024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5880-19F7-4F08-A54C-B26B474C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C1DF9-F12A-4161-9C6F-7D0144B6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8517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7F28-F0CB-4CC1-8305-503D1DF6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7CA0D-777F-43F8-ABA5-26769433F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3CD40-6447-4F51-AEB9-46FE105C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01/16/2024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40BF-F0D1-4F55-8A0C-8FDCD246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803D4-BDF2-46C2-B2DC-E5770709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380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E2CC2-6E68-4C74-8608-D6CD82EFB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84188-1A1E-48A1-BFB9-31CA6B760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2D3AD-D4CA-4846-BD08-8E5C7632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01/16/2024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5E457-45C9-4079-B7A7-BCF24CDD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969FF-369E-4A81-AF91-859D7B35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591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3290-826F-408A-AB40-62208055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64A7F-3E13-4436-8FBE-BF46DB10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FE154-20EB-4017-AC9F-094A3CDC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01/16/2024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77453-1B78-4E4F-A2CE-2E7A026A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0407F-8D2B-4E16-9356-6EF7F1BB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365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108-2EDC-4C71-A970-40C6BE83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1B614-1C5F-4ACE-8687-5940DD0F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7B245-FDEF-436E-AF0A-4096779C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01/16/2024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17DE-6CA9-4653-8F35-FE139076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397C1-D258-4E18-A422-0B6A78CE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898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9105-F9A1-44F5-8D28-DE5C2154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E506-F84A-47F0-9AB4-F969C78B9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88FD5-4E4D-48E4-87C8-721B7765D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95383-A56D-412C-A099-7AD49185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01/16/2024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8A6C8-1153-482E-87AC-3F214A2D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81CF5-6108-455E-B0B3-2E0F7BF7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52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B29E-64CA-43D6-B098-9C6EDC57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3EA06-9200-4615-8F22-8367568A4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DE1F6-1917-4DDA-B6D8-0F22A683E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1C28F-C768-42D7-A388-B8C34D896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3E7C6-2173-4992-9386-438062C37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8E0AA-51CE-4D45-ADBD-C14C92C4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01/16/2024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561F3-8773-4F0A-8E9A-71C3A946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000E1-D905-42AA-BA5F-7B9A8A73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45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6D87-5AC3-4555-B66B-10A548A8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04580-456F-4FF1-A944-2C679E1A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01/16/2024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0BBC4-246B-44AA-A893-9D79D164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383D6-7F85-4E8B-99A8-1527EE28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567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4CC01-20C1-460D-A973-0C56DF35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01/16/2024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E492F-10AC-4925-A5D9-9945CCAF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1D9BD-BA8B-4DB4-8483-C954561D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1517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1329-3E79-4BBC-929C-B27C44CA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8BEA3-E897-4CA2-80CA-2C68F3F4D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F5564-6F01-4B69-BD37-EEB969D4C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108D7-F142-48E0-8DC2-2EBA78D2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01/16/2024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B4CA7-2949-429D-9B0C-105C09B4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8C01C-19F7-4CCB-BF06-6A6B1B47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115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D959-D184-4493-A7E4-5ACA5BF1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61210-6CB0-4486-9A17-47DAA449E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887B9-1A3F-42C1-933F-2F5253E5F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06871-540D-4750-996E-A559F845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01/16/2024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C5687-6F34-45F4-812B-6DD196EF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08062-A972-4E99-9098-5FE7F802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719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A4ADC-DF16-421E-BF29-B8915D62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45EF3-C534-4AAE-816B-DF475916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F95AB-5FC2-4590-B1EB-974D77F22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C5A5A-C34E-462D-A18F-97AFFCCC6197}" type="datetimeFigureOut">
              <a:rPr lang="en-NL" smtClean="0"/>
              <a:t>01/16/2024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15FEB-90C8-4B95-A2AB-450FD3191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399B8-9A83-4171-8FF9-9ABFDD848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839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B7FD04B-EC73-09BA-0A67-07761357468B}"/>
              </a:ext>
            </a:extLst>
          </p:cNvPr>
          <p:cNvSpPr/>
          <p:nvPr/>
        </p:nvSpPr>
        <p:spPr>
          <a:xfrm>
            <a:off x="5027886" y="1454813"/>
            <a:ext cx="520700" cy="5207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A706AC94-0610-E3CB-015D-6BE2FBF2778F}"/>
              </a:ext>
            </a:extLst>
          </p:cNvPr>
          <p:cNvSpPr/>
          <p:nvPr/>
        </p:nvSpPr>
        <p:spPr>
          <a:xfrm>
            <a:off x="4999848" y="387496"/>
            <a:ext cx="576776" cy="576776"/>
          </a:xfrm>
          <a:prstGeom prst="diamond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5BB29CA4-D5AF-672D-B4AB-4D5689843475}"/>
              </a:ext>
            </a:extLst>
          </p:cNvPr>
          <p:cNvSpPr/>
          <p:nvPr/>
        </p:nvSpPr>
        <p:spPr>
          <a:xfrm>
            <a:off x="4423072" y="3280152"/>
            <a:ext cx="576776" cy="576776"/>
          </a:xfrm>
          <a:prstGeom prst="diamond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09DF0AAE-D7B3-01EF-9C79-265AA45FEC10}"/>
              </a:ext>
            </a:extLst>
          </p:cNvPr>
          <p:cNvSpPr/>
          <p:nvPr/>
        </p:nvSpPr>
        <p:spPr>
          <a:xfrm>
            <a:off x="5576624" y="3280152"/>
            <a:ext cx="576776" cy="576776"/>
          </a:xfrm>
          <a:prstGeom prst="diamond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42DA72-C718-3F1D-7AAE-9B230A2AB6C2}"/>
              </a:ext>
            </a:extLst>
          </p:cNvPr>
          <p:cNvSpPr/>
          <p:nvPr/>
        </p:nvSpPr>
        <p:spPr>
          <a:xfrm>
            <a:off x="3902372" y="4347469"/>
            <a:ext cx="520700" cy="5207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90D7A8-E4EA-90CC-34CA-7108EE045108}"/>
              </a:ext>
            </a:extLst>
          </p:cNvPr>
          <p:cNvSpPr/>
          <p:nvPr/>
        </p:nvSpPr>
        <p:spPr>
          <a:xfrm>
            <a:off x="4999848" y="4347469"/>
            <a:ext cx="520700" cy="5207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32DD9D-D753-D315-3276-93B3359BEBC0}"/>
              </a:ext>
            </a:extLst>
          </p:cNvPr>
          <p:cNvSpPr/>
          <p:nvPr/>
        </p:nvSpPr>
        <p:spPr>
          <a:xfrm>
            <a:off x="6097324" y="4347469"/>
            <a:ext cx="520700" cy="5207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CA2D4F7A-C709-881C-9A46-E19DD9349DA6}"/>
              </a:ext>
            </a:extLst>
          </p:cNvPr>
          <p:cNvSpPr/>
          <p:nvPr/>
        </p:nvSpPr>
        <p:spPr>
          <a:xfrm>
            <a:off x="6097324" y="6105768"/>
            <a:ext cx="576776" cy="576776"/>
          </a:xfrm>
          <a:prstGeom prst="diamond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9A0A71-9BE8-47AF-76F4-3A3DACB589DB}"/>
              </a:ext>
            </a:extLst>
          </p:cNvPr>
          <p:cNvCxnSpPr>
            <a:stCxn id="2" idx="0"/>
            <a:endCxn id="3" idx="2"/>
          </p:cNvCxnSpPr>
          <p:nvPr/>
        </p:nvCxnSpPr>
        <p:spPr>
          <a:xfrm flipV="1">
            <a:off x="5288236" y="964272"/>
            <a:ext cx="0" cy="490541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54F1E6-35F6-55BA-3918-51C264906D88}"/>
              </a:ext>
            </a:extLst>
          </p:cNvPr>
          <p:cNvCxnSpPr>
            <a:cxnSpLocks/>
            <a:stCxn id="5" idx="0"/>
            <a:endCxn id="2" idx="4"/>
          </p:cNvCxnSpPr>
          <p:nvPr/>
        </p:nvCxnSpPr>
        <p:spPr>
          <a:xfrm flipV="1">
            <a:off x="4711460" y="1975513"/>
            <a:ext cx="576776" cy="1304639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F1BCE9-39A0-275C-9697-B6325EAABC21}"/>
              </a:ext>
            </a:extLst>
          </p:cNvPr>
          <p:cNvCxnSpPr>
            <a:cxnSpLocks/>
            <a:stCxn id="6" idx="0"/>
            <a:endCxn id="2" idx="4"/>
          </p:cNvCxnSpPr>
          <p:nvPr/>
        </p:nvCxnSpPr>
        <p:spPr>
          <a:xfrm flipH="1" flipV="1">
            <a:off x="5288236" y="1975513"/>
            <a:ext cx="576776" cy="1304639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BB8118-DBB9-3960-34D4-1FB4BD994D27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4162722" y="3856928"/>
            <a:ext cx="548738" cy="490541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12613B-C7D0-93E0-D579-E28226665A6B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4711460" y="3856928"/>
            <a:ext cx="548738" cy="490541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4FC294-A7B7-1C5C-E855-55352DF07EB8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5865012" y="3856928"/>
            <a:ext cx="492662" cy="490541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3A8A9F9-29FB-0400-11DD-E80D906BF47B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6357674" y="4868169"/>
            <a:ext cx="28038" cy="1237599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7AE7FE-5F72-D656-48FA-C3EB471485D6}"/>
              </a:ext>
            </a:extLst>
          </p:cNvPr>
          <p:cNvCxnSpPr>
            <a:cxnSpLocks/>
            <a:stCxn id="4" idx="4"/>
            <a:endCxn id="31" idx="0"/>
          </p:cNvCxnSpPr>
          <p:nvPr/>
        </p:nvCxnSpPr>
        <p:spPr>
          <a:xfrm>
            <a:off x="4162722" y="4868169"/>
            <a:ext cx="0" cy="494421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9EFA83-5092-7F57-A37C-7C2FC128AA6C}"/>
              </a:ext>
            </a:extLst>
          </p:cNvPr>
          <p:cNvCxnSpPr>
            <a:cxnSpLocks/>
            <a:stCxn id="7" idx="4"/>
            <a:endCxn id="42" idx="0"/>
          </p:cNvCxnSpPr>
          <p:nvPr/>
        </p:nvCxnSpPr>
        <p:spPr>
          <a:xfrm flipH="1">
            <a:off x="5254790" y="4868169"/>
            <a:ext cx="5408" cy="490541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AE13944-E316-E683-5ED0-AC09E13C038E}"/>
              </a:ext>
            </a:extLst>
          </p:cNvPr>
          <p:cNvSpPr/>
          <p:nvPr/>
        </p:nvSpPr>
        <p:spPr>
          <a:xfrm>
            <a:off x="3975059" y="5362590"/>
            <a:ext cx="375326" cy="248757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E8EF83DE-CF89-B989-1B5E-FF4B2F0D0068}"/>
              </a:ext>
            </a:extLst>
          </p:cNvPr>
          <p:cNvSpPr/>
          <p:nvPr/>
        </p:nvSpPr>
        <p:spPr>
          <a:xfrm>
            <a:off x="5067127" y="5358710"/>
            <a:ext cx="375326" cy="256517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E10361A0-4D4A-6DDC-BE9E-DAAF6AC1B750}"/>
              </a:ext>
            </a:extLst>
          </p:cNvPr>
          <p:cNvSpPr/>
          <p:nvPr/>
        </p:nvSpPr>
        <p:spPr>
          <a:xfrm>
            <a:off x="5778074" y="5358710"/>
            <a:ext cx="375326" cy="256517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CC87CC2-6F3C-AA12-1277-0D08132D5DA5}"/>
              </a:ext>
            </a:extLst>
          </p:cNvPr>
          <p:cNvCxnSpPr>
            <a:cxnSpLocks/>
            <a:stCxn id="8" idx="3"/>
            <a:endCxn id="47" idx="0"/>
          </p:cNvCxnSpPr>
          <p:nvPr/>
        </p:nvCxnSpPr>
        <p:spPr>
          <a:xfrm flipH="1">
            <a:off x="5965737" y="4791914"/>
            <a:ext cx="207842" cy="566796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3A96812E-A4B2-5EF6-1B9D-D7590D90263B}"/>
              </a:ext>
            </a:extLst>
          </p:cNvPr>
          <p:cNvSpPr/>
          <p:nvPr/>
        </p:nvSpPr>
        <p:spPr>
          <a:xfrm>
            <a:off x="3935715" y="2932045"/>
            <a:ext cx="375326" cy="323557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496DAA8C-042B-4F7F-B8A2-8B4E78A22EEC}"/>
              </a:ext>
            </a:extLst>
          </p:cNvPr>
          <p:cNvSpPr/>
          <p:nvPr/>
        </p:nvSpPr>
        <p:spPr>
          <a:xfrm>
            <a:off x="4351663" y="2466054"/>
            <a:ext cx="375326" cy="323557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48890A3-3BB6-476B-7B94-4F6BB740FC54}"/>
              </a:ext>
            </a:extLst>
          </p:cNvPr>
          <p:cNvCxnSpPr>
            <a:cxnSpLocks/>
            <a:stCxn id="2" idx="3"/>
            <a:endCxn id="56" idx="0"/>
          </p:cNvCxnSpPr>
          <p:nvPr/>
        </p:nvCxnSpPr>
        <p:spPr>
          <a:xfrm flipH="1">
            <a:off x="4539326" y="1899258"/>
            <a:ext cx="564815" cy="566796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CBD6708-F343-5247-FDEF-21CBE86B729C}"/>
              </a:ext>
            </a:extLst>
          </p:cNvPr>
          <p:cNvCxnSpPr>
            <a:cxnSpLocks/>
            <a:stCxn id="56" idx="3"/>
            <a:endCxn id="52" idx="0"/>
          </p:cNvCxnSpPr>
          <p:nvPr/>
        </p:nvCxnSpPr>
        <p:spPr>
          <a:xfrm flipH="1">
            <a:off x="4123378" y="2789611"/>
            <a:ext cx="415948" cy="142434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ABF9263A-7D66-879D-B247-F98F210C7C4D}"/>
              </a:ext>
            </a:extLst>
          </p:cNvPr>
          <p:cNvSpPr/>
          <p:nvPr/>
        </p:nvSpPr>
        <p:spPr>
          <a:xfrm>
            <a:off x="6758030" y="1457538"/>
            <a:ext cx="520700" cy="5207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7" name="Diamond 96">
            <a:extLst>
              <a:ext uri="{FF2B5EF4-FFF2-40B4-BE49-F238E27FC236}">
                <a16:creationId xmlns:a16="http://schemas.microsoft.com/office/drawing/2014/main" id="{AD00A81B-6A54-2C82-5077-729B2C8AC150}"/>
              </a:ext>
            </a:extLst>
          </p:cNvPr>
          <p:cNvSpPr/>
          <p:nvPr/>
        </p:nvSpPr>
        <p:spPr>
          <a:xfrm>
            <a:off x="6758214" y="3280152"/>
            <a:ext cx="576776" cy="576776"/>
          </a:xfrm>
          <a:prstGeom prst="diamond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3598DC0-DAF4-88BA-E50A-1FC798C84EF3}"/>
              </a:ext>
            </a:extLst>
          </p:cNvPr>
          <p:cNvCxnSpPr>
            <a:cxnSpLocks/>
            <a:stCxn id="97" idx="0"/>
            <a:endCxn id="96" idx="4"/>
          </p:cNvCxnSpPr>
          <p:nvPr/>
        </p:nvCxnSpPr>
        <p:spPr>
          <a:xfrm flipH="1" flipV="1">
            <a:off x="7018380" y="1978238"/>
            <a:ext cx="28222" cy="130191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6B8F812-911C-EC27-9B1F-9227E6F7CD25}"/>
              </a:ext>
            </a:extLst>
          </p:cNvPr>
          <p:cNvCxnSpPr>
            <a:cxnSpLocks/>
            <a:stCxn id="8" idx="0"/>
            <a:endCxn id="97" idx="2"/>
          </p:cNvCxnSpPr>
          <p:nvPr/>
        </p:nvCxnSpPr>
        <p:spPr>
          <a:xfrm flipV="1">
            <a:off x="6357674" y="3856928"/>
            <a:ext cx="688928" cy="490541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C2587E74-E72E-558B-53C0-51B99CDF4780}"/>
              </a:ext>
            </a:extLst>
          </p:cNvPr>
          <p:cNvSpPr/>
          <p:nvPr/>
        </p:nvSpPr>
        <p:spPr>
          <a:xfrm>
            <a:off x="7378177" y="2456081"/>
            <a:ext cx="375326" cy="323557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2925470-EA62-31E7-8802-08895A6DBF9F}"/>
              </a:ext>
            </a:extLst>
          </p:cNvPr>
          <p:cNvCxnSpPr>
            <a:cxnSpLocks/>
            <a:stCxn id="96" idx="5"/>
            <a:endCxn id="104" idx="0"/>
          </p:cNvCxnSpPr>
          <p:nvPr/>
        </p:nvCxnSpPr>
        <p:spPr>
          <a:xfrm>
            <a:off x="7202475" y="1901983"/>
            <a:ext cx="363365" cy="554098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2040E848-0C3B-14EE-0567-092CCABDE821}"/>
              </a:ext>
            </a:extLst>
          </p:cNvPr>
          <p:cNvSpPr txBox="1"/>
          <p:nvPr/>
        </p:nvSpPr>
        <p:spPr>
          <a:xfrm>
            <a:off x="8720078" y="387496"/>
            <a:ext cx="183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- Element Version</a:t>
            </a:r>
            <a:endParaRPr lang="en-DE" dirty="0">
              <a:solidFill>
                <a:schemeClr val="accent4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79614E3-5A48-777C-C844-3E929F4502BF}"/>
              </a:ext>
            </a:extLst>
          </p:cNvPr>
          <p:cNvSpPr txBox="1"/>
          <p:nvPr/>
        </p:nvSpPr>
        <p:spPr>
          <a:xfrm>
            <a:off x="8720078" y="748334"/>
            <a:ext cx="2455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 </a:t>
            </a:r>
            <a:r>
              <a:rPr lang="en-US" dirty="0" err="1">
                <a:solidFill>
                  <a:srgbClr val="FF0000"/>
                </a:solidFill>
              </a:rPr>
              <a:t>Formale</a:t>
            </a:r>
            <a:r>
              <a:rPr lang="en-US" dirty="0">
                <a:solidFill>
                  <a:srgbClr val="FF0000"/>
                </a:solidFill>
              </a:rPr>
              <a:t> Graph Version</a:t>
            </a:r>
            <a:endParaRPr lang="en-DE" dirty="0">
              <a:solidFill>
                <a:srgbClr val="FF000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5377B44-72C9-97AA-2EBE-8E499C3224FB}"/>
              </a:ext>
            </a:extLst>
          </p:cNvPr>
          <p:cNvSpPr txBox="1"/>
          <p:nvPr/>
        </p:nvSpPr>
        <p:spPr>
          <a:xfrm>
            <a:off x="8720078" y="1149004"/>
            <a:ext cx="2485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 Effective Graph Version</a:t>
            </a:r>
            <a:endParaRPr lang="en-DE" dirty="0"/>
          </a:p>
        </p:txBody>
      </p:sp>
      <p:sp>
        <p:nvSpPr>
          <p:cNvPr id="111" name="Cloud 110">
            <a:extLst>
              <a:ext uri="{FF2B5EF4-FFF2-40B4-BE49-F238E27FC236}">
                <a16:creationId xmlns:a16="http://schemas.microsoft.com/office/drawing/2014/main" id="{27BEFB8E-C376-037C-7249-9340A364BFA7}"/>
              </a:ext>
            </a:extLst>
          </p:cNvPr>
          <p:cNvSpPr/>
          <p:nvPr/>
        </p:nvSpPr>
        <p:spPr>
          <a:xfrm>
            <a:off x="2734442" y="2331215"/>
            <a:ext cx="789395" cy="593235"/>
          </a:xfrm>
          <a:prstGeom prst="clou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E1C907E-8143-E615-0BE7-B681C35B4602}"/>
              </a:ext>
            </a:extLst>
          </p:cNvPr>
          <p:cNvCxnSpPr>
            <a:stCxn id="111" idx="0"/>
            <a:endCxn id="56" idx="1"/>
          </p:cNvCxnSpPr>
          <p:nvPr/>
        </p:nvCxnSpPr>
        <p:spPr>
          <a:xfrm>
            <a:off x="3523179" y="2627833"/>
            <a:ext cx="9223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CA555CD-84D3-18E5-98FC-19894CA5581D}"/>
              </a:ext>
            </a:extLst>
          </p:cNvPr>
          <p:cNvSpPr txBox="1"/>
          <p:nvPr/>
        </p:nvSpPr>
        <p:spPr>
          <a:xfrm>
            <a:off x="5725430" y="476993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D1</a:t>
            </a:r>
            <a:r>
              <a:rPr lang="en-US" baseline="-25000" dirty="0">
                <a:solidFill>
                  <a:schemeClr val="accent4"/>
                </a:solidFill>
              </a:rPr>
              <a:t>V1</a:t>
            </a:r>
            <a:endParaRPr lang="en-DE" baseline="-25000" dirty="0">
              <a:solidFill>
                <a:schemeClr val="accent4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E51ECD3-7EB3-D952-FD93-91F79B379C11}"/>
              </a:ext>
            </a:extLst>
          </p:cNvPr>
          <p:cNvSpPr txBox="1"/>
          <p:nvPr/>
        </p:nvSpPr>
        <p:spPr>
          <a:xfrm>
            <a:off x="5610194" y="1464220"/>
            <a:ext cx="52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I1</a:t>
            </a:r>
            <a:r>
              <a:rPr lang="en-US" baseline="-25000" dirty="0">
                <a:solidFill>
                  <a:schemeClr val="accent4"/>
                </a:solidFill>
              </a:rPr>
              <a:t>V1</a:t>
            </a:r>
            <a:endParaRPr lang="en-DE" baseline="-25000" dirty="0">
              <a:solidFill>
                <a:schemeClr val="accent4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AC2C0A1-9F77-DADF-118F-463CC9A7E160}"/>
              </a:ext>
            </a:extLst>
          </p:cNvPr>
          <p:cNvSpPr txBox="1"/>
          <p:nvPr/>
        </p:nvSpPr>
        <p:spPr>
          <a:xfrm>
            <a:off x="7377558" y="1530497"/>
            <a:ext cx="52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I2</a:t>
            </a:r>
            <a:r>
              <a:rPr lang="en-US" baseline="-25000" dirty="0">
                <a:solidFill>
                  <a:schemeClr val="accent4"/>
                </a:solidFill>
              </a:rPr>
              <a:t>V1</a:t>
            </a:r>
            <a:endParaRPr lang="en-DE" baseline="-25000" dirty="0">
              <a:solidFill>
                <a:schemeClr val="accent4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6B810BA-180D-21D9-4A60-64EC84D6A2F3}"/>
              </a:ext>
            </a:extLst>
          </p:cNvPr>
          <p:cNvSpPr txBox="1"/>
          <p:nvPr/>
        </p:nvSpPr>
        <p:spPr>
          <a:xfrm>
            <a:off x="4354572" y="4156906"/>
            <a:ext cx="52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I3</a:t>
            </a:r>
            <a:r>
              <a:rPr lang="en-US" baseline="-25000" dirty="0"/>
              <a:t>V1</a:t>
            </a:r>
            <a:endParaRPr lang="en-DE" baseline="-250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82A6EAD-53EC-FF79-14EB-0D182A6AE2CA}"/>
              </a:ext>
            </a:extLst>
          </p:cNvPr>
          <p:cNvSpPr txBox="1"/>
          <p:nvPr/>
        </p:nvSpPr>
        <p:spPr>
          <a:xfrm>
            <a:off x="5427814" y="4147536"/>
            <a:ext cx="52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I4</a:t>
            </a:r>
            <a:r>
              <a:rPr lang="en-US" baseline="-25000" dirty="0"/>
              <a:t>V1</a:t>
            </a:r>
            <a:endParaRPr lang="en-DE" baseline="-250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EF49893-A50B-67A0-C5E3-65F303B86A84}"/>
              </a:ext>
            </a:extLst>
          </p:cNvPr>
          <p:cNvSpPr txBox="1"/>
          <p:nvPr/>
        </p:nvSpPr>
        <p:spPr>
          <a:xfrm>
            <a:off x="6674100" y="4182494"/>
            <a:ext cx="52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I5</a:t>
            </a:r>
            <a:r>
              <a:rPr lang="en-US" baseline="-25000" dirty="0"/>
              <a:t>V1</a:t>
            </a:r>
            <a:endParaRPr lang="en-DE" baseline="-250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9120E20-B987-DDF2-F269-CEC4E547DCC8}"/>
              </a:ext>
            </a:extLst>
          </p:cNvPr>
          <p:cNvSpPr txBox="1"/>
          <p:nvPr/>
        </p:nvSpPr>
        <p:spPr>
          <a:xfrm>
            <a:off x="3264048" y="1530497"/>
            <a:ext cx="176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D1</a:t>
            </a:r>
            <a:r>
              <a:rPr lang="en-US" baseline="-25000" dirty="0">
                <a:solidFill>
                  <a:srgbClr val="FF0000"/>
                </a:solidFill>
              </a:rPr>
              <a:t>V1</a:t>
            </a:r>
            <a:r>
              <a:rPr lang="en-US" dirty="0">
                <a:solidFill>
                  <a:srgbClr val="FF0000"/>
                </a:solidFill>
              </a:rPr>
              <a:t>,I1</a:t>
            </a:r>
            <a:r>
              <a:rPr lang="en-US" baseline="-25000" dirty="0">
                <a:solidFill>
                  <a:srgbClr val="FF0000"/>
                </a:solidFill>
              </a:rPr>
              <a:t>V1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:I1(</a:t>
            </a:r>
            <a:r>
              <a:rPr lang="en-US" dirty="0">
                <a:solidFill>
                  <a:srgbClr val="FF0000"/>
                </a:solidFill>
              </a:rPr>
              <a:t>D1)</a:t>
            </a:r>
            <a:endParaRPr lang="en-DE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166B2BD-EBCD-3811-55F5-8225CC377562}"/>
              </a:ext>
            </a:extLst>
          </p:cNvPr>
          <p:cNvSpPr txBox="1"/>
          <p:nvPr/>
        </p:nvSpPr>
        <p:spPr>
          <a:xfrm>
            <a:off x="2273638" y="3340542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D1</a:t>
            </a:r>
            <a:r>
              <a:rPr lang="en-US" baseline="-25000" dirty="0">
                <a:solidFill>
                  <a:srgbClr val="FF0000"/>
                </a:solidFill>
              </a:rPr>
              <a:t>V1</a:t>
            </a:r>
            <a:r>
              <a:rPr lang="en-US" dirty="0">
                <a:solidFill>
                  <a:srgbClr val="FF0000"/>
                </a:solidFill>
              </a:rPr>
              <a:t>,I1</a:t>
            </a:r>
            <a:r>
              <a:rPr lang="en-US" baseline="-25000" dirty="0">
                <a:solidFill>
                  <a:srgbClr val="FF0000"/>
                </a:solidFill>
              </a:rPr>
              <a:t>V1</a:t>
            </a:r>
            <a:r>
              <a:rPr lang="en-US" dirty="0">
                <a:solidFill>
                  <a:srgbClr val="FF0000"/>
                </a:solidFill>
              </a:rPr>
              <a:t>:D3(I1(D1))</a:t>
            </a:r>
            <a:endParaRPr lang="en-DE" dirty="0">
              <a:solidFill>
                <a:srgbClr val="FF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DFDB7BC-5257-CC82-DBB3-92859262E090}"/>
              </a:ext>
            </a:extLst>
          </p:cNvPr>
          <p:cNvSpPr txBox="1"/>
          <p:nvPr/>
        </p:nvSpPr>
        <p:spPr>
          <a:xfrm>
            <a:off x="7654382" y="3383874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I2</a:t>
            </a:r>
            <a:r>
              <a:rPr lang="en-US" baseline="-25000" dirty="0">
                <a:solidFill>
                  <a:srgbClr val="FF0000"/>
                </a:solidFill>
              </a:rPr>
              <a:t>V1</a:t>
            </a:r>
            <a:r>
              <a:rPr lang="en-US" dirty="0">
                <a:solidFill>
                  <a:srgbClr val="FF0000"/>
                </a:solidFill>
              </a:rPr>
              <a:t>:D4(I2)</a:t>
            </a:r>
            <a:endParaRPr lang="en-DE" dirty="0">
              <a:solidFill>
                <a:srgbClr val="FF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92B5A8D-7342-A5AA-2725-291BA271A5EE}"/>
              </a:ext>
            </a:extLst>
          </p:cNvPr>
          <p:cNvSpPr txBox="1"/>
          <p:nvPr/>
        </p:nvSpPr>
        <p:spPr>
          <a:xfrm>
            <a:off x="3839917" y="447597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err="1"/>
              <a:t>DataObject</a:t>
            </a:r>
            <a:endParaRPr lang="en-DE" sz="1000" i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8D09B66-6688-12B7-638C-E63DE387C71E}"/>
              </a:ext>
            </a:extLst>
          </p:cNvPr>
          <p:cNvSpPr txBox="1"/>
          <p:nvPr/>
        </p:nvSpPr>
        <p:spPr>
          <a:xfrm>
            <a:off x="7058863" y="1087130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/>
              <a:t>Installation</a:t>
            </a:r>
            <a:endParaRPr lang="en-DE" sz="1000" i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A56C8D9-9DAC-56D2-F045-FDC2A62F24A0}"/>
              </a:ext>
            </a:extLst>
          </p:cNvPr>
          <p:cNvSpPr txBox="1"/>
          <p:nvPr/>
        </p:nvSpPr>
        <p:spPr>
          <a:xfrm>
            <a:off x="3227371" y="2959328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err="1"/>
              <a:t>DeployItem</a:t>
            </a:r>
            <a:endParaRPr lang="en-DE" sz="1000" i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6E76B5C-8B43-AEFF-06C6-069EC24C3411}"/>
              </a:ext>
            </a:extLst>
          </p:cNvPr>
          <p:cNvSpPr txBox="1"/>
          <p:nvPr/>
        </p:nvSpPr>
        <p:spPr>
          <a:xfrm>
            <a:off x="4881965" y="318738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D2</a:t>
            </a:r>
            <a:endParaRPr lang="en-DE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2F7C6B8-F17C-4FB2-3455-66CDBB3A7DBF}"/>
              </a:ext>
            </a:extLst>
          </p:cNvPr>
          <p:cNvSpPr txBox="1"/>
          <p:nvPr/>
        </p:nvSpPr>
        <p:spPr>
          <a:xfrm>
            <a:off x="6109588" y="321278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D3</a:t>
            </a:r>
            <a:endParaRPr lang="en-DE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5013E56-8907-C37E-BD04-6E6B343877E0}"/>
              </a:ext>
            </a:extLst>
          </p:cNvPr>
          <p:cNvSpPr txBox="1"/>
          <p:nvPr/>
        </p:nvSpPr>
        <p:spPr>
          <a:xfrm>
            <a:off x="7198604" y="319920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D4</a:t>
            </a:r>
            <a:endParaRPr lang="en-DE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84D0693-FBDC-53AF-66B1-5B3DD0A1CA2C}"/>
              </a:ext>
            </a:extLst>
          </p:cNvPr>
          <p:cNvSpPr txBox="1"/>
          <p:nvPr/>
        </p:nvSpPr>
        <p:spPr>
          <a:xfrm>
            <a:off x="6877887" y="447941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D1</a:t>
            </a:r>
            <a:r>
              <a:rPr lang="en-US" baseline="-25000" dirty="0">
                <a:solidFill>
                  <a:srgbClr val="FF0000"/>
                </a:solidFill>
              </a:rPr>
              <a:t>V1</a:t>
            </a:r>
            <a:r>
              <a:rPr lang="en-US" dirty="0">
                <a:solidFill>
                  <a:srgbClr val="FF0000"/>
                </a:solidFill>
              </a:rPr>
              <a:t> ,I1</a:t>
            </a:r>
            <a:r>
              <a:rPr lang="en-US" baseline="-25000" dirty="0">
                <a:solidFill>
                  <a:srgbClr val="FF0000"/>
                </a:solidFill>
              </a:rPr>
              <a:t>V1 </a:t>
            </a:r>
            <a:r>
              <a:rPr lang="en-US" dirty="0">
                <a:solidFill>
                  <a:srgbClr val="FF0000"/>
                </a:solidFill>
              </a:rPr>
              <a:t>,I2</a:t>
            </a:r>
            <a:r>
              <a:rPr lang="en-US" baseline="-25000" dirty="0">
                <a:solidFill>
                  <a:srgbClr val="FF0000"/>
                </a:solidFill>
              </a:rPr>
              <a:t>V1</a:t>
            </a:r>
            <a:r>
              <a:rPr lang="en-US" dirty="0">
                <a:solidFill>
                  <a:srgbClr val="FF0000"/>
                </a:solidFill>
              </a:rPr>
              <a:t>,I5</a:t>
            </a:r>
            <a:r>
              <a:rPr lang="en-US" baseline="-25000" dirty="0">
                <a:solidFill>
                  <a:srgbClr val="FF0000"/>
                </a:solidFill>
              </a:rPr>
              <a:t>V1</a:t>
            </a:r>
            <a:r>
              <a:rPr lang="en-US" dirty="0">
                <a:solidFill>
                  <a:srgbClr val="FF0000"/>
                </a:solidFill>
              </a:rPr>
              <a:t>:I5(D3(I1(D1)),D4(I2))</a:t>
            </a:r>
            <a:endParaRPr lang="en-DE" dirty="0">
              <a:solidFill>
                <a:srgbClr val="FF000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D59EF54-33D6-9B74-52FE-E68174FA69D7}"/>
              </a:ext>
            </a:extLst>
          </p:cNvPr>
          <p:cNvSpPr txBox="1"/>
          <p:nvPr/>
        </p:nvSpPr>
        <p:spPr>
          <a:xfrm>
            <a:off x="3685432" y="2346753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/>
              <a:t>Execution</a:t>
            </a:r>
            <a:endParaRPr lang="en-DE" sz="1000" i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E90F90-A64A-3B76-D101-10ED461A0764}"/>
              </a:ext>
            </a:extLst>
          </p:cNvPr>
          <p:cNvSpPr/>
          <p:nvPr/>
        </p:nvSpPr>
        <p:spPr>
          <a:xfrm>
            <a:off x="3896343" y="2919290"/>
            <a:ext cx="470206" cy="428847"/>
          </a:xfrm>
          <a:prstGeom prst="rect">
            <a:avLst/>
          </a:prstGeom>
          <a:solidFill>
            <a:schemeClr val="bg1">
              <a:alpha val="78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DCDCAC-ECB9-0FF7-C518-3819B826FD47}"/>
              </a:ext>
            </a:extLst>
          </p:cNvPr>
          <p:cNvSpPr txBox="1"/>
          <p:nvPr/>
        </p:nvSpPr>
        <p:spPr>
          <a:xfrm>
            <a:off x="227058" y="194336"/>
            <a:ext cx="28180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Idea</a:t>
            </a:r>
          </a:p>
          <a:p>
            <a:pPr algn="ctr"/>
            <a:r>
              <a:rPr lang="en-US" dirty="0"/>
              <a:t>based on Landscaper Model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8721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269B30-FDAE-CEBF-DD6B-54BDC2F172BD}"/>
              </a:ext>
            </a:extLst>
          </p:cNvPr>
          <p:cNvSpPr txBox="1"/>
          <p:nvPr/>
        </p:nvSpPr>
        <p:spPr>
          <a:xfrm>
            <a:off x="5910834" y="954218"/>
            <a:ext cx="553119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Event on original object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If not changed, return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Create &lt;</a:t>
            </a:r>
            <a:r>
              <a:rPr lang="en-US" sz="1600" dirty="0" err="1"/>
              <a:t>runid</a:t>
            </a:r>
            <a:r>
              <a:rPr lang="en-US" sz="1600" dirty="0"/>
              <a:t>&gt;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Try to lock namespace for &lt;</a:t>
            </a:r>
            <a:r>
              <a:rPr lang="en-US" sz="1600" dirty="0" err="1"/>
              <a:t>runid</a:t>
            </a:r>
            <a:r>
              <a:rPr lang="en-US" sz="1600" dirty="0"/>
              <a:t>&gt;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If not possible -&gt; requeue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Lock  nodes in sub graph for &lt;</a:t>
            </a:r>
            <a:r>
              <a:rPr lang="en-US" sz="1600" dirty="0" err="1"/>
              <a:t>runid</a:t>
            </a:r>
            <a:r>
              <a:rPr lang="en-US" sz="1600" dirty="0"/>
              <a:t>&gt;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Set target state of all nodes in sub graph</a:t>
            </a:r>
            <a:br>
              <a:rPr lang="en-US" sz="1600" dirty="0"/>
            </a:br>
            <a:r>
              <a:rPr lang="en-US" sz="1600" dirty="0"/>
              <a:t> to actual state of origin object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Unlock namespace4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Event n state object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Check parent have reached format target state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If not return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Process phase 1 if input or local object version changed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End of phase update execution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If execution (phase 2) not ready return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Process Phase 3 (calculate outputs)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Update actual state to target state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Clean target state (state reached)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Update Data Objects 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Trigger downstream objects</a:t>
            </a:r>
          </a:p>
          <a:p>
            <a:pPr marL="742950" lvl="1" indent="-285750">
              <a:buFontTx/>
              <a:buChar char="-"/>
            </a:pPr>
            <a:endParaRPr lang="en-DE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2B5081-01B3-7565-4AAB-FDF0114DB0B0}"/>
              </a:ext>
            </a:extLst>
          </p:cNvPr>
          <p:cNvSpPr txBox="1"/>
          <p:nvPr/>
        </p:nvSpPr>
        <p:spPr>
          <a:xfrm>
            <a:off x="749972" y="584886"/>
            <a:ext cx="130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Day 1 Setup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854A0-7F4D-BC75-B5D3-6DA5EF54316C}"/>
              </a:ext>
            </a:extLst>
          </p:cNvPr>
          <p:cNvSpPr txBox="1"/>
          <p:nvPr/>
        </p:nvSpPr>
        <p:spPr>
          <a:xfrm>
            <a:off x="4633025" y="584886"/>
            <a:ext cx="1393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Day Two Ops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560CA-A1A7-0391-AB80-8844FD858716}"/>
              </a:ext>
            </a:extLst>
          </p:cNvPr>
          <p:cNvSpPr txBox="1"/>
          <p:nvPr/>
        </p:nvSpPr>
        <p:spPr>
          <a:xfrm>
            <a:off x="495547" y="1010135"/>
            <a:ext cx="39351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en-US" sz="1600" dirty="0"/>
              <a:t>For Locking namespaces: reset locks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Read state objects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Rebuild graph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Enter day two ops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296716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Oval 99">
            <a:extLst>
              <a:ext uri="{FF2B5EF4-FFF2-40B4-BE49-F238E27FC236}">
                <a16:creationId xmlns:a16="http://schemas.microsoft.com/office/drawing/2014/main" id="{02D85102-DBFE-9E75-DAE7-8995D48E83B1}"/>
              </a:ext>
            </a:extLst>
          </p:cNvPr>
          <p:cNvSpPr/>
          <p:nvPr/>
        </p:nvSpPr>
        <p:spPr>
          <a:xfrm rot="1197280">
            <a:off x="2808129" y="2952069"/>
            <a:ext cx="3971045" cy="1509444"/>
          </a:xfrm>
          <a:prstGeom prst="ellipse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689CCDC-CC72-6157-BC88-35479B63A85C}"/>
              </a:ext>
            </a:extLst>
          </p:cNvPr>
          <p:cNvSpPr/>
          <p:nvPr/>
        </p:nvSpPr>
        <p:spPr>
          <a:xfrm rot="818519">
            <a:off x="3044647" y="1125680"/>
            <a:ext cx="5453282" cy="1870360"/>
          </a:xfrm>
          <a:prstGeom prst="ellipse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E8A57D7-5F81-A930-7B9D-C9543C3E15EE}"/>
              </a:ext>
            </a:extLst>
          </p:cNvPr>
          <p:cNvSpPr/>
          <p:nvPr/>
        </p:nvSpPr>
        <p:spPr>
          <a:xfrm>
            <a:off x="6786608" y="1950102"/>
            <a:ext cx="1700333" cy="332313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997F6E-8C41-46E9-D991-451286F26E6E}"/>
              </a:ext>
            </a:extLst>
          </p:cNvPr>
          <p:cNvSpPr txBox="1"/>
          <p:nvPr/>
        </p:nvSpPr>
        <p:spPr>
          <a:xfrm>
            <a:off x="174875" y="40027"/>
            <a:ext cx="67092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Abstract Engine Model</a:t>
            </a:r>
          </a:p>
          <a:p>
            <a:r>
              <a:rPr lang="en-US" dirty="0"/>
              <a:t>(separate phases of an internal object into dedicated graph elements)</a:t>
            </a:r>
          </a:p>
          <a:p>
            <a:endParaRPr lang="en-D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F96F2C-7B03-133D-CE5C-F29B15B63400}"/>
              </a:ext>
            </a:extLst>
          </p:cNvPr>
          <p:cNvGrpSpPr/>
          <p:nvPr/>
        </p:nvGrpSpPr>
        <p:grpSpPr>
          <a:xfrm>
            <a:off x="6978615" y="2241386"/>
            <a:ext cx="1336431" cy="715108"/>
            <a:chOff x="2872154" y="1817077"/>
            <a:chExt cx="1336431" cy="71510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0E18567-188D-ACD4-99E9-2699B5B0C386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8B91F5-6504-402B-17FC-D05A59D6E48B}"/>
                </a:ext>
              </a:extLst>
            </p:cNvPr>
            <p:cNvSpPr txBox="1"/>
            <p:nvPr/>
          </p:nvSpPr>
          <p:spPr>
            <a:xfrm>
              <a:off x="3059564" y="1851466"/>
              <a:ext cx="9616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Element</a:t>
              </a:r>
            </a:p>
            <a:p>
              <a:pPr algn="ctr"/>
              <a:r>
                <a:rPr lang="en-US" dirty="0"/>
                <a:t>(type)</a:t>
              </a:r>
              <a:endParaRPr lang="en-DE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462ECA9-B3E1-D93B-D7B0-7B3C5C8B7D42}"/>
              </a:ext>
            </a:extLst>
          </p:cNvPr>
          <p:cNvSpPr txBox="1"/>
          <p:nvPr/>
        </p:nvSpPr>
        <p:spPr>
          <a:xfrm>
            <a:off x="8460332" y="2349108"/>
            <a:ext cx="8034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dirty="0" err="1"/>
              <a:t>IntObject</a:t>
            </a:r>
            <a:endParaRPr lang="en-US" sz="1100" dirty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100" dirty="0"/>
              <a:t>Phase</a:t>
            </a:r>
            <a:endParaRPr lang="en-DE" sz="11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BC640B-1220-0F1A-51DC-55632879FD1C}"/>
              </a:ext>
            </a:extLst>
          </p:cNvPr>
          <p:cNvCxnSpPr>
            <a:cxnSpLocks/>
            <a:stCxn id="3" idx="6"/>
            <a:endCxn id="12" idx="1"/>
          </p:cNvCxnSpPr>
          <p:nvPr/>
        </p:nvCxnSpPr>
        <p:spPr>
          <a:xfrm flipV="1">
            <a:off x="8315046" y="1604269"/>
            <a:ext cx="1830705" cy="99467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9C39E4A-6F84-DB8F-B057-8D7BA56B8DCB}"/>
              </a:ext>
            </a:extLst>
          </p:cNvPr>
          <p:cNvGrpSpPr/>
          <p:nvPr/>
        </p:nvGrpSpPr>
        <p:grpSpPr>
          <a:xfrm>
            <a:off x="10145751" y="1270636"/>
            <a:ext cx="1272746" cy="667265"/>
            <a:chOff x="7451124" y="1272746"/>
            <a:chExt cx="1272746" cy="66726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2C7191A-95EA-05AD-988B-61338E9FD559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4D3E28-17FB-8D57-87AD-E516D9867571}"/>
                </a:ext>
              </a:extLst>
            </p:cNvPr>
            <p:cNvSpPr txBox="1"/>
            <p:nvPr/>
          </p:nvSpPr>
          <p:spPr>
            <a:xfrm>
              <a:off x="7532152" y="1421712"/>
              <a:ext cx="11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Int Object</a:t>
              </a:r>
              <a:endParaRPr lang="en-DE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FD7841-52D9-A3E1-BED1-FD62261E6AE9}"/>
              </a:ext>
            </a:extLst>
          </p:cNvPr>
          <p:cNvGrpSpPr/>
          <p:nvPr/>
        </p:nvGrpSpPr>
        <p:grpSpPr>
          <a:xfrm>
            <a:off x="6199178" y="5885180"/>
            <a:ext cx="1336431" cy="715108"/>
            <a:chOff x="2872154" y="1817077"/>
            <a:chExt cx="1336431" cy="71510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714303E-A2AD-4FBA-6485-F934185EA48B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AA1DD11-9025-806D-3BB4-40C95BEA00D7}"/>
                </a:ext>
              </a:extLst>
            </p:cNvPr>
            <p:cNvSpPr txBox="1"/>
            <p:nvPr/>
          </p:nvSpPr>
          <p:spPr>
            <a:xfrm>
              <a:off x="3059564" y="1851466"/>
              <a:ext cx="9616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Element</a:t>
              </a:r>
            </a:p>
            <a:p>
              <a:pPr algn="ctr"/>
              <a:r>
                <a:rPr lang="en-US" dirty="0"/>
                <a:t>(type)</a:t>
              </a:r>
              <a:endParaRPr lang="en-DE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1B1A4D-0077-B692-E8A3-99F93A39AEF5}"/>
              </a:ext>
            </a:extLst>
          </p:cNvPr>
          <p:cNvCxnSpPr>
            <a:cxnSpLocks/>
            <a:stCxn id="18" idx="0"/>
            <a:endCxn id="52" idx="4"/>
          </p:cNvCxnSpPr>
          <p:nvPr/>
        </p:nvCxnSpPr>
        <p:spPr>
          <a:xfrm flipV="1">
            <a:off x="6867394" y="5020778"/>
            <a:ext cx="773015" cy="864402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78560F0-29CA-9CB6-DB41-5B572BCB425A}"/>
              </a:ext>
            </a:extLst>
          </p:cNvPr>
          <p:cNvSpPr txBox="1"/>
          <p:nvPr/>
        </p:nvSpPr>
        <p:spPr>
          <a:xfrm rot="16200000">
            <a:off x="7071203" y="1593220"/>
            <a:ext cx="888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dependency</a:t>
            </a:r>
            <a:endParaRPr lang="en-DE" sz="11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EEA090-ABDA-B03A-4AE2-6917D44A4D5A}"/>
              </a:ext>
            </a:extLst>
          </p:cNvPr>
          <p:cNvGrpSpPr/>
          <p:nvPr/>
        </p:nvGrpSpPr>
        <p:grpSpPr>
          <a:xfrm>
            <a:off x="7758051" y="5911085"/>
            <a:ext cx="1336431" cy="715108"/>
            <a:chOff x="2872154" y="1817077"/>
            <a:chExt cx="1336431" cy="71510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AA5E834-5498-154B-C076-13286BA215A7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F6C2238-97E4-206E-D442-3118C9D9689F}"/>
                </a:ext>
              </a:extLst>
            </p:cNvPr>
            <p:cNvSpPr txBox="1"/>
            <p:nvPr/>
          </p:nvSpPr>
          <p:spPr>
            <a:xfrm>
              <a:off x="3059564" y="1851466"/>
              <a:ext cx="9616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Element</a:t>
              </a:r>
            </a:p>
            <a:p>
              <a:pPr algn="ctr"/>
              <a:r>
                <a:rPr lang="en-US" dirty="0"/>
                <a:t>(type)</a:t>
              </a:r>
              <a:endParaRPr lang="en-DE" dirty="0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F6B50F2-2EF2-29E0-B38A-44199B57548E}"/>
              </a:ext>
            </a:extLst>
          </p:cNvPr>
          <p:cNvCxnSpPr>
            <a:cxnSpLocks/>
            <a:stCxn id="27" idx="0"/>
            <a:endCxn id="52" idx="4"/>
          </p:cNvCxnSpPr>
          <p:nvPr/>
        </p:nvCxnSpPr>
        <p:spPr>
          <a:xfrm flipH="1" flipV="1">
            <a:off x="7640409" y="5020778"/>
            <a:ext cx="785857" cy="92469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426D8A5-2B40-05CE-152A-A78F52DFD7C5}"/>
              </a:ext>
            </a:extLst>
          </p:cNvPr>
          <p:cNvGrpSpPr/>
          <p:nvPr/>
        </p:nvGrpSpPr>
        <p:grpSpPr>
          <a:xfrm>
            <a:off x="6977985" y="411004"/>
            <a:ext cx="1336431" cy="715108"/>
            <a:chOff x="2872154" y="1817077"/>
            <a:chExt cx="1336431" cy="71510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3A3E742-F2C7-11BF-23B9-92BF2E8BA4E0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079F34-2EDA-DFD6-C36C-1A67F851AD6F}"/>
                </a:ext>
              </a:extLst>
            </p:cNvPr>
            <p:cNvSpPr txBox="1"/>
            <p:nvPr/>
          </p:nvSpPr>
          <p:spPr>
            <a:xfrm>
              <a:off x="3059564" y="1851466"/>
              <a:ext cx="9616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Element</a:t>
              </a:r>
            </a:p>
            <a:p>
              <a:pPr algn="ctr"/>
              <a:r>
                <a:rPr lang="en-US" dirty="0"/>
                <a:t>(type)</a:t>
              </a:r>
              <a:endParaRPr lang="en-DE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2A1A07-3729-002C-B38D-FB74C66B7837}"/>
              </a:ext>
            </a:extLst>
          </p:cNvPr>
          <p:cNvCxnSpPr>
            <a:cxnSpLocks/>
            <a:stCxn id="3" idx="0"/>
            <a:endCxn id="32" idx="4"/>
          </p:cNvCxnSpPr>
          <p:nvPr/>
        </p:nvCxnSpPr>
        <p:spPr>
          <a:xfrm flipH="1" flipV="1">
            <a:off x="7646201" y="1126112"/>
            <a:ext cx="630" cy="111527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535F615-F257-9C5A-F5C5-77E17E83886E}"/>
              </a:ext>
            </a:extLst>
          </p:cNvPr>
          <p:cNvGrpSpPr/>
          <p:nvPr/>
        </p:nvGrpSpPr>
        <p:grpSpPr>
          <a:xfrm>
            <a:off x="3419723" y="1270636"/>
            <a:ext cx="1272746" cy="667265"/>
            <a:chOff x="7451124" y="1272746"/>
            <a:chExt cx="1272746" cy="667265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1536E5CB-9A5A-006F-4CD6-38ECB21C648E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CC8F790-E0EE-D58D-80E5-11A2968F7A02}"/>
                </a:ext>
              </a:extLst>
            </p:cNvPr>
            <p:cNvSpPr txBox="1"/>
            <p:nvPr/>
          </p:nvSpPr>
          <p:spPr>
            <a:xfrm>
              <a:off x="7514711" y="1421712"/>
              <a:ext cx="1145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Ext Object</a:t>
              </a:r>
              <a:endParaRPr lang="en-DE" dirty="0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B28AA6E-1DF1-FCAD-3129-0AD2584D50AF}"/>
              </a:ext>
            </a:extLst>
          </p:cNvPr>
          <p:cNvCxnSpPr>
            <a:cxnSpLocks/>
            <a:stCxn id="39" idx="3"/>
            <a:endCxn id="12" idx="1"/>
          </p:cNvCxnSpPr>
          <p:nvPr/>
        </p:nvCxnSpPr>
        <p:spPr>
          <a:xfrm>
            <a:off x="4692469" y="1604269"/>
            <a:ext cx="5453282" cy="0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arrow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ECB38D4-B6FC-0F9D-5624-6F72E7C4D693}"/>
              </a:ext>
            </a:extLst>
          </p:cNvPr>
          <p:cNvSpPr txBox="1"/>
          <p:nvPr/>
        </p:nvSpPr>
        <p:spPr>
          <a:xfrm>
            <a:off x="6258735" y="1342658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updates</a:t>
            </a:r>
            <a:endParaRPr lang="en-DE" sz="11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3E5327A-67EB-DF9C-3ADC-D90441840765}"/>
              </a:ext>
            </a:extLst>
          </p:cNvPr>
          <p:cNvCxnSpPr>
            <a:cxnSpLocks/>
            <a:stCxn id="39" idx="3"/>
            <a:endCxn id="3" idx="2"/>
          </p:cNvCxnSpPr>
          <p:nvPr/>
        </p:nvCxnSpPr>
        <p:spPr>
          <a:xfrm>
            <a:off x="4692469" y="1604269"/>
            <a:ext cx="2286146" cy="994671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7462663-5215-C09F-2D80-23BCB54D4BA8}"/>
              </a:ext>
            </a:extLst>
          </p:cNvPr>
          <p:cNvSpPr txBox="1"/>
          <p:nvPr/>
        </p:nvSpPr>
        <p:spPr>
          <a:xfrm rot="1800000">
            <a:off x="5901403" y="1925212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triggers</a:t>
            </a:r>
            <a:endParaRPr lang="en-DE" sz="11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19C0244-2C03-EDBF-263F-96EFF2D51E11}"/>
              </a:ext>
            </a:extLst>
          </p:cNvPr>
          <p:cNvGrpSpPr/>
          <p:nvPr/>
        </p:nvGrpSpPr>
        <p:grpSpPr>
          <a:xfrm>
            <a:off x="6972193" y="4305670"/>
            <a:ext cx="1336431" cy="715108"/>
            <a:chOff x="2872154" y="1817077"/>
            <a:chExt cx="1336431" cy="715108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EF41983-C6E9-4F09-947E-BF376BA40AC2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4441808-80FB-7891-833A-9BADAD636E3B}"/>
                </a:ext>
              </a:extLst>
            </p:cNvPr>
            <p:cNvSpPr txBox="1"/>
            <p:nvPr/>
          </p:nvSpPr>
          <p:spPr>
            <a:xfrm>
              <a:off x="3059564" y="1851466"/>
              <a:ext cx="9616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Element</a:t>
              </a:r>
            </a:p>
            <a:p>
              <a:pPr algn="ctr"/>
              <a:r>
                <a:rPr lang="en-US" dirty="0"/>
                <a:t>(type)</a:t>
              </a:r>
              <a:endParaRPr lang="en-DE" dirty="0"/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296F4D5-5130-FBEB-3D65-715C2CA33F08}"/>
              </a:ext>
            </a:extLst>
          </p:cNvPr>
          <p:cNvCxnSpPr>
            <a:cxnSpLocks/>
            <a:stCxn id="52" idx="0"/>
            <a:endCxn id="4" idx="2"/>
          </p:cNvCxnSpPr>
          <p:nvPr/>
        </p:nvCxnSpPr>
        <p:spPr>
          <a:xfrm flipV="1">
            <a:off x="7640409" y="2922106"/>
            <a:ext cx="6421" cy="138356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467FFDD-66AC-87F8-CAED-F12E2FC23F3A}"/>
              </a:ext>
            </a:extLst>
          </p:cNvPr>
          <p:cNvCxnSpPr>
            <a:cxnSpLocks/>
            <a:stCxn id="52" idx="6"/>
            <a:endCxn id="12" idx="1"/>
          </p:cNvCxnSpPr>
          <p:nvPr/>
        </p:nvCxnSpPr>
        <p:spPr>
          <a:xfrm flipV="1">
            <a:off x="8308624" y="1604269"/>
            <a:ext cx="1837127" cy="3058955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2167593-F1E2-400F-AD82-F69CD6069360}"/>
              </a:ext>
            </a:extLst>
          </p:cNvPr>
          <p:cNvGrpSpPr/>
          <p:nvPr/>
        </p:nvGrpSpPr>
        <p:grpSpPr>
          <a:xfrm>
            <a:off x="3416423" y="2987642"/>
            <a:ext cx="1272746" cy="667265"/>
            <a:chOff x="7451124" y="1272746"/>
            <a:chExt cx="1272746" cy="667265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C1D3871C-6D31-4683-FD1A-2DDAC63E05DB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gradFill flip="none" rotWithShape="1">
              <a:gsLst>
                <a:gs pos="0">
                  <a:schemeClr val="accent4"/>
                </a:gs>
                <a:gs pos="39000">
                  <a:schemeClr val="accent1">
                    <a:lumMod val="45000"/>
                    <a:lumOff val="55000"/>
                  </a:schemeClr>
                </a:gs>
                <a:gs pos="62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DBB1F7A-8FD5-E4B3-DEB0-1240075288F5}"/>
                </a:ext>
              </a:extLst>
            </p:cNvPr>
            <p:cNvSpPr txBox="1"/>
            <p:nvPr/>
          </p:nvSpPr>
          <p:spPr>
            <a:xfrm>
              <a:off x="7514711" y="1421712"/>
              <a:ext cx="1145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Ext Object</a:t>
              </a:r>
              <a:endParaRPr lang="en-DE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F3C03AE-B4DC-EDDA-891F-C875C9F1C4FF}"/>
              </a:ext>
            </a:extLst>
          </p:cNvPr>
          <p:cNvGrpSpPr/>
          <p:nvPr/>
        </p:nvGrpSpPr>
        <p:grpSpPr>
          <a:xfrm>
            <a:off x="5116069" y="3714746"/>
            <a:ext cx="1336431" cy="715108"/>
            <a:chOff x="2872154" y="1817077"/>
            <a:chExt cx="1336431" cy="715108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618F496-A54B-9B29-FB6D-5556F465430C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4CC607F-9834-D3D9-D3DC-5A2A4064636F}"/>
                </a:ext>
              </a:extLst>
            </p:cNvPr>
            <p:cNvSpPr txBox="1"/>
            <p:nvPr/>
          </p:nvSpPr>
          <p:spPr>
            <a:xfrm>
              <a:off x="3059564" y="1851466"/>
              <a:ext cx="9616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Element</a:t>
              </a:r>
            </a:p>
            <a:p>
              <a:pPr algn="ctr"/>
              <a:r>
                <a:rPr lang="en-US" dirty="0"/>
                <a:t>(type)</a:t>
              </a:r>
              <a:endParaRPr lang="en-DE" dirty="0"/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6553B4E-5E4A-7C6B-6F55-713857F4AEF4}"/>
              </a:ext>
            </a:extLst>
          </p:cNvPr>
          <p:cNvCxnSpPr>
            <a:cxnSpLocks/>
            <a:stCxn id="70" idx="3"/>
            <a:endCxn id="74" idx="2"/>
          </p:cNvCxnSpPr>
          <p:nvPr/>
        </p:nvCxnSpPr>
        <p:spPr>
          <a:xfrm>
            <a:off x="4625580" y="3321274"/>
            <a:ext cx="490489" cy="751026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57F7D99-D2DE-CA77-AC34-AE2220B79FF0}"/>
              </a:ext>
            </a:extLst>
          </p:cNvPr>
          <p:cNvGrpSpPr/>
          <p:nvPr/>
        </p:nvGrpSpPr>
        <p:grpSpPr>
          <a:xfrm>
            <a:off x="10145751" y="2987642"/>
            <a:ext cx="1272746" cy="667265"/>
            <a:chOff x="7451124" y="1272746"/>
            <a:chExt cx="1272746" cy="667265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CE81B051-660F-C07F-D08C-743A44E53E1E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1E120EA-FEEB-08B3-3472-6C9BE643FE3A}"/>
                </a:ext>
              </a:extLst>
            </p:cNvPr>
            <p:cNvSpPr txBox="1"/>
            <p:nvPr/>
          </p:nvSpPr>
          <p:spPr>
            <a:xfrm>
              <a:off x="7532152" y="1421712"/>
              <a:ext cx="11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Int Object</a:t>
              </a:r>
              <a:endParaRPr lang="en-DE" dirty="0"/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52956D4-5A58-DD15-2FF2-A1BF9145DBE2}"/>
              </a:ext>
            </a:extLst>
          </p:cNvPr>
          <p:cNvCxnSpPr>
            <a:cxnSpLocks/>
            <a:stCxn id="69" idx="3"/>
            <a:endCxn id="81" idx="1"/>
          </p:cNvCxnSpPr>
          <p:nvPr/>
        </p:nvCxnSpPr>
        <p:spPr>
          <a:xfrm flipV="1">
            <a:off x="4689169" y="3321274"/>
            <a:ext cx="5537610" cy="1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arrow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680CA11-696B-657C-25C8-ED57BC1741C7}"/>
              </a:ext>
            </a:extLst>
          </p:cNvPr>
          <p:cNvCxnSpPr>
            <a:cxnSpLocks/>
            <a:stCxn id="74" idx="0"/>
            <a:endCxn id="3" idx="4"/>
          </p:cNvCxnSpPr>
          <p:nvPr/>
        </p:nvCxnSpPr>
        <p:spPr>
          <a:xfrm flipV="1">
            <a:off x="5784285" y="2956494"/>
            <a:ext cx="1862546" cy="758252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09188A1-5385-F125-33E8-B0BE9CE8161B}"/>
              </a:ext>
            </a:extLst>
          </p:cNvPr>
          <p:cNvCxnSpPr>
            <a:cxnSpLocks/>
            <a:stCxn id="52" idx="2"/>
            <a:endCxn id="74" idx="6"/>
          </p:cNvCxnSpPr>
          <p:nvPr/>
        </p:nvCxnSpPr>
        <p:spPr>
          <a:xfrm flipH="1" flipV="1">
            <a:off x="6452500" y="4072300"/>
            <a:ext cx="519693" cy="59092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27D566A-E731-0B3D-ECE4-87918CAD1E2B}"/>
              </a:ext>
            </a:extLst>
          </p:cNvPr>
          <p:cNvSpPr txBox="1"/>
          <p:nvPr/>
        </p:nvSpPr>
        <p:spPr>
          <a:xfrm>
            <a:off x="3204486" y="3750343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</a:t>
            </a:r>
            <a:r>
              <a:rPr lang="en-US" dirty="0" err="1"/>
              <a:t>RunId</a:t>
            </a:r>
            <a:endParaRPr lang="en-DE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EA40881-BBCD-A45D-2748-6DE13F467BEA}"/>
              </a:ext>
            </a:extLst>
          </p:cNvPr>
          <p:cNvCxnSpPr>
            <a:cxnSpLocks/>
            <a:stCxn id="74" idx="6"/>
            <a:endCxn id="80" idx="1"/>
          </p:cNvCxnSpPr>
          <p:nvPr/>
        </p:nvCxnSpPr>
        <p:spPr>
          <a:xfrm flipV="1">
            <a:off x="6452500" y="3321275"/>
            <a:ext cx="3693251" cy="751025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3A738FC-4E74-C52B-4CB5-B2F63A7008AC}"/>
              </a:ext>
            </a:extLst>
          </p:cNvPr>
          <p:cNvSpPr txBox="1"/>
          <p:nvPr/>
        </p:nvSpPr>
        <p:spPr>
          <a:xfrm>
            <a:off x="2257368" y="4130900"/>
            <a:ext cx="1222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Run-Aware</a:t>
            </a:r>
          </a:p>
          <a:p>
            <a:pPr algn="ctr"/>
            <a:r>
              <a:rPr lang="en-US" i="1" dirty="0"/>
              <a:t>Ext Object</a:t>
            </a:r>
            <a:endParaRPr lang="en-DE" i="1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C840AA5-2088-AAD0-43CC-EEE55E5A5AFF}"/>
              </a:ext>
            </a:extLst>
          </p:cNvPr>
          <p:cNvGrpSpPr/>
          <p:nvPr/>
        </p:nvGrpSpPr>
        <p:grpSpPr>
          <a:xfrm>
            <a:off x="9094482" y="231807"/>
            <a:ext cx="1336431" cy="715108"/>
            <a:chOff x="2872154" y="1817077"/>
            <a:chExt cx="1336431" cy="715108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36AFDCF-EF1B-99B8-302C-9F9D8D69E0EC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B0FB807-95F8-65B2-01FF-F7F2D6B0A7CA}"/>
                </a:ext>
              </a:extLst>
            </p:cNvPr>
            <p:cNvSpPr txBox="1"/>
            <p:nvPr/>
          </p:nvSpPr>
          <p:spPr>
            <a:xfrm>
              <a:off x="2900610" y="1988612"/>
              <a:ext cx="1279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Namespace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899983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997F6E-8C41-46E9-D991-451286F26E6E}"/>
              </a:ext>
            </a:extLst>
          </p:cNvPr>
          <p:cNvSpPr txBox="1"/>
          <p:nvPr/>
        </p:nvSpPr>
        <p:spPr>
          <a:xfrm>
            <a:off x="174875" y="40027"/>
            <a:ext cx="67092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Abstract Engine Meta Model</a:t>
            </a:r>
          </a:p>
          <a:p>
            <a:r>
              <a:rPr lang="en-US" dirty="0"/>
              <a:t>(separate phases of an internal object  into dedicated graph elements)</a:t>
            </a:r>
          </a:p>
          <a:p>
            <a:endParaRPr lang="en-DE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509CB35-CF00-0AE1-2D9A-7CABC5A9A9A4}"/>
              </a:ext>
            </a:extLst>
          </p:cNvPr>
          <p:cNvGrpSpPr/>
          <p:nvPr/>
        </p:nvGrpSpPr>
        <p:grpSpPr>
          <a:xfrm>
            <a:off x="8367125" y="2365712"/>
            <a:ext cx="1272746" cy="667265"/>
            <a:chOff x="7451124" y="1272746"/>
            <a:chExt cx="1272746" cy="66726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CDE7913-15EB-B227-3C42-FAB5ABA4DC1E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0AD6FA-149E-C39E-EF82-AAC240EA9B98}"/>
                </a:ext>
              </a:extLst>
            </p:cNvPr>
            <p:cNvSpPr txBox="1"/>
            <p:nvPr/>
          </p:nvSpPr>
          <p:spPr>
            <a:xfrm>
              <a:off x="7710538" y="1421712"/>
              <a:ext cx="753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Intern</a:t>
              </a:r>
              <a:endParaRPr lang="en-DE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B653C0E-F534-BEF4-19AA-6D931A32C634}"/>
              </a:ext>
            </a:extLst>
          </p:cNvPr>
          <p:cNvGrpSpPr/>
          <p:nvPr/>
        </p:nvGrpSpPr>
        <p:grpSpPr>
          <a:xfrm>
            <a:off x="4886762" y="2341790"/>
            <a:ext cx="1336431" cy="715108"/>
            <a:chOff x="2872154" y="1817077"/>
            <a:chExt cx="1336431" cy="71510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9CCAEC5-D361-A1B4-BB6F-EBAACE503F9B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D71CB7-7CCE-6FF7-CC8A-B2B6E3E5F3AD}"/>
                </a:ext>
              </a:extLst>
            </p:cNvPr>
            <p:cNvSpPr txBox="1"/>
            <p:nvPr/>
          </p:nvSpPr>
          <p:spPr>
            <a:xfrm>
              <a:off x="3059564" y="1851466"/>
              <a:ext cx="9616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Element</a:t>
              </a:r>
            </a:p>
            <a:p>
              <a:pPr algn="ctr"/>
              <a:r>
                <a:rPr lang="en-US" dirty="0"/>
                <a:t>(type)</a:t>
              </a:r>
              <a:endParaRPr lang="en-DE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9CA4EC-2C23-5741-8939-7A3A0C4409A0}"/>
              </a:ext>
            </a:extLst>
          </p:cNvPr>
          <p:cNvGrpSpPr/>
          <p:nvPr/>
        </p:nvGrpSpPr>
        <p:grpSpPr>
          <a:xfrm>
            <a:off x="1602763" y="2365712"/>
            <a:ext cx="1272746" cy="667265"/>
            <a:chOff x="7451124" y="1272746"/>
            <a:chExt cx="1272746" cy="66726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BD3C506-2B37-F804-7FE1-1959116272F3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281F2F-5A62-F7C2-CCE5-295982043A82}"/>
                </a:ext>
              </a:extLst>
            </p:cNvPr>
            <p:cNvSpPr txBox="1"/>
            <p:nvPr/>
          </p:nvSpPr>
          <p:spPr>
            <a:xfrm>
              <a:off x="7693093" y="1421712"/>
              <a:ext cx="788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Extern</a:t>
              </a:r>
              <a:endParaRPr lang="en-DE" dirty="0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5BCDF94-4363-0EFE-2B82-EC853EEF192B}"/>
              </a:ext>
            </a:extLst>
          </p:cNvPr>
          <p:cNvCxnSpPr>
            <a:cxnSpLocks/>
            <a:stCxn id="16" idx="6"/>
            <a:endCxn id="10" idx="1"/>
          </p:cNvCxnSpPr>
          <p:nvPr/>
        </p:nvCxnSpPr>
        <p:spPr>
          <a:xfrm>
            <a:off x="6223193" y="2699344"/>
            <a:ext cx="2143932" cy="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9C3FC11A-5306-9375-F91F-AF4A6BF67328}"/>
              </a:ext>
            </a:extLst>
          </p:cNvPr>
          <p:cNvSpPr/>
          <p:nvPr/>
        </p:nvSpPr>
        <p:spPr>
          <a:xfrm>
            <a:off x="5323160" y="2016729"/>
            <a:ext cx="527926" cy="718900"/>
          </a:xfrm>
          <a:prstGeom prst="arc">
            <a:avLst>
              <a:gd name="adj1" fmla="val 10894774"/>
              <a:gd name="adj2" fmla="val 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6BA768-EDBC-AE79-0F92-3DB3098A7647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 flipV="1">
            <a:off x="2875509" y="2699344"/>
            <a:ext cx="2011253" cy="1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257D624-F709-BBA6-2722-97E53ADBBAE9}"/>
              </a:ext>
            </a:extLst>
          </p:cNvPr>
          <p:cNvSpPr txBox="1"/>
          <p:nvPr/>
        </p:nvSpPr>
        <p:spPr>
          <a:xfrm>
            <a:off x="4463816" y="1401463"/>
            <a:ext cx="16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Phases of Intern</a:t>
            </a:r>
            <a:endParaRPr lang="en-DE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448D2A-AAB4-7001-9BC7-594F0E0D5586}"/>
              </a:ext>
            </a:extLst>
          </p:cNvPr>
          <p:cNvSpPr txBox="1"/>
          <p:nvPr/>
        </p:nvSpPr>
        <p:spPr>
          <a:xfrm>
            <a:off x="6787678" y="2330012"/>
            <a:ext cx="48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n:1</a:t>
            </a:r>
            <a:endParaRPr lang="en-DE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2AB463-204A-962B-948A-273B203EA606}"/>
              </a:ext>
            </a:extLst>
          </p:cNvPr>
          <p:cNvSpPr txBox="1"/>
          <p:nvPr/>
        </p:nvSpPr>
        <p:spPr>
          <a:xfrm>
            <a:off x="3656772" y="2330012"/>
            <a:ext cx="48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n:1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47917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27B8CF-6ADE-9A6F-1748-657A658E3F55}"/>
              </a:ext>
            </a:extLst>
          </p:cNvPr>
          <p:cNvSpPr txBox="1"/>
          <p:nvPr/>
        </p:nvSpPr>
        <p:spPr>
          <a:xfrm>
            <a:off x="79095" y="0"/>
            <a:ext cx="25234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Namespace Model</a:t>
            </a:r>
          </a:p>
          <a:p>
            <a:r>
              <a:rPr lang="en-US" dirty="0"/>
              <a:t>only local graphs</a:t>
            </a:r>
            <a:endParaRPr lang="en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1B7A0B-7D4F-424C-5329-C5450CF470F1}"/>
              </a:ext>
            </a:extLst>
          </p:cNvPr>
          <p:cNvSpPr/>
          <p:nvPr/>
        </p:nvSpPr>
        <p:spPr>
          <a:xfrm>
            <a:off x="1582615" y="1746738"/>
            <a:ext cx="9460523" cy="42672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E12FB6-54CD-121B-C35C-DD54827539C2}"/>
              </a:ext>
            </a:extLst>
          </p:cNvPr>
          <p:cNvSpPr/>
          <p:nvPr/>
        </p:nvSpPr>
        <p:spPr>
          <a:xfrm>
            <a:off x="2918968" y="2533336"/>
            <a:ext cx="520700" cy="5207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CD82E4D5-5F0A-A0F2-8BA1-5F647230BEAA}"/>
              </a:ext>
            </a:extLst>
          </p:cNvPr>
          <p:cNvSpPr/>
          <p:nvPr/>
        </p:nvSpPr>
        <p:spPr>
          <a:xfrm>
            <a:off x="2314154" y="4358675"/>
            <a:ext cx="576776" cy="576776"/>
          </a:xfrm>
          <a:prstGeom prst="diamond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92B1EC-1F00-356C-93F7-7E4A320E2B52}"/>
              </a:ext>
            </a:extLst>
          </p:cNvPr>
          <p:cNvSpPr/>
          <p:nvPr/>
        </p:nvSpPr>
        <p:spPr>
          <a:xfrm>
            <a:off x="3094814" y="3543615"/>
            <a:ext cx="520700" cy="5207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C619EA54-99F6-35B6-6A5B-BD134A10B46E}"/>
              </a:ext>
            </a:extLst>
          </p:cNvPr>
          <p:cNvSpPr/>
          <p:nvPr/>
        </p:nvSpPr>
        <p:spPr>
          <a:xfrm>
            <a:off x="2185200" y="3107878"/>
            <a:ext cx="576776" cy="576776"/>
          </a:xfrm>
          <a:prstGeom prst="diamond">
            <a:avLst/>
          </a:prstGeom>
          <a:solidFill>
            <a:schemeClr val="accent4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EB8EBF-CA85-0116-9091-BA57C6BA10BA}"/>
              </a:ext>
            </a:extLst>
          </p:cNvPr>
          <p:cNvSpPr/>
          <p:nvPr/>
        </p:nvSpPr>
        <p:spPr>
          <a:xfrm>
            <a:off x="4776021" y="2093387"/>
            <a:ext cx="5545015" cy="16610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35AD2D-84BA-C541-EDA9-859F03E96DC4}"/>
              </a:ext>
            </a:extLst>
          </p:cNvPr>
          <p:cNvSpPr/>
          <p:nvPr/>
        </p:nvSpPr>
        <p:spPr>
          <a:xfrm>
            <a:off x="4794759" y="4104908"/>
            <a:ext cx="5545015" cy="16610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B59EB4-6C25-71EA-9242-394017D041B8}"/>
              </a:ext>
            </a:extLst>
          </p:cNvPr>
          <p:cNvSpPr txBox="1"/>
          <p:nvPr/>
        </p:nvSpPr>
        <p:spPr>
          <a:xfrm>
            <a:off x="3347166" y="1072717"/>
            <a:ext cx="289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Hierarchical Identity   A/B/C</a:t>
            </a:r>
            <a:endParaRPr lang="en-DE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76CCBD9-05A5-E8C8-6A4C-C9900FF1C282}"/>
              </a:ext>
            </a:extLst>
          </p:cNvPr>
          <p:cNvSpPr/>
          <p:nvPr/>
        </p:nvSpPr>
        <p:spPr>
          <a:xfrm>
            <a:off x="1738296" y="1926639"/>
            <a:ext cx="527539" cy="42203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73022-17BA-F212-7777-35D36DD086C6}"/>
              </a:ext>
            </a:extLst>
          </p:cNvPr>
          <p:cNvSpPr txBox="1"/>
          <p:nvPr/>
        </p:nvSpPr>
        <p:spPr>
          <a:xfrm>
            <a:off x="5433981" y="2202450"/>
            <a:ext cx="17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NamespaceState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15E742-ADB2-4CAB-5E81-F4CBB2A0CBAB}"/>
              </a:ext>
            </a:extLst>
          </p:cNvPr>
          <p:cNvSpPr/>
          <p:nvPr/>
        </p:nvSpPr>
        <p:spPr>
          <a:xfrm>
            <a:off x="7821827" y="2718002"/>
            <a:ext cx="2075935" cy="71099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50B2B76-78AD-5DE7-D561-D555910A6437}"/>
              </a:ext>
            </a:extLst>
          </p:cNvPr>
          <p:cNvSpPr/>
          <p:nvPr/>
        </p:nvSpPr>
        <p:spPr>
          <a:xfrm>
            <a:off x="4894568" y="2292777"/>
            <a:ext cx="527539" cy="42203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D54B1CD-E967-34E8-6155-CCDD09105621}"/>
              </a:ext>
            </a:extLst>
          </p:cNvPr>
          <p:cNvSpPr/>
          <p:nvPr/>
        </p:nvSpPr>
        <p:spPr>
          <a:xfrm>
            <a:off x="5009898" y="4271647"/>
            <a:ext cx="527539" cy="42203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04BF5FC-31F8-FDAE-8FC0-CCA50FC7AE61}"/>
              </a:ext>
            </a:extLst>
          </p:cNvPr>
          <p:cNvSpPr/>
          <p:nvPr/>
        </p:nvSpPr>
        <p:spPr>
          <a:xfrm>
            <a:off x="8029066" y="2862485"/>
            <a:ext cx="527539" cy="42203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561DB-6217-A700-2EE4-DDC76CFC80FF}"/>
              </a:ext>
            </a:extLst>
          </p:cNvPr>
          <p:cNvSpPr txBox="1"/>
          <p:nvPr/>
        </p:nvSpPr>
        <p:spPr>
          <a:xfrm>
            <a:off x="66076" y="6360587"/>
            <a:ext cx="849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Dynamic namespace assignment to controller instances (horizontal scaling) by first touch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9411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6DD97C-6782-FA54-839A-F9D8C549D48F}"/>
              </a:ext>
            </a:extLst>
          </p:cNvPr>
          <p:cNvSpPr txBox="1"/>
          <p:nvPr/>
        </p:nvSpPr>
        <p:spPr>
          <a:xfrm>
            <a:off x="1586798" y="1066800"/>
            <a:ext cx="78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Extern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C2F47C-E2BC-A93C-1DD8-3A403DC71C8C}"/>
              </a:ext>
            </a:extLst>
          </p:cNvPr>
          <p:cNvSpPr txBox="1"/>
          <p:nvPr/>
        </p:nvSpPr>
        <p:spPr>
          <a:xfrm>
            <a:off x="6109262" y="1066800"/>
            <a:ext cx="75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Intern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3E723-737E-6C61-D829-D834DB58AB26}"/>
              </a:ext>
            </a:extLst>
          </p:cNvPr>
          <p:cNvSpPr txBox="1"/>
          <p:nvPr/>
        </p:nvSpPr>
        <p:spPr>
          <a:xfrm>
            <a:off x="1525668" y="2098431"/>
            <a:ext cx="1239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DataObject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6A9A4F-DF82-A289-46A3-500AB461F367}"/>
              </a:ext>
            </a:extLst>
          </p:cNvPr>
          <p:cNvSpPr txBox="1"/>
          <p:nvPr/>
        </p:nvSpPr>
        <p:spPr>
          <a:xfrm>
            <a:off x="1533365" y="3244334"/>
            <a:ext cx="12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Installation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ACE8E4-CDEE-3D3F-574B-698E5AFEDE8A}"/>
              </a:ext>
            </a:extLst>
          </p:cNvPr>
          <p:cNvSpPr txBox="1"/>
          <p:nvPr/>
        </p:nvSpPr>
        <p:spPr>
          <a:xfrm>
            <a:off x="998634" y="4390237"/>
            <a:ext cx="227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DeployItem</a:t>
            </a:r>
            <a:r>
              <a:rPr lang="en-US" dirty="0"/>
              <a:t>/Execution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247164-42E7-4749-5E8A-580CCECEDD97}"/>
              </a:ext>
            </a:extLst>
          </p:cNvPr>
          <p:cNvSpPr txBox="1"/>
          <p:nvPr/>
        </p:nvSpPr>
        <p:spPr>
          <a:xfrm>
            <a:off x="5493362" y="2098431"/>
            <a:ext cx="171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DataObjectState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42EAE9-A07B-9059-929D-39E929B67080}"/>
              </a:ext>
            </a:extLst>
          </p:cNvPr>
          <p:cNvSpPr txBox="1"/>
          <p:nvPr/>
        </p:nvSpPr>
        <p:spPr>
          <a:xfrm>
            <a:off x="5474608" y="3115380"/>
            <a:ext cx="17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InstallationState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581506-D856-9A47-20E4-F281256FA267}"/>
              </a:ext>
            </a:extLst>
          </p:cNvPr>
          <p:cNvSpPr txBox="1"/>
          <p:nvPr/>
        </p:nvSpPr>
        <p:spPr>
          <a:xfrm>
            <a:off x="5563670" y="4390237"/>
            <a:ext cx="157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ExecutionState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DC76A6-F271-36B2-A1BE-97F47E2D5CE5}"/>
              </a:ext>
            </a:extLst>
          </p:cNvPr>
          <p:cNvSpPr txBox="1"/>
          <p:nvPr/>
        </p:nvSpPr>
        <p:spPr>
          <a:xfrm>
            <a:off x="7341300" y="2098431"/>
            <a:ext cx="1558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Lock: </a:t>
            </a:r>
            <a:r>
              <a:rPr lang="en-US" dirty="0" err="1"/>
              <a:t>RunId</a:t>
            </a:r>
            <a:endParaRPr lang="en-US" dirty="0"/>
          </a:p>
          <a:p>
            <a:r>
              <a:rPr lang="en-US" dirty="0"/>
              <a:t>- Actual state</a:t>
            </a:r>
          </a:p>
          <a:p>
            <a:r>
              <a:rPr lang="en-US" dirty="0"/>
              <a:t>- target state</a:t>
            </a:r>
            <a:endParaRPr lang="en-DE" dirty="0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B13923F2-E9A8-22AA-FE91-59199E41C977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4537633" y="75456"/>
            <a:ext cx="411361" cy="51959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2F5FEC3E-E5CF-3496-BF37-F613B9153927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4576229" y="1182765"/>
            <a:ext cx="222574" cy="50843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017F3A3-2CB6-76B8-71DF-D6AA281288C5}"/>
              </a:ext>
            </a:extLst>
          </p:cNvPr>
          <p:cNvSpPr txBox="1"/>
          <p:nvPr/>
        </p:nvSpPr>
        <p:spPr>
          <a:xfrm>
            <a:off x="9492924" y="1913765"/>
            <a:ext cx="175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NamespaceState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110A78-B8CE-6AFC-AF95-3D58614B777A}"/>
              </a:ext>
            </a:extLst>
          </p:cNvPr>
          <p:cNvSpPr txBox="1"/>
          <p:nvPr/>
        </p:nvSpPr>
        <p:spPr>
          <a:xfrm>
            <a:off x="9788036" y="2283097"/>
            <a:ext cx="991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Lock</a:t>
            </a:r>
          </a:p>
          <a:p>
            <a:r>
              <a:rPr lang="en-US" dirty="0"/>
              <a:t>- Phase</a:t>
            </a:r>
          </a:p>
          <a:p>
            <a:r>
              <a:rPr lang="en-US" dirty="0"/>
              <a:t>- </a:t>
            </a:r>
            <a:r>
              <a:rPr lang="en-US" dirty="0" err="1"/>
              <a:t>RunList</a:t>
            </a:r>
            <a:endParaRPr lang="en-DE" dirty="0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11CB9CCF-5399-1A3C-8DC4-9483F85D645A}"/>
              </a:ext>
            </a:extLst>
          </p:cNvPr>
          <p:cNvSpPr/>
          <p:nvPr/>
        </p:nvSpPr>
        <p:spPr>
          <a:xfrm>
            <a:off x="9242854" y="4868562"/>
            <a:ext cx="2187146" cy="1099752"/>
          </a:xfrm>
          <a:prstGeom prst="can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426EED3-DAE4-0773-A672-1415B1BC1AEC}"/>
              </a:ext>
            </a:extLst>
          </p:cNvPr>
          <p:cNvCxnSpPr/>
          <p:nvPr/>
        </p:nvCxnSpPr>
        <p:spPr>
          <a:xfrm flipH="1">
            <a:off x="7982465" y="3836240"/>
            <a:ext cx="1013254" cy="1013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8D1C637-A430-63A5-D082-B1C3915EB77C}"/>
              </a:ext>
            </a:extLst>
          </p:cNvPr>
          <p:cNvSpPr txBox="1"/>
          <p:nvPr/>
        </p:nvSpPr>
        <p:spPr>
          <a:xfrm>
            <a:off x="7359137" y="5044984"/>
            <a:ext cx="1111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Interfaces</a:t>
            </a:r>
          </a:p>
          <a:p>
            <a:pPr algn="ctr"/>
            <a:r>
              <a:rPr lang="en-US" dirty="0"/>
              <a:t>For</a:t>
            </a:r>
          </a:p>
          <a:p>
            <a:pPr algn="ctr"/>
            <a:r>
              <a:rPr lang="en-US" dirty="0"/>
              <a:t>Engine</a:t>
            </a:r>
            <a:endParaRPr lang="en-DE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CF13C53C-C286-3902-156D-FA236C0C8480}"/>
              </a:ext>
            </a:extLst>
          </p:cNvPr>
          <p:cNvSpPr/>
          <p:nvPr/>
        </p:nvSpPr>
        <p:spPr>
          <a:xfrm>
            <a:off x="9788036" y="3724952"/>
            <a:ext cx="991618" cy="550486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CE2FC2-CD1F-F645-E72D-874CC16D30F9}"/>
              </a:ext>
            </a:extLst>
          </p:cNvPr>
          <p:cNvSpPr txBox="1"/>
          <p:nvPr/>
        </p:nvSpPr>
        <p:spPr>
          <a:xfrm>
            <a:off x="10572887" y="3799551"/>
            <a:ext cx="139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Event Source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978F77-2CBF-E731-29B6-89AE84FEB7F4}"/>
              </a:ext>
            </a:extLst>
          </p:cNvPr>
          <p:cNvSpPr txBox="1"/>
          <p:nvPr/>
        </p:nvSpPr>
        <p:spPr>
          <a:xfrm>
            <a:off x="10615366" y="4415701"/>
            <a:ext cx="131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Source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36942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B1A3C-8F10-AB3D-84C1-0758CF888131}"/>
              </a:ext>
            </a:extLst>
          </p:cNvPr>
          <p:cNvSpPr txBox="1"/>
          <p:nvPr/>
        </p:nvSpPr>
        <p:spPr>
          <a:xfrm>
            <a:off x="-107384" y="0"/>
            <a:ext cx="2458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Demo Metamodel</a:t>
            </a:r>
            <a:endParaRPr lang="en-DE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E5AB45-C4A3-D2FB-8F3A-62E29D0B39DD}"/>
              </a:ext>
            </a:extLst>
          </p:cNvPr>
          <p:cNvGrpSpPr/>
          <p:nvPr/>
        </p:nvGrpSpPr>
        <p:grpSpPr>
          <a:xfrm>
            <a:off x="8144704" y="1574880"/>
            <a:ext cx="1272746" cy="667265"/>
            <a:chOff x="7451124" y="1272746"/>
            <a:chExt cx="1272746" cy="66726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E9B29E1-9921-8195-1266-82EB032FF52F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D04DC01-9F92-BD1E-D2C2-D8620E0DAA74}"/>
                </a:ext>
              </a:extLst>
            </p:cNvPr>
            <p:cNvSpPr txBox="1"/>
            <p:nvPr/>
          </p:nvSpPr>
          <p:spPr>
            <a:xfrm>
              <a:off x="7501954" y="1421712"/>
              <a:ext cx="1171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NodeState</a:t>
              </a:r>
              <a:endParaRPr lang="en-DE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06F4CCD-E9DC-5710-BD31-6E25BFE4D24A}"/>
              </a:ext>
            </a:extLst>
          </p:cNvPr>
          <p:cNvGrpSpPr/>
          <p:nvPr/>
        </p:nvGrpSpPr>
        <p:grpSpPr>
          <a:xfrm>
            <a:off x="4664341" y="1550958"/>
            <a:ext cx="1336431" cy="715108"/>
            <a:chOff x="2872154" y="1817077"/>
            <a:chExt cx="1336431" cy="71510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73B9D5B-FE87-A4F5-A5F3-E81CE342F353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7320A3-C671-052F-A524-8E45FC755996}"/>
                </a:ext>
              </a:extLst>
            </p:cNvPr>
            <p:cNvSpPr txBox="1"/>
            <p:nvPr/>
          </p:nvSpPr>
          <p:spPr>
            <a:xfrm>
              <a:off x="3017887" y="1851466"/>
              <a:ext cx="10449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Updating</a:t>
              </a:r>
            </a:p>
            <a:p>
              <a:pPr algn="ctr"/>
              <a:r>
                <a:rPr lang="en-US" dirty="0"/>
                <a:t>Phase</a:t>
              </a:r>
              <a:endParaRPr lang="en-DE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F9F96F-EF73-8BA4-F9E1-254FA572D19F}"/>
              </a:ext>
            </a:extLst>
          </p:cNvPr>
          <p:cNvGrpSpPr/>
          <p:nvPr/>
        </p:nvGrpSpPr>
        <p:grpSpPr>
          <a:xfrm>
            <a:off x="1380342" y="1574880"/>
            <a:ext cx="1272746" cy="667265"/>
            <a:chOff x="7451124" y="1272746"/>
            <a:chExt cx="1272746" cy="66726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DDDD10D-8314-92E0-83D1-28A93BC44EE7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474666-652F-051C-A770-6819CA2372A3}"/>
                </a:ext>
              </a:extLst>
            </p:cNvPr>
            <p:cNvSpPr txBox="1"/>
            <p:nvPr/>
          </p:nvSpPr>
          <p:spPr>
            <a:xfrm>
              <a:off x="7741087" y="1421712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Node</a:t>
              </a:r>
              <a:endParaRPr lang="en-DE" dirty="0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41ACEB-CF83-C5BD-9E3B-2208931E4881}"/>
              </a:ext>
            </a:extLst>
          </p:cNvPr>
          <p:cNvCxnSpPr>
            <a:cxnSpLocks/>
            <a:stCxn id="7" idx="6"/>
            <a:endCxn id="4" idx="1"/>
          </p:cNvCxnSpPr>
          <p:nvPr/>
        </p:nvCxnSpPr>
        <p:spPr>
          <a:xfrm>
            <a:off x="6000772" y="1908512"/>
            <a:ext cx="2143932" cy="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>
            <a:extLst>
              <a:ext uri="{FF2B5EF4-FFF2-40B4-BE49-F238E27FC236}">
                <a16:creationId xmlns:a16="http://schemas.microsoft.com/office/drawing/2014/main" id="{E144152D-D371-6FFD-189B-81AFB97B10AE}"/>
              </a:ext>
            </a:extLst>
          </p:cNvPr>
          <p:cNvSpPr/>
          <p:nvPr/>
        </p:nvSpPr>
        <p:spPr>
          <a:xfrm>
            <a:off x="5100739" y="1225897"/>
            <a:ext cx="527926" cy="718900"/>
          </a:xfrm>
          <a:prstGeom prst="arc">
            <a:avLst>
              <a:gd name="adj1" fmla="val 10894774"/>
              <a:gd name="adj2" fmla="val 0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C3D094-A099-5A21-A771-618D0B7416F3}"/>
              </a:ext>
            </a:extLst>
          </p:cNvPr>
          <p:cNvCxnSpPr>
            <a:cxnSpLocks/>
            <a:stCxn id="10" idx="3"/>
            <a:endCxn id="7" idx="2"/>
          </p:cNvCxnSpPr>
          <p:nvPr/>
        </p:nvCxnSpPr>
        <p:spPr>
          <a:xfrm flipV="1">
            <a:off x="2653088" y="1908512"/>
            <a:ext cx="2011253" cy="1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B475A88-0BDC-6C3C-F60A-A58450A7D645}"/>
              </a:ext>
            </a:extLst>
          </p:cNvPr>
          <p:cNvSpPr txBox="1"/>
          <p:nvPr/>
        </p:nvSpPr>
        <p:spPr>
          <a:xfrm>
            <a:off x="1460819" y="610631"/>
            <a:ext cx="788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Extern</a:t>
            </a:r>
            <a:endParaRPr lang="en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6953F1-EF77-4F27-E30F-8C2B9A2D473F}"/>
              </a:ext>
            </a:extLst>
          </p:cNvPr>
          <p:cNvSpPr txBox="1"/>
          <p:nvPr/>
        </p:nvSpPr>
        <p:spPr>
          <a:xfrm>
            <a:off x="8421795" y="610631"/>
            <a:ext cx="75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Intern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ED9584-AF2C-2AB4-B59B-C093007EC0E2}"/>
              </a:ext>
            </a:extLst>
          </p:cNvPr>
          <p:cNvSpPr txBox="1"/>
          <p:nvPr/>
        </p:nvSpPr>
        <p:spPr>
          <a:xfrm>
            <a:off x="4241395" y="610631"/>
            <a:ext cx="16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Phases of Intern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903801-0012-FA81-B782-2546C30451E7}"/>
              </a:ext>
            </a:extLst>
          </p:cNvPr>
          <p:cNvSpPr txBox="1"/>
          <p:nvPr/>
        </p:nvSpPr>
        <p:spPr>
          <a:xfrm>
            <a:off x="323994" y="2893695"/>
            <a:ext cx="331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Concrete Model Example</a:t>
            </a:r>
            <a:endParaRPr lang="en-DE" sz="24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31FD298-3FCE-BEF8-7E5C-32FF84EE188E}"/>
              </a:ext>
            </a:extLst>
          </p:cNvPr>
          <p:cNvGrpSpPr/>
          <p:nvPr/>
        </p:nvGrpSpPr>
        <p:grpSpPr>
          <a:xfrm>
            <a:off x="8144704" y="3709562"/>
            <a:ext cx="1357038" cy="667265"/>
            <a:chOff x="7408981" y="1272746"/>
            <a:chExt cx="1357038" cy="667265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E30BF01-A6BD-9068-C04D-E67C219E9FDE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428013-4402-5F90-6CDF-F05C0185D73D}"/>
                </a:ext>
              </a:extLst>
            </p:cNvPr>
            <p:cNvSpPr txBox="1"/>
            <p:nvPr/>
          </p:nvSpPr>
          <p:spPr>
            <a:xfrm>
              <a:off x="7408981" y="1421712"/>
              <a:ext cx="1357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NodeState</a:t>
              </a:r>
              <a:r>
                <a:rPr lang="en-US" dirty="0"/>
                <a:t> A</a:t>
              </a:r>
              <a:endParaRPr lang="en-DE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1E5C7F3-A542-212B-A7C3-C6AAE8373429}"/>
              </a:ext>
            </a:extLst>
          </p:cNvPr>
          <p:cNvGrpSpPr/>
          <p:nvPr/>
        </p:nvGrpSpPr>
        <p:grpSpPr>
          <a:xfrm>
            <a:off x="4634648" y="3685640"/>
            <a:ext cx="1336431" cy="715108"/>
            <a:chOff x="2872154" y="1817077"/>
            <a:chExt cx="1336431" cy="71510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45D9B7D-89FC-E9ED-113D-48E49F8272AC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40A6134-29BC-AC76-1074-0FBE95F99C5D}"/>
                </a:ext>
              </a:extLst>
            </p:cNvPr>
            <p:cNvSpPr txBox="1"/>
            <p:nvPr/>
          </p:nvSpPr>
          <p:spPr>
            <a:xfrm>
              <a:off x="3017886" y="1851466"/>
              <a:ext cx="10449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Updating</a:t>
              </a:r>
            </a:p>
            <a:p>
              <a:pPr algn="ctr"/>
              <a:r>
                <a:rPr lang="en-US" dirty="0"/>
                <a:t>Phase A</a:t>
              </a:r>
              <a:endParaRPr lang="en-DE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D013288-7CAF-F2D2-6B7D-8F23757F5911}"/>
              </a:ext>
            </a:extLst>
          </p:cNvPr>
          <p:cNvGrpSpPr/>
          <p:nvPr/>
        </p:nvGrpSpPr>
        <p:grpSpPr>
          <a:xfrm>
            <a:off x="1460819" y="3709562"/>
            <a:ext cx="1272746" cy="667265"/>
            <a:chOff x="7451124" y="1272746"/>
            <a:chExt cx="1272746" cy="667265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0330A50-EAC5-541C-44B4-AE3F07AAAA8D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17F18E5-6E04-6EBA-7B36-FC7B0354E63D}"/>
                </a:ext>
              </a:extLst>
            </p:cNvPr>
            <p:cNvSpPr txBox="1"/>
            <p:nvPr/>
          </p:nvSpPr>
          <p:spPr>
            <a:xfrm>
              <a:off x="7648113" y="1421712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Node A</a:t>
              </a:r>
              <a:endParaRPr lang="en-DE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0E2DD3B-29B5-A1FC-911E-01776DA4A761}"/>
              </a:ext>
            </a:extLst>
          </p:cNvPr>
          <p:cNvGrpSpPr/>
          <p:nvPr/>
        </p:nvGrpSpPr>
        <p:grpSpPr>
          <a:xfrm>
            <a:off x="8154158" y="4718664"/>
            <a:ext cx="1349024" cy="667265"/>
            <a:chOff x="7412988" y="1272746"/>
            <a:chExt cx="1349024" cy="667265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412E0A8-51E4-92EE-C76A-99AE05E03321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CEBD8C-D307-0AE5-793F-07D12BC03844}"/>
                </a:ext>
              </a:extLst>
            </p:cNvPr>
            <p:cNvSpPr txBox="1"/>
            <p:nvPr/>
          </p:nvSpPr>
          <p:spPr>
            <a:xfrm>
              <a:off x="7412988" y="1421712"/>
              <a:ext cx="1349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NodeState</a:t>
              </a:r>
              <a:r>
                <a:rPr lang="en-US" dirty="0"/>
                <a:t> B</a:t>
              </a:r>
              <a:endParaRPr lang="en-DE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FEC06EC-DA16-3D0E-E238-1DF5D5B76A25}"/>
              </a:ext>
            </a:extLst>
          </p:cNvPr>
          <p:cNvGrpSpPr/>
          <p:nvPr/>
        </p:nvGrpSpPr>
        <p:grpSpPr>
          <a:xfrm>
            <a:off x="3549063" y="4694742"/>
            <a:ext cx="1336431" cy="715108"/>
            <a:chOff x="2872154" y="1817077"/>
            <a:chExt cx="1336431" cy="71510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8337039-A7F5-50D4-143F-77C017D50FC1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DA7FDC-7474-6BA5-EF42-3B4C1C833A70}"/>
                </a:ext>
              </a:extLst>
            </p:cNvPr>
            <p:cNvSpPr txBox="1"/>
            <p:nvPr/>
          </p:nvSpPr>
          <p:spPr>
            <a:xfrm>
              <a:off x="3017886" y="1851466"/>
              <a:ext cx="10449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Updating</a:t>
              </a:r>
            </a:p>
            <a:p>
              <a:pPr algn="ctr"/>
              <a:r>
                <a:rPr lang="en-US" dirty="0"/>
                <a:t>Phase B</a:t>
              </a:r>
              <a:endParaRPr lang="en-DE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B84AB1-D712-605A-DFF8-A16E00DC7F51}"/>
              </a:ext>
            </a:extLst>
          </p:cNvPr>
          <p:cNvGrpSpPr/>
          <p:nvPr/>
        </p:nvGrpSpPr>
        <p:grpSpPr>
          <a:xfrm>
            <a:off x="1466266" y="4718664"/>
            <a:ext cx="1272746" cy="667265"/>
            <a:chOff x="7451124" y="1272746"/>
            <a:chExt cx="1272746" cy="66726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1B23AB1F-04F7-ED00-2B23-DB1A5A484800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75EDBE-3E33-1E83-F42F-F001C8DEE575}"/>
                </a:ext>
              </a:extLst>
            </p:cNvPr>
            <p:cNvSpPr txBox="1"/>
            <p:nvPr/>
          </p:nvSpPr>
          <p:spPr>
            <a:xfrm>
              <a:off x="7652121" y="1421712"/>
              <a:ext cx="870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Node B</a:t>
              </a:r>
              <a:endParaRPr lang="en-DE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596A07E-3715-4E79-DCB5-400D318559C5}"/>
              </a:ext>
            </a:extLst>
          </p:cNvPr>
          <p:cNvGrpSpPr/>
          <p:nvPr/>
        </p:nvGrpSpPr>
        <p:grpSpPr>
          <a:xfrm>
            <a:off x="8187648" y="5751687"/>
            <a:ext cx="1347421" cy="667265"/>
            <a:chOff x="7413789" y="1272746"/>
            <a:chExt cx="1347421" cy="667265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5E6FFC21-2C9F-C72C-2E5B-4DAB48222B1B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45DBC61-5E7E-B15E-0A53-69856D9C42B4}"/>
                </a:ext>
              </a:extLst>
            </p:cNvPr>
            <p:cNvSpPr txBox="1"/>
            <p:nvPr/>
          </p:nvSpPr>
          <p:spPr>
            <a:xfrm>
              <a:off x="7413789" y="1421712"/>
              <a:ext cx="13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NodeState</a:t>
              </a:r>
              <a:r>
                <a:rPr lang="en-US" dirty="0"/>
                <a:t> C</a:t>
              </a:r>
              <a:endParaRPr lang="en-DE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B5C2FA7-98BE-8961-8CF5-74F70FAD239F}"/>
              </a:ext>
            </a:extLst>
          </p:cNvPr>
          <p:cNvGrpSpPr/>
          <p:nvPr/>
        </p:nvGrpSpPr>
        <p:grpSpPr>
          <a:xfrm>
            <a:off x="5971079" y="5727765"/>
            <a:ext cx="1336431" cy="715108"/>
            <a:chOff x="2872154" y="1817077"/>
            <a:chExt cx="1336431" cy="715108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4BC578D-3D7A-E26B-CC18-7591B219FD45}"/>
                </a:ext>
              </a:extLst>
            </p:cNvPr>
            <p:cNvSpPr/>
            <p:nvPr/>
          </p:nvSpPr>
          <p:spPr>
            <a:xfrm>
              <a:off x="2872154" y="1817077"/>
              <a:ext cx="1336431" cy="715108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0A3EBB9-A84D-077E-2052-1E43B380EF60}"/>
                </a:ext>
              </a:extLst>
            </p:cNvPr>
            <p:cNvSpPr txBox="1"/>
            <p:nvPr/>
          </p:nvSpPr>
          <p:spPr>
            <a:xfrm>
              <a:off x="3017886" y="1851466"/>
              <a:ext cx="10449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Updating</a:t>
              </a:r>
            </a:p>
            <a:p>
              <a:pPr algn="ctr"/>
              <a:r>
                <a:rPr lang="en-US" dirty="0"/>
                <a:t>Phase C</a:t>
              </a:r>
              <a:endParaRPr lang="en-DE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7E23638-D2CA-CDDE-ABC8-224C8A57096D}"/>
              </a:ext>
            </a:extLst>
          </p:cNvPr>
          <p:cNvGrpSpPr/>
          <p:nvPr/>
        </p:nvGrpSpPr>
        <p:grpSpPr>
          <a:xfrm>
            <a:off x="1498955" y="5751687"/>
            <a:ext cx="1272746" cy="667265"/>
            <a:chOff x="7451124" y="1272746"/>
            <a:chExt cx="1272746" cy="667265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B089B525-CC1E-0635-FA57-BB083FFB7FE7}"/>
                </a:ext>
              </a:extLst>
            </p:cNvPr>
            <p:cNvSpPr/>
            <p:nvPr/>
          </p:nvSpPr>
          <p:spPr>
            <a:xfrm>
              <a:off x="7451124" y="1272746"/>
              <a:ext cx="1272746" cy="6672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352EA24-A17F-D2DE-9758-5AC4F0740C43}"/>
                </a:ext>
              </a:extLst>
            </p:cNvPr>
            <p:cNvSpPr txBox="1"/>
            <p:nvPr/>
          </p:nvSpPr>
          <p:spPr>
            <a:xfrm>
              <a:off x="7652922" y="1421712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Node C</a:t>
              </a:r>
              <a:endParaRPr lang="en-DE" dirty="0"/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C530DFB-CCFA-319D-BFC4-3B1B49CE85B6}"/>
              </a:ext>
            </a:extLst>
          </p:cNvPr>
          <p:cNvCxnSpPr>
            <a:stCxn id="40" idx="0"/>
            <a:endCxn id="30" idx="4"/>
          </p:cNvCxnSpPr>
          <p:nvPr/>
        </p:nvCxnSpPr>
        <p:spPr>
          <a:xfrm flipV="1">
            <a:off x="4217278" y="4400748"/>
            <a:ext cx="1085586" cy="328383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7D24D73-09AF-69BF-7422-F03FDA591528}"/>
              </a:ext>
            </a:extLst>
          </p:cNvPr>
          <p:cNvCxnSpPr>
            <a:stCxn id="48" idx="0"/>
            <a:endCxn id="30" idx="4"/>
          </p:cNvCxnSpPr>
          <p:nvPr/>
        </p:nvCxnSpPr>
        <p:spPr>
          <a:xfrm flipH="1" flipV="1">
            <a:off x="5302864" y="4400748"/>
            <a:ext cx="1336431" cy="132701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BE06815-3167-A919-7E57-7E7FFEA56C69}"/>
              </a:ext>
            </a:extLst>
          </p:cNvPr>
          <p:cNvCxnSpPr>
            <a:cxnSpLocks/>
            <a:stCxn id="33" idx="3"/>
            <a:endCxn id="30" idx="2"/>
          </p:cNvCxnSpPr>
          <p:nvPr/>
        </p:nvCxnSpPr>
        <p:spPr>
          <a:xfrm flipV="1">
            <a:off x="2733565" y="4043194"/>
            <a:ext cx="1901083" cy="1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EE1C4C1-FA34-4494-EB65-FA791E7246BC}"/>
              </a:ext>
            </a:extLst>
          </p:cNvPr>
          <p:cNvCxnSpPr>
            <a:cxnSpLocks/>
            <a:stCxn id="42" idx="3"/>
            <a:endCxn id="39" idx="2"/>
          </p:cNvCxnSpPr>
          <p:nvPr/>
        </p:nvCxnSpPr>
        <p:spPr>
          <a:xfrm flipV="1">
            <a:off x="2739012" y="5052296"/>
            <a:ext cx="810051" cy="1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72E09B-A5F3-70BE-4F96-C43BDB975DB4}"/>
              </a:ext>
            </a:extLst>
          </p:cNvPr>
          <p:cNvCxnSpPr>
            <a:cxnSpLocks/>
            <a:stCxn id="51" idx="3"/>
            <a:endCxn id="48" idx="2"/>
          </p:cNvCxnSpPr>
          <p:nvPr/>
        </p:nvCxnSpPr>
        <p:spPr>
          <a:xfrm flipV="1">
            <a:off x="2771701" y="6085319"/>
            <a:ext cx="3199378" cy="1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B6E76E7-8A4C-DF54-C385-7F484CFA7691}"/>
              </a:ext>
            </a:extLst>
          </p:cNvPr>
          <p:cNvCxnSpPr>
            <a:cxnSpLocks/>
            <a:stCxn id="48" idx="2"/>
            <a:endCxn id="39" idx="5"/>
          </p:cNvCxnSpPr>
          <p:nvPr/>
        </p:nvCxnSpPr>
        <p:spPr>
          <a:xfrm flipH="1" flipV="1">
            <a:off x="4689778" y="5305125"/>
            <a:ext cx="1281301" cy="78019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778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TemplafyTemplateConfiguration><![CDATA[{"elementsMetadata":[],"transformationConfigurations":[],"templateName":"blankpresentation","templateDescription":"","enableDocumentContentUpdater":false,"version":"2.0"}]]></TemplafyTemplateConfiguration>
</file>

<file path=customXml/item2.xml><?xml version="1.0" encoding="utf-8"?>
<TemplafyFormConfiguration><![CDATA[{"formFields":[],"formDataEntries":[]}]]></TemplafyFormConfiguration>
</file>

<file path=customXml/itemProps1.xml><?xml version="1.0" encoding="utf-8"?>
<ds:datastoreItem xmlns:ds="http://schemas.openxmlformats.org/officeDocument/2006/customXml" ds:itemID="{1E5C1412-4B31-4EB2-BCFB-90DC85E0549F}">
  <ds:schemaRefs/>
</ds:datastoreItem>
</file>

<file path=customXml/itemProps2.xml><?xml version="1.0" encoding="utf-8"?>
<ds:datastoreItem xmlns:ds="http://schemas.openxmlformats.org/officeDocument/2006/customXml" ds:itemID="{21E4BB68-DBE0-4174-BF38-A8F24AA97E0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15416</TotalTime>
  <Words>395</Words>
  <Application>Microsoft Office PowerPoint</Application>
  <PresentationFormat>Widescreen</PresentationFormat>
  <Paragraphs>129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Krueger, Uwe</cp:lastModifiedBy>
  <cp:revision>93</cp:revision>
  <dcterms:created xsi:type="dcterms:W3CDTF">2022-11-02T15:46:33Z</dcterms:created>
  <dcterms:modified xsi:type="dcterms:W3CDTF">2024-01-16T17:55:51Z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2022-07-03T07:52:14</vt:lpwstr>
  </property>
  <property fmtid="{D5CDD505-2E9C-101B-9397-08002B2CF9AE}" pid="3" name="TemplafyTenantId">
    <vt:lpwstr>sap</vt:lpwstr>
  </property>
  <property fmtid="{D5CDD505-2E9C-101B-9397-08002B2CF9AE}" pid="4" name="TemplafyTemplateId">
    <vt:lpwstr>637492538442071560</vt:lpwstr>
  </property>
  <property fmtid="{D5CDD505-2E9C-101B-9397-08002B2CF9AE}" pid="5" name="TemplafyUserProfileId">
    <vt:lpwstr>637709522570578632</vt:lpwstr>
  </property>
  <property fmtid="{D5CDD505-2E9C-101B-9397-08002B2CF9AE}" pid="6" name="TemplafyLanguageCode">
    <vt:lpwstr>en-US</vt:lpwstr>
  </property>
  <property fmtid="{D5CDD505-2E9C-101B-9397-08002B2CF9AE}" pid="7" name="TemplafyFromBlank">
    <vt:bool>true</vt:bool>
  </property>
</Properties>
</file>