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92" r:id="rId4"/>
    <p:sldId id="296" r:id="rId5"/>
    <p:sldId id="297" r:id="rId6"/>
    <p:sldId id="299" r:id="rId7"/>
    <p:sldId id="304" r:id="rId8"/>
    <p:sldId id="295" r:id="rId9"/>
    <p:sldId id="294" r:id="rId10"/>
    <p:sldId id="298" r:id="rId11"/>
    <p:sldId id="306" r:id="rId12"/>
    <p:sldId id="307" r:id="rId13"/>
    <p:sldId id="300" r:id="rId14"/>
    <p:sldId id="301" r:id="rId15"/>
    <p:sldId id="305" r:id="rId16"/>
    <p:sldId id="302" r:id="rId17"/>
    <p:sldId id="30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326DE6"/>
    <a:srgbClr val="009F76"/>
    <a:srgbClr val="FFFFAB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03/13/2024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7FD04B-EC73-09BA-0A67-07761357468B}"/>
              </a:ext>
            </a:extLst>
          </p:cNvPr>
          <p:cNvSpPr/>
          <p:nvPr/>
        </p:nvSpPr>
        <p:spPr>
          <a:xfrm>
            <a:off x="5027886" y="1454813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706AC94-0610-E3CB-015D-6BE2FBF2778F}"/>
              </a:ext>
            </a:extLst>
          </p:cNvPr>
          <p:cNvSpPr/>
          <p:nvPr/>
        </p:nvSpPr>
        <p:spPr>
          <a:xfrm>
            <a:off x="4999848" y="387496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BB29CA4-D5AF-672D-B4AB-4D5689843475}"/>
              </a:ext>
            </a:extLst>
          </p:cNvPr>
          <p:cNvSpPr/>
          <p:nvPr/>
        </p:nvSpPr>
        <p:spPr>
          <a:xfrm>
            <a:off x="4423072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9DF0AAE-D7B3-01EF-9C79-265AA45FEC10}"/>
              </a:ext>
            </a:extLst>
          </p:cNvPr>
          <p:cNvSpPr/>
          <p:nvPr/>
        </p:nvSpPr>
        <p:spPr>
          <a:xfrm>
            <a:off x="557662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42DA72-C718-3F1D-7AAE-9B230A2AB6C2}"/>
              </a:ext>
            </a:extLst>
          </p:cNvPr>
          <p:cNvSpPr/>
          <p:nvPr/>
        </p:nvSpPr>
        <p:spPr>
          <a:xfrm>
            <a:off x="3902372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90D7A8-E4EA-90CC-34CA-7108EE045108}"/>
              </a:ext>
            </a:extLst>
          </p:cNvPr>
          <p:cNvSpPr/>
          <p:nvPr/>
        </p:nvSpPr>
        <p:spPr>
          <a:xfrm>
            <a:off x="4999848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32DD9D-D753-D315-3276-93B3359BEBC0}"/>
              </a:ext>
            </a:extLst>
          </p:cNvPr>
          <p:cNvSpPr/>
          <p:nvPr/>
        </p:nvSpPr>
        <p:spPr>
          <a:xfrm>
            <a:off x="6097324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A2D4F7A-C709-881C-9A46-E19DD9349DA6}"/>
              </a:ext>
            </a:extLst>
          </p:cNvPr>
          <p:cNvSpPr/>
          <p:nvPr/>
        </p:nvSpPr>
        <p:spPr>
          <a:xfrm>
            <a:off x="6097324" y="610576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A0A71-9BE8-47AF-76F4-3A3DACB589DB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5288236" y="964272"/>
            <a:ext cx="0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4F1E6-35F6-55BA-3918-51C264906D88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4711460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1BCE9-39A0-275C-9697-B6325EAABC21}"/>
              </a:ext>
            </a:extLst>
          </p:cNvPr>
          <p:cNvCxnSpPr>
            <a:cxnSpLocks/>
            <a:stCxn id="6" idx="0"/>
            <a:endCxn id="2" idx="4"/>
          </p:cNvCxnSpPr>
          <p:nvPr/>
        </p:nvCxnSpPr>
        <p:spPr>
          <a:xfrm flipH="1" flipV="1">
            <a:off x="5288236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BB8118-DBB9-3960-34D4-1FB4BD994D2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162722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2613B-C7D0-93E0-D579-E28226665A6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711460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FC294-A7B7-1C5C-E855-55352DF07EB8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865012" y="3856928"/>
            <a:ext cx="492662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A8A9F9-29FB-0400-11DD-E80D906BF47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6357674" y="4868169"/>
            <a:ext cx="28038" cy="123759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AE7FE-5F72-D656-48FA-C3EB471485D6}"/>
              </a:ext>
            </a:extLst>
          </p:cNvPr>
          <p:cNvCxnSpPr>
            <a:cxnSpLocks/>
            <a:stCxn id="4" idx="4"/>
            <a:endCxn id="31" idx="0"/>
          </p:cNvCxnSpPr>
          <p:nvPr/>
        </p:nvCxnSpPr>
        <p:spPr>
          <a:xfrm>
            <a:off x="4162722" y="4868169"/>
            <a:ext cx="0" cy="49442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9EFA83-5092-7F57-A37C-7C2FC128AA6C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5254790" y="4868169"/>
            <a:ext cx="5408" cy="49054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E13944-E316-E683-5ED0-AC09E13C038E}"/>
              </a:ext>
            </a:extLst>
          </p:cNvPr>
          <p:cNvSpPr/>
          <p:nvPr/>
        </p:nvSpPr>
        <p:spPr>
          <a:xfrm>
            <a:off x="3975059" y="5362590"/>
            <a:ext cx="375326" cy="2487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8EF83DE-CF89-B989-1B5E-FF4B2F0D0068}"/>
              </a:ext>
            </a:extLst>
          </p:cNvPr>
          <p:cNvSpPr/>
          <p:nvPr/>
        </p:nvSpPr>
        <p:spPr>
          <a:xfrm>
            <a:off x="5067127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10361A0-4D4A-6DDC-BE9E-DAAF6AC1B750}"/>
              </a:ext>
            </a:extLst>
          </p:cNvPr>
          <p:cNvSpPr/>
          <p:nvPr/>
        </p:nvSpPr>
        <p:spPr>
          <a:xfrm>
            <a:off x="5778074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87CC2-6F3C-AA12-1277-0D08132D5DA5}"/>
              </a:ext>
            </a:extLst>
          </p:cNvPr>
          <p:cNvCxnSpPr>
            <a:cxnSpLocks/>
            <a:stCxn id="8" idx="3"/>
            <a:endCxn id="47" idx="0"/>
          </p:cNvCxnSpPr>
          <p:nvPr/>
        </p:nvCxnSpPr>
        <p:spPr>
          <a:xfrm flipH="1">
            <a:off x="5965737" y="4791914"/>
            <a:ext cx="207842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A96812E-A4B2-5EF6-1B9D-D7590D90263B}"/>
              </a:ext>
            </a:extLst>
          </p:cNvPr>
          <p:cNvSpPr/>
          <p:nvPr/>
        </p:nvSpPr>
        <p:spPr>
          <a:xfrm>
            <a:off x="3935715" y="2932045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96DAA8C-042B-4F7F-B8A2-8B4E78A22EEC}"/>
              </a:ext>
            </a:extLst>
          </p:cNvPr>
          <p:cNvSpPr/>
          <p:nvPr/>
        </p:nvSpPr>
        <p:spPr>
          <a:xfrm>
            <a:off x="4351663" y="2466054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8890A3-3BB6-476B-7B94-4F6BB740FC54}"/>
              </a:ext>
            </a:extLst>
          </p:cNvPr>
          <p:cNvCxnSpPr>
            <a:cxnSpLocks/>
            <a:stCxn id="2" idx="3"/>
            <a:endCxn id="56" idx="0"/>
          </p:cNvCxnSpPr>
          <p:nvPr/>
        </p:nvCxnSpPr>
        <p:spPr>
          <a:xfrm flipH="1">
            <a:off x="4539326" y="1899258"/>
            <a:ext cx="564815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BD6708-F343-5247-FDEF-21CBE86B729C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4123378" y="2789611"/>
            <a:ext cx="415948" cy="14243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BF9263A-7D66-879D-B247-F98F210C7C4D}"/>
              </a:ext>
            </a:extLst>
          </p:cNvPr>
          <p:cNvSpPr/>
          <p:nvPr/>
        </p:nvSpPr>
        <p:spPr>
          <a:xfrm>
            <a:off x="6758030" y="1457538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AD00A81B-6A54-2C82-5077-729B2C8AC150}"/>
              </a:ext>
            </a:extLst>
          </p:cNvPr>
          <p:cNvSpPr/>
          <p:nvPr/>
        </p:nvSpPr>
        <p:spPr>
          <a:xfrm>
            <a:off x="675821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98DC0-DAF4-88BA-E50A-1FC798C84EF3}"/>
              </a:ext>
            </a:extLst>
          </p:cNvPr>
          <p:cNvCxnSpPr>
            <a:cxnSpLocks/>
            <a:stCxn id="97" idx="0"/>
            <a:endCxn id="96" idx="4"/>
          </p:cNvCxnSpPr>
          <p:nvPr/>
        </p:nvCxnSpPr>
        <p:spPr>
          <a:xfrm flipH="1" flipV="1">
            <a:off x="7018380" y="1978238"/>
            <a:ext cx="28222" cy="130191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6B8F812-911C-EC27-9B1F-9227E6F7CD25}"/>
              </a:ext>
            </a:extLst>
          </p:cNvPr>
          <p:cNvCxnSpPr>
            <a:cxnSpLocks/>
            <a:stCxn id="8" idx="0"/>
            <a:endCxn id="97" idx="2"/>
          </p:cNvCxnSpPr>
          <p:nvPr/>
        </p:nvCxnSpPr>
        <p:spPr>
          <a:xfrm flipV="1">
            <a:off x="6357674" y="3856928"/>
            <a:ext cx="68892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587E74-E72E-558B-53C0-51B99CDF4780}"/>
              </a:ext>
            </a:extLst>
          </p:cNvPr>
          <p:cNvSpPr/>
          <p:nvPr/>
        </p:nvSpPr>
        <p:spPr>
          <a:xfrm>
            <a:off x="7378177" y="2456081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25470-EA62-31E7-8802-08895A6DBF9F}"/>
              </a:ext>
            </a:extLst>
          </p:cNvPr>
          <p:cNvCxnSpPr>
            <a:cxnSpLocks/>
            <a:stCxn id="96" idx="5"/>
            <a:endCxn id="104" idx="0"/>
          </p:cNvCxnSpPr>
          <p:nvPr/>
        </p:nvCxnSpPr>
        <p:spPr>
          <a:xfrm>
            <a:off x="7202475" y="1901983"/>
            <a:ext cx="363365" cy="55409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40E848-0C3B-14EE-0567-092CCABDE821}"/>
              </a:ext>
            </a:extLst>
          </p:cNvPr>
          <p:cNvSpPr txBox="1"/>
          <p:nvPr/>
        </p:nvSpPr>
        <p:spPr>
          <a:xfrm>
            <a:off x="8720078" y="387496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- Element Version</a:t>
            </a:r>
            <a:endParaRPr lang="en-DE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9614E3-5A48-777C-C844-3E929F4502BF}"/>
              </a:ext>
            </a:extLst>
          </p:cNvPr>
          <p:cNvSpPr txBox="1"/>
          <p:nvPr/>
        </p:nvSpPr>
        <p:spPr>
          <a:xfrm>
            <a:off x="8720078" y="748334"/>
            <a:ext cx="24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Formale</a:t>
            </a:r>
            <a:r>
              <a:rPr lang="en-US" dirty="0">
                <a:solidFill>
                  <a:srgbClr val="FF0000"/>
                </a:solidFill>
              </a:rPr>
              <a:t> Graph Version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377B44-72C9-97AA-2EBE-8E499C3224FB}"/>
              </a:ext>
            </a:extLst>
          </p:cNvPr>
          <p:cNvSpPr txBox="1"/>
          <p:nvPr/>
        </p:nvSpPr>
        <p:spPr>
          <a:xfrm>
            <a:off x="8720078" y="1149004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 Effective Graph Version</a:t>
            </a:r>
            <a:endParaRPr lang="en-DE" dirty="0"/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27BEFB8E-C376-037C-7249-9340A364BFA7}"/>
              </a:ext>
            </a:extLst>
          </p:cNvPr>
          <p:cNvSpPr/>
          <p:nvPr/>
        </p:nvSpPr>
        <p:spPr>
          <a:xfrm>
            <a:off x="2734442" y="2331215"/>
            <a:ext cx="789395" cy="593235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1C907E-8143-E615-0BE7-B681C35B4602}"/>
              </a:ext>
            </a:extLst>
          </p:cNvPr>
          <p:cNvCxnSpPr>
            <a:stCxn id="111" idx="0"/>
            <a:endCxn id="56" idx="1"/>
          </p:cNvCxnSpPr>
          <p:nvPr/>
        </p:nvCxnSpPr>
        <p:spPr>
          <a:xfrm>
            <a:off x="3523179" y="2627833"/>
            <a:ext cx="9223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A555CD-84D3-18E5-98FC-19894CA5581D}"/>
              </a:ext>
            </a:extLst>
          </p:cNvPr>
          <p:cNvSpPr txBox="1"/>
          <p:nvPr/>
        </p:nvSpPr>
        <p:spPr>
          <a:xfrm>
            <a:off x="5725430" y="47699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1ECD3-7EB3-D952-FD93-91F79B379C11}"/>
              </a:ext>
            </a:extLst>
          </p:cNvPr>
          <p:cNvSpPr txBox="1"/>
          <p:nvPr/>
        </p:nvSpPr>
        <p:spPr>
          <a:xfrm>
            <a:off x="5610194" y="146422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2C0A1-9F77-DADF-118F-463CC9A7E160}"/>
              </a:ext>
            </a:extLst>
          </p:cNvPr>
          <p:cNvSpPr txBox="1"/>
          <p:nvPr/>
        </p:nvSpPr>
        <p:spPr>
          <a:xfrm>
            <a:off x="7377558" y="1530497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I2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B810BA-180D-21D9-4A60-64EC84D6A2F3}"/>
              </a:ext>
            </a:extLst>
          </p:cNvPr>
          <p:cNvSpPr txBox="1"/>
          <p:nvPr/>
        </p:nvSpPr>
        <p:spPr>
          <a:xfrm>
            <a:off x="4354572" y="415690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I3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2A6EAD-53EC-FF79-14EB-0D182A6AE2CA}"/>
              </a:ext>
            </a:extLst>
          </p:cNvPr>
          <p:cNvSpPr txBox="1"/>
          <p:nvPr/>
        </p:nvSpPr>
        <p:spPr>
          <a:xfrm>
            <a:off x="5427814" y="414753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I4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F49893-A50B-67A0-C5E3-65F303B86A84}"/>
              </a:ext>
            </a:extLst>
          </p:cNvPr>
          <p:cNvSpPr txBox="1"/>
          <p:nvPr/>
        </p:nvSpPr>
        <p:spPr>
          <a:xfrm>
            <a:off x="6674100" y="4182494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I5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9120E20-B987-DDF2-F269-CEC4E547DCC8}"/>
              </a:ext>
            </a:extLst>
          </p:cNvPr>
          <p:cNvSpPr txBox="1"/>
          <p:nvPr/>
        </p:nvSpPr>
        <p:spPr>
          <a:xfrm>
            <a:off x="3264048" y="1530497"/>
            <a:ext cx="1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:I1(</a:t>
            </a:r>
            <a:r>
              <a:rPr lang="en-US" dirty="0">
                <a:solidFill>
                  <a:srgbClr val="FF0000"/>
                </a:solidFill>
              </a:rPr>
              <a:t>D1)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66B2BD-EBCD-3811-55F5-8225CC377562}"/>
              </a:ext>
            </a:extLst>
          </p:cNvPr>
          <p:cNvSpPr txBox="1"/>
          <p:nvPr/>
        </p:nvSpPr>
        <p:spPr>
          <a:xfrm>
            <a:off x="2273638" y="334054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:D3(I1(D1))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DB7BC-5257-CC82-DBB3-92859262E090}"/>
              </a:ext>
            </a:extLst>
          </p:cNvPr>
          <p:cNvSpPr txBox="1"/>
          <p:nvPr/>
        </p:nvSpPr>
        <p:spPr>
          <a:xfrm>
            <a:off x="7654382" y="3383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:D4(I2)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B5A8D-7342-A5AA-2725-291BA271A5EE}"/>
              </a:ext>
            </a:extLst>
          </p:cNvPr>
          <p:cNvSpPr txBox="1"/>
          <p:nvPr/>
        </p:nvSpPr>
        <p:spPr>
          <a:xfrm>
            <a:off x="3839917" y="44759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DataObject</a:t>
            </a:r>
            <a:endParaRPr lang="en-DE" sz="1000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D09B66-6688-12B7-638C-E63DE387C71E}"/>
              </a:ext>
            </a:extLst>
          </p:cNvPr>
          <p:cNvSpPr txBox="1"/>
          <p:nvPr/>
        </p:nvSpPr>
        <p:spPr>
          <a:xfrm>
            <a:off x="7058863" y="10871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Installation</a:t>
            </a:r>
            <a:endParaRPr lang="en-DE" sz="10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56C8D9-9DAC-56D2-F045-FDC2A62F24A0}"/>
              </a:ext>
            </a:extLst>
          </p:cNvPr>
          <p:cNvSpPr txBox="1"/>
          <p:nvPr/>
        </p:nvSpPr>
        <p:spPr>
          <a:xfrm>
            <a:off x="3227371" y="295932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DeployItem</a:t>
            </a:r>
            <a:endParaRPr lang="en-DE" sz="1000" i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E76B5C-8B43-AEFF-06C6-069EC24C3411}"/>
              </a:ext>
            </a:extLst>
          </p:cNvPr>
          <p:cNvSpPr txBox="1"/>
          <p:nvPr/>
        </p:nvSpPr>
        <p:spPr>
          <a:xfrm>
            <a:off x="4881965" y="31873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D2</a:t>
            </a:r>
            <a:endParaRPr lang="en-DE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2F7C6B8-F17C-4FB2-3455-66CDBB3A7DBF}"/>
              </a:ext>
            </a:extLst>
          </p:cNvPr>
          <p:cNvSpPr txBox="1"/>
          <p:nvPr/>
        </p:nvSpPr>
        <p:spPr>
          <a:xfrm>
            <a:off x="6109588" y="32127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D3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013E56-8907-C37E-BD04-6E6B343877E0}"/>
              </a:ext>
            </a:extLst>
          </p:cNvPr>
          <p:cNvSpPr txBox="1"/>
          <p:nvPr/>
        </p:nvSpPr>
        <p:spPr>
          <a:xfrm>
            <a:off x="7198604" y="3199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D4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4D0693-FBDC-53AF-66B1-5B3DD0A1CA2C}"/>
              </a:ext>
            </a:extLst>
          </p:cNvPr>
          <p:cNvSpPr txBox="1"/>
          <p:nvPr/>
        </p:nvSpPr>
        <p:spPr>
          <a:xfrm>
            <a:off x="6877887" y="447941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 ,I1</a:t>
            </a:r>
            <a:r>
              <a:rPr lang="en-US" baseline="-25000" dirty="0">
                <a:solidFill>
                  <a:srgbClr val="FF0000"/>
                </a:solidFill>
              </a:rPr>
              <a:t>V1 </a:t>
            </a:r>
            <a:r>
              <a:rPr lang="en-US" dirty="0">
                <a:solidFill>
                  <a:srgbClr val="FF0000"/>
                </a:solidFill>
              </a:rPr>
              <a:t>,I2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,I5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:I5(D3(I1(D1)),D4(I2))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59EF54-33D6-9B74-52FE-E68174FA69D7}"/>
              </a:ext>
            </a:extLst>
          </p:cNvPr>
          <p:cNvSpPr txBox="1"/>
          <p:nvPr/>
        </p:nvSpPr>
        <p:spPr>
          <a:xfrm>
            <a:off x="3685432" y="234675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Execution</a:t>
            </a:r>
            <a:endParaRPr lang="en-DE" sz="10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90F90-A64A-3B76-D101-10ED461A0764}"/>
              </a:ext>
            </a:extLst>
          </p:cNvPr>
          <p:cNvSpPr/>
          <p:nvPr/>
        </p:nvSpPr>
        <p:spPr>
          <a:xfrm>
            <a:off x="3896343" y="2919290"/>
            <a:ext cx="470206" cy="428847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CDCAC-ECB9-0FF7-C518-3819B826FD47}"/>
              </a:ext>
            </a:extLst>
          </p:cNvPr>
          <p:cNvSpPr txBox="1"/>
          <p:nvPr/>
        </p:nvSpPr>
        <p:spPr>
          <a:xfrm>
            <a:off x="227058" y="194336"/>
            <a:ext cx="28180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</a:t>
            </a:r>
          </a:p>
          <a:p>
            <a:pPr algn="ctr"/>
            <a:r>
              <a:rPr lang="en-US" dirty="0"/>
              <a:t>based on Landscaper Model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DBF66-4A07-A031-1F76-A51D7E26021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5472331" y="1087130"/>
            <a:ext cx="862561" cy="44393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7205CF-061F-946A-89CC-229E07D2C15D}"/>
              </a:ext>
            </a:extLst>
          </p:cNvPr>
          <p:cNvSpPr txBox="1"/>
          <p:nvPr/>
        </p:nvSpPr>
        <p:spPr>
          <a:xfrm>
            <a:off x="6323310" y="8381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1C551-5C1E-706B-F3F0-A19F5AFFE830}"/>
              </a:ext>
            </a:extLst>
          </p:cNvPr>
          <p:cNvSpPr txBox="1"/>
          <p:nvPr/>
        </p:nvSpPr>
        <p:spPr>
          <a:xfrm rot="19714643">
            <a:off x="5520207" y="100718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721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7F7C82-7ACD-3AF5-A021-E370E66B217C}"/>
              </a:ext>
            </a:extLst>
          </p:cNvPr>
          <p:cNvGrpSpPr/>
          <p:nvPr/>
        </p:nvGrpSpPr>
        <p:grpSpPr>
          <a:xfrm>
            <a:off x="3076821" y="1574880"/>
            <a:ext cx="1272746" cy="667265"/>
            <a:chOff x="7451124" y="1272746"/>
            <a:chExt cx="1272746" cy="6672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EA75FF-0555-866E-88FE-CF4EE31CE6F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45A1AC-25B7-E110-2294-772C36CD43F7}"/>
                </a:ext>
              </a:extLst>
            </p:cNvPr>
            <p:cNvSpPr txBox="1"/>
            <p:nvPr/>
          </p:nvSpPr>
          <p:spPr>
            <a:xfrm>
              <a:off x="7646512" y="142171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 B</a:t>
              </a:r>
              <a:endParaRPr lang="en-D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3A67D-7C9C-7138-2567-69ACCF9F260D}"/>
              </a:ext>
            </a:extLst>
          </p:cNvPr>
          <p:cNvGrpSpPr/>
          <p:nvPr/>
        </p:nvGrpSpPr>
        <p:grpSpPr>
          <a:xfrm>
            <a:off x="1400421" y="1556229"/>
            <a:ext cx="1272746" cy="667265"/>
            <a:chOff x="7451124" y="1272746"/>
            <a:chExt cx="1272746" cy="6672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E805AE1-659C-5F7C-BCDB-00042FD1DE8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657E2A-93E3-D215-3B70-D2E2D06B5309}"/>
                </a:ext>
              </a:extLst>
            </p:cNvPr>
            <p:cNvSpPr txBox="1"/>
            <p:nvPr/>
          </p:nvSpPr>
          <p:spPr>
            <a:xfrm>
              <a:off x="7642504" y="1421712"/>
              <a:ext cx="889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 A</a:t>
              </a:r>
              <a:endParaRPr lang="en-D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60C33A-CBBB-9281-0752-5B1CD8A80E89}"/>
              </a:ext>
            </a:extLst>
          </p:cNvPr>
          <p:cNvGrpSpPr/>
          <p:nvPr/>
        </p:nvGrpSpPr>
        <p:grpSpPr>
          <a:xfrm>
            <a:off x="2173307" y="3095367"/>
            <a:ext cx="1272746" cy="667265"/>
            <a:chOff x="7451124" y="1272746"/>
            <a:chExt cx="1272746" cy="6672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2A506EC-E979-0C17-F0FD-0BA4F668C5C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8E1C38-0A91-4D75-D01D-0C86DEA281CD}"/>
                </a:ext>
              </a:extLst>
            </p:cNvPr>
            <p:cNvSpPr txBox="1"/>
            <p:nvPr/>
          </p:nvSpPr>
          <p:spPr>
            <a:xfrm>
              <a:off x="7481948" y="1421712"/>
              <a:ext cx="121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 C</a:t>
              </a:r>
              <a:endParaRPr lang="en-DE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3A211E-FB01-9749-0252-56A9DD5952C6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H="1" flipV="1">
            <a:off x="2036794" y="2223494"/>
            <a:ext cx="772886" cy="87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851D6-1B0D-1119-6CE9-DCDF1D0BB1D9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809680" y="2242145"/>
            <a:ext cx="903514" cy="85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29C28C-E55D-100F-EA77-2815F7F788A7}"/>
              </a:ext>
            </a:extLst>
          </p:cNvPr>
          <p:cNvGrpSpPr/>
          <p:nvPr/>
        </p:nvGrpSpPr>
        <p:grpSpPr>
          <a:xfrm>
            <a:off x="4157388" y="3095366"/>
            <a:ext cx="1272746" cy="667265"/>
            <a:chOff x="7451124" y="1272746"/>
            <a:chExt cx="1272746" cy="66726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A62BA26-9966-59FE-AAB5-D93280C8AC89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289448-3E0F-019F-F801-FDB71EE2DD3D}"/>
                </a:ext>
              </a:extLst>
            </p:cNvPr>
            <p:cNvSpPr txBox="1"/>
            <p:nvPr/>
          </p:nvSpPr>
          <p:spPr>
            <a:xfrm>
              <a:off x="7494132" y="142171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  <a:endParaRPr lang="en-DE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F52E2-2A88-9B93-06E3-4CBD9AAC9AAA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3446053" y="3428999"/>
            <a:ext cx="7113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739C6F-B7C2-0D8B-072D-91BF4FAB5834}"/>
              </a:ext>
            </a:extLst>
          </p:cNvPr>
          <p:cNvGrpSpPr/>
          <p:nvPr/>
        </p:nvGrpSpPr>
        <p:grpSpPr>
          <a:xfrm>
            <a:off x="1536934" y="4646795"/>
            <a:ext cx="1272746" cy="667265"/>
            <a:chOff x="7451124" y="1272746"/>
            <a:chExt cx="1272746" cy="6672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CD76897-F6B4-6CB6-1ABB-7F72100264CF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285192-0EFA-C6A2-21D4-D4731535CA83}"/>
                </a:ext>
              </a:extLst>
            </p:cNvPr>
            <p:cNvSpPr txBox="1"/>
            <p:nvPr/>
          </p:nvSpPr>
          <p:spPr>
            <a:xfrm>
              <a:off x="7545524" y="1421712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 C-A</a:t>
              </a:r>
              <a:endParaRPr lang="en-DE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D4653E-04E2-DB28-89E1-A45259E59AEA}"/>
              </a:ext>
            </a:extLst>
          </p:cNvPr>
          <p:cNvCxnSpPr>
            <a:stCxn id="25" idx="0"/>
            <a:endCxn id="12" idx="2"/>
          </p:cNvCxnSpPr>
          <p:nvPr/>
        </p:nvCxnSpPr>
        <p:spPr>
          <a:xfrm flipV="1">
            <a:off x="2173307" y="3762632"/>
            <a:ext cx="636373" cy="88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B6A2AA-31B8-517F-BD0C-DA717DC45CE8}"/>
              </a:ext>
            </a:extLst>
          </p:cNvPr>
          <p:cNvGrpSpPr/>
          <p:nvPr/>
        </p:nvGrpSpPr>
        <p:grpSpPr>
          <a:xfrm>
            <a:off x="3186851" y="4646795"/>
            <a:ext cx="1272746" cy="667265"/>
            <a:chOff x="7451124" y="1272746"/>
            <a:chExt cx="1272746" cy="6672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C21D16B-6329-7CE6-A2CD-3C7C7C96F0B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D95575-A037-3F47-D79C-CD98F63FD7C7}"/>
                </a:ext>
              </a:extLst>
            </p:cNvPr>
            <p:cNvSpPr txBox="1"/>
            <p:nvPr/>
          </p:nvSpPr>
          <p:spPr>
            <a:xfrm>
              <a:off x="7525487" y="1421712"/>
              <a:ext cx="11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 C-…</a:t>
              </a:r>
              <a:endParaRPr lang="en-DE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083FF9-3F78-B56F-7B5E-36CD43FAB4AB}"/>
              </a:ext>
            </a:extLst>
          </p:cNvPr>
          <p:cNvSpPr/>
          <p:nvPr/>
        </p:nvSpPr>
        <p:spPr>
          <a:xfrm>
            <a:off x="3185361" y="4593914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12C139-508F-772B-7DAD-80DEC0D1FF1E}"/>
              </a:ext>
            </a:extLst>
          </p:cNvPr>
          <p:cNvGrpSpPr/>
          <p:nvPr/>
        </p:nvGrpSpPr>
        <p:grpSpPr>
          <a:xfrm>
            <a:off x="5763799" y="362305"/>
            <a:ext cx="1336431" cy="715108"/>
            <a:chOff x="2872154" y="1817077"/>
            <a:chExt cx="1336431" cy="7151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7D0EB46-E15A-4DEA-00A1-F4D8DECC805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7A68E8-F0D8-D2F3-7BAA-BF334ED72E21}"/>
                </a:ext>
              </a:extLst>
            </p:cNvPr>
            <p:cNvSpPr txBox="1"/>
            <p:nvPr/>
          </p:nvSpPr>
          <p:spPr>
            <a:xfrm>
              <a:off x="2878876" y="1851466"/>
              <a:ext cx="132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Propagate A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95AC68-E964-6620-70B8-1C2BC5BB1FDD}"/>
              </a:ext>
            </a:extLst>
          </p:cNvPr>
          <p:cNvGrpSpPr/>
          <p:nvPr/>
        </p:nvGrpSpPr>
        <p:grpSpPr>
          <a:xfrm>
            <a:off x="7244814" y="1238157"/>
            <a:ext cx="1336431" cy="715108"/>
            <a:chOff x="2872154" y="1817077"/>
            <a:chExt cx="1336431" cy="71510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1FA1287-CD8A-B39A-CE1A-2FFAC9712701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061EFE-41B5-6765-3503-C444DE92969C}"/>
                </a:ext>
              </a:extLst>
            </p:cNvPr>
            <p:cNvSpPr txBox="1"/>
            <p:nvPr/>
          </p:nvSpPr>
          <p:spPr>
            <a:xfrm>
              <a:off x="2882883" y="1851466"/>
              <a:ext cx="1314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Propagate B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6F73FF-CFAC-B715-AAF4-10327F3009D6}"/>
              </a:ext>
            </a:extLst>
          </p:cNvPr>
          <p:cNvGrpSpPr/>
          <p:nvPr/>
        </p:nvGrpSpPr>
        <p:grpSpPr>
          <a:xfrm>
            <a:off x="6242692" y="2301876"/>
            <a:ext cx="1336431" cy="715108"/>
            <a:chOff x="2872154" y="1817077"/>
            <a:chExt cx="1336431" cy="71510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B25034-27BB-E627-FAEE-0482C015D80E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12BFE1-6D73-86D9-2E3D-9889817F00C8}"/>
                </a:ext>
              </a:extLst>
            </p:cNvPr>
            <p:cNvSpPr txBox="1"/>
            <p:nvPr/>
          </p:nvSpPr>
          <p:spPr>
            <a:xfrm>
              <a:off x="3035522" y="1851466"/>
              <a:ext cx="1009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 C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687CD3-706D-6219-1AC8-F5EFEC93133B}"/>
              </a:ext>
            </a:extLst>
          </p:cNvPr>
          <p:cNvGrpSpPr/>
          <p:nvPr/>
        </p:nvGrpSpPr>
        <p:grpSpPr>
          <a:xfrm>
            <a:off x="6406060" y="3925052"/>
            <a:ext cx="1336431" cy="715108"/>
            <a:chOff x="2872154" y="1817077"/>
            <a:chExt cx="1336431" cy="71510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8AD52B-ADF8-3526-0F41-E7B0FCD301B8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35BC99-B33E-6F0E-CA0F-CF47CCFFD337}"/>
                </a:ext>
              </a:extLst>
            </p:cNvPr>
            <p:cNvSpPr txBox="1"/>
            <p:nvPr/>
          </p:nvSpPr>
          <p:spPr>
            <a:xfrm>
              <a:off x="3029657" y="1851466"/>
              <a:ext cx="1021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Expose C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25638B-C4D8-762E-44AF-056CE120755A}"/>
              </a:ext>
            </a:extLst>
          </p:cNvPr>
          <p:cNvGrpSpPr/>
          <p:nvPr/>
        </p:nvGrpSpPr>
        <p:grpSpPr>
          <a:xfrm>
            <a:off x="7824493" y="3058723"/>
            <a:ext cx="1336431" cy="715108"/>
            <a:chOff x="2872154" y="1817077"/>
            <a:chExt cx="1336431" cy="71510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FF7AFCC-1788-FCE4-6C81-38005E12E97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0F370E-013A-5610-381D-DAAC4DA50AF7}"/>
                </a:ext>
              </a:extLst>
            </p:cNvPr>
            <p:cNvSpPr txBox="1"/>
            <p:nvPr/>
          </p:nvSpPr>
          <p:spPr>
            <a:xfrm>
              <a:off x="3019140" y="1851466"/>
              <a:ext cx="104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Calculate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E9FEE6-3AF8-4700-6EDC-DC81BFDAE2ED}"/>
              </a:ext>
            </a:extLst>
          </p:cNvPr>
          <p:cNvGrpSpPr/>
          <p:nvPr/>
        </p:nvGrpSpPr>
        <p:grpSpPr>
          <a:xfrm>
            <a:off x="6425296" y="5227900"/>
            <a:ext cx="1336431" cy="715108"/>
            <a:chOff x="2872154" y="1817077"/>
            <a:chExt cx="1336431" cy="71510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FFB8C4-D160-1F6C-D89D-554BA8AD027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DF01A5-DCE5-4C61-386A-7DD0727DA962}"/>
                </a:ext>
              </a:extLst>
            </p:cNvPr>
            <p:cNvSpPr txBox="1"/>
            <p:nvPr/>
          </p:nvSpPr>
          <p:spPr>
            <a:xfrm>
              <a:off x="2971850" y="1851466"/>
              <a:ext cx="1137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Propagate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063BA3-4842-39B1-9A6A-E24475A45BB5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6432015" y="1077413"/>
            <a:ext cx="478893" cy="122446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A8CB97-9E8C-A231-D61C-EF69C6E6B3F2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6910908" y="1953265"/>
            <a:ext cx="1002122" cy="34861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CF4756-9AE6-F5AF-4427-F5389EFF0001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H="1" flipV="1">
            <a:off x="6910910" y="2982596"/>
            <a:ext cx="163370" cy="97684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2C7402-31F1-E5FB-57E7-EBD0DF649A41}"/>
              </a:ext>
            </a:extLst>
          </p:cNvPr>
          <p:cNvCxnSpPr>
            <a:cxnSpLocks/>
            <a:stCxn id="47" idx="7"/>
            <a:endCxn id="50" idx="4"/>
          </p:cNvCxnSpPr>
          <p:nvPr/>
        </p:nvCxnSpPr>
        <p:spPr>
          <a:xfrm flipV="1">
            <a:off x="7546775" y="3773831"/>
            <a:ext cx="945934" cy="25594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6073A7-B6D1-F349-2E10-C8621F0FA687}"/>
              </a:ext>
            </a:extLst>
          </p:cNvPr>
          <p:cNvCxnSpPr>
            <a:cxnSpLocks/>
            <a:stCxn id="50" idx="1"/>
            <a:endCxn id="44" idx="5"/>
          </p:cNvCxnSpPr>
          <p:nvPr/>
        </p:nvCxnSpPr>
        <p:spPr>
          <a:xfrm flipH="1" flipV="1">
            <a:off x="7383407" y="2912259"/>
            <a:ext cx="636802" cy="25118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540D44-37D3-C398-FE4E-A54ABB1EF9CD}"/>
              </a:ext>
            </a:extLst>
          </p:cNvPr>
          <p:cNvCxnSpPr>
            <a:cxnSpLocks/>
            <a:stCxn id="53" idx="0"/>
            <a:endCxn id="47" idx="4"/>
          </p:cNvCxnSpPr>
          <p:nvPr/>
        </p:nvCxnSpPr>
        <p:spPr>
          <a:xfrm flipH="1" flipV="1">
            <a:off x="7074276" y="4640160"/>
            <a:ext cx="19236" cy="58774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B31B54-216D-4306-2E1E-C745034F7D54}"/>
              </a:ext>
            </a:extLst>
          </p:cNvPr>
          <p:cNvCxnSpPr/>
          <p:nvPr/>
        </p:nvCxnSpPr>
        <p:spPr>
          <a:xfrm>
            <a:off x="7244814" y="3072052"/>
            <a:ext cx="576730" cy="25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C7664F2-EFF6-004F-1D57-B0C0D277F1C1}"/>
              </a:ext>
            </a:extLst>
          </p:cNvPr>
          <p:cNvSpPr txBox="1"/>
          <p:nvPr/>
        </p:nvSpPr>
        <p:spPr>
          <a:xfrm>
            <a:off x="7000833" y="3024334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manages</a:t>
            </a:r>
            <a:endParaRPr lang="en-D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9B0CFC-F917-6A92-CB20-A376CE064842}"/>
              </a:ext>
            </a:extLst>
          </p:cNvPr>
          <p:cNvSpPr txBox="1"/>
          <p:nvPr/>
        </p:nvSpPr>
        <p:spPr>
          <a:xfrm>
            <a:off x="7309384" y="4696513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manages</a:t>
            </a:r>
            <a:endParaRPr lang="en-DE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46E501-D9E1-E033-8771-783103EE7524}"/>
              </a:ext>
            </a:extLst>
          </p:cNvPr>
          <p:cNvCxnSpPr>
            <a:cxnSpLocks/>
          </p:cNvCxnSpPr>
          <p:nvPr/>
        </p:nvCxnSpPr>
        <p:spPr>
          <a:xfrm>
            <a:off x="7347619" y="4714976"/>
            <a:ext cx="0" cy="40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EC62210-8ADF-4875-D0D5-FD55D2E4871C}"/>
              </a:ext>
            </a:extLst>
          </p:cNvPr>
          <p:cNvGrpSpPr/>
          <p:nvPr/>
        </p:nvGrpSpPr>
        <p:grpSpPr>
          <a:xfrm>
            <a:off x="10417988" y="5275743"/>
            <a:ext cx="1272746" cy="667265"/>
            <a:chOff x="7451124" y="1272746"/>
            <a:chExt cx="1272746" cy="66726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809945FA-33DC-E5A2-BEF4-2C1DB842BAF9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E75C31-9AA2-9D31-280C-512CA982A627}"/>
                </a:ext>
              </a:extLst>
            </p:cNvPr>
            <p:cNvSpPr txBox="1"/>
            <p:nvPr/>
          </p:nvSpPr>
          <p:spPr>
            <a:xfrm>
              <a:off x="7496342" y="1292916"/>
              <a:ext cx="118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</a:t>
              </a:r>
              <a:endParaRPr lang="en-US" dirty="0"/>
            </a:p>
            <a:p>
              <a:pPr algn="ctr"/>
              <a:r>
                <a:rPr lang="en-US" dirty="0"/>
                <a:t>C.A</a:t>
              </a:r>
              <a:endParaRPr lang="en-DE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7D3A01E-F6CF-8F43-4011-74FD201A6EF2}"/>
              </a:ext>
            </a:extLst>
          </p:cNvPr>
          <p:cNvGrpSpPr/>
          <p:nvPr/>
        </p:nvGrpSpPr>
        <p:grpSpPr>
          <a:xfrm>
            <a:off x="10374239" y="1460305"/>
            <a:ext cx="1360244" cy="667265"/>
            <a:chOff x="7407378" y="1272746"/>
            <a:chExt cx="1360244" cy="66726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43C8109-F4AD-0D99-582F-CF916A1777D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80E23C-2006-1F5B-7E6F-771849B706C9}"/>
                </a:ext>
              </a:extLst>
            </p:cNvPr>
            <p:cNvSpPr txBox="1"/>
            <p:nvPr/>
          </p:nvSpPr>
          <p:spPr>
            <a:xfrm>
              <a:off x="7407378" y="1421712"/>
              <a:ext cx="136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</a:t>
              </a:r>
              <a:r>
                <a:rPr lang="en-US" dirty="0"/>
                <a:t> B</a:t>
              </a:r>
              <a:endParaRPr lang="en-DE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50467A8-AB9F-9489-19D5-9B90D873FF3D}"/>
              </a:ext>
            </a:extLst>
          </p:cNvPr>
          <p:cNvGrpSpPr/>
          <p:nvPr/>
        </p:nvGrpSpPr>
        <p:grpSpPr>
          <a:xfrm>
            <a:off x="10417988" y="2698329"/>
            <a:ext cx="1272746" cy="667265"/>
            <a:chOff x="7451124" y="1272746"/>
            <a:chExt cx="1272746" cy="66726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98B67A1-C5D0-1E6F-61C2-7AD57DDEFF9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BA24D1-2828-FA03-ECF6-9DAA4BB2D3E3}"/>
                </a:ext>
              </a:extLst>
            </p:cNvPr>
            <p:cNvSpPr txBox="1"/>
            <p:nvPr/>
          </p:nvSpPr>
          <p:spPr>
            <a:xfrm>
              <a:off x="7570113" y="1280412"/>
              <a:ext cx="1034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</a:p>
            <a:p>
              <a:pPr algn="ctr"/>
              <a:r>
                <a:rPr lang="en-US" dirty="0"/>
                <a:t>State C</a:t>
              </a:r>
              <a:endParaRPr lang="en-DE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946E78-C5CF-9263-32E7-FD61AF9F8ADB}"/>
              </a:ext>
            </a:extLst>
          </p:cNvPr>
          <p:cNvGrpSpPr/>
          <p:nvPr/>
        </p:nvGrpSpPr>
        <p:grpSpPr>
          <a:xfrm>
            <a:off x="10417988" y="3812730"/>
            <a:ext cx="1272746" cy="667265"/>
            <a:chOff x="7451124" y="1272746"/>
            <a:chExt cx="1272746" cy="66726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73DAC56-125D-F7C5-3A85-979F387D2574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3929BE2-601F-37A6-1693-A4D33E169682}"/>
                </a:ext>
              </a:extLst>
            </p:cNvPr>
            <p:cNvSpPr txBox="1"/>
            <p:nvPr/>
          </p:nvSpPr>
          <p:spPr>
            <a:xfrm>
              <a:off x="7494132" y="1283212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</a:p>
            <a:p>
              <a:pPr algn="ctr"/>
              <a:r>
                <a:rPr lang="en-US" dirty="0"/>
                <a:t>State C</a:t>
              </a:r>
              <a:endParaRPr lang="en-DE" dirty="0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0513AED-B24C-4784-5AA9-CB23041E2EDA}"/>
              </a:ext>
            </a:extLst>
          </p:cNvPr>
          <p:cNvCxnSpPr>
            <a:cxnSpLocks/>
            <a:stCxn id="42" idx="3"/>
            <a:endCxn id="87" idx="1"/>
          </p:cNvCxnSpPr>
          <p:nvPr/>
        </p:nvCxnSpPr>
        <p:spPr>
          <a:xfrm>
            <a:off x="8570518" y="1595712"/>
            <a:ext cx="1803721" cy="19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A73214-E78B-FFC0-2940-B6D91B62825B}"/>
              </a:ext>
            </a:extLst>
          </p:cNvPr>
          <p:cNvGrpSpPr/>
          <p:nvPr/>
        </p:nvGrpSpPr>
        <p:grpSpPr>
          <a:xfrm>
            <a:off x="10334164" y="371247"/>
            <a:ext cx="1440394" cy="667265"/>
            <a:chOff x="7367303" y="1272746"/>
            <a:chExt cx="1440394" cy="66726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40251A5-5A83-9C44-E567-7F9D3CFB2B1C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E28383-E252-5160-3F42-DDD6AF585542}"/>
                </a:ext>
              </a:extLst>
            </p:cNvPr>
            <p:cNvSpPr txBox="1"/>
            <p:nvPr/>
          </p:nvSpPr>
          <p:spPr>
            <a:xfrm>
              <a:off x="7367303" y="1421712"/>
              <a:ext cx="144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ValueStateAB</a:t>
              </a:r>
              <a:endParaRPr lang="en-DE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220C95-2BFC-5571-0872-61177D541959}"/>
              </a:ext>
            </a:extLst>
          </p:cNvPr>
          <p:cNvCxnSpPr>
            <a:cxnSpLocks/>
            <a:stCxn id="39" idx="3"/>
            <a:endCxn id="98" idx="1"/>
          </p:cNvCxnSpPr>
          <p:nvPr/>
        </p:nvCxnSpPr>
        <p:spPr>
          <a:xfrm flipV="1">
            <a:off x="7093512" y="704880"/>
            <a:ext cx="3324473" cy="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DE9729-6ABD-B247-B0C5-18359C82D4D2}"/>
              </a:ext>
            </a:extLst>
          </p:cNvPr>
          <p:cNvCxnSpPr>
            <a:cxnSpLocks/>
            <a:stCxn id="44" idx="6"/>
            <a:endCxn id="89" idx="1"/>
          </p:cNvCxnSpPr>
          <p:nvPr/>
        </p:nvCxnSpPr>
        <p:spPr>
          <a:xfrm>
            <a:off x="7579123" y="2659430"/>
            <a:ext cx="2838865" cy="37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3FB540-03E3-A519-F32C-BCD6BEBB8B28}"/>
              </a:ext>
            </a:extLst>
          </p:cNvPr>
          <p:cNvCxnSpPr>
            <a:cxnSpLocks/>
            <a:stCxn id="48" idx="3"/>
            <a:endCxn id="89" idx="1"/>
          </p:cNvCxnSpPr>
          <p:nvPr/>
        </p:nvCxnSpPr>
        <p:spPr>
          <a:xfrm flipV="1">
            <a:off x="7584997" y="3031962"/>
            <a:ext cx="2832991" cy="125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6F94295-F72A-6748-9CF1-E6FB92521121}"/>
              </a:ext>
            </a:extLst>
          </p:cNvPr>
          <p:cNvCxnSpPr>
            <a:cxnSpLocks/>
            <a:stCxn id="50" idx="6"/>
            <a:endCxn id="93" idx="1"/>
          </p:cNvCxnSpPr>
          <p:nvPr/>
        </p:nvCxnSpPr>
        <p:spPr>
          <a:xfrm>
            <a:off x="9160924" y="3416277"/>
            <a:ext cx="1300072" cy="73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A9893B-1F64-B1D2-BC56-6A189B36A258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7761727" y="5585454"/>
            <a:ext cx="2701479" cy="3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C7841-77F9-0563-6D91-BBF9B61E46E6}"/>
              </a:ext>
            </a:extLst>
          </p:cNvPr>
          <p:cNvCxnSpPr>
            <a:cxnSpLocks/>
            <a:stCxn id="30" idx="0"/>
            <a:endCxn id="12" idx="2"/>
          </p:cNvCxnSpPr>
          <p:nvPr/>
        </p:nvCxnSpPr>
        <p:spPr>
          <a:xfrm flipH="1" flipV="1">
            <a:off x="2809680" y="3762632"/>
            <a:ext cx="1013544" cy="88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Up-Down 115">
            <a:extLst>
              <a:ext uri="{FF2B5EF4-FFF2-40B4-BE49-F238E27FC236}">
                <a16:creationId xmlns:a16="http://schemas.microsoft.com/office/drawing/2014/main" id="{150ED722-A4D5-0043-45F6-82DA35CEF2DE}"/>
              </a:ext>
            </a:extLst>
          </p:cNvPr>
          <p:cNvSpPr/>
          <p:nvPr/>
        </p:nvSpPr>
        <p:spPr>
          <a:xfrm>
            <a:off x="4757450" y="3823196"/>
            <a:ext cx="351127" cy="1762258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661C5B6-439F-E339-035E-D794BEFAC3BB}"/>
              </a:ext>
            </a:extLst>
          </p:cNvPr>
          <p:cNvSpPr txBox="1"/>
          <p:nvPr/>
        </p:nvSpPr>
        <p:spPr>
          <a:xfrm>
            <a:off x="4336718" y="5709841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Expression</a:t>
            </a:r>
          </a:p>
          <a:p>
            <a:pPr algn="ctr"/>
            <a:r>
              <a:rPr lang="en-US" dirty="0"/>
              <a:t>Controller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245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BC6AC-5E09-19E4-A884-18B58FAA6D43}"/>
              </a:ext>
            </a:extLst>
          </p:cNvPr>
          <p:cNvSpPr txBox="1"/>
          <p:nvPr/>
        </p:nvSpPr>
        <p:spPr>
          <a:xfrm>
            <a:off x="0" y="6301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Namespace 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4ADB7-CDF5-190A-5178-F555A6F77EE5}"/>
              </a:ext>
            </a:extLst>
          </p:cNvPr>
          <p:cNvSpPr txBox="1"/>
          <p:nvPr/>
        </p:nvSpPr>
        <p:spPr>
          <a:xfrm>
            <a:off x="195032" y="3564374"/>
            <a:ext cx="138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Kubernetes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3D2E-15CB-B1D2-C5BC-7097740B6CEF}"/>
              </a:ext>
            </a:extLst>
          </p:cNvPr>
          <p:cNvSpPr txBox="1"/>
          <p:nvPr/>
        </p:nvSpPr>
        <p:spPr>
          <a:xfrm>
            <a:off x="1578187" y="1423152"/>
            <a:ext cx="865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Namespace Objects of Level 1 live in an root Namespace which has no Namespace object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392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74DCAE-93DA-20FE-7E17-1519135095BA}"/>
              </a:ext>
            </a:extLst>
          </p:cNvPr>
          <p:cNvSpPr/>
          <p:nvPr/>
        </p:nvSpPr>
        <p:spPr>
          <a:xfrm>
            <a:off x="5624763" y="1240121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62E53-E4EB-86A6-6C8E-9A195056C22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4422505" y="1955229"/>
            <a:ext cx="920465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27F9F6-E277-2114-6596-B5218A1D2290}"/>
              </a:ext>
            </a:extLst>
          </p:cNvPr>
          <p:cNvSpPr/>
          <p:nvPr/>
        </p:nvSpPr>
        <p:spPr>
          <a:xfrm>
            <a:off x="4674754" y="3075153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Phase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0CA28-34D2-B50F-2C61-B96CF8A860C9}"/>
              </a:ext>
            </a:extLst>
          </p:cNvPr>
          <p:cNvSpPr/>
          <p:nvPr/>
        </p:nvSpPr>
        <p:spPr>
          <a:xfrm>
            <a:off x="3754289" y="1240121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59915A-05B3-6E05-F517-1CD073EA96A1}"/>
              </a:ext>
            </a:extLst>
          </p:cNvPr>
          <p:cNvCxnSpPr>
            <a:cxnSpLocks/>
            <a:stCxn id="13" idx="0"/>
            <a:endCxn id="3" idx="4"/>
          </p:cNvCxnSpPr>
          <p:nvPr/>
        </p:nvCxnSpPr>
        <p:spPr>
          <a:xfrm flipV="1">
            <a:off x="5342970" y="1955229"/>
            <a:ext cx="950009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5ACDF7-E5BD-64B3-47A3-B0A7C11557F2}"/>
              </a:ext>
            </a:extLst>
          </p:cNvPr>
          <p:cNvSpPr txBox="1"/>
          <p:nvPr/>
        </p:nvSpPr>
        <p:spPr>
          <a:xfrm>
            <a:off x="6180996" y="2052909"/>
            <a:ext cx="448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CurrentState</a:t>
            </a:r>
            <a:r>
              <a:rPr lang="en-US" dirty="0"/>
              <a:t> -&gt; </a:t>
            </a:r>
            <a:r>
              <a:rPr lang="en-US" dirty="0" err="1"/>
              <a:t>OutputState</a:t>
            </a:r>
            <a:r>
              <a:rPr lang="en-US" dirty="0"/>
              <a:t> -&gt; </a:t>
            </a:r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F754C-43A9-3498-D3B2-8C2FAD83F3EF}"/>
              </a:ext>
            </a:extLst>
          </p:cNvPr>
          <p:cNvSpPr txBox="1"/>
          <p:nvPr/>
        </p:nvSpPr>
        <p:spPr>
          <a:xfrm>
            <a:off x="3220246" y="2128117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A4A2A-E28E-6C50-467A-258D697A013E}"/>
              </a:ext>
            </a:extLst>
          </p:cNvPr>
          <p:cNvSpPr txBox="1"/>
          <p:nvPr/>
        </p:nvSpPr>
        <p:spPr>
          <a:xfrm>
            <a:off x="6180996" y="2920844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ObjectVersion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8F513-09B2-6C54-C68B-66F5962D4620}"/>
              </a:ext>
            </a:extLst>
          </p:cNvPr>
          <p:cNvSpPr txBox="1"/>
          <p:nvPr/>
        </p:nvSpPr>
        <p:spPr>
          <a:xfrm>
            <a:off x="6180996" y="2670337"/>
            <a:ext cx="30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InputVersion</a:t>
            </a:r>
            <a:r>
              <a:rPr lang="en-US" dirty="0"/>
              <a:t> = f( {state(</a:t>
            </a:r>
            <a:r>
              <a:rPr lang="en-US" dirty="0" err="1"/>
              <a:t>dep</a:t>
            </a:r>
            <a:r>
              <a:rPr lang="en-US" baseline="-25000" dirty="0" err="1"/>
              <a:t>i</a:t>
            </a:r>
            <a:r>
              <a:rPr lang="en-US" dirty="0"/>
              <a:t>)} 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78A63B-9C2D-31D9-1A73-7F6EF35BB085}"/>
              </a:ext>
            </a:extLst>
          </p:cNvPr>
          <p:cNvSpPr txBox="1"/>
          <p:nvPr/>
        </p:nvSpPr>
        <p:spPr>
          <a:xfrm>
            <a:off x="788829" y="5660777"/>
            <a:ext cx="915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Condition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predecessors are unlocked (use of current state possible)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Changed </a:t>
            </a:r>
            <a:r>
              <a:rPr lang="en-US" dirty="0" err="1"/>
              <a:t>ObjectVersion</a:t>
            </a:r>
            <a:r>
              <a:rPr lang="en-US" dirty="0"/>
              <a:t> || Current Input Version != Calculated </a:t>
            </a:r>
            <a:r>
              <a:rPr lang="en-US" dirty="0" err="1"/>
              <a:t>InputVersion</a:t>
            </a:r>
            <a:r>
              <a:rPr lang="en-US" dirty="0"/>
              <a:t> from actual deps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A55F7-2170-E043-0813-A5C61DF90FD8}"/>
              </a:ext>
            </a:extLst>
          </p:cNvPr>
          <p:cNvSpPr/>
          <p:nvPr/>
        </p:nvSpPr>
        <p:spPr>
          <a:xfrm>
            <a:off x="1202051" y="3626974"/>
            <a:ext cx="1272746" cy="66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BD27B0-E2ED-A64A-CFAD-439599308ED1}"/>
              </a:ext>
            </a:extLst>
          </p:cNvPr>
          <p:cNvSpPr/>
          <p:nvPr/>
        </p:nvSpPr>
        <p:spPr>
          <a:xfrm>
            <a:off x="4708746" y="4838125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76A3F-19B6-390D-13D6-A7A3F5296749}"/>
              </a:ext>
            </a:extLst>
          </p:cNvPr>
          <p:cNvGrpSpPr/>
          <p:nvPr/>
        </p:nvGrpSpPr>
        <p:grpSpPr>
          <a:xfrm>
            <a:off x="8408848" y="3700700"/>
            <a:ext cx="1272746" cy="1392399"/>
            <a:chOff x="7734903" y="398645"/>
            <a:chExt cx="1272746" cy="13923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89EE236-95C5-B880-9004-F15BF534C26C}"/>
                </a:ext>
              </a:extLst>
            </p:cNvPr>
            <p:cNvSpPr/>
            <p:nvPr/>
          </p:nvSpPr>
          <p:spPr>
            <a:xfrm>
              <a:off x="7734903" y="398645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02DDD0-E00D-F9BF-2663-8469286E91D9}"/>
                </a:ext>
              </a:extLst>
            </p:cNvPr>
            <p:cNvSpPr txBox="1"/>
            <p:nvPr/>
          </p:nvSpPr>
          <p:spPr>
            <a:xfrm>
              <a:off x="7995135" y="1421712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DE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720990-B736-7BE3-0774-EFAA0EA2D7F9}"/>
              </a:ext>
            </a:extLst>
          </p:cNvPr>
          <p:cNvCxnSpPr>
            <a:cxnSpLocks/>
            <a:stCxn id="34" idx="3"/>
            <a:endCxn id="13" idx="2"/>
          </p:cNvCxnSpPr>
          <p:nvPr/>
        </p:nvCxnSpPr>
        <p:spPr>
          <a:xfrm flipV="1">
            <a:off x="2474797" y="3432707"/>
            <a:ext cx="2199957" cy="5279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0C32A-CAD3-7F83-1829-600FF869D0A3}"/>
              </a:ext>
            </a:extLst>
          </p:cNvPr>
          <p:cNvCxnSpPr>
            <a:cxnSpLocks/>
            <a:stCxn id="13" idx="6"/>
            <a:endCxn id="38" idx="1"/>
          </p:cNvCxnSpPr>
          <p:nvPr/>
        </p:nvCxnSpPr>
        <p:spPr>
          <a:xfrm>
            <a:off x="6011185" y="3432707"/>
            <a:ext cx="2397663" cy="6016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665532-0074-F6F2-C3B0-887506F2EA7C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 flipV="1">
            <a:off x="6045177" y="4034333"/>
            <a:ext cx="2363671" cy="116134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D83DB3-8BF3-8F89-C620-41E2D645CC20}"/>
              </a:ext>
            </a:extLst>
          </p:cNvPr>
          <p:cNvSpPr txBox="1"/>
          <p:nvPr/>
        </p:nvSpPr>
        <p:spPr>
          <a:xfrm>
            <a:off x="538196" y="3177184"/>
            <a:ext cx="24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GetState</a:t>
            </a:r>
            <a:r>
              <a:rPr lang="en-US" i="1" dirty="0"/>
              <a:t>() </a:t>
            </a:r>
            <a:r>
              <a:rPr lang="en-US" i="1" dirty="0" err="1"/>
              <a:t>ExternalState</a:t>
            </a:r>
            <a:endParaRPr lang="en-DE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DD6F45-6390-EBAF-4BF7-4663552D705F}"/>
              </a:ext>
            </a:extLst>
          </p:cNvPr>
          <p:cNvSpPr txBox="1"/>
          <p:nvPr/>
        </p:nvSpPr>
        <p:spPr>
          <a:xfrm>
            <a:off x="7734928" y="3271086"/>
            <a:ext cx="26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SetExternalState</a:t>
            </a:r>
            <a:r>
              <a:rPr lang="en-US" i="1" dirty="0"/>
              <a:t>(phase, s)</a:t>
            </a:r>
            <a:endParaRPr lang="en-DE" i="1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A732F62-0835-377E-8326-7504B349DEAA}"/>
              </a:ext>
            </a:extLst>
          </p:cNvPr>
          <p:cNvSpPr/>
          <p:nvPr/>
        </p:nvSpPr>
        <p:spPr>
          <a:xfrm>
            <a:off x="2398065" y="3296053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34E9A4-E1FC-F4F0-8D58-A6C835AB4553}"/>
              </a:ext>
            </a:extLst>
          </p:cNvPr>
          <p:cNvSpPr/>
          <p:nvPr/>
        </p:nvSpPr>
        <p:spPr>
          <a:xfrm flipH="1">
            <a:off x="2370144" y="3638729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DD471-E31B-1B46-B1C7-B5CE4683B355}"/>
              </a:ext>
            </a:extLst>
          </p:cNvPr>
          <p:cNvSpPr txBox="1"/>
          <p:nvPr/>
        </p:nvSpPr>
        <p:spPr>
          <a:xfrm>
            <a:off x="1945787" y="4410397"/>
            <a:ext cx="19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err="1"/>
              <a:t>UpdateStatus</a:t>
            </a:r>
            <a:r>
              <a:rPr lang="en-GB" i="1" dirty="0"/>
              <a:t>(s …)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FA08-3923-66F0-240D-23C8CB0B84CA}"/>
              </a:ext>
            </a:extLst>
          </p:cNvPr>
          <p:cNvSpPr txBox="1"/>
          <p:nvPr/>
        </p:nvSpPr>
        <p:spPr>
          <a:xfrm>
            <a:off x="7210016" y="4660478"/>
            <a:ext cx="447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Process(phase) </a:t>
            </a:r>
            <a:r>
              <a:rPr lang="en-GB" i="1" dirty="0" err="1"/>
              <a:t>OutputState</a:t>
            </a:r>
            <a:r>
              <a:rPr lang="en-GB" i="1" dirty="0"/>
              <a:t>  -&gt; </a:t>
            </a:r>
            <a:r>
              <a:rPr lang="en-GB" i="1" dirty="0" err="1"/>
              <a:t>OutputVersion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C6513-0C53-32CC-841F-7F56FB5ED6CA}"/>
              </a:ext>
            </a:extLst>
          </p:cNvPr>
          <p:cNvSpPr txBox="1"/>
          <p:nvPr/>
        </p:nvSpPr>
        <p:spPr>
          <a:xfrm>
            <a:off x="10113931" y="3628663"/>
            <a:ext cx="207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CurrentState</a:t>
            </a:r>
            <a:r>
              <a:rPr lang="en-GB" dirty="0"/>
              <a:t>(phase)</a:t>
            </a:r>
          </a:p>
          <a:p>
            <a:r>
              <a:rPr lang="en-GB" dirty="0" err="1"/>
              <a:t>TargetState</a:t>
            </a:r>
            <a:r>
              <a:rPr lang="en-GB" dirty="0"/>
              <a:t>(phase)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EED6-DA8C-5BF2-FC8D-1930A24FE94D}"/>
              </a:ext>
            </a:extLst>
          </p:cNvPr>
          <p:cNvSpPr txBox="1"/>
          <p:nvPr/>
        </p:nvSpPr>
        <p:spPr>
          <a:xfrm>
            <a:off x="2821060" y="3957211"/>
            <a:ext cx="500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GetExternlState</a:t>
            </a:r>
            <a:r>
              <a:rPr lang="en-US" i="1" dirty="0"/>
              <a:t>(ext) </a:t>
            </a:r>
            <a:r>
              <a:rPr lang="en-US" i="1" dirty="0" err="1"/>
              <a:t>ExternalState</a:t>
            </a:r>
            <a:r>
              <a:rPr lang="en-US" i="1" dirty="0"/>
              <a:t> –&gt; </a:t>
            </a:r>
            <a:r>
              <a:rPr lang="en-US" i="1" dirty="0" err="1"/>
              <a:t>ObjectVersion</a:t>
            </a:r>
            <a:endParaRPr lang="en-DE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3D9C4-1B2F-2E5F-D0FA-9E8204036F2F}"/>
              </a:ext>
            </a:extLst>
          </p:cNvPr>
          <p:cNvSpPr txBox="1"/>
          <p:nvPr/>
        </p:nvSpPr>
        <p:spPr>
          <a:xfrm>
            <a:off x="-51767" y="120197"/>
            <a:ext cx="393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 User Facing Objects</a:t>
            </a:r>
            <a:endParaRPr lang="en-D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B71B0-2487-F5AD-ECE9-53269F01C9C6}"/>
              </a:ext>
            </a:extLst>
          </p:cNvPr>
          <p:cNvSpPr txBox="1"/>
          <p:nvPr/>
        </p:nvSpPr>
        <p:spPr>
          <a:xfrm>
            <a:off x="3942855" y="120197"/>
            <a:ext cx="295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Internal Engine Model</a:t>
            </a:r>
            <a:endParaRPr lang="en-D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797D2-7431-B9F0-F539-1CAEB0CD1B57}"/>
              </a:ext>
            </a:extLst>
          </p:cNvPr>
          <p:cNvSpPr txBox="1"/>
          <p:nvPr/>
        </p:nvSpPr>
        <p:spPr>
          <a:xfrm>
            <a:off x="7189651" y="120197"/>
            <a:ext cx="313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 State Objects</a:t>
            </a:r>
            <a:endParaRPr lang="en-DE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CC368-74DF-0E92-24D4-98997DCA7A70}"/>
              </a:ext>
            </a:extLst>
          </p:cNvPr>
          <p:cNvSpPr txBox="1"/>
          <p:nvPr/>
        </p:nvSpPr>
        <p:spPr>
          <a:xfrm>
            <a:off x="7378837" y="519746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 functionality)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07CE-A0D6-5B29-39F3-0D908ABC241E}"/>
              </a:ext>
            </a:extLst>
          </p:cNvPr>
          <p:cNvSpPr txBox="1"/>
          <p:nvPr/>
        </p:nvSpPr>
        <p:spPr>
          <a:xfrm>
            <a:off x="3965829" y="495470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(implements processing flow)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70FF8-697B-B50A-99BC-ADC9C07BDA55}"/>
              </a:ext>
            </a:extLst>
          </p:cNvPr>
          <p:cNvSpPr txBox="1"/>
          <p:nvPr/>
        </p:nvSpPr>
        <p:spPr>
          <a:xfrm>
            <a:off x="351840" y="471194"/>
            <a:ext cx="335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 desired state access)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93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Down 30">
            <a:extLst>
              <a:ext uri="{FF2B5EF4-FFF2-40B4-BE49-F238E27FC236}">
                <a16:creationId xmlns:a16="http://schemas.microsoft.com/office/drawing/2014/main" id="{899E0518-A03A-F54E-A094-21516996DDE2}"/>
              </a:ext>
            </a:extLst>
          </p:cNvPr>
          <p:cNvSpPr/>
          <p:nvPr/>
        </p:nvSpPr>
        <p:spPr>
          <a:xfrm>
            <a:off x="5418172" y="2894403"/>
            <a:ext cx="320643" cy="1530113"/>
          </a:xfrm>
          <a:prstGeom prst="downArrow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43AD8-C917-B282-28E2-6A8216332AB7}"/>
              </a:ext>
            </a:extLst>
          </p:cNvPr>
          <p:cNvSpPr txBox="1"/>
          <p:nvPr/>
        </p:nvSpPr>
        <p:spPr>
          <a:xfrm>
            <a:off x="9038619" y="4709677"/>
            <a:ext cx="3083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Namespaced</a:t>
            </a:r>
            <a:r>
              <a:rPr lang="en-US" dirty="0"/>
              <a:t> Resource Access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by id (type, ns, name)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Update/Create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 Events</a:t>
            </a:r>
            <a:endParaRPr lang="en-DE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5971959-9236-4496-FFDF-961FE79E6358}"/>
              </a:ext>
            </a:extLst>
          </p:cNvPr>
          <p:cNvSpPr/>
          <p:nvPr/>
        </p:nvSpPr>
        <p:spPr>
          <a:xfrm>
            <a:off x="3688170" y="5449824"/>
            <a:ext cx="1609344" cy="609600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96A88-3FA4-055E-B15B-D3C650410233}"/>
              </a:ext>
            </a:extLst>
          </p:cNvPr>
          <p:cNvSpPr txBox="1"/>
          <p:nvPr/>
        </p:nvSpPr>
        <p:spPr>
          <a:xfrm>
            <a:off x="3912459" y="5616940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Filesystem</a:t>
            </a:r>
            <a:endParaRPr lang="en-DE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C345487-EE0C-D9F2-7E90-7ABACAF1097D}"/>
              </a:ext>
            </a:extLst>
          </p:cNvPr>
          <p:cNvSpPr/>
          <p:nvPr/>
        </p:nvSpPr>
        <p:spPr>
          <a:xfrm>
            <a:off x="6059426" y="6063713"/>
            <a:ext cx="1609344" cy="609600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3AC8-FEC1-BCF4-C661-31F1CD61AB5B}"/>
              </a:ext>
            </a:extLst>
          </p:cNvPr>
          <p:cNvSpPr txBox="1"/>
          <p:nvPr/>
        </p:nvSpPr>
        <p:spPr>
          <a:xfrm>
            <a:off x="6236009" y="6230829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Kubernetes</a:t>
            </a:r>
            <a:endParaRPr lang="en-DE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8EF0C5F-D448-F89C-8613-ED3EE2CDD588}"/>
              </a:ext>
            </a:extLst>
          </p:cNvPr>
          <p:cNvSpPr/>
          <p:nvPr/>
        </p:nvSpPr>
        <p:spPr>
          <a:xfrm>
            <a:off x="4309962" y="4627844"/>
            <a:ext cx="365760" cy="738421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F8AAB8B-A133-8C9C-15E0-4AAB2AFB9CAD}"/>
              </a:ext>
            </a:extLst>
          </p:cNvPr>
          <p:cNvSpPr/>
          <p:nvPr/>
        </p:nvSpPr>
        <p:spPr>
          <a:xfrm>
            <a:off x="6681218" y="4516068"/>
            <a:ext cx="365760" cy="1464088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9BE4CD91-0F63-DD33-BCD5-5168508B7388}"/>
              </a:ext>
            </a:extLst>
          </p:cNvPr>
          <p:cNvSpPr/>
          <p:nvPr/>
        </p:nvSpPr>
        <p:spPr>
          <a:xfrm>
            <a:off x="6474531" y="4743644"/>
            <a:ext cx="779134" cy="317390"/>
          </a:xfrm>
          <a:prstGeom prst="ca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15AFC-6ACB-D3DF-BC60-ADF50517F963}"/>
              </a:ext>
            </a:extLst>
          </p:cNvPr>
          <p:cNvSpPr/>
          <p:nvPr/>
        </p:nvSpPr>
        <p:spPr>
          <a:xfrm>
            <a:off x="5709002" y="4576267"/>
            <a:ext cx="2362102" cy="2154389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5FABC3-313C-10C8-0F26-CD55C4FEA557}"/>
              </a:ext>
            </a:extLst>
          </p:cNvPr>
          <p:cNvSpPr/>
          <p:nvPr/>
        </p:nvSpPr>
        <p:spPr>
          <a:xfrm>
            <a:off x="328436" y="4424516"/>
            <a:ext cx="8913484" cy="21631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7EA9D-E0CC-3905-DD32-AF73720271CF}"/>
              </a:ext>
            </a:extLst>
          </p:cNvPr>
          <p:cNvSpPr txBox="1"/>
          <p:nvPr/>
        </p:nvSpPr>
        <p:spPr>
          <a:xfrm>
            <a:off x="5285015" y="4348005"/>
            <a:ext cx="109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Datastore</a:t>
            </a:r>
            <a:endParaRPr lang="en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A3C19F-B432-C236-4F2D-B89388357D51}"/>
              </a:ext>
            </a:extLst>
          </p:cNvPr>
          <p:cNvSpPr/>
          <p:nvPr/>
        </p:nvSpPr>
        <p:spPr>
          <a:xfrm>
            <a:off x="992237" y="484997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9B555B-034F-8A17-AD27-1371353D4D82}"/>
              </a:ext>
            </a:extLst>
          </p:cNvPr>
          <p:cNvSpPr/>
          <p:nvPr/>
        </p:nvSpPr>
        <p:spPr>
          <a:xfrm>
            <a:off x="1501144" y="515477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03C379-DE5A-DA8E-6FCD-E43586B2BD1F}"/>
              </a:ext>
            </a:extLst>
          </p:cNvPr>
          <p:cNvSpPr/>
          <p:nvPr/>
        </p:nvSpPr>
        <p:spPr>
          <a:xfrm>
            <a:off x="985923" y="5620512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26D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A1D487-20BA-C16E-4726-7E540BCC4EA7}"/>
              </a:ext>
            </a:extLst>
          </p:cNvPr>
          <p:cNvSpPr/>
          <p:nvPr/>
        </p:nvSpPr>
        <p:spPr>
          <a:xfrm>
            <a:off x="1434913" y="5620512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26D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3E6B14-DBB9-9FCB-C741-E3118194B806}"/>
              </a:ext>
            </a:extLst>
          </p:cNvPr>
          <p:cNvSpPr/>
          <p:nvPr/>
        </p:nvSpPr>
        <p:spPr>
          <a:xfrm>
            <a:off x="1164266" y="533765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FA0AAC-BFEE-42AC-2EBA-37C817007035}"/>
              </a:ext>
            </a:extLst>
          </p:cNvPr>
          <p:cNvSpPr/>
          <p:nvPr/>
        </p:nvSpPr>
        <p:spPr>
          <a:xfrm>
            <a:off x="1144637" y="500237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21DE72-5DF1-FD04-36C8-BF5DCD041EEC}"/>
              </a:ext>
            </a:extLst>
          </p:cNvPr>
          <p:cNvSpPr txBox="1"/>
          <p:nvPr/>
        </p:nvSpPr>
        <p:spPr>
          <a:xfrm rot="16200000">
            <a:off x="-687372" y="5431458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Technical</a:t>
            </a:r>
          </a:p>
          <a:p>
            <a:pPr algn="ctr"/>
            <a:r>
              <a:rPr lang="en-US" dirty="0"/>
              <a:t>Object Representation</a:t>
            </a:r>
            <a:endParaRPr lang="en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2927CD-CCD9-F9DC-54F8-1471475316E8}"/>
              </a:ext>
            </a:extLst>
          </p:cNvPr>
          <p:cNvCxnSpPr/>
          <p:nvPr/>
        </p:nvCxnSpPr>
        <p:spPr>
          <a:xfrm>
            <a:off x="3291840" y="134112"/>
            <a:ext cx="0" cy="65836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D6246C-830A-C539-1B06-7B238F7532D1}"/>
              </a:ext>
            </a:extLst>
          </p:cNvPr>
          <p:cNvSpPr/>
          <p:nvPr/>
        </p:nvSpPr>
        <p:spPr>
          <a:xfrm>
            <a:off x="305303" y="2719824"/>
            <a:ext cx="7064326" cy="216310"/>
          </a:xfrm>
          <a:prstGeom prst="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C1B98-23CD-BFB8-DA23-E02048EB4C41}"/>
              </a:ext>
            </a:extLst>
          </p:cNvPr>
          <p:cNvSpPr txBox="1"/>
          <p:nvPr/>
        </p:nvSpPr>
        <p:spPr>
          <a:xfrm>
            <a:off x="3372479" y="2643313"/>
            <a:ext cx="403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Object Store = Datastore Interface</a:t>
            </a:r>
            <a:endParaRPr lang="en-DE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6A1508-F21E-834B-531F-AE6ABD696239}"/>
              </a:ext>
            </a:extLst>
          </p:cNvPr>
          <p:cNvSpPr/>
          <p:nvPr/>
        </p:nvSpPr>
        <p:spPr>
          <a:xfrm>
            <a:off x="1085961" y="3187913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9ACADC-0B06-F7F5-4F55-BABB41174524}"/>
              </a:ext>
            </a:extLst>
          </p:cNvPr>
          <p:cNvSpPr/>
          <p:nvPr/>
        </p:nvSpPr>
        <p:spPr>
          <a:xfrm>
            <a:off x="1594868" y="3492713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13B541-A9FD-D6F2-61A9-5341000F21B0}"/>
              </a:ext>
            </a:extLst>
          </p:cNvPr>
          <p:cNvSpPr/>
          <p:nvPr/>
        </p:nvSpPr>
        <p:spPr>
          <a:xfrm>
            <a:off x="1079647" y="3958455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E8AA3F-33B3-5C91-D6D1-332750015735}"/>
              </a:ext>
            </a:extLst>
          </p:cNvPr>
          <p:cNvSpPr/>
          <p:nvPr/>
        </p:nvSpPr>
        <p:spPr>
          <a:xfrm>
            <a:off x="1528637" y="3958455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85DB98-8459-4B5C-2AF8-1BECC4083D81}"/>
              </a:ext>
            </a:extLst>
          </p:cNvPr>
          <p:cNvSpPr/>
          <p:nvPr/>
        </p:nvSpPr>
        <p:spPr>
          <a:xfrm>
            <a:off x="1257990" y="3675593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7482026-7654-EED3-6D3D-09F095BFAFDE}"/>
              </a:ext>
            </a:extLst>
          </p:cNvPr>
          <p:cNvSpPr/>
          <p:nvPr/>
        </p:nvSpPr>
        <p:spPr>
          <a:xfrm>
            <a:off x="1238361" y="3340313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F0B769-9F28-4D4D-8AC1-8CA7E7FAD351}"/>
              </a:ext>
            </a:extLst>
          </p:cNvPr>
          <p:cNvSpPr txBox="1"/>
          <p:nvPr/>
        </p:nvSpPr>
        <p:spPr>
          <a:xfrm rot="16200000">
            <a:off x="-332147" y="334885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</a:t>
            </a:r>
          </a:p>
          <a:p>
            <a:pPr algn="ctr"/>
            <a:r>
              <a:rPr lang="en-US" dirty="0"/>
              <a:t>Model Objects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3152DD-B7B4-4F0F-5338-92C4BB409220}"/>
              </a:ext>
            </a:extLst>
          </p:cNvPr>
          <p:cNvCxnSpPr>
            <a:cxnSpLocks/>
            <a:stCxn id="35" idx="4"/>
            <a:endCxn id="14" idx="0"/>
          </p:cNvCxnSpPr>
          <p:nvPr/>
        </p:nvCxnSpPr>
        <p:spPr>
          <a:xfrm flipH="1">
            <a:off x="1684024" y="3758491"/>
            <a:ext cx="93724" cy="13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5A5DA48-5C9D-114A-BB2A-A0522C76A209}"/>
              </a:ext>
            </a:extLst>
          </p:cNvPr>
          <p:cNvSpPr/>
          <p:nvPr/>
        </p:nvSpPr>
        <p:spPr>
          <a:xfrm>
            <a:off x="1694850" y="3592695"/>
            <a:ext cx="165796" cy="16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D56007-FD49-7854-0227-152B7EAB76F7}"/>
              </a:ext>
            </a:extLst>
          </p:cNvPr>
          <p:cNvSpPr txBox="1"/>
          <p:nvPr/>
        </p:nvSpPr>
        <p:spPr>
          <a:xfrm>
            <a:off x="1985499" y="2966143"/>
            <a:ext cx="1188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Wrapper</a:t>
            </a:r>
          </a:p>
          <a:p>
            <a:pPr algn="ctr"/>
            <a:r>
              <a:rPr lang="en-US" sz="1200" dirty="0"/>
              <a:t>Objects with 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Implementation</a:t>
            </a:r>
            <a:endParaRPr lang="en-DE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60B353-B0BC-7929-BFA8-DB6BFB31004C}"/>
              </a:ext>
            </a:extLst>
          </p:cNvPr>
          <p:cNvSpPr txBox="1"/>
          <p:nvPr/>
        </p:nvSpPr>
        <p:spPr>
          <a:xfrm>
            <a:off x="1955421" y="5023989"/>
            <a:ext cx="115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Pure structured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CEB49-56CA-B56D-4319-1623DE376CA1}"/>
              </a:ext>
            </a:extLst>
          </p:cNvPr>
          <p:cNvSpPr txBox="1"/>
          <p:nvPr/>
        </p:nvSpPr>
        <p:spPr>
          <a:xfrm>
            <a:off x="7208688" y="4767951"/>
            <a:ext cx="1442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Identity Mapping</a:t>
            </a:r>
            <a:endParaRPr lang="en-D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E065E-788C-E1CC-93D3-5B3B1FF235B2}"/>
              </a:ext>
            </a:extLst>
          </p:cNvPr>
          <p:cNvSpPr txBox="1"/>
          <p:nvPr/>
        </p:nvSpPr>
        <p:spPr>
          <a:xfrm>
            <a:off x="5404360" y="4749628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Hierarchical</a:t>
            </a:r>
          </a:p>
          <a:p>
            <a:pPr algn="ctr"/>
            <a:r>
              <a:rPr lang="en-US" sz="1400" dirty="0"/>
              <a:t>Namespaces</a:t>
            </a:r>
            <a:endParaRPr lang="en-DE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4950F7-D6D9-4D2F-DA0E-0554D46B36F1}"/>
              </a:ext>
            </a:extLst>
          </p:cNvPr>
          <p:cNvSpPr/>
          <p:nvPr/>
        </p:nvSpPr>
        <p:spPr>
          <a:xfrm rot="21342875">
            <a:off x="1426983" y="1110955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13208" y="83445"/>
                          <a:pt x="94725" y="-26440"/>
                          <a:pt x="182880" y="0"/>
                        </a:cubicBezTo>
                        <a:cubicBezTo>
                          <a:pt x="278938" y="-757"/>
                          <a:pt x="346430" y="100077"/>
                          <a:pt x="365760" y="182880"/>
                        </a:cubicBezTo>
                        <a:cubicBezTo>
                          <a:pt x="364468" y="271562"/>
                          <a:pt x="279372" y="372027"/>
                          <a:pt x="182880" y="365760"/>
                        </a:cubicBezTo>
                        <a:cubicBezTo>
                          <a:pt x="105766" y="379134"/>
                          <a:pt x="15570" y="287626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-2930" y="80071"/>
                          <a:pt x="67218" y="5502"/>
                          <a:pt x="182880" y="0"/>
                        </a:cubicBezTo>
                        <a:cubicBezTo>
                          <a:pt x="298703" y="3120"/>
                          <a:pt x="352652" y="82295"/>
                          <a:pt x="365760" y="182880"/>
                        </a:cubicBezTo>
                        <a:cubicBezTo>
                          <a:pt x="346731" y="302464"/>
                          <a:pt x="283385" y="368507"/>
                          <a:pt x="182880" y="365760"/>
                        </a:cubicBezTo>
                        <a:cubicBezTo>
                          <a:pt x="55418" y="351283"/>
                          <a:pt x="21968" y="294378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F77848-E092-0CF8-4FEC-ECCE22D94836}"/>
              </a:ext>
            </a:extLst>
          </p:cNvPr>
          <p:cNvSpPr/>
          <p:nvPr/>
        </p:nvSpPr>
        <p:spPr>
          <a:xfrm rot="21342875">
            <a:off x="1849454" y="1160504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18423" y="64368"/>
                          <a:pt x="94327" y="821"/>
                          <a:pt x="182880" y="0"/>
                        </a:cubicBezTo>
                        <a:cubicBezTo>
                          <a:pt x="298858" y="25599"/>
                          <a:pt x="348815" y="81514"/>
                          <a:pt x="365760" y="182880"/>
                        </a:cubicBezTo>
                        <a:cubicBezTo>
                          <a:pt x="373472" y="285000"/>
                          <a:pt x="262821" y="356148"/>
                          <a:pt x="182880" y="365760"/>
                        </a:cubicBezTo>
                        <a:cubicBezTo>
                          <a:pt x="62258" y="371615"/>
                          <a:pt x="17022" y="260807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-14649" y="107579"/>
                          <a:pt x="64730" y="-7081"/>
                          <a:pt x="182880" y="0"/>
                        </a:cubicBezTo>
                        <a:cubicBezTo>
                          <a:pt x="307762" y="-3525"/>
                          <a:pt x="355771" y="100071"/>
                          <a:pt x="365760" y="182880"/>
                        </a:cubicBezTo>
                        <a:cubicBezTo>
                          <a:pt x="349630" y="289273"/>
                          <a:pt x="270536" y="381542"/>
                          <a:pt x="182880" y="365760"/>
                        </a:cubicBezTo>
                        <a:cubicBezTo>
                          <a:pt x="102161" y="352634"/>
                          <a:pt x="-4733" y="284968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7CF040-376C-63DD-D733-A953A0517112}"/>
              </a:ext>
            </a:extLst>
          </p:cNvPr>
          <p:cNvSpPr/>
          <p:nvPr/>
        </p:nvSpPr>
        <p:spPr>
          <a:xfrm rot="21342875">
            <a:off x="992449" y="201951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8022" y="88582"/>
                          <a:pt x="67856" y="-17585"/>
                          <a:pt x="182880" y="0"/>
                        </a:cubicBezTo>
                        <a:cubicBezTo>
                          <a:pt x="274483" y="590"/>
                          <a:pt x="359459" y="107341"/>
                          <a:pt x="365760" y="182880"/>
                        </a:cubicBezTo>
                        <a:cubicBezTo>
                          <a:pt x="365798" y="272669"/>
                          <a:pt x="274612" y="368933"/>
                          <a:pt x="182880" y="365760"/>
                        </a:cubicBezTo>
                        <a:cubicBezTo>
                          <a:pt x="72508" y="353636"/>
                          <a:pt x="11755" y="277289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-13302" y="57348"/>
                          <a:pt x="105097" y="-10355"/>
                          <a:pt x="182880" y="0"/>
                        </a:cubicBezTo>
                        <a:cubicBezTo>
                          <a:pt x="289897" y="12751"/>
                          <a:pt x="339818" y="93973"/>
                          <a:pt x="365760" y="182880"/>
                        </a:cubicBezTo>
                        <a:cubicBezTo>
                          <a:pt x="360965" y="279721"/>
                          <a:pt x="304575" y="358069"/>
                          <a:pt x="182880" y="365760"/>
                        </a:cubicBezTo>
                        <a:cubicBezTo>
                          <a:pt x="72508" y="355994"/>
                          <a:pt x="11483" y="292583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519481-C44B-FB24-13C7-4492381A460F}"/>
              </a:ext>
            </a:extLst>
          </p:cNvPr>
          <p:cNvSpPr/>
          <p:nvPr/>
        </p:nvSpPr>
        <p:spPr>
          <a:xfrm rot="21342875">
            <a:off x="1628500" y="2022255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-5899" y="79461"/>
                          <a:pt x="70311" y="20902"/>
                          <a:pt x="182880" y="0"/>
                        </a:cubicBezTo>
                        <a:cubicBezTo>
                          <a:pt x="285716" y="2106"/>
                          <a:pt x="373341" y="89628"/>
                          <a:pt x="365760" y="182880"/>
                        </a:cubicBezTo>
                        <a:cubicBezTo>
                          <a:pt x="344893" y="277487"/>
                          <a:pt x="298213" y="382310"/>
                          <a:pt x="182880" y="365760"/>
                        </a:cubicBezTo>
                        <a:cubicBezTo>
                          <a:pt x="78827" y="369885"/>
                          <a:pt x="-17222" y="268085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12371" y="63670"/>
                          <a:pt x="86703" y="7563"/>
                          <a:pt x="182880" y="0"/>
                        </a:cubicBezTo>
                        <a:cubicBezTo>
                          <a:pt x="278547" y="-14851"/>
                          <a:pt x="382937" y="92152"/>
                          <a:pt x="365760" y="182880"/>
                        </a:cubicBezTo>
                        <a:cubicBezTo>
                          <a:pt x="363792" y="262411"/>
                          <a:pt x="272663" y="370813"/>
                          <a:pt x="182880" y="365760"/>
                        </a:cubicBezTo>
                        <a:cubicBezTo>
                          <a:pt x="76055" y="337822"/>
                          <a:pt x="5164" y="291329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338A0A-D77C-7CD2-967D-4E6394AA83BE}"/>
              </a:ext>
            </a:extLst>
          </p:cNvPr>
          <p:cNvSpPr/>
          <p:nvPr/>
        </p:nvSpPr>
        <p:spPr>
          <a:xfrm rot="21342875">
            <a:off x="1338224" y="1609262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09068511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-14199" y="68522"/>
                          <a:pt x="73113" y="-17378"/>
                          <a:pt x="182880" y="0"/>
                        </a:cubicBezTo>
                        <a:cubicBezTo>
                          <a:pt x="302726" y="23117"/>
                          <a:pt x="371411" y="85781"/>
                          <a:pt x="365760" y="182880"/>
                        </a:cubicBezTo>
                        <a:cubicBezTo>
                          <a:pt x="369093" y="258533"/>
                          <a:pt x="270075" y="354282"/>
                          <a:pt x="182880" y="365760"/>
                        </a:cubicBezTo>
                        <a:cubicBezTo>
                          <a:pt x="78721" y="367550"/>
                          <a:pt x="7345" y="304127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-10133" y="97968"/>
                          <a:pt x="95348" y="-11762"/>
                          <a:pt x="182880" y="0"/>
                        </a:cubicBezTo>
                        <a:cubicBezTo>
                          <a:pt x="295329" y="16302"/>
                          <a:pt x="375023" y="75026"/>
                          <a:pt x="365760" y="182880"/>
                        </a:cubicBezTo>
                        <a:cubicBezTo>
                          <a:pt x="368246" y="271435"/>
                          <a:pt x="297863" y="377762"/>
                          <a:pt x="182880" y="365760"/>
                        </a:cubicBezTo>
                        <a:cubicBezTo>
                          <a:pt x="80811" y="372799"/>
                          <a:pt x="-17563" y="266620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223B68-4905-408F-1A60-12F846643F8E}"/>
              </a:ext>
            </a:extLst>
          </p:cNvPr>
          <p:cNvSpPr/>
          <p:nvPr/>
        </p:nvSpPr>
        <p:spPr>
          <a:xfrm rot="21342875">
            <a:off x="895309" y="119635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08761005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14568" y="73894"/>
                          <a:pt x="108846" y="-2273"/>
                          <a:pt x="182880" y="0"/>
                        </a:cubicBezTo>
                        <a:cubicBezTo>
                          <a:pt x="263349" y="13009"/>
                          <a:pt x="382837" y="84423"/>
                          <a:pt x="365760" y="182880"/>
                        </a:cubicBezTo>
                        <a:cubicBezTo>
                          <a:pt x="379979" y="268373"/>
                          <a:pt x="261909" y="358604"/>
                          <a:pt x="182880" y="365760"/>
                        </a:cubicBezTo>
                        <a:cubicBezTo>
                          <a:pt x="62724" y="377951"/>
                          <a:pt x="12848" y="308631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2390" y="79703"/>
                          <a:pt x="85878" y="10148"/>
                          <a:pt x="182880" y="0"/>
                        </a:cubicBezTo>
                        <a:cubicBezTo>
                          <a:pt x="273445" y="-5772"/>
                          <a:pt x="338561" y="90982"/>
                          <a:pt x="365760" y="182880"/>
                        </a:cubicBezTo>
                        <a:cubicBezTo>
                          <a:pt x="385003" y="290995"/>
                          <a:pt x="275072" y="376922"/>
                          <a:pt x="182880" y="365760"/>
                        </a:cubicBezTo>
                        <a:cubicBezTo>
                          <a:pt x="98930" y="379188"/>
                          <a:pt x="-9348" y="289288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41F71-7BC0-55B6-CBAC-C05BBFA94DE7}"/>
              </a:ext>
            </a:extLst>
          </p:cNvPr>
          <p:cNvCxnSpPr>
            <a:stCxn id="44" idx="4"/>
            <a:endCxn id="25" idx="0"/>
          </p:cNvCxnSpPr>
          <p:nvPr/>
        </p:nvCxnSpPr>
        <p:spPr>
          <a:xfrm flipH="1">
            <a:off x="1777748" y="2387504"/>
            <a:ext cx="47298" cy="11052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170EF2-6133-A6F6-A9DE-B36C048C5469}"/>
              </a:ext>
            </a:extLst>
          </p:cNvPr>
          <p:cNvCxnSpPr>
            <a:cxnSpLocks/>
            <a:stCxn id="43" idx="4"/>
            <a:endCxn id="25" idx="0"/>
          </p:cNvCxnSpPr>
          <p:nvPr/>
        </p:nvCxnSpPr>
        <p:spPr>
          <a:xfrm>
            <a:off x="1188995" y="2384766"/>
            <a:ext cx="588753" cy="110794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16B57E1-226A-202C-953C-64AA21C6D32A}"/>
              </a:ext>
            </a:extLst>
          </p:cNvPr>
          <p:cNvSpPr txBox="1"/>
          <p:nvPr/>
        </p:nvSpPr>
        <p:spPr>
          <a:xfrm>
            <a:off x="2256344" y="1166524"/>
            <a:ext cx="849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Engine</a:t>
            </a:r>
          </a:p>
          <a:p>
            <a:pPr algn="ctr"/>
            <a:r>
              <a:rPr lang="en-US" sz="1200" dirty="0"/>
              <a:t>Processing</a:t>
            </a:r>
          </a:p>
          <a:p>
            <a:pPr algn="ctr"/>
            <a:r>
              <a:rPr lang="en-US" sz="1200" dirty="0"/>
              <a:t>Nodes</a:t>
            </a:r>
          </a:p>
          <a:p>
            <a:pPr algn="ctr"/>
            <a:r>
              <a:rPr lang="en-US" sz="1200" dirty="0"/>
              <a:t>(Phases)</a:t>
            </a:r>
            <a:endParaRPr lang="en-DE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B27357-BBCB-200E-8ED1-48E37B563133}"/>
              </a:ext>
            </a:extLst>
          </p:cNvPr>
          <p:cNvSpPr txBox="1"/>
          <p:nvPr/>
        </p:nvSpPr>
        <p:spPr>
          <a:xfrm rot="16200000">
            <a:off x="-748144" y="966081"/>
            <a:ext cx="22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</a:t>
            </a:r>
          </a:p>
          <a:p>
            <a:pPr algn="ctr"/>
            <a:r>
              <a:rPr lang="en-US" dirty="0"/>
              <a:t>Model Representation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EB4D3F-3A82-7351-4336-661B0F68C183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1357698" y="2188731"/>
            <a:ext cx="271313" cy="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9CD46-37CA-507A-40E4-58292B966762}"/>
              </a:ext>
            </a:extLst>
          </p:cNvPr>
          <p:cNvCxnSpPr>
            <a:stCxn id="45" idx="3"/>
            <a:endCxn id="43" idx="7"/>
          </p:cNvCxnSpPr>
          <p:nvPr/>
        </p:nvCxnSpPr>
        <p:spPr>
          <a:xfrm flipH="1">
            <a:off x="1294620" y="1930760"/>
            <a:ext cx="107193" cy="13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B2C846-0520-7FAD-F07F-32A92FCA7CA8}"/>
              </a:ext>
            </a:extLst>
          </p:cNvPr>
          <p:cNvCxnSpPr>
            <a:stCxn id="46" idx="5"/>
            <a:endCxn id="45" idx="1"/>
          </p:cNvCxnSpPr>
          <p:nvPr/>
        </p:nvCxnSpPr>
        <p:spPr>
          <a:xfrm>
            <a:off x="1216807" y="1498522"/>
            <a:ext cx="165679" cy="1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AA5CE6-5267-E6BF-596D-3CF232B95A25}"/>
              </a:ext>
            </a:extLst>
          </p:cNvPr>
          <p:cNvCxnSpPr>
            <a:stCxn id="41" idx="2"/>
            <a:endCxn id="46" idx="6"/>
          </p:cNvCxnSpPr>
          <p:nvPr/>
        </p:nvCxnSpPr>
        <p:spPr>
          <a:xfrm flipH="1">
            <a:off x="1260558" y="1307501"/>
            <a:ext cx="166936" cy="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9658D9F-D339-94B3-E277-14958F59EBAE}"/>
              </a:ext>
            </a:extLst>
          </p:cNvPr>
          <p:cNvCxnSpPr>
            <a:stCxn id="42" idx="3"/>
            <a:endCxn id="45" idx="7"/>
          </p:cNvCxnSpPr>
          <p:nvPr/>
        </p:nvCxnSpPr>
        <p:spPr>
          <a:xfrm flipH="1">
            <a:off x="1640395" y="1482002"/>
            <a:ext cx="272648" cy="17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837B62B-C16C-DD9C-C36B-7FF71AF5FA90}"/>
              </a:ext>
            </a:extLst>
          </p:cNvPr>
          <p:cNvSpPr/>
          <p:nvPr/>
        </p:nvSpPr>
        <p:spPr>
          <a:xfrm>
            <a:off x="4003744" y="729343"/>
            <a:ext cx="1319538" cy="1319538"/>
          </a:xfrm>
          <a:prstGeom prst="roundRect">
            <a:avLst/>
          </a:prstGeom>
          <a:solidFill>
            <a:srgbClr val="FFA7A7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00C9DD-E4AA-4962-C372-4024E17233E2}"/>
              </a:ext>
            </a:extLst>
          </p:cNvPr>
          <p:cNvSpPr txBox="1"/>
          <p:nvPr/>
        </p:nvSpPr>
        <p:spPr>
          <a:xfrm>
            <a:off x="4114537" y="1056065"/>
            <a:ext cx="11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Engine</a:t>
            </a:r>
            <a:endParaRPr lang="en-DE" dirty="0"/>
          </a:p>
        </p:txBody>
      </p:sp>
      <p:sp>
        <p:nvSpPr>
          <p:cNvPr id="70" name="Arrow: Up-Down 69">
            <a:extLst>
              <a:ext uri="{FF2B5EF4-FFF2-40B4-BE49-F238E27FC236}">
                <a16:creationId xmlns:a16="http://schemas.microsoft.com/office/drawing/2014/main" id="{C18A1BCC-8B6E-2FA0-C1B2-A15D5F4A465F}"/>
              </a:ext>
            </a:extLst>
          </p:cNvPr>
          <p:cNvSpPr/>
          <p:nvPr/>
        </p:nvSpPr>
        <p:spPr>
          <a:xfrm>
            <a:off x="4536034" y="2080497"/>
            <a:ext cx="246678" cy="619022"/>
          </a:xfrm>
          <a:prstGeom prst="upDown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B741C6C-BDCD-8A97-A7F7-231C3A30EE65}"/>
              </a:ext>
            </a:extLst>
          </p:cNvPr>
          <p:cNvSpPr/>
          <p:nvPr/>
        </p:nvSpPr>
        <p:spPr>
          <a:xfrm rot="5400000">
            <a:off x="5418974" y="843664"/>
            <a:ext cx="246678" cy="458011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: Folded Corner 70">
            <a:extLst>
              <a:ext uri="{FF2B5EF4-FFF2-40B4-BE49-F238E27FC236}">
                <a16:creationId xmlns:a16="http://schemas.microsoft.com/office/drawing/2014/main" id="{4F8294F4-0AA2-7AEB-406C-4E151F05552D}"/>
              </a:ext>
            </a:extLst>
          </p:cNvPr>
          <p:cNvSpPr/>
          <p:nvPr/>
        </p:nvSpPr>
        <p:spPr>
          <a:xfrm>
            <a:off x="5738815" y="511629"/>
            <a:ext cx="978241" cy="978241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7CDD9D-62E5-108F-7B8B-2E10B3C7286D}"/>
              </a:ext>
            </a:extLst>
          </p:cNvPr>
          <p:cNvSpPr txBox="1"/>
          <p:nvPr/>
        </p:nvSpPr>
        <p:spPr>
          <a:xfrm>
            <a:off x="5803824" y="668294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Meta</a:t>
            </a:r>
          </a:p>
          <a:p>
            <a:pPr algn="ctr"/>
            <a:r>
              <a:rPr lang="en-US" dirty="0"/>
              <a:t>Model</a:t>
            </a:r>
            <a:endParaRPr lang="en-D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EFC9E6-3237-5F7D-97F3-3E48FE13F319}"/>
              </a:ext>
            </a:extLst>
          </p:cNvPr>
          <p:cNvSpPr/>
          <p:nvPr/>
        </p:nvSpPr>
        <p:spPr>
          <a:xfrm rot="5400000">
            <a:off x="6065983" y="1417567"/>
            <a:ext cx="2820824" cy="216310"/>
          </a:xfrm>
          <a:prstGeom prst="rect">
            <a:avLst/>
          </a:prstGeom>
          <a:pattFill prst="dkDnDiag">
            <a:fgClr>
              <a:srgbClr val="FF0000"/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768167-4B49-C2D7-F928-D2E4D36290C7}"/>
              </a:ext>
            </a:extLst>
          </p:cNvPr>
          <p:cNvSpPr txBox="1"/>
          <p:nvPr/>
        </p:nvSpPr>
        <p:spPr>
          <a:xfrm rot="16200000">
            <a:off x="6476648" y="1481516"/>
            <a:ext cx="198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 API (Events)</a:t>
            </a:r>
            <a:endParaRPr lang="en-DE" dirty="0"/>
          </a:p>
        </p:txBody>
      </p: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4CA21189-95DD-765C-53A5-8E0AF818E438}"/>
              </a:ext>
            </a:extLst>
          </p:cNvPr>
          <p:cNvSpPr/>
          <p:nvPr/>
        </p:nvSpPr>
        <p:spPr>
          <a:xfrm>
            <a:off x="8645769" y="1914702"/>
            <a:ext cx="366220" cy="2433304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9B3C4C-E0A4-97D7-437D-292DCB8BC8FC}"/>
              </a:ext>
            </a:extLst>
          </p:cNvPr>
          <p:cNvSpPr txBox="1"/>
          <p:nvPr/>
        </p:nvSpPr>
        <p:spPr>
          <a:xfrm>
            <a:off x="8572083" y="1507115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DE" dirty="0"/>
          </a:p>
        </p:txBody>
      </p:sp>
      <p:sp>
        <p:nvSpPr>
          <p:cNvPr id="81" name="Arrow: Up-Down 80">
            <a:extLst>
              <a:ext uri="{FF2B5EF4-FFF2-40B4-BE49-F238E27FC236}">
                <a16:creationId xmlns:a16="http://schemas.microsoft.com/office/drawing/2014/main" id="{F1BA7759-02D5-8B76-C7F2-CA103BAD43E2}"/>
              </a:ext>
            </a:extLst>
          </p:cNvPr>
          <p:cNvSpPr/>
          <p:nvPr/>
        </p:nvSpPr>
        <p:spPr>
          <a:xfrm>
            <a:off x="7930168" y="3429000"/>
            <a:ext cx="366220" cy="919005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F121C4-A1EC-B828-1649-9348FBCC5DCB}"/>
              </a:ext>
            </a:extLst>
          </p:cNvPr>
          <p:cNvSpPr txBox="1"/>
          <p:nvPr/>
        </p:nvSpPr>
        <p:spPr>
          <a:xfrm>
            <a:off x="7483061" y="2869941"/>
            <a:ext cx="1211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Controllers</a:t>
            </a:r>
            <a:endParaRPr lang="en-DE" dirty="0"/>
          </a:p>
        </p:txBody>
      </p:sp>
      <p:sp>
        <p:nvSpPr>
          <p:cNvPr id="83" name="Arrow: Up-Down 82">
            <a:extLst>
              <a:ext uri="{FF2B5EF4-FFF2-40B4-BE49-F238E27FC236}">
                <a16:creationId xmlns:a16="http://schemas.microsoft.com/office/drawing/2014/main" id="{08C3D69E-6B29-42B5-02D5-E84F339A8B28}"/>
              </a:ext>
            </a:extLst>
          </p:cNvPr>
          <p:cNvSpPr/>
          <p:nvPr/>
        </p:nvSpPr>
        <p:spPr>
          <a:xfrm rot="5400000">
            <a:off x="7920666" y="1216826"/>
            <a:ext cx="366220" cy="936614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C81989-5F21-9D7B-ABAB-59A488FBD182}"/>
              </a:ext>
            </a:extLst>
          </p:cNvPr>
          <p:cNvSpPr txBox="1"/>
          <p:nvPr/>
        </p:nvSpPr>
        <p:spPr>
          <a:xfrm>
            <a:off x="5313307" y="1597858"/>
            <a:ext cx="2013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 as</a:t>
            </a:r>
          </a:p>
          <a:p>
            <a:pPr algn="ctr"/>
            <a:r>
              <a:rPr lang="en-US" dirty="0"/>
              <a:t>Controller on</a:t>
            </a:r>
          </a:p>
          <a:p>
            <a:pPr algn="ctr"/>
            <a:r>
              <a:rPr lang="en-US" dirty="0"/>
              <a:t>Model Object Store</a:t>
            </a:r>
            <a:endParaRPr lang="en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64C4AF-21BE-53D7-9785-7FA80C92B1E9}"/>
              </a:ext>
            </a:extLst>
          </p:cNvPr>
          <p:cNvSpPr txBox="1"/>
          <p:nvPr/>
        </p:nvSpPr>
        <p:spPr>
          <a:xfrm rot="16200000">
            <a:off x="2329950" y="3959504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Namespace</a:t>
            </a:r>
            <a:endParaRPr lang="en-DE" sz="11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5C069EC-A9CF-9A67-DACF-BB6B5780E4F4}"/>
              </a:ext>
            </a:extLst>
          </p:cNvPr>
          <p:cNvSpPr/>
          <p:nvPr/>
        </p:nvSpPr>
        <p:spPr>
          <a:xfrm rot="21342875">
            <a:off x="2834768" y="5663141"/>
            <a:ext cx="365760" cy="36576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-5899" y="79461"/>
                          <a:pt x="70311" y="20902"/>
                          <a:pt x="182880" y="0"/>
                        </a:cubicBezTo>
                        <a:cubicBezTo>
                          <a:pt x="285716" y="2106"/>
                          <a:pt x="373341" y="89628"/>
                          <a:pt x="365760" y="182880"/>
                        </a:cubicBezTo>
                        <a:cubicBezTo>
                          <a:pt x="344893" y="277487"/>
                          <a:pt x="298213" y="382310"/>
                          <a:pt x="182880" y="365760"/>
                        </a:cubicBezTo>
                        <a:cubicBezTo>
                          <a:pt x="78827" y="369885"/>
                          <a:pt x="-17222" y="268085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12371" y="63670"/>
                          <a:pt x="86703" y="7563"/>
                          <a:pt x="182880" y="0"/>
                        </a:cubicBezTo>
                        <a:cubicBezTo>
                          <a:pt x="278547" y="-14851"/>
                          <a:pt x="382937" y="92152"/>
                          <a:pt x="365760" y="182880"/>
                        </a:cubicBezTo>
                        <a:cubicBezTo>
                          <a:pt x="363792" y="262411"/>
                          <a:pt x="272663" y="370813"/>
                          <a:pt x="182880" y="365760"/>
                        </a:cubicBezTo>
                        <a:cubicBezTo>
                          <a:pt x="76055" y="337822"/>
                          <a:pt x="5164" y="291329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B7B7709-1CD9-0CB1-7440-156579A4A421}"/>
              </a:ext>
            </a:extLst>
          </p:cNvPr>
          <p:cNvSpPr/>
          <p:nvPr/>
        </p:nvSpPr>
        <p:spPr>
          <a:xfrm rot="21342875">
            <a:off x="2843518" y="3910596"/>
            <a:ext cx="365760" cy="36576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365760"/>
                      <a:gd name="connsiteY0" fmla="*/ 182880 h 365760"/>
                      <a:gd name="connsiteX1" fmla="*/ 182880 w 365760"/>
                      <a:gd name="connsiteY1" fmla="*/ 0 h 365760"/>
                      <a:gd name="connsiteX2" fmla="*/ 365760 w 365760"/>
                      <a:gd name="connsiteY2" fmla="*/ 182880 h 365760"/>
                      <a:gd name="connsiteX3" fmla="*/ 182880 w 365760"/>
                      <a:gd name="connsiteY3" fmla="*/ 365760 h 365760"/>
                      <a:gd name="connsiteX4" fmla="*/ 0 w 365760"/>
                      <a:gd name="connsiteY4" fmla="*/ 182880 h 36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" h="365760" fill="none" extrusionOk="0">
                        <a:moveTo>
                          <a:pt x="0" y="182880"/>
                        </a:moveTo>
                        <a:cubicBezTo>
                          <a:pt x="-5899" y="79461"/>
                          <a:pt x="70311" y="20902"/>
                          <a:pt x="182880" y="0"/>
                        </a:cubicBezTo>
                        <a:cubicBezTo>
                          <a:pt x="285716" y="2106"/>
                          <a:pt x="373341" y="89628"/>
                          <a:pt x="365760" y="182880"/>
                        </a:cubicBezTo>
                        <a:cubicBezTo>
                          <a:pt x="344893" y="277487"/>
                          <a:pt x="298213" y="382310"/>
                          <a:pt x="182880" y="365760"/>
                        </a:cubicBezTo>
                        <a:cubicBezTo>
                          <a:pt x="78827" y="369885"/>
                          <a:pt x="-17222" y="268085"/>
                          <a:pt x="0" y="182880"/>
                        </a:cubicBezTo>
                        <a:close/>
                      </a:path>
                      <a:path w="365760" h="365760" stroke="0" extrusionOk="0">
                        <a:moveTo>
                          <a:pt x="0" y="182880"/>
                        </a:moveTo>
                        <a:cubicBezTo>
                          <a:pt x="12371" y="63670"/>
                          <a:pt x="86703" y="7563"/>
                          <a:pt x="182880" y="0"/>
                        </a:cubicBezTo>
                        <a:cubicBezTo>
                          <a:pt x="278547" y="-14851"/>
                          <a:pt x="382937" y="92152"/>
                          <a:pt x="365760" y="182880"/>
                        </a:cubicBezTo>
                        <a:cubicBezTo>
                          <a:pt x="363792" y="262411"/>
                          <a:pt x="272663" y="370813"/>
                          <a:pt x="182880" y="365760"/>
                        </a:cubicBezTo>
                        <a:cubicBezTo>
                          <a:pt x="76055" y="337822"/>
                          <a:pt x="5164" y="291329"/>
                          <a:pt x="0" y="18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5145879-B381-C77A-BC13-3DA6B4861CBB}"/>
              </a:ext>
            </a:extLst>
          </p:cNvPr>
          <p:cNvCxnSpPr>
            <a:cxnSpLocks/>
            <a:stCxn id="88" idx="4"/>
            <a:endCxn id="87" idx="0"/>
          </p:cNvCxnSpPr>
          <p:nvPr/>
        </p:nvCxnSpPr>
        <p:spPr>
          <a:xfrm flipH="1">
            <a:off x="3003982" y="4275845"/>
            <a:ext cx="36082" cy="13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4291A62-3055-C91A-FBFC-A50A3E3FF0F7}"/>
              </a:ext>
            </a:extLst>
          </p:cNvPr>
          <p:cNvSpPr/>
          <p:nvPr/>
        </p:nvSpPr>
        <p:spPr>
          <a:xfrm>
            <a:off x="5703727" y="5469967"/>
            <a:ext cx="2367378" cy="21631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4545-7A32-23DD-9DC7-6378EA3B7745}"/>
              </a:ext>
            </a:extLst>
          </p:cNvPr>
          <p:cNvSpPr txBox="1"/>
          <p:nvPr/>
        </p:nvSpPr>
        <p:spPr>
          <a:xfrm>
            <a:off x="5453498" y="5563023"/>
            <a:ext cx="44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  <a:endParaRPr lang="en-DE" sz="3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AFFB9E-5214-BA75-D5B8-4581B39AE6FC}"/>
              </a:ext>
            </a:extLst>
          </p:cNvPr>
          <p:cNvSpPr txBox="1"/>
          <p:nvPr/>
        </p:nvSpPr>
        <p:spPr>
          <a:xfrm>
            <a:off x="5937467" y="536287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NamespaceMapping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502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B419D-913C-C68E-6501-70AB416133DE}"/>
              </a:ext>
            </a:extLst>
          </p:cNvPr>
          <p:cNvSpPr txBox="1"/>
          <p:nvPr/>
        </p:nvSpPr>
        <p:spPr>
          <a:xfrm>
            <a:off x="4342272" y="24288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01159-9F4A-E468-CB00-D22442011A37}"/>
              </a:ext>
            </a:extLst>
          </p:cNvPr>
          <p:cNvSpPr txBox="1"/>
          <p:nvPr/>
        </p:nvSpPr>
        <p:spPr>
          <a:xfrm>
            <a:off x="4220443" y="124524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pending</a:t>
            </a:r>
            <a:endParaRPr lang="en-DE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FAB61-9170-8C44-43D4-0D104C103C33}"/>
              </a:ext>
            </a:extLst>
          </p:cNvPr>
          <p:cNvSpPr txBox="1"/>
          <p:nvPr/>
        </p:nvSpPr>
        <p:spPr>
          <a:xfrm>
            <a:off x="2074497" y="4252332"/>
            <a:ext cx="70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failed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FA23-C9DE-5FC2-FF2D-36BDA5AD972D}"/>
              </a:ext>
            </a:extLst>
          </p:cNvPr>
          <p:cNvSpPr txBox="1"/>
          <p:nvPr/>
        </p:nvSpPr>
        <p:spPr>
          <a:xfrm>
            <a:off x="6646229" y="4252332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completed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DF6E1-DB61-9A9B-C76E-F90CE48745AB}"/>
              </a:ext>
            </a:extLst>
          </p:cNvPr>
          <p:cNvSpPr txBox="1"/>
          <p:nvPr/>
        </p:nvSpPr>
        <p:spPr>
          <a:xfrm>
            <a:off x="4846650" y="224761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blocked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BDE05-8284-24BA-B943-DAA41E7E335B}"/>
              </a:ext>
            </a:extLst>
          </p:cNvPr>
          <p:cNvSpPr txBox="1"/>
          <p:nvPr/>
        </p:nvSpPr>
        <p:spPr>
          <a:xfrm>
            <a:off x="4121932" y="4252332"/>
            <a:ext cx="11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processing</a:t>
            </a:r>
            <a:endParaRPr lang="en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B0FF72-E8ED-58AC-D68D-5720FED2C4A5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2778857" y="4436998"/>
            <a:ext cx="1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981EE-327A-C95B-A8BC-4FFC0F3AE25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303154" y="4436998"/>
            <a:ext cx="1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C6478C-CBC9-16DA-1AAA-2B919E2EA86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712543" y="2616942"/>
            <a:ext cx="590611" cy="16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209AE1-E2D4-7A13-D299-646C16B0FADA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>
            <a:off x="4024941" y="3619303"/>
            <a:ext cx="687602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99711-E61A-6021-22D3-93AB9782209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695093" y="1614581"/>
            <a:ext cx="608061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31DBF-116F-60FC-B7F5-228D0C4485C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695093" y="612220"/>
            <a:ext cx="0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9AF97E-9FC1-6083-BE6F-AFEFF01696A4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2426677" y="1429915"/>
            <a:ext cx="1793766" cy="282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29251E-5062-4888-B26E-4DF32CDB4320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5169742" y="1429915"/>
            <a:ext cx="2070144" cy="282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CB2687-50BF-BC05-398B-6BAED9031547}"/>
              </a:ext>
            </a:extLst>
          </p:cNvPr>
          <p:cNvSpPr txBox="1"/>
          <p:nvPr/>
        </p:nvSpPr>
        <p:spPr>
          <a:xfrm>
            <a:off x="4276849" y="5254693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waiting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3433A6-26A2-0C97-B92F-A4302FC4DAAF}"/>
              </a:ext>
            </a:extLst>
          </p:cNvPr>
          <p:cNvCxnSpPr>
            <a:stCxn id="7" idx="2"/>
            <a:endCxn id="31" idx="0"/>
          </p:cNvCxnSpPr>
          <p:nvPr/>
        </p:nvCxnSpPr>
        <p:spPr>
          <a:xfrm>
            <a:off x="4712543" y="4621664"/>
            <a:ext cx="2" cy="633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9BC3C1-3571-A113-18FA-B6894FC1A484}"/>
              </a:ext>
            </a:extLst>
          </p:cNvPr>
          <p:cNvSpPr txBox="1"/>
          <p:nvPr/>
        </p:nvSpPr>
        <p:spPr>
          <a:xfrm>
            <a:off x="3477259" y="3249971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preparing</a:t>
            </a:r>
            <a:endParaRPr lang="en-DE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8056B5-6567-4387-0EE4-FACDC517BF77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4024941" y="1614581"/>
            <a:ext cx="670152" cy="16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62A5CC-2014-55A0-F93E-6D0EE4718268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flipH="1">
            <a:off x="4024941" y="2616942"/>
            <a:ext cx="1278213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4D3124-D22E-4102-D747-985EB66DC5E7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4695093" y="1614581"/>
            <a:ext cx="17450" cy="26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65BE1C-4EB1-BC36-9AD4-10BDE6BE7085}"/>
              </a:ext>
            </a:extLst>
          </p:cNvPr>
          <p:cNvSpPr txBox="1"/>
          <p:nvPr/>
        </p:nvSpPr>
        <p:spPr>
          <a:xfrm>
            <a:off x="4262197" y="6257054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deleted</a:t>
            </a:r>
            <a:endParaRPr lang="en-DE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F656C6-CEE4-DBCB-901D-9C34A3617FAC}"/>
              </a:ext>
            </a:extLst>
          </p:cNvPr>
          <p:cNvCxnSpPr>
            <a:cxnSpLocks/>
            <a:stCxn id="31" idx="1"/>
            <a:endCxn id="4" idx="2"/>
          </p:cNvCxnSpPr>
          <p:nvPr/>
        </p:nvCxnSpPr>
        <p:spPr>
          <a:xfrm flipH="1" flipV="1">
            <a:off x="2426677" y="4621664"/>
            <a:ext cx="1850172" cy="8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43B446-1163-51D4-08BE-EB21A4FD7302}"/>
              </a:ext>
            </a:extLst>
          </p:cNvPr>
          <p:cNvCxnSpPr>
            <a:cxnSpLocks/>
            <a:stCxn id="31" idx="3"/>
            <a:endCxn id="5" idx="2"/>
          </p:cNvCxnSpPr>
          <p:nvPr/>
        </p:nvCxnSpPr>
        <p:spPr>
          <a:xfrm flipV="1">
            <a:off x="5148241" y="4621664"/>
            <a:ext cx="2091645" cy="8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E68C6C-0724-C48C-E538-A69994EBBB61}"/>
              </a:ext>
            </a:extLst>
          </p:cNvPr>
          <p:cNvSpPr txBox="1"/>
          <p:nvPr/>
        </p:nvSpPr>
        <p:spPr>
          <a:xfrm>
            <a:off x="220414" y="2247610"/>
            <a:ext cx="78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extern</a:t>
            </a:r>
            <a:endParaRPr lang="en-DE" b="1" i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79F03-6FBD-457A-D272-022133EDC02D}"/>
              </a:ext>
            </a:extLst>
          </p:cNvPr>
          <p:cNvCxnSpPr>
            <a:stCxn id="74" idx="3"/>
            <a:endCxn id="2" idx="1"/>
          </p:cNvCxnSpPr>
          <p:nvPr/>
        </p:nvCxnSpPr>
        <p:spPr>
          <a:xfrm flipV="1">
            <a:off x="1008964" y="427554"/>
            <a:ext cx="3333308" cy="200472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B3C273-0D78-A387-88A2-49CB6C211892}"/>
              </a:ext>
            </a:extLst>
          </p:cNvPr>
          <p:cNvCxnSpPr>
            <a:cxnSpLocks/>
            <a:stCxn id="74" idx="3"/>
            <a:endCxn id="3" idx="1"/>
          </p:cNvCxnSpPr>
          <p:nvPr/>
        </p:nvCxnSpPr>
        <p:spPr>
          <a:xfrm flipV="1">
            <a:off x="1008964" y="1429915"/>
            <a:ext cx="3211479" cy="100236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B76B9D-C062-9A40-4D35-A95ABA9C0F16}"/>
              </a:ext>
            </a:extLst>
          </p:cNvPr>
          <p:cNvCxnSpPr>
            <a:cxnSpLocks/>
            <a:stCxn id="74" idx="3"/>
            <a:endCxn id="6" idx="1"/>
          </p:cNvCxnSpPr>
          <p:nvPr/>
        </p:nvCxnSpPr>
        <p:spPr>
          <a:xfrm>
            <a:off x="1008964" y="2432276"/>
            <a:ext cx="3837686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9D566A-413F-E2D0-AFF9-F2A631FB4400}"/>
              </a:ext>
            </a:extLst>
          </p:cNvPr>
          <p:cNvCxnSpPr>
            <a:cxnSpLocks/>
            <a:stCxn id="74" idx="3"/>
            <a:endCxn id="39" idx="1"/>
          </p:cNvCxnSpPr>
          <p:nvPr/>
        </p:nvCxnSpPr>
        <p:spPr>
          <a:xfrm>
            <a:off x="1008964" y="2432276"/>
            <a:ext cx="2468295" cy="100236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004-3B7B-C01D-27D6-DDED2BD652B3}"/>
              </a:ext>
            </a:extLst>
          </p:cNvPr>
          <p:cNvSpPr txBox="1"/>
          <p:nvPr/>
        </p:nvSpPr>
        <p:spPr>
          <a:xfrm rot="19936407">
            <a:off x="2041302" y="1559447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new run</a:t>
            </a:r>
            <a:endParaRPr lang="en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BC3795-097B-61B3-CFE3-87F4F140C68F}"/>
              </a:ext>
            </a:extLst>
          </p:cNvPr>
          <p:cNvSpPr txBox="1"/>
          <p:nvPr/>
        </p:nvSpPr>
        <p:spPr>
          <a:xfrm rot="427116">
            <a:off x="1552572" y="2486352"/>
            <a:ext cx="17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update target state</a:t>
            </a:r>
            <a:endParaRPr lang="en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7CD2E-3882-FC5B-186A-65A2DCB2ED7A}"/>
              </a:ext>
            </a:extLst>
          </p:cNvPr>
          <p:cNvSpPr txBox="1"/>
          <p:nvPr/>
        </p:nvSpPr>
        <p:spPr>
          <a:xfrm>
            <a:off x="6646229" y="1233975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invalid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BCE007-2117-23C2-967E-AA81ABFC8C93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>
            <a:off x="5169742" y="1418641"/>
            <a:ext cx="1476487" cy="11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6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8CA6BDD-B883-B0ED-9417-C4EA4F4E9712}"/>
              </a:ext>
            </a:extLst>
          </p:cNvPr>
          <p:cNvGrpSpPr/>
          <p:nvPr/>
        </p:nvGrpSpPr>
        <p:grpSpPr>
          <a:xfrm>
            <a:off x="159590" y="160020"/>
            <a:ext cx="11872820" cy="6455529"/>
            <a:chOff x="159590" y="160020"/>
            <a:chExt cx="11872820" cy="64555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2782B5-F62E-6484-D983-0578DE1C4901}"/>
                </a:ext>
              </a:extLst>
            </p:cNvPr>
            <p:cNvGrpSpPr/>
            <p:nvPr/>
          </p:nvGrpSpPr>
          <p:grpSpPr>
            <a:xfrm>
              <a:off x="8858404" y="709224"/>
              <a:ext cx="2255520" cy="2527366"/>
              <a:chOff x="3096768" y="993648"/>
              <a:chExt cx="5108448" cy="572414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197BE24-231B-9098-43C1-12D5002D5E63}"/>
                  </a:ext>
                </a:extLst>
              </p:cNvPr>
              <p:cNvGrpSpPr/>
              <p:nvPr/>
            </p:nvGrpSpPr>
            <p:grpSpPr>
              <a:xfrm>
                <a:off x="3877056" y="1840992"/>
                <a:ext cx="1414272" cy="1950720"/>
                <a:chOff x="3877056" y="1840992"/>
                <a:chExt cx="1414272" cy="195072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21D00A-40A3-566B-AA31-6705BA9C8C39}"/>
                    </a:ext>
                  </a:extLst>
                </p:cNvPr>
                <p:cNvSpPr/>
                <p:nvPr/>
              </p:nvSpPr>
              <p:spPr>
                <a:xfrm>
                  <a:off x="4181856" y="2011680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7CA6EF-CB6F-CBED-53F1-5BF2E4A50642}"/>
                    </a:ext>
                  </a:extLst>
                </p:cNvPr>
                <p:cNvSpPr/>
                <p:nvPr/>
              </p:nvSpPr>
              <p:spPr>
                <a:xfrm>
                  <a:off x="4401312" y="3054096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2DEF59D-7203-574F-092D-69E52939B480}"/>
                    </a:ext>
                  </a:extLst>
                </p:cNvPr>
                <p:cNvCxnSpPr>
                  <a:stCxn id="17" idx="0"/>
                  <a:endCxn id="16" idx="4"/>
                </p:cNvCxnSpPr>
                <p:nvPr/>
              </p:nvCxnSpPr>
              <p:spPr>
                <a:xfrm flipH="1" flipV="1">
                  <a:off x="4437888" y="2523744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5A10D20-48D9-3B34-4340-B99F7E82FBB0}"/>
                    </a:ext>
                  </a:extLst>
                </p:cNvPr>
                <p:cNvSpPr/>
                <p:nvPr/>
              </p:nvSpPr>
              <p:spPr>
                <a:xfrm>
                  <a:off x="3877056" y="1840992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D3474D4-3301-716D-7D20-2B32DDCC85C1}"/>
                  </a:ext>
                </a:extLst>
              </p:cNvPr>
              <p:cNvGrpSpPr/>
              <p:nvPr/>
            </p:nvGrpSpPr>
            <p:grpSpPr>
              <a:xfrm>
                <a:off x="6358128" y="2011680"/>
                <a:ext cx="1414272" cy="1950720"/>
                <a:chOff x="6358128" y="2011680"/>
                <a:chExt cx="1414272" cy="195072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FA69A71-43A5-1E95-4C44-6D0B8A9F9F60}"/>
                    </a:ext>
                  </a:extLst>
                </p:cNvPr>
                <p:cNvSpPr/>
                <p:nvPr/>
              </p:nvSpPr>
              <p:spPr>
                <a:xfrm>
                  <a:off x="6809232" y="2731008"/>
                  <a:ext cx="512064" cy="5120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B5F7C9A-F53E-F6EA-4579-1A29E0420B98}"/>
                    </a:ext>
                  </a:extLst>
                </p:cNvPr>
                <p:cNvSpPr/>
                <p:nvPr/>
              </p:nvSpPr>
              <p:spPr>
                <a:xfrm>
                  <a:off x="6358128" y="201168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A3F187B-7D13-B3AB-D8C1-B63214D940E3}"/>
                  </a:ext>
                </a:extLst>
              </p:cNvPr>
              <p:cNvGrpSpPr/>
              <p:nvPr/>
            </p:nvGrpSpPr>
            <p:grpSpPr>
              <a:xfrm>
                <a:off x="4584192" y="4328160"/>
                <a:ext cx="1414272" cy="1950720"/>
                <a:chOff x="4584192" y="4328160"/>
                <a:chExt cx="1414272" cy="195072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4B49683-98AC-2E63-CA59-D49711C03C23}"/>
                    </a:ext>
                  </a:extLst>
                </p:cNvPr>
                <p:cNvSpPr/>
                <p:nvPr/>
              </p:nvSpPr>
              <p:spPr>
                <a:xfrm>
                  <a:off x="4888992" y="4498848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4001B69-4BE0-F443-13B5-D8C5768130C2}"/>
                    </a:ext>
                  </a:extLst>
                </p:cNvPr>
                <p:cNvSpPr/>
                <p:nvPr/>
              </p:nvSpPr>
              <p:spPr>
                <a:xfrm>
                  <a:off x="5108448" y="5541264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A119DAE-D021-5DD4-8D37-91D4EEFD7315}"/>
                    </a:ext>
                  </a:extLst>
                </p:cNvPr>
                <p:cNvCxnSpPr>
                  <a:stCxn id="11" idx="0"/>
                  <a:endCxn id="10" idx="4"/>
                </p:cNvCxnSpPr>
                <p:nvPr/>
              </p:nvCxnSpPr>
              <p:spPr>
                <a:xfrm flipH="1" flipV="1">
                  <a:off x="5145024" y="5010912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E0C9E01-49B0-9C50-7F8D-7B6F2C2ED944}"/>
                    </a:ext>
                  </a:extLst>
                </p:cNvPr>
                <p:cNvSpPr/>
                <p:nvPr/>
              </p:nvSpPr>
              <p:spPr>
                <a:xfrm>
                  <a:off x="4584192" y="432816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FB1B16F-BAA9-4E8D-8164-7804286DBD75}"/>
                  </a:ext>
                </a:extLst>
              </p:cNvPr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4693920" y="2267712"/>
                <a:ext cx="2190302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4DFBA04-BD0A-2DE5-5C93-81068EAAA879}"/>
                  </a:ext>
                </a:extLst>
              </p:cNvPr>
              <p:cNvCxnSpPr>
                <a:stCxn id="17" idx="6"/>
                <a:endCxn id="14" idx="2"/>
              </p:cNvCxnSpPr>
              <p:nvPr/>
            </p:nvCxnSpPr>
            <p:spPr>
              <a:xfrm flipV="1">
                <a:off x="4913376" y="2987040"/>
                <a:ext cx="1895856" cy="323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D79EBED-6DAB-88C5-4B5A-38D4FFAD4132}"/>
                  </a:ext>
                </a:extLst>
              </p:cNvPr>
              <p:cNvCxnSpPr>
                <a:stCxn id="10" idx="0"/>
                <a:endCxn id="17" idx="5"/>
              </p:cNvCxnSpPr>
              <p:nvPr/>
            </p:nvCxnSpPr>
            <p:spPr>
              <a:xfrm flipH="1" flipV="1">
                <a:off x="4657344" y="3566160"/>
                <a:ext cx="487680" cy="932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0AF311-40C3-CA10-41A6-4AB4709F2309}"/>
                  </a:ext>
                </a:extLst>
              </p:cNvPr>
              <p:cNvSpPr/>
              <p:nvPr/>
            </p:nvSpPr>
            <p:spPr>
              <a:xfrm>
                <a:off x="3096768" y="993648"/>
                <a:ext cx="5108448" cy="572414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4E63BA-BFF9-53A4-18E8-3F7C1739474B}"/>
                </a:ext>
              </a:extLst>
            </p:cNvPr>
            <p:cNvGrpSpPr/>
            <p:nvPr/>
          </p:nvGrpSpPr>
          <p:grpSpPr>
            <a:xfrm>
              <a:off x="7369143" y="3835460"/>
              <a:ext cx="2255520" cy="2527366"/>
              <a:chOff x="3096768" y="993648"/>
              <a:chExt cx="5108448" cy="57241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EC6AC8B-6E8B-E22B-D306-DA7C0186031E}"/>
                  </a:ext>
                </a:extLst>
              </p:cNvPr>
              <p:cNvGrpSpPr/>
              <p:nvPr/>
            </p:nvGrpSpPr>
            <p:grpSpPr>
              <a:xfrm>
                <a:off x="3877056" y="1840992"/>
                <a:ext cx="1414272" cy="1950720"/>
                <a:chOff x="3877056" y="1840992"/>
                <a:chExt cx="1414272" cy="195072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3A863A-5D27-5C32-86AA-DDC72282A885}"/>
                    </a:ext>
                  </a:extLst>
                </p:cNvPr>
                <p:cNvSpPr/>
                <p:nvPr/>
              </p:nvSpPr>
              <p:spPr>
                <a:xfrm>
                  <a:off x="4181856" y="2011680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2D73023-2C9B-8E3C-45F5-2543254D8F4E}"/>
                    </a:ext>
                  </a:extLst>
                </p:cNvPr>
                <p:cNvSpPr/>
                <p:nvPr/>
              </p:nvSpPr>
              <p:spPr>
                <a:xfrm>
                  <a:off x="4401312" y="3054096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C9C8781B-C9E9-7A97-A01E-A86FF882D88D}"/>
                    </a:ext>
                  </a:extLst>
                </p:cNvPr>
                <p:cNvCxnSpPr>
                  <a:stCxn id="35" idx="0"/>
                  <a:endCxn id="34" idx="4"/>
                </p:cNvCxnSpPr>
                <p:nvPr/>
              </p:nvCxnSpPr>
              <p:spPr>
                <a:xfrm flipH="1" flipV="1">
                  <a:off x="4437888" y="2523744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305ED6D-2027-3BA9-AF0B-57C572730433}"/>
                    </a:ext>
                  </a:extLst>
                </p:cNvPr>
                <p:cNvSpPr/>
                <p:nvPr/>
              </p:nvSpPr>
              <p:spPr>
                <a:xfrm>
                  <a:off x="3877056" y="1840992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C12140A-C1BC-D083-3FCA-7CCED45BB824}"/>
                  </a:ext>
                </a:extLst>
              </p:cNvPr>
              <p:cNvGrpSpPr/>
              <p:nvPr/>
            </p:nvGrpSpPr>
            <p:grpSpPr>
              <a:xfrm>
                <a:off x="6358128" y="2011680"/>
                <a:ext cx="1414272" cy="1950720"/>
                <a:chOff x="6358128" y="2011680"/>
                <a:chExt cx="1414272" cy="195072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804063A-4F9F-DCD7-5378-5328F8330679}"/>
                    </a:ext>
                  </a:extLst>
                </p:cNvPr>
                <p:cNvSpPr/>
                <p:nvPr/>
              </p:nvSpPr>
              <p:spPr>
                <a:xfrm>
                  <a:off x="6809232" y="2731008"/>
                  <a:ext cx="512064" cy="5120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0B3E4A77-A84E-5DF0-B3EB-01F2E01BF60E}"/>
                    </a:ext>
                  </a:extLst>
                </p:cNvPr>
                <p:cNvSpPr/>
                <p:nvPr/>
              </p:nvSpPr>
              <p:spPr>
                <a:xfrm>
                  <a:off x="6358128" y="201168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4DE464B-2E07-1EE4-29EF-426F5B6F2270}"/>
                  </a:ext>
                </a:extLst>
              </p:cNvPr>
              <p:cNvGrpSpPr/>
              <p:nvPr/>
            </p:nvGrpSpPr>
            <p:grpSpPr>
              <a:xfrm>
                <a:off x="4584192" y="4328160"/>
                <a:ext cx="1414272" cy="1950720"/>
                <a:chOff x="4584192" y="4328160"/>
                <a:chExt cx="1414272" cy="195072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6F414EF-9E2B-9801-63F2-6C66216C4980}"/>
                    </a:ext>
                  </a:extLst>
                </p:cNvPr>
                <p:cNvSpPr/>
                <p:nvPr/>
              </p:nvSpPr>
              <p:spPr>
                <a:xfrm>
                  <a:off x="4888992" y="4498848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27665C5-2FFE-50B9-87DE-7EFCF453E8BE}"/>
                    </a:ext>
                  </a:extLst>
                </p:cNvPr>
                <p:cNvSpPr/>
                <p:nvPr/>
              </p:nvSpPr>
              <p:spPr>
                <a:xfrm>
                  <a:off x="5108448" y="5541264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BAC65A4-7329-E66D-A19C-A94E7D43FDFE}"/>
                    </a:ext>
                  </a:extLst>
                </p:cNvPr>
                <p:cNvCxnSpPr>
                  <a:stCxn id="29" idx="0"/>
                  <a:endCxn id="28" idx="4"/>
                </p:cNvCxnSpPr>
                <p:nvPr/>
              </p:nvCxnSpPr>
              <p:spPr>
                <a:xfrm flipH="1" flipV="1">
                  <a:off x="5145024" y="5010912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428D9E2-922D-2C28-2184-DD1A61F892A2}"/>
                    </a:ext>
                  </a:extLst>
                </p:cNvPr>
                <p:cNvSpPr/>
                <p:nvPr/>
              </p:nvSpPr>
              <p:spPr>
                <a:xfrm>
                  <a:off x="4584192" y="432816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0CECFBF-2D80-CD67-A5BD-1902ADAA97B3}"/>
                  </a:ext>
                </a:extLst>
              </p:cNvPr>
              <p:cNvCxnSpPr>
                <a:stCxn id="32" idx="1"/>
                <a:endCxn id="34" idx="6"/>
              </p:cNvCxnSpPr>
              <p:nvPr/>
            </p:nvCxnSpPr>
            <p:spPr>
              <a:xfrm flipH="1" flipV="1">
                <a:off x="4693920" y="2267712"/>
                <a:ext cx="2190302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041B6F8-FC74-A80A-EF9B-997B6B1CE6A1}"/>
                  </a:ext>
                </a:extLst>
              </p:cNvPr>
              <p:cNvCxnSpPr>
                <a:stCxn id="35" idx="6"/>
                <a:endCxn id="32" idx="2"/>
              </p:cNvCxnSpPr>
              <p:nvPr/>
            </p:nvCxnSpPr>
            <p:spPr>
              <a:xfrm flipV="1">
                <a:off x="4913376" y="2987040"/>
                <a:ext cx="1895856" cy="323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E4F701-3799-6160-CD47-694095BBD5D8}"/>
                  </a:ext>
                </a:extLst>
              </p:cNvPr>
              <p:cNvCxnSpPr>
                <a:stCxn id="28" idx="0"/>
                <a:endCxn id="35" idx="5"/>
              </p:cNvCxnSpPr>
              <p:nvPr/>
            </p:nvCxnSpPr>
            <p:spPr>
              <a:xfrm flipH="1" flipV="1">
                <a:off x="4657344" y="3566160"/>
                <a:ext cx="487680" cy="932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88CD34-88F0-AB1C-D077-83B9539085AB}"/>
                  </a:ext>
                </a:extLst>
              </p:cNvPr>
              <p:cNvSpPr/>
              <p:nvPr/>
            </p:nvSpPr>
            <p:spPr>
              <a:xfrm>
                <a:off x="3096768" y="993648"/>
                <a:ext cx="5108448" cy="572414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64D6BC1-DB67-BF5B-3167-344DB38C1F32}"/>
                </a:ext>
              </a:extLst>
            </p:cNvPr>
            <p:cNvGrpSpPr/>
            <p:nvPr/>
          </p:nvGrpSpPr>
          <p:grpSpPr>
            <a:xfrm>
              <a:off x="6001834" y="524730"/>
              <a:ext cx="5779681" cy="2898924"/>
              <a:chOff x="3096766" y="993648"/>
              <a:chExt cx="13090196" cy="65656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8BD6DEE-B52B-382B-DEC9-407A66459894}"/>
                  </a:ext>
                </a:extLst>
              </p:cNvPr>
              <p:cNvGrpSpPr/>
              <p:nvPr/>
            </p:nvGrpSpPr>
            <p:grpSpPr>
              <a:xfrm>
                <a:off x="3877056" y="1840992"/>
                <a:ext cx="1414272" cy="1950720"/>
                <a:chOff x="3877056" y="1840992"/>
                <a:chExt cx="1414272" cy="195072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22663B2-37C7-0912-524F-498E22B47BB7}"/>
                    </a:ext>
                  </a:extLst>
                </p:cNvPr>
                <p:cNvSpPr/>
                <p:nvPr/>
              </p:nvSpPr>
              <p:spPr>
                <a:xfrm>
                  <a:off x="4181856" y="2011680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4EDFCE7-B866-9ED9-81C1-11CE4487CAF3}"/>
                    </a:ext>
                  </a:extLst>
                </p:cNvPr>
                <p:cNvSpPr/>
                <p:nvPr/>
              </p:nvSpPr>
              <p:spPr>
                <a:xfrm>
                  <a:off x="4401312" y="3054096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7E16DA9-9156-8305-14D2-550944B21AA8}"/>
                    </a:ext>
                  </a:extLst>
                </p:cNvPr>
                <p:cNvCxnSpPr>
                  <a:stCxn id="53" idx="0"/>
                  <a:endCxn id="52" idx="4"/>
                </p:cNvCxnSpPr>
                <p:nvPr/>
              </p:nvCxnSpPr>
              <p:spPr>
                <a:xfrm flipH="1" flipV="1">
                  <a:off x="4437888" y="2523744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302E532-75BC-BA7D-2F0F-B077A8E7BAF5}"/>
                    </a:ext>
                  </a:extLst>
                </p:cNvPr>
                <p:cNvSpPr/>
                <p:nvPr/>
              </p:nvSpPr>
              <p:spPr>
                <a:xfrm>
                  <a:off x="3877056" y="1840992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52509E8-4752-0B0C-F0D9-3CAC530F71F9}"/>
                  </a:ext>
                </a:extLst>
              </p:cNvPr>
              <p:cNvGrpSpPr/>
              <p:nvPr/>
            </p:nvGrpSpPr>
            <p:grpSpPr>
              <a:xfrm>
                <a:off x="6358128" y="2011680"/>
                <a:ext cx="1414272" cy="1950720"/>
                <a:chOff x="6358128" y="2011680"/>
                <a:chExt cx="1414272" cy="195072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29C8B8C-44C1-ADF0-A6CD-621AB18B8085}"/>
                    </a:ext>
                  </a:extLst>
                </p:cNvPr>
                <p:cNvSpPr/>
                <p:nvPr/>
              </p:nvSpPr>
              <p:spPr>
                <a:xfrm>
                  <a:off x="6809232" y="2731008"/>
                  <a:ext cx="512064" cy="5120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1F3CB10E-E81A-7C08-2825-7CEC1AC593F9}"/>
                    </a:ext>
                  </a:extLst>
                </p:cNvPr>
                <p:cNvSpPr/>
                <p:nvPr/>
              </p:nvSpPr>
              <p:spPr>
                <a:xfrm>
                  <a:off x="6358128" y="201168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65EBE9D-493A-C63E-8838-D7AA32BDF81B}"/>
                  </a:ext>
                </a:extLst>
              </p:cNvPr>
              <p:cNvGrpSpPr/>
              <p:nvPr/>
            </p:nvGrpSpPr>
            <p:grpSpPr>
              <a:xfrm>
                <a:off x="4584192" y="4328160"/>
                <a:ext cx="1414272" cy="1950720"/>
                <a:chOff x="4584192" y="4328160"/>
                <a:chExt cx="1414272" cy="195072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73915AA-4B89-5964-289B-74A5BB784E0A}"/>
                    </a:ext>
                  </a:extLst>
                </p:cNvPr>
                <p:cNvSpPr/>
                <p:nvPr/>
              </p:nvSpPr>
              <p:spPr>
                <a:xfrm>
                  <a:off x="4888992" y="4498848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F21FBEA-6A39-8285-FEFF-9D1C3D0E65AB}"/>
                    </a:ext>
                  </a:extLst>
                </p:cNvPr>
                <p:cNvSpPr/>
                <p:nvPr/>
              </p:nvSpPr>
              <p:spPr>
                <a:xfrm>
                  <a:off x="5108448" y="5541264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927A316-9C1C-1C45-7739-D9E67DB582B6}"/>
                    </a:ext>
                  </a:extLst>
                </p:cNvPr>
                <p:cNvCxnSpPr>
                  <a:stCxn id="47" idx="0"/>
                  <a:endCxn id="46" idx="4"/>
                </p:cNvCxnSpPr>
                <p:nvPr/>
              </p:nvCxnSpPr>
              <p:spPr>
                <a:xfrm flipH="1" flipV="1">
                  <a:off x="5145024" y="5010912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2E3408D-2539-E8BC-DB4A-F360475DB30E}"/>
                    </a:ext>
                  </a:extLst>
                </p:cNvPr>
                <p:cNvSpPr/>
                <p:nvPr/>
              </p:nvSpPr>
              <p:spPr>
                <a:xfrm>
                  <a:off x="4584192" y="432816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48EFE2A-86A0-F819-4C99-407D5D3986D7}"/>
                  </a:ext>
                </a:extLst>
              </p:cNvPr>
              <p:cNvCxnSpPr>
                <a:stCxn id="50" idx="1"/>
                <a:endCxn id="52" idx="6"/>
              </p:cNvCxnSpPr>
              <p:nvPr/>
            </p:nvCxnSpPr>
            <p:spPr>
              <a:xfrm flipH="1" flipV="1">
                <a:off x="4693920" y="2267712"/>
                <a:ext cx="2190302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FB36A3A-5B69-7788-183B-73A74692CC22}"/>
                  </a:ext>
                </a:extLst>
              </p:cNvPr>
              <p:cNvCxnSpPr>
                <a:stCxn id="53" idx="6"/>
                <a:endCxn id="50" idx="2"/>
              </p:cNvCxnSpPr>
              <p:nvPr/>
            </p:nvCxnSpPr>
            <p:spPr>
              <a:xfrm flipV="1">
                <a:off x="4913376" y="2987040"/>
                <a:ext cx="1895856" cy="323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D940E49-14A0-EE23-7399-D8DB7F75E462}"/>
                  </a:ext>
                </a:extLst>
              </p:cNvPr>
              <p:cNvCxnSpPr>
                <a:stCxn id="46" idx="0"/>
                <a:endCxn id="53" idx="5"/>
              </p:cNvCxnSpPr>
              <p:nvPr/>
            </p:nvCxnSpPr>
            <p:spPr>
              <a:xfrm flipH="1" flipV="1">
                <a:off x="4657344" y="3566160"/>
                <a:ext cx="487680" cy="932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FAC9EB-E763-3C1E-EAF4-D00E5A39A886}"/>
                  </a:ext>
                </a:extLst>
              </p:cNvPr>
              <p:cNvSpPr/>
              <p:nvPr/>
            </p:nvSpPr>
            <p:spPr>
              <a:xfrm>
                <a:off x="3096766" y="993648"/>
                <a:ext cx="13090196" cy="656567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CDB326-D668-A025-63AE-A22F1CA1D2FE}"/>
                </a:ext>
              </a:extLst>
            </p:cNvPr>
            <p:cNvCxnSpPr>
              <a:cxnSpLocks/>
              <a:stCxn id="50" idx="6"/>
              <a:endCxn id="9" idx="1"/>
            </p:cNvCxnSpPr>
            <p:nvPr/>
          </p:nvCxnSpPr>
          <p:spPr>
            <a:xfrm>
              <a:off x="7867080" y="1404867"/>
              <a:ext cx="991324" cy="56804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E0465B-DB87-13C1-DBE9-6461FE676F42}"/>
                </a:ext>
              </a:extLst>
            </p:cNvPr>
            <p:cNvSpPr txBox="1"/>
            <p:nvPr/>
          </p:nvSpPr>
          <p:spPr>
            <a:xfrm>
              <a:off x="5676960" y="6234773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Namespace</a:t>
              </a:r>
              <a:endParaRPr lang="en-D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CA6A52-54EA-6C25-6063-5E295A89B2E0}"/>
                </a:ext>
              </a:extLst>
            </p:cNvPr>
            <p:cNvSpPr txBox="1"/>
            <p:nvPr/>
          </p:nvSpPr>
          <p:spPr>
            <a:xfrm>
              <a:off x="10964264" y="1035311"/>
              <a:ext cx="62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Type</a:t>
              </a:r>
              <a:endParaRPr lang="en-DE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5223A8-4F50-3EBF-86C1-657E387FFEE6}"/>
                </a:ext>
              </a:extLst>
            </p:cNvPr>
            <p:cNvSpPr txBox="1"/>
            <p:nvPr/>
          </p:nvSpPr>
          <p:spPr>
            <a:xfrm>
              <a:off x="10964264" y="384025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0AC70A-1EBD-AC77-A40D-470981DB6CA6}"/>
                </a:ext>
              </a:extLst>
            </p:cNvPr>
            <p:cNvCxnSpPr>
              <a:stCxn id="11" idx="5"/>
              <a:endCxn id="64" idx="0"/>
            </p:cNvCxnSpPr>
            <p:nvPr/>
          </p:nvCxnSpPr>
          <p:spPr>
            <a:xfrm>
              <a:off x="9939596" y="2910100"/>
              <a:ext cx="1395122" cy="93015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D5FFF15-5B62-42E2-94CE-33087CAC3310}"/>
                </a:ext>
              </a:extLst>
            </p:cNvPr>
            <p:cNvSpPr txBox="1"/>
            <p:nvPr/>
          </p:nvSpPr>
          <p:spPr>
            <a:xfrm>
              <a:off x="219033" y="1173989"/>
              <a:ext cx="156805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Identity: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Phase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480A4A-BD02-50AC-764D-59EA80BE0FE6}"/>
                </a:ext>
              </a:extLst>
            </p:cNvPr>
            <p:cNvSpPr txBox="1"/>
            <p:nvPr/>
          </p:nvSpPr>
          <p:spPr>
            <a:xfrm>
              <a:off x="159590" y="4861223"/>
              <a:ext cx="256858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Attributes: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Identity (Type-&gt;Color1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RunId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Status (-&gt;Color2)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Message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Description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A15359-069A-7412-CB37-C6A21F4EBAFA}"/>
                </a:ext>
              </a:extLst>
            </p:cNvPr>
            <p:cNvSpPr txBox="1"/>
            <p:nvPr/>
          </p:nvSpPr>
          <p:spPr>
            <a:xfrm>
              <a:off x="3048790" y="4874270"/>
              <a:ext cx="23290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Namespace Attributes: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(</a:t>
              </a:r>
              <a:r>
                <a:rPr lang="en-US" dirty="0" err="1"/>
                <a:t>RunId</a:t>
              </a:r>
              <a:r>
                <a:rPr lang="en-US" dirty="0"/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606346-98F4-2A11-7884-ADA516231374}"/>
                </a:ext>
              </a:extLst>
            </p:cNvPr>
            <p:cNvSpPr txBox="1"/>
            <p:nvPr/>
          </p:nvSpPr>
          <p:spPr>
            <a:xfrm>
              <a:off x="2824948" y="1181853"/>
              <a:ext cx="20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Namespace Identity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</a:t>
              </a:r>
            </a:p>
            <a:p>
              <a:endParaRPr lang="en-DE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8E0938-D748-0B2E-A965-ACAFBF2657FC}"/>
                </a:ext>
              </a:extLst>
            </p:cNvPr>
            <p:cNvSpPr/>
            <p:nvPr/>
          </p:nvSpPr>
          <p:spPr>
            <a:xfrm>
              <a:off x="5632704" y="192167"/>
              <a:ext cx="6399706" cy="64233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418269-E496-DBC1-3581-CA5AFA89AB9C}"/>
                </a:ext>
              </a:extLst>
            </p:cNvPr>
            <p:cNvSpPr txBox="1"/>
            <p:nvPr/>
          </p:nvSpPr>
          <p:spPr>
            <a:xfrm>
              <a:off x="339424" y="3241966"/>
              <a:ext cx="191339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Gouped</a:t>
              </a:r>
              <a:r>
                <a:rPr lang="en-US" dirty="0"/>
                <a:t> by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Type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EF3CD2-1773-7689-0F96-54D49A91E4B5}"/>
                </a:ext>
              </a:extLst>
            </p:cNvPr>
            <p:cNvSpPr txBox="1"/>
            <p:nvPr/>
          </p:nvSpPr>
          <p:spPr>
            <a:xfrm>
              <a:off x="2217897" y="3241966"/>
              <a:ext cx="344973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 Kinds of Edges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between nodes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between node and namespace</a:t>
              </a:r>
              <a:endParaRPr lang="en-DE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3FB2E05-C72D-49F8-1C57-AE4DC757ED9B}"/>
                </a:ext>
              </a:extLst>
            </p:cNvPr>
            <p:cNvSpPr txBox="1"/>
            <p:nvPr/>
          </p:nvSpPr>
          <p:spPr>
            <a:xfrm>
              <a:off x="219033" y="160020"/>
              <a:ext cx="21541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 kinds of objects: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Nodes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Namespaces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69B30-FDAE-CEBF-DD6B-54BDC2F172BD}"/>
              </a:ext>
            </a:extLst>
          </p:cNvPr>
          <p:cNvSpPr txBox="1"/>
          <p:nvPr/>
        </p:nvSpPr>
        <p:spPr>
          <a:xfrm>
            <a:off x="5910834" y="954218"/>
            <a:ext cx="55311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Event on original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changed,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Create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Try to lock namespace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possible -&gt; requeue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Lock  nodes in sub graph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Set target state of all nodes in sub graph</a:t>
            </a:r>
            <a:br>
              <a:rPr lang="en-US" sz="1600" dirty="0"/>
            </a:br>
            <a:r>
              <a:rPr lang="en-US" sz="1600" dirty="0"/>
              <a:t> to actual state of origin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Unlock namespace4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Event n state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Check parent have reached format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1 if input or local object version changed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End of phase update execution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execution (phase 2) not ready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3 (calculate outputs)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actual state to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Clean target state (state reached)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Data Objects 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Trigger downstream objects</a:t>
            </a:r>
          </a:p>
          <a:p>
            <a:pPr marL="742950" lvl="1" indent="-285750">
              <a:buFontTx/>
              <a:buChar char="-"/>
            </a:pPr>
            <a:endParaRPr lang="en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5081-01B3-7565-4AAB-FDF0114DB0B0}"/>
              </a:ext>
            </a:extLst>
          </p:cNvPr>
          <p:cNvSpPr txBox="1"/>
          <p:nvPr/>
        </p:nvSpPr>
        <p:spPr>
          <a:xfrm>
            <a:off x="749972" y="584886"/>
            <a:ext cx="13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1 Setup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854A0-7F4D-BC75-B5D3-6DA5EF54316C}"/>
              </a:ext>
            </a:extLst>
          </p:cNvPr>
          <p:cNvSpPr txBox="1"/>
          <p:nvPr/>
        </p:nvSpPr>
        <p:spPr>
          <a:xfrm>
            <a:off x="4633025" y="584886"/>
            <a:ext cx="13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Two Ops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60CA-A1A7-0391-AB80-8844FD858716}"/>
              </a:ext>
            </a:extLst>
          </p:cNvPr>
          <p:cNvSpPr txBox="1"/>
          <p:nvPr/>
        </p:nvSpPr>
        <p:spPr>
          <a:xfrm>
            <a:off x="495547" y="1010135"/>
            <a:ext cx="3935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For Locking namespaces: reset locks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Read state objects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Rebuild graph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Enter day two ops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9671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>
            <a:extLst>
              <a:ext uri="{FF2B5EF4-FFF2-40B4-BE49-F238E27FC236}">
                <a16:creationId xmlns:a16="http://schemas.microsoft.com/office/drawing/2014/main" id="{02D85102-DBFE-9E75-DAE7-8995D48E83B1}"/>
              </a:ext>
            </a:extLst>
          </p:cNvPr>
          <p:cNvSpPr/>
          <p:nvPr/>
        </p:nvSpPr>
        <p:spPr>
          <a:xfrm rot="1197280">
            <a:off x="2808129" y="2952069"/>
            <a:ext cx="3971045" cy="1509444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89CCDC-CC72-6157-BC88-35479B63A85C}"/>
              </a:ext>
            </a:extLst>
          </p:cNvPr>
          <p:cNvSpPr/>
          <p:nvPr/>
        </p:nvSpPr>
        <p:spPr>
          <a:xfrm rot="818519">
            <a:off x="3044647" y="1125680"/>
            <a:ext cx="5453282" cy="1870360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A57D7-5F81-A930-7B9D-C9543C3E15EE}"/>
              </a:ext>
            </a:extLst>
          </p:cNvPr>
          <p:cNvSpPr/>
          <p:nvPr/>
        </p:nvSpPr>
        <p:spPr>
          <a:xfrm>
            <a:off x="6786608" y="1950102"/>
            <a:ext cx="1700333" cy="33231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Model</a:t>
            </a:r>
          </a:p>
          <a:p>
            <a:r>
              <a:rPr lang="en-US" dirty="0"/>
              <a:t>(separate phases of an internal object into dedicated graph elements)</a:t>
            </a:r>
          </a:p>
          <a:p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96F2C-7B03-133D-CE5C-F29B15B63400}"/>
              </a:ext>
            </a:extLst>
          </p:cNvPr>
          <p:cNvGrpSpPr/>
          <p:nvPr/>
        </p:nvGrpSpPr>
        <p:grpSpPr>
          <a:xfrm>
            <a:off x="6978615" y="2241386"/>
            <a:ext cx="1336431" cy="715108"/>
            <a:chOff x="2872154" y="1817077"/>
            <a:chExt cx="1336431" cy="71510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0E18567-188D-ACD4-99E9-2699B5B0C38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B91F5-6504-402B-17FC-D05A59D6E48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62ECA9-B3E1-D93B-D7B0-7B3C5C8B7D42}"/>
              </a:ext>
            </a:extLst>
          </p:cNvPr>
          <p:cNvSpPr txBox="1"/>
          <p:nvPr/>
        </p:nvSpPr>
        <p:spPr>
          <a:xfrm>
            <a:off x="8460332" y="2349108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IntObject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Phase</a:t>
            </a:r>
            <a:endParaRPr lang="en-DE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C640B-1220-0F1A-51DC-55632879FD1C}"/>
              </a:ext>
            </a:extLst>
          </p:cNvPr>
          <p:cNvCxnSpPr>
            <a:cxnSpLocks/>
            <a:stCxn id="3" idx="6"/>
            <a:endCxn id="12" idx="1"/>
          </p:cNvCxnSpPr>
          <p:nvPr/>
        </p:nvCxnSpPr>
        <p:spPr>
          <a:xfrm flipV="1">
            <a:off x="8315046" y="1604269"/>
            <a:ext cx="1830705" cy="9946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C39E4A-6F84-DB8F-B057-8D7BA56B8DCB}"/>
              </a:ext>
            </a:extLst>
          </p:cNvPr>
          <p:cNvGrpSpPr/>
          <p:nvPr/>
        </p:nvGrpSpPr>
        <p:grpSpPr>
          <a:xfrm>
            <a:off x="10145751" y="1270636"/>
            <a:ext cx="1272746" cy="667265"/>
            <a:chOff x="7451124" y="1272746"/>
            <a:chExt cx="1272746" cy="6672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C7191A-95EA-05AD-988B-61338E9FD559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4D3E28-17FB-8D57-87AD-E516D9867571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FD7841-52D9-A3E1-BED1-FD62261E6AE9}"/>
              </a:ext>
            </a:extLst>
          </p:cNvPr>
          <p:cNvGrpSpPr/>
          <p:nvPr/>
        </p:nvGrpSpPr>
        <p:grpSpPr>
          <a:xfrm>
            <a:off x="6199178" y="5885180"/>
            <a:ext cx="1336431" cy="715108"/>
            <a:chOff x="2872154" y="1817077"/>
            <a:chExt cx="1336431" cy="7151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14303E-A2AD-4FBA-6485-F934185EA48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1DD11-9025-806D-3BB4-40C95BEA00D7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B1A4D-0077-B692-E8A3-99F93A39AEF5}"/>
              </a:ext>
            </a:extLst>
          </p:cNvPr>
          <p:cNvCxnSpPr>
            <a:cxnSpLocks/>
            <a:stCxn id="18" idx="0"/>
            <a:endCxn id="52" idx="4"/>
          </p:cNvCxnSpPr>
          <p:nvPr/>
        </p:nvCxnSpPr>
        <p:spPr>
          <a:xfrm flipV="1">
            <a:off x="6867394" y="5020778"/>
            <a:ext cx="773015" cy="86440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8560F0-29CA-9CB6-DB41-5B572BCB425A}"/>
              </a:ext>
            </a:extLst>
          </p:cNvPr>
          <p:cNvSpPr txBox="1"/>
          <p:nvPr/>
        </p:nvSpPr>
        <p:spPr>
          <a:xfrm rot="16200000">
            <a:off x="7071203" y="159322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dependency</a:t>
            </a:r>
            <a:endParaRPr lang="en-DE" sz="11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EEA090-ABDA-B03A-4AE2-6917D44A4D5A}"/>
              </a:ext>
            </a:extLst>
          </p:cNvPr>
          <p:cNvGrpSpPr/>
          <p:nvPr/>
        </p:nvGrpSpPr>
        <p:grpSpPr>
          <a:xfrm>
            <a:off x="7758051" y="5911085"/>
            <a:ext cx="1336431" cy="715108"/>
            <a:chOff x="2872154" y="1817077"/>
            <a:chExt cx="1336431" cy="7151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A5E834-5498-154B-C076-13286BA215A7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6C2238-97E4-206E-D442-3118C9D9689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6B50F2-2EF2-29E0-B38A-44199B57548E}"/>
              </a:ext>
            </a:extLst>
          </p:cNvPr>
          <p:cNvCxnSpPr>
            <a:cxnSpLocks/>
            <a:stCxn id="27" idx="0"/>
            <a:endCxn id="52" idx="4"/>
          </p:cNvCxnSpPr>
          <p:nvPr/>
        </p:nvCxnSpPr>
        <p:spPr>
          <a:xfrm flipH="1" flipV="1">
            <a:off x="7640409" y="5020778"/>
            <a:ext cx="785857" cy="9246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6D8A5-2B40-05CE-152A-A78F52DFD7C5}"/>
              </a:ext>
            </a:extLst>
          </p:cNvPr>
          <p:cNvGrpSpPr/>
          <p:nvPr/>
        </p:nvGrpSpPr>
        <p:grpSpPr>
          <a:xfrm>
            <a:off x="6977985" y="411004"/>
            <a:ext cx="1336431" cy="715108"/>
            <a:chOff x="2872154" y="1817077"/>
            <a:chExt cx="1336431" cy="7151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A3E742-F2C7-11BF-23B9-92BF2E8BA4E0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079F34-2EDA-DFD6-C36C-1A67F851AD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2A1A07-3729-002C-B38D-FB74C66B7837}"/>
              </a:ext>
            </a:extLst>
          </p:cNvPr>
          <p:cNvCxnSpPr>
            <a:cxnSpLocks/>
            <a:stCxn id="3" idx="0"/>
            <a:endCxn id="32" idx="4"/>
          </p:cNvCxnSpPr>
          <p:nvPr/>
        </p:nvCxnSpPr>
        <p:spPr>
          <a:xfrm flipH="1" flipV="1">
            <a:off x="7646201" y="1126112"/>
            <a:ext cx="630" cy="111527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5F615-F257-9C5A-F5C5-77E17E83886E}"/>
              </a:ext>
            </a:extLst>
          </p:cNvPr>
          <p:cNvGrpSpPr/>
          <p:nvPr/>
        </p:nvGrpSpPr>
        <p:grpSpPr>
          <a:xfrm>
            <a:off x="3419723" y="1270636"/>
            <a:ext cx="1272746" cy="667265"/>
            <a:chOff x="7451124" y="1272746"/>
            <a:chExt cx="1272746" cy="66726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36E5CB-9A5A-006F-4CD6-38ECB21C648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C8F790-E0EE-D58D-80E5-11A2968F7A02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8AA6E-1DF1-FCAD-3129-0AD2584D50AF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4692469" y="1604269"/>
            <a:ext cx="5453282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CB38D4-B6FC-0F9D-5624-6F72E7C4D693}"/>
              </a:ext>
            </a:extLst>
          </p:cNvPr>
          <p:cNvSpPr txBox="1"/>
          <p:nvPr/>
        </p:nvSpPr>
        <p:spPr>
          <a:xfrm>
            <a:off x="6258735" y="134265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updates</a:t>
            </a:r>
            <a:endParaRPr lang="en-DE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E5327A-67EB-DF9C-3ADC-D90441840765}"/>
              </a:ext>
            </a:extLst>
          </p:cNvPr>
          <p:cNvCxnSpPr>
            <a:cxnSpLocks/>
            <a:stCxn id="39" idx="3"/>
            <a:endCxn id="3" idx="2"/>
          </p:cNvCxnSpPr>
          <p:nvPr/>
        </p:nvCxnSpPr>
        <p:spPr>
          <a:xfrm>
            <a:off x="4692469" y="1604269"/>
            <a:ext cx="2286146" cy="99467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462663-5215-C09F-2D80-23BCB54D4BA8}"/>
              </a:ext>
            </a:extLst>
          </p:cNvPr>
          <p:cNvSpPr txBox="1"/>
          <p:nvPr/>
        </p:nvSpPr>
        <p:spPr>
          <a:xfrm rot="1800000">
            <a:off x="5901403" y="1925212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9C0244-2C03-EDBF-263F-96EFF2D51E11}"/>
              </a:ext>
            </a:extLst>
          </p:cNvPr>
          <p:cNvGrpSpPr/>
          <p:nvPr/>
        </p:nvGrpSpPr>
        <p:grpSpPr>
          <a:xfrm>
            <a:off x="6972193" y="4305670"/>
            <a:ext cx="1336431" cy="715108"/>
            <a:chOff x="2872154" y="1817077"/>
            <a:chExt cx="1336431" cy="71510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F41983-C6E9-4F09-947E-BF376BA40AC2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441808-80FB-7891-833A-9BADAD636E3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96F4D5-5130-FBEB-3D65-715C2CA33F08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V="1">
            <a:off x="7640409" y="2922106"/>
            <a:ext cx="6421" cy="1383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7FFDD-66AC-87F8-CAED-F12E2FC23F3A}"/>
              </a:ext>
            </a:extLst>
          </p:cNvPr>
          <p:cNvCxnSpPr>
            <a:cxnSpLocks/>
            <a:stCxn id="52" idx="6"/>
            <a:endCxn id="12" idx="1"/>
          </p:cNvCxnSpPr>
          <p:nvPr/>
        </p:nvCxnSpPr>
        <p:spPr>
          <a:xfrm flipV="1">
            <a:off x="8308624" y="1604269"/>
            <a:ext cx="1837127" cy="305895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167593-F1E2-400F-AD82-F69CD6069360}"/>
              </a:ext>
            </a:extLst>
          </p:cNvPr>
          <p:cNvGrpSpPr/>
          <p:nvPr/>
        </p:nvGrpSpPr>
        <p:grpSpPr>
          <a:xfrm>
            <a:off x="3416423" y="2987642"/>
            <a:ext cx="1272746" cy="667265"/>
            <a:chOff x="7451124" y="1272746"/>
            <a:chExt cx="1272746" cy="66726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1D3871C-6D31-4683-FD1A-2DDAC63E05D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BB1F7A-8FD5-E4B3-DEB0-1240075288F5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3C03AE-B4DC-EDDA-891F-C875C9F1C4FF}"/>
              </a:ext>
            </a:extLst>
          </p:cNvPr>
          <p:cNvGrpSpPr/>
          <p:nvPr/>
        </p:nvGrpSpPr>
        <p:grpSpPr>
          <a:xfrm>
            <a:off x="5116069" y="3714746"/>
            <a:ext cx="1336431" cy="715108"/>
            <a:chOff x="2872154" y="1817077"/>
            <a:chExt cx="1336431" cy="71510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18F496-A54B-9B29-FB6D-5556F465430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CC607F-9834-D3D9-D3DC-5A2A406463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553B4E-5E4A-7C6B-6F55-713857F4AEF4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>
            <a:off x="4625580" y="3321274"/>
            <a:ext cx="490489" cy="751026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7F7D99-D2DE-CA77-AC34-AE2220B79FF0}"/>
              </a:ext>
            </a:extLst>
          </p:cNvPr>
          <p:cNvGrpSpPr/>
          <p:nvPr/>
        </p:nvGrpSpPr>
        <p:grpSpPr>
          <a:xfrm>
            <a:off x="10145751" y="2987642"/>
            <a:ext cx="1272746" cy="667265"/>
            <a:chOff x="7451124" y="1272746"/>
            <a:chExt cx="1272746" cy="66726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E81B051-660F-C07F-D08C-743A44E53E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E120EA-FEEB-08B3-3472-6C9BE643FE3A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2956D4-5A58-DD15-2FF2-A1BF9145DBE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 flipV="1">
            <a:off x="4689169" y="3321274"/>
            <a:ext cx="55376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CA11-696B-657C-25C8-ED57BC1741C7}"/>
              </a:ext>
            </a:extLst>
          </p:cNvPr>
          <p:cNvCxnSpPr>
            <a:cxnSpLocks/>
            <a:stCxn id="74" idx="0"/>
            <a:endCxn id="3" idx="4"/>
          </p:cNvCxnSpPr>
          <p:nvPr/>
        </p:nvCxnSpPr>
        <p:spPr>
          <a:xfrm flipV="1">
            <a:off x="5784285" y="2956494"/>
            <a:ext cx="1862546" cy="75825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9188A1-5385-F125-33E8-B0BE9CE8161B}"/>
              </a:ext>
            </a:extLst>
          </p:cNvPr>
          <p:cNvCxnSpPr>
            <a:cxnSpLocks/>
            <a:stCxn id="52" idx="2"/>
            <a:endCxn id="74" idx="6"/>
          </p:cNvCxnSpPr>
          <p:nvPr/>
        </p:nvCxnSpPr>
        <p:spPr>
          <a:xfrm flipH="1" flipV="1">
            <a:off x="6452500" y="4072300"/>
            <a:ext cx="519693" cy="590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7D566A-E731-0B3D-ECE4-87918CAD1E2B}"/>
              </a:ext>
            </a:extLst>
          </p:cNvPr>
          <p:cNvSpPr txBox="1"/>
          <p:nvPr/>
        </p:nvSpPr>
        <p:spPr>
          <a:xfrm>
            <a:off x="3204486" y="375034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r>
              <a:rPr lang="en-US" dirty="0" err="1"/>
              <a:t>RunId</a:t>
            </a:r>
            <a:endParaRPr lang="en-DE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A40881-BBCD-A45D-2748-6DE13F467BEA}"/>
              </a:ext>
            </a:extLst>
          </p:cNvPr>
          <p:cNvCxnSpPr>
            <a:cxnSpLocks/>
            <a:stCxn id="74" idx="6"/>
            <a:endCxn id="80" idx="1"/>
          </p:cNvCxnSpPr>
          <p:nvPr/>
        </p:nvCxnSpPr>
        <p:spPr>
          <a:xfrm flipV="1">
            <a:off x="6452500" y="3321275"/>
            <a:ext cx="3693251" cy="75102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A738FC-4E74-C52B-4CB5-B2F63A7008AC}"/>
              </a:ext>
            </a:extLst>
          </p:cNvPr>
          <p:cNvSpPr txBox="1"/>
          <p:nvPr/>
        </p:nvSpPr>
        <p:spPr>
          <a:xfrm>
            <a:off x="2257368" y="4130900"/>
            <a:ext cx="12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Run-Aware</a:t>
            </a:r>
          </a:p>
          <a:p>
            <a:pPr algn="ctr"/>
            <a:r>
              <a:rPr lang="en-US" i="1" dirty="0"/>
              <a:t>Ext Object</a:t>
            </a:r>
            <a:endParaRPr lang="en-DE" i="1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840AA5-2088-AAD0-43CC-EEE55E5A5AFF}"/>
              </a:ext>
            </a:extLst>
          </p:cNvPr>
          <p:cNvGrpSpPr/>
          <p:nvPr/>
        </p:nvGrpSpPr>
        <p:grpSpPr>
          <a:xfrm>
            <a:off x="9094482" y="231807"/>
            <a:ext cx="1336431" cy="715108"/>
            <a:chOff x="2872154" y="1817077"/>
            <a:chExt cx="1336431" cy="71510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36AFDCF-EF1B-99B8-302C-9F9D8D69E0E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B0FB807-95F8-65B2-01FF-F7F2D6B0A7CA}"/>
                </a:ext>
              </a:extLst>
            </p:cNvPr>
            <p:cNvSpPr txBox="1"/>
            <p:nvPr/>
          </p:nvSpPr>
          <p:spPr>
            <a:xfrm>
              <a:off x="2900610" y="1988612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Namespace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999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Meta Model</a:t>
            </a:r>
          </a:p>
          <a:p>
            <a:r>
              <a:rPr lang="en-US" dirty="0"/>
              <a:t>(separate phases of an internal object  into dedicated graph elements)</a:t>
            </a:r>
          </a:p>
          <a:p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09CB35-CF00-0AE1-2D9A-7CABC5A9A9A4}"/>
              </a:ext>
            </a:extLst>
          </p:cNvPr>
          <p:cNvGrpSpPr/>
          <p:nvPr/>
        </p:nvGrpSpPr>
        <p:grpSpPr>
          <a:xfrm>
            <a:off x="8367125" y="2365712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DE7913-15EB-B227-3C42-FAB5ABA4DC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AD6FA-149E-C39E-EF82-AAC240EA9B98}"/>
                </a:ext>
              </a:extLst>
            </p:cNvPr>
            <p:cNvSpPr txBox="1"/>
            <p:nvPr/>
          </p:nvSpPr>
          <p:spPr>
            <a:xfrm>
              <a:off x="7710538" y="1421712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Intern</a:t>
              </a:r>
              <a:endParaRPr lang="en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653C0E-F534-BEF4-19AA-6D931A32C634}"/>
              </a:ext>
            </a:extLst>
          </p:cNvPr>
          <p:cNvGrpSpPr/>
          <p:nvPr/>
        </p:nvGrpSpPr>
        <p:grpSpPr>
          <a:xfrm>
            <a:off x="4886762" y="2341790"/>
            <a:ext cx="1336431" cy="715108"/>
            <a:chOff x="2872154" y="1817077"/>
            <a:chExt cx="1336431" cy="7151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CCAEC5-D361-A1B4-BB6F-EBAACE503F9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71CB7-7CCE-6FF7-CC8A-B2B6E3E5F3AD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CA4EC-2C23-5741-8939-7A3A0C4409A0}"/>
              </a:ext>
            </a:extLst>
          </p:cNvPr>
          <p:cNvGrpSpPr/>
          <p:nvPr/>
        </p:nvGrpSpPr>
        <p:grpSpPr>
          <a:xfrm>
            <a:off x="1602763" y="2365712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D3C506-2B37-F804-7FE1-1959116272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281F2F-5A62-F7C2-CCE5-295982043A82}"/>
                </a:ext>
              </a:extLst>
            </p:cNvPr>
            <p:cNvSpPr txBox="1"/>
            <p:nvPr/>
          </p:nvSpPr>
          <p:spPr>
            <a:xfrm>
              <a:off x="7693093" y="1421712"/>
              <a:ext cx="78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</a:t>
              </a:r>
              <a:endParaRPr lang="en-DE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CDF94-4363-0EFE-2B82-EC853EEF192B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6223193" y="2699344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C3FC11A-5306-9375-F91F-AF4A6BF67328}"/>
              </a:ext>
            </a:extLst>
          </p:cNvPr>
          <p:cNvSpPr/>
          <p:nvPr/>
        </p:nvSpPr>
        <p:spPr>
          <a:xfrm>
            <a:off x="5323160" y="2016729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BA768-EDBC-AE79-0F92-3DB3098A7647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2875509" y="2699344"/>
            <a:ext cx="201125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57D624-F709-BBA6-2722-97E53ADBBAE9}"/>
              </a:ext>
            </a:extLst>
          </p:cNvPr>
          <p:cNvSpPr txBox="1"/>
          <p:nvPr/>
        </p:nvSpPr>
        <p:spPr>
          <a:xfrm>
            <a:off x="4738076" y="138932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448D2A-AAB4-7001-9BC7-594F0E0D5586}"/>
              </a:ext>
            </a:extLst>
          </p:cNvPr>
          <p:cNvSpPr txBox="1"/>
          <p:nvPr/>
        </p:nvSpPr>
        <p:spPr>
          <a:xfrm>
            <a:off x="6787678" y="2330012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AB463-204A-962B-948A-273B203EA606}"/>
              </a:ext>
            </a:extLst>
          </p:cNvPr>
          <p:cNvSpPr txBox="1"/>
          <p:nvPr/>
        </p:nvSpPr>
        <p:spPr>
          <a:xfrm>
            <a:off x="3284920" y="2330012"/>
            <a:ext cx="122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0..1:1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8EE23-495A-7571-F503-ECD189D77A44}"/>
              </a:ext>
            </a:extLst>
          </p:cNvPr>
          <p:cNvSpPr txBox="1"/>
          <p:nvPr/>
        </p:nvSpPr>
        <p:spPr>
          <a:xfrm>
            <a:off x="895681" y="3523812"/>
            <a:ext cx="263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</a:t>
            </a:r>
          </a:p>
          <a:p>
            <a:pPr algn="ctr"/>
            <a:r>
              <a:rPr lang="en-US" sz="2400" dirty="0"/>
              <a:t>User Facing Objects</a:t>
            </a:r>
            <a:endParaRPr lang="en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130B3-D276-F6BB-E251-B4A38E00E603}"/>
              </a:ext>
            </a:extLst>
          </p:cNvPr>
          <p:cNvSpPr txBox="1"/>
          <p:nvPr/>
        </p:nvSpPr>
        <p:spPr>
          <a:xfrm>
            <a:off x="4168341" y="3708478"/>
            <a:ext cx="2953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Internal Engine Model</a:t>
            </a:r>
          </a:p>
          <a:p>
            <a:pPr algn="ctr"/>
            <a:r>
              <a:rPr lang="en-US" sz="2400" dirty="0"/>
              <a:t>(Phases)</a:t>
            </a:r>
            <a:endParaRPr lang="en-D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AFAE6-8FDB-0215-7D32-2047FB36CEBC}"/>
              </a:ext>
            </a:extLst>
          </p:cNvPr>
          <p:cNvSpPr txBox="1"/>
          <p:nvPr/>
        </p:nvSpPr>
        <p:spPr>
          <a:xfrm>
            <a:off x="8065027" y="3523812"/>
            <a:ext cx="183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</a:t>
            </a:r>
          </a:p>
          <a:p>
            <a:pPr algn="ctr"/>
            <a:r>
              <a:rPr lang="en-US" sz="2400" dirty="0"/>
              <a:t>State Objects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34791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9079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Meta Model</a:t>
            </a:r>
          </a:p>
          <a:p>
            <a:r>
              <a:rPr lang="en-US" dirty="0"/>
              <a:t>(instantiation of the engine meta model for a dedicated set of application specific object types)</a:t>
            </a:r>
          </a:p>
          <a:p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09CB35-CF00-0AE1-2D9A-7CABC5A9A9A4}"/>
              </a:ext>
            </a:extLst>
          </p:cNvPr>
          <p:cNvGrpSpPr/>
          <p:nvPr/>
        </p:nvGrpSpPr>
        <p:grpSpPr>
          <a:xfrm>
            <a:off x="8367125" y="2350689"/>
            <a:ext cx="1272746" cy="697312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DE7913-15EB-B227-3C42-FAB5ABA4DC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AD6FA-149E-C39E-EF82-AAC240EA9B98}"/>
                </a:ext>
              </a:extLst>
            </p:cNvPr>
            <p:cNvSpPr txBox="1"/>
            <p:nvPr/>
          </p:nvSpPr>
          <p:spPr>
            <a:xfrm>
              <a:off x="7496348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</a:t>
              </a:r>
              <a:endParaRPr lang="en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653C0E-F534-BEF4-19AA-6D931A32C634}"/>
              </a:ext>
            </a:extLst>
          </p:cNvPr>
          <p:cNvGrpSpPr/>
          <p:nvPr/>
        </p:nvGrpSpPr>
        <p:grpSpPr>
          <a:xfrm>
            <a:off x="4886762" y="2341790"/>
            <a:ext cx="1336431" cy="715108"/>
            <a:chOff x="2872154" y="1817077"/>
            <a:chExt cx="1336431" cy="7151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CCAEC5-D361-A1B4-BB6F-EBAACE503F9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71CB7-7CCE-6FF7-CC8A-B2B6E3E5F3AD}"/>
                </a:ext>
              </a:extLst>
            </p:cNvPr>
            <p:cNvSpPr txBox="1"/>
            <p:nvPr/>
          </p:nvSpPr>
          <p:spPr>
            <a:xfrm>
              <a:off x="2980410" y="1969907"/>
              <a:ext cx="1119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Progagate</a:t>
              </a:r>
              <a:endParaRPr lang="en-D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CA4EC-2C23-5741-8939-7A3A0C4409A0}"/>
              </a:ext>
            </a:extLst>
          </p:cNvPr>
          <p:cNvGrpSpPr/>
          <p:nvPr/>
        </p:nvGrpSpPr>
        <p:grpSpPr>
          <a:xfrm>
            <a:off x="1602763" y="2365712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D3C506-2B37-F804-7FE1-1959116272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281F2F-5A62-F7C2-CCE5-295982043A82}"/>
                </a:ext>
              </a:extLst>
            </p:cNvPr>
            <p:cNvSpPr txBox="1"/>
            <p:nvPr/>
          </p:nvSpPr>
          <p:spPr>
            <a:xfrm>
              <a:off x="7735478" y="142171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</a:t>
              </a:r>
              <a:endParaRPr lang="en-DE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CDF94-4363-0EFE-2B82-EC853EEF192B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6223193" y="2699344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C3FC11A-5306-9375-F91F-AF4A6BF67328}"/>
              </a:ext>
            </a:extLst>
          </p:cNvPr>
          <p:cNvSpPr/>
          <p:nvPr/>
        </p:nvSpPr>
        <p:spPr>
          <a:xfrm rot="5400000" flipV="1">
            <a:off x="4042015" y="3262964"/>
            <a:ext cx="2118209" cy="1042464"/>
          </a:xfrm>
          <a:prstGeom prst="arc">
            <a:avLst>
              <a:gd name="adj1" fmla="val 11443964"/>
              <a:gd name="adj2" fmla="val 21006081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BA768-EDBC-AE79-0F92-3DB3098A7647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2875509" y="2699344"/>
            <a:ext cx="201125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57D624-F709-BBA6-2722-97E53ADBBAE9}"/>
              </a:ext>
            </a:extLst>
          </p:cNvPr>
          <p:cNvSpPr txBox="1"/>
          <p:nvPr/>
        </p:nvSpPr>
        <p:spPr>
          <a:xfrm>
            <a:off x="4738076" y="138932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8EE23-495A-7571-F503-ECD189D77A44}"/>
              </a:ext>
            </a:extLst>
          </p:cNvPr>
          <p:cNvSpPr txBox="1"/>
          <p:nvPr/>
        </p:nvSpPr>
        <p:spPr>
          <a:xfrm>
            <a:off x="895681" y="5125278"/>
            <a:ext cx="263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</a:t>
            </a:r>
          </a:p>
          <a:p>
            <a:pPr algn="ctr"/>
            <a:r>
              <a:rPr lang="en-US" sz="2400" dirty="0"/>
              <a:t>User Facing Objects</a:t>
            </a:r>
            <a:endParaRPr lang="en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130B3-D276-F6BB-E251-B4A38E00E603}"/>
              </a:ext>
            </a:extLst>
          </p:cNvPr>
          <p:cNvSpPr txBox="1"/>
          <p:nvPr/>
        </p:nvSpPr>
        <p:spPr>
          <a:xfrm>
            <a:off x="4168341" y="5309943"/>
            <a:ext cx="295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Internal Engine Model</a:t>
            </a:r>
            <a:endParaRPr lang="en-D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AFAE6-8FDB-0215-7D32-2047FB36CEBC}"/>
              </a:ext>
            </a:extLst>
          </p:cNvPr>
          <p:cNvSpPr txBox="1"/>
          <p:nvPr/>
        </p:nvSpPr>
        <p:spPr>
          <a:xfrm>
            <a:off x="8065027" y="4898824"/>
            <a:ext cx="183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</a:t>
            </a:r>
          </a:p>
          <a:p>
            <a:pPr algn="ctr"/>
            <a:r>
              <a:rPr lang="en-US" sz="2400" dirty="0"/>
              <a:t>State Objects</a:t>
            </a:r>
            <a:endParaRPr lang="en-DE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DC3A5-7085-29C7-200B-D257C60EC82A}"/>
              </a:ext>
            </a:extLst>
          </p:cNvPr>
          <p:cNvGrpSpPr/>
          <p:nvPr/>
        </p:nvGrpSpPr>
        <p:grpSpPr>
          <a:xfrm>
            <a:off x="1602763" y="3860399"/>
            <a:ext cx="1272746" cy="667265"/>
            <a:chOff x="7451124" y="1272746"/>
            <a:chExt cx="1272746" cy="66726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5DEEAB-9FB6-CC3A-59E6-6C765C779B4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D7C7D-9CBA-892C-5120-946D07B5F4D6}"/>
                </a:ext>
              </a:extLst>
            </p:cNvPr>
            <p:cNvSpPr txBox="1"/>
            <p:nvPr/>
          </p:nvSpPr>
          <p:spPr>
            <a:xfrm>
              <a:off x="7570112" y="1421712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  <a:endParaRPr lang="en-D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89F8A4-0D18-46F5-90BE-B55F5422DCD8}"/>
              </a:ext>
            </a:extLst>
          </p:cNvPr>
          <p:cNvGrpSpPr/>
          <p:nvPr/>
        </p:nvGrpSpPr>
        <p:grpSpPr>
          <a:xfrm>
            <a:off x="8367125" y="3830352"/>
            <a:ext cx="1272746" cy="697312"/>
            <a:chOff x="7451124" y="1272746"/>
            <a:chExt cx="1272746" cy="6672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0EB3CE-5EA6-F847-9D82-7DEC2965B6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C599C-3457-06F9-DA52-3EE4FAD12CED}"/>
                </a:ext>
              </a:extLst>
            </p:cNvPr>
            <p:cNvSpPr txBox="1"/>
            <p:nvPr/>
          </p:nvSpPr>
          <p:spPr>
            <a:xfrm>
              <a:off x="7570112" y="1301498"/>
              <a:ext cx="1034770" cy="61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</a:p>
            <a:p>
              <a:pPr algn="ctr"/>
              <a:r>
                <a:rPr lang="en-US" dirty="0"/>
                <a:t>State</a:t>
              </a:r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859D8E-8AD7-1B12-9B5A-FF62DADCAF52}"/>
              </a:ext>
            </a:extLst>
          </p:cNvPr>
          <p:cNvGrpSpPr/>
          <p:nvPr/>
        </p:nvGrpSpPr>
        <p:grpSpPr>
          <a:xfrm>
            <a:off x="4886762" y="3397506"/>
            <a:ext cx="1336431" cy="715108"/>
            <a:chOff x="2872154" y="1817077"/>
            <a:chExt cx="1336431" cy="7151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CD41D9-E3F8-6E80-24E9-D543B70EF0D2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B27FF6-38B9-3500-F03A-1108989455B3}"/>
                </a:ext>
              </a:extLst>
            </p:cNvPr>
            <p:cNvSpPr txBox="1"/>
            <p:nvPr/>
          </p:nvSpPr>
          <p:spPr>
            <a:xfrm>
              <a:off x="3123687" y="1969907"/>
              <a:ext cx="833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</a:t>
              </a:r>
              <a:endParaRPr lang="en-DE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DE226E-1EF7-EFFA-D7FB-4D900361B442}"/>
              </a:ext>
            </a:extLst>
          </p:cNvPr>
          <p:cNvGrpSpPr/>
          <p:nvPr/>
        </p:nvGrpSpPr>
        <p:grpSpPr>
          <a:xfrm>
            <a:off x="4886761" y="4485298"/>
            <a:ext cx="1336431" cy="715108"/>
            <a:chOff x="2872154" y="1817077"/>
            <a:chExt cx="1336431" cy="71510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13229F-E8BE-2B87-F97E-268974790658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9A074-737E-D190-AF74-8DE3D617D774}"/>
                </a:ext>
              </a:extLst>
            </p:cNvPr>
            <p:cNvSpPr txBox="1"/>
            <p:nvPr/>
          </p:nvSpPr>
          <p:spPr>
            <a:xfrm>
              <a:off x="3019142" y="1969907"/>
              <a:ext cx="104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Calculate</a:t>
              </a:r>
              <a:endParaRPr lang="en-DE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855F-A43F-7EA9-58DA-CFFB69EBAEC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 flipV="1">
            <a:off x="2875509" y="3755060"/>
            <a:ext cx="2011253" cy="43897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C2C195-3ABA-622C-BF08-06EED5F9C696}"/>
              </a:ext>
            </a:extLst>
          </p:cNvPr>
          <p:cNvCxnSpPr>
            <a:cxnSpLocks/>
            <a:stCxn id="18" idx="6"/>
            <a:endCxn id="13" idx="1"/>
          </p:cNvCxnSpPr>
          <p:nvPr/>
        </p:nvCxnSpPr>
        <p:spPr>
          <a:xfrm>
            <a:off x="6223193" y="3755060"/>
            <a:ext cx="2143932" cy="42394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DE3036-C70B-F63A-1D52-F226F6D08EEC}"/>
              </a:ext>
            </a:extLst>
          </p:cNvPr>
          <p:cNvCxnSpPr>
            <a:cxnSpLocks/>
            <a:stCxn id="24" idx="6"/>
            <a:endCxn id="13" idx="1"/>
          </p:cNvCxnSpPr>
          <p:nvPr/>
        </p:nvCxnSpPr>
        <p:spPr>
          <a:xfrm flipV="1">
            <a:off x="6223192" y="4179008"/>
            <a:ext cx="2143933" cy="6638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B5637E-249E-7814-F5A9-0B6916F57DA5}"/>
              </a:ext>
            </a:extLst>
          </p:cNvPr>
          <p:cNvCxnSpPr>
            <a:stCxn id="24" idx="0"/>
            <a:endCxn id="18" idx="4"/>
          </p:cNvCxnSpPr>
          <p:nvPr/>
        </p:nvCxnSpPr>
        <p:spPr>
          <a:xfrm flipV="1">
            <a:off x="5554977" y="4112614"/>
            <a:ext cx="1" cy="37268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583F94-B80B-8503-ADA6-886FEC75D194}"/>
              </a:ext>
            </a:extLst>
          </p:cNvPr>
          <p:cNvCxnSpPr>
            <a:cxnSpLocks/>
            <a:stCxn id="18" idx="0"/>
            <a:endCxn id="16" idx="4"/>
          </p:cNvCxnSpPr>
          <p:nvPr/>
        </p:nvCxnSpPr>
        <p:spPr>
          <a:xfrm flipV="1">
            <a:off x="5554978" y="3056898"/>
            <a:ext cx="0" cy="34060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9020EF-538F-F719-95B1-3719AB4FF008}"/>
              </a:ext>
            </a:extLst>
          </p:cNvPr>
          <p:cNvSpPr txBox="1"/>
          <p:nvPr/>
        </p:nvSpPr>
        <p:spPr>
          <a:xfrm>
            <a:off x="5644963" y="3018469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0E84A7-7B56-22E3-16D3-0F98653570DD}"/>
              </a:ext>
            </a:extLst>
          </p:cNvPr>
          <p:cNvSpPr txBox="1"/>
          <p:nvPr/>
        </p:nvSpPr>
        <p:spPr>
          <a:xfrm>
            <a:off x="5715712" y="4104109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1:1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CAB1B1-C6BA-85CF-6337-1743C864FD67}"/>
              </a:ext>
            </a:extLst>
          </p:cNvPr>
          <p:cNvSpPr txBox="1"/>
          <p:nvPr/>
        </p:nvSpPr>
        <p:spPr>
          <a:xfrm>
            <a:off x="4168341" y="3203135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1130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7B8CF-6ADE-9A6F-1748-657A658E3F55}"/>
              </a:ext>
            </a:extLst>
          </p:cNvPr>
          <p:cNvSpPr txBox="1"/>
          <p:nvPr/>
        </p:nvSpPr>
        <p:spPr>
          <a:xfrm>
            <a:off x="79095" y="0"/>
            <a:ext cx="2523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Namespace Model</a:t>
            </a:r>
          </a:p>
          <a:p>
            <a:r>
              <a:rPr lang="en-US" dirty="0"/>
              <a:t>only local graphs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B7A0B-7D4F-424C-5329-C5450CF470F1}"/>
              </a:ext>
            </a:extLst>
          </p:cNvPr>
          <p:cNvSpPr/>
          <p:nvPr/>
        </p:nvSpPr>
        <p:spPr>
          <a:xfrm>
            <a:off x="1582615" y="1746738"/>
            <a:ext cx="9460523" cy="426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12FB6-54CD-121B-C35C-DD54827539C2}"/>
              </a:ext>
            </a:extLst>
          </p:cNvPr>
          <p:cNvSpPr/>
          <p:nvPr/>
        </p:nvSpPr>
        <p:spPr>
          <a:xfrm>
            <a:off x="2918968" y="2533336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D82E4D5-5F0A-A0F2-8BA1-5F647230BEAA}"/>
              </a:ext>
            </a:extLst>
          </p:cNvPr>
          <p:cNvSpPr/>
          <p:nvPr/>
        </p:nvSpPr>
        <p:spPr>
          <a:xfrm>
            <a:off x="2314154" y="4358675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92B1EC-1F00-356C-93F7-7E4A320E2B52}"/>
              </a:ext>
            </a:extLst>
          </p:cNvPr>
          <p:cNvSpPr/>
          <p:nvPr/>
        </p:nvSpPr>
        <p:spPr>
          <a:xfrm>
            <a:off x="3094814" y="3543615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619EA54-99F6-35B6-6A5B-BD134A10B46E}"/>
              </a:ext>
            </a:extLst>
          </p:cNvPr>
          <p:cNvSpPr/>
          <p:nvPr/>
        </p:nvSpPr>
        <p:spPr>
          <a:xfrm>
            <a:off x="2185200" y="310787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B8EBF-CA85-0116-9091-BA57C6BA10BA}"/>
              </a:ext>
            </a:extLst>
          </p:cNvPr>
          <p:cNvSpPr/>
          <p:nvPr/>
        </p:nvSpPr>
        <p:spPr>
          <a:xfrm>
            <a:off x="4776021" y="2093387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5AD2D-84BA-C541-EDA9-859F03E96DC4}"/>
              </a:ext>
            </a:extLst>
          </p:cNvPr>
          <p:cNvSpPr/>
          <p:nvPr/>
        </p:nvSpPr>
        <p:spPr>
          <a:xfrm>
            <a:off x="4794759" y="4104908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9EB4-6C25-71EA-9242-394017D041B8}"/>
              </a:ext>
            </a:extLst>
          </p:cNvPr>
          <p:cNvSpPr txBox="1"/>
          <p:nvPr/>
        </p:nvSpPr>
        <p:spPr>
          <a:xfrm>
            <a:off x="3347166" y="1072717"/>
            <a:ext cx="289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Hierarchical Identity   A/B/C</a:t>
            </a:r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CCBD9-05A5-E8C8-6A4C-C9900FF1C282}"/>
              </a:ext>
            </a:extLst>
          </p:cNvPr>
          <p:cNvSpPr/>
          <p:nvPr/>
        </p:nvSpPr>
        <p:spPr>
          <a:xfrm>
            <a:off x="1738296" y="1926639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3022-17BA-F212-7777-35D36DD086C6}"/>
              </a:ext>
            </a:extLst>
          </p:cNvPr>
          <p:cNvSpPr txBox="1"/>
          <p:nvPr/>
        </p:nvSpPr>
        <p:spPr>
          <a:xfrm>
            <a:off x="5433981" y="2202450"/>
            <a:ext cx="17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5E742-ADB2-4CAB-5E81-F4CBB2A0CBAB}"/>
              </a:ext>
            </a:extLst>
          </p:cNvPr>
          <p:cNvSpPr/>
          <p:nvPr/>
        </p:nvSpPr>
        <p:spPr>
          <a:xfrm>
            <a:off x="7821827" y="2718002"/>
            <a:ext cx="2075935" cy="7109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0B2B76-78AD-5DE7-D561-D555910A6437}"/>
              </a:ext>
            </a:extLst>
          </p:cNvPr>
          <p:cNvSpPr/>
          <p:nvPr/>
        </p:nvSpPr>
        <p:spPr>
          <a:xfrm>
            <a:off x="4894568" y="229277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54B1CD-E967-34E8-6155-CCDD09105621}"/>
              </a:ext>
            </a:extLst>
          </p:cNvPr>
          <p:cNvSpPr/>
          <p:nvPr/>
        </p:nvSpPr>
        <p:spPr>
          <a:xfrm>
            <a:off x="5009898" y="427164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4BF5FC-31F8-FDAE-8FC0-CCA50FC7AE61}"/>
              </a:ext>
            </a:extLst>
          </p:cNvPr>
          <p:cNvSpPr/>
          <p:nvPr/>
        </p:nvSpPr>
        <p:spPr>
          <a:xfrm>
            <a:off x="8029066" y="2862485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61DB-6217-A700-2EE4-DDC76CFC80FF}"/>
              </a:ext>
            </a:extLst>
          </p:cNvPr>
          <p:cNvSpPr txBox="1"/>
          <p:nvPr/>
        </p:nvSpPr>
        <p:spPr>
          <a:xfrm>
            <a:off x="66076" y="6360587"/>
            <a:ext cx="849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namespace assignment to controller instances (horizontal scaling) by first touch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41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DD97C-6782-FA54-839A-F9D8C549D48F}"/>
              </a:ext>
            </a:extLst>
          </p:cNvPr>
          <p:cNvSpPr txBox="1"/>
          <p:nvPr/>
        </p:nvSpPr>
        <p:spPr>
          <a:xfrm>
            <a:off x="1586798" y="1066800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2F47C-E2BC-A93C-1DD8-3A403DC71C8C}"/>
              </a:ext>
            </a:extLst>
          </p:cNvPr>
          <p:cNvSpPr txBox="1"/>
          <p:nvPr/>
        </p:nvSpPr>
        <p:spPr>
          <a:xfrm>
            <a:off x="6109262" y="106680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E723-737E-6C61-D829-D834DB58AB26}"/>
              </a:ext>
            </a:extLst>
          </p:cNvPr>
          <p:cNvSpPr txBox="1"/>
          <p:nvPr/>
        </p:nvSpPr>
        <p:spPr>
          <a:xfrm>
            <a:off x="1525668" y="2098431"/>
            <a:ext cx="12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A9A4F-DF82-A289-46A3-500AB461F367}"/>
              </a:ext>
            </a:extLst>
          </p:cNvPr>
          <p:cNvSpPr txBox="1"/>
          <p:nvPr/>
        </p:nvSpPr>
        <p:spPr>
          <a:xfrm>
            <a:off x="1533365" y="3244334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E8E4-CDEE-3D3F-574B-698E5AFEDE8A}"/>
              </a:ext>
            </a:extLst>
          </p:cNvPr>
          <p:cNvSpPr txBox="1"/>
          <p:nvPr/>
        </p:nvSpPr>
        <p:spPr>
          <a:xfrm>
            <a:off x="998634" y="4390237"/>
            <a:ext cx="22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DeployItem</a:t>
            </a:r>
            <a:r>
              <a:rPr lang="en-US" dirty="0"/>
              <a:t>/Execution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7164-42E7-4749-5E8A-580CCECEDD97}"/>
              </a:ext>
            </a:extLst>
          </p:cNvPr>
          <p:cNvSpPr txBox="1"/>
          <p:nvPr/>
        </p:nvSpPr>
        <p:spPr>
          <a:xfrm>
            <a:off x="5493362" y="2098431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DataObjectState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EAE9-A07B-9059-929D-39E929B67080}"/>
              </a:ext>
            </a:extLst>
          </p:cNvPr>
          <p:cNvSpPr txBox="1"/>
          <p:nvPr/>
        </p:nvSpPr>
        <p:spPr>
          <a:xfrm>
            <a:off x="5474608" y="3115380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InstallationState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1506-D856-9A47-20E4-F281256FA267}"/>
              </a:ext>
            </a:extLst>
          </p:cNvPr>
          <p:cNvSpPr txBox="1"/>
          <p:nvPr/>
        </p:nvSpPr>
        <p:spPr>
          <a:xfrm>
            <a:off x="5563670" y="4390237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ExecutionState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C76A6-F271-36B2-A1BE-97F47E2D5CE5}"/>
              </a:ext>
            </a:extLst>
          </p:cNvPr>
          <p:cNvSpPr txBox="1"/>
          <p:nvPr/>
        </p:nvSpPr>
        <p:spPr>
          <a:xfrm>
            <a:off x="7341300" y="209843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Lock: </a:t>
            </a:r>
            <a:r>
              <a:rPr lang="en-US" dirty="0" err="1"/>
              <a:t>RunId</a:t>
            </a:r>
            <a:endParaRPr lang="en-US" dirty="0"/>
          </a:p>
          <a:p>
            <a:r>
              <a:rPr lang="en-US" dirty="0"/>
              <a:t>- Actual state</a:t>
            </a:r>
          </a:p>
          <a:p>
            <a:r>
              <a:rPr lang="en-US" dirty="0"/>
              <a:t>- target state</a:t>
            </a:r>
            <a:endParaRPr lang="en-DE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13923F2-E9A8-22AA-FE91-59199E41C977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537633" y="75456"/>
            <a:ext cx="411361" cy="5195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5FEC3E-E5CF-3496-BF37-F613B9153927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576229" y="1182765"/>
            <a:ext cx="222574" cy="5084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17F3A3-2CB6-76B8-71DF-D6AA281288C5}"/>
              </a:ext>
            </a:extLst>
          </p:cNvPr>
          <p:cNvSpPr txBox="1"/>
          <p:nvPr/>
        </p:nvSpPr>
        <p:spPr>
          <a:xfrm>
            <a:off x="9492924" y="1913765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10A78-B8CE-6AFC-AF95-3D58614B777A}"/>
              </a:ext>
            </a:extLst>
          </p:cNvPr>
          <p:cNvSpPr txBox="1"/>
          <p:nvPr/>
        </p:nvSpPr>
        <p:spPr>
          <a:xfrm>
            <a:off x="9788036" y="2283097"/>
            <a:ext cx="991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Lock</a:t>
            </a:r>
          </a:p>
          <a:p>
            <a:r>
              <a:rPr lang="en-US" dirty="0"/>
              <a:t>- Phase</a:t>
            </a:r>
          </a:p>
          <a:p>
            <a:r>
              <a:rPr lang="en-US" dirty="0"/>
              <a:t>- </a:t>
            </a:r>
            <a:r>
              <a:rPr lang="en-US" dirty="0" err="1"/>
              <a:t>RunList</a:t>
            </a:r>
            <a:endParaRPr lang="en-DE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1CB9CCF-5399-1A3C-8DC4-9483F85D645A}"/>
              </a:ext>
            </a:extLst>
          </p:cNvPr>
          <p:cNvSpPr/>
          <p:nvPr/>
        </p:nvSpPr>
        <p:spPr>
          <a:xfrm>
            <a:off x="9242854" y="4868562"/>
            <a:ext cx="2187146" cy="1099752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6EED3-DAE4-0773-A672-1415B1BC1AEC}"/>
              </a:ext>
            </a:extLst>
          </p:cNvPr>
          <p:cNvCxnSpPr/>
          <p:nvPr/>
        </p:nvCxnSpPr>
        <p:spPr>
          <a:xfrm flipH="1">
            <a:off x="7982465" y="3836240"/>
            <a:ext cx="1013254" cy="10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D1C637-A430-63A5-D082-B1C3915EB77C}"/>
              </a:ext>
            </a:extLst>
          </p:cNvPr>
          <p:cNvSpPr txBox="1"/>
          <p:nvPr/>
        </p:nvSpPr>
        <p:spPr>
          <a:xfrm>
            <a:off x="7359137" y="5044984"/>
            <a:ext cx="111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Interfaces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Engine</a:t>
            </a:r>
            <a:endParaRPr lang="en-DE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F13C53C-C286-3902-156D-FA236C0C8480}"/>
              </a:ext>
            </a:extLst>
          </p:cNvPr>
          <p:cNvSpPr/>
          <p:nvPr/>
        </p:nvSpPr>
        <p:spPr>
          <a:xfrm>
            <a:off x="9788036" y="3724952"/>
            <a:ext cx="991618" cy="550486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E2FC2-CD1F-F645-E72D-874CC16D30F9}"/>
              </a:ext>
            </a:extLst>
          </p:cNvPr>
          <p:cNvSpPr txBox="1"/>
          <p:nvPr/>
        </p:nvSpPr>
        <p:spPr>
          <a:xfrm>
            <a:off x="10572887" y="3799551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Source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78F77-2CBF-E731-29B6-89AE84FEB7F4}"/>
              </a:ext>
            </a:extLst>
          </p:cNvPr>
          <p:cNvSpPr txBox="1"/>
          <p:nvPr/>
        </p:nvSpPr>
        <p:spPr>
          <a:xfrm>
            <a:off x="10615366" y="4415701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Source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694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B1A3C-8F10-AB3D-84C1-0758CF888131}"/>
              </a:ext>
            </a:extLst>
          </p:cNvPr>
          <p:cNvSpPr txBox="1"/>
          <p:nvPr/>
        </p:nvSpPr>
        <p:spPr>
          <a:xfrm>
            <a:off x="-107384" y="0"/>
            <a:ext cx="245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Metamodel</a:t>
            </a:r>
            <a:endParaRPr lang="en-DE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6F4CCD-E9DC-5710-BD31-6E25BFE4D24A}"/>
              </a:ext>
            </a:extLst>
          </p:cNvPr>
          <p:cNvGrpSpPr/>
          <p:nvPr/>
        </p:nvGrpSpPr>
        <p:grpSpPr>
          <a:xfrm>
            <a:off x="5405761" y="1550958"/>
            <a:ext cx="1336431" cy="715108"/>
            <a:chOff x="2872154" y="1817077"/>
            <a:chExt cx="1336431" cy="715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3B9D5B-FE87-A4F5-A5F3-E81CE342F35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7320A3-C671-052F-A524-8E45FC755996}"/>
                </a:ext>
              </a:extLst>
            </p:cNvPr>
            <p:cNvSpPr txBox="1"/>
            <p:nvPr/>
          </p:nvSpPr>
          <p:spPr>
            <a:xfrm>
              <a:off x="3017887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9F96F-EF73-8BA4-F9E1-254FA572D19F}"/>
              </a:ext>
            </a:extLst>
          </p:cNvPr>
          <p:cNvGrpSpPr/>
          <p:nvPr/>
        </p:nvGrpSpPr>
        <p:grpSpPr>
          <a:xfrm>
            <a:off x="2087412" y="1574880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DDD10D-8314-92E0-83D1-28A93BC44E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74666-652F-051C-A770-6819CA2372A3}"/>
                </a:ext>
              </a:extLst>
            </p:cNvPr>
            <p:cNvSpPr txBox="1"/>
            <p:nvPr/>
          </p:nvSpPr>
          <p:spPr>
            <a:xfrm>
              <a:off x="7741087" y="142171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</a:t>
              </a:r>
              <a:endParaRPr lang="en-DE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1ACEB-CF83-C5BD-9E3B-2208931E4881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6742192" y="1908512"/>
            <a:ext cx="177322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144152D-D371-6FFD-189B-81AFB97B10AE}"/>
              </a:ext>
            </a:extLst>
          </p:cNvPr>
          <p:cNvSpPr/>
          <p:nvPr/>
        </p:nvSpPr>
        <p:spPr>
          <a:xfrm>
            <a:off x="5842159" y="1225897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3D094-A099-5A21-A771-618D0B7416F3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3360158" y="1908512"/>
            <a:ext cx="204560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75A88-0BDC-6C3C-F60A-A58450A7D645}"/>
              </a:ext>
            </a:extLst>
          </p:cNvPr>
          <p:cNvSpPr txBox="1"/>
          <p:nvPr/>
        </p:nvSpPr>
        <p:spPr>
          <a:xfrm>
            <a:off x="2202239" y="610631"/>
            <a:ext cx="7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6953F1-EF77-4F27-E30F-8C2B9A2D473F}"/>
              </a:ext>
            </a:extLst>
          </p:cNvPr>
          <p:cNvSpPr txBox="1"/>
          <p:nvPr/>
        </p:nvSpPr>
        <p:spPr>
          <a:xfrm>
            <a:off x="8774825" y="610631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D9584-AF2C-2AB4-B59B-C093007EC0E2}"/>
              </a:ext>
            </a:extLst>
          </p:cNvPr>
          <p:cNvSpPr txBox="1"/>
          <p:nvPr/>
        </p:nvSpPr>
        <p:spPr>
          <a:xfrm>
            <a:off x="4982815" y="610631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03801-0012-FA81-B782-2546C30451E7}"/>
              </a:ext>
            </a:extLst>
          </p:cNvPr>
          <p:cNvSpPr txBox="1"/>
          <p:nvPr/>
        </p:nvSpPr>
        <p:spPr>
          <a:xfrm>
            <a:off x="1065414" y="2893695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Concrete Model Example</a:t>
            </a:r>
            <a:endParaRPr lang="en-DE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1FD298-3FCE-BEF8-7E5C-32FF84EE188E}"/>
              </a:ext>
            </a:extLst>
          </p:cNvPr>
          <p:cNvGrpSpPr/>
          <p:nvPr/>
        </p:nvGrpSpPr>
        <p:grpSpPr>
          <a:xfrm>
            <a:off x="8473268" y="3709562"/>
            <a:ext cx="1357038" cy="667265"/>
            <a:chOff x="7408981" y="1272746"/>
            <a:chExt cx="1357038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E30BF01-A6BD-9068-C04D-E67C219E9FD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428013-4402-5F90-6CDF-F05C0185D73D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A</a:t>
              </a:r>
              <a:endParaRPr lang="en-D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E5C7F3-A542-212B-A7C3-C6AAE8373429}"/>
              </a:ext>
            </a:extLst>
          </p:cNvPr>
          <p:cNvGrpSpPr/>
          <p:nvPr/>
        </p:nvGrpSpPr>
        <p:grpSpPr>
          <a:xfrm>
            <a:off x="5376068" y="3685640"/>
            <a:ext cx="1336431" cy="715108"/>
            <a:chOff x="2872154" y="1817077"/>
            <a:chExt cx="1336431" cy="7151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5D9B7D-89FC-E9ED-113D-48E49F8272A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0A6134-29BC-AC76-1074-0FBE95F99C5D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A</a:t>
              </a:r>
              <a:endParaRPr lang="en-DE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013288-7CAF-F2D2-6B7D-8F23757F5911}"/>
              </a:ext>
            </a:extLst>
          </p:cNvPr>
          <p:cNvGrpSpPr/>
          <p:nvPr/>
        </p:nvGrpSpPr>
        <p:grpSpPr>
          <a:xfrm>
            <a:off x="2087412" y="3709562"/>
            <a:ext cx="1272746" cy="667265"/>
            <a:chOff x="7451124" y="1272746"/>
            <a:chExt cx="1272746" cy="6672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330A50-EAC5-541C-44B4-AE3F07AAAA8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F18E5-6E04-6EBA-7B36-FC7B0354E63D}"/>
                </a:ext>
              </a:extLst>
            </p:cNvPr>
            <p:cNvSpPr txBox="1"/>
            <p:nvPr/>
          </p:nvSpPr>
          <p:spPr>
            <a:xfrm>
              <a:off x="7648113" y="142171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A</a:t>
              </a:r>
              <a:endParaRPr lang="en-DE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E2DD3B-29B5-A1FC-911E-01776DA4A761}"/>
              </a:ext>
            </a:extLst>
          </p:cNvPr>
          <p:cNvGrpSpPr/>
          <p:nvPr/>
        </p:nvGrpSpPr>
        <p:grpSpPr>
          <a:xfrm>
            <a:off x="8450825" y="4718664"/>
            <a:ext cx="1401923" cy="667265"/>
            <a:chOff x="7386538" y="1272746"/>
            <a:chExt cx="1401923" cy="66726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412E0A8-51E4-92EE-C76A-99AE05E03321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EBD8C-D307-0AE5-793F-07D12BC03844}"/>
                </a:ext>
              </a:extLst>
            </p:cNvPr>
            <p:cNvSpPr txBox="1"/>
            <p:nvPr/>
          </p:nvSpPr>
          <p:spPr>
            <a:xfrm>
              <a:off x="7386538" y="1421712"/>
              <a:ext cx="1401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 B</a:t>
              </a:r>
              <a:endParaRPr lang="en-DE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EC06EC-DA16-3D0E-E238-1DF5D5B76A25}"/>
              </a:ext>
            </a:extLst>
          </p:cNvPr>
          <p:cNvGrpSpPr/>
          <p:nvPr/>
        </p:nvGrpSpPr>
        <p:grpSpPr>
          <a:xfrm>
            <a:off x="4290483" y="4694742"/>
            <a:ext cx="1336431" cy="715108"/>
            <a:chOff x="2872154" y="1817077"/>
            <a:chExt cx="1336431" cy="7151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337039-A7F5-50D4-143F-77C017D50FC1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DA7FDC-7474-6BA5-EF42-3B4C1C833A7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B</a:t>
              </a:r>
              <a:endParaRPr lang="en-D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B84AB1-D712-605A-DFF8-A16E00DC7F51}"/>
              </a:ext>
            </a:extLst>
          </p:cNvPr>
          <p:cNvGrpSpPr/>
          <p:nvPr/>
        </p:nvGrpSpPr>
        <p:grpSpPr>
          <a:xfrm>
            <a:off x="2087412" y="4718664"/>
            <a:ext cx="1272746" cy="667265"/>
            <a:chOff x="7451124" y="1272746"/>
            <a:chExt cx="1272746" cy="66726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B23AB1F-04F7-ED00-2B23-DB1A5A48480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5EDBE-3E33-1E83-F42F-F001C8DEE575}"/>
                </a:ext>
              </a:extLst>
            </p:cNvPr>
            <p:cNvSpPr txBox="1"/>
            <p:nvPr/>
          </p:nvSpPr>
          <p:spPr>
            <a:xfrm>
              <a:off x="7652121" y="1421712"/>
              <a:ext cx="870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B</a:t>
              </a:r>
              <a:endParaRPr lang="en-DE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96A07E-3715-4E79-DCB5-400D318559C5}"/>
              </a:ext>
            </a:extLst>
          </p:cNvPr>
          <p:cNvGrpSpPr/>
          <p:nvPr/>
        </p:nvGrpSpPr>
        <p:grpSpPr>
          <a:xfrm>
            <a:off x="8478077" y="5751687"/>
            <a:ext cx="1347421" cy="667265"/>
            <a:chOff x="7413789" y="1272746"/>
            <a:chExt cx="1347421" cy="66726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E6FFC21-2C9F-C72C-2E5B-4DAB48222B1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5DBC61-5E7E-B15E-0A53-69856D9C42B4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C</a:t>
              </a:r>
              <a:endParaRPr lang="en-DE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5C2FA7-98BE-8961-8CF5-74F70FAD239F}"/>
              </a:ext>
            </a:extLst>
          </p:cNvPr>
          <p:cNvGrpSpPr/>
          <p:nvPr/>
        </p:nvGrpSpPr>
        <p:grpSpPr>
          <a:xfrm>
            <a:off x="6712499" y="5727765"/>
            <a:ext cx="1336431" cy="715108"/>
            <a:chOff x="2872154" y="1817077"/>
            <a:chExt cx="1336431" cy="7151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BC578D-3D7A-E26B-CC18-7591B219FD4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A3EBB9-A84D-077E-2052-1E43B380EF6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C</a:t>
              </a:r>
              <a:endParaRPr lang="en-DE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E23638-D2CA-CDDE-ABC8-224C8A57096D}"/>
              </a:ext>
            </a:extLst>
          </p:cNvPr>
          <p:cNvGrpSpPr/>
          <p:nvPr/>
        </p:nvGrpSpPr>
        <p:grpSpPr>
          <a:xfrm>
            <a:off x="2087412" y="5751687"/>
            <a:ext cx="1272746" cy="667265"/>
            <a:chOff x="7451124" y="1272746"/>
            <a:chExt cx="1272746" cy="66726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089B525-CC1E-0635-FA57-BB083FFB7F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2EA24-A17F-D2DE-9758-5AC4F0740C43}"/>
                </a:ext>
              </a:extLst>
            </p:cNvPr>
            <p:cNvSpPr txBox="1"/>
            <p:nvPr/>
          </p:nvSpPr>
          <p:spPr>
            <a:xfrm>
              <a:off x="7652922" y="142171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C</a:t>
              </a:r>
              <a:endParaRPr lang="en-DE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30DFB-CCFA-319D-BFC4-3B1B49CE85B6}"/>
              </a:ext>
            </a:extLst>
          </p:cNvPr>
          <p:cNvCxnSpPr>
            <a:stCxn id="40" idx="0"/>
            <a:endCxn id="30" idx="4"/>
          </p:cNvCxnSpPr>
          <p:nvPr/>
        </p:nvCxnSpPr>
        <p:spPr>
          <a:xfrm flipV="1">
            <a:off x="4958698" y="4400748"/>
            <a:ext cx="1085586" cy="3283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D24D73-09AF-69BF-7422-F03FDA591528}"/>
              </a:ext>
            </a:extLst>
          </p:cNvPr>
          <p:cNvCxnSpPr>
            <a:stCxn id="48" idx="0"/>
            <a:endCxn id="30" idx="4"/>
          </p:cNvCxnSpPr>
          <p:nvPr/>
        </p:nvCxnSpPr>
        <p:spPr>
          <a:xfrm flipH="1" flipV="1">
            <a:off x="6044284" y="4400748"/>
            <a:ext cx="1336431" cy="132701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06815-3167-A919-7E57-7E7FFEA56C69}"/>
              </a:ext>
            </a:extLst>
          </p:cNvPr>
          <p:cNvCxnSpPr>
            <a:cxnSpLocks/>
          </p:cNvCxnSpPr>
          <p:nvPr/>
        </p:nvCxnSpPr>
        <p:spPr>
          <a:xfrm flipV="1">
            <a:off x="3360158" y="4043194"/>
            <a:ext cx="20159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E1C4C1-FA34-4494-EB65-FA791E7246BC}"/>
              </a:ext>
            </a:extLst>
          </p:cNvPr>
          <p:cNvCxnSpPr>
            <a:cxnSpLocks/>
          </p:cNvCxnSpPr>
          <p:nvPr/>
        </p:nvCxnSpPr>
        <p:spPr>
          <a:xfrm flipV="1">
            <a:off x="2318760" y="5052296"/>
            <a:ext cx="930325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72E09B-A5F3-70BE-4F96-C43BDB975DB4}"/>
              </a:ext>
            </a:extLst>
          </p:cNvPr>
          <p:cNvCxnSpPr>
            <a:cxnSpLocks/>
            <a:stCxn id="51" idx="3"/>
            <a:endCxn id="48" idx="2"/>
          </p:cNvCxnSpPr>
          <p:nvPr/>
        </p:nvCxnSpPr>
        <p:spPr>
          <a:xfrm flipV="1">
            <a:off x="3360158" y="6085319"/>
            <a:ext cx="3352341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6E76E7-8A4C-DF54-C385-7F484CFA7691}"/>
              </a:ext>
            </a:extLst>
          </p:cNvPr>
          <p:cNvCxnSpPr>
            <a:cxnSpLocks/>
            <a:stCxn id="48" idx="2"/>
            <a:endCxn id="39" idx="5"/>
          </p:cNvCxnSpPr>
          <p:nvPr/>
        </p:nvCxnSpPr>
        <p:spPr>
          <a:xfrm flipH="1" flipV="1">
            <a:off x="5431198" y="5305125"/>
            <a:ext cx="1281301" cy="7801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17DD4A-A93D-036B-C858-468DE2F361C5}"/>
              </a:ext>
            </a:extLst>
          </p:cNvPr>
          <p:cNvGrpSpPr/>
          <p:nvPr/>
        </p:nvGrpSpPr>
        <p:grpSpPr>
          <a:xfrm>
            <a:off x="10289860" y="1574880"/>
            <a:ext cx="1272746" cy="667265"/>
            <a:chOff x="7451124" y="1272746"/>
            <a:chExt cx="1272746" cy="6672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5A4BBCE-40E1-CF86-707D-C2193ACAB8F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2C15A-D502-C3F5-E64F-D90783E8092B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FE4630-BA66-EB8B-D843-A3FF6B3FD6F7}"/>
              </a:ext>
            </a:extLst>
          </p:cNvPr>
          <p:cNvSpPr txBox="1"/>
          <p:nvPr/>
        </p:nvSpPr>
        <p:spPr>
          <a:xfrm>
            <a:off x="10397146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B4751-21C1-7E08-25FD-F8044C2C9812}"/>
              </a:ext>
            </a:extLst>
          </p:cNvPr>
          <p:cNvGrpSpPr/>
          <p:nvPr/>
        </p:nvGrpSpPr>
        <p:grpSpPr>
          <a:xfrm>
            <a:off x="10247717" y="3709562"/>
            <a:ext cx="1357038" cy="667265"/>
            <a:chOff x="7408981" y="1272746"/>
            <a:chExt cx="1357038" cy="66726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3D16841-0674-07ED-F54E-996668F18BFC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FF8C2B-2381-619A-1D5D-B80DB42612FC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A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4BF201-7E53-BF07-7FE7-95E73A7EA2B1}"/>
              </a:ext>
            </a:extLst>
          </p:cNvPr>
          <p:cNvGrpSpPr/>
          <p:nvPr/>
        </p:nvGrpSpPr>
        <p:grpSpPr>
          <a:xfrm>
            <a:off x="10251724" y="4718664"/>
            <a:ext cx="1349024" cy="667265"/>
            <a:chOff x="7412988" y="1272746"/>
            <a:chExt cx="1349024" cy="66726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4F6D321-5F22-7EDE-DF76-A05E69CB2056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26CF73-D458-E90E-2F19-757DB96E76D4}"/>
                </a:ext>
              </a:extLst>
            </p:cNvPr>
            <p:cNvSpPr txBox="1"/>
            <p:nvPr/>
          </p:nvSpPr>
          <p:spPr>
            <a:xfrm>
              <a:off x="7412988" y="1421712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B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BBAB9C-D5BB-ED0B-DF94-F87883088B7D}"/>
              </a:ext>
            </a:extLst>
          </p:cNvPr>
          <p:cNvGrpSpPr/>
          <p:nvPr/>
        </p:nvGrpSpPr>
        <p:grpSpPr>
          <a:xfrm>
            <a:off x="10252525" y="5754311"/>
            <a:ext cx="1347421" cy="667265"/>
            <a:chOff x="7413789" y="1272746"/>
            <a:chExt cx="1347421" cy="66726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D70D29F-2A88-D088-09D0-9825A5DA60A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A91699-F65E-C0D8-E350-90AF6C4E8648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C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D0B5BC-9434-E21F-8E2B-4416A899485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9788160" y="1908513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0842E1-C4DD-688A-2857-62893A7E088F}"/>
              </a:ext>
            </a:extLst>
          </p:cNvPr>
          <p:cNvSpPr txBox="1"/>
          <p:nvPr/>
        </p:nvSpPr>
        <p:spPr>
          <a:xfrm>
            <a:off x="8227239" y="2375800"/>
            <a:ext cx="18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Model Functions</a:t>
            </a:r>
          </a:p>
          <a:p>
            <a:pPr algn="ctr"/>
            <a:r>
              <a:rPr lang="en-GB" dirty="0"/>
              <a:t>(wraps DB object)</a:t>
            </a:r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53B72E-59F6-E36D-72A1-757A5B79C1EF}"/>
              </a:ext>
            </a:extLst>
          </p:cNvPr>
          <p:cNvSpPr txBox="1"/>
          <p:nvPr/>
        </p:nvSpPr>
        <p:spPr>
          <a:xfrm>
            <a:off x="9940065" y="2391111"/>
            <a:ext cx="197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Persistence Format</a:t>
            </a:r>
          </a:p>
          <a:p>
            <a:pPr algn="ctr"/>
            <a:r>
              <a:rPr lang="en-GB" dirty="0"/>
              <a:t>(used in DB)</a:t>
            </a:r>
            <a:endParaRPr lang="en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B0CB5E-B516-ECB2-D6E4-A66FA0B61045}"/>
              </a:ext>
            </a:extLst>
          </p:cNvPr>
          <p:cNvSpPr/>
          <p:nvPr/>
        </p:nvSpPr>
        <p:spPr>
          <a:xfrm>
            <a:off x="9457899" y="1447249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68DF79-E3F2-2854-FE67-CD8E3C833126}"/>
              </a:ext>
            </a:extLst>
          </p:cNvPr>
          <p:cNvCxnSpPr>
            <a:cxnSpLocks/>
          </p:cNvCxnSpPr>
          <p:nvPr/>
        </p:nvCxnSpPr>
        <p:spPr>
          <a:xfrm>
            <a:off x="9459596" y="4037960"/>
            <a:ext cx="830264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188EC1-E362-3C13-8C94-AACFD33DD0C3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>
            <a:off x="9788157" y="5052297"/>
            <a:ext cx="50170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85778F-B12B-1333-C188-5AD12606C60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788158" y="6085319"/>
            <a:ext cx="87241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5AB45-C4A3-D2FB-8F3A-62E29D0B39DD}"/>
              </a:ext>
            </a:extLst>
          </p:cNvPr>
          <p:cNvGrpSpPr/>
          <p:nvPr/>
        </p:nvGrpSpPr>
        <p:grpSpPr>
          <a:xfrm>
            <a:off x="8515414" y="1574880"/>
            <a:ext cx="1272746" cy="667265"/>
            <a:chOff x="7451124" y="1272746"/>
            <a:chExt cx="1272746" cy="667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9B29E1-9921-8195-1266-82EB032FF52F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04DC01-9F92-BD1E-D2C2-D8620E0DAA74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endParaRPr lang="en-DE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809C52-3C9D-3CBF-2D7E-78B301A82041}"/>
              </a:ext>
            </a:extLst>
          </p:cNvPr>
          <p:cNvGrpSpPr/>
          <p:nvPr/>
        </p:nvGrpSpPr>
        <p:grpSpPr>
          <a:xfrm>
            <a:off x="311567" y="1574880"/>
            <a:ext cx="1272746" cy="667265"/>
            <a:chOff x="7451124" y="1272746"/>
            <a:chExt cx="1272746" cy="66726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0A8276-D1DF-EAD4-68AC-8795F36BE87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341B83-EE7E-0A64-1BD6-63259155873E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45A9D71-8D59-DBC7-6CEC-A5061FE2EA89}"/>
              </a:ext>
            </a:extLst>
          </p:cNvPr>
          <p:cNvSpPr txBox="1"/>
          <p:nvPr/>
        </p:nvSpPr>
        <p:spPr>
          <a:xfrm>
            <a:off x="418853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EFA6B6-BA44-5680-CCAB-B3A0947DE422}"/>
              </a:ext>
            </a:extLst>
          </p:cNvPr>
          <p:cNvGrpSpPr/>
          <p:nvPr/>
        </p:nvGrpSpPr>
        <p:grpSpPr>
          <a:xfrm>
            <a:off x="269424" y="3709562"/>
            <a:ext cx="1357038" cy="667265"/>
            <a:chOff x="7408981" y="1272746"/>
            <a:chExt cx="1357038" cy="667265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B745B6C-B8E0-678B-06E8-0A0A20258F14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9351825-1039-ADD7-A43F-8E55786BF291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A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0D8496-A92C-4F0F-92E7-14E41F832F65}"/>
              </a:ext>
            </a:extLst>
          </p:cNvPr>
          <p:cNvGrpSpPr/>
          <p:nvPr/>
        </p:nvGrpSpPr>
        <p:grpSpPr>
          <a:xfrm>
            <a:off x="273431" y="4718664"/>
            <a:ext cx="1349024" cy="667265"/>
            <a:chOff x="7412988" y="1272746"/>
            <a:chExt cx="1349024" cy="66726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9E086E1-FC83-D956-4BE2-EF63D3BBFEBA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689C8C-5405-2E38-FC2D-724F450F8BF8}"/>
                </a:ext>
              </a:extLst>
            </p:cNvPr>
            <p:cNvSpPr txBox="1"/>
            <p:nvPr/>
          </p:nvSpPr>
          <p:spPr>
            <a:xfrm>
              <a:off x="7412988" y="1421712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B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2B9AD7B-A18A-2A05-FA20-0AD11DB7210F}"/>
              </a:ext>
            </a:extLst>
          </p:cNvPr>
          <p:cNvGrpSpPr/>
          <p:nvPr/>
        </p:nvGrpSpPr>
        <p:grpSpPr>
          <a:xfrm>
            <a:off x="274232" y="5754311"/>
            <a:ext cx="1347421" cy="667265"/>
            <a:chOff x="7413789" y="1272746"/>
            <a:chExt cx="1347421" cy="66726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2AA39E5-3F25-9B5B-DF2C-F7812F68FAE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C8AEACD-A33C-2B83-31E0-F50FB6D9B61F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C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DB0640-2831-84ED-F84A-1BD6C6DF1065}"/>
              </a:ext>
            </a:extLst>
          </p:cNvPr>
          <p:cNvCxnSpPr>
            <a:cxnSpLocks/>
            <a:stCxn id="33" idx="1"/>
            <a:endCxn id="76" idx="3"/>
          </p:cNvCxnSpPr>
          <p:nvPr/>
        </p:nvCxnSpPr>
        <p:spPr>
          <a:xfrm flipH="1">
            <a:off x="1584313" y="4043195"/>
            <a:ext cx="50309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FF9184-7355-521A-DE5E-A75B6B0482DC}"/>
              </a:ext>
            </a:extLst>
          </p:cNvPr>
          <p:cNvCxnSpPr>
            <a:cxnSpLocks/>
            <a:stCxn id="42" idx="1"/>
            <a:endCxn id="81" idx="3"/>
          </p:cNvCxnSpPr>
          <p:nvPr/>
        </p:nvCxnSpPr>
        <p:spPr>
          <a:xfrm flipH="1" flipV="1">
            <a:off x="1622455" y="5052296"/>
            <a:ext cx="464957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BC5746E-C77F-CC46-C413-C11F381934CC}"/>
              </a:ext>
            </a:extLst>
          </p:cNvPr>
          <p:cNvCxnSpPr>
            <a:cxnSpLocks/>
            <a:stCxn id="51" idx="1"/>
            <a:endCxn id="83" idx="3"/>
          </p:cNvCxnSpPr>
          <p:nvPr/>
        </p:nvCxnSpPr>
        <p:spPr>
          <a:xfrm flipH="1">
            <a:off x="1584313" y="6085320"/>
            <a:ext cx="503099" cy="26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C9E1C6-5FAA-5805-A466-583D122C2F55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>
            <a:off x="1584313" y="1908513"/>
            <a:ext cx="50309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412B352-5526-A5D8-C5F9-4F7C25106B61}"/>
              </a:ext>
            </a:extLst>
          </p:cNvPr>
          <p:cNvGrpSpPr/>
          <p:nvPr/>
        </p:nvGrpSpPr>
        <p:grpSpPr>
          <a:xfrm>
            <a:off x="155172" y="2954389"/>
            <a:ext cx="1513043" cy="667265"/>
            <a:chOff x="7330978" y="1272746"/>
            <a:chExt cx="1513043" cy="66726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D0D7DC-1D0E-6EC5-EFE8-85714B59CCD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A3BDD7-4930-53B4-4447-2607489A2DBB}"/>
                </a:ext>
              </a:extLst>
            </p:cNvPr>
            <p:cNvSpPr txBox="1"/>
            <p:nvPr/>
          </p:nvSpPr>
          <p:spPr>
            <a:xfrm>
              <a:off x="7330978" y="1421712"/>
              <a:ext cx="15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OperatorState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9ED21E-11AA-F115-AD28-C4D33A99DEF8}"/>
              </a:ext>
            </a:extLst>
          </p:cNvPr>
          <p:cNvSpPr txBox="1"/>
          <p:nvPr/>
        </p:nvSpPr>
        <p:spPr>
          <a:xfrm>
            <a:off x="-107384" y="0"/>
            <a:ext cx="311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Demo Metamodel</a:t>
            </a:r>
            <a:endParaRPr lang="en-DE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8D4B08-88CC-22A4-883F-63786DF53E9F}"/>
              </a:ext>
            </a:extLst>
          </p:cNvPr>
          <p:cNvGrpSpPr/>
          <p:nvPr/>
        </p:nvGrpSpPr>
        <p:grpSpPr>
          <a:xfrm>
            <a:off x="5405761" y="1550958"/>
            <a:ext cx="1336431" cy="715108"/>
            <a:chOff x="2872154" y="1817077"/>
            <a:chExt cx="1336431" cy="715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9770D2-7C94-872C-8547-B34FE2BCCEC8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07037-E638-45BA-7438-44265C6BC691}"/>
                </a:ext>
              </a:extLst>
            </p:cNvPr>
            <p:cNvSpPr txBox="1"/>
            <p:nvPr/>
          </p:nvSpPr>
          <p:spPr>
            <a:xfrm>
              <a:off x="2971850" y="1851466"/>
              <a:ext cx="1137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Propagate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5D37C-E613-8605-EE1C-4C986CA73840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6742192" y="1908512"/>
            <a:ext cx="177322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D0312-AA39-F4AC-DBB6-24265CF621EF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3360158" y="1908512"/>
            <a:ext cx="204560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D7B217-AAE5-EC60-5E3C-27BA78761A3D}"/>
              </a:ext>
            </a:extLst>
          </p:cNvPr>
          <p:cNvSpPr txBox="1"/>
          <p:nvPr/>
        </p:nvSpPr>
        <p:spPr>
          <a:xfrm>
            <a:off x="2202239" y="610631"/>
            <a:ext cx="7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93FF4-1921-68DA-7FF3-C3ED28E2C368}"/>
              </a:ext>
            </a:extLst>
          </p:cNvPr>
          <p:cNvSpPr txBox="1"/>
          <p:nvPr/>
        </p:nvSpPr>
        <p:spPr>
          <a:xfrm>
            <a:off x="8774825" y="610631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677107-D64E-0552-1133-8026F1FA7EAC}"/>
              </a:ext>
            </a:extLst>
          </p:cNvPr>
          <p:cNvSpPr txBox="1"/>
          <p:nvPr/>
        </p:nvSpPr>
        <p:spPr>
          <a:xfrm>
            <a:off x="4982815" y="610631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7FF1D-E170-6C4C-8455-CA62A58597BF}"/>
              </a:ext>
            </a:extLst>
          </p:cNvPr>
          <p:cNvGrpSpPr/>
          <p:nvPr/>
        </p:nvGrpSpPr>
        <p:grpSpPr>
          <a:xfrm>
            <a:off x="10289860" y="1574880"/>
            <a:ext cx="1272746" cy="667265"/>
            <a:chOff x="7451124" y="1272746"/>
            <a:chExt cx="1272746" cy="66726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C93051-5064-47AF-E4ED-23FAE2A5ED6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8A32E1-0830-02F1-E9C1-14D9A7502939}"/>
                </a:ext>
              </a:extLst>
            </p:cNvPr>
            <p:cNvSpPr txBox="1"/>
            <p:nvPr/>
          </p:nvSpPr>
          <p:spPr>
            <a:xfrm>
              <a:off x="7496344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ValueState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7CEDF8-CAAC-C574-AF62-E88BAED8E21B}"/>
              </a:ext>
            </a:extLst>
          </p:cNvPr>
          <p:cNvSpPr txBox="1"/>
          <p:nvPr/>
        </p:nvSpPr>
        <p:spPr>
          <a:xfrm>
            <a:off x="10397146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6CF05-353E-B4E2-CB58-74EBE920BD40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9788160" y="1908513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DA519B-FFE9-DD33-0AE0-7829F7F94BEE}"/>
              </a:ext>
            </a:extLst>
          </p:cNvPr>
          <p:cNvSpPr/>
          <p:nvPr/>
        </p:nvSpPr>
        <p:spPr>
          <a:xfrm>
            <a:off x="9417450" y="1472866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9A1DE4-A681-7200-699C-02CB21E7C63E}"/>
              </a:ext>
            </a:extLst>
          </p:cNvPr>
          <p:cNvGrpSpPr/>
          <p:nvPr/>
        </p:nvGrpSpPr>
        <p:grpSpPr>
          <a:xfrm>
            <a:off x="5405761" y="2565310"/>
            <a:ext cx="1336431" cy="715108"/>
            <a:chOff x="2872154" y="1817077"/>
            <a:chExt cx="1336431" cy="7151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EDAF60-A72D-8281-1256-AEC715D48DC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ED3BBC-D5E0-5AB1-2DB5-4549FDAE943B}"/>
                </a:ext>
              </a:extLst>
            </p:cNvPr>
            <p:cNvSpPr txBox="1"/>
            <p:nvPr/>
          </p:nvSpPr>
          <p:spPr>
            <a:xfrm>
              <a:off x="3123687" y="1851466"/>
              <a:ext cx="8333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C1F961-9CF3-0D54-9F9B-DD10B9D9CA7A}"/>
              </a:ext>
            </a:extLst>
          </p:cNvPr>
          <p:cNvCxnSpPr>
            <a:cxnSpLocks/>
            <a:stCxn id="30" idx="6"/>
            <a:endCxn id="27" idx="1"/>
          </p:cNvCxnSpPr>
          <p:nvPr/>
        </p:nvCxnSpPr>
        <p:spPr>
          <a:xfrm>
            <a:off x="6742192" y="2922864"/>
            <a:ext cx="1773222" cy="36515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09F1B-881F-8E35-07EC-A55692A04ADE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 flipV="1">
            <a:off x="3360158" y="2922864"/>
            <a:ext cx="2045603" cy="365158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596529-ADA0-B376-B9CD-6E39AFB3E490}"/>
              </a:ext>
            </a:extLst>
          </p:cNvPr>
          <p:cNvGrpSpPr/>
          <p:nvPr/>
        </p:nvGrpSpPr>
        <p:grpSpPr>
          <a:xfrm>
            <a:off x="10169714" y="2954389"/>
            <a:ext cx="1513043" cy="667265"/>
            <a:chOff x="7330978" y="1272746"/>
            <a:chExt cx="1513043" cy="66726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B6C9E18-77DE-3CCD-1D47-D0899E02C7C4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E9F057-C039-2804-B2B8-65431B1D68D6}"/>
                </a:ext>
              </a:extLst>
            </p:cNvPr>
            <p:cNvSpPr txBox="1"/>
            <p:nvPr/>
          </p:nvSpPr>
          <p:spPr>
            <a:xfrm>
              <a:off x="7330978" y="1421712"/>
              <a:ext cx="15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OperatorState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471DC7-6C63-0CFB-D087-0967D30464DA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9788160" y="3288022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0DF6D-CBA8-BBCC-F36A-3924402935F7}"/>
              </a:ext>
            </a:extLst>
          </p:cNvPr>
          <p:cNvSpPr/>
          <p:nvPr/>
        </p:nvSpPr>
        <p:spPr>
          <a:xfrm>
            <a:off x="9417450" y="2816090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6A8B92-27DA-1305-BF04-16A6319C93B6}"/>
              </a:ext>
            </a:extLst>
          </p:cNvPr>
          <p:cNvGrpSpPr/>
          <p:nvPr/>
        </p:nvGrpSpPr>
        <p:grpSpPr>
          <a:xfrm>
            <a:off x="5405761" y="3465084"/>
            <a:ext cx="1336431" cy="715108"/>
            <a:chOff x="2872154" y="1817077"/>
            <a:chExt cx="1336431" cy="7151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01E207-20E4-35A8-4928-913314B674BA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9B9913-8941-403F-D86F-1E779EF3A922}"/>
                </a:ext>
              </a:extLst>
            </p:cNvPr>
            <p:cNvSpPr txBox="1"/>
            <p:nvPr/>
          </p:nvSpPr>
          <p:spPr>
            <a:xfrm>
              <a:off x="3117821" y="1851466"/>
              <a:ext cx="845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Expose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C4A1C4-0586-3D59-1304-D2A4B41AFAFA}"/>
              </a:ext>
            </a:extLst>
          </p:cNvPr>
          <p:cNvCxnSpPr>
            <a:cxnSpLocks/>
            <a:stCxn id="43" idx="6"/>
            <a:endCxn id="27" idx="1"/>
          </p:cNvCxnSpPr>
          <p:nvPr/>
        </p:nvCxnSpPr>
        <p:spPr>
          <a:xfrm flipV="1">
            <a:off x="6742192" y="3288022"/>
            <a:ext cx="1773222" cy="5346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751DB0-067E-AD41-9C5B-A716471ECB61}"/>
              </a:ext>
            </a:extLst>
          </p:cNvPr>
          <p:cNvGrpSpPr/>
          <p:nvPr/>
        </p:nvGrpSpPr>
        <p:grpSpPr>
          <a:xfrm>
            <a:off x="8395267" y="2954389"/>
            <a:ext cx="1513043" cy="667265"/>
            <a:chOff x="7330977" y="1272746"/>
            <a:chExt cx="1513043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A86F12-6A14-723A-6EC8-76C3AECC2FF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E6DB56-A1B6-949A-4151-3445137D8EA5}"/>
                </a:ext>
              </a:extLst>
            </p:cNvPr>
            <p:cNvSpPr txBox="1"/>
            <p:nvPr/>
          </p:nvSpPr>
          <p:spPr>
            <a:xfrm>
              <a:off x="7330977" y="1421712"/>
              <a:ext cx="15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OperatorState</a:t>
              </a:r>
              <a:endParaRPr lang="en-DE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1DA5C0-850C-64C3-448F-1067E4B768A8}"/>
              </a:ext>
            </a:extLst>
          </p:cNvPr>
          <p:cNvCxnSpPr>
            <a:stCxn id="43" idx="0"/>
            <a:endCxn id="30" idx="4"/>
          </p:cNvCxnSpPr>
          <p:nvPr/>
        </p:nvCxnSpPr>
        <p:spPr>
          <a:xfrm flipV="1">
            <a:off x="6073977" y="3280418"/>
            <a:ext cx="0" cy="184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A8AF8E7-897C-9A6B-BA4C-5BE8D4972F7D}"/>
              </a:ext>
            </a:extLst>
          </p:cNvPr>
          <p:cNvCxnSpPr>
            <a:stCxn id="8" idx="0"/>
            <a:endCxn id="43" idx="4"/>
          </p:cNvCxnSpPr>
          <p:nvPr/>
        </p:nvCxnSpPr>
        <p:spPr>
          <a:xfrm rot="16200000" flipH="1" flipV="1">
            <a:off x="4776555" y="2882768"/>
            <a:ext cx="2594845" cy="2"/>
          </a:xfrm>
          <a:prstGeom prst="curvedConnector5">
            <a:avLst>
              <a:gd name="adj1" fmla="val -8810"/>
              <a:gd name="adj2" fmla="val 44840900000"/>
              <a:gd name="adj3" fmla="val 10881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F14AD6-F7DA-9E05-925A-B620FD5E6CE8}"/>
              </a:ext>
            </a:extLst>
          </p:cNvPr>
          <p:cNvGrpSpPr/>
          <p:nvPr/>
        </p:nvGrpSpPr>
        <p:grpSpPr>
          <a:xfrm>
            <a:off x="5405761" y="5027579"/>
            <a:ext cx="1336431" cy="715108"/>
            <a:chOff x="2872154" y="1817077"/>
            <a:chExt cx="1336431" cy="7151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8DCFAE7-1DED-2AC6-75ED-E1EB93E5A80D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607D8F-5380-A791-3B73-97106721D1CA}"/>
                </a:ext>
              </a:extLst>
            </p:cNvPr>
            <p:cNvSpPr txBox="1"/>
            <p:nvPr/>
          </p:nvSpPr>
          <p:spPr>
            <a:xfrm>
              <a:off x="3019140" y="1851466"/>
              <a:ext cx="104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Calculate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273835-2783-F2E9-CB9B-9F14F6ECC68E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>
            <a:off x="6742192" y="5385133"/>
            <a:ext cx="177322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8E95FF-3099-BEFE-3BB0-56EA97AA7B18}"/>
              </a:ext>
            </a:extLst>
          </p:cNvPr>
          <p:cNvCxnSpPr>
            <a:cxnSpLocks/>
            <a:stCxn id="66" idx="3"/>
            <a:endCxn id="63" idx="2"/>
          </p:cNvCxnSpPr>
          <p:nvPr/>
        </p:nvCxnSpPr>
        <p:spPr>
          <a:xfrm flipV="1">
            <a:off x="3360158" y="5385133"/>
            <a:ext cx="204560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610DE6-75B4-CA3B-775D-6C65E25BEDD1}"/>
              </a:ext>
            </a:extLst>
          </p:cNvPr>
          <p:cNvGrpSpPr/>
          <p:nvPr/>
        </p:nvGrpSpPr>
        <p:grpSpPr>
          <a:xfrm>
            <a:off x="10289860" y="5048814"/>
            <a:ext cx="1272746" cy="669952"/>
            <a:chOff x="7451124" y="1270059"/>
            <a:chExt cx="1272746" cy="66995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99F5046-215A-63DF-5F6D-294E40148EF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B562E44-EE1F-17BB-B463-F51700D90DBB}"/>
                </a:ext>
              </a:extLst>
            </p:cNvPr>
            <p:cNvSpPr txBox="1"/>
            <p:nvPr/>
          </p:nvSpPr>
          <p:spPr>
            <a:xfrm>
              <a:off x="7481952" y="1270059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37B8A1-3F33-7376-5DC2-37033C896731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788160" y="5385134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38AB46B-DBE4-9033-D386-861B1EAF2238}"/>
              </a:ext>
            </a:extLst>
          </p:cNvPr>
          <p:cNvSpPr/>
          <p:nvPr/>
        </p:nvSpPr>
        <p:spPr>
          <a:xfrm>
            <a:off x="9417449" y="4844123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9FB9ED-7E31-DEA3-5DE2-82F870698D71}"/>
              </a:ext>
            </a:extLst>
          </p:cNvPr>
          <p:cNvCxnSpPr>
            <a:stCxn id="43" idx="4"/>
            <a:endCxn id="63" idx="0"/>
          </p:cNvCxnSpPr>
          <p:nvPr/>
        </p:nvCxnSpPr>
        <p:spPr>
          <a:xfrm>
            <a:off x="6073977" y="4180192"/>
            <a:ext cx="0" cy="84738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275F881-68C8-4F88-ADCF-08DB0468D242}"/>
              </a:ext>
            </a:extLst>
          </p:cNvPr>
          <p:cNvCxnSpPr>
            <a:stCxn id="63" idx="4"/>
            <a:endCxn id="30" idx="6"/>
          </p:cNvCxnSpPr>
          <p:nvPr/>
        </p:nvCxnSpPr>
        <p:spPr>
          <a:xfrm rot="5400000" flipH="1" flipV="1">
            <a:off x="4998172" y="3998668"/>
            <a:ext cx="2819823" cy="668215"/>
          </a:xfrm>
          <a:prstGeom prst="curvedConnector4">
            <a:avLst>
              <a:gd name="adj1" fmla="val -8107"/>
              <a:gd name="adj2" fmla="val 134211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B5BA47-EAFF-1E84-C15E-E43BFDFC31AC}"/>
              </a:ext>
            </a:extLst>
          </p:cNvPr>
          <p:cNvCxnSpPr>
            <a:stCxn id="30" idx="0"/>
            <a:endCxn id="7" idx="4"/>
          </p:cNvCxnSpPr>
          <p:nvPr/>
        </p:nvCxnSpPr>
        <p:spPr>
          <a:xfrm flipV="1">
            <a:off x="6073977" y="2266066"/>
            <a:ext cx="0" cy="29924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EC2D3-38F4-5937-758F-D2DD1B3234D6}"/>
              </a:ext>
            </a:extLst>
          </p:cNvPr>
          <p:cNvGrpSpPr/>
          <p:nvPr/>
        </p:nvGrpSpPr>
        <p:grpSpPr>
          <a:xfrm>
            <a:off x="8515414" y="1574880"/>
            <a:ext cx="1272746" cy="667265"/>
            <a:chOff x="7451124" y="1272746"/>
            <a:chExt cx="1272746" cy="667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97F46D-6017-D26E-326D-2950BBF6BE9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903C4C-02F9-EFA5-ACB0-34BA43F3D376}"/>
                </a:ext>
              </a:extLst>
            </p:cNvPr>
            <p:cNvSpPr txBox="1"/>
            <p:nvPr/>
          </p:nvSpPr>
          <p:spPr>
            <a:xfrm>
              <a:off x="7496344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</a:t>
              </a:r>
              <a:endParaRPr lang="en-DE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586054-21C1-0FB1-05AC-2BF5EFC1CCE8}"/>
              </a:ext>
            </a:extLst>
          </p:cNvPr>
          <p:cNvGrpSpPr/>
          <p:nvPr/>
        </p:nvGrpSpPr>
        <p:grpSpPr>
          <a:xfrm>
            <a:off x="8515414" y="5051501"/>
            <a:ext cx="1272746" cy="667265"/>
            <a:chOff x="7451124" y="1272746"/>
            <a:chExt cx="1272746" cy="66726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DABCF4B-0DAA-3436-6661-50AFA390C71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C025A2-27F9-3B5F-7392-83BFE7B789D3}"/>
                </a:ext>
              </a:extLst>
            </p:cNvPr>
            <p:cNvSpPr txBox="1"/>
            <p:nvPr/>
          </p:nvSpPr>
          <p:spPr>
            <a:xfrm>
              <a:off x="7494132" y="1283212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</a:p>
            <a:p>
              <a:pPr algn="ctr"/>
              <a:r>
                <a:rPr lang="en-US" dirty="0"/>
                <a:t>State</a:t>
              </a:r>
              <a:endParaRPr lang="en-DE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1C3358-86BF-2BE3-916E-6E0DA10EC01E}"/>
              </a:ext>
            </a:extLst>
          </p:cNvPr>
          <p:cNvGrpSpPr/>
          <p:nvPr/>
        </p:nvGrpSpPr>
        <p:grpSpPr>
          <a:xfrm>
            <a:off x="275318" y="1574880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7D47081-61A0-0B70-00A6-3049637B0DE6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9CF8E5-8A4F-344B-B148-E568FEB27D4A}"/>
                </a:ext>
              </a:extLst>
            </p:cNvPr>
            <p:cNvSpPr txBox="1"/>
            <p:nvPr/>
          </p:nvSpPr>
          <p:spPr>
            <a:xfrm>
              <a:off x="7496344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ValueState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118E1B9-8F47-3D8F-863D-299818AC47C5}"/>
              </a:ext>
            </a:extLst>
          </p:cNvPr>
          <p:cNvSpPr txBox="1"/>
          <p:nvPr/>
        </p:nvSpPr>
        <p:spPr>
          <a:xfrm>
            <a:off x="382604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66F86-0952-9DDE-7683-336B4AB6B7AF}"/>
              </a:ext>
            </a:extLst>
          </p:cNvPr>
          <p:cNvGrpSpPr/>
          <p:nvPr/>
        </p:nvGrpSpPr>
        <p:grpSpPr>
          <a:xfrm>
            <a:off x="275318" y="5048814"/>
            <a:ext cx="1272746" cy="669952"/>
            <a:chOff x="7451124" y="1270059"/>
            <a:chExt cx="1272746" cy="66995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5BBC1A1-C674-E17D-95BF-172AB3567E95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402E0-E1A0-AA5B-B884-3145BB5D506B}"/>
                </a:ext>
              </a:extLst>
            </p:cNvPr>
            <p:cNvSpPr txBox="1"/>
            <p:nvPr/>
          </p:nvSpPr>
          <p:spPr>
            <a:xfrm>
              <a:off x="7481952" y="1270059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125E92-645C-43FA-147B-C55107D0DEE2}"/>
              </a:ext>
            </a:extLst>
          </p:cNvPr>
          <p:cNvCxnSpPr>
            <a:cxnSpLocks/>
            <a:stCxn id="66" idx="1"/>
            <a:endCxn id="51" idx="3"/>
          </p:cNvCxnSpPr>
          <p:nvPr/>
        </p:nvCxnSpPr>
        <p:spPr>
          <a:xfrm flipH="1">
            <a:off x="1548064" y="5385134"/>
            <a:ext cx="53934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86B71E-4E76-DB8D-A787-D03DD62C2493}"/>
              </a:ext>
            </a:extLst>
          </p:cNvPr>
          <p:cNvCxnSpPr>
            <a:cxnSpLocks/>
            <a:stCxn id="33" idx="1"/>
            <a:endCxn id="48" idx="3"/>
          </p:cNvCxnSpPr>
          <p:nvPr/>
        </p:nvCxnSpPr>
        <p:spPr>
          <a:xfrm flipH="1">
            <a:off x="1548064" y="3288022"/>
            <a:ext cx="53934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9710E0-B39E-2C39-BE5A-FCFC53D43893}"/>
              </a:ext>
            </a:extLst>
          </p:cNvPr>
          <p:cNvCxnSpPr>
            <a:cxnSpLocks/>
            <a:stCxn id="10" idx="1"/>
            <a:endCxn id="24" idx="3"/>
          </p:cNvCxnSpPr>
          <p:nvPr/>
        </p:nvCxnSpPr>
        <p:spPr>
          <a:xfrm flipH="1" flipV="1">
            <a:off x="1502849" y="1908512"/>
            <a:ext cx="584563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4F47F06-E6EE-0CDC-9819-546A447B4741}"/>
              </a:ext>
            </a:extLst>
          </p:cNvPr>
          <p:cNvSpPr/>
          <p:nvPr/>
        </p:nvSpPr>
        <p:spPr>
          <a:xfrm>
            <a:off x="204060" y="1439932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942365-4A74-79BF-7734-2A0197CF46AB}"/>
              </a:ext>
            </a:extLst>
          </p:cNvPr>
          <p:cNvSpPr/>
          <p:nvPr/>
        </p:nvSpPr>
        <p:spPr>
          <a:xfrm>
            <a:off x="204060" y="2783156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85E756-2EDB-D4FD-6D82-767FEFD71FDB}"/>
              </a:ext>
            </a:extLst>
          </p:cNvPr>
          <p:cNvSpPr/>
          <p:nvPr/>
        </p:nvSpPr>
        <p:spPr>
          <a:xfrm>
            <a:off x="204059" y="4811189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8A043D-68E2-B60D-EF23-EE2688744666}"/>
              </a:ext>
            </a:extLst>
          </p:cNvPr>
          <p:cNvGrpSpPr/>
          <p:nvPr/>
        </p:nvGrpSpPr>
        <p:grpSpPr>
          <a:xfrm>
            <a:off x="2087412" y="1574880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242AED7-A424-2996-E655-B5309EC06108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20B1C4-8287-D641-76BD-9945B9FBEE92}"/>
                </a:ext>
              </a:extLst>
            </p:cNvPr>
            <p:cNvSpPr txBox="1"/>
            <p:nvPr/>
          </p:nvSpPr>
          <p:spPr>
            <a:xfrm>
              <a:off x="7735478" y="142171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</a:t>
              </a:r>
              <a:endParaRPr lang="en-DE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E40DA-5D88-1CFA-8A3A-7250B1379961}"/>
              </a:ext>
            </a:extLst>
          </p:cNvPr>
          <p:cNvGrpSpPr/>
          <p:nvPr/>
        </p:nvGrpSpPr>
        <p:grpSpPr>
          <a:xfrm>
            <a:off x="2087412" y="2954389"/>
            <a:ext cx="1272746" cy="667265"/>
            <a:chOff x="7451124" y="1272746"/>
            <a:chExt cx="1272746" cy="6672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F3C4A83-227E-4036-7E2A-DDC2C80C5B2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6BB260-C60A-866B-2D86-372C4CA32765}"/>
                </a:ext>
              </a:extLst>
            </p:cNvPr>
            <p:cNvSpPr txBox="1"/>
            <p:nvPr/>
          </p:nvSpPr>
          <p:spPr>
            <a:xfrm>
              <a:off x="7570113" y="1421712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  <a:endParaRPr lang="en-DE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C9B701-174D-032B-5F2C-8C70D8C8EF16}"/>
              </a:ext>
            </a:extLst>
          </p:cNvPr>
          <p:cNvGrpSpPr/>
          <p:nvPr/>
        </p:nvGrpSpPr>
        <p:grpSpPr>
          <a:xfrm>
            <a:off x="2087412" y="5051501"/>
            <a:ext cx="1272746" cy="667265"/>
            <a:chOff x="7451124" y="1272746"/>
            <a:chExt cx="1272746" cy="66726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431E3F6-BF97-7109-F0A5-E0CECD189555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0E2B709-380A-9B66-6040-AD8DBC59A934}"/>
                </a:ext>
              </a:extLst>
            </p:cNvPr>
            <p:cNvSpPr txBox="1"/>
            <p:nvPr/>
          </p:nvSpPr>
          <p:spPr>
            <a:xfrm>
              <a:off x="7494130" y="142171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9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40678</TotalTime>
  <Words>839</Words>
  <Application>Microsoft Office PowerPoint</Application>
  <PresentationFormat>Widescreen</PresentationFormat>
  <Paragraphs>335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Krueger, Uwe</cp:lastModifiedBy>
  <cp:revision>123</cp:revision>
  <dcterms:created xsi:type="dcterms:W3CDTF">2022-11-02T15:46:33Z</dcterms:created>
  <dcterms:modified xsi:type="dcterms:W3CDTF">2024-03-13T19:10:47Z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