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3" r:id="rId4"/>
    <p:sldId id="264" r:id="rId5"/>
    <p:sldId id="265" r:id="rId6"/>
    <p:sldId id="266" r:id="rId7"/>
    <p:sldId id="260" r:id="rId8"/>
    <p:sldId id="259" r:id="rId9"/>
    <p:sldId id="258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>
        <p:scale>
          <a:sx n="60" d="100"/>
          <a:sy n="60" d="100"/>
        </p:scale>
        <p:origin x="154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0611B-39CD-44DD-BEFD-0119E88BE85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31F5-514A-498F-8FDC-B94CBBE93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22863" y="1585551"/>
            <a:ext cx="778953" cy="3143603"/>
            <a:chOff x="710160" y="3143808"/>
            <a:chExt cx="778953" cy="3143603"/>
          </a:xfrm>
        </p:grpSpPr>
        <p:sp>
          <p:nvSpPr>
            <p:cNvPr id="92" name="Hexagon 91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721621" y="552182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628375" y="2052358"/>
            <a:ext cx="778953" cy="3153763"/>
            <a:chOff x="710160" y="3143808"/>
            <a:chExt cx="778953" cy="3153763"/>
          </a:xfrm>
        </p:grpSpPr>
        <p:sp>
          <p:nvSpPr>
            <p:cNvPr id="117" name="Hexagon 116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>
              <a:off x="721621" y="553198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809156" y="2045582"/>
            <a:ext cx="1982435" cy="1568417"/>
            <a:chOff x="5982995" y="4564829"/>
            <a:chExt cx="1982435" cy="1568417"/>
          </a:xfrm>
        </p:grpSpPr>
        <p:sp>
          <p:nvSpPr>
            <p:cNvPr id="134" name="Hexagon 133"/>
            <p:cNvSpPr/>
            <p:nvPr/>
          </p:nvSpPr>
          <p:spPr>
            <a:xfrm>
              <a:off x="598299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exagon 134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/>
            <p:cNvSpPr/>
            <p:nvPr/>
          </p:nvSpPr>
          <p:spPr>
            <a:xfrm>
              <a:off x="719793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/>
            <p:cNvSpPr/>
            <p:nvPr/>
          </p:nvSpPr>
          <p:spPr>
            <a:xfrm>
              <a:off x="6585565" y="456482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798686" y="3650962"/>
            <a:ext cx="1992595" cy="1568417"/>
            <a:chOff x="5962675" y="4574989"/>
            <a:chExt cx="1992595" cy="1568417"/>
          </a:xfrm>
        </p:grpSpPr>
        <p:sp>
          <p:nvSpPr>
            <p:cNvPr id="139" name="Hexagon 138"/>
            <p:cNvSpPr/>
            <p:nvPr/>
          </p:nvSpPr>
          <p:spPr>
            <a:xfrm>
              <a:off x="5962675" y="498914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Hexagon 141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Hexagon 142"/>
          <p:cNvSpPr/>
          <p:nvPr/>
        </p:nvSpPr>
        <p:spPr>
          <a:xfrm>
            <a:off x="7022640" y="3249875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2141400" y="2771598"/>
            <a:ext cx="778953" cy="3153763"/>
            <a:chOff x="710160" y="3143808"/>
            <a:chExt cx="778953" cy="3153763"/>
          </a:xfrm>
        </p:grpSpPr>
        <p:sp>
          <p:nvSpPr>
            <p:cNvPr id="145" name="Hexagon 144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Hexagon 145"/>
            <p:cNvSpPr/>
            <p:nvPr/>
          </p:nvSpPr>
          <p:spPr>
            <a:xfrm>
              <a:off x="721621" y="553198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exagon 146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Hexagon 147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21871" y="4370202"/>
            <a:ext cx="1982435" cy="1568417"/>
            <a:chOff x="5972835" y="4574989"/>
            <a:chExt cx="1982435" cy="1568417"/>
          </a:xfrm>
        </p:grpSpPr>
        <p:sp>
          <p:nvSpPr>
            <p:cNvPr id="150" name="Hexagon 149"/>
            <p:cNvSpPr/>
            <p:nvPr/>
          </p:nvSpPr>
          <p:spPr>
            <a:xfrm>
              <a:off x="5972835" y="497898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Hexagon 150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Hexagon 151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Hexagon 152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Hexagon 153"/>
          <p:cNvSpPr/>
          <p:nvPr/>
        </p:nvSpPr>
        <p:spPr>
          <a:xfrm>
            <a:off x="1543620" y="556108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/>
          <p:cNvSpPr/>
          <p:nvPr/>
        </p:nvSpPr>
        <p:spPr>
          <a:xfrm>
            <a:off x="2157651" y="5949764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758563" y="554279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6410166" y="856573"/>
            <a:ext cx="1982435" cy="1558257"/>
            <a:chOff x="5972835" y="4574989"/>
            <a:chExt cx="1982435" cy="1558257"/>
          </a:xfrm>
        </p:grpSpPr>
        <p:sp>
          <p:nvSpPr>
            <p:cNvPr id="129" name="Hexagon 128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xagon 129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131928" y="774280"/>
            <a:ext cx="1982435" cy="1568417"/>
            <a:chOff x="5972835" y="4574989"/>
            <a:chExt cx="1982435" cy="1568417"/>
          </a:xfrm>
        </p:grpSpPr>
        <p:sp>
          <p:nvSpPr>
            <p:cNvPr id="163" name="Hexagon 162"/>
            <p:cNvSpPr/>
            <p:nvPr/>
          </p:nvSpPr>
          <p:spPr>
            <a:xfrm>
              <a:off x="5972835" y="497898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Hexagon 165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Hexagon 166"/>
          <p:cNvSpPr/>
          <p:nvPr/>
        </p:nvSpPr>
        <p:spPr>
          <a:xfrm>
            <a:off x="3353677" y="1965166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 rot="10800000">
            <a:off x="1753013" y="2179598"/>
            <a:ext cx="1107440" cy="1859280"/>
            <a:chOff x="4572000" y="2159278"/>
            <a:chExt cx="1107440" cy="1859280"/>
          </a:xfrm>
        </p:grpSpPr>
        <p:sp>
          <p:nvSpPr>
            <p:cNvPr id="65" name="Oval 6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10800000">
            <a:off x="1950024" y="2002814"/>
            <a:ext cx="1248757" cy="2212848"/>
            <a:chOff x="4572000" y="1982494"/>
            <a:chExt cx="1248757" cy="2212848"/>
          </a:xfrm>
          <a:solidFill>
            <a:schemeClr val="bg1"/>
          </a:solidFill>
        </p:grpSpPr>
        <p:sp>
          <p:nvSpPr>
            <p:cNvPr id="72" name="Oval 7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29555" y="2179598"/>
            <a:ext cx="1107440" cy="1859280"/>
            <a:chOff x="4572000" y="2159278"/>
            <a:chExt cx="1107440" cy="1859280"/>
          </a:xfrm>
        </p:grpSpPr>
        <p:sp>
          <p:nvSpPr>
            <p:cNvPr id="57" name="Oval 5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 rot="10800000">
            <a:off x="2356282" y="1770465"/>
            <a:ext cx="1381760" cy="2677546"/>
            <a:chOff x="4572000" y="1750145"/>
            <a:chExt cx="1381760" cy="2677546"/>
          </a:xfrm>
        </p:grpSpPr>
        <p:sp>
          <p:nvSpPr>
            <p:cNvPr id="80" name="Oval 79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78550" y="2002814"/>
            <a:ext cx="1248757" cy="2212848"/>
            <a:chOff x="4572000" y="1982494"/>
            <a:chExt cx="1248757" cy="2212848"/>
          </a:xfrm>
        </p:grpSpPr>
        <p:sp>
          <p:nvSpPr>
            <p:cNvPr id="50" name="Oval 49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50230" y="1770465"/>
            <a:ext cx="1381760" cy="2677546"/>
            <a:chOff x="4572000" y="1750145"/>
            <a:chExt cx="1381760" cy="2677546"/>
          </a:xfrm>
        </p:grpSpPr>
        <p:sp>
          <p:nvSpPr>
            <p:cNvPr id="39" name="Oval 38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0" y="1489323"/>
            <a:ext cx="1520952" cy="3239831"/>
            <a:chOff x="4572000" y="1469003"/>
            <a:chExt cx="1520952" cy="3239831"/>
          </a:xfrm>
        </p:grpSpPr>
        <p:sp>
          <p:nvSpPr>
            <p:cNvPr id="8" name="Oval 7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3088640" y="1489323"/>
            <a:ext cx="1520952" cy="3239831"/>
            <a:chOff x="4572000" y="1469003"/>
            <a:chExt cx="1520952" cy="3239831"/>
          </a:xfrm>
        </p:grpSpPr>
        <p:sp>
          <p:nvSpPr>
            <p:cNvPr id="19" name="Oval 18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4383472" y="2885566"/>
            <a:ext cx="411480" cy="411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28720" y="2479040"/>
            <a:ext cx="12570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+</a:t>
            </a:r>
            <a:r>
              <a:rPr lang="en-US" sz="6600" dirty="0">
                <a:latin typeface="Arial Black" panose="020B0A04020102020204" pitchFamily="34" charset="0"/>
              </a:rPr>
              <a:t>e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654" y="389766"/>
            <a:ext cx="1982435" cy="1558257"/>
            <a:chOff x="5972835" y="4574989"/>
            <a:chExt cx="1982435" cy="1558257"/>
          </a:xfrm>
        </p:grpSpPr>
        <p:sp>
          <p:nvSpPr>
            <p:cNvPr id="3" name="Hexagon 2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00894" y="4857961"/>
            <a:ext cx="1992595" cy="1568417"/>
            <a:chOff x="5993155" y="4595309"/>
            <a:chExt cx="1992595" cy="1568417"/>
          </a:xfrm>
        </p:grpSpPr>
        <p:sp>
          <p:nvSpPr>
            <p:cNvPr id="97" name="Hexagon 96"/>
            <p:cNvSpPr/>
            <p:nvPr/>
          </p:nvSpPr>
          <p:spPr>
            <a:xfrm>
              <a:off x="5993155" y="499930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6607186" y="539814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7218258" y="499117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6595725" y="459530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296356" y="1578775"/>
            <a:ext cx="1982435" cy="1568417"/>
            <a:chOff x="5982995" y="4564829"/>
            <a:chExt cx="1982435" cy="1568417"/>
          </a:xfrm>
        </p:grpSpPr>
        <p:sp>
          <p:nvSpPr>
            <p:cNvPr id="102" name="Hexagon 101"/>
            <p:cNvSpPr/>
            <p:nvPr/>
          </p:nvSpPr>
          <p:spPr>
            <a:xfrm>
              <a:off x="598299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719793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/>
            <p:cNvSpPr/>
            <p:nvPr/>
          </p:nvSpPr>
          <p:spPr>
            <a:xfrm>
              <a:off x="6585565" y="456482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-296666" y="3184155"/>
            <a:ext cx="1982435" cy="1568417"/>
            <a:chOff x="5972835" y="4574989"/>
            <a:chExt cx="1982435" cy="1568417"/>
          </a:xfrm>
        </p:grpSpPr>
        <p:sp>
          <p:nvSpPr>
            <p:cNvPr id="107" name="Hexagon 106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Hexagon 109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Hexagon 111"/>
          <p:cNvSpPr/>
          <p:nvPr/>
        </p:nvSpPr>
        <p:spPr>
          <a:xfrm>
            <a:off x="7030595" y="484184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/>
          <p:cNvSpPr/>
          <p:nvPr/>
        </p:nvSpPr>
        <p:spPr>
          <a:xfrm>
            <a:off x="7644626" y="5240684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/>
          <p:cNvSpPr/>
          <p:nvPr/>
        </p:nvSpPr>
        <p:spPr>
          <a:xfrm>
            <a:off x="8235378" y="483371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917128" y="278306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583262" y="-330765"/>
            <a:ext cx="1982435" cy="1558257"/>
            <a:chOff x="5972835" y="4574989"/>
            <a:chExt cx="1982435" cy="1558257"/>
          </a:xfrm>
        </p:grpSpPr>
        <p:sp>
          <p:nvSpPr>
            <p:cNvPr id="171" name="Hexagon 170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Hexagon 173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Hexagon 174"/>
          <p:cNvSpPr/>
          <p:nvPr/>
        </p:nvSpPr>
        <p:spPr>
          <a:xfrm>
            <a:off x="5800338" y="86150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4568264" y="1770465"/>
            <a:ext cx="3295623" cy="267754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64529" y="2179598"/>
            <a:ext cx="2735898" cy="185928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572000" y="2002814"/>
            <a:ext cx="3007408" cy="22128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564529" y="2340941"/>
            <a:ext cx="2471739" cy="153659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49709" y="2474281"/>
            <a:ext cx="2260403" cy="126991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568264" y="1489323"/>
            <a:ext cx="4057576" cy="3239832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542308" y="2584481"/>
            <a:ext cx="2041371" cy="104951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568264" y="1615440"/>
            <a:ext cx="3652301" cy="29972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72000" y="2675554"/>
            <a:ext cx="1798320" cy="86736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92779" y="2750822"/>
            <a:ext cx="1583575" cy="71683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489323"/>
            <a:ext cx="1520952" cy="3239831"/>
            <a:chOff x="4572000" y="1469003"/>
            <a:chExt cx="1520952" cy="3239831"/>
          </a:xfrm>
        </p:grpSpPr>
        <p:sp>
          <p:nvSpPr>
            <p:cNvPr id="8" name="Oval 7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3088640" y="1489323"/>
            <a:ext cx="1520952" cy="3239831"/>
            <a:chOff x="4572000" y="1469003"/>
            <a:chExt cx="1520952" cy="3239831"/>
          </a:xfrm>
        </p:grpSpPr>
        <p:sp>
          <p:nvSpPr>
            <p:cNvPr id="19" name="Oval 18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4339740" y="2814888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28720" y="2479040"/>
            <a:ext cx="12570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+</a:t>
            </a:r>
            <a:r>
              <a:rPr lang="en-US" sz="6600" dirty="0">
                <a:latin typeface="Arial Black" panose="020B0A04020102020204" pitchFamily="34" charset="0"/>
              </a:rPr>
              <a:t>e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>
          <a:xfrm>
            <a:off x="-1511300" y="365232"/>
            <a:ext cx="12433300" cy="6127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96666" y="-330765"/>
            <a:ext cx="9299536" cy="7046113"/>
            <a:chOff x="-296666" y="-330765"/>
            <a:chExt cx="9299536" cy="7046113"/>
          </a:xfrm>
        </p:grpSpPr>
        <p:grpSp>
          <p:nvGrpSpPr>
            <p:cNvPr id="26" name="Group 25"/>
            <p:cNvGrpSpPr/>
            <p:nvPr/>
          </p:nvGrpSpPr>
          <p:grpSpPr>
            <a:xfrm>
              <a:off x="1522863" y="1585551"/>
              <a:ext cx="778953" cy="3143603"/>
              <a:chOff x="710160" y="3143808"/>
              <a:chExt cx="778953" cy="3143603"/>
            </a:xfrm>
          </p:grpSpPr>
          <p:sp>
            <p:nvSpPr>
              <p:cNvPr id="92" name="Hexagon 91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Hexagon 92"/>
              <p:cNvSpPr/>
              <p:nvPr/>
            </p:nvSpPr>
            <p:spPr>
              <a:xfrm>
                <a:off x="721621" y="552182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xagon 93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Hexagon 94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7628375" y="2052358"/>
              <a:ext cx="778953" cy="3153763"/>
              <a:chOff x="710160" y="3143808"/>
              <a:chExt cx="778953" cy="3153763"/>
            </a:xfrm>
          </p:grpSpPr>
          <p:sp>
            <p:nvSpPr>
              <p:cNvPr id="117" name="Hexagon 116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Hexagon 117"/>
              <p:cNvSpPr/>
              <p:nvPr/>
            </p:nvSpPr>
            <p:spPr>
              <a:xfrm>
                <a:off x="721621" y="553198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Hexagon 118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Hexagon 119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809156" y="2045582"/>
              <a:ext cx="1982435" cy="1568417"/>
              <a:chOff x="5982995" y="4564829"/>
              <a:chExt cx="1982435" cy="1568417"/>
            </a:xfrm>
          </p:grpSpPr>
          <p:sp>
            <p:nvSpPr>
              <p:cNvPr id="134" name="Hexagon 133"/>
              <p:cNvSpPr/>
              <p:nvPr/>
            </p:nvSpPr>
            <p:spPr>
              <a:xfrm>
                <a:off x="598299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Hexagon 134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Hexagon 135"/>
              <p:cNvSpPr/>
              <p:nvPr/>
            </p:nvSpPr>
            <p:spPr>
              <a:xfrm>
                <a:off x="719793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Hexagon 136"/>
              <p:cNvSpPr/>
              <p:nvPr/>
            </p:nvSpPr>
            <p:spPr>
              <a:xfrm>
                <a:off x="6585565" y="456482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5798686" y="3650962"/>
              <a:ext cx="1992595" cy="1568417"/>
              <a:chOff x="5962675" y="4574989"/>
              <a:chExt cx="1992595" cy="1568417"/>
            </a:xfrm>
          </p:grpSpPr>
          <p:sp>
            <p:nvSpPr>
              <p:cNvPr id="139" name="Hexagon 138"/>
              <p:cNvSpPr/>
              <p:nvPr/>
            </p:nvSpPr>
            <p:spPr>
              <a:xfrm>
                <a:off x="5962675" y="498914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Hexagon 139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xagon 140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Hexagon 141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Hexagon 142"/>
            <p:cNvSpPr/>
            <p:nvPr/>
          </p:nvSpPr>
          <p:spPr>
            <a:xfrm>
              <a:off x="7022640" y="3249875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141400" y="2771598"/>
              <a:ext cx="778953" cy="3153763"/>
              <a:chOff x="710160" y="3143808"/>
              <a:chExt cx="778953" cy="3153763"/>
            </a:xfrm>
          </p:grpSpPr>
          <p:sp>
            <p:nvSpPr>
              <p:cNvPr id="145" name="Hexagon 144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Hexagon 145"/>
              <p:cNvSpPr/>
              <p:nvPr/>
            </p:nvSpPr>
            <p:spPr>
              <a:xfrm>
                <a:off x="721621" y="553198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Hexagon 146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Hexagon 147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21871" y="4370202"/>
              <a:ext cx="1982435" cy="1568417"/>
              <a:chOff x="5972835" y="4574989"/>
              <a:chExt cx="1982435" cy="1568417"/>
            </a:xfrm>
          </p:grpSpPr>
          <p:sp>
            <p:nvSpPr>
              <p:cNvPr id="150" name="Hexagon 149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Hexagon 150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Hexagon 151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Hexagon 152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Hexagon 153"/>
            <p:cNvSpPr/>
            <p:nvPr/>
          </p:nvSpPr>
          <p:spPr>
            <a:xfrm>
              <a:off x="1543620" y="5561088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Hexagon 154"/>
            <p:cNvSpPr/>
            <p:nvPr/>
          </p:nvSpPr>
          <p:spPr>
            <a:xfrm>
              <a:off x="2157651" y="5949764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2758563" y="5542793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6410166" y="856573"/>
              <a:ext cx="1982435" cy="1558257"/>
              <a:chOff x="5972835" y="4574989"/>
              <a:chExt cx="1982435" cy="1558257"/>
            </a:xfrm>
          </p:grpSpPr>
          <p:sp>
            <p:nvSpPr>
              <p:cNvPr id="129" name="Hexagon 128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Hexagon 129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Hexagon 130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Hexagon 131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2131928" y="774280"/>
              <a:ext cx="1982435" cy="1568417"/>
              <a:chOff x="5972835" y="4574989"/>
              <a:chExt cx="1982435" cy="1568417"/>
            </a:xfrm>
          </p:grpSpPr>
          <p:sp>
            <p:nvSpPr>
              <p:cNvPr id="163" name="Hexagon 162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Hexagon 163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Hexagon 164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Hexagon 165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Hexagon 166"/>
            <p:cNvSpPr/>
            <p:nvPr/>
          </p:nvSpPr>
          <p:spPr>
            <a:xfrm>
              <a:off x="3353677" y="1965166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1753013" y="2179598"/>
              <a:ext cx="1107440" cy="1859280"/>
              <a:chOff x="4572000" y="2159278"/>
              <a:chExt cx="1107440" cy="185928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0800000">
              <a:off x="1950024" y="2002814"/>
              <a:ext cx="1248757" cy="2212848"/>
              <a:chOff x="4572000" y="1982494"/>
              <a:chExt cx="1248757" cy="2212848"/>
            </a:xfrm>
            <a:solidFill>
              <a:schemeClr val="bg1"/>
            </a:solidFill>
          </p:grpSpPr>
          <p:sp>
            <p:nvSpPr>
              <p:cNvPr id="72" name="Oval 71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grp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329555" y="2179598"/>
              <a:ext cx="1107440" cy="1859280"/>
              <a:chOff x="4572000" y="2159278"/>
              <a:chExt cx="1107440" cy="185928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 rot="10800000">
              <a:off x="2356282" y="1770465"/>
              <a:ext cx="1381760" cy="2677546"/>
              <a:chOff x="4572000" y="1750145"/>
              <a:chExt cx="1381760" cy="2677546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592320" y="1750145"/>
                <a:ext cx="1361440" cy="2677546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978550" y="2002814"/>
              <a:ext cx="1248757" cy="2212848"/>
              <a:chOff x="4572000" y="1982494"/>
              <a:chExt cx="1248757" cy="221284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450230" y="1770465"/>
              <a:ext cx="1381760" cy="2677546"/>
              <a:chOff x="4572000" y="1750145"/>
              <a:chExt cx="1381760" cy="2677546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592320" y="1750145"/>
                <a:ext cx="1361440" cy="2677546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72000" y="1489323"/>
              <a:ext cx="1520952" cy="3239831"/>
              <a:chOff x="4572000" y="1469003"/>
              <a:chExt cx="1520952" cy="323983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595368" y="1469003"/>
                <a:ext cx="1497584" cy="3239831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92320" y="1750145"/>
                <a:ext cx="1361440" cy="2677546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3088640" y="1489323"/>
              <a:ext cx="1520952" cy="3239831"/>
              <a:chOff x="4572000" y="1469003"/>
              <a:chExt cx="1520952" cy="323983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595368" y="1469003"/>
                <a:ext cx="1497584" cy="3239831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92320" y="1750145"/>
                <a:ext cx="1361440" cy="2677546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4383472" y="2885566"/>
              <a:ext cx="411480" cy="4114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28720" y="2479040"/>
              <a:ext cx="125707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+</a:t>
              </a:r>
              <a:r>
                <a:rPr lang="en-US" sz="6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e</a:t>
              </a:r>
              <a:endParaRPr lang="en-US" sz="4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04654" y="389766"/>
              <a:ext cx="1982435" cy="1558257"/>
              <a:chOff x="5972835" y="4574989"/>
              <a:chExt cx="1982435" cy="1558257"/>
            </a:xfrm>
          </p:grpSpPr>
          <p:sp>
            <p:nvSpPr>
              <p:cNvPr id="3" name="Hexagon 2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Hexagon 87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Hexagon 88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Hexagon 89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200894" y="4857961"/>
              <a:ext cx="1992595" cy="1568417"/>
              <a:chOff x="5993155" y="4595309"/>
              <a:chExt cx="1992595" cy="1568417"/>
            </a:xfrm>
          </p:grpSpPr>
          <p:sp>
            <p:nvSpPr>
              <p:cNvPr id="97" name="Hexagon 96"/>
              <p:cNvSpPr/>
              <p:nvPr/>
            </p:nvSpPr>
            <p:spPr>
              <a:xfrm>
                <a:off x="5993155" y="499930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Hexagon 97"/>
              <p:cNvSpPr/>
              <p:nvPr/>
            </p:nvSpPr>
            <p:spPr>
              <a:xfrm>
                <a:off x="6607186" y="539814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Hexagon 98"/>
              <p:cNvSpPr/>
              <p:nvPr/>
            </p:nvSpPr>
            <p:spPr>
              <a:xfrm>
                <a:off x="7218258" y="499117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Hexagon 99"/>
              <p:cNvSpPr/>
              <p:nvPr/>
            </p:nvSpPr>
            <p:spPr>
              <a:xfrm>
                <a:off x="6595725" y="459530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-296356" y="1578775"/>
              <a:ext cx="1982435" cy="1568417"/>
              <a:chOff x="5982995" y="4564829"/>
              <a:chExt cx="1982435" cy="1568417"/>
            </a:xfrm>
          </p:grpSpPr>
          <p:sp>
            <p:nvSpPr>
              <p:cNvPr id="102" name="Hexagon 101"/>
              <p:cNvSpPr/>
              <p:nvPr/>
            </p:nvSpPr>
            <p:spPr>
              <a:xfrm>
                <a:off x="598299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Hexagon 102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Hexagon 103"/>
              <p:cNvSpPr/>
              <p:nvPr/>
            </p:nvSpPr>
            <p:spPr>
              <a:xfrm>
                <a:off x="719793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Hexagon 104"/>
              <p:cNvSpPr/>
              <p:nvPr/>
            </p:nvSpPr>
            <p:spPr>
              <a:xfrm>
                <a:off x="6585565" y="456482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-296666" y="3184155"/>
              <a:ext cx="1982435" cy="1568417"/>
              <a:chOff x="5972835" y="4574989"/>
              <a:chExt cx="1982435" cy="1568417"/>
            </a:xfrm>
          </p:grpSpPr>
          <p:sp>
            <p:nvSpPr>
              <p:cNvPr id="107" name="Hexagon 106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Hexagon 107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Hexagon 108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Hexagon 109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Hexagon 111"/>
            <p:cNvSpPr/>
            <p:nvPr/>
          </p:nvSpPr>
          <p:spPr>
            <a:xfrm>
              <a:off x="7030595" y="4841848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>
              <a:off x="7644626" y="5240684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>
              <a:off x="8235378" y="4833713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>
              <a:off x="917128" y="2783068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4583262" y="-330765"/>
              <a:ext cx="1982435" cy="1558257"/>
              <a:chOff x="5972835" y="4574989"/>
              <a:chExt cx="1982435" cy="1558257"/>
            </a:xfrm>
          </p:grpSpPr>
          <p:sp>
            <p:nvSpPr>
              <p:cNvPr id="171" name="Hexagon 170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Hexagon 171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Hexagon 172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Hexagon 173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Hexagon 174"/>
            <p:cNvSpPr/>
            <p:nvPr/>
          </p:nvSpPr>
          <p:spPr>
            <a:xfrm>
              <a:off x="5800338" y="861503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24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22863" y="1585551"/>
            <a:ext cx="778953" cy="3143603"/>
            <a:chOff x="710160" y="3143808"/>
            <a:chExt cx="778953" cy="3143603"/>
          </a:xfrm>
        </p:grpSpPr>
        <p:sp>
          <p:nvSpPr>
            <p:cNvPr id="92" name="Hexagon 91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721621" y="552182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628375" y="2052358"/>
            <a:ext cx="778953" cy="3153763"/>
            <a:chOff x="710160" y="3143808"/>
            <a:chExt cx="778953" cy="3153763"/>
          </a:xfrm>
        </p:grpSpPr>
        <p:sp>
          <p:nvSpPr>
            <p:cNvPr id="117" name="Hexagon 116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>
              <a:off x="721621" y="553198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809156" y="2045582"/>
            <a:ext cx="1982435" cy="1568417"/>
            <a:chOff x="5982995" y="4564829"/>
            <a:chExt cx="1982435" cy="1568417"/>
          </a:xfrm>
        </p:grpSpPr>
        <p:sp>
          <p:nvSpPr>
            <p:cNvPr id="134" name="Hexagon 133"/>
            <p:cNvSpPr/>
            <p:nvPr/>
          </p:nvSpPr>
          <p:spPr>
            <a:xfrm>
              <a:off x="598299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exagon 134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/>
            <p:cNvSpPr/>
            <p:nvPr/>
          </p:nvSpPr>
          <p:spPr>
            <a:xfrm>
              <a:off x="719793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/>
            <p:cNvSpPr/>
            <p:nvPr/>
          </p:nvSpPr>
          <p:spPr>
            <a:xfrm>
              <a:off x="6585565" y="456482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798686" y="3650962"/>
            <a:ext cx="1992595" cy="1568417"/>
            <a:chOff x="5962675" y="4574989"/>
            <a:chExt cx="1992595" cy="1568417"/>
          </a:xfrm>
        </p:grpSpPr>
        <p:sp>
          <p:nvSpPr>
            <p:cNvPr id="139" name="Hexagon 138"/>
            <p:cNvSpPr/>
            <p:nvPr/>
          </p:nvSpPr>
          <p:spPr>
            <a:xfrm>
              <a:off x="5962675" y="498914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Hexagon 141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Hexagon 142"/>
          <p:cNvSpPr/>
          <p:nvPr/>
        </p:nvSpPr>
        <p:spPr>
          <a:xfrm>
            <a:off x="7022640" y="3249875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2141400" y="2771598"/>
            <a:ext cx="778953" cy="3153763"/>
            <a:chOff x="710160" y="3143808"/>
            <a:chExt cx="778953" cy="3153763"/>
          </a:xfrm>
        </p:grpSpPr>
        <p:sp>
          <p:nvSpPr>
            <p:cNvPr id="145" name="Hexagon 144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Hexagon 145"/>
            <p:cNvSpPr/>
            <p:nvPr/>
          </p:nvSpPr>
          <p:spPr>
            <a:xfrm>
              <a:off x="721621" y="553198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exagon 146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Hexagon 147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21871" y="4370202"/>
            <a:ext cx="1982435" cy="1568417"/>
            <a:chOff x="5972835" y="4574989"/>
            <a:chExt cx="1982435" cy="1568417"/>
          </a:xfrm>
        </p:grpSpPr>
        <p:sp>
          <p:nvSpPr>
            <p:cNvPr id="150" name="Hexagon 149"/>
            <p:cNvSpPr/>
            <p:nvPr/>
          </p:nvSpPr>
          <p:spPr>
            <a:xfrm>
              <a:off x="5972835" y="497898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Hexagon 150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Hexagon 151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Hexagon 152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Hexagon 153"/>
          <p:cNvSpPr/>
          <p:nvPr/>
        </p:nvSpPr>
        <p:spPr>
          <a:xfrm>
            <a:off x="1543620" y="556108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/>
          <p:cNvSpPr/>
          <p:nvPr/>
        </p:nvSpPr>
        <p:spPr>
          <a:xfrm>
            <a:off x="2157651" y="5949764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758563" y="554279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6410166" y="856573"/>
            <a:ext cx="1982435" cy="1558257"/>
            <a:chOff x="5972835" y="4574989"/>
            <a:chExt cx="1982435" cy="1558257"/>
          </a:xfrm>
        </p:grpSpPr>
        <p:sp>
          <p:nvSpPr>
            <p:cNvPr id="129" name="Hexagon 128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xagon 129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131928" y="774280"/>
            <a:ext cx="1982435" cy="1568417"/>
            <a:chOff x="5972835" y="4574989"/>
            <a:chExt cx="1982435" cy="1568417"/>
          </a:xfrm>
        </p:grpSpPr>
        <p:sp>
          <p:nvSpPr>
            <p:cNvPr id="163" name="Hexagon 162"/>
            <p:cNvSpPr/>
            <p:nvPr/>
          </p:nvSpPr>
          <p:spPr>
            <a:xfrm>
              <a:off x="5972835" y="497898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Hexagon 165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Hexagon 166"/>
          <p:cNvSpPr/>
          <p:nvPr/>
        </p:nvSpPr>
        <p:spPr>
          <a:xfrm>
            <a:off x="3353677" y="1965166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 rot="10800000">
            <a:off x="1753013" y="2179598"/>
            <a:ext cx="1107440" cy="1859280"/>
            <a:chOff x="4572000" y="2159278"/>
            <a:chExt cx="1107440" cy="1859280"/>
          </a:xfrm>
        </p:grpSpPr>
        <p:sp>
          <p:nvSpPr>
            <p:cNvPr id="65" name="Oval 6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10800000">
            <a:off x="1950024" y="2002814"/>
            <a:ext cx="1248757" cy="2212848"/>
            <a:chOff x="4572000" y="1982494"/>
            <a:chExt cx="1248757" cy="2212848"/>
          </a:xfrm>
          <a:solidFill>
            <a:schemeClr val="bg1"/>
          </a:solidFill>
        </p:grpSpPr>
        <p:sp>
          <p:nvSpPr>
            <p:cNvPr id="72" name="Oval 7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29555" y="2179598"/>
            <a:ext cx="1107440" cy="1859280"/>
            <a:chOff x="4572000" y="2159278"/>
            <a:chExt cx="1107440" cy="1859280"/>
          </a:xfrm>
        </p:grpSpPr>
        <p:sp>
          <p:nvSpPr>
            <p:cNvPr id="57" name="Oval 5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 rot="10800000">
            <a:off x="2356282" y="1770465"/>
            <a:ext cx="1381760" cy="2677546"/>
            <a:chOff x="4572000" y="1750145"/>
            <a:chExt cx="1381760" cy="2677546"/>
          </a:xfrm>
        </p:grpSpPr>
        <p:sp>
          <p:nvSpPr>
            <p:cNvPr id="80" name="Oval 79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78550" y="2002814"/>
            <a:ext cx="1248757" cy="2212848"/>
            <a:chOff x="4572000" y="1982494"/>
            <a:chExt cx="1248757" cy="2212848"/>
          </a:xfrm>
        </p:grpSpPr>
        <p:sp>
          <p:nvSpPr>
            <p:cNvPr id="50" name="Oval 49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50230" y="1770465"/>
            <a:ext cx="1381760" cy="2677546"/>
            <a:chOff x="4572000" y="1750145"/>
            <a:chExt cx="1381760" cy="2677546"/>
          </a:xfrm>
        </p:grpSpPr>
        <p:sp>
          <p:nvSpPr>
            <p:cNvPr id="39" name="Oval 38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0" y="1489323"/>
            <a:ext cx="1520952" cy="3239831"/>
            <a:chOff x="4572000" y="1469003"/>
            <a:chExt cx="1520952" cy="3239831"/>
          </a:xfrm>
        </p:grpSpPr>
        <p:sp>
          <p:nvSpPr>
            <p:cNvPr id="8" name="Oval 7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3088640" y="1489323"/>
            <a:ext cx="1520952" cy="3239831"/>
            <a:chOff x="4572000" y="1469003"/>
            <a:chExt cx="1520952" cy="3239831"/>
          </a:xfrm>
        </p:grpSpPr>
        <p:sp>
          <p:nvSpPr>
            <p:cNvPr id="19" name="Oval 18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4383472" y="2885566"/>
            <a:ext cx="411480" cy="411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28720" y="2479040"/>
            <a:ext cx="12570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+</a:t>
            </a:r>
            <a:r>
              <a:rPr lang="en-US" sz="6600" dirty="0">
                <a:latin typeface="Arial Black" panose="020B0A04020102020204" pitchFamily="34" charset="0"/>
              </a:rPr>
              <a:t>e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654" y="389766"/>
            <a:ext cx="1982435" cy="1558257"/>
            <a:chOff x="5972835" y="4574989"/>
            <a:chExt cx="1982435" cy="1558257"/>
          </a:xfrm>
        </p:grpSpPr>
        <p:sp>
          <p:nvSpPr>
            <p:cNvPr id="3" name="Hexagon 2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00894" y="4857961"/>
            <a:ext cx="1992595" cy="1568417"/>
            <a:chOff x="5993155" y="4595309"/>
            <a:chExt cx="1992595" cy="1568417"/>
          </a:xfrm>
        </p:grpSpPr>
        <p:sp>
          <p:nvSpPr>
            <p:cNvPr id="97" name="Hexagon 96"/>
            <p:cNvSpPr/>
            <p:nvPr/>
          </p:nvSpPr>
          <p:spPr>
            <a:xfrm>
              <a:off x="5993155" y="499930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6607186" y="539814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7218258" y="499117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6595725" y="459530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296356" y="1578775"/>
            <a:ext cx="1982435" cy="1568417"/>
            <a:chOff x="5982995" y="4564829"/>
            <a:chExt cx="1982435" cy="1568417"/>
          </a:xfrm>
        </p:grpSpPr>
        <p:sp>
          <p:nvSpPr>
            <p:cNvPr id="102" name="Hexagon 101"/>
            <p:cNvSpPr/>
            <p:nvPr/>
          </p:nvSpPr>
          <p:spPr>
            <a:xfrm>
              <a:off x="598299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719793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/>
            <p:cNvSpPr/>
            <p:nvPr/>
          </p:nvSpPr>
          <p:spPr>
            <a:xfrm>
              <a:off x="6585565" y="456482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-296666" y="3184155"/>
            <a:ext cx="1982435" cy="1568417"/>
            <a:chOff x="5972835" y="4574989"/>
            <a:chExt cx="1982435" cy="1568417"/>
          </a:xfrm>
        </p:grpSpPr>
        <p:sp>
          <p:nvSpPr>
            <p:cNvPr id="107" name="Hexagon 106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Hexagon 109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Hexagon 111"/>
          <p:cNvSpPr/>
          <p:nvPr/>
        </p:nvSpPr>
        <p:spPr>
          <a:xfrm>
            <a:off x="7030595" y="484184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/>
          <p:cNvSpPr/>
          <p:nvPr/>
        </p:nvSpPr>
        <p:spPr>
          <a:xfrm>
            <a:off x="7644626" y="5240684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/>
          <p:cNvSpPr/>
          <p:nvPr/>
        </p:nvSpPr>
        <p:spPr>
          <a:xfrm>
            <a:off x="8235378" y="483371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917128" y="278306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583262" y="-330765"/>
            <a:ext cx="1982435" cy="1558257"/>
            <a:chOff x="5972835" y="4574989"/>
            <a:chExt cx="1982435" cy="1558257"/>
          </a:xfrm>
        </p:grpSpPr>
        <p:sp>
          <p:nvSpPr>
            <p:cNvPr id="171" name="Hexagon 170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Hexagon 173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Hexagon 174"/>
          <p:cNvSpPr/>
          <p:nvPr/>
        </p:nvSpPr>
        <p:spPr>
          <a:xfrm>
            <a:off x="5800338" y="86150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12084" y="4251178"/>
            <a:ext cx="8519833" cy="1323439"/>
            <a:chOff x="440221" y="4251178"/>
            <a:chExt cx="8519833" cy="1323439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489712" y="4473901"/>
              <a:ext cx="8239760" cy="79884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64000">
                  <a:schemeClr val="bg1">
                    <a:alpha val="97000"/>
                  </a:schemeClr>
                </a:gs>
                <a:gs pos="100000">
                  <a:schemeClr val="bg1">
                    <a:alpha val="7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0221" y="4251178"/>
              <a:ext cx="85198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 err="1">
                  <a:latin typeface="Arial Black" panose="020B0A04020102020204" pitchFamily="34" charset="0"/>
                  <a:cs typeface="Arial" panose="020B0604020202020204" pitchFamily="34" charset="0"/>
                </a:rPr>
                <a:t>Tech+Equation</a:t>
              </a:r>
              <a:endParaRPr lang="en-US" sz="80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19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22863" y="1585551"/>
            <a:ext cx="778953" cy="3143603"/>
            <a:chOff x="710160" y="3143808"/>
            <a:chExt cx="778953" cy="3143603"/>
          </a:xfrm>
        </p:grpSpPr>
        <p:sp>
          <p:nvSpPr>
            <p:cNvPr id="92" name="Hexagon 91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721621" y="552182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628375" y="2052358"/>
            <a:ext cx="778953" cy="3153763"/>
            <a:chOff x="710160" y="3143808"/>
            <a:chExt cx="778953" cy="3153763"/>
          </a:xfrm>
        </p:grpSpPr>
        <p:sp>
          <p:nvSpPr>
            <p:cNvPr id="117" name="Hexagon 116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>
              <a:off x="721621" y="553198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809156" y="2045582"/>
            <a:ext cx="1982435" cy="1568417"/>
            <a:chOff x="5982995" y="4564829"/>
            <a:chExt cx="1982435" cy="1568417"/>
          </a:xfrm>
        </p:grpSpPr>
        <p:sp>
          <p:nvSpPr>
            <p:cNvPr id="134" name="Hexagon 133"/>
            <p:cNvSpPr/>
            <p:nvPr/>
          </p:nvSpPr>
          <p:spPr>
            <a:xfrm>
              <a:off x="598299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exagon 134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/>
            <p:cNvSpPr/>
            <p:nvPr/>
          </p:nvSpPr>
          <p:spPr>
            <a:xfrm>
              <a:off x="719793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/>
            <p:cNvSpPr/>
            <p:nvPr/>
          </p:nvSpPr>
          <p:spPr>
            <a:xfrm>
              <a:off x="6585565" y="456482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798686" y="3650962"/>
            <a:ext cx="1992595" cy="1568417"/>
            <a:chOff x="5962675" y="4574989"/>
            <a:chExt cx="1992595" cy="1568417"/>
          </a:xfrm>
        </p:grpSpPr>
        <p:sp>
          <p:nvSpPr>
            <p:cNvPr id="139" name="Hexagon 138"/>
            <p:cNvSpPr/>
            <p:nvPr/>
          </p:nvSpPr>
          <p:spPr>
            <a:xfrm>
              <a:off x="5962675" y="498914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Hexagon 141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Hexagon 142"/>
          <p:cNvSpPr/>
          <p:nvPr/>
        </p:nvSpPr>
        <p:spPr>
          <a:xfrm>
            <a:off x="7022640" y="3249875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2141400" y="2771598"/>
            <a:ext cx="778953" cy="3153763"/>
            <a:chOff x="710160" y="3143808"/>
            <a:chExt cx="778953" cy="3153763"/>
          </a:xfrm>
        </p:grpSpPr>
        <p:sp>
          <p:nvSpPr>
            <p:cNvPr id="145" name="Hexagon 144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Hexagon 145"/>
            <p:cNvSpPr/>
            <p:nvPr/>
          </p:nvSpPr>
          <p:spPr>
            <a:xfrm>
              <a:off x="721621" y="553198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exagon 146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Hexagon 147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21871" y="4370202"/>
            <a:ext cx="1982435" cy="1568417"/>
            <a:chOff x="5972835" y="4574989"/>
            <a:chExt cx="1982435" cy="1568417"/>
          </a:xfrm>
        </p:grpSpPr>
        <p:sp>
          <p:nvSpPr>
            <p:cNvPr id="150" name="Hexagon 149"/>
            <p:cNvSpPr/>
            <p:nvPr/>
          </p:nvSpPr>
          <p:spPr>
            <a:xfrm>
              <a:off x="5972835" y="497898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Hexagon 150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Hexagon 151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Hexagon 152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Hexagon 153"/>
          <p:cNvSpPr/>
          <p:nvPr/>
        </p:nvSpPr>
        <p:spPr>
          <a:xfrm>
            <a:off x="1543620" y="556108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/>
          <p:cNvSpPr/>
          <p:nvPr/>
        </p:nvSpPr>
        <p:spPr>
          <a:xfrm>
            <a:off x="2157651" y="5949764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758563" y="554279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6410166" y="856573"/>
            <a:ext cx="1982435" cy="1558257"/>
            <a:chOff x="5972835" y="4574989"/>
            <a:chExt cx="1982435" cy="1558257"/>
          </a:xfrm>
        </p:grpSpPr>
        <p:sp>
          <p:nvSpPr>
            <p:cNvPr id="129" name="Hexagon 128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xagon 129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131928" y="774280"/>
            <a:ext cx="1982435" cy="1568417"/>
            <a:chOff x="5972835" y="4574989"/>
            <a:chExt cx="1982435" cy="1568417"/>
          </a:xfrm>
        </p:grpSpPr>
        <p:sp>
          <p:nvSpPr>
            <p:cNvPr id="163" name="Hexagon 162"/>
            <p:cNvSpPr/>
            <p:nvPr/>
          </p:nvSpPr>
          <p:spPr>
            <a:xfrm>
              <a:off x="5972835" y="497898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Hexagon 165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Hexagon 166"/>
          <p:cNvSpPr/>
          <p:nvPr/>
        </p:nvSpPr>
        <p:spPr>
          <a:xfrm>
            <a:off x="3353677" y="1965166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 rot="10800000">
            <a:off x="1753013" y="2179598"/>
            <a:ext cx="1107440" cy="1859280"/>
            <a:chOff x="4572000" y="2159278"/>
            <a:chExt cx="1107440" cy="1859280"/>
          </a:xfrm>
        </p:grpSpPr>
        <p:sp>
          <p:nvSpPr>
            <p:cNvPr id="65" name="Oval 6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10800000">
            <a:off x="1950024" y="2002814"/>
            <a:ext cx="1248757" cy="2212848"/>
            <a:chOff x="4572000" y="1982494"/>
            <a:chExt cx="1248757" cy="2212848"/>
          </a:xfrm>
          <a:solidFill>
            <a:schemeClr val="bg1"/>
          </a:solidFill>
        </p:grpSpPr>
        <p:sp>
          <p:nvSpPr>
            <p:cNvPr id="72" name="Oval 7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29555" y="2179598"/>
            <a:ext cx="1107440" cy="1859280"/>
            <a:chOff x="4572000" y="2159278"/>
            <a:chExt cx="1107440" cy="1859280"/>
          </a:xfrm>
        </p:grpSpPr>
        <p:sp>
          <p:nvSpPr>
            <p:cNvPr id="57" name="Oval 5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 rot="10800000">
            <a:off x="2356282" y="1770465"/>
            <a:ext cx="1381760" cy="2677546"/>
            <a:chOff x="4572000" y="1750145"/>
            <a:chExt cx="1381760" cy="2677546"/>
          </a:xfrm>
        </p:grpSpPr>
        <p:sp>
          <p:nvSpPr>
            <p:cNvPr id="80" name="Oval 79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78550" y="2002814"/>
            <a:ext cx="1248757" cy="2212848"/>
            <a:chOff x="4572000" y="1982494"/>
            <a:chExt cx="1248757" cy="2212848"/>
          </a:xfrm>
        </p:grpSpPr>
        <p:sp>
          <p:nvSpPr>
            <p:cNvPr id="50" name="Oval 49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50230" y="1770465"/>
            <a:ext cx="1381760" cy="2677546"/>
            <a:chOff x="4572000" y="1750145"/>
            <a:chExt cx="1381760" cy="2677546"/>
          </a:xfrm>
        </p:grpSpPr>
        <p:sp>
          <p:nvSpPr>
            <p:cNvPr id="39" name="Oval 38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0" y="1489323"/>
            <a:ext cx="1520952" cy="3239831"/>
            <a:chOff x="4572000" y="1469003"/>
            <a:chExt cx="1520952" cy="3239831"/>
          </a:xfrm>
        </p:grpSpPr>
        <p:sp>
          <p:nvSpPr>
            <p:cNvPr id="8" name="Oval 7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3088640" y="1489323"/>
            <a:ext cx="1520952" cy="3239831"/>
            <a:chOff x="4572000" y="1469003"/>
            <a:chExt cx="1520952" cy="3239831"/>
          </a:xfrm>
        </p:grpSpPr>
        <p:sp>
          <p:nvSpPr>
            <p:cNvPr id="19" name="Oval 18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4383472" y="2885566"/>
            <a:ext cx="411480" cy="4114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28720" y="2479040"/>
            <a:ext cx="12570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+</a:t>
            </a:r>
            <a:r>
              <a:rPr lang="en-US" sz="6600" dirty="0">
                <a:latin typeface="Arial Black" panose="020B0A04020102020204" pitchFamily="34" charset="0"/>
              </a:rPr>
              <a:t>e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654" y="389766"/>
            <a:ext cx="1982435" cy="1558257"/>
            <a:chOff x="5972835" y="4574989"/>
            <a:chExt cx="1982435" cy="1558257"/>
          </a:xfrm>
        </p:grpSpPr>
        <p:sp>
          <p:nvSpPr>
            <p:cNvPr id="3" name="Hexagon 2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00894" y="4857961"/>
            <a:ext cx="1992595" cy="1568417"/>
            <a:chOff x="5993155" y="4595309"/>
            <a:chExt cx="1992595" cy="1568417"/>
          </a:xfrm>
        </p:grpSpPr>
        <p:sp>
          <p:nvSpPr>
            <p:cNvPr id="97" name="Hexagon 96"/>
            <p:cNvSpPr/>
            <p:nvPr/>
          </p:nvSpPr>
          <p:spPr>
            <a:xfrm>
              <a:off x="5993155" y="499930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6607186" y="539814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7218258" y="499117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6595725" y="459530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296356" y="1578775"/>
            <a:ext cx="1982435" cy="1568417"/>
            <a:chOff x="5982995" y="4564829"/>
            <a:chExt cx="1982435" cy="1568417"/>
          </a:xfrm>
        </p:grpSpPr>
        <p:sp>
          <p:nvSpPr>
            <p:cNvPr id="102" name="Hexagon 101"/>
            <p:cNvSpPr/>
            <p:nvPr/>
          </p:nvSpPr>
          <p:spPr>
            <a:xfrm>
              <a:off x="598299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719793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/>
            <p:cNvSpPr/>
            <p:nvPr/>
          </p:nvSpPr>
          <p:spPr>
            <a:xfrm>
              <a:off x="6585565" y="456482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-296666" y="3184155"/>
            <a:ext cx="1982435" cy="1568417"/>
            <a:chOff x="5972835" y="4574989"/>
            <a:chExt cx="1982435" cy="1568417"/>
          </a:xfrm>
        </p:grpSpPr>
        <p:sp>
          <p:nvSpPr>
            <p:cNvPr id="107" name="Hexagon 106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Hexagon 109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Hexagon 111"/>
          <p:cNvSpPr/>
          <p:nvPr/>
        </p:nvSpPr>
        <p:spPr>
          <a:xfrm>
            <a:off x="7030595" y="484184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/>
          <p:cNvSpPr/>
          <p:nvPr/>
        </p:nvSpPr>
        <p:spPr>
          <a:xfrm>
            <a:off x="7644626" y="5240684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/>
          <p:cNvSpPr/>
          <p:nvPr/>
        </p:nvSpPr>
        <p:spPr>
          <a:xfrm>
            <a:off x="8235378" y="483371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917128" y="278306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583262" y="-330765"/>
            <a:ext cx="1982435" cy="1558257"/>
            <a:chOff x="5972835" y="4574989"/>
            <a:chExt cx="1982435" cy="1558257"/>
          </a:xfrm>
        </p:grpSpPr>
        <p:sp>
          <p:nvSpPr>
            <p:cNvPr id="171" name="Hexagon 170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Hexagon 173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Hexagon 174"/>
          <p:cNvSpPr/>
          <p:nvPr/>
        </p:nvSpPr>
        <p:spPr>
          <a:xfrm>
            <a:off x="5800338" y="86150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/>
          <p:cNvSpPr/>
          <p:nvPr/>
        </p:nvSpPr>
        <p:spPr>
          <a:xfrm rot="10800000">
            <a:off x="452120" y="948381"/>
            <a:ext cx="8239760" cy="79884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64000">
                <a:schemeClr val="bg1">
                  <a:alpha val="97000"/>
                </a:schemeClr>
              </a:gs>
              <a:gs pos="100000">
                <a:schemeClr val="bg1">
                  <a:alpha val="7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084" y="717851"/>
            <a:ext cx="8519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Tech+Equation</a:t>
            </a:r>
            <a:endParaRPr lang="en-US" sz="8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20110" y="1460938"/>
            <a:ext cx="10594427" cy="376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41052" y="2018973"/>
            <a:ext cx="1169769" cy="1201091"/>
            <a:chOff x="-1899234" y="4538458"/>
            <a:chExt cx="1169769" cy="1201091"/>
          </a:xfrm>
        </p:grpSpPr>
        <p:grpSp>
          <p:nvGrpSpPr>
            <p:cNvPr id="6" name="Group 5"/>
            <p:cNvGrpSpPr/>
            <p:nvPr/>
          </p:nvGrpSpPr>
          <p:grpSpPr>
            <a:xfrm>
              <a:off x="-1589074" y="4865116"/>
              <a:ext cx="132782" cy="535863"/>
              <a:chOff x="710160" y="3143808"/>
              <a:chExt cx="778953" cy="3143603"/>
            </a:xfrm>
          </p:grpSpPr>
          <p:sp>
            <p:nvSpPr>
              <p:cNvPr id="47" name="Hexagon 46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/>
              <p:cNvSpPr/>
              <p:nvPr/>
            </p:nvSpPr>
            <p:spPr>
              <a:xfrm>
                <a:off x="721621" y="552182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Hexagon 48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-1483638" y="5067291"/>
              <a:ext cx="132782" cy="537595"/>
              <a:chOff x="710160" y="3143808"/>
              <a:chExt cx="778953" cy="3153763"/>
            </a:xfrm>
          </p:grpSpPr>
          <p:sp>
            <p:nvSpPr>
              <p:cNvPr id="43" name="Hexagon 42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/>
              <p:cNvSpPr/>
              <p:nvPr/>
            </p:nvSpPr>
            <p:spPr>
              <a:xfrm>
                <a:off x="721621" y="553198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-1793797" y="5339792"/>
              <a:ext cx="337929" cy="267355"/>
              <a:chOff x="5972835" y="4574989"/>
              <a:chExt cx="1982435" cy="1568417"/>
            </a:xfrm>
          </p:grpSpPr>
          <p:sp>
            <p:nvSpPr>
              <p:cNvPr id="39" name="Hexagon 38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Hexagon 39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Hexagon 8"/>
            <p:cNvSpPr/>
            <p:nvPr/>
          </p:nvSpPr>
          <p:spPr>
            <a:xfrm>
              <a:off x="-1585536" y="5542792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-1480867" y="5609046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-1378435" y="5539674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1485252" y="4726826"/>
              <a:ext cx="337929" cy="267355"/>
              <a:chOff x="5972835" y="4574989"/>
              <a:chExt cx="1982435" cy="1568417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Hexagon 12"/>
            <p:cNvSpPr/>
            <p:nvPr/>
          </p:nvSpPr>
          <p:spPr>
            <a:xfrm>
              <a:off x="-1276991" y="4929826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-1796732" y="4661281"/>
              <a:ext cx="337929" cy="265623"/>
              <a:chOff x="5972835" y="4574989"/>
              <a:chExt cx="1982435" cy="1558257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1899181" y="4863961"/>
              <a:ext cx="337929" cy="267355"/>
              <a:chOff x="5982995" y="4564829"/>
              <a:chExt cx="1982435" cy="1568417"/>
            </a:xfrm>
          </p:grpSpPr>
          <p:sp>
            <p:nvSpPr>
              <p:cNvPr id="27" name="Hexagon 26"/>
              <p:cNvSpPr/>
              <p:nvPr/>
            </p:nvSpPr>
            <p:spPr>
              <a:xfrm>
                <a:off x="598299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719793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6585565" y="456482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899234" y="5137617"/>
              <a:ext cx="337929" cy="267355"/>
              <a:chOff x="5972835" y="4574989"/>
              <a:chExt cx="1982435" cy="1568417"/>
            </a:xfrm>
          </p:grpSpPr>
          <p:sp>
            <p:nvSpPr>
              <p:cNvPr id="23" name="Hexagon 22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Hexagon 24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Hexagon 25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Hexagon 16"/>
            <p:cNvSpPr/>
            <p:nvPr/>
          </p:nvSpPr>
          <p:spPr>
            <a:xfrm>
              <a:off x="-1692329" y="5069247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-1067394" y="4538458"/>
              <a:ext cx="337929" cy="265623"/>
              <a:chOff x="5972835" y="4574989"/>
              <a:chExt cx="1982435" cy="1558257"/>
            </a:xfrm>
          </p:grpSpPr>
          <p:sp>
            <p:nvSpPr>
              <p:cNvPr id="19" name="Hexagon 18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Hexagon 20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744845" y="3009533"/>
            <a:ext cx="1169769" cy="1201091"/>
            <a:chOff x="-1899234" y="4538458"/>
            <a:chExt cx="1169769" cy="1201091"/>
          </a:xfrm>
        </p:grpSpPr>
        <p:grpSp>
          <p:nvGrpSpPr>
            <p:cNvPr id="52" name="Group 51"/>
            <p:cNvGrpSpPr/>
            <p:nvPr/>
          </p:nvGrpSpPr>
          <p:grpSpPr>
            <a:xfrm>
              <a:off x="-1589074" y="4865116"/>
              <a:ext cx="132782" cy="535863"/>
              <a:chOff x="710160" y="3143808"/>
              <a:chExt cx="778953" cy="3143603"/>
            </a:xfrm>
          </p:grpSpPr>
          <p:sp>
            <p:nvSpPr>
              <p:cNvPr id="93" name="Hexagon 92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xagon 93"/>
              <p:cNvSpPr/>
              <p:nvPr/>
            </p:nvSpPr>
            <p:spPr>
              <a:xfrm>
                <a:off x="721621" y="552182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Hexagon 94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Hexagon 95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-1483638" y="5067291"/>
              <a:ext cx="132782" cy="537595"/>
              <a:chOff x="710160" y="3143808"/>
              <a:chExt cx="778953" cy="3153763"/>
            </a:xfrm>
          </p:grpSpPr>
          <p:sp>
            <p:nvSpPr>
              <p:cNvPr id="89" name="Hexagon 88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Hexagon 89"/>
              <p:cNvSpPr/>
              <p:nvPr/>
            </p:nvSpPr>
            <p:spPr>
              <a:xfrm>
                <a:off x="721621" y="553198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Hexagon 90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Hexagon 91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-1793797" y="5339792"/>
              <a:ext cx="337929" cy="267355"/>
              <a:chOff x="5972835" y="4574989"/>
              <a:chExt cx="1982435" cy="1568417"/>
            </a:xfrm>
          </p:grpSpPr>
          <p:sp>
            <p:nvSpPr>
              <p:cNvPr id="85" name="Hexagon 84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Hexagon 85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Hexagon 86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Hexagon 87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Hexagon 54"/>
            <p:cNvSpPr/>
            <p:nvPr/>
          </p:nvSpPr>
          <p:spPr>
            <a:xfrm>
              <a:off x="-1585536" y="5542792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-1480867" y="5609046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>
              <a:off x="-1378435" y="5539674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-1485252" y="4726826"/>
              <a:ext cx="337929" cy="267355"/>
              <a:chOff x="5972835" y="4574989"/>
              <a:chExt cx="1982435" cy="1568417"/>
            </a:xfrm>
          </p:grpSpPr>
          <p:sp>
            <p:nvSpPr>
              <p:cNvPr id="81" name="Hexagon 80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Hexagon 81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Hexagon 82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Hexagon 83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Hexagon 58"/>
            <p:cNvSpPr/>
            <p:nvPr/>
          </p:nvSpPr>
          <p:spPr>
            <a:xfrm>
              <a:off x="-1276991" y="4929826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-1796732" y="4661281"/>
              <a:ext cx="337929" cy="265623"/>
              <a:chOff x="5972835" y="4574989"/>
              <a:chExt cx="1982435" cy="1558257"/>
            </a:xfrm>
          </p:grpSpPr>
          <p:sp>
            <p:nvSpPr>
              <p:cNvPr id="77" name="Hexagon 76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Hexagon 77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Hexagon 78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Hexagon 79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-1899181" y="4863961"/>
              <a:ext cx="337929" cy="267355"/>
              <a:chOff x="5982995" y="4564829"/>
              <a:chExt cx="1982435" cy="1568417"/>
            </a:xfrm>
          </p:grpSpPr>
          <p:sp>
            <p:nvSpPr>
              <p:cNvPr id="73" name="Hexagon 72"/>
              <p:cNvSpPr/>
              <p:nvPr/>
            </p:nvSpPr>
            <p:spPr>
              <a:xfrm>
                <a:off x="598299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Hexagon 73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Hexagon 74"/>
              <p:cNvSpPr/>
              <p:nvPr/>
            </p:nvSpPr>
            <p:spPr>
              <a:xfrm>
                <a:off x="719793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Hexagon 75"/>
              <p:cNvSpPr/>
              <p:nvPr/>
            </p:nvSpPr>
            <p:spPr>
              <a:xfrm>
                <a:off x="6585565" y="456482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-1899234" y="5137617"/>
              <a:ext cx="337929" cy="267355"/>
              <a:chOff x="5972835" y="4574989"/>
              <a:chExt cx="1982435" cy="1568417"/>
            </a:xfrm>
          </p:grpSpPr>
          <p:sp>
            <p:nvSpPr>
              <p:cNvPr id="69" name="Hexagon 68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Hexagon 69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Hexagon 70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Hexagon 71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Hexagon 62"/>
            <p:cNvSpPr/>
            <p:nvPr/>
          </p:nvSpPr>
          <p:spPr>
            <a:xfrm>
              <a:off x="-1692329" y="5069247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-1067394" y="4538458"/>
              <a:ext cx="337929" cy="265623"/>
              <a:chOff x="5972835" y="4574989"/>
              <a:chExt cx="1982435" cy="1558257"/>
            </a:xfrm>
          </p:grpSpPr>
          <p:sp>
            <p:nvSpPr>
              <p:cNvPr id="65" name="Hexagon 64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exagon 65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exagon 66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656230" y="1880782"/>
            <a:ext cx="1169769" cy="1201091"/>
            <a:chOff x="-1899234" y="4538458"/>
            <a:chExt cx="1169769" cy="1201091"/>
          </a:xfrm>
        </p:grpSpPr>
        <p:grpSp>
          <p:nvGrpSpPr>
            <p:cNvPr id="98" name="Group 97"/>
            <p:cNvGrpSpPr/>
            <p:nvPr/>
          </p:nvGrpSpPr>
          <p:grpSpPr>
            <a:xfrm>
              <a:off x="-1589074" y="4865116"/>
              <a:ext cx="132782" cy="535863"/>
              <a:chOff x="710160" y="3143808"/>
              <a:chExt cx="778953" cy="3143603"/>
            </a:xfrm>
          </p:grpSpPr>
          <p:sp>
            <p:nvSpPr>
              <p:cNvPr id="139" name="Hexagon 138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Hexagon 139"/>
              <p:cNvSpPr/>
              <p:nvPr/>
            </p:nvSpPr>
            <p:spPr>
              <a:xfrm>
                <a:off x="721621" y="552182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xagon 140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Hexagon 141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-1483638" y="5067291"/>
              <a:ext cx="132782" cy="537595"/>
              <a:chOff x="710160" y="3143808"/>
              <a:chExt cx="778953" cy="3153763"/>
            </a:xfrm>
          </p:grpSpPr>
          <p:sp>
            <p:nvSpPr>
              <p:cNvPr id="135" name="Hexagon 134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Hexagon 135"/>
              <p:cNvSpPr/>
              <p:nvPr/>
            </p:nvSpPr>
            <p:spPr>
              <a:xfrm>
                <a:off x="721621" y="553198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Hexagon 136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Hexagon 137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-1793797" y="5339792"/>
              <a:ext cx="337929" cy="267355"/>
              <a:chOff x="5972835" y="4574989"/>
              <a:chExt cx="1982435" cy="1568417"/>
            </a:xfrm>
          </p:grpSpPr>
          <p:sp>
            <p:nvSpPr>
              <p:cNvPr id="131" name="Hexagon 130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Hexagon 131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Hexagon 132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Hexagon 133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Hexagon 100"/>
            <p:cNvSpPr/>
            <p:nvPr/>
          </p:nvSpPr>
          <p:spPr>
            <a:xfrm>
              <a:off x="-1585536" y="5542792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exagon 101"/>
            <p:cNvSpPr/>
            <p:nvPr/>
          </p:nvSpPr>
          <p:spPr>
            <a:xfrm>
              <a:off x="-1480867" y="5609046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>
              <a:off x="-1378435" y="5539674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-1485252" y="4726826"/>
              <a:ext cx="337929" cy="267355"/>
              <a:chOff x="5972835" y="4574989"/>
              <a:chExt cx="1982435" cy="1568417"/>
            </a:xfrm>
          </p:grpSpPr>
          <p:sp>
            <p:nvSpPr>
              <p:cNvPr id="127" name="Hexagon 126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Hexagon 127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Hexagon 128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Hexagon 129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Hexagon 104"/>
            <p:cNvSpPr/>
            <p:nvPr/>
          </p:nvSpPr>
          <p:spPr>
            <a:xfrm>
              <a:off x="-1276991" y="4929826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-1796732" y="4661281"/>
              <a:ext cx="337929" cy="265623"/>
              <a:chOff x="5972835" y="4574989"/>
              <a:chExt cx="1982435" cy="1558257"/>
            </a:xfrm>
          </p:grpSpPr>
          <p:sp>
            <p:nvSpPr>
              <p:cNvPr id="123" name="Hexagon 122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Hexagon 123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Hexagon 124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Hexagon 125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-1899181" y="4863961"/>
              <a:ext cx="337929" cy="267355"/>
              <a:chOff x="5982995" y="4564829"/>
              <a:chExt cx="1982435" cy="1568417"/>
            </a:xfrm>
          </p:grpSpPr>
          <p:sp>
            <p:nvSpPr>
              <p:cNvPr id="119" name="Hexagon 118"/>
              <p:cNvSpPr/>
              <p:nvPr/>
            </p:nvSpPr>
            <p:spPr>
              <a:xfrm>
                <a:off x="598299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Hexagon 119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Hexagon 120"/>
              <p:cNvSpPr/>
              <p:nvPr/>
            </p:nvSpPr>
            <p:spPr>
              <a:xfrm>
                <a:off x="719793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Hexagon 121"/>
              <p:cNvSpPr/>
              <p:nvPr/>
            </p:nvSpPr>
            <p:spPr>
              <a:xfrm>
                <a:off x="6585565" y="456482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-1899234" y="5137617"/>
              <a:ext cx="337929" cy="267355"/>
              <a:chOff x="5972835" y="4574989"/>
              <a:chExt cx="1982435" cy="1568417"/>
            </a:xfrm>
          </p:grpSpPr>
          <p:sp>
            <p:nvSpPr>
              <p:cNvPr id="115" name="Hexagon 114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Hexagon 115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Hexagon 116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Hexagon 117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Hexagon 108"/>
            <p:cNvSpPr/>
            <p:nvPr/>
          </p:nvSpPr>
          <p:spPr>
            <a:xfrm>
              <a:off x="-1692329" y="5069247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-1067394" y="4538458"/>
              <a:ext cx="337929" cy="265623"/>
              <a:chOff x="5972835" y="4574989"/>
              <a:chExt cx="1982435" cy="1558257"/>
            </a:xfrm>
          </p:grpSpPr>
          <p:sp>
            <p:nvSpPr>
              <p:cNvPr id="111" name="Hexagon 110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Hexagon 111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Hexagon 112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Hexagon 113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" name="Group 142"/>
          <p:cNvGrpSpPr/>
          <p:nvPr/>
        </p:nvGrpSpPr>
        <p:grpSpPr>
          <a:xfrm>
            <a:off x="4186123" y="1769512"/>
            <a:ext cx="1169769" cy="1201091"/>
            <a:chOff x="-1899234" y="4538458"/>
            <a:chExt cx="1169769" cy="1201091"/>
          </a:xfrm>
        </p:grpSpPr>
        <p:grpSp>
          <p:nvGrpSpPr>
            <p:cNvPr id="144" name="Group 143"/>
            <p:cNvGrpSpPr/>
            <p:nvPr/>
          </p:nvGrpSpPr>
          <p:grpSpPr>
            <a:xfrm>
              <a:off x="-1589074" y="4865116"/>
              <a:ext cx="132782" cy="535863"/>
              <a:chOff x="710160" y="3143808"/>
              <a:chExt cx="778953" cy="3143603"/>
            </a:xfrm>
          </p:grpSpPr>
          <p:sp>
            <p:nvSpPr>
              <p:cNvPr id="185" name="Hexagon 184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Hexagon 185"/>
              <p:cNvSpPr/>
              <p:nvPr/>
            </p:nvSpPr>
            <p:spPr>
              <a:xfrm>
                <a:off x="721621" y="552182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exagon 186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Hexagon 187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-1483638" y="5067291"/>
              <a:ext cx="132782" cy="537595"/>
              <a:chOff x="710160" y="3143808"/>
              <a:chExt cx="778953" cy="3153763"/>
            </a:xfrm>
          </p:grpSpPr>
          <p:sp>
            <p:nvSpPr>
              <p:cNvPr id="181" name="Hexagon 180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Hexagon 181"/>
              <p:cNvSpPr/>
              <p:nvPr/>
            </p:nvSpPr>
            <p:spPr>
              <a:xfrm>
                <a:off x="721621" y="553198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Hexagon 182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Hexagon 183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-1793797" y="5339792"/>
              <a:ext cx="337929" cy="267355"/>
              <a:chOff x="5972835" y="4574989"/>
              <a:chExt cx="1982435" cy="1568417"/>
            </a:xfrm>
          </p:grpSpPr>
          <p:sp>
            <p:nvSpPr>
              <p:cNvPr id="177" name="Hexagon 176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Hexagon 177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Hexagon 178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Hexagon 179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Hexagon 146"/>
            <p:cNvSpPr/>
            <p:nvPr/>
          </p:nvSpPr>
          <p:spPr>
            <a:xfrm>
              <a:off x="-1585536" y="5542792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Hexagon 147"/>
            <p:cNvSpPr/>
            <p:nvPr/>
          </p:nvSpPr>
          <p:spPr>
            <a:xfrm>
              <a:off x="-1480867" y="5609046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Hexagon 148"/>
            <p:cNvSpPr/>
            <p:nvPr/>
          </p:nvSpPr>
          <p:spPr>
            <a:xfrm>
              <a:off x="-1378435" y="5539674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-1485252" y="4726826"/>
              <a:ext cx="337929" cy="267355"/>
              <a:chOff x="5972835" y="4574989"/>
              <a:chExt cx="1982435" cy="1568417"/>
            </a:xfrm>
          </p:grpSpPr>
          <p:sp>
            <p:nvSpPr>
              <p:cNvPr id="173" name="Hexagon 172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Hexagon 173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Hexagon 174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Hexagon 175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Hexagon 150"/>
            <p:cNvSpPr/>
            <p:nvPr/>
          </p:nvSpPr>
          <p:spPr>
            <a:xfrm>
              <a:off x="-1276991" y="4929826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-1796732" y="4661281"/>
              <a:ext cx="337929" cy="265623"/>
              <a:chOff x="5972835" y="4574989"/>
              <a:chExt cx="1982435" cy="1558257"/>
            </a:xfrm>
          </p:grpSpPr>
          <p:sp>
            <p:nvSpPr>
              <p:cNvPr id="169" name="Hexagon 168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Hexagon 169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Hexagon 170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Hexagon 171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-1899181" y="4863961"/>
              <a:ext cx="337929" cy="267355"/>
              <a:chOff x="5982995" y="4564829"/>
              <a:chExt cx="1982435" cy="1568417"/>
            </a:xfrm>
          </p:grpSpPr>
          <p:sp>
            <p:nvSpPr>
              <p:cNvPr id="165" name="Hexagon 164"/>
              <p:cNvSpPr/>
              <p:nvPr/>
            </p:nvSpPr>
            <p:spPr>
              <a:xfrm>
                <a:off x="598299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Hexagon 165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Hexagon 166"/>
              <p:cNvSpPr/>
              <p:nvPr/>
            </p:nvSpPr>
            <p:spPr>
              <a:xfrm>
                <a:off x="719793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Hexagon 167"/>
              <p:cNvSpPr/>
              <p:nvPr/>
            </p:nvSpPr>
            <p:spPr>
              <a:xfrm>
                <a:off x="6585565" y="456482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-1899234" y="5137617"/>
              <a:ext cx="337929" cy="267355"/>
              <a:chOff x="5972835" y="4574989"/>
              <a:chExt cx="1982435" cy="1568417"/>
            </a:xfrm>
          </p:grpSpPr>
          <p:sp>
            <p:nvSpPr>
              <p:cNvPr id="161" name="Hexagon 160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Hexagon 161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Hexagon 162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Hexagon 163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Hexagon 154"/>
            <p:cNvSpPr/>
            <p:nvPr/>
          </p:nvSpPr>
          <p:spPr>
            <a:xfrm>
              <a:off x="-1692329" y="5069247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-1067394" y="4538458"/>
              <a:ext cx="337929" cy="265623"/>
              <a:chOff x="5972835" y="4574989"/>
              <a:chExt cx="1982435" cy="1558257"/>
            </a:xfrm>
          </p:grpSpPr>
          <p:sp>
            <p:nvSpPr>
              <p:cNvPr id="157" name="Hexagon 156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Hexagon 157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Hexagon 158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Hexagon 159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>
            <a:off x="640723" y="1968009"/>
            <a:ext cx="444526" cy="1012014"/>
            <a:chOff x="-1890475" y="3416191"/>
            <a:chExt cx="444526" cy="1012014"/>
          </a:xfrm>
        </p:grpSpPr>
        <p:grpSp>
          <p:nvGrpSpPr>
            <p:cNvPr id="190" name="Group 189"/>
            <p:cNvGrpSpPr/>
            <p:nvPr/>
          </p:nvGrpSpPr>
          <p:grpSpPr>
            <a:xfrm>
              <a:off x="-1580315" y="3620026"/>
              <a:ext cx="132782" cy="535863"/>
              <a:chOff x="710160" y="3143808"/>
              <a:chExt cx="778953" cy="3143603"/>
            </a:xfrm>
          </p:grpSpPr>
          <p:sp>
            <p:nvSpPr>
              <p:cNvPr id="213" name="Hexagon 212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Hexagon 213"/>
              <p:cNvSpPr/>
              <p:nvPr/>
            </p:nvSpPr>
            <p:spPr>
              <a:xfrm>
                <a:off x="721621" y="552182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Hexagon 214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Hexagon 215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-1785038" y="4094702"/>
              <a:ext cx="337929" cy="267355"/>
              <a:chOff x="5972835" y="4574989"/>
              <a:chExt cx="1982435" cy="1568417"/>
            </a:xfrm>
          </p:grpSpPr>
          <p:sp>
            <p:nvSpPr>
              <p:cNvPr id="209" name="Hexagon 208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Hexagon 209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Hexagon 210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Hexagon 211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Hexagon 191"/>
            <p:cNvSpPr/>
            <p:nvPr/>
          </p:nvSpPr>
          <p:spPr>
            <a:xfrm>
              <a:off x="-1576777" y="4297702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787973" y="3416191"/>
              <a:ext cx="337929" cy="265623"/>
              <a:chOff x="5972835" y="4574989"/>
              <a:chExt cx="1982435" cy="1558257"/>
            </a:xfrm>
          </p:grpSpPr>
          <p:sp>
            <p:nvSpPr>
              <p:cNvPr id="205" name="Hexagon 204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Hexagon 205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Hexagon 206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Hexagon 207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-1890422" y="3618871"/>
              <a:ext cx="337929" cy="267355"/>
              <a:chOff x="5982995" y="4564829"/>
              <a:chExt cx="1982435" cy="1568417"/>
            </a:xfrm>
          </p:grpSpPr>
          <p:sp>
            <p:nvSpPr>
              <p:cNvPr id="201" name="Hexagon 200"/>
              <p:cNvSpPr/>
              <p:nvPr/>
            </p:nvSpPr>
            <p:spPr>
              <a:xfrm>
                <a:off x="598299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Hexagon 201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Hexagon 202"/>
              <p:cNvSpPr/>
              <p:nvPr/>
            </p:nvSpPr>
            <p:spPr>
              <a:xfrm>
                <a:off x="719793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Hexagon 203"/>
              <p:cNvSpPr/>
              <p:nvPr/>
            </p:nvSpPr>
            <p:spPr>
              <a:xfrm>
                <a:off x="6585565" y="456482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-1890475" y="3892527"/>
              <a:ext cx="337929" cy="267355"/>
              <a:chOff x="5972835" y="4574989"/>
              <a:chExt cx="1982435" cy="1568417"/>
            </a:xfrm>
          </p:grpSpPr>
          <p:sp>
            <p:nvSpPr>
              <p:cNvPr id="197" name="Hexagon 196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Hexagon 197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Hexagon 198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Hexagon 199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Hexagon 195"/>
            <p:cNvSpPr/>
            <p:nvPr/>
          </p:nvSpPr>
          <p:spPr>
            <a:xfrm>
              <a:off x="-1683570" y="3824157"/>
              <a:ext cx="130828" cy="130503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38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1511300" y="1275290"/>
            <a:ext cx="12433300" cy="418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96666" y="-330765"/>
            <a:ext cx="9299536" cy="7046113"/>
            <a:chOff x="-296666" y="-330765"/>
            <a:chExt cx="9299536" cy="7046113"/>
          </a:xfrm>
        </p:grpSpPr>
        <p:grpSp>
          <p:nvGrpSpPr>
            <p:cNvPr id="26" name="Group 25"/>
            <p:cNvGrpSpPr/>
            <p:nvPr/>
          </p:nvGrpSpPr>
          <p:grpSpPr>
            <a:xfrm>
              <a:off x="1522863" y="1585551"/>
              <a:ext cx="778953" cy="3143603"/>
              <a:chOff x="710160" y="3143808"/>
              <a:chExt cx="778953" cy="3143603"/>
            </a:xfrm>
          </p:grpSpPr>
          <p:sp>
            <p:nvSpPr>
              <p:cNvPr id="92" name="Hexagon 91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Hexagon 92"/>
              <p:cNvSpPr/>
              <p:nvPr/>
            </p:nvSpPr>
            <p:spPr>
              <a:xfrm>
                <a:off x="721621" y="552182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xagon 93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Hexagon 94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7628375" y="2052358"/>
              <a:ext cx="778953" cy="3153763"/>
              <a:chOff x="710160" y="3143808"/>
              <a:chExt cx="778953" cy="3153763"/>
            </a:xfrm>
          </p:grpSpPr>
          <p:sp>
            <p:nvSpPr>
              <p:cNvPr id="117" name="Hexagon 116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Hexagon 117"/>
              <p:cNvSpPr/>
              <p:nvPr/>
            </p:nvSpPr>
            <p:spPr>
              <a:xfrm>
                <a:off x="721621" y="553198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Hexagon 118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Hexagon 119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809156" y="2045582"/>
              <a:ext cx="1982435" cy="1568417"/>
              <a:chOff x="5982995" y="4564829"/>
              <a:chExt cx="1982435" cy="1568417"/>
            </a:xfrm>
          </p:grpSpPr>
          <p:sp>
            <p:nvSpPr>
              <p:cNvPr id="134" name="Hexagon 133"/>
              <p:cNvSpPr/>
              <p:nvPr/>
            </p:nvSpPr>
            <p:spPr>
              <a:xfrm>
                <a:off x="598299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Hexagon 134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Hexagon 135"/>
              <p:cNvSpPr/>
              <p:nvPr/>
            </p:nvSpPr>
            <p:spPr>
              <a:xfrm>
                <a:off x="719793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Hexagon 136"/>
              <p:cNvSpPr/>
              <p:nvPr/>
            </p:nvSpPr>
            <p:spPr>
              <a:xfrm>
                <a:off x="6585565" y="456482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5798686" y="3650962"/>
              <a:ext cx="1992595" cy="1568417"/>
              <a:chOff x="5962675" y="4574989"/>
              <a:chExt cx="1992595" cy="1568417"/>
            </a:xfrm>
          </p:grpSpPr>
          <p:sp>
            <p:nvSpPr>
              <p:cNvPr id="139" name="Hexagon 138"/>
              <p:cNvSpPr/>
              <p:nvPr/>
            </p:nvSpPr>
            <p:spPr>
              <a:xfrm>
                <a:off x="5962675" y="498914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Hexagon 139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Hexagon 140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Hexagon 141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Hexagon 142"/>
            <p:cNvSpPr/>
            <p:nvPr/>
          </p:nvSpPr>
          <p:spPr>
            <a:xfrm>
              <a:off x="7022640" y="3249875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141400" y="2771598"/>
              <a:ext cx="778953" cy="3153763"/>
              <a:chOff x="710160" y="3143808"/>
              <a:chExt cx="778953" cy="3153763"/>
            </a:xfrm>
          </p:grpSpPr>
          <p:sp>
            <p:nvSpPr>
              <p:cNvPr id="145" name="Hexagon 144"/>
              <p:cNvSpPr/>
              <p:nvPr/>
            </p:nvSpPr>
            <p:spPr>
              <a:xfrm>
                <a:off x="715842" y="3143808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Hexagon 145"/>
              <p:cNvSpPr/>
              <p:nvPr/>
            </p:nvSpPr>
            <p:spPr>
              <a:xfrm>
                <a:off x="721621" y="5531987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Hexagon 146"/>
              <p:cNvSpPr/>
              <p:nvPr/>
            </p:nvSpPr>
            <p:spPr>
              <a:xfrm>
                <a:off x="711647" y="393648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Hexagon 147"/>
              <p:cNvSpPr/>
              <p:nvPr/>
            </p:nvSpPr>
            <p:spPr>
              <a:xfrm>
                <a:off x="710160" y="4729154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21871" y="4370202"/>
              <a:ext cx="1982435" cy="1568417"/>
              <a:chOff x="5972835" y="4574989"/>
              <a:chExt cx="1982435" cy="1568417"/>
            </a:xfrm>
          </p:grpSpPr>
          <p:sp>
            <p:nvSpPr>
              <p:cNvPr id="150" name="Hexagon 149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Hexagon 150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Hexagon 151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Hexagon 152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Hexagon 153"/>
            <p:cNvSpPr/>
            <p:nvPr/>
          </p:nvSpPr>
          <p:spPr>
            <a:xfrm>
              <a:off x="1543620" y="5561088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Hexagon 154"/>
            <p:cNvSpPr/>
            <p:nvPr/>
          </p:nvSpPr>
          <p:spPr>
            <a:xfrm>
              <a:off x="2157651" y="5949764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2758563" y="5542793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6410166" y="856573"/>
              <a:ext cx="1982435" cy="1558257"/>
              <a:chOff x="5972835" y="4574989"/>
              <a:chExt cx="1982435" cy="1558257"/>
            </a:xfrm>
          </p:grpSpPr>
          <p:sp>
            <p:nvSpPr>
              <p:cNvPr id="129" name="Hexagon 128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Hexagon 129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Hexagon 130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Hexagon 131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2131928" y="774280"/>
              <a:ext cx="1982435" cy="1568417"/>
              <a:chOff x="5972835" y="4574989"/>
              <a:chExt cx="1982435" cy="1568417"/>
            </a:xfrm>
          </p:grpSpPr>
          <p:sp>
            <p:nvSpPr>
              <p:cNvPr id="163" name="Hexagon 162"/>
              <p:cNvSpPr/>
              <p:nvPr/>
            </p:nvSpPr>
            <p:spPr>
              <a:xfrm>
                <a:off x="5972835" y="497898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Hexagon 163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Hexagon 164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Hexagon 165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Hexagon 166"/>
            <p:cNvSpPr/>
            <p:nvPr/>
          </p:nvSpPr>
          <p:spPr>
            <a:xfrm>
              <a:off x="3353677" y="1965166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2027333" y="2474281"/>
              <a:ext cx="817109" cy="1269914"/>
              <a:chOff x="4588011" y="2453961"/>
              <a:chExt cx="817109" cy="126991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344375" y="2340941"/>
              <a:ext cx="950380" cy="1536595"/>
              <a:chOff x="4586820" y="2320621"/>
              <a:chExt cx="950380" cy="1536595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 rot="10800000">
              <a:off x="2489285" y="2002814"/>
              <a:ext cx="1248757" cy="2212848"/>
              <a:chOff x="4572000" y="1982494"/>
              <a:chExt cx="1248757" cy="2212848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978550" y="2179598"/>
              <a:ext cx="1107440" cy="1859280"/>
              <a:chOff x="4572000" y="2159278"/>
              <a:chExt cx="1107440" cy="185928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450230" y="2002814"/>
              <a:ext cx="1248757" cy="2212848"/>
              <a:chOff x="4572000" y="1982494"/>
              <a:chExt cx="1248757" cy="2212848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72000" y="1770465"/>
              <a:ext cx="1381760" cy="2677546"/>
              <a:chOff x="4572000" y="1750145"/>
              <a:chExt cx="1381760" cy="267754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92320" y="1750145"/>
                <a:ext cx="1361440" cy="2677546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3227832" y="1770466"/>
              <a:ext cx="1381760" cy="2677546"/>
              <a:chOff x="4572000" y="1750145"/>
              <a:chExt cx="1381760" cy="26775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572000" y="2159278"/>
                <a:ext cx="1107440" cy="185928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83084" y="1982494"/>
                <a:ext cx="1237673" cy="221284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92320" y="1750145"/>
                <a:ext cx="1361440" cy="2677546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86820" y="2320621"/>
                <a:ext cx="950380" cy="153659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88011" y="2453961"/>
                <a:ext cx="817109" cy="1269914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97957" y="2564161"/>
                <a:ext cx="675083" cy="1049515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595578" y="2655234"/>
                <a:ext cx="557920" cy="867368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93193" y="2730502"/>
                <a:ext cx="461091" cy="716833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726790" y="2503830"/>
              <a:ext cx="125707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+</a:t>
              </a:r>
              <a:r>
                <a:rPr lang="en-US" sz="6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e</a:t>
              </a:r>
              <a:endParaRPr lang="en-US" sz="4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04654" y="389766"/>
              <a:ext cx="1982435" cy="1558257"/>
              <a:chOff x="5972835" y="4574989"/>
              <a:chExt cx="1982435" cy="1558257"/>
            </a:xfrm>
          </p:grpSpPr>
          <p:sp>
            <p:nvSpPr>
              <p:cNvPr id="3" name="Hexagon 2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Hexagon 87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Hexagon 88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Hexagon 89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200894" y="4857961"/>
              <a:ext cx="1992595" cy="1568417"/>
              <a:chOff x="5993155" y="4595309"/>
              <a:chExt cx="1992595" cy="1568417"/>
            </a:xfrm>
          </p:grpSpPr>
          <p:sp>
            <p:nvSpPr>
              <p:cNvPr id="97" name="Hexagon 96"/>
              <p:cNvSpPr/>
              <p:nvPr/>
            </p:nvSpPr>
            <p:spPr>
              <a:xfrm>
                <a:off x="5993155" y="499930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Hexagon 97"/>
              <p:cNvSpPr/>
              <p:nvPr/>
            </p:nvSpPr>
            <p:spPr>
              <a:xfrm>
                <a:off x="6607186" y="539814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Hexagon 98"/>
              <p:cNvSpPr/>
              <p:nvPr/>
            </p:nvSpPr>
            <p:spPr>
              <a:xfrm>
                <a:off x="7218258" y="499117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Hexagon 99"/>
              <p:cNvSpPr/>
              <p:nvPr/>
            </p:nvSpPr>
            <p:spPr>
              <a:xfrm>
                <a:off x="6595725" y="459530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-296356" y="1578775"/>
              <a:ext cx="1982435" cy="1568417"/>
              <a:chOff x="5982995" y="4564829"/>
              <a:chExt cx="1982435" cy="1568417"/>
            </a:xfrm>
          </p:grpSpPr>
          <p:sp>
            <p:nvSpPr>
              <p:cNvPr id="102" name="Hexagon 101"/>
              <p:cNvSpPr/>
              <p:nvPr/>
            </p:nvSpPr>
            <p:spPr>
              <a:xfrm>
                <a:off x="598299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Hexagon 102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Hexagon 103"/>
              <p:cNvSpPr/>
              <p:nvPr/>
            </p:nvSpPr>
            <p:spPr>
              <a:xfrm>
                <a:off x="719793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Hexagon 104"/>
              <p:cNvSpPr/>
              <p:nvPr/>
            </p:nvSpPr>
            <p:spPr>
              <a:xfrm>
                <a:off x="6585565" y="456482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-296666" y="3184155"/>
              <a:ext cx="1982435" cy="1568417"/>
              <a:chOff x="5972835" y="4574989"/>
              <a:chExt cx="1982435" cy="1568417"/>
            </a:xfrm>
          </p:grpSpPr>
          <p:sp>
            <p:nvSpPr>
              <p:cNvPr id="107" name="Hexagon 106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Hexagon 107"/>
              <p:cNvSpPr/>
              <p:nvPr/>
            </p:nvSpPr>
            <p:spPr>
              <a:xfrm>
                <a:off x="6576706" y="537782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Hexagon 108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Hexagon 109"/>
              <p:cNvSpPr/>
              <p:nvPr/>
            </p:nvSpPr>
            <p:spPr>
              <a:xfrm>
                <a:off x="657540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Hexagon 111"/>
            <p:cNvSpPr/>
            <p:nvPr/>
          </p:nvSpPr>
          <p:spPr>
            <a:xfrm>
              <a:off x="7030595" y="4841848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>
              <a:off x="7644626" y="5240684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>
              <a:off x="8235378" y="4833713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>
              <a:off x="917128" y="2783068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4583262" y="-330765"/>
              <a:ext cx="1982435" cy="1558257"/>
              <a:chOff x="5972835" y="4574989"/>
              <a:chExt cx="1982435" cy="1558257"/>
            </a:xfrm>
          </p:grpSpPr>
          <p:sp>
            <p:nvSpPr>
              <p:cNvPr id="171" name="Hexagon 170"/>
              <p:cNvSpPr/>
              <p:nvPr/>
            </p:nvSpPr>
            <p:spPr>
              <a:xfrm>
                <a:off x="5972835" y="4968826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Hexagon 171"/>
              <p:cNvSpPr/>
              <p:nvPr/>
            </p:nvSpPr>
            <p:spPr>
              <a:xfrm>
                <a:off x="6586866" y="5367662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Hexagon 172"/>
              <p:cNvSpPr/>
              <p:nvPr/>
            </p:nvSpPr>
            <p:spPr>
              <a:xfrm>
                <a:off x="7187778" y="4970851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Hexagon 173"/>
              <p:cNvSpPr/>
              <p:nvPr/>
            </p:nvSpPr>
            <p:spPr>
              <a:xfrm>
                <a:off x="6585565" y="4574989"/>
                <a:ext cx="767492" cy="765584"/>
              </a:xfrm>
              <a:prstGeom prst="hexagon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Hexagon 174"/>
            <p:cNvSpPr/>
            <p:nvPr/>
          </p:nvSpPr>
          <p:spPr>
            <a:xfrm>
              <a:off x="5800338" y="861503"/>
              <a:ext cx="767492" cy="765584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37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7"/>
          <a:stretch/>
        </p:blipFill>
        <p:spPr>
          <a:xfrm>
            <a:off x="0" y="0"/>
            <a:ext cx="4368800" cy="3444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22"/>
          <a:stretch/>
        </p:blipFill>
        <p:spPr>
          <a:xfrm>
            <a:off x="4277360" y="629920"/>
            <a:ext cx="4602480" cy="3444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55" r="-222"/>
          <a:stretch/>
        </p:blipFill>
        <p:spPr>
          <a:xfrm>
            <a:off x="2752634" y="3880394"/>
            <a:ext cx="460248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22863" y="1585551"/>
            <a:ext cx="778953" cy="3143603"/>
            <a:chOff x="710160" y="3143808"/>
            <a:chExt cx="778953" cy="3143603"/>
          </a:xfrm>
        </p:grpSpPr>
        <p:sp>
          <p:nvSpPr>
            <p:cNvPr id="92" name="Hexagon 91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721621" y="552182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628375" y="2052358"/>
            <a:ext cx="778953" cy="3153763"/>
            <a:chOff x="710160" y="3143808"/>
            <a:chExt cx="778953" cy="3153763"/>
          </a:xfrm>
        </p:grpSpPr>
        <p:sp>
          <p:nvSpPr>
            <p:cNvPr id="117" name="Hexagon 116"/>
            <p:cNvSpPr/>
            <p:nvPr/>
          </p:nvSpPr>
          <p:spPr>
            <a:xfrm>
              <a:off x="715842" y="3143808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>
              <a:off x="721621" y="5531987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>
              <a:off x="711647" y="393648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/>
            <p:cNvSpPr/>
            <p:nvPr/>
          </p:nvSpPr>
          <p:spPr>
            <a:xfrm>
              <a:off x="710160" y="4729154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809156" y="2045582"/>
            <a:ext cx="1982435" cy="1568417"/>
            <a:chOff x="5982995" y="4564829"/>
            <a:chExt cx="1982435" cy="1568417"/>
          </a:xfrm>
        </p:grpSpPr>
        <p:sp>
          <p:nvSpPr>
            <p:cNvPr id="134" name="Hexagon 133"/>
            <p:cNvSpPr/>
            <p:nvPr/>
          </p:nvSpPr>
          <p:spPr>
            <a:xfrm>
              <a:off x="598299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exagon 134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/>
            <p:cNvSpPr/>
            <p:nvPr/>
          </p:nvSpPr>
          <p:spPr>
            <a:xfrm>
              <a:off x="719793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/>
            <p:cNvSpPr/>
            <p:nvPr/>
          </p:nvSpPr>
          <p:spPr>
            <a:xfrm>
              <a:off x="6585565" y="456482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808846" y="3650962"/>
            <a:ext cx="1982435" cy="1568417"/>
            <a:chOff x="5972835" y="4574989"/>
            <a:chExt cx="1982435" cy="1568417"/>
          </a:xfrm>
        </p:grpSpPr>
        <p:sp>
          <p:nvSpPr>
            <p:cNvPr id="139" name="Hexagon 138"/>
            <p:cNvSpPr/>
            <p:nvPr/>
          </p:nvSpPr>
          <p:spPr>
            <a:xfrm>
              <a:off x="5972835" y="497898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Hexagon 141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Hexagon 142"/>
          <p:cNvSpPr/>
          <p:nvPr/>
        </p:nvSpPr>
        <p:spPr>
          <a:xfrm>
            <a:off x="7022640" y="3249875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6410166" y="856573"/>
            <a:ext cx="1982435" cy="1558257"/>
            <a:chOff x="5972835" y="4574989"/>
            <a:chExt cx="1982435" cy="1558257"/>
          </a:xfrm>
        </p:grpSpPr>
        <p:sp>
          <p:nvSpPr>
            <p:cNvPr id="129" name="Hexagon 128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xagon 129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 rot="10800000">
            <a:off x="1753013" y="2179598"/>
            <a:ext cx="1107440" cy="1859280"/>
            <a:chOff x="4572000" y="2159278"/>
            <a:chExt cx="1107440" cy="1859280"/>
          </a:xfrm>
        </p:grpSpPr>
        <p:sp>
          <p:nvSpPr>
            <p:cNvPr id="65" name="Oval 6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10800000">
            <a:off x="1950024" y="2002814"/>
            <a:ext cx="1248757" cy="2212848"/>
            <a:chOff x="4572000" y="1982494"/>
            <a:chExt cx="1248757" cy="2212848"/>
          </a:xfrm>
          <a:solidFill>
            <a:schemeClr val="bg1"/>
          </a:solidFill>
        </p:grpSpPr>
        <p:sp>
          <p:nvSpPr>
            <p:cNvPr id="72" name="Oval 7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29555" y="2179598"/>
            <a:ext cx="1107440" cy="1859280"/>
            <a:chOff x="4572000" y="2159278"/>
            <a:chExt cx="1107440" cy="1859280"/>
          </a:xfrm>
        </p:grpSpPr>
        <p:sp>
          <p:nvSpPr>
            <p:cNvPr id="57" name="Oval 5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 rot="10800000">
            <a:off x="2356282" y="1770465"/>
            <a:ext cx="1381760" cy="2677546"/>
            <a:chOff x="4572000" y="1750145"/>
            <a:chExt cx="1381760" cy="2677546"/>
          </a:xfrm>
        </p:grpSpPr>
        <p:sp>
          <p:nvSpPr>
            <p:cNvPr id="80" name="Oval 79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78550" y="2002814"/>
            <a:ext cx="1248757" cy="2212848"/>
            <a:chOff x="4572000" y="1982494"/>
            <a:chExt cx="1248757" cy="2212848"/>
          </a:xfrm>
        </p:grpSpPr>
        <p:sp>
          <p:nvSpPr>
            <p:cNvPr id="50" name="Oval 49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50230" y="1770465"/>
            <a:ext cx="1381760" cy="2677546"/>
            <a:chOff x="4572000" y="1750145"/>
            <a:chExt cx="1381760" cy="2677546"/>
          </a:xfrm>
        </p:grpSpPr>
        <p:sp>
          <p:nvSpPr>
            <p:cNvPr id="39" name="Oval 38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0" y="1489323"/>
            <a:ext cx="1520952" cy="3239831"/>
            <a:chOff x="4572000" y="1469003"/>
            <a:chExt cx="1520952" cy="3239831"/>
          </a:xfrm>
        </p:grpSpPr>
        <p:sp>
          <p:nvSpPr>
            <p:cNvPr id="8" name="Oval 7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3088640" y="1489323"/>
            <a:ext cx="1520952" cy="3239831"/>
            <a:chOff x="4572000" y="1469003"/>
            <a:chExt cx="1520952" cy="3239831"/>
          </a:xfrm>
        </p:grpSpPr>
        <p:sp>
          <p:nvSpPr>
            <p:cNvPr id="19" name="Oval 18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4339740" y="2814888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28720" y="2479040"/>
            <a:ext cx="12570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+</a:t>
            </a:r>
            <a:r>
              <a:rPr lang="en-US" sz="6600" dirty="0">
                <a:latin typeface="Arial Black" panose="020B0A04020102020204" pitchFamily="34" charset="0"/>
              </a:rPr>
              <a:t>e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4654" y="389766"/>
            <a:ext cx="1982435" cy="1558257"/>
            <a:chOff x="5972835" y="4574989"/>
            <a:chExt cx="1982435" cy="1558257"/>
          </a:xfrm>
        </p:grpSpPr>
        <p:sp>
          <p:nvSpPr>
            <p:cNvPr id="3" name="Hexagon 2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658556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00894" y="4847801"/>
            <a:ext cx="1992595" cy="1568417"/>
            <a:chOff x="5993155" y="4585149"/>
            <a:chExt cx="1992595" cy="1568417"/>
          </a:xfrm>
        </p:grpSpPr>
        <p:sp>
          <p:nvSpPr>
            <p:cNvPr id="97" name="Hexagon 96"/>
            <p:cNvSpPr/>
            <p:nvPr/>
          </p:nvSpPr>
          <p:spPr>
            <a:xfrm>
              <a:off x="5993155" y="498914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6597026" y="538798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7218258" y="499117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6595725" y="458514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-296356" y="1578775"/>
            <a:ext cx="1982435" cy="1568417"/>
            <a:chOff x="5982995" y="4564829"/>
            <a:chExt cx="1982435" cy="1568417"/>
          </a:xfrm>
        </p:grpSpPr>
        <p:sp>
          <p:nvSpPr>
            <p:cNvPr id="102" name="Hexagon 101"/>
            <p:cNvSpPr/>
            <p:nvPr/>
          </p:nvSpPr>
          <p:spPr>
            <a:xfrm>
              <a:off x="598299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>
              <a:off x="6586866" y="536766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719793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/>
            <p:cNvSpPr/>
            <p:nvPr/>
          </p:nvSpPr>
          <p:spPr>
            <a:xfrm>
              <a:off x="6585565" y="456482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-296666" y="3184155"/>
            <a:ext cx="1982435" cy="1568417"/>
            <a:chOff x="5972835" y="4574989"/>
            <a:chExt cx="1982435" cy="1568417"/>
          </a:xfrm>
        </p:grpSpPr>
        <p:sp>
          <p:nvSpPr>
            <p:cNvPr id="107" name="Hexagon 106"/>
            <p:cNvSpPr/>
            <p:nvPr/>
          </p:nvSpPr>
          <p:spPr>
            <a:xfrm>
              <a:off x="5972835" y="4968826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>
              <a:off x="6576706" y="5377822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>
              <a:off x="7187778" y="4970851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Hexagon 109"/>
            <p:cNvSpPr/>
            <p:nvPr/>
          </p:nvSpPr>
          <p:spPr>
            <a:xfrm>
              <a:off x="6575405" y="4574989"/>
              <a:ext cx="767492" cy="765584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Hexagon 111"/>
          <p:cNvSpPr/>
          <p:nvPr/>
        </p:nvSpPr>
        <p:spPr>
          <a:xfrm>
            <a:off x="7030595" y="484184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/>
          <p:cNvSpPr/>
          <p:nvPr/>
        </p:nvSpPr>
        <p:spPr>
          <a:xfrm>
            <a:off x="7654786" y="5230524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/>
          <p:cNvSpPr/>
          <p:nvPr/>
        </p:nvSpPr>
        <p:spPr>
          <a:xfrm>
            <a:off x="8245538" y="4823553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917128" y="2783068"/>
            <a:ext cx="767492" cy="76558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 rot="10800000">
            <a:off x="1753013" y="2179598"/>
            <a:ext cx="1107440" cy="1859280"/>
            <a:chOff x="4572000" y="2159278"/>
            <a:chExt cx="1107440" cy="1859280"/>
          </a:xfrm>
        </p:grpSpPr>
        <p:sp>
          <p:nvSpPr>
            <p:cNvPr id="65" name="Oval 6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 rot="10800000">
            <a:off x="1950024" y="2002814"/>
            <a:ext cx="1248757" cy="2212848"/>
            <a:chOff x="4572000" y="1982494"/>
            <a:chExt cx="1248757" cy="2212848"/>
          </a:xfrm>
          <a:solidFill>
            <a:schemeClr val="bg1"/>
          </a:solidFill>
        </p:grpSpPr>
        <p:sp>
          <p:nvSpPr>
            <p:cNvPr id="72" name="Oval 7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329555" y="2179598"/>
            <a:ext cx="1107440" cy="1859280"/>
            <a:chOff x="4572000" y="2159278"/>
            <a:chExt cx="1107440" cy="1859280"/>
          </a:xfrm>
        </p:grpSpPr>
        <p:sp>
          <p:nvSpPr>
            <p:cNvPr id="57" name="Oval 5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 rot="10800000">
            <a:off x="2356282" y="1770465"/>
            <a:ext cx="1381760" cy="2677546"/>
            <a:chOff x="4572000" y="1750145"/>
            <a:chExt cx="1381760" cy="2677546"/>
          </a:xfrm>
        </p:grpSpPr>
        <p:sp>
          <p:nvSpPr>
            <p:cNvPr id="80" name="Oval 79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78550" y="2002814"/>
            <a:ext cx="1248757" cy="2212848"/>
            <a:chOff x="4572000" y="1982494"/>
            <a:chExt cx="1248757" cy="2212848"/>
          </a:xfrm>
        </p:grpSpPr>
        <p:sp>
          <p:nvSpPr>
            <p:cNvPr id="50" name="Oval 49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50230" y="1770465"/>
            <a:ext cx="1381760" cy="2677546"/>
            <a:chOff x="4572000" y="1750145"/>
            <a:chExt cx="1381760" cy="2677546"/>
          </a:xfrm>
        </p:grpSpPr>
        <p:sp>
          <p:nvSpPr>
            <p:cNvPr id="39" name="Oval 38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0" y="1489323"/>
            <a:ext cx="1520952" cy="3239831"/>
            <a:chOff x="4572000" y="1469003"/>
            <a:chExt cx="1520952" cy="3239831"/>
          </a:xfrm>
        </p:grpSpPr>
        <p:sp>
          <p:nvSpPr>
            <p:cNvPr id="8" name="Oval 7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3088640" y="1489323"/>
            <a:ext cx="1520952" cy="3239831"/>
            <a:chOff x="4572000" y="1469003"/>
            <a:chExt cx="1520952" cy="3239831"/>
          </a:xfrm>
        </p:grpSpPr>
        <p:sp>
          <p:nvSpPr>
            <p:cNvPr id="19" name="Oval 18"/>
            <p:cNvSpPr/>
            <p:nvPr/>
          </p:nvSpPr>
          <p:spPr>
            <a:xfrm>
              <a:off x="4595368" y="1469003"/>
              <a:ext cx="1497584" cy="32398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2159278"/>
              <a:ext cx="1107440" cy="1859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83084" y="1982494"/>
              <a:ext cx="1237673" cy="22128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592320" y="1750145"/>
              <a:ext cx="1361440" cy="267754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86820" y="2320621"/>
              <a:ext cx="950380" cy="153659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88011" y="2453961"/>
              <a:ext cx="817109" cy="1269914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97957" y="2564161"/>
              <a:ext cx="675083" cy="1049515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95578" y="2655234"/>
              <a:ext cx="557920" cy="86736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3193" y="2730502"/>
              <a:ext cx="461091" cy="71683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4339740" y="2814888"/>
            <a:ext cx="548640" cy="548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28720" y="2479040"/>
            <a:ext cx="12570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+</a:t>
            </a:r>
            <a:r>
              <a:rPr lang="en-US" sz="6600" dirty="0">
                <a:latin typeface="Arial Black" panose="020B0A04020102020204" pitchFamily="34" charset="0"/>
              </a:rPr>
              <a:t>e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1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2286</TotalTime>
  <Words>22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Crouch</dc:creator>
  <cp:lastModifiedBy>Theo Crouch</cp:lastModifiedBy>
  <cp:revision>29</cp:revision>
  <dcterms:created xsi:type="dcterms:W3CDTF">2017-01-15T07:35:06Z</dcterms:created>
  <dcterms:modified xsi:type="dcterms:W3CDTF">2017-01-30T09:39:25Z</dcterms:modified>
</cp:coreProperties>
</file>