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7" r:id="rId2"/>
    <p:sldId id="257" r:id="rId3"/>
    <p:sldId id="258" r:id="rId4"/>
    <p:sldId id="264" r:id="rId5"/>
    <p:sldId id="262" r:id="rId6"/>
    <p:sldId id="268" r:id="rId7"/>
    <p:sldId id="259" r:id="rId8"/>
    <p:sldId id="261" r:id="rId9"/>
    <p:sldId id="260" r:id="rId10"/>
    <p:sldId id="269" r:id="rId11"/>
    <p:sldId id="270" r:id="rId12"/>
    <p:sldId id="272" r:id="rId13"/>
    <p:sldId id="27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7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21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6A8C7-F899-496D-8E18-06C3CC831AA5}" type="doc">
      <dgm:prSet loTypeId="urn:microsoft.com/office/officeart/2005/8/layout/cycle5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D123632B-C333-47FA-B1BE-29D0B66F68E2}">
      <dgm:prSet phldrT="[텍스트]"/>
      <dgm:spPr/>
      <dgm:t>
        <a:bodyPr/>
        <a:lstStyle/>
        <a:p>
          <a:pPr latinLnBrk="1"/>
          <a:r>
            <a:rPr lang="ko-KR" altLang="en-US" dirty="0"/>
            <a:t>메인 화면</a:t>
          </a:r>
        </a:p>
      </dgm:t>
    </dgm:pt>
    <dgm:pt modelId="{FA314CA6-D0AE-47D8-AB53-6AEB4C9889AB}" type="parTrans" cxnId="{0FF513D6-2DA4-48AD-9979-2D46CAD1C792}">
      <dgm:prSet/>
      <dgm:spPr/>
      <dgm:t>
        <a:bodyPr/>
        <a:lstStyle/>
        <a:p>
          <a:pPr latinLnBrk="1"/>
          <a:endParaRPr lang="ko-KR" altLang="en-US"/>
        </a:p>
      </dgm:t>
    </dgm:pt>
    <dgm:pt modelId="{8955E4F4-D355-4FE6-B6EA-F8B49038CAA0}" type="sibTrans" cxnId="{0FF513D6-2DA4-48AD-9979-2D46CAD1C792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2A3811B-9145-4AA7-BF71-62F9D07113E8}">
      <dgm:prSet phldrT="[텍스트]"/>
      <dgm:spPr/>
      <dgm:t>
        <a:bodyPr/>
        <a:lstStyle/>
        <a:p>
          <a:pPr latinLnBrk="1"/>
          <a:r>
            <a:rPr lang="ko-KR" altLang="en-US" dirty="0"/>
            <a:t>게임 화면</a:t>
          </a:r>
        </a:p>
      </dgm:t>
    </dgm:pt>
    <dgm:pt modelId="{A43FFEAF-E816-446D-AE83-DCB32688D78C}" type="parTrans" cxnId="{68A708AD-AFD9-48E2-A5E3-38FB3A8F22C1}">
      <dgm:prSet/>
      <dgm:spPr/>
      <dgm:t>
        <a:bodyPr/>
        <a:lstStyle/>
        <a:p>
          <a:pPr latinLnBrk="1"/>
          <a:endParaRPr lang="ko-KR" altLang="en-US"/>
        </a:p>
      </dgm:t>
    </dgm:pt>
    <dgm:pt modelId="{05187E39-F19C-426B-AB39-9F53DEA152A9}" type="sibTrans" cxnId="{68A708AD-AFD9-48E2-A5E3-38FB3A8F22C1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43F607B-F91E-4F42-ABC0-8E6B793C5917}">
      <dgm:prSet phldrT="[텍스트]"/>
      <dgm:spPr/>
      <dgm:t>
        <a:bodyPr/>
        <a:lstStyle/>
        <a:p>
          <a:pPr latinLnBrk="1"/>
          <a:r>
            <a:rPr lang="ko-KR" altLang="en-US" dirty="0"/>
            <a:t>결과 화면</a:t>
          </a:r>
        </a:p>
      </dgm:t>
    </dgm:pt>
    <dgm:pt modelId="{81BEDDCB-02E0-4B07-881E-92223D605FE2}" type="parTrans" cxnId="{75812733-81E4-404C-A088-13592CD189AF}">
      <dgm:prSet/>
      <dgm:spPr/>
      <dgm:t>
        <a:bodyPr/>
        <a:lstStyle/>
        <a:p>
          <a:pPr latinLnBrk="1"/>
          <a:endParaRPr lang="ko-KR" altLang="en-US"/>
        </a:p>
      </dgm:t>
    </dgm:pt>
    <dgm:pt modelId="{80FE0FAE-E5E7-4F64-B398-E8E46420B4D1}" type="sibTrans" cxnId="{75812733-81E4-404C-A088-13592CD189AF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A8AF8235-8B28-48E1-8726-D017949F9D1E}" type="pres">
      <dgm:prSet presAssocID="{6776A8C7-F899-496D-8E18-06C3CC831AA5}" presName="cycle" presStyleCnt="0">
        <dgm:presLayoutVars>
          <dgm:dir/>
          <dgm:resizeHandles val="exact"/>
        </dgm:presLayoutVars>
      </dgm:prSet>
      <dgm:spPr/>
    </dgm:pt>
    <dgm:pt modelId="{9558D82F-89EC-454B-8964-7B374DB20BAD}" type="pres">
      <dgm:prSet presAssocID="{D123632B-C333-47FA-B1BE-29D0B66F68E2}" presName="node" presStyleLbl="node1" presStyleIdx="0" presStyleCnt="3">
        <dgm:presLayoutVars>
          <dgm:bulletEnabled val="1"/>
        </dgm:presLayoutVars>
      </dgm:prSet>
      <dgm:spPr/>
    </dgm:pt>
    <dgm:pt modelId="{615675F3-61E5-4F27-B936-0CC31661ADF8}" type="pres">
      <dgm:prSet presAssocID="{D123632B-C333-47FA-B1BE-29D0B66F68E2}" presName="spNode" presStyleCnt="0"/>
      <dgm:spPr/>
    </dgm:pt>
    <dgm:pt modelId="{E22F1338-9DC2-46D3-B442-DC0A0B3AAED2}" type="pres">
      <dgm:prSet presAssocID="{8955E4F4-D355-4FE6-B6EA-F8B49038CAA0}" presName="sibTrans" presStyleLbl="sibTrans1D1" presStyleIdx="0" presStyleCnt="3"/>
      <dgm:spPr/>
    </dgm:pt>
    <dgm:pt modelId="{92BE7812-721A-4E88-BD3E-AE40CEAE177D}" type="pres">
      <dgm:prSet presAssocID="{72A3811B-9145-4AA7-BF71-62F9D07113E8}" presName="node" presStyleLbl="node1" presStyleIdx="1" presStyleCnt="3">
        <dgm:presLayoutVars>
          <dgm:bulletEnabled val="1"/>
        </dgm:presLayoutVars>
      </dgm:prSet>
      <dgm:spPr/>
    </dgm:pt>
    <dgm:pt modelId="{20CAD9FA-DA11-4460-B1F3-6225252EFCAD}" type="pres">
      <dgm:prSet presAssocID="{72A3811B-9145-4AA7-BF71-62F9D07113E8}" presName="spNode" presStyleCnt="0"/>
      <dgm:spPr/>
    </dgm:pt>
    <dgm:pt modelId="{C323A7B3-ECE6-42E9-AA24-69CAE99DAD74}" type="pres">
      <dgm:prSet presAssocID="{05187E39-F19C-426B-AB39-9F53DEA152A9}" presName="sibTrans" presStyleLbl="sibTrans1D1" presStyleIdx="1" presStyleCnt="3"/>
      <dgm:spPr/>
    </dgm:pt>
    <dgm:pt modelId="{676B9E4C-7800-4439-A598-21CFEB1ECFB2}" type="pres">
      <dgm:prSet presAssocID="{243F607B-F91E-4F42-ABC0-8E6B793C5917}" presName="node" presStyleLbl="node1" presStyleIdx="2" presStyleCnt="3">
        <dgm:presLayoutVars>
          <dgm:bulletEnabled val="1"/>
        </dgm:presLayoutVars>
      </dgm:prSet>
      <dgm:spPr/>
    </dgm:pt>
    <dgm:pt modelId="{043257A5-5BA2-4F53-9648-F50C75FF6090}" type="pres">
      <dgm:prSet presAssocID="{243F607B-F91E-4F42-ABC0-8E6B793C5917}" presName="spNode" presStyleCnt="0"/>
      <dgm:spPr/>
    </dgm:pt>
    <dgm:pt modelId="{ADD6F0F7-1FB7-4A2D-AC96-87FDFDF0CD9B}" type="pres">
      <dgm:prSet presAssocID="{80FE0FAE-E5E7-4F64-B398-E8E46420B4D1}" presName="sibTrans" presStyleLbl="sibTrans1D1" presStyleIdx="2" presStyleCnt="3"/>
      <dgm:spPr/>
    </dgm:pt>
  </dgm:ptLst>
  <dgm:cxnLst>
    <dgm:cxn modelId="{2A6AA10A-17CE-4474-B079-02C5AF39F369}" type="presOf" srcId="{05187E39-F19C-426B-AB39-9F53DEA152A9}" destId="{C323A7B3-ECE6-42E9-AA24-69CAE99DAD74}" srcOrd="0" destOrd="0" presId="urn:microsoft.com/office/officeart/2005/8/layout/cycle5"/>
    <dgm:cxn modelId="{75812733-81E4-404C-A088-13592CD189AF}" srcId="{6776A8C7-F899-496D-8E18-06C3CC831AA5}" destId="{243F607B-F91E-4F42-ABC0-8E6B793C5917}" srcOrd="2" destOrd="0" parTransId="{81BEDDCB-02E0-4B07-881E-92223D605FE2}" sibTransId="{80FE0FAE-E5E7-4F64-B398-E8E46420B4D1}"/>
    <dgm:cxn modelId="{4794F538-148A-4A67-A7AC-2483970FBCB3}" type="presOf" srcId="{6776A8C7-F899-496D-8E18-06C3CC831AA5}" destId="{A8AF8235-8B28-48E1-8726-D017949F9D1E}" srcOrd="0" destOrd="0" presId="urn:microsoft.com/office/officeart/2005/8/layout/cycle5"/>
    <dgm:cxn modelId="{BDD03177-6B1C-415E-A36B-7360B465F72B}" type="presOf" srcId="{243F607B-F91E-4F42-ABC0-8E6B793C5917}" destId="{676B9E4C-7800-4439-A598-21CFEB1ECFB2}" srcOrd="0" destOrd="0" presId="urn:microsoft.com/office/officeart/2005/8/layout/cycle5"/>
    <dgm:cxn modelId="{6903827A-9029-403C-B685-1BA5117F0C18}" type="presOf" srcId="{80FE0FAE-E5E7-4F64-B398-E8E46420B4D1}" destId="{ADD6F0F7-1FB7-4A2D-AC96-87FDFDF0CD9B}" srcOrd="0" destOrd="0" presId="urn:microsoft.com/office/officeart/2005/8/layout/cycle5"/>
    <dgm:cxn modelId="{68A708AD-AFD9-48E2-A5E3-38FB3A8F22C1}" srcId="{6776A8C7-F899-496D-8E18-06C3CC831AA5}" destId="{72A3811B-9145-4AA7-BF71-62F9D07113E8}" srcOrd="1" destOrd="0" parTransId="{A43FFEAF-E816-446D-AE83-DCB32688D78C}" sibTransId="{05187E39-F19C-426B-AB39-9F53DEA152A9}"/>
    <dgm:cxn modelId="{5913B8CA-7BD9-4BA9-A567-7C2F3A0BD6D8}" type="presOf" srcId="{72A3811B-9145-4AA7-BF71-62F9D07113E8}" destId="{92BE7812-721A-4E88-BD3E-AE40CEAE177D}" srcOrd="0" destOrd="0" presId="urn:microsoft.com/office/officeart/2005/8/layout/cycle5"/>
    <dgm:cxn modelId="{0FF513D6-2DA4-48AD-9979-2D46CAD1C792}" srcId="{6776A8C7-F899-496D-8E18-06C3CC831AA5}" destId="{D123632B-C333-47FA-B1BE-29D0B66F68E2}" srcOrd="0" destOrd="0" parTransId="{FA314CA6-D0AE-47D8-AB53-6AEB4C9889AB}" sibTransId="{8955E4F4-D355-4FE6-B6EA-F8B49038CAA0}"/>
    <dgm:cxn modelId="{AF8EC5E2-137E-4881-9FFF-FD2CA8FA3E6A}" type="presOf" srcId="{8955E4F4-D355-4FE6-B6EA-F8B49038CAA0}" destId="{E22F1338-9DC2-46D3-B442-DC0A0B3AAED2}" srcOrd="0" destOrd="0" presId="urn:microsoft.com/office/officeart/2005/8/layout/cycle5"/>
    <dgm:cxn modelId="{6BB7EFF0-0BC7-43D7-AB13-35ACF28FC306}" type="presOf" srcId="{D123632B-C333-47FA-B1BE-29D0B66F68E2}" destId="{9558D82F-89EC-454B-8964-7B374DB20BAD}" srcOrd="0" destOrd="0" presId="urn:microsoft.com/office/officeart/2005/8/layout/cycle5"/>
    <dgm:cxn modelId="{C37932FF-7018-4E97-91BC-22338D74C9CD}" type="presParOf" srcId="{A8AF8235-8B28-48E1-8726-D017949F9D1E}" destId="{9558D82F-89EC-454B-8964-7B374DB20BAD}" srcOrd="0" destOrd="0" presId="urn:microsoft.com/office/officeart/2005/8/layout/cycle5"/>
    <dgm:cxn modelId="{7225FC8C-2794-49C5-A111-BD97BFFB410D}" type="presParOf" srcId="{A8AF8235-8B28-48E1-8726-D017949F9D1E}" destId="{615675F3-61E5-4F27-B936-0CC31661ADF8}" srcOrd="1" destOrd="0" presId="urn:microsoft.com/office/officeart/2005/8/layout/cycle5"/>
    <dgm:cxn modelId="{EA1536B9-D039-4FDE-8CED-07C09526B98E}" type="presParOf" srcId="{A8AF8235-8B28-48E1-8726-D017949F9D1E}" destId="{E22F1338-9DC2-46D3-B442-DC0A0B3AAED2}" srcOrd="2" destOrd="0" presId="urn:microsoft.com/office/officeart/2005/8/layout/cycle5"/>
    <dgm:cxn modelId="{82CCA82A-86F3-41AB-B2FC-B3B474FC8C6B}" type="presParOf" srcId="{A8AF8235-8B28-48E1-8726-D017949F9D1E}" destId="{92BE7812-721A-4E88-BD3E-AE40CEAE177D}" srcOrd="3" destOrd="0" presId="urn:microsoft.com/office/officeart/2005/8/layout/cycle5"/>
    <dgm:cxn modelId="{FB5D357D-433E-4A9F-B3FB-AD6230CA14B5}" type="presParOf" srcId="{A8AF8235-8B28-48E1-8726-D017949F9D1E}" destId="{20CAD9FA-DA11-4460-B1F3-6225252EFCAD}" srcOrd="4" destOrd="0" presId="urn:microsoft.com/office/officeart/2005/8/layout/cycle5"/>
    <dgm:cxn modelId="{EE4154EC-2816-48DD-AE7F-4F00D9CE269F}" type="presParOf" srcId="{A8AF8235-8B28-48E1-8726-D017949F9D1E}" destId="{C323A7B3-ECE6-42E9-AA24-69CAE99DAD74}" srcOrd="5" destOrd="0" presId="urn:microsoft.com/office/officeart/2005/8/layout/cycle5"/>
    <dgm:cxn modelId="{3ED8115D-3364-4AA1-AD9E-87B17E5692E3}" type="presParOf" srcId="{A8AF8235-8B28-48E1-8726-D017949F9D1E}" destId="{676B9E4C-7800-4439-A598-21CFEB1ECFB2}" srcOrd="6" destOrd="0" presId="urn:microsoft.com/office/officeart/2005/8/layout/cycle5"/>
    <dgm:cxn modelId="{60C3E582-D126-4D0F-A688-682FDC80E1C9}" type="presParOf" srcId="{A8AF8235-8B28-48E1-8726-D017949F9D1E}" destId="{043257A5-5BA2-4F53-9648-F50C75FF6090}" srcOrd="7" destOrd="0" presId="urn:microsoft.com/office/officeart/2005/8/layout/cycle5"/>
    <dgm:cxn modelId="{B3B1CF44-C45E-4445-89D0-65C2B6D01B95}" type="presParOf" srcId="{A8AF8235-8B28-48E1-8726-D017949F9D1E}" destId="{ADD6F0F7-1FB7-4A2D-AC96-87FDFDF0CD9B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8D82F-89EC-454B-8964-7B374DB20BAD}">
      <dsp:nvSpPr>
        <dsp:cNvPr id="0" name=""/>
        <dsp:cNvSpPr/>
      </dsp:nvSpPr>
      <dsp:spPr>
        <a:xfrm>
          <a:off x="2116335" y="1372"/>
          <a:ext cx="1863328" cy="121116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메인 화면</a:t>
          </a:r>
        </a:p>
      </dsp:txBody>
      <dsp:txXfrm>
        <a:off x="2175459" y="60496"/>
        <a:ext cx="1745080" cy="1092915"/>
      </dsp:txXfrm>
    </dsp:sp>
    <dsp:sp modelId="{E22F1338-9DC2-46D3-B442-DC0A0B3AAED2}">
      <dsp:nvSpPr>
        <dsp:cNvPr id="0" name=""/>
        <dsp:cNvSpPr/>
      </dsp:nvSpPr>
      <dsp:spPr>
        <a:xfrm>
          <a:off x="1431963" y="606954"/>
          <a:ext cx="3232073" cy="3232073"/>
        </a:xfrm>
        <a:custGeom>
          <a:avLst/>
          <a:gdLst/>
          <a:ahLst/>
          <a:cxnLst/>
          <a:rect l="0" t="0" r="0" b="0"/>
          <a:pathLst>
            <a:path>
              <a:moveTo>
                <a:pt x="2798080" y="514062"/>
              </a:moveTo>
              <a:arcTo wR="1616036" hR="1616036" stAng="19020466" swAng="2303174"/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E7812-721A-4E88-BD3E-AE40CEAE177D}">
      <dsp:nvSpPr>
        <dsp:cNvPr id="0" name=""/>
        <dsp:cNvSpPr/>
      </dsp:nvSpPr>
      <dsp:spPr>
        <a:xfrm>
          <a:off x="3515864" y="2425427"/>
          <a:ext cx="1863328" cy="1211163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게임 화면</a:t>
          </a:r>
        </a:p>
      </dsp:txBody>
      <dsp:txXfrm>
        <a:off x="3574988" y="2484551"/>
        <a:ext cx="1745080" cy="1092915"/>
      </dsp:txXfrm>
    </dsp:sp>
    <dsp:sp modelId="{C323A7B3-ECE6-42E9-AA24-69CAE99DAD74}">
      <dsp:nvSpPr>
        <dsp:cNvPr id="0" name=""/>
        <dsp:cNvSpPr/>
      </dsp:nvSpPr>
      <dsp:spPr>
        <a:xfrm>
          <a:off x="1431963" y="606954"/>
          <a:ext cx="3232073" cy="3232073"/>
        </a:xfrm>
        <a:custGeom>
          <a:avLst/>
          <a:gdLst/>
          <a:ahLst/>
          <a:cxnLst/>
          <a:rect l="0" t="0" r="0" b="0"/>
          <a:pathLst>
            <a:path>
              <a:moveTo>
                <a:pt x="2112207" y="3154018"/>
              </a:moveTo>
              <a:arcTo wR="1616036" hR="1616036" stAng="4327182" swAng="2145637"/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6B9E4C-7800-4439-A598-21CFEB1ECFB2}">
      <dsp:nvSpPr>
        <dsp:cNvPr id="0" name=""/>
        <dsp:cNvSpPr/>
      </dsp:nvSpPr>
      <dsp:spPr>
        <a:xfrm>
          <a:off x="716807" y="2425427"/>
          <a:ext cx="1863328" cy="1211163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결과 화면</a:t>
          </a:r>
        </a:p>
      </dsp:txBody>
      <dsp:txXfrm>
        <a:off x="775931" y="2484551"/>
        <a:ext cx="1745080" cy="1092915"/>
      </dsp:txXfrm>
    </dsp:sp>
    <dsp:sp modelId="{ADD6F0F7-1FB7-4A2D-AC96-87FDFDF0CD9B}">
      <dsp:nvSpPr>
        <dsp:cNvPr id="0" name=""/>
        <dsp:cNvSpPr/>
      </dsp:nvSpPr>
      <dsp:spPr>
        <a:xfrm>
          <a:off x="1431963" y="606954"/>
          <a:ext cx="3232073" cy="3232073"/>
        </a:xfrm>
        <a:custGeom>
          <a:avLst/>
          <a:gdLst/>
          <a:ahLst/>
          <a:cxnLst/>
          <a:rect l="0" t="0" r="0" b="0"/>
          <a:pathLst>
            <a:path>
              <a:moveTo>
                <a:pt x="5219" y="1486263"/>
              </a:moveTo>
              <a:arcTo wR="1616036" hR="1616036" stAng="11076360" swAng="2303174"/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F54E5-1970-4D4D-AB42-CEFF18F9BF6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7906-4A06-4994-A9AA-0E1355DEA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0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A1313-C578-4C10-9C3F-851CD45ADD7C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D0DFC-5812-43FE-99D8-6A02E7668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8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D0DFC-5812-43FE-99D8-6A02E76689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86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DDF5-4F69-4811-94D4-DD518F798A1B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688E-C29E-48B7-A5F5-F3A9F66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9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DDF5-4F69-4811-94D4-DD518F798A1B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688E-C29E-48B7-A5F5-F3A9F66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8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DDF5-4F69-4811-94D4-DD518F798A1B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688E-C29E-48B7-A5F5-F3A9F66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57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6" b="21916"/>
          <a:stretch/>
        </p:blipFill>
        <p:spPr>
          <a:xfrm>
            <a:off x="0" y="1"/>
            <a:ext cx="9144000" cy="6858001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5508104" y="5157192"/>
            <a:ext cx="3340968" cy="864096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HY그래픽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학번 이름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6833-C448-4B9D-B7C7-9E861409C2EC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72400" y="6381329"/>
            <a:ext cx="648072" cy="365125"/>
          </a:xfrm>
        </p:spPr>
        <p:txBody>
          <a:bodyPr/>
          <a:lstStyle/>
          <a:p>
            <a:fld id="{7B09F4E8-3F45-41D4-B51D-34FCA3A529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75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b="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b="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b="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b="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DDF5-4F69-4811-94D4-DD518F798A1B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688E-C29E-48B7-A5F5-F3A9F66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0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DDF5-4F69-4811-94D4-DD518F798A1B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688E-C29E-48B7-A5F5-F3A9F66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0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DDF5-4F69-4811-94D4-DD518F798A1B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688E-C29E-48B7-A5F5-F3A9F66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92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DDF5-4F69-4811-94D4-DD518F798A1B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688E-C29E-48B7-A5F5-F3A9F66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58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DDF5-4F69-4811-94D4-DD518F798A1B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688E-C29E-48B7-A5F5-F3A9F66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2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DDF5-4F69-4811-94D4-DD518F798A1B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688E-C29E-48B7-A5F5-F3A9F66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5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DDF5-4F69-4811-94D4-DD518F798A1B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688E-C29E-48B7-A5F5-F3A9F66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88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DDF5-4F69-4811-94D4-DD518F798A1B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688E-C29E-48B7-A5F5-F3A9F66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16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DDDF5-4F69-4811-94D4-DD518F798A1B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B688E-C29E-48B7-A5F5-F3A9F66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67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5400" b="1" kern="1200">
          <a:solidFill>
            <a:schemeClr val="tx1"/>
          </a:solidFill>
          <a:latin typeface="한컴 백제 M" panose="02020603020101020101" pitchFamily="18" charset="-127"/>
          <a:ea typeface="한컴 백제 M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한컴 백제 M" panose="02020603020101020101" pitchFamily="18" charset="-127"/>
          <a:ea typeface="한컴 백제 M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한컴 백제 M" panose="02020603020101020101" pitchFamily="18" charset="-127"/>
          <a:ea typeface="한컴 백제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한컴 백제 M" panose="02020603020101020101" pitchFamily="18" charset="-127"/>
          <a:ea typeface="한컴 백제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한컴 백제 M" panose="02020603020101020101" pitchFamily="18" charset="-127"/>
          <a:ea typeface="한컴 백제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한컴 백제 M" panose="02020603020101020101" pitchFamily="18" charset="-127"/>
          <a:ea typeface="한컴 백제 M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5508104" y="5301208"/>
            <a:ext cx="3340968" cy="1080120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2012181029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이인호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2012181038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최서희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2013180027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이소영</a:t>
            </a:r>
          </a:p>
        </p:txBody>
      </p:sp>
    </p:spTree>
    <p:extLst>
      <p:ext uri="{BB962C8B-B14F-4D97-AF65-F5344CB8AC3E}">
        <p14:creationId xmlns:p14="http://schemas.microsoft.com/office/powerpoint/2010/main" val="366464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구현내용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0103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2.6 </a:t>
            </a:r>
            <a:r>
              <a:rPr lang="ko-KR" altLang="en-US" sz="3600" dirty="0"/>
              <a:t>일시정지화면</a:t>
            </a:r>
            <a:endParaRPr lang="en-US" altLang="ko-KR" sz="3600" dirty="0"/>
          </a:p>
          <a:p>
            <a:r>
              <a:rPr lang="ko-KR" altLang="en-US" sz="2800" dirty="0"/>
              <a:t>화면에서 손을 떼면 게임이 일시정지 하게 됩니다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일시정지 문구와 점수를 확인할 수 있습니다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약간의 타이머 오류가 있습니다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9D0EDA-3125-4BF7-9AA8-14DEA6B846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5"/>
          <a:stretch/>
        </p:blipFill>
        <p:spPr>
          <a:xfrm>
            <a:off x="4716016" y="116632"/>
            <a:ext cx="4128562" cy="658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4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구현내용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01038" cy="5099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2.7 </a:t>
            </a:r>
            <a:r>
              <a:rPr lang="ko-KR" altLang="en-US" sz="3600" dirty="0"/>
              <a:t>결과화면</a:t>
            </a:r>
            <a:endParaRPr lang="en-US" altLang="ko-KR" sz="3600" dirty="0"/>
          </a:p>
          <a:p>
            <a:r>
              <a:rPr lang="ko-KR" altLang="en-US" sz="2800" dirty="0"/>
              <a:t>최종 점수를 확인할 수 있습니다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최고기록을 확인할 수 있습니다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기록 데이터가 어플을 껐다 켜면 초기화됩니다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 err="1"/>
              <a:t>뒤로가기</a:t>
            </a:r>
            <a:r>
              <a:rPr lang="ko-KR" altLang="en-US" sz="2800" dirty="0"/>
              <a:t> 버튼으로 </a:t>
            </a:r>
            <a:r>
              <a:rPr lang="ko-KR" altLang="en-US" sz="2800" dirty="0" err="1"/>
              <a:t>메인메뉴로</a:t>
            </a:r>
            <a:r>
              <a:rPr lang="ko-KR" altLang="en-US" sz="2800" dirty="0"/>
              <a:t> 돌아갑니다</a:t>
            </a:r>
            <a:r>
              <a:rPr lang="en-US" altLang="ko-KR" sz="2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3765EB-7357-492E-8711-BB0F5D2F1C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" t="4005" r="-333"/>
          <a:stretch/>
        </p:blipFill>
        <p:spPr>
          <a:xfrm>
            <a:off x="4716016" y="116632"/>
            <a:ext cx="4128562" cy="658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0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APK </a:t>
            </a:r>
            <a:r>
              <a:rPr lang="ko-KR" altLang="en-US" dirty="0"/>
              <a:t>다운로드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6923112" cy="5099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1. </a:t>
            </a:r>
            <a:r>
              <a:rPr lang="ko-KR" altLang="en-US" sz="2800" dirty="0"/>
              <a:t>구글드라이브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https://goo.gl/ZqS7eV</a:t>
            </a:r>
          </a:p>
          <a:p>
            <a:pPr marL="0" indent="0">
              <a:buNone/>
            </a:pPr>
            <a:r>
              <a:rPr lang="ko-KR" altLang="en-US" sz="2800" dirty="0"/>
              <a:t>구글드라이브 다운로드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2. </a:t>
            </a:r>
            <a:r>
              <a:rPr lang="ko-KR" altLang="en-US" sz="2800" dirty="0"/>
              <a:t>개인 </a:t>
            </a:r>
            <a:r>
              <a:rPr lang="ko-KR" altLang="en-US" sz="2800" dirty="0" err="1"/>
              <a:t>파일쉐어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http://mandeuk.iptime.org:8888</a:t>
            </a:r>
          </a:p>
          <a:p>
            <a:pPr marL="0" indent="0">
              <a:buNone/>
            </a:pPr>
            <a:r>
              <a:rPr lang="ko-KR" altLang="en-US" sz="2800" dirty="0"/>
              <a:t>접속 후 </a:t>
            </a:r>
            <a:r>
              <a:rPr lang="en-US" altLang="ko-KR" sz="2800" dirty="0"/>
              <a:t>[</a:t>
            </a:r>
            <a:r>
              <a:rPr lang="ko-KR" altLang="en-US" sz="2800" dirty="0"/>
              <a:t>공유</a:t>
            </a:r>
            <a:r>
              <a:rPr lang="en-US" altLang="ko-KR" sz="2800" dirty="0"/>
              <a:t>]</a:t>
            </a:r>
            <a:r>
              <a:rPr lang="ko-KR" altLang="en-US" sz="2800" dirty="0"/>
              <a:t>폴더 속에 </a:t>
            </a:r>
            <a:r>
              <a:rPr lang="en-US" altLang="ko-KR" sz="2800" dirty="0" err="1"/>
              <a:t>KPUCircuroid.apk</a:t>
            </a:r>
            <a:r>
              <a:rPr lang="en-US" altLang="ko-KR" sz="2800" dirty="0"/>
              <a:t> </a:t>
            </a:r>
          </a:p>
          <a:p>
            <a:pPr marL="0" indent="0">
              <a:buNone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303094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6474EE1-4678-4BF6-B02B-37FC5309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56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4724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6000" b="1" dirty="0">
                <a:ln w="28575">
                  <a:noFill/>
                </a:ln>
                <a:latin typeface="ISOCTEUR" panose="020B0609020202020204" pitchFamily="49" charset="0"/>
              </a:rPr>
              <a:t>CONTENTS</a:t>
            </a:r>
            <a:endParaRPr lang="ko-KR" altLang="en-US" sz="6000" b="1" dirty="0">
              <a:ln w="28575">
                <a:noFill/>
              </a:ln>
              <a:latin typeface="ISOCTEUR" panose="020B060902020202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484784"/>
            <a:ext cx="7715200" cy="470912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000" dirty="0"/>
              <a:t>1. </a:t>
            </a:r>
            <a:r>
              <a:rPr lang="ko-KR" altLang="en-US" sz="3000" dirty="0"/>
              <a:t>게임 소개</a:t>
            </a:r>
            <a:endParaRPr lang="en-US" altLang="ko-KR" sz="3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000" dirty="0"/>
              <a:t>2. </a:t>
            </a:r>
            <a:r>
              <a:rPr lang="ko-KR" altLang="en-US" sz="3000" dirty="0"/>
              <a:t>구현 내용</a:t>
            </a:r>
            <a:endParaRPr lang="en-US" altLang="ko-KR" sz="3000" dirty="0"/>
          </a:p>
          <a:p>
            <a:pPr marL="0" indent="0">
              <a:buNone/>
            </a:pPr>
            <a:r>
              <a:rPr lang="en-US" altLang="ko-KR" sz="2400" dirty="0"/>
              <a:t>  2.1 </a:t>
            </a:r>
            <a:r>
              <a:rPr lang="ko-KR" altLang="en-US" sz="2400" dirty="0"/>
              <a:t>게임 흐름도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2.2 </a:t>
            </a:r>
            <a:r>
              <a:rPr lang="ko-KR" altLang="en-US" sz="2400" dirty="0"/>
              <a:t>메인 메뉴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2.3 </a:t>
            </a:r>
            <a:r>
              <a:rPr lang="ko-KR" altLang="en-US" sz="2400" dirty="0"/>
              <a:t>아이템 화면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2.4 </a:t>
            </a:r>
            <a:r>
              <a:rPr lang="ko-KR" altLang="en-US" sz="2400" dirty="0"/>
              <a:t>조작 방법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2.5 </a:t>
            </a:r>
            <a:r>
              <a:rPr lang="ko-KR" altLang="en-US" sz="2400" dirty="0"/>
              <a:t>아이템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2.6 </a:t>
            </a:r>
            <a:r>
              <a:rPr lang="ko-KR" altLang="en-US" sz="2400" dirty="0"/>
              <a:t>일시정지 화면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2.7 </a:t>
            </a:r>
            <a:r>
              <a:rPr lang="ko-KR" altLang="en-US" sz="2400" dirty="0"/>
              <a:t>결과 화면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0883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" b="27621"/>
          <a:stretch/>
        </p:blipFill>
        <p:spPr>
          <a:xfrm>
            <a:off x="179512" y="1844824"/>
            <a:ext cx="4401755" cy="4104456"/>
          </a:xfrm>
        </p:spPr>
      </p:pic>
      <p:sp>
        <p:nvSpPr>
          <p:cNvPr id="10" name="TextBox 9"/>
          <p:cNvSpPr txBox="1"/>
          <p:nvPr/>
        </p:nvSpPr>
        <p:spPr>
          <a:xfrm>
            <a:off x="4788024" y="2492896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n-ea"/>
              </a:rPr>
              <a:t>날아오는 소행성을</a:t>
            </a:r>
            <a:endParaRPr lang="en-US" altLang="ko-KR" sz="3600" dirty="0">
              <a:latin typeface="+mn-ea"/>
            </a:endParaRPr>
          </a:p>
          <a:p>
            <a:r>
              <a:rPr lang="ko-KR" altLang="en-US" sz="3600" dirty="0">
                <a:latin typeface="+mn-ea"/>
              </a:rPr>
              <a:t>원형 방어선 밖으로</a:t>
            </a:r>
            <a:endParaRPr lang="en-US" altLang="ko-KR" sz="3600" dirty="0">
              <a:latin typeface="+mn-ea"/>
            </a:endParaRPr>
          </a:p>
          <a:p>
            <a:r>
              <a:rPr lang="ko-KR" altLang="en-US" sz="3600" dirty="0">
                <a:latin typeface="+mn-ea"/>
              </a:rPr>
              <a:t>나오지 못하도록 </a:t>
            </a:r>
            <a:endParaRPr lang="en-US" altLang="ko-KR" sz="3600" dirty="0">
              <a:latin typeface="+mn-ea"/>
            </a:endParaRPr>
          </a:p>
          <a:p>
            <a:r>
              <a:rPr lang="ko-KR" altLang="en-US" sz="3600" dirty="0">
                <a:latin typeface="+mn-ea"/>
              </a:rPr>
              <a:t>방어하는 게임</a:t>
            </a: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92365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구현내용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2.1 </a:t>
            </a:r>
            <a:r>
              <a:rPr lang="ko-KR" altLang="en-US" sz="3600" dirty="0"/>
              <a:t>게임 흐름도</a:t>
            </a: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620435224"/>
              </p:ext>
            </p:extLst>
          </p:nvPr>
        </p:nvGraphicFramePr>
        <p:xfrm>
          <a:off x="251520" y="249289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4418980" y="2924944"/>
            <a:ext cx="11611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4427984" y="3098477"/>
            <a:ext cx="11521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805140" y="5301208"/>
            <a:ext cx="11611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5805140" y="5445224"/>
            <a:ext cx="11521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5805140" y="2492896"/>
            <a:ext cx="2394913" cy="1211163"/>
            <a:chOff x="2116335" y="1372"/>
            <a:chExt cx="1863328" cy="1211163"/>
          </a:xfrm>
          <a:solidFill>
            <a:schemeClr val="accent6">
              <a:lumMod val="75000"/>
            </a:schemeClr>
          </a:solidFill>
        </p:grpSpPr>
        <p:sp>
          <p:nvSpPr>
            <p:cNvPr id="17" name="모서리가 둥근 직사각형 16"/>
            <p:cNvSpPr/>
            <p:nvPr/>
          </p:nvSpPr>
          <p:spPr>
            <a:xfrm>
              <a:off x="2116335" y="1372"/>
              <a:ext cx="1863328" cy="1211163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4"/>
            <p:cNvSpPr/>
            <p:nvPr/>
          </p:nvSpPr>
          <p:spPr>
            <a:xfrm>
              <a:off x="2175459" y="60496"/>
              <a:ext cx="1745080" cy="10929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700" kern="1200" dirty="0"/>
                <a:t>아이템 화면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050544" y="4936579"/>
            <a:ext cx="1863328" cy="1211163"/>
            <a:chOff x="2116335" y="1372"/>
            <a:chExt cx="1863328" cy="1211163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116335" y="1372"/>
              <a:ext cx="1863328" cy="121116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모서리가 둥근 직사각형 4"/>
            <p:cNvSpPr/>
            <p:nvPr/>
          </p:nvSpPr>
          <p:spPr>
            <a:xfrm>
              <a:off x="2175459" y="60496"/>
              <a:ext cx="1745080" cy="10929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700" dirty="0"/>
                <a:t>정지</a:t>
              </a:r>
              <a:r>
                <a:rPr lang="ko-KR" altLang="en-US" sz="2700" kern="1200" dirty="0"/>
                <a:t> 화면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678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구현내용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0103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2.2 </a:t>
            </a:r>
            <a:r>
              <a:rPr lang="ko-KR" altLang="en-US" sz="3600" dirty="0" err="1"/>
              <a:t>메인메뉴</a:t>
            </a:r>
            <a:endParaRPr lang="en-US" altLang="ko-KR" sz="3600" dirty="0"/>
          </a:p>
          <a:p>
            <a:r>
              <a:rPr lang="en-US" altLang="ko-KR" sz="2800" dirty="0"/>
              <a:t>Play</a:t>
            </a:r>
            <a:r>
              <a:rPr lang="ko-KR" altLang="en-US" sz="2800" dirty="0"/>
              <a:t>버튼으로 게임을 시작합니다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톱니바퀴 모양으로 아이템을 확인할 수 있습니다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BAD835-6A66-4B50-83A2-D2FB94F93F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0"/>
          <a:stretch/>
        </p:blipFill>
        <p:spPr>
          <a:xfrm>
            <a:off x="4716016" y="188640"/>
            <a:ext cx="4128562" cy="645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2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구현내용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0103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2.3 </a:t>
            </a:r>
            <a:r>
              <a:rPr lang="ko-KR" altLang="en-US" sz="3600" dirty="0"/>
              <a:t>아이템 화면</a:t>
            </a:r>
            <a:endParaRPr lang="en-US" altLang="ko-KR" sz="3600" dirty="0"/>
          </a:p>
          <a:p>
            <a:r>
              <a:rPr lang="ko-KR" altLang="en-US" sz="2800" dirty="0"/>
              <a:t>아이템 버튼을 클릭하여 아이템 설명을 확인할 수 있는 창이 뜹니다</a:t>
            </a:r>
            <a:r>
              <a:rPr lang="en-US" altLang="ko-KR" sz="2800" dirty="0"/>
              <a:t>. </a:t>
            </a:r>
            <a:r>
              <a:rPr lang="ko-KR" altLang="en-US" sz="2800" dirty="0"/>
              <a:t>하지만 </a:t>
            </a:r>
            <a:r>
              <a:rPr lang="ko-KR" altLang="en-US" sz="2800" dirty="0" err="1"/>
              <a:t>설명글을</a:t>
            </a:r>
            <a:r>
              <a:rPr lang="ko-KR" altLang="en-US" sz="2800" dirty="0"/>
              <a:t> 추가하지 못했습니다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 err="1"/>
              <a:t>뒤로가기</a:t>
            </a:r>
            <a:r>
              <a:rPr lang="ko-KR" altLang="en-US" sz="2800" dirty="0"/>
              <a:t> 버튼으로 </a:t>
            </a:r>
            <a:r>
              <a:rPr lang="ko-KR" altLang="en-US" sz="2800" dirty="0" err="1"/>
              <a:t>메인메뉴로</a:t>
            </a:r>
            <a:r>
              <a:rPr lang="ko-KR" altLang="en-US" sz="2800" dirty="0"/>
              <a:t> 돌아갈 수 있습니다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7A9DEA-8B62-4881-8125-FAA2787AD3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5"/>
          <a:stretch/>
        </p:blipFill>
        <p:spPr>
          <a:xfrm>
            <a:off x="4716016" y="192832"/>
            <a:ext cx="4128562" cy="658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3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구현내용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704205"/>
            <a:ext cx="3397199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600" dirty="0"/>
              <a:t>2.4 </a:t>
            </a:r>
            <a:r>
              <a:rPr lang="ko-KR" altLang="en-US" sz="3600" dirty="0"/>
              <a:t>조작 방법</a:t>
            </a:r>
            <a:endParaRPr lang="en-US" altLang="ko-KR" sz="3600" dirty="0"/>
          </a:p>
          <a:p>
            <a:r>
              <a:rPr lang="ko-KR" altLang="en-US" sz="2800" dirty="0"/>
              <a:t>드래그를 통해 플레이어를 움직인다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총알은 플레이어의 위치에서 자동으로 발사된다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99" y="1628800"/>
            <a:ext cx="57150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6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구현내용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2.5 </a:t>
            </a:r>
            <a:r>
              <a:rPr lang="ko-KR" altLang="en-US" sz="3600" dirty="0"/>
              <a:t>아이템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215583"/>
            <a:ext cx="475252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카운트마다 랜덤으로 아이템이 발동된다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아이템 종류</a:t>
            </a:r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1.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고속 연사</a:t>
            </a:r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2. </a:t>
            </a:r>
            <a:r>
              <a:rPr lang="ko-KR" altLang="en-US" sz="2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트리플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샷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355976" y="3843477"/>
            <a:ext cx="3850481" cy="2539173"/>
            <a:chOff x="4211960" y="2752926"/>
            <a:chExt cx="3850481" cy="2539173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" t="16395" r="-971" b="46579"/>
            <a:stretch/>
          </p:blipFill>
          <p:spPr>
            <a:xfrm>
              <a:off x="4211960" y="2752926"/>
              <a:ext cx="3850481" cy="253917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121" r="61259" b="33181"/>
            <a:stretch/>
          </p:blipFill>
          <p:spPr>
            <a:xfrm>
              <a:off x="5292080" y="3140968"/>
              <a:ext cx="1491700" cy="1007990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302C70F-D073-4D7F-9ACE-C373C50DF4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0" b="16401"/>
          <a:stretch/>
        </p:blipFill>
        <p:spPr>
          <a:xfrm>
            <a:off x="5475157" y="915809"/>
            <a:ext cx="3211643" cy="33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6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구현내용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2746648" cy="82068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600" dirty="0"/>
              <a:t>2.3 </a:t>
            </a:r>
            <a:r>
              <a:rPr lang="ko-KR" altLang="en-US" sz="3600" dirty="0"/>
              <a:t>아이템</a:t>
            </a:r>
            <a:endParaRPr lang="en-US" altLang="ko-KR" sz="36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B7ADFC-345F-4533-99F1-850AF535E5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1" b="16400"/>
          <a:stretch/>
        </p:blipFill>
        <p:spPr>
          <a:xfrm>
            <a:off x="4932040" y="3092115"/>
            <a:ext cx="3099341" cy="32397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20" t="21937" r="7406" b="62940"/>
          <a:stretch/>
        </p:blipFill>
        <p:spPr>
          <a:xfrm>
            <a:off x="7623122" y="2573583"/>
            <a:ext cx="992459" cy="10370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782487-471B-463F-A595-8B428D158D8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51" b="16400"/>
          <a:stretch/>
        </p:blipFill>
        <p:spPr>
          <a:xfrm>
            <a:off x="1199515" y="3088479"/>
            <a:ext cx="3148325" cy="32397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" t="20900" r="64771" b="63248"/>
          <a:stretch/>
        </p:blipFill>
        <p:spPr>
          <a:xfrm>
            <a:off x="471984" y="2544926"/>
            <a:ext cx="1148576" cy="108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3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255</Words>
  <Application>Microsoft Office PowerPoint</Application>
  <PresentationFormat>화면 슬라이드 쇼(4:3)</PresentationFormat>
  <Paragraphs>66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HY그래픽</vt:lpstr>
      <vt:lpstr>ISOCTEUR</vt:lpstr>
      <vt:lpstr>맑은 고딕</vt:lpstr>
      <vt:lpstr>한컴 백제 M</vt:lpstr>
      <vt:lpstr>Arial</vt:lpstr>
      <vt:lpstr>Office 테마</vt:lpstr>
      <vt:lpstr>PowerPoint 프레젠테이션</vt:lpstr>
      <vt:lpstr>CONTENTS</vt:lpstr>
      <vt:lpstr>1. 게임 소개</vt:lpstr>
      <vt:lpstr>2. 구현내용</vt:lpstr>
      <vt:lpstr>2. 구현내용</vt:lpstr>
      <vt:lpstr>2. 구현내용</vt:lpstr>
      <vt:lpstr>2. 구현내용</vt:lpstr>
      <vt:lpstr>2. 구현내용</vt:lpstr>
      <vt:lpstr>2. 구현내용</vt:lpstr>
      <vt:lpstr>2. 구현내용</vt:lpstr>
      <vt:lpstr>2. 구현내용</vt:lpstr>
      <vt:lpstr>APK 다운로드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inho Lee</cp:lastModifiedBy>
  <cp:revision>18</cp:revision>
  <dcterms:created xsi:type="dcterms:W3CDTF">2017-04-26T10:10:29Z</dcterms:created>
  <dcterms:modified xsi:type="dcterms:W3CDTF">2017-06-21T07:12:53Z</dcterms:modified>
</cp:coreProperties>
</file>