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GoogleSlidesCustomDataVersion2">
      <go:slidesCustomData xmlns:go="http://customooxmlschemas.google.com/" r:id="rId10" roundtripDataSignature="AMtx7mjj1Iprz2ouJWALm8wLVtfgRpMzF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840"/>
        <p:guide pos="216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customschemas.google.com/relationships/presentationmetadata" Target="meta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68;p8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9" name="Google Shape;69;p8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0" name="Google Shape;70;p8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1" name="Google Shape;71;p8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2" name="Google Shape;72;p8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3" name="Google Shape;73;p8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4" name="Google Shape;74;p8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5" name="Google Shape;75;p8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6" name="Google Shape;76;p8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7" name="Google Shape;77;p8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8" name="Google Shape;78;p8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9" name="Google Shape;79;p8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0" name="Google Shape;80;p8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1" name="Google Shape;81;p8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2" name="Google Shape;82;p8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3" name="Google Shape;83;p8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4" name="Google Shape;84;p8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85" name="Google Shape;85;p8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86" name="Google Shape;86;p8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7" name="Google Shape;87;p8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8" name="Google Shape;88;p8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9" name="Google Shape;89;p8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0" name="Google Shape;90;p8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91" name="Google Shape;91;p8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92" name="Google Shape;92;p8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93" name="Google Shape;93;p8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94" name="Google Shape;94;p8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95" name="Google Shape;95;p8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96" name="Google Shape;96;p8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97" name="Google Shape;97;p8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8" name="Google Shape;98;p8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9" name="Google Shape;99;p8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0" name="Google Shape;100;p8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1" name="Google Shape;101;p8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102" name="Google Shape;102;p8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03" name="Google Shape;103;p8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4" name="Google Shape;104;p8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5" name="Google Shape;105;p8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6" name="Google Shape;106;p8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7" name="Google Shape;107;p8"/>
              <p:cNvCxnSpPr/>
              <p:nvPr/>
            </p:nvCxnSpPr>
            <p:spPr>
              <a:xfrm>
                <a:off x="515064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108" name="Google Shape;108;p8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09" name="Google Shape;109;p8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10" name="Google Shape;110;p8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11" name="Google Shape;111;p8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12" name="Google Shape;112;p8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13" name="Google Shape;113;p8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114" name="Google Shape;114;p8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5" name="Google Shape;115;p8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6" name="Google Shape;116;p8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7" name="Google Shape;117;p8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8" name="Google Shape;118;p8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119" name="Google Shape;119;p8"/>
          <p:cNvSpPr txBox="1"/>
          <p:nvPr>
            <p:ph type="ctrTitle"/>
          </p:nvPr>
        </p:nvSpPr>
        <p:spPr>
          <a:xfrm>
            <a:off x="1293845" y="1909346"/>
            <a:ext cx="9604310" cy="33832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7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None/>
              <a:defRPr sz="8000" cap="none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8"/>
          <p:cNvSpPr txBox="1"/>
          <p:nvPr>
            <p:ph idx="1" type="subTitle"/>
          </p:nvPr>
        </p:nvSpPr>
        <p:spPr>
          <a:xfrm>
            <a:off x="1293845" y="5432564"/>
            <a:ext cx="960431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0" sz="2000">
                <a:solidFill>
                  <a:srgbClr val="266F8B"/>
                </a:solidFill>
              </a:defRPr>
            </a:lvl1pPr>
            <a:lvl2pPr lvl="1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121" name="Google Shape;121;p8"/>
          <p:cNvCxnSpPr/>
          <p:nvPr/>
        </p:nvCxnSpPr>
        <p:spPr>
          <a:xfrm>
            <a:off x="1295400" y="5294175"/>
            <a:ext cx="96012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7"/>
          <p:cNvSpPr txBox="1"/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8" name="Google Shape;378;p17"/>
          <p:cNvSpPr txBox="1"/>
          <p:nvPr>
            <p:ph idx="1" type="body"/>
          </p:nvPr>
        </p:nvSpPr>
        <p:spPr>
          <a:xfrm rot="5400000">
            <a:off x="4191001" y="-914400"/>
            <a:ext cx="3809999" cy="9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79" name="Google Shape;379;p17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0" name="Google Shape;380;p17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1" name="Google Shape;381;p17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18"/>
          <p:cNvSpPr txBox="1"/>
          <p:nvPr>
            <p:ph type="title"/>
          </p:nvPr>
        </p:nvSpPr>
        <p:spPr>
          <a:xfrm rot="5400000">
            <a:off x="7402286" y="2296885"/>
            <a:ext cx="5301343" cy="16872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4" name="Google Shape;384;p18"/>
          <p:cNvSpPr txBox="1"/>
          <p:nvPr>
            <p:ph idx="1" type="body"/>
          </p:nvPr>
        </p:nvSpPr>
        <p:spPr>
          <a:xfrm rot="5400000">
            <a:off x="2438400" y="-653144"/>
            <a:ext cx="5301343" cy="75873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85" name="Google Shape;385;p18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6" name="Google Shape;386;p18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7" name="Google Shape;387;p18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9"/>
          <p:cNvSpPr txBox="1"/>
          <p:nvPr>
            <p:ph type="title"/>
          </p:nvPr>
        </p:nvSpPr>
        <p:spPr>
          <a:xfrm>
            <a:off x="609600" y="228600"/>
            <a:ext cx="10972800" cy="9144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9"/>
          <p:cNvSpPr txBox="1"/>
          <p:nvPr>
            <p:ph idx="1" type="body"/>
          </p:nvPr>
        </p:nvSpPr>
        <p:spPr>
          <a:xfrm>
            <a:off x="609600" y="1295400"/>
            <a:ext cx="10972800" cy="4724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25" name="Google Shape;125;p9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9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9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gradFill>
          <a:gsLst>
            <a:gs pos="0">
              <a:schemeClr val="accent1"/>
            </a:gs>
            <a:gs pos="97000">
              <a:srgbClr val="297694"/>
            </a:gs>
            <a:gs pos="100000">
              <a:srgbClr val="297694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10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30" name="Google Shape;130;p10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1" name="Google Shape;131;p10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2" name="Google Shape;132;p10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3" name="Google Shape;133;p10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4" name="Google Shape;134;p10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5" name="Google Shape;135;p10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6" name="Google Shape;136;p10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7" name="Google Shape;137;p10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8" name="Google Shape;138;p10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9" name="Google Shape;139;p10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0" name="Google Shape;140;p10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1" name="Google Shape;141;p10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2" name="Google Shape;142;p10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3" name="Google Shape;143;p10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4" name="Google Shape;144;p10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5" name="Google Shape;145;p10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146" name="Google Shape;146;p10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47" name="Google Shape;147;p10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48" name="Google Shape;148;p10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49" name="Google Shape;149;p10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50" name="Google Shape;150;p10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51" name="Google Shape;151;p10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152" name="Google Shape;152;p10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53" name="Google Shape;153;p10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54" name="Google Shape;154;p10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55" name="Google Shape;155;p10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56" name="Google Shape;156;p10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57" name="Google Shape;157;p10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158" name="Google Shape;158;p10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59" name="Google Shape;159;p10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0" name="Google Shape;160;p10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1" name="Google Shape;161;p10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2" name="Google Shape;162;p10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163" name="Google Shape;163;p10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64" name="Google Shape;164;p10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5" name="Google Shape;165;p10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6" name="Google Shape;166;p10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7" name="Google Shape;167;p10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8" name="Google Shape;168;p10"/>
              <p:cNvCxnSpPr/>
              <p:nvPr/>
            </p:nvCxnSpPr>
            <p:spPr>
              <a:xfrm>
                <a:off x="515064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169" name="Google Shape;169;p10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70" name="Google Shape;170;p10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71" name="Google Shape;171;p10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72" name="Google Shape;172;p10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73" name="Google Shape;173;p10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74" name="Google Shape;174;p10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175" name="Google Shape;175;p10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76" name="Google Shape;176;p10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77" name="Google Shape;177;p10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78" name="Google Shape;178;p10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79" name="Google Shape;179;p10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180" name="Google Shape;180;p10"/>
          <p:cNvSpPr txBox="1"/>
          <p:nvPr>
            <p:ph type="title"/>
          </p:nvPr>
        </p:nvSpPr>
        <p:spPr>
          <a:xfrm>
            <a:off x="1295400" y="2541573"/>
            <a:ext cx="96012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10"/>
          <p:cNvSpPr txBox="1"/>
          <p:nvPr>
            <p:ph idx="1" type="body"/>
          </p:nvPr>
        </p:nvSpPr>
        <p:spPr>
          <a:xfrm>
            <a:off x="1295400" y="5431536"/>
            <a:ext cx="960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0"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182" name="Google Shape;182;p10"/>
          <p:cNvCxnSpPr/>
          <p:nvPr/>
        </p:nvCxnSpPr>
        <p:spPr>
          <a:xfrm>
            <a:off x="1295400" y="5294175"/>
            <a:ext cx="9601200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/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11"/>
          <p:cNvSpPr txBox="1"/>
          <p:nvPr>
            <p:ph idx="1" type="body"/>
          </p:nvPr>
        </p:nvSpPr>
        <p:spPr>
          <a:xfrm>
            <a:off x="1295400" y="1981199"/>
            <a:ext cx="4572000" cy="3810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▪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86" name="Google Shape;186;p11"/>
          <p:cNvSpPr txBox="1"/>
          <p:nvPr>
            <p:ph idx="2" type="body"/>
          </p:nvPr>
        </p:nvSpPr>
        <p:spPr>
          <a:xfrm>
            <a:off x="6324600" y="1981199"/>
            <a:ext cx="4572000" cy="3810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▪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87" name="Google Shape;187;p11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11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11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2"/>
          <p:cNvSpPr txBox="1"/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12"/>
          <p:cNvSpPr txBox="1"/>
          <p:nvPr>
            <p:ph idx="1" type="body"/>
          </p:nvPr>
        </p:nvSpPr>
        <p:spPr>
          <a:xfrm>
            <a:off x="1295400" y="1818322"/>
            <a:ext cx="45720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0" sz="20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93" name="Google Shape;193;p12"/>
          <p:cNvSpPr txBox="1"/>
          <p:nvPr>
            <p:ph idx="2" type="body"/>
          </p:nvPr>
        </p:nvSpPr>
        <p:spPr>
          <a:xfrm>
            <a:off x="1295400" y="2503713"/>
            <a:ext cx="4572000" cy="3287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▪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5pPr>
            <a:lvl6pPr indent="-3302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94" name="Google Shape;194;p12"/>
          <p:cNvSpPr txBox="1"/>
          <p:nvPr>
            <p:ph idx="3" type="body"/>
          </p:nvPr>
        </p:nvSpPr>
        <p:spPr>
          <a:xfrm>
            <a:off x="6324600" y="1818322"/>
            <a:ext cx="45720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0" sz="20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95" name="Google Shape;195;p12"/>
          <p:cNvSpPr txBox="1"/>
          <p:nvPr>
            <p:ph idx="4" type="body"/>
          </p:nvPr>
        </p:nvSpPr>
        <p:spPr>
          <a:xfrm>
            <a:off x="6324600" y="2503713"/>
            <a:ext cx="4572000" cy="3287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▪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5pPr>
            <a:lvl6pPr indent="-3302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96" name="Google Shape;196;p12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12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12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"/>
          <p:cNvSpPr txBox="1"/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13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13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13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oogle Shape;205;p14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206" name="Google Shape;206;p14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7" name="Google Shape;207;p14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8" name="Google Shape;208;p14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9" name="Google Shape;209;p14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0" name="Google Shape;210;p14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1" name="Google Shape;211;p14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2" name="Google Shape;212;p14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3" name="Google Shape;213;p14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4" name="Google Shape;214;p14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5" name="Google Shape;215;p14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6" name="Google Shape;216;p14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7" name="Google Shape;217;p14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8" name="Google Shape;218;p14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9" name="Google Shape;219;p14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0" name="Google Shape;220;p14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1" name="Google Shape;221;p14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222" name="Google Shape;222;p14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223" name="Google Shape;223;p14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4" name="Google Shape;224;p14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5" name="Google Shape;225;p14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6" name="Google Shape;226;p14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7" name="Google Shape;227;p14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228" name="Google Shape;228;p14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29" name="Google Shape;229;p14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30" name="Google Shape;230;p14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31" name="Google Shape;231;p14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32" name="Google Shape;232;p14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33" name="Google Shape;233;p14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234" name="Google Shape;234;p14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5" name="Google Shape;235;p14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6" name="Google Shape;236;p14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7" name="Google Shape;237;p14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8" name="Google Shape;238;p14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239" name="Google Shape;239;p14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40" name="Google Shape;240;p14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41" name="Google Shape;241;p14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42" name="Google Shape;242;p14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43" name="Google Shape;243;p14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44" name="Google Shape;244;p14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245" name="Google Shape;245;p14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46" name="Google Shape;246;p14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47" name="Google Shape;247;p14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48" name="Google Shape;248;p14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49" name="Google Shape;249;p14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50" name="Google Shape;250;p14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251" name="Google Shape;251;p14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52" name="Google Shape;252;p14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53" name="Google Shape;253;p14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54" name="Google Shape;254;p14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55" name="Google Shape;255;p14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256" name="Google Shape;256;p14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14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8" name="Google Shape;258;p14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bg>
      <p:bgPr>
        <a:gradFill>
          <a:gsLst>
            <a:gs pos="0">
              <a:schemeClr val="accent1"/>
            </a:gs>
            <a:gs pos="100000">
              <a:srgbClr val="297694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0" name="Google Shape;260;p15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261" name="Google Shape;261;p15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2" name="Google Shape;262;p15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3" name="Google Shape;263;p15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4" name="Google Shape;264;p15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5" name="Google Shape;265;p15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6" name="Google Shape;266;p15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7" name="Google Shape;267;p15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8" name="Google Shape;268;p15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9" name="Google Shape;269;p15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0" name="Google Shape;270;p15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1" name="Google Shape;271;p15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2" name="Google Shape;272;p15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3" name="Google Shape;273;p15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4" name="Google Shape;274;p15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5" name="Google Shape;275;p15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6" name="Google Shape;276;p15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277" name="Google Shape;277;p15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278" name="Google Shape;278;p15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79" name="Google Shape;279;p15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80" name="Google Shape;280;p15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81" name="Google Shape;281;p15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82" name="Google Shape;282;p15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283" name="Google Shape;283;p15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84" name="Google Shape;284;p15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85" name="Google Shape;285;p15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86" name="Google Shape;286;p15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87" name="Google Shape;287;p15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88" name="Google Shape;288;p15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289" name="Google Shape;289;p15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0" name="Google Shape;290;p15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1" name="Google Shape;291;p15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2" name="Google Shape;292;p15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3" name="Google Shape;293;p15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294" name="Google Shape;294;p15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95" name="Google Shape;295;p15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6" name="Google Shape;296;p15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7" name="Google Shape;297;p15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8" name="Google Shape;298;p15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9" name="Google Shape;299;p15"/>
              <p:cNvCxnSpPr/>
              <p:nvPr/>
            </p:nvCxnSpPr>
            <p:spPr>
              <a:xfrm>
                <a:off x="515064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300" name="Google Shape;300;p15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01" name="Google Shape;301;p15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02" name="Google Shape;302;p15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03" name="Google Shape;303;p15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04" name="Google Shape;304;p15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05" name="Google Shape;305;p15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306" name="Google Shape;306;p15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07" name="Google Shape;307;p15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08" name="Google Shape;308;p15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09" name="Google Shape;309;p15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10" name="Google Shape;310;p15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311" name="Google Shape;311;p15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0">
                <a:schemeClr val="lt1"/>
              </a:gs>
              <a:gs pos="69000">
                <a:schemeClr val="lt1"/>
              </a:gs>
              <a:gs pos="100000">
                <a:srgbClr val="F2F2F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15"/>
          <p:cNvSpPr txBox="1"/>
          <p:nvPr>
            <p:ph type="title"/>
          </p:nvPr>
        </p:nvSpPr>
        <p:spPr>
          <a:xfrm>
            <a:off x="7913152" y="571500"/>
            <a:ext cx="3657600" cy="21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sz="2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3" name="Google Shape;313;p15"/>
          <p:cNvSpPr txBox="1"/>
          <p:nvPr>
            <p:ph idx="1" type="body"/>
          </p:nvPr>
        </p:nvSpPr>
        <p:spPr>
          <a:xfrm>
            <a:off x="543197" y="571500"/>
            <a:ext cx="621792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▪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5pPr>
            <a:lvl6pPr indent="-355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14" name="Google Shape;314;p15"/>
          <p:cNvSpPr txBox="1"/>
          <p:nvPr>
            <p:ph idx="2" type="body"/>
          </p:nvPr>
        </p:nvSpPr>
        <p:spPr>
          <a:xfrm>
            <a:off x="7913152" y="2995012"/>
            <a:ext cx="3657600" cy="2285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cxnSp>
        <p:nvCxnSpPr>
          <p:cNvPr id="315" name="Google Shape;315;p15"/>
          <p:cNvCxnSpPr/>
          <p:nvPr/>
        </p:nvCxnSpPr>
        <p:spPr>
          <a:xfrm>
            <a:off x="7923089" y="2895600"/>
            <a:ext cx="3659311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16" name="Google Shape;316;p15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7" name="Google Shape;317;p15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8" name="Google Shape;318;p15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bg>
      <p:bgPr>
        <a:gradFill>
          <a:gsLst>
            <a:gs pos="0">
              <a:schemeClr val="accent1"/>
            </a:gs>
            <a:gs pos="100000">
              <a:srgbClr val="297694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0" name="Google Shape;320;p16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321" name="Google Shape;321;p16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2" name="Google Shape;322;p16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3" name="Google Shape;323;p16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4" name="Google Shape;324;p16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5" name="Google Shape;325;p16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6" name="Google Shape;326;p16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7" name="Google Shape;327;p16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8" name="Google Shape;328;p16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9" name="Google Shape;329;p16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0" name="Google Shape;330;p16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1" name="Google Shape;331;p16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2" name="Google Shape;332;p16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3" name="Google Shape;333;p16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4" name="Google Shape;334;p16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5" name="Google Shape;335;p16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6" name="Google Shape;336;p16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337" name="Google Shape;337;p16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338" name="Google Shape;338;p16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39" name="Google Shape;339;p16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40" name="Google Shape;340;p16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41" name="Google Shape;341;p16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42" name="Google Shape;342;p16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343" name="Google Shape;343;p16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44" name="Google Shape;344;p16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45" name="Google Shape;345;p16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46" name="Google Shape;346;p16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47" name="Google Shape;347;p16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48" name="Google Shape;348;p16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349" name="Google Shape;349;p16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0" name="Google Shape;350;p16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1" name="Google Shape;351;p16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2" name="Google Shape;352;p16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3" name="Google Shape;353;p16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354" name="Google Shape;354;p16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355" name="Google Shape;355;p16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6" name="Google Shape;356;p16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7" name="Google Shape;357;p16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8" name="Google Shape;358;p16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9" name="Google Shape;359;p16"/>
              <p:cNvCxnSpPr/>
              <p:nvPr/>
            </p:nvCxnSpPr>
            <p:spPr>
              <a:xfrm>
                <a:off x="515064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360" name="Google Shape;360;p16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1" name="Google Shape;361;p16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62" name="Google Shape;362;p16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63" name="Google Shape;363;p16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64" name="Google Shape;364;p16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65" name="Google Shape;365;p16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366" name="Google Shape;366;p16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67" name="Google Shape;367;p16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68" name="Google Shape;368;p16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69" name="Google Shape;369;p16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70" name="Google Shape;370;p16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371" name="Google Shape;371;p16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0">
                <a:schemeClr val="lt1"/>
              </a:gs>
              <a:gs pos="69000">
                <a:schemeClr val="lt1"/>
              </a:gs>
              <a:gs pos="100000">
                <a:srgbClr val="F2F2F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2" name="Google Shape;372;p16"/>
          <p:cNvCxnSpPr/>
          <p:nvPr/>
        </p:nvCxnSpPr>
        <p:spPr>
          <a:xfrm>
            <a:off x="7923089" y="2895600"/>
            <a:ext cx="3659311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73" name="Google Shape;373;p16"/>
          <p:cNvSpPr txBox="1"/>
          <p:nvPr>
            <p:ph type="title"/>
          </p:nvPr>
        </p:nvSpPr>
        <p:spPr>
          <a:xfrm>
            <a:off x="7909560" y="576072"/>
            <a:ext cx="3657600" cy="21945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sz="2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descr="An empty placeholder to add an image. Click on the placeholder and select the image that you wish to add." id="374" name="Google Shape;374;p16"/>
          <p:cNvSpPr/>
          <p:nvPr>
            <p:ph idx="2" type="pic"/>
          </p:nvPr>
        </p:nvSpPr>
        <p:spPr>
          <a:xfrm>
            <a:off x="4412" y="-159"/>
            <a:ext cx="73152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375" name="Google Shape;375;p16"/>
          <p:cNvSpPr txBox="1"/>
          <p:nvPr>
            <p:ph idx="1" type="body"/>
          </p:nvPr>
        </p:nvSpPr>
        <p:spPr>
          <a:xfrm>
            <a:off x="7909560" y="2999232"/>
            <a:ext cx="36576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52999">
              <a:schemeClr val="lt1"/>
            </a:gs>
            <a:gs pos="100000">
              <a:srgbClr val="F2F2F2">
                <a:alpha val="64705"/>
              </a:srgbClr>
            </a:gs>
          </a:gsLst>
          <a:lin ang="5400000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7"/>
          <p:cNvGrpSpPr/>
          <p:nvPr/>
        </p:nvGrpSpPr>
        <p:grpSpPr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11" name="Google Shape;11;p7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" name="Google Shape;12;p7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" name="Google Shape;13;p7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" name="Google Shape;14;p7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" name="Google Shape;15;p7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" name="Google Shape;16;p7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" name="Google Shape;17;p7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" name="Google Shape;18;p7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" name="Google Shape;19;p7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" name="Google Shape;20;p7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" name="Google Shape;21;p7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" name="Google Shape;22;p7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" name="Google Shape;23;p7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" name="Google Shape;24;p7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" name="Google Shape;25;p7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" name="Google Shape;26;p7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27" name="Google Shape;27;p7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28" name="Google Shape;28;p7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" name="Google Shape;29;p7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0" name="Google Shape;30;p7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1" name="Google Shape;31;p7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2" name="Google Shape;32;p7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33" name="Google Shape;33;p7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4" name="Google Shape;34;p7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5" name="Google Shape;35;p7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6" name="Google Shape;36;p7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7" name="Google Shape;37;p7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8" name="Google Shape;38;p7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39" name="Google Shape;39;p7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0" name="Google Shape;40;p7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1" name="Google Shape;41;p7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2" name="Google Shape;42;p7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3" name="Google Shape;43;p7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44" name="Google Shape;44;p7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45" name="Google Shape;45;p7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6" name="Google Shape;46;p7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7" name="Google Shape;47;p7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8" name="Google Shape;48;p7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9" name="Google Shape;49;p7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50" name="Google Shape;50;p7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1" name="Google Shape;51;p7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52" name="Google Shape;52;p7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53" name="Google Shape;53;p7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54" name="Google Shape;54;p7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55" name="Google Shape;55;p7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56" name="Google Shape;56;p7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7" name="Google Shape;57;p7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8" name="Google Shape;58;p7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9" name="Google Shape;59;p7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60" name="Google Shape;60;p7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61" name="Google Shape;61;p7"/>
          <p:cNvSpPr txBox="1"/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3200"/>
              <a:buFont typeface="Arial"/>
              <a:buNone/>
              <a:defRPr b="1" i="0" sz="3200" u="none" cap="none" strike="noStrike">
                <a:solidFill>
                  <a:srgbClr val="266F8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2" name="Google Shape;62;p7"/>
          <p:cNvSpPr txBox="1"/>
          <p:nvPr>
            <p:ph idx="1" type="body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266F8B"/>
              </a:buClr>
              <a:buSzPts val="2000"/>
              <a:buFont typeface="Arial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266F8B"/>
              </a:buClr>
              <a:buSzPts val="1800"/>
              <a:buFont typeface="Arial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6F8B"/>
              </a:buClr>
              <a:buSzPts val="1600"/>
              <a:buFont typeface="Arial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6F8B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66F8B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66F8B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66F8B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66F8B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66F8B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63" name="Google Shape;63;p7"/>
          <p:cNvCxnSpPr/>
          <p:nvPr/>
        </p:nvCxnSpPr>
        <p:spPr>
          <a:xfrm>
            <a:off x="609600" y="6172200"/>
            <a:ext cx="10972800" cy="0"/>
          </a:xfrm>
          <a:prstGeom prst="straightConnector1">
            <a:avLst/>
          </a:prstGeom>
          <a:noFill/>
          <a:ln cap="flat" cmpd="sng" w="12700">
            <a:solidFill>
              <a:srgbClr val="266F8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4" name="Google Shape;64;p7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7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7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1"/>
          <p:cNvSpPr txBox="1"/>
          <p:nvPr>
            <p:ph type="ctrTitle"/>
          </p:nvPr>
        </p:nvSpPr>
        <p:spPr>
          <a:xfrm>
            <a:off x="1293844" y="1909346"/>
            <a:ext cx="9907555" cy="33832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7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 sz="6000"/>
              <a:t>ENGI 301</a:t>
            </a:r>
            <a:br>
              <a:rPr lang="en-US" sz="6000"/>
            </a:br>
            <a:br>
              <a:rPr lang="en-US"/>
            </a:br>
            <a:r>
              <a:rPr lang="en-US" sz="6000"/>
              <a:t>PCB Project</a:t>
            </a:r>
            <a:endParaRPr/>
          </a:p>
        </p:txBody>
      </p:sp>
      <p:sp>
        <p:nvSpPr>
          <p:cNvPr id="393" name="Google Shape;393;p1"/>
          <p:cNvSpPr txBox="1"/>
          <p:nvPr>
            <p:ph idx="1" type="subTitle"/>
          </p:nvPr>
        </p:nvSpPr>
        <p:spPr>
          <a:xfrm>
            <a:off x="1293845" y="5432564"/>
            <a:ext cx="9604310" cy="11206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Parnika Mandewalkar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Due 12/12/2023 @ 11:59pm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"/>
          <p:cNvSpPr txBox="1"/>
          <p:nvPr>
            <p:ph type="title"/>
          </p:nvPr>
        </p:nvSpPr>
        <p:spPr>
          <a:xfrm>
            <a:off x="609600" y="228600"/>
            <a:ext cx="10972800" cy="9144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3200"/>
              <a:buFont typeface="Arial"/>
              <a:buNone/>
            </a:pPr>
            <a:r>
              <a:rPr lang="en-US"/>
              <a:t>Background Information</a:t>
            </a:r>
            <a:endParaRPr/>
          </a:p>
        </p:txBody>
      </p:sp>
      <p:sp>
        <p:nvSpPr>
          <p:cNvPr id="399" name="Google Shape;399;p3"/>
          <p:cNvSpPr txBox="1"/>
          <p:nvPr>
            <p:ph idx="1" type="body"/>
          </p:nvPr>
        </p:nvSpPr>
        <p:spPr>
          <a:xfrm>
            <a:off x="609600" y="1295400"/>
            <a:ext cx="10972800" cy="4724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Creating a PCB for my VocalVision project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Hardware: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SPI Display Screen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Two resistors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USB Breakout Board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I2C Touchscreen Controller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pic>
        <p:nvPicPr>
          <p:cNvPr id="400" name="Google Shape;400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6600" y="1769100"/>
            <a:ext cx="5358249" cy="401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"/>
          <p:cNvSpPr txBox="1"/>
          <p:nvPr>
            <p:ph type="title"/>
          </p:nvPr>
        </p:nvSpPr>
        <p:spPr>
          <a:xfrm>
            <a:off x="609600" y="228600"/>
            <a:ext cx="10972800" cy="9144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3200"/>
              <a:buFont typeface="Arial"/>
              <a:buNone/>
            </a:pPr>
            <a:r>
              <a:rPr lang="en-US"/>
              <a:t>System Block Diagram – VocalVision</a:t>
            </a:r>
            <a:endParaRPr/>
          </a:p>
        </p:txBody>
      </p:sp>
      <p:pic>
        <p:nvPicPr>
          <p:cNvPr id="406" name="Google Shape;406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5886" y="1397825"/>
            <a:ext cx="7720226" cy="4718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"/>
          <p:cNvSpPr txBox="1"/>
          <p:nvPr>
            <p:ph type="title"/>
          </p:nvPr>
        </p:nvSpPr>
        <p:spPr>
          <a:xfrm>
            <a:off x="609600" y="228600"/>
            <a:ext cx="10972800" cy="914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3200"/>
              <a:buFont typeface="Arial"/>
              <a:buNone/>
            </a:pPr>
            <a:r>
              <a:rPr lang="en-US"/>
              <a:t>Mechanical Drawing</a:t>
            </a:r>
            <a:endParaRPr/>
          </a:p>
        </p:txBody>
      </p:sp>
      <p:sp>
        <p:nvSpPr>
          <p:cNvPr id="412" name="Google Shape;412;p5"/>
          <p:cNvSpPr txBox="1"/>
          <p:nvPr/>
        </p:nvSpPr>
        <p:spPr>
          <a:xfrm>
            <a:off x="3352800" y="5257800"/>
            <a:ext cx="97975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FRONT</a:t>
            </a:r>
            <a:endParaRPr/>
          </a:p>
        </p:txBody>
      </p:sp>
      <p:sp>
        <p:nvSpPr>
          <p:cNvPr id="413" name="Google Shape;413;p5"/>
          <p:cNvSpPr txBox="1"/>
          <p:nvPr/>
        </p:nvSpPr>
        <p:spPr>
          <a:xfrm>
            <a:off x="8915400" y="5257800"/>
            <a:ext cx="81304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BACK</a:t>
            </a:r>
            <a:endParaRPr/>
          </a:p>
        </p:txBody>
      </p:sp>
      <p:pic>
        <p:nvPicPr>
          <p:cNvPr id="414" name="Google Shape;414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95400"/>
            <a:ext cx="5482527" cy="337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17919" y="1365462"/>
            <a:ext cx="5772232" cy="3235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DiamondGrid">
      <a:dk1>
        <a:srgbClr val="2D2E2D"/>
      </a:dk1>
      <a:lt1>
        <a:srgbClr val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iamond Grid 16x9">
  <a:themeElements>
    <a:clrScheme name="Custom 3">
      <a:dk1>
        <a:srgbClr val="000000"/>
      </a:dk1>
      <a:lt1>
        <a:srgbClr val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0000"/>
      </a:hlink>
      <a:folHlink>
        <a:srgbClr val="9F671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2018-01-09T20:24:50Z</dcterms:created>
  <dc:creator>Erik Welsh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