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57" r:id="rId4"/>
    <p:sldId id="276" r:id="rId5"/>
    <p:sldId id="275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33CC"/>
    <a:srgbClr val="0000CC"/>
    <a:srgbClr val="00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890" autoAdjust="0"/>
    <p:restoredTop sz="93899" autoAdjust="0"/>
  </p:normalViewPr>
  <p:slideViewPr>
    <p:cSldViewPr>
      <p:cViewPr>
        <p:scale>
          <a:sx n="68" d="100"/>
          <a:sy n="68" d="100"/>
        </p:scale>
        <p:origin x="-1891" y="-50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CEC58-1AFC-45CB-A2CF-D624527BA62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4A122-6B83-4865-A731-B3DDAD8FCE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633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4A122-6B83-4865-A731-B3DDAD8FCE5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073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4A122-6B83-4865-A731-B3DDAD8FCE5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235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656E-404A-4641-98E1-636BB7859782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45C-D505-41CE-8FBC-916E015CEF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070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2390-0457-4B07-9675-300251326ADB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45C-D505-41CE-8FBC-916E015CEF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674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782D-93BE-44A8-84B1-CBE303130483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45C-D505-41CE-8FBC-916E015CEF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740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B475-7EC0-49AA-9C7C-EED656E9A2C7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45C-D505-41CE-8FBC-916E015CEF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567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19C5-93F9-46E7-B39B-56019E95772F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45C-D505-41CE-8FBC-916E015CEF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012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8014-9188-4B92-9278-70AA91D8E332}" type="datetime1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45C-D505-41CE-8FBC-916E015CEF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632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ADD2-C2C4-4AAE-B7B3-DFC72C856C98}" type="datetime1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45C-D505-41CE-8FBC-916E015CEF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916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2282-60F9-4B8A-8183-BDCF94DBE9A6}" type="datetime1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45C-D505-41CE-8FBC-916E015CEF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407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9A1A-78C7-4CF7-BD5B-48565C9DC60C}" type="datetime1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45C-D505-41CE-8FBC-916E015CEF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417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D2C4-CA84-480C-B19F-9237A6A9DC59}" type="datetime1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45C-D505-41CE-8FBC-916E015CEF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205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FCF9-B3A0-4B7D-ABE1-E90D0513F4BF}" type="datetime1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45C-D505-41CE-8FBC-916E015CEF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840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D135-2DC4-419F-B76F-36F222FAA817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A145C-D505-41CE-8FBC-916E015CEF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879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4575"/>
            <a:ext cx="7772400" cy="1089025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Smart Pit Hole Detection Using IOT </a:t>
            </a:r>
            <a:r>
              <a:rPr lang="en-IN" sz="2800" dirty="0"/>
              <a:t/>
            </a:r>
            <a:br>
              <a:rPr lang="en-IN" sz="2800" dirty="0"/>
            </a:br>
            <a:endParaRPr lang="en-US" sz="2800" b="1" cap="small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096488"/>
            <a:ext cx="2911151" cy="1856512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Submitted By</a:t>
            </a:r>
          </a:p>
          <a:p>
            <a:r>
              <a:rPr lang="en-IN" sz="2000" dirty="0" smtClean="0">
                <a:latin typeface="Century Gothic" panose="020B0502020202020204" pitchFamily="34" charset="0"/>
              </a:rPr>
              <a:t>Nishi Mandhana(22)</a:t>
            </a:r>
            <a:endParaRPr lang="en-IN" sz="2000" dirty="0">
              <a:latin typeface="Century Gothic" panose="020B0502020202020204" pitchFamily="34" charset="0"/>
            </a:endParaRPr>
          </a:p>
          <a:p>
            <a:r>
              <a:rPr lang="en-IN" sz="2000" dirty="0" err="1" smtClean="0">
                <a:latin typeface="Century Gothic" panose="020B0502020202020204" pitchFamily="34" charset="0"/>
              </a:rPr>
              <a:t>Archana</a:t>
            </a:r>
            <a:r>
              <a:rPr lang="en-IN" sz="2000" dirty="0" smtClean="0">
                <a:latin typeface="Century Gothic" panose="020B0502020202020204" pitchFamily="34" charset="0"/>
              </a:rPr>
              <a:t> </a:t>
            </a:r>
            <a:r>
              <a:rPr lang="en-IN" sz="2000" dirty="0" err="1" smtClean="0">
                <a:latin typeface="Century Gothic" panose="020B0502020202020204" pitchFamily="34" charset="0"/>
              </a:rPr>
              <a:t>Sahu</a:t>
            </a:r>
            <a:r>
              <a:rPr lang="en-IN" sz="2000" dirty="0" smtClean="0">
                <a:latin typeface="Century Gothic" panose="020B0502020202020204" pitchFamily="34" charset="0"/>
              </a:rPr>
              <a:t>(25)</a:t>
            </a:r>
            <a:endParaRPr lang="en-IN" sz="2000" dirty="0">
              <a:latin typeface="Century Gothic" panose="020B0502020202020204" pitchFamily="34" charset="0"/>
            </a:endParaRPr>
          </a:p>
          <a:p>
            <a:r>
              <a:rPr lang="en-IN" sz="2000" dirty="0" err="1" smtClean="0">
                <a:latin typeface="Century Gothic" panose="020B0502020202020204" pitchFamily="34" charset="0"/>
              </a:rPr>
              <a:t>Shambhu</a:t>
            </a:r>
            <a:r>
              <a:rPr lang="en-IN" sz="2000" dirty="0" smtClean="0">
                <a:latin typeface="Century Gothic" panose="020B0502020202020204" pitchFamily="34" charset="0"/>
              </a:rPr>
              <a:t> </a:t>
            </a:r>
            <a:r>
              <a:rPr lang="en-IN" sz="2000" dirty="0" err="1" smtClean="0">
                <a:latin typeface="Century Gothic" panose="020B0502020202020204" pitchFamily="34" charset="0"/>
              </a:rPr>
              <a:t>Ajwan</a:t>
            </a:r>
            <a:r>
              <a:rPr lang="en-IN" sz="2000" dirty="0" err="1" smtClean="0">
                <a:latin typeface="Century Gothic" panose="020B0502020202020204" pitchFamily="34" charset="0"/>
              </a:rPr>
              <a:t>i</a:t>
            </a:r>
            <a:r>
              <a:rPr lang="en-IN" sz="2000" dirty="0" smtClean="0">
                <a:latin typeface="Century Gothic" panose="020B0502020202020204" pitchFamily="34" charset="0"/>
              </a:rPr>
              <a:t>(83)</a:t>
            </a:r>
            <a:endParaRPr lang="en-IN" sz="2000" dirty="0">
              <a:latin typeface="Century Gothic" panose="020B0502020202020204" pitchFamily="34" charset="0"/>
            </a:endParaRPr>
          </a:p>
          <a:p>
            <a:r>
              <a:rPr lang="en-IN" sz="2000" dirty="0" err="1" smtClean="0">
                <a:latin typeface="Century Gothic" panose="020B0502020202020204" pitchFamily="34" charset="0"/>
              </a:rPr>
              <a:t>Shrikant</a:t>
            </a:r>
            <a:r>
              <a:rPr lang="en-IN" sz="2000" dirty="0" smtClean="0">
                <a:latin typeface="Century Gothic" panose="020B0502020202020204" pitchFamily="34" charset="0"/>
              </a:rPr>
              <a:t> </a:t>
            </a:r>
            <a:r>
              <a:rPr lang="en-IN" sz="2000" dirty="0" err="1" smtClean="0">
                <a:latin typeface="Century Gothic" panose="020B0502020202020204" pitchFamily="34" charset="0"/>
              </a:rPr>
              <a:t>Rathi</a:t>
            </a:r>
            <a:r>
              <a:rPr lang="en-IN" sz="2000" dirty="0" smtClean="0">
                <a:latin typeface="Century Gothic" panose="020B0502020202020204" pitchFamily="34" charset="0"/>
              </a:rPr>
              <a:t>(82)</a:t>
            </a:r>
            <a:endParaRPr lang="en-IN" sz="2000" dirty="0">
              <a:latin typeface="Century Gothic" panose="020B0502020202020204" pitchFamily="34" charset="0"/>
            </a:endParaRPr>
          </a:p>
          <a:p>
            <a:r>
              <a:rPr lang="en-IN" sz="2000" dirty="0" err="1" smtClean="0">
                <a:latin typeface="Century Gothic" panose="020B0502020202020204" pitchFamily="34" charset="0"/>
              </a:rPr>
              <a:t>Shubham</a:t>
            </a:r>
            <a:r>
              <a:rPr lang="en-IN" sz="2000" dirty="0" smtClean="0">
                <a:latin typeface="Century Gothic" panose="020B0502020202020204" pitchFamily="34" charset="0"/>
              </a:rPr>
              <a:t> Reddy(83)</a:t>
            </a:r>
            <a:endParaRPr lang="en-IN" sz="2000" dirty="0">
              <a:latin typeface="Century Gothic" panose="020B0502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Book Antiqua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248400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4914" y="772886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 Antiqua" pitchFamily="18" charset="0"/>
              </a:rPr>
              <a:t>Seminar 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140036" y="3501008"/>
            <a:ext cx="3241964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latin typeface="Century Gothic" panose="020B0502020202020204" pitchFamily="34" charset="0"/>
              </a:rPr>
              <a:t>Under the guidance of:</a:t>
            </a:r>
          </a:p>
          <a:p>
            <a:r>
              <a:rPr lang="fr-FR" sz="2000" b="1" dirty="0">
                <a:latin typeface="Century Gothic" panose="020B0502020202020204" pitchFamily="34" charset="0"/>
              </a:rPr>
              <a:t>Prof. </a:t>
            </a:r>
            <a:r>
              <a:rPr lang="fr-FR" sz="2000" b="1" dirty="0" smtClean="0">
                <a:latin typeface="Century Gothic" panose="020B0502020202020204" pitchFamily="34" charset="0"/>
              </a:rPr>
              <a:t>D.R.Naidu</a:t>
            </a:r>
            <a:endParaRPr lang="fr-FR" sz="2000" b="1" dirty="0"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85512"/>
            <a:ext cx="914400" cy="110440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524000" y="564898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cap="small" dirty="0" err="1">
                <a:solidFill>
                  <a:srgbClr val="7030A0"/>
                </a:solidFill>
                <a:latin typeface="Book Antiqua" pitchFamily="18" charset="0"/>
              </a:rPr>
              <a:t>Shri</a:t>
            </a:r>
            <a:r>
              <a:rPr lang="en-US" sz="1600" b="1" cap="small" dirty="0">
                <a:solidFill>
                  <a:srgbClr val="7030A0"/>
                </a:solidFill>
                <a:latin typeface="Book Antiqua" pitchFamily="18" charset="0"/>
              </a:rPr>
              <a:t> </a:t>
            </a:r>
            <a:r>
              <a:rPr lang="en-US" sz="1600" b="1" cap="small" dirty="0" err="1">
                <a:solidFill>
                  <a:srgbClr val="7030A0"/>
                </a:solidFill>
                <a:latin typeface="Book Antiqua" pitchFamily="18" charset="0"/>
              </a:rPr>
              <a:t>Ramdeobaba</a:t>
            </a:r>
            <a:r>
              <a:rPr lang="en-US" sz="1600" b="1" cap="small" dirty="0">
                <a:solidFill>
                  <a:srgbClr val="7030A0"/>
                </a:solidFill>
                <a:latin typeface="Book Antiqua" pitchFamily="18" charset="0"/>
              </a:rPr>
              <a:t> College of Engineering &amp; Management, Nagpur</a:t>
            </a:r>
          </a:p>
          <a:p>
            <a:r>
              <a:rPr lang="en-US" sz="1200" dirty="0">
                <a:latin typeface="Book Antiqua" pitchFamily="18" charset="0"/>
              </a:rPr>
              <a:t>(An Autonomous College under RTM Nagpur University)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A316-3A6D-4835-8595-D04E6BEAE200}" type="datetime1">
              <a:rPr lang="en-US" smtClean="0"/>
              <a:t>8/19/2019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882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346374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886"/>
            <a:ext cx="914400" cy="110440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8001000" y="64432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cap="small" dirty="0">
                <a:latin typeface="Book Antiqua" pitchFamily="18" charset="0"/>
              </a:rPr>
              <a:t>-- </a:t>
            </a:r>
            <a:fld id="{EB1C8C0C-92DD-4590-A6E9-0903B9DD3149}" type="slidenum">
              <a:rPr lang="en-US" sz="1400" cap="small" smtClean="0">
                <a:solidFill>
                  <a:srgbClr val="C00000"/>
                </a:solidFill>
                <a:latin typeface="Book Antiqua" pitchFamily="18" charset="0"/>
              </a:rPr>
              <a:pPr algn="r"/>
              <a:t>2</a:t>
            </a:fld>
            <a:r>
              <a:rPr lang="en-US" sz="1400" cap="small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400" cap="small" dirty="0">
                <a:latin typeface="Book Antiqua" pitchFamily="18" charset="0"/>
              </a:rPr>
              <a:t>--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85800" y="1"/>
            <a:ext cx="7239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 smtClean="0">
                <a:latin typeface="Century Gothic" panose="020B0502020202020204" pitchFamily="34" charset="0"/>
              </a:rPr>
              <a:t>Outline Of Presentation</a:t>
            </a:r>
            <a:endParaRPr lang="en-US" sz="2800" cap="small" dirty="0">
              <a:latin typeface="Century Gothic" panose="020B0502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39552" y="4201954"/>
            <a:ext cx="976657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19BF-F5CD-4C79-AEAF-E886B4C6D3C2}" type="datetime1">
              <a:rPr lang="en-US" smtClean="0"/>
              <a:t>8/19/2019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2910" y="1214422"/>
            <a:ext cx="785818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Problem </a:t>
            </a:r>
            <a:r>
              <a:rPr lang="en-IN" sz="2800" dirty="0" smtClean="0"/>
              <a:t>Definition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Motivation behind project</a:t>
            </a:r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Case studies and research paper on                  “Smart pit </a:t>
            </a:r>
            <a:r>
              <a:rPr lang="en-IN" sz="2800" dirty="0" smtClean="0"/>
              <a:t>H</a:t>
            </a:r>
            <a:r>
              <a:rPr lang="en-IN" sz="2800" dirty="0" smtClean="0"/>
              <a:t>ole Detection”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Boon of project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Hardware and software requirements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Explanation of Algorithms use for implementation of Project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Test case And Module demo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Propose </a:t>
            </a:r>
            <a:r>
              <a:rPr lang="en-IN" sz="2800" dirty="0" smtClean="0"/>
              <a:t>plan of work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859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346374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886"/>
            <a:ext cx="914400" cy="110440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8001000" y="64432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cap="small" dirty="0">
                <a:latin typeface="Book Antiqua" pitchFamily="18" charset="0"/>
              </a:rPr>
              <a:t>-- </a:t>
            </a:r>
            <a:r>
              <a:rPr lang="en-US" sz="1400" cap="small" dirty="0" smtClean="0">
                <a:solidFill>
                  <a:srgbClr val="C00000"/>
                </a:solidFill>
                <a:latin typeface="Book Antiqua" pitchFamily="18" charset="0"/>
              </a:rPr>
              <a:t>3</a:t>
            </a:r>
            <a:r>
              <a:rPr lang="en-US" sz="1400" cap="small" dirty="0" smtClean="0">
                <a:latin typeface="Book Antiqua" pitchFamily="18" charset="0"/>
              </a:rPr>
              <a:t>--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85800" y="1"/>
            <a:ext cx="7239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latin typeface="Century Gothic" panose="020B0502020202020204" pitchFamily="34" charset="0"/>
              </a:rPr>
              <a:t>PROBLEM DEFINATION</a:t>
            </a:r>
            <a:endParaRPr lang="en-US" sz="2800" b="1" cap="small" dirty="0"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5600" y="6454132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cap="small" dirty="0" smtClean="0">
                <a:solidFill>
                  <a:srgbClr val="0000CC"/>
                </a:solidFill>
                <a:latin typeface="Book Antiqua" pitchFamily="18" charset="0"/>
              </a:rPr>
              <a:t>August </a:t>
            </a:r>
            <a:r>
              <a:rPr lang="en-US" sz="1400" cap="small" dirty="0" smtClean="0">
                <a:solidFill>
                  <a:srgbClr val="0000CC"/>
                </a:solidFill>
                <a:latin typeface="Book Antiqua" pitchFamily="18" charset="0"/>
              </a:rPr>
              <a:t>2019</a:t>
            </a:r>
            <a:endParaRPr lang="en-US" sz="1400" cap="small" dirty="0" smtClean="0">
              <a:solidFill>
                <a:srgbClr val="0000CC"/>
              </a:solidFill>
              <a:latin typeface="Book Antiqua" pitchFamily="18" charset="0"/>
            </a:endParaRPr>
          </a:p>
          <a:p>
            <a:pPr algn="ctr"/>
            <a:endParaRPr lang="en-US" sz="14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1538" y="2214554"/>
            <a:ext cx="71287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entury Gothic" panose="020B0502020202020204" pitchFamily="34" charset="0"/>
              </a:rPr>
              <a:t>Design a device for an application using IOT that will detect a pothole on </a:t>
            </a:r>
            <a:r>
              <a:rPr lang="en-US" sz="2800" dirty="0" smtClean="0">
                <a:latin typeface="Century Gothic" panose="020B0502020202020204" pitchFamily="34" charset="0"/>
              </a:rPr>
              <a:t>road.</a:t>
            </a:r>
            <a:r>
              <a:rPr lang="en-US" sz="2800" dirty="0" smtClean="0">
                <a:latin typeface="Century Gothic" panose="020B0502020202020204" pitchFamily="34" charset="0"/>
              </a:rPr>
              <a:t> </a:t>
            </a:r>
            <a:r>
              <a:rPr lang="en-US" sz="2800" dirty="0" smtClean="0">
                <a:latin typeface="Century Gothic" panose="020B0502020202020204" pitchFamily="34" charset="0"/>
              </a:rPr>
              <a:t>It will </a:t>
            </a:r>
            <a:r>
              <a:rPr lang="en-US" sz="2800" dirty="0" smtClean="0">
                <a:latin typeface="Century Gothic" panose="020B0502020202020204" pitchFamily="34" charset="0"/>
              </a:rPr>
              <a:t>indicate pit by sending alert in the form of colored marks on map on </a:t>
            </a:r>
            <a:r>
              <a:rPr lang="en-US" sz="2800" dirty="0" smtClean="0">
                <a:latin typeface="Century Gothic" panose="020B0502020202020204" pitchFamily="34" charset="0"/>
              </a:rPr>
              <a:t>mobile or </a:t>
            </a:r>
            <a:r>
              <a:rPr lang="en-US" sz="2800" dirty="0" smtClean="0">
                <a:latin typeface="Century Gothic" panose="020B0502020202020204" pitchFamily="34" charset="0"/>
              </a:rPr>
              <a:t>on PC to alert the user..</a:t>
            </a:r>
            <a:endParaRPr lang="en-IN" sz="2800" dirty="0">
              <a:latin typeface="Century Gothic" panose="020B0502020202020204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6657-8DA1-474E-96F2-F67890D76718}" type="datetime1">
              <a:rPr lang="en-US" smtClean="0"/>
              <a:t>8/19/2019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147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346374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886"/>
            <a:ext cx="914400" cy="110440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8001000" y="64432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cap="small" dirty="0">
                <a:latin typeface="Book Antiqua" pitchFamily="18" charset="0"/>
              </a:rPr>
              <a:t>-- </a:t>
            </a:r>
            <a:fld id="{EB1C8C0C-92DD-4590-A6E9-0903B9DD3149}" type="slidenum">
              <a:rPr lang="en-US" sz="1400" cap="small" smtClean="0">
                <a:solidFill>
                  <a:srgbClr val="C00000"/>
                </a:solidFill>
                <a:latin typeface="Book Antiqua" pitchFamily="18" charset="0"/>
              </a:rPr>
              <a:pPr algn="r"/>
              <a:t>4</a:t>
            </a:fld>
            <a:r>
              <a:rPr lang="en-US" sz="1400" cap="small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400" cap="small" dirty="0">
                <a:latin typeface="Book Antiqua" pitchFamily="18" charset="0"/>
              </a:rPr>
              <a:t>--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85800" y="1"/>
            <a:ext cx="7239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latin typeface="Century Gothic" panose="020B0502020202020204" pitchFamily="34" charset="0"/>
              </a:rPr>
              <a:t>Proposed Plan of Work</a:t>
            </a:r>
            <a:endParaRPr lang="en-US" sz="2800" cap="small" dirty="0">
              <a:latin typeface="Century Gothic" panose="020B0502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49966426"/>
              </p:ext>
            </p:extLst>
          </p:nvPr>
        </p:nvGraphicFramePr>
        <p:xfrm>
          <a:off x="539552" y="1403516"/>
          <a:ext cx="7920880" cy="4779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2035">
                  <a:extLst>
                    <a:ext uri="{9D8B030D-6E8A-4147-A177-3AD203B41FA5}">
                      <a16:colId xmlns="" xmlns:a16="http://schemas.microsoft.com/office/drawing/2014/main" val="714488362"/>
                    </a:ext>
                  </a:extLst>
                </a:gridCol>
                <a:gridCol w="4890464">
                  <a:extLst>
                    <a:ext uri="{9D8B030D-6E8A-4147-A177-3AD203B41FA5}">
                      <a16:colId xmlns="" xmlns:a16="http://schemas.microsoft.com/office/drawing/2014/main" val="82434351"/>
                    </a:ext>
                  </a:extLst>
                </a:gridCol>
                <a:gridCol w="2518381">
                  <a:extLst>
                    <a:ext uri="{9D8B030D-6E8A-4147-A177-3AD203B41FA5}">
                      <a16:colId xmlns="" xmlns:a16="http://schemas.microsoft.com/office/drawing/2014/main" val="154111024"/>
                    </a:ext>
                  </a:extLst>
                </a:gridCol>
              </a:tblGrid>
              <a:tr h="1283789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200" dirty="0">
                          <a:effectLst/>
                        </a:rPr>
                        <a:t>Sr. No.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200" dirty="0">
                          <a:effectLst/>
                        </a:rPr>
                        <a:t>PHASES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200">
                          <a:effectLst/>
                        </a:rPr>
                        <a:t>TIME DURATION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extLst>
                  <a:ext uri="{0D108BD9-81ED-4DB2-BD59-A6C34878D82A}">
                    <a16:rowId xmlns="" xmlns:a16="http://schemas.microsoft.com/office/drawing/2014/main" val="280254478"/>
                  </a:ext>
                </a:extLst>
              </a:tr>
              <a:tr h="699107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>
                          <a:effectLst/>
                        </a:rPr>
                        <a:t>1.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Software And</a:t>
                      </a:r>
                      <a:r>
                        <a:rPr lang="en-IN" sz="1600" baseline="0" dirty="0" smtClean="0">
                          <a:effectLst/>
                        </a:rPr>
                        <a:t> Hardware</a:t>
                      </a:r>
                      <a:r>
                        <a:rPr lang="en-IN" sz="1600" dirty="0" smtClean="0">
                          <a:effectLst/>
                        </a:rPr>
                        <a:t> </a:t>
                      </a:r>
                      <a:r>
                        <a:rPr lang="en-IN" sz="1600" dirty="0">
                          <a:effectLst/>
                        </a:rPr>
                        <a:t>Requirement Specification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>
                          <a:effectLst/>
                        </a:rPr>
                        <a:t>2 weeks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extLst>
                  <a:ext uri="{0D108BD9-81ED-4DB2-BD59-A6C34878D82A}">
                    <a16:rowId xmlns="" xmlns:a16="http://schemas.microsoft.com/office/drawing/2014/main" val="2512331506"/>
                  </a:ext>
                </a:extLst>
              </a:tr>
              <a:tr h="699107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>
                          <a:effectLst/>
                        </a:rPr>
                        <a:t>2.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Device </a:t>
                      </a:r>
                      <a:r>
                        <a:rPr lang="en-IN" sz="1600" dirty="0">
                          <a:effectLst/>
                        </a:rPr>
                        <a:t>Design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>
                          <a:effectLst/>
                        </a:rPr>
                        <a:t>3 weeks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extLst>
                  <a:ext uri="{0D108BD9-81ED-4DB2-BD59-A6C34878D82A}">
                    <a16:rowId xmlns="" xmlns:a16="http://schemas.microsoft.com/office/drawing/2014/main" val="889977770"/>
                  </a:ext>
                </a:extLst>
              </a:tr>
              <a:tr h="699107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>
                          <a:effectLst/>
                        </a:rPr>
                        <a:t>3.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>
                          <a:effectLst/>
                        </a:rPr>
                        <a:t>Coding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>
                          <a:effectLst/>
                        </a:rPr>
                        <a:t>4 weeks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extLst>
                  <a:ext uri="{0D108BD9-81ED-4DB2-BD59-A6C34878D82A}">
                    <a16:rowId xmlns="" xmlns:a16="http://schemas.microsoft.com/office/drawing/2014/main" val="218701011"/>
                  </a:ext>
                </a:extLst>
              </a:tr>
              <a:tr h="699107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>
                          <a:effectLst/>
                        </a:rPr>
                        <a:t>4.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>
                          <a:effectLst/>
                        </a:rPr>
                        <a:t>Implementation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>
                          <a:effectLst/>
                        </a:rPr>
                        <a:t>5 weeks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extLst>
                  <a:ext uri="{0D108BD9-81ED-4DB2-BD59-A6C34878D82A}">
                    <a16:rowId xmlns="" xmlns:a16="http://schemas.microsoft.com/office/drawing/2014/main" val="1544191943"/>
                  </a:ext>
                </a:extLst>
              </a:tr>
              <a:tr h="699107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>
                          <a:effectLst/>
                        </a:rPr>
                        <a:t>5.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 dirty="0">
                          <a:effectLst/>
                        </a:rPr>
                        <a:t>Testing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 dirty="0">
                          <a:effectLst/>
                        </a:rPr>
                        <a:t>1 week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extLst>
                  <a:ext uri="{0D108BD9-81ED-4DB2-BD59-A6C34878D82A}">
                    <a16:rowId xmlns="" xmlns:a16="http://schemas.microsoft.com/office/drawing/2014/main" val="1949709747"/>
                  </a:ext>
                </a:extLst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39552" y="4201954"/>
            <a:ext cx="976657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B1C9-F1E2-4454-92DF-876B42BDECCC}" type="datetime1">
              <a:rPr lang="en-US" smtClean="0"/>
              <a:t>8/19/2019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859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346374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886"/>
            <a:ext cx="914400" cy="110440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8001000" y="64432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cap="small" dirty="0">
                <a:latin typeface="Book Antiqua" pitchFamily="18" charset="0"/>
              </a:rPr>
              <a:t>-- </a:t>
            </a:r>
            <a:fld id="{EB1C8C0C-92DD-4590-A6E9-0903B9DD3149}" type="slidenum">
              <a:rPr lang="en-US" sz="1400" cap="small" smtClean="0">
                <a:solidFill>
                  <a:srgbClr val="C00000"/>
                </a:solidFill>
                <a:latin typeface="Book Antiqua" pitchFamily="18" charset="0"/>
              </a:rPr>
              <a:pPr algn="r"/>
              <a:t>5</a:t>
            </a:fld>
            <a:r>
              <a:rPr lang="en-US" sz="1400" cap="small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400" cap="small" dirty="0">
                <a:latin typeface="Book Antiqua" pitchFamily="18" charset="0"/>
              </a:rPr>
              <a:t>--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85800" y="1"/>
            <a:ext cx="7239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cap="small" dirty="0">
              <a:latin typeface="Century Gothic" panose="020B0502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39552" y="4201954"/>
            <a:ext cx="976657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2348880"/>
            <a:ext cx="8136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dirty="0">
              <a:latin typeface="Century Gothic" panose="020B0502020202020204" pitchFamily="34" charset="0"/>
            </a:endParaRPr>
          </a:p>
          <a:p>
            <a:pPr algn="ctr"/>
            <a:endParaRPr lang="en-US" sz="2400" dirty="0">
              <a:latin typeface="Century Gothic" panose="020B0502020202020204" pitchFamily="34" charset="0"/>
            </a:endParaRPr>
          </a:p>
          <a:p>
            <a:endParaRPr lang="en-IN" sz="2400" dirty="0">
              <a:latin typeface="Century Gothic" panose="020B0502020202020204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5726-E0C4-4EF6-A988-D82334B14114}" type="datetime1">
              <a:rPr lang="en-US" smtClean="0"/>
              <a:t>8/19/2019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640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346374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886"/>
            <a:ext cx="914400" cy="110440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8001000" y="64432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cap="small" dirty="0">
                <a:latin typeface="Book Antiqua" pitchFamily="18" charset="0"/>
              </a:rPr>
              <a:t>-- </a:t>
            </a:r>
            <a:fld id="{EB1C8C0C-92DD-4590-A6E9-0903B9DD3149}" type="slidenum">
              <a:rPr lang="en-US" sz="1400" cap="small" smtClean="0">
                <a:solidFill>
                  <a:srgbClr val="C00000"/>
                </a:solidFill>
                <a:latin typeface="Book Antiqua" pitchFamily="18" charset="0"/>
              </a:rPr>
              <a:pPr algn="r"/>
              <a:t>6</a:t>
            </a:fld>
            <a:r>
              <a:rPr lang="en-US" sz="1400" cap="small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400" cap="small" dirty="0">
                <a:latin typeface="Book Antiqua" pitchFamily="18" charset="0"/>
              </a:rPr>
              <a:t>--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33528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600"/>
              </a:spcAft>
              <a:buSzPct val="100000"/>
            </a:pPr>
            <a:r>
              <a:rPr lang="en-US" sz="5400" dirty="0">
                <a:latin typeface="Book Antiqua" pitchFamily="18" charset="0"/>
              </a:rPr>
              <a:t>Thank You !!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95F2-55E2-48A9-BCF8-3C2210D7D834}" type="datetime1">
              <a:rPr lang="en-US" smtClean="0"/>
              <a:t>8/19/2019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892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4157</TotalTime>
  <Words>213</Words>
  <Application>Microsoft Office PowerPoint</Application>
  <PresentationFormat>On-screen Show (4:3)</PresentationFormat>
  <Paragraphs>65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Pit Hole Detection Using IOT  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Hybrid Approach for Sentiment Analysis on Unstructured Data</dc:title>
  <dc:creator>AARSHABH</dc:creator>
  <cp:keywords>PhD Synopsis Seminar</cp:keywords>
  <cp:lastModifiedBy>Mandhana</cp:lastModifiedBy>
  <cp:revision>241</cp:revision>
  <dcterms:created xsi:type="dcterms:W3CDTF">2015-01-15T06:13:39Z</dcterms:created>
  <dcterms:modified xsi:type="dcterms:W3CDTF">2019-08-19T05:07:12Z</dcterms:modified>
</cp:coreProperties>
</file>