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Unraveling the Web with WebWeaver</a:t>
            </a:r>
            <a:endParaRPr lang="en-US" dirty="0"/>
          </a:p>
        </p:txBody>
      </p:sp>
      <p:sp>
        <p:nvSpPr>
          <p:cNvPr id="3" name="Subtitle 2"/>
          <p:cNvSpPr>
            <a:spLocks noGrp="1"/>
          </p:cNvSpPr>
          <p:nvPr>
            <p:ph type="subTitle" idx="1"/>
          </p:nvPr>
        </p:nvSpPr>
        <p:spPr/>
        <p:txBody>
          <a:bodyPr/>
          <a:lstStyle/>
          <a:p>
            <a:pPr algn="just"/>
            <a:r>
              <a:rPr lang="en-IN" altLang="en-US"/>
              <a:t>Manish (RA2211026010288)</a:t>
            </a:r>
            <a:endParaRPr lang="en-IN" altLang="en-US"/>
          </a:p>
          <a:p>
            <a:pPr algn="just"/>
            <a:r>
              <a:rPr lang="en-IN" altLang="en-US"/>
              <a:t>Aditya (RA2211026010295)   </a:t>
            </a:r>
            <a:endParaRPr lang="en-IN" altLang="en-US"/>
          </a:p>
          <a:p>
            <a:pPr algn="just"/>
            <a:r>
              <a:rPr lang="en-IN" altLang="en-US"/>
              <a:t>Harsh (RA2211026010325)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Horizons:</a:t>
            </a:r>
            <a:endParaRPr lang="en-US"/>
          </a:p>
        </p:txBody>
      </p:sp>
      <p:sp>
        <p:nvSpPr>
          <p:cNvPr id="3" name="Content Placeholder 2"/>
          <p:cNvSpPr>
            <a:spLocks noGrp="1"/>
          </p:cNvSpPr>
          <p:nvPr>
            <p:ph idx="1"/>
          </p:nvPr>
        </p:nvSpPr>
        <p:spPr/>
        <p:txBody>
          <a:bodyPr/>
          <a:p>
            <a:r>
              <a:rPr lang="en-US" sz="2800"/>
              <a:t>While "WebWeaver" stands as a testament to innovation in web crawling, the journey doesn't end here. Looking ahead, we envision several avenues for future enhancements. Potential developments include refining the user interface, incorporating advanced data analysis features, and addressing challenges associated with web etiquette and anti-crawling mechanisms. By continually pushing the boundaries, "WebWeaver" seeks to evolve into a versatile and indispensable tool for data scientists, researchers, and professionals navigating the expansive realm of web data.</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Culmination of Insights:</a:t>
            </a:r>
            <a:endParaRPr lang="en-US"/>
          </a:p>
        </p:txBody>
      </p:sp>
      <p:sp>
        <p:nvSpPr>
          <p:cNvPr id="3" name="Content Placeholder 2"/>
          <p:cNvSpPr>
            <a:spLocks noGrp="1"/>
          </p:cNvSpPr>
          <p:nvPr>
            <p:ph idx="1"/>
          </p:nvPr>
        </p:nvSpPr>
        <p:spPr/>
        <p:txBody>
          <a:bodyPr/>
          <a:p>
            <a:r>
              <a:rPr lang="en-US" sz="2800"/>
              <a:t>Our journey with "WebWeaver" has been a profound exploration of web crawling's intricacies. As we reflect on the lessons learned, we recognize the importance of a systematic and efficient approach to data extraction. Challenges faced during the project have fueled innovation, leading to the development of a versatile web crawler. "WebWeaver" culminates as more than a tool; it represents the embodiment of insights gained, challenges overcome, and the limitless possibilities that unfold when navigating the web's complex landscape.</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Unveiling WebWeaver - Navigating the Web Landscape</a:t>
            </a:r>
            <a:endParaRPr lang="en-US"/>
          </a:p>
        </p:txBody>
      </p:sp>
      <p:sp>
        <p:nvSpPr>
          <p:cNvPr id="3" name="Content Placeholder 2"/>
          <p:cNvSpPr>
            <a:spLocks noGrp="1"/>
          </p:cNvSpPr>
          <p:nvPr>
            <p:ph idx="1"/>
          </p:nvPr>
        </p:nvSpPr>
        <p:spPr/>
        <p:txBody>
          <a:bodyPr>
            <a:normAutofit/>
          </a:bodyPr>
          <a:p>
            <a:r>
              <a:rPr lang="en-IN" altLang="en-US" sz="2400"/>
              <a:t>O</a:t>
            </a:r>
            <a:r>
              <a:rPr lang="en-US" sz="2400"/>
              <a:t>ur project, "WebWeaver," a Multi-Threaded Web Crawler designed to navigate the vast landscape of the internet. In the current information age, where data is abundant, the importance of efficient data extraction cannot be overstated. Web crawling serves as the linchpin for systematically gathering valuable insights from the depths of the web. "WebWeaver" is our solution to this challenge, aiming to develop an efficient and scalable web crawler with the objective of systematic data extraction for informed decision-making. As we embark on this journey, envision "WebWeaver" as a tool that unravels the complexities of the web, symbolized by web iconography or a spider web graphic on the title slide. Today, we'll delve into the core of our project, exploring its intricacies and unveiling its potential impact on data extraction.</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The Crucial Role of Web Crawling in Data Extraction</a:t>
            </a:r>
            <a:endParaRPr lang="en-US"/>
          </a:p>
        </p:txBody>
      </p:sp>
      <p:sp>
        <p:nvSpPr>
          <p:cNvPr id="3" name="Content Placeholder 2"/>
          <p:cNvSpPr>
            <a:spLocks noGrp="1"/>
          </p:cNvSpPr>
          <p:nvPr>
            <p:ph idx="1"/>
          </p:nvPr>
        </p:nvSpPr>
        <p:spPr/>
        <p:txBody>
          <a:bodyPr>
            <a:normAutofit/>
          </a:bodyPr>
          <a:p>
            <a:r>
              <a:rPr lang="en-IN" altLang="en-US" sz="2400"/>
              <a:t>Now we </a:t>
            </a:r>
            <a:r>
              <a:rPr lang="en-US" sz="2400"/>
              <a:t>dive deeper into the essence of "WebWeaver" by elucidating the significance of web crawling in the realm of data extraction. As we embark on this technological journey, it's crucial to understand that web crawling is the linchpin of systematically gathering valuable insights from the vast expanse of the internet. This process allows us to navigate and extract structured information, providing a comprehensive snapshot of web content. The efficiency of our multi-threaded web crawler, "WebWeaver," is underscored by its ability to traverse the web landscape methodically, ensuring the extraction of pertinent data for informed decision-making. In essence, "WebWeaver" empowers users to unravel the intricacies of the web, making it an indispensable tool in the data extraction domain.</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Unraveling WebWeaver's Architecture: A Symphony of Efficiency</a:t>
            </a:r>
            <a:endParaRPr lang="en-US"/>
          </a:p>
        </p:txBody>
      </p:sp>
      <p:sp>
        <p:nvSpPr>
          <p:cNvPr id="3" name="Content Placeholder 2"/>
          <p:cNvSpPr>
            <a:spLocks noGrp="1"/>
          </p:cNvSpPr>
          <p:nvPr>
            <p:ph idx="1"/>
          </p:nvPr>
        </p:nvSpPr>
        <p:spPr/>
        <p:txBody>
          <a:bodyPr>
            <a:normAutofit fontScale="70000"/>
          </a:bodyPr>
          <a:p>
            <a:r>
              <a:rPr lang="en-US" sz="3430"/>
              <a:t>Illuminating the key features that set "WebWeaver" apart as a multi-threaded web crawler, the project is inherently designed for efficiency. Leveraging the power of concurrent threads, "WebWeaver" navigates the web landscape swiftly, ensuring optimal resource utilization and faster data extraction. Its modular architecture encompasses components such as the Seed URL Queue, URL Frontier, HTML Downloader, Parser, Data Storage, Multi-Threading Manager, and the Politeness Module. This intricate design facilitates systematic and organized data retrieval, laying the foundation for a comprehensive web crawling experience. As we delve into these features, the audience will gain insights into the sophistication that underlies "WebWeaver" and how each component contributes to its effectiveness in the realm of data extraction.</a:t>
            </a:r>
            <a:endParaRPr lang="en-US" sz="343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Architectural Symphony: Navigating "WebWeaver's" Workflow</a:t>
            </a:r>
            <a:endParaRPr lang="en-US"/>
          </a:p>
        </p:txBody>
      </p:sp>
      <p:sp>
        <p:nvSpPr>
          <p:cNvPr id="3" name="Content Placeholder 2"/>
          <p:cNvSpPr>
            <a:spLocks noGrp="1"/>
          </p:cNvSpPr>
          <p:nvPr>
            <p:ph idx="1"/>
          </p:nvPr>
        </p:nvSpPr>
        <p:spPr/>
        <p:txBody>
          <a:bodyPr>
            <a:noAutofit/>
          </a:bodyPr>
          <a:p>
            <a:r>
              <a:rPr lang="en-US" sz="2400"/>
              <a:t>Unveiling the architectural brilliance of "WebWeaver," this section provides a visual representation of its workflow. At the core is the Seed URL Queue, initializing the crawling process with a list of starting URLs. The URL Frontier takes charge, managing the prioritization and distribution of URLs among multiple threads. The HTML Downloader efficiently retrieves HTML content from web pages, and the Parser meticulously extracts relevant data such as links, text, and metadata. The Data Storage module ensures structured storage of the extracted data, be it in a database or file system. Meanwhile, the Multi-Threading Manager orchestrates the activities of multiple threads, ensuring seamless execution. To complete the ensemble, the Politeness Module regulates request intervals, upholding web etiquette. This intricate choreography paints a vivid picture of "WebWeaver's" systematic approach to web crawling, laying the foundation for a comprehensive and efficient data extraction tool.</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Objectives:</a:t>
            </a:r>
            <a:endParaRPr lang="en-US"/>
          </a:p>
        </p:txBody>
      </p:sp>
      <p:sp>
        <p:nvSpPr>
          <p:cNvPr id="3" name="Content Placeholder 2"/>
          <p:cNvSpPr>
            <a:spLocks noGrp="1"/>
          </p:cNvSpPr>
          <p:nvPr>
            <p:ph idx="1"/>
          </p:nvPr>
        </p:nvSpPr>
        <p:spPr/>
        <p:txBody>
          <a:bodyPr/>
          <a:p>
            <a:r>
              <a:rPr lang="en-US" sz="2800"/>
              <a:t>Embarking on this technological odyssey, "WebWeaver" aims to achieve several key objectives. Primarily, it seeks to develop an efficient, scalable web crawler, equipped to navigate the dynamic web landscape. The project focuses on systematic data extraction, with the goal of providing users with a comprehensive and structured dataset for informed decision-making. By amalgamating efficiency, scalability, and structured data extraction, "WebWeaver" aspires to be a cornerstone in the domain of web crawling, unlocking new possibilities for data-driven insights.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Multi-Threading Magic:</a:t>
            </a:r>
            <a:endParaRPr lang="en-US"/>
          </a:p>
        </p:txBody>
      </p:sp>
      <p:sp>
        <p:nvSpPr>
          <p:cNvPr id="3" name="Content Placeholder 2"/>
          <p:cNvSpPr>
            <a:spLocks noGrp="1"/>
          </p:cNvSpPr>
          <p:nvPr>
            <p:ph idx="1"/>
          </p:nvPr>
        </p:nvSpPr>
        <p:spPr/>
        <p:txBody>
          <a:bodyPr/>
          <a:p>
            <a:r>
              <a:rPr lang="en-US" sz="2800"/>
              <a:t>At the heart of "WebWeaver" lies its prowess in multi-threading, a feature that elevates its efficiency to unprecedented levels. Leveraging concurrent threads, "WebWeaver" traverses the web landscape with agility, ensuring optimal resource utilization and expediting the data extraction process. This multi-threading magic not only enhances speed but also contributes to the scalability of the web crawler, making it adept at handling a multitude of tasks simultaneously. As we delve into the intricacies of this multi-threading marvel, the audience will witness firsthand how "WebWeaver" weaves its magic through the digital tapestry of the internet.</a:t>
            </a:r>
            <a:endParaRPr lang="en-US" sz="2800"/>
          </a:p>
        </p:txBody>
      </p:sp>
      <p:sp>
        <p:nvSpPr>
          <p:cNvPr id="4" name="Text Box 3"/>
          <p:cNvSpPr txBox="1"/>
          <p:nvPr/>
        </p:nvSpPr>
        <p:spPr>
          <a:xfrm>
            <a:off x="-406400" y="465455"/>
            <a:ext cx="309880" cy="368300"/>
          </a:xfrm>
          <a:prstGeom prst="rect">
            <a:avLst/>
          </a:prstGeom>
          <a:noFill/>
        </p:spPr>
        <p:txBody>
          <a:bodyPr wrap="non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Unveiling Results - Module 1:</a:t>
            </a:r>
            <a:endParaRPr lang="en-US"/>
          </a:p>
        </p:txBody>
      </p:sp>
      <p:sp>
        <p:nvSpPr>
          <p:cNvPr id="3" name="Content Placeholder 2"/>
          <p:cNvSpPr>
            <a:spLocks noGrp="1"/>
          </p:cNvSpPr>
          <p:nvPr>
            <p:ph idx="1"/>
          </p:nvPr>
        </p:nvSpPr>
        <p:spPr/>
        <p:txBody>
          <a:bodyPr/>
          <a:p>
            <a:r>
              <a:rPr lang="en-US" sz="2800"/>
              <a:t>Embarking on the demonstration of "WebWeaver's" capabilities, the first module showcases the initiation of the crawling process with specified URLs. As the web crawler navigates the designated web pages, it systematically extracts and displays pertinent information. In our simulated run, the audience witnesses the seamless execution of the crawling process, highlighting "WebWeaver's" efficiency in collecting valuable data from the web.</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Unveiling Results - Module 2:</a:t>
            </a:r>
            <a:endParaRPr lang="en-US"/>
          </a:p>
        </p:txBody>
      </p:sp>
      <p:sp>
        <p:nvSpPr>
          <p:cNvPr id="3" name="Content Placeholder 2"/>
          <p:cNvSpPr>
            <a:spLocks noGrp="1"/>
          </p:cNvSpPr>
          <p:nvPr>
            <p:ph idx="1"/>
          </p:nvPr>
        </p:nvSpPr>
        <p:spPr/>
        <p:txBody>
          <a:bodyPr/>
          <a:p>
            <a:r>
              <a:rPr lang="en-US" sz="2800"/>
              <a:t>Continuing our exploration, the second module showcases additional output, emphasizing the concurrent HTML downloads from multiple web pages. As "WebWeaver" employs its multi-threading magic, the audience observes the simultaneous extraction of data from various sources. This module provides a glimpse into the scalability and efficiency of "WebWeaver" in action, demonstrating its capability to handle diverse web pages concurrently.</a:t>
            </a:r>
            <a:endParaRPr lang="en-US" sz="2800"/>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7095</Words>
  <Application>WPS Presentation</Application>
  <PresentationFormat>Widescreen</PresentationFormat>
  <Paragraphs>46</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Unraveling the Web with WebWeaver</dc:title>
  <dc:creator/>
  <cp:lastModifiedBy>Mandy</cp:lastModifiedBy>
  <cp:revision>1</cp:revision>
  <dcterms:created xsi:type="dcterms:W3CDTF">2023-10-29T10:29:08Z</dcterms:created>
  <dcterms:modified xsi:type="dcterms:W3CDTF">2023-10-29T10:29:08Z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A62DFA9A69984865AA7741E75557FCCD</vt:lpwstr>
  </property>
  <property fmtid="{D5CDD505-2E9C-101B-9397-08002B2CF9AE}" pid="3" name="KSOProductBuildVer">
    <vt:lpwstr>1033-11.2.0.11225</vt:lpwstr>
  </property>
</Properties>
</file>