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i Hanway" userId="9cdfb13ea9b01048" providerId="LiveId" clId="{C3CF2C17-8B5A-4F5C-8905-7A5F63946FDA}"/>
    <pc:docChg chg="delSld">
      <pc:chgData name="Mandi Hanway" userId="9cdfb13ea9b01048" providerId="LiveId" clId="{C3CF2C17-8B5A-4F5C-8905-7A5F63946FDA}" dt="2023-06-10T16:22:26.604" v="0" actId="2696"/>
      <pc:docMkLst>
        <pc:docMk/>
      </pc:docMkLst>
      <pc:sldChg chg="del">
        <pc:chgData name="Mandi Hanway" userId="9cdfb13ea9b01048" providerId="LiveId" clId="{C3CF2C17-8B5A-4F5C-8905-7A5F63946FDA}" dt="2023-06-10T16:22:26.604" v="0" actId="2696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8">
            <a:extLst>
              <a:ext uri="{FF2B5EF4-FFF2-40B4-BE49-F238E27FC236}">
                <a16:creationId xmlns:a16="http://schemas.microsoft.com/office/drawing/2014/main" id="{15E00EF7-4742-44CD-ADB3-D61A6F17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48"/>
            <a:ext cx="12192000" cy="66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9">
            <a:extLst>
              <a:ext uri="{FF2B5EF4-FFF2-40B4-BE49-F238E27FC236}">
                <a16:creationId xmlns:a16="http://schemas.microsoft.com/office/drawing/2014/main" id="{C503BE0D-7D3F-45F7-85CB-92E90BC73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48"/>
            <a:ext cx="12192000" cy="66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10">
            <a:extLst>
              <a:ext uri="{FF2B5EF4-FFF2-40B4-BE49-F238E27FC236}">
                <a16:creationId xmlns:a16="http://schemas.microsoft.com/office/drawing/2014/main" id="{302B7A0F-0042-442C-BE52-EA7BA11E1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48"/>
            <a:ext cx="12192000" cy="66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4">
            <a:extLst>
              <a:ext uri="{FF2B5EF4-FFF2-40B4-BE49-F238E27FC236}">
                <a16:creationId xmlns:a16="http://schemas.microsoft.com/office/drawing/2014/main" id="{23E7D629-F1A4-42C9-840E-364BFB457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48"/>
            <a:ext cx="12192000" cy="66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2">
            <a:extLst>
              <a:ext uri="{FF2B5EF4-FFF2-40B4-BE49-F238E27FC236}">
                <a16:creationId xmlns:a16="http://schemas.microsoft.com/office/drawing/2014/main" id="{C5F5C769-4292-4661-967A-3371BB1B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48"/>
            <a:ext cx="12192000" cy="66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6">
            <a:extLst>
              <a:ext uri="{FF2B5EF4-FFF2-40B4-BE49-F238E27FC236}">
                <a16:creationId xmlns:a16="http://schemas.microsoft.com/office/drawing/2014/main" id="{130B8603-AFAF-437A-908D-71B75F0CD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48"/>
            <a:ext cx="12192000" cy="66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11">
            <a:extLst>
              <a:ext uri="{FF2B5EF4-FFF2-40B4-BE49-F238E27FC236}">
                <a16:creationId xmlns:a16="http://schemas.microsoft.com/office/drawing/2014/main" id="{7ACDA66F-2B20-4865-98AA-8B27836E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48"/>
            <a:ext cx="12192000" cy="66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12">
            <a:extLst>
              <a:ext uri="{FF2B5EF4-FFF2-40B4-BE49-F238E27FC236}">
                <a16:creationId xmlns:a16="http://schemas.microsoft.com/office/drawing/2014/main" id="{0EF3F7AE-ECE4-47EC-A63B-48C23CADD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48"/>
            <a:ext cx="12192000" cy="66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Mandi Hanway</cp:lastModifiedBy>
  <cp:revision>1</cp:revision>
  <dcterms:created xsi:type="dcterms:W3CDTF">2023-06-10T16:21:46Z</dcterms:created>
  <dcterms:modified xsi:type="dcterms:W3CDTF">2023-06-10T16:22:28Z</dcterms:modified>
</cp:coreProperties>
</file>