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53F-E9E0-1D4A-8CE7-8502C58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61C1-5E12-BB44-8045-2BB82D24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4386-2B94-E247-BC9E-401AFCE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904-74A9-CB4F-9D78-3818B78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722-2683-C146-8AAC-0956BF3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5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7EA-E752-F146-8E49-BAD5219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DF91-494F-284C-9AAD-0FD61731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DE2-6865-9F40-B9B1-BCC714A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F7F-DEB8-A641-89FF-9A6F573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2A2-8709-9B4E-8191-E610F3D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9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282C-22FD-5F43-9A14-B15C272E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722B-9DA4-5949-AE18-2E58EB5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1C-A842-524B-8DC4-368AB33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910B-18FB-C646-82D5-E67C6C7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3CA1-3E3C-BC45-BC8D-D2025A9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3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6D5-BA99-A34C-A20F-7582266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0333-0F08-D543-B339-5D0973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9079-8E4C-1546-8968-0684DD4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ED2E-65DD-D544-A43D-2E5470C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2C7-9C31-7747-989C-E82F46D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48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D88-B476-AA41-BD42-F971E4B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A98-3202-FE48-BD42-2DEDCBA8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40E-C7E6-184E-87FB-E04833E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6F53-623B-CB4B-A058-18B72A6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205-5D8E-AF4E-B23F-7C3DEDD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33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500-811B-0742-AAC5-20F5833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0E7-1564-3446-B4C8-B7C1CEC5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13C-A7E4-4D42-B0D5-4F73AD8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9DB5-A305-DA48-A040-E586103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B409-5CFA-C74A-B410-C5E8A43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2B92-05F9-314C-99EE-4D478C2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39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511-7FDA-2A41-AF41-6126C75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B86-4D3A-894A-85FB-13D29B04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858A-4DC7-7346-9571-E3375E04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FEA0-D8C0-E44F-A160-9096F42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9128-211A-DD4F-ABD9-4CE22935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0D1D-CFCE-FA40-8B49-806CF90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B3B06-713E-2249-AB22-0144F20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31CD-F916-0C4E-9F34-6AC7F1E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89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D68-3A76-F441-9247-DF9F85B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78EAF-E83A-B943-9D9C-5E35407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686F-8A23-7943-8A79-4770849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0686-0874-5F46-8B58-E7B2584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58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7086-91EB-6840-8C21-3EFE162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DD92-7555-6D48-BEA9-144EBE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134E-F5BD-3D43-AE7B-BFD8B0B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0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21F-17EB-E14B-9A47-612FF35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F91-FB59-C647-B063-51A40EB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49C-9B17-2246-8F55-7D531FC3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B6FD-EC2B-644B-AF5E-E81FD5A2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1F38-58CB-194B-A751-D9BE51E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D8F1-7F60-6D4C-9BB4-254DE2B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6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655-EF56-D14C-BB07-175DA842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65C6-778F-C744-AAB9-5EB46361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0508-9C23-5D4D-B716-059F4EDC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5FDD-3825-334F-A972-18C4546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CF23-12F1-0E49-A5AC-0B6914B6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548E-5AD4-9C4B-870B-C08693D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5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1FC0-F9F5-9A46-A61A-27DD91E9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F72-F38C-164F-B958-24CE4DF7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117-8B4C-994A-BA0C-E05A233D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675-409E-A14A-916B-0BAB1041637D}" type="datetimeFigureOut">
              <a:rPr lang="en-FR" smtClean="0"/>
              <a:t>26/01/2022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544-A93D-2F41-BA93-D360D452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2FF-507E-914F-BA77-AD94E843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2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3B90E0E-9CC8-A94A-B4BD-C73FFD790C4B}"/>
              </a:ext>
            </a:extLst>
          </p:cNvPr>
          <p:cNvSpPr/>
          <p:nvPr/>
        </p:nvSpPr>
        <p:spPr>
          <a:xfrm>
            <a:off x="5181600" y="9057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ECE6-6E2F-084F-B612-2A6B6CDDB853}"/>
              </a:ext>
            </a:extLst>
          </p:cNvPr>
          <p:cNvSpPr txBox="1"/>
          <p:nvPr/>
        </p:nvSpPr>
        <p:spPr>
          <a:xfrm>
            <a:off x="4952338" y="1095002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Utilisateur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D3148C-DB97-634F-AB88-8A0F9E8458A8}"/>
              </a:ext>
            </a:extLst>
          </p:cNvPr>
          <p:cNvSpPr/>
          <p:nvPr/>
        </p:nvSpPr>
        <p:spPr>
          <a:xfrm>
            <a:off x="2510287" y="5279452"/>
            <a:ext cx="706503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Données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BA1FD3-6713-0040-BBE2-F356E83BB049}"/>
              </a:ext>
            </a:extLst>
          </p:cNvPr>
          <p:cNvSpPr/>
          <p:nvPr/>
        </p:nvSpPr>
        <p:spPr>
          <a:xfrm>
            <a:off x="1690777" y="1923691"/>
            <a:ext cx="9014604" cy="307963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/>
              <a:t>Application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2F7F6-27D9-5B41-B795-0DA6359B1680}"/>
              </a:ext>
            </a:extLst>
          </p:cNvPr>
          <p:cNvSpPr/>
          <p:nvPr/>
        </p:nvSpPr>
        <p:spPr>
          <a:xfrm>
            <a:off x="4126963" y="4813537"/>
            <a:ext cx="484632" cy="74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5C1E0A8-EE8C-F44B-BBA1-DB61D62EF4DD}"/>
              </a:ext>
            </a:extLst>
          </p:cNvPr>
          <p:cNvSpPr/>
          <p:nvPr/>
        </p:nvSpPr>
        <p:spPr>
          <a:xfrm rot="10800000">
            <a:off x="7244636" y="4813539"/>
            <a:ext cx="484632" cy="7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FD73C97-CCF6-8140-92A9-964331C3FED7}"/>
              </a:ext>
            </a:extLst>
          </p:cNvPr>
          <p:cNvSpPr/>
          <p:nvPr/>
        </p:nvSpPr>
        <p:spPr>
          <a:xfrm>
            <a:off x="2984740" y="2688221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Présentation (IHM, …)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6F8639-77BB-1449-98D9-99BD604CEEF5}"/>
              </a:ext>
            </a:extLst>
          </p:cNvPr>
          <p:cNvSpPr/>
          <p:nvPr/>
        </p:nvSpPr>
        <p:spPr>
          <a:xfrm>
            <a:off x="4126963" y="1464334"/>
            <a:ext cx="484632" cy="122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C0943D-7FA6-DC4C-A020-59F495382693}"/>
              </a:ext>
            </a:extLst>
          </p:cNvPr>
          <p:cNvSpPr/>
          <p:nvPr/>
        </p:nvSpPr>
        <p:spPr>
          <a:xfrm rot="10800000">
            <a:off x="6435305" y="1434486"/>
            <a:ext cx="484632" cy="125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660A64-B1CA-FF4E-9B96-550F0976105A}"/>
              </a:ext>
            </a:extLst>
          </p:cNvPr>
          <p:cNvSpPr/>
          <p:nvPr/>
        </p:nvSpPr>
        <p:spPr>
          <a:xfrm>
            <a:off x="3046562" y="4229273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Persistance (accès aux données)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246B6DE-C107-4A4E-B93D-E42372F8A064}"/>
              </a:ext>
            </a:extLst>
          </p:cNvPr>
          <p:cNvSpPr/>
          <p:nvPr/>
        </p:nvSpPr>
        <p:spPr>
          <a:xfrm>
            <a:off x="2984740" y="3424817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Service (métier, orchestration, …)</a:t>
            </a:r>
          </a:p>
        </p:txBody>
      </p:sp>
    </p:spTree>
    <p:extLst>
      <p:ext uri="{BB962C8B-B14F-4D97-AF65-F5344CB8AC3E}">
        <p14:creationId xmlns:p14="http://schemas.microsoft.com/office/powerpoint/2010/main" val="1582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 (dev.metier)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 (dev.persistance)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IPersistance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Persistance2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81527" y="2656930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IMetier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Metier2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644660" y="3352802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6096000" y="5387194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7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(dev.ihm)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Service (dev.service)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Peristance (dev.dao)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IPlatDao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PlatDaoMemoire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PlatDaoFichier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1602963-86DC-EB4E-B06D-FE75C1AEA09A}"/>
              </a:ext>
            </a:extLst>
          </p:cNvPr>
          <p:cNvSpPr/>
          <p:nvPr/>
        </p:nvSpPr>
        <p:spPr>
          <a:xfrm>
            <a:off x="6028426" y="6116128"/>
            <a:ext cx="2178170" cy="46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Fichier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EA7FB-4762-7642-8F17-44321EA0521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93069" y="5779696"/>
            <a:ext cx="24442" cy="4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67996" y="2547672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PlatServiceVersion1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PlatServiceVersion2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AED2B-7825-C241-BFB2-6A8A72607715}"/>
              </a:ext>
            </a:extLst>
          </p:cNvPr>
          <p:cNvSpPr/>
          <p:nvPr/>
        </p:nvSpPr>
        <p:spPr>
          <a:xfrm>
            <a:off x="6028426" y="822389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OptionAjouter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AE6A7-D8BC-BB4B-8070-47F977D01CAB}"/>
              </a:ext>
            </a:extLst>
          </p:cNvPr>
          <p:cNvSpPr/>
          <p:nvPr/>
        </p:nvSpPr>
        <p:spPr>
          <a:xfrm>
            <a:off x="882594" y="1357224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OptionLister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64B1F-0551-FE4A-A49D-B3E6C492297B}"/>
              </a:ext>
            </a:extLst>
          </p:cNvPr>
          <p:cNvSpPr/>
          <p:nvPr/>
        </p:nvSpPr>
        <p:spPr>
          <a:xfrm>
            <a:off x="7858664" y="1365850"/>
            <a:ext cx="1771466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OptionTerminer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178834" y="3125639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3514545" y="5204599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0220B-647A-0342-A0BD-1F4D4A45CEA2}"/>
              </a:ext>
            </a:extLst>
          </p:cNvPr>
          <p:cNvSpPr/>
          <p:nvPr/>
        </p:nvSpPr>
        <p:spPr>
          <a:xfrm>
            <a:off x="4360653" y="576541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0714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78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Oddet</dc:creator>
  <cp:lastModifiedBy>Rossi Oddet</cp:lastModifiedBy>
  <cp:revision>5</cp:revision>
  <dcterms:created xsi:type="dcterms:W3CDTF">2022-01-10T14:22:21Z</dcterms:created>
  <dcterms:modified xsi:type="dcterms:W3CDTF">2022-01-26T14:08:45Z</dcterms:modified>
</cp:coreProperties>
</file>