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2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553F-E9E0-1D4A-8CE7-8502C587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61C1-5E12-BB44-8045-2BB82D24C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4386-2B94-E247-BC9E-401AFCE3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6904-74A9-CB4F-9D78-3818B78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F722-2683-C146-8AAC-0956BF38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55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A7EA-E752-F146-8E49-BAD52193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6DF91-494F-284C-9AAD-0FD61731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BDE2-6865-9F40-B9B1-BCC714A2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AF7F-DEB8-A641-89FF-9A6F5738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D2A2-8709-9B4E-8191-E610F3DB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397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C282C-22FD-5F43-9A14-B15C272EE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722B-9DA4-5949-AE18-2E58EB502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ED1C-A842-524B-8DC4-368AB33A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910B-18FB-C646-82D5-E67C6C78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3CA1-3E3C-BC45-BC8D-D2025A9B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634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86D5-BA99-A34C-A20F-75822667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0333-0F08-D543-B339-5D097361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9079-8E4C-1546-8968-0684DD46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ED2E-65DD-D544-A43D-2E5470C3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92C7-9C31-7747-989C-E82F46D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487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ED88-B476-AA41-BD42-F971E4BC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BBA98-3202-FE48-BD42-2DEDCBA8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240E-C7E6-184E-87FB-E04833E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6F53-623B-CB4B-A058-18B72A6D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B205-5D8E-AF4E-B23F-7C3DEDDF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0331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E500-811B-0742-AAC5-20F58334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D0E7-1564-3446-B4C8-B7C1CEC53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13C-A7E4-4D42-B0D5-4F73AD8D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9DB5-A305-DA48-A040-E586103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EB409-5CFA-C74A-B410-C5E8A43E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C2B92-05F9-314C-99EE-4D478C20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39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6511-7FDA-2A41-AF41-6126C75E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8B86-4D3A-894A-85FB-13D29B04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6858A-4DC7-7346-9571-E3375E04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FEA0-D8C0-E44F-A160-9096F42C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29128-211A-DD4F-ABD9-4CE22935D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70D1D-CFCE-FA40-8B49-806CF904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B3B06-713E-2249-AB22-0144F206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931CD-F916-0C4E-9F34-6AC7F1E6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7892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3D68-3A76-F441-9247-DF9F85B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78EAF-E83A-B943-9D9C-5E35407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9686F-8A23-7943-8A79-47708493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F0686-0874-5F46-8B58-E7B2584E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5581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77086-91EB-6840-8C21-3EFE1626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FDD92-7555-6D48-BEA9-144EBE51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F134E-F5BD-3D43-AE7B-BFD8B0BA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05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A21F-17EB-E14B-9A47-612FF351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2F91-FB59-C647-B063-51A40EBD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2449C-9B17-2246-8F55-7D531FC32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0B6FD-EC2B-644B-AF5E-E81FD5A2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1F38-58CB-194B-A751-D9BE51EB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DD8F1-7F60-6D4C-9BB4-254DE2BF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356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0655-EF56-D14C-BB07-175DA842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965C6-778F-C744-AAB9-5EB46361D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F0508-9C23-5D4D-B716-059F4EDC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25FDD-3825-334F-A972-18C45467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7CF23-12F1-0E49-A5AC-0B6914B6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548E-5AD4-9C4B-870B-C08693D1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51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1FC0-F9F5-9A46-A61A-27DD91E9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3F72-F38C-164F-B958-24CE4DF7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E117-8B4C-994A-BA0C-E05A233DE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4544-A93D-2F41-BA93-D360D4523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C2FF-507E-914F-BA77-AD94E8438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720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3B90E0E-9CC8-A94A-B4BD-C73FFD790C4B}"/>
              </a:ext>
            </a:extLst>
          </p:cNvPr>
          <p:cNvSpPr/>
          <p:nvPr/>
        </p:nvSpPr>
        <p:spPr>
          <a:xfrm>
            <a:off x="5181600" y="90578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8ECE6-6E2F-084F-B612-2A6B6CDDB853}"/>
              </a:ext>
            </a:extLst>
          </p:cNvPr>
          <p:cNvSpPr txBox="1"/>
          <p:nvPr/>
        </p:nvSpPr>
        <p:spPr>
          <a:xfrm>
            <a:off x="4952338" y="1095002"/>
            <a:ext cx="13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Utilisateur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D3148C-DB97-634F-AB88-8A0F9E8458A8}"/>
              </a:ext>
            </a:extLst>
          </p:cNvPr>
          <p:cNvSpPr/>
          <p:nvPr/>
        </p:nvSpPr>
        <p:spPr>
          <a:xfrm>
            <a:off x="2510287" y="5279452"/>
            <a:ext cx="7065034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Données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4BA1FD3-6713-0040-BBE2-F356E83BB049}"/>
              </a:ext>
            </a:extLst>
          </p:cNvPr>
          <p:cNvSpPr/>
          <p:nvPr/>
        </p:nvSpPr>
        <p:spPr>
          <a:xfrm>
            <a:off x="1690777" y="1923691"/>
            <a:ext cx="9014604" cy="307963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/>
              <a:t>Application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2F2F7F6-27D9-5B41-B795-0DA6359B1680}"/>
              </a:ext>
            </a:extLst>
          </p:cNvPr>
          <p:cNvSpPr/>
          <p:nvPr/>
        </p:nvSpPr>
        <p:spPr>
          <a:xfrm>
            <a:off x="4126963" y="4813537"/>
            <a:ext cx="484632" cy="74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5C1E0A8-EE8C-F44B-BBA1-DB61D62EF4DD}"/>
              </a:ext>
            </a:extLst>
          </p:cNvPr>
          <p:cNvSpPr/>
          <p:nvPr/>
        </p:nvSpPr>
        <p:spPr>
          <a:xfrm rot="10800000">
            <a:off x="7244636" y="4813539"/>
            <a:ext cx="484632" cy="749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FD73C97-CCF6-8140-92A9-964331C3FED7}"/>
              </a:ext>
            </a:extLst>
          </p:cNvPr>
          <p:cNvSpPr/>
          <p:nvPr/>
        </p:nvSpPr>
        <p:spPr>
          <a:xfrm>
            <a:off x="2984740" y="2688221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Présentation (IHM, …)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6F8639-77BB-1449-98D9-99BD604CEEF5}"/>
              </a:ext>
            </a:extLst>
          </p:cNvPr>
          <p:cNvSpPr/>
          <p:nvPr/>
        </p:nvSpPr>
        <p:spPr>
          <a:xfrm>
            <a:off x="4126963" y="1464334"/>
            <a:ext cx="484632" cy="1227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C0943D-7FA6-DC4C-A020-59F495382693}"/>
              </a:ext>
            </a:extLst>
          </p:cNvPr>
          <p:cNvSpPr/>
          <p:nvPr/>
        </p:nvSpPr>
        <p:spPr>
          <a:xfrm rot="10800000">
            <a:off x="6435305" y="1434486"/>
            <a:ext cx="484632" cy="125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8660A64-B1CA-FF4E-9B96-550F0976105A}"/>
              </a:ext>
            </a:extLst>
          </p:cNvPr>
          <p:cNvSpPr/>
          <p:nvPr/>
        </p:nvSpPr>
        <p:spPr>
          <a:xfrm>
            <a:off x="3046562" y="4229273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Persistance (accès aux données)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246B6DE-C107-4A4E-B93D-E42372F8A064}"/>
              </a:ext>
            </a:extLst>
          </p:cNvPr>
          <p:cNvSpPr/>
          <p:nvPr/>
        </p:nvSpPr>
        <p:spPr>
          <a:xfrm>
            <a:off x="2984740" y="3424817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Service (métier, orchestration, …)</a:t>
            </a:r>
          </a:p>
        </p:txBody>
      </p:sp>
    </p:spTree>
    <p:extLst>
      <p:ext uri="{BB962C8B-B14F-4D97-AF65-F5344CB8AC3E}">
        <p14:creationId xmlns:p14="http://schemas.microsoft.com/office/powerpoint/2010/main" val="158299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86D74-E231-004A-B9DE-7492009443B5}"/>
              </a:ext>
            </a:extLst>
          </p:cNvPr>
          <p:cNvSpPr/>
          <p:nvPr/>
        </p:nvSpPr>
        <p:spPr>
          <a:xfrm>
            <a:off x="819509" y="276046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 (dev.presentation)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9B703-E593-F748-958A-F64605502241}"/>
              </a:ext>
            </a:extLst>
          </p:cNvPr>
          <p:cNvSpPr/>
          <p:nvPr/>
        </p:nvSpPr>
        <p:spPr>
          <a:xfrm>
            <a:off x="819509" y="2455653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Metier (dev.metier)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AEDBD-F599-E74B-8D69-242CD23E421B}"/>
              </a:ext>
            </a:extLst>
          </p:cNvPr>
          <p:cNvSpPr/>
          <p:nvPr/>
        </p:nvSpPr>
        <p:spPr>
          <a:xfrm>
            <a:off x="819509" y="4350588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Persistance (dev.persistance)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7A253-1E35-F547-BA72-4F73650D32DF}"/>
              </a:ext>
            </a:extLst>
          </p:cNvPr>
          <p:cNvSpPr/>
          <p:nvPr/>
        </p:nvSpPr>
        <p:spPr>
          <a:xfrm>
            <a:off x="3808562" y="4468483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IPersistance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538C3-4992-EA43-89CA-9BFFE8F6C69B}"/>
              </a:ext>
            </a:extLst>
          </p:cNvPr>
          <p:cNvCxnSpPr>
            <a:cxnSpLocks/>
          </p:cNvCxnSpPr>
          <p:nvPr/>
        </p:nvCxnSpPr>
        <p:spPr>
          <a:xfrm>
            <a:off x="4464170" y="4111924"/>
            <a:ext cx="0" cy="36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62356-7C8C-6341-9C1F-92723FF080EE}"/>
              </a:ext>
            </a:extLst>
          </p:cNvPr>
          <p:cNvSpPr/>
          <p:nvPr/>
        </p:nvSpPr>
        <p:spPr>
          <a:xfrm>
            <a:off x="1700842" y="5273613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Persistance1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3142-E08A-D64D-BBA6-8FAB99F6CB82}"/>
              </a:ext>
            </a:extLst>
          </p:cNvPr>
          <p:cNvSpPr/>
          <p:nvPr/>
        </p:nvSpPr>
        <p:spPr>
          <a:xfrm>
            <a:off x="6096000" y="5276486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Persistance2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C0B6E-1189-DF49-9333-82D38D471141}"/>
              </a:ext>
            </a:extLst>
          </p:cNvPr>
          <p:cNvSpPr/>
          <p:nvPr/>
        </p:nvSpPr>
        <p:spPr>
          <a:xfrm>
            <a:off x="4181527" y="2656930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IMetier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6830-821E-694F-A47E-E56F9129A23F}"/>
              </a:ext>
            </a:extLst>
          </p:cNvPr>
          <p:cNvSpPr/>
          <p:nvPr/>
        </p:nvSpPr>
        <p:spPr>
          <a:xfrm>
            <a:off x="2060276" y="3352802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Metier1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DF29D-DC3D-7142-AE0A-77F4C1AA5A7C}"/>
              </a:ext>
            </a:extLst>
          </p:cNvPr>
          <p:cNvSpPr/>
          <p:nvPr/>
        </p:nvSpPr>
        <p:spPr>
          <a:xfrm>
            <a:off x="6455434" y="3355675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Metier2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FC65A-C370-1B4C-BB86-EB8DEBDD3E35}"/>
              </a:ext>
            </a:extLst>
          </p:cNvPr>
          <p:cNvCxnSpPr>
            <a:cxnSpLocks/>
          </p:cNvCxnSpPr>
          <p:nvPr/>
        </p:nvCxnSpPr>
        <p:spPr>
          <a:xfrm>
            <a:off x="4780472" y="1932317"/>
            <a:ext cx="0" cy="6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DF982-7954-D14C-BE1B-0F3CC90D9127}"/>
              </a:ext>
            </a:extLst>
          </p:cNvPr>
          <p:cNvSpPr/>
          <p:nvPr/>
        </p:nvSpPr>
        <p:spPr>
          <a:xfrm>
            <a:off x="3722298" y="701621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D2BBED-1CED-F248-850B-2F05B86D5663}"/>
              </a:ext>
            </a:extLst>
          </p:cNvPr>
          <p:cNvSpPr/>
          <p:nvPr/>
        </p:nvSpPr>
        <p:spPr>
          <a:xfrm>
            <a:off x="3644660" y="3352802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A6D72-A12E-0246-AB40-B464DFABAA2A}"/>
              </a:ext>
            </a:extLst>
          </p:cNvPr>
          <p:cNvSpPr/>
          <p:nvPr/>
        </p:nvSpPr>
        <p:spPr>
          <a:xfrm>
            <a:off x="6096000" y="5387194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8709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86D74-E231-004A-B9DE-7492009443B5}"/>
              </a:ext>
            </a:extLst>
          </p:cNvPr>
          <p:cNvSpPr/>
          <p:nvPr/>
        </p:nvSpPr>
        <p:spPr>
          <a:xfrm>
            <a:off x="819509" y="276046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 (dev.ihm)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9B703-E593-F748-958A-F64605502241}"/>
              </a:ext>
            </a:extLst>
          </p:cNvPr>
          <p:cNvSpPr/>
          <p:nvPr/>
        </p:nvSpPr>
        <p:spPr>
          <a:xfrm>
            <a:off x="819509" y="2455653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Service (dev.service)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AEDBD-F599-E74B-8D69-242CD23E421B}"/>
              </a:ext>
            </a:extLst>
          </p:cNvPr>
          <p:cNvSpPr/>
          <p:nvPr/>
        </p:nvSpPr>
        <p:spPr>
          <a:xfrm>
            <a:off x="819509" y="4350588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Peristance (dev.dao)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7A253-1E35-F547-BA72-4F73650D32DF}"/>
              </a:ext>
            </a:extLst>
          </p:cNvPr>
          <p:cNvSpPr/>
          <p:nvPr/>
        </p:nvSpPr>
        <p:spPr>
          <a:xfrm>
            <a:off x="3808562" y="4468483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IPlatDao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538C3-4992-EA43-89CA-9BFFE8F6C69B}"/>
              </a:ext>
            </a:extLst>
          </p:cNvPr>
          <p:cNvCxnSpPr>
            <a:cxnSpLocks/>
          </p:cNvCxnSpPr>
          <p:nvPr/>
        </p:nvCxnSpPr>
        <p:spPr>
          <a:xfrm>
            <a:off x="4464170" y="4111924"/>
            <a:ext cx="0" cy="36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62356-7C8C-6341-9C1F-92723FF080EE}"/>
              </a:ext>
            </a:extLst>
          </p:cNvPr>
          <p:cNvSpPr/>
          <p:nvPr/>
        </p:nvSpPr>
        <p:spPr>
          <a:xfrm>
            <a:off x="1700842" y="5273613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PlatDaoMemoire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3142-E08A-D64D-BBA6-8FAB99F6CB82}"/>
              </a:ext>
            </a:extLst>
          </p:cNvPr>
          <p:cNvSpPr/>
          <p:nvPr/>
        </p:nvSpPr>
        <p:spPr>
          <a:xfrm>
            <a:off x="6096000" y="5276486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PlatDaoFichier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1602963-86DC-EB4E-B06D-FE75C1AEA09A}"/>
              </a:ext>
            </a:extLst>
          </p:cNvPr>
          <p:cNvSpPr/>
          <p:nvPr/>
        </p:nvSpPr>
        <p:spPr>
          <a:xfrm>
            <a:off x="6028426" y="6116128"/>
            <a:ext cx="2178170" cy="465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Fichier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EA7FB-4762-7642-8F17-44321EA0521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93069" y="5779696"/>
            <a:ext cx="24442" cy="4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C0B6E-1189-DF49-9333-82D38D471141}"/>
              </a:ext>
            </a:extLst>
          </p:cNvPr>
          <p:cNvSpPr/>
          <p:nvPr/>
        </p:nvSpPr>
        <p:spPr>
          <a:xfrm>
            <a:off x="4167996" y="2547672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IPlatService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6830-821E-694F-A47E-E56F9129A23F}"/>
              </a:ext>
            </a:extLst>
          </p:cNvPr>
          <p:cNvSpPr/>
          <p:nvPr/>
        </p:nvSpPr>
        <p:spPr>
          <a:xfrm>
            <a:off x="2060276" y="3352802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PlatServiceVersion1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DF29D-DC3D-7142-AE0A-77F4C1AA5A7C}"/>
              </a:ext>
            </a:extLst>
          </p:cNvPr>
          <p:cNvSpPr/>
          <p:nvPr/>
        </p:nvSpPr>
        <p:spPr>
          <a:xfrm>
            <a:off x="6455434" y="3355675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PlatServiceVersion2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FC65A-C370-1B4C-BB86-EB8DEBDD3E35}"/>
              </a:ext>
            </a:extLst>
          </p:cNvPr>
          <p:cNvCxnSpPr>
            <a:cxnSpLocks/>
          </p:cNvCxnSpPr>
          <p:nvPr/>
        </p:nvCxnSpPr>
        <p:spPr>
          <a:xfrm>
            <a:off x="4780472" y="1932317"/>
            <a:ext cx="0" cy="6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DF982-7954-D14C-BE1B-0F3CC90D9127}"/>
              </a:ext>
            </a:extLst>
          </p:cNvPr>
          <p:cNvSpPr/>
          <p:nvPr/>
        </p:nvSpPr>
        <p:spPr>
          <a:xfrm>
            <a:off x="3722298" y="701621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AED2B-7825-C241-BFB2-6A8A72607715}"/>
              </a:ext>
            </a:extLst>
          </p:cNvPr>
          <p:cNvSpPr/>
          <p:nvPr/>
        </p:nvSpPr>
        <p:spPr>
          <a:xfrm>
            <a:off x="6028426" y="822389"/>
            <a:ext cx="1636495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OptionAjouter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7AE6A7-D8BC-BB4B-8070-47F977D01CAB}"/>
              </a:ext>
            </a:extLst>
          </p:cNvPr>
          <p:cNvSpPr/>
          <p:nvPr/>
        </p:nvSpPr>
        <p:spPr>
          <a:xfrm>
            <a:off x="882594" y="1357224"/>
            <a:ext cx="1636495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OptionLister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64B1F-0551-FE4A-A49D-B3E6C492297B}"/>
              </a:ext>
            </a:extLst>
          </p:cNvPr>
          <p:cNvSpPr/>
          <p:nvPr/>
        </p:nvSpPr>
        <p:spPr>
          <a:xfrm>
            <a:off x="7858664" y="1365850"/>
            <a:ext cx="1771466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OptionTerminer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D2BBED-1CED-F248-850B-2F05B86D5663}"/>
              </a:ext>
            </a:extLst>
          </p:cNvPr>
          <p:cNvSpPr/>
          <p:nvPr/>
        </p:nvSpPr>
        <p:spPr>
          <a:xfrm>
            <a:off x="10650028" y="1932317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A6D72-A12E-0246-AB40-B464DFABAA2A}"/>
              </a:ext>
            </a:extLst>
          </p:cNvPr>
          <p:cNvSpPr/>
          <p:nvPr/>
        </p:nvSpPr>
        <p:spPr>
          <a:xfrm>
            <a:off x="10191390" y="4121265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40220B-647A-0342-A0BD-1F4D4A45CEA2}"/>
              </a:ext>
            </a:extLst>
          </p:cNvPr>
          <p:cNvSpPr/>
          <p:nvPr/>
        </p:nvSpPr>
        <p:spPr>
          <a:xfrm>
            <a:off x="10726947" y="567201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20BBF-2F7E-1E43-B999-EED49DA1DEBF}"/>
              </a:ext>
            </a:extLst>
          </p:cNvPr>
          <p:cNvSpPr txBox="1"/>
          <p:nvPr/>
        </p:nvSpPr>
        <p:spPr>
          <a:xfrm>
            <a:off x="3258181" y="5472988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@Repository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F6354-773A-C94B-AE82-30CDE73FB262}"/>
              </a:ext>
            </a:extLst>
          </p:cNvPr>
          <p:cNvSpPr txBox="1"/>
          <p:nvPr/>
        </p:nvSpPr>
        <p:spPr>
          <a:xfrm>
            <a:off x="3722298" y="3519744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5BE9D6-A6C4-9A46-8AF2-2CF755C2D343}"/>
              </a:ext>
            </a:extLst>
          </p:cNvPr>
          <p:cNvSpPr txBox="1"/>
          <p:nvPr/>
        </p:nvSpPr>
        <p:spPr>
          <a:xfrm>
            <a:off x="5330318" y="5482580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34DFF-8E60-2248-B76F-BBCA1ACE88D4}"/>
              </a:ext>
            </a:extLst>
          </p:cNvPr>
          <p:cNvSpPr txBox="1"/>
          <p:nvPr/>
        </p:nvSpPr>
        <p:spPr>
          <a:xfrm>
            <a:off x="5940859" y="3569900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4DCCD0-BBC9-7141-B169-92C960329A88}"/>
              </a:ext>
            </a:extLst>
          </p:cNvPr>
          <p:cNvSpPr txBox="1"/>
          <p:nvPr/>
        </p:nvSpPr>
        <p:spPr>
          <a:xfrm>
            <a:off x="6665608" y="2983470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6441C5-F713-7744-8751-8FAE91036C2F}"/>
              </a:ext>
            </a:extLst>
          </p:cNvPr>
          <p:cNvSpPr txBox="1"/>
          <p:nvPr/>
        </p:nvSpPr>
        <p:spPr>
          <a:xfrm>
            <a:off x="2999119" y="3075489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146CB4-E72F-4044-BECB-35CC4BDC7829}"/>
              </a:ext>
            </a:extLst>
          </p:cNvPr>
          <p:cNvSpPr txBox="1"/>
          <p:nvPr/>
        </p:nvSpPr>
        <p:spPr>
          <a:xfrm>
            <a:off x="5017117" y="4947415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3B042-24DC-BE44-BAD5-CBEE23E851DE}"/>
              </a:ext>
            </a:extLst>
          </p:cNvPr>
          <p:cNvSpPr txBox="1"/>
          <p:nvPr/>
        </p:nvSpPr>
        <p:spPr>
          <a:xfrm>
            <a:off x="2275941" y="4979678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</p:spTree>
    <p:extLst>
      <p:ext uri="{BB962C8B-B14F-4D97-AF65-F5344CB8AC3E}">
        <p14:creationId xmlns:p14="http://schemas.microsoft.com/office/powerpoint/2010/main" val="8071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FE51B4-830A-1A4F-9EBC-8E82CD8407FE}"/>
              </a:ext>
            </a:extLst>
          </p:cNvPr>
          <p:cNvSpPr/>
          <p:nvPr/>
        </p:nvSpPr>
        <p:spPr>
          <a:xfrm>
            <a:off x="2061713" y="2372264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173A7-36A5-2C47-BC18-0E886FBC9BA0}"/>
              </a:ext>
            </a:extLst>
          </p:cNvPr>
          <p:cNvSpPr/>
          <p:nvPr/>
        </p:nvSpPr>
        <p:spPr>
          <a:xfrm>
            <a:off x="2291750" y="4261449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8F9FF4-6631-2C49-9750-8163CD9BB8FC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81AE5D-2DEE-DC41-A639-BF30DD6684DB}"/>
              </a:ext>
            </a:extLst>
          </p:cNvPr>
          <p:cNvCxnSpPr/>
          <p:nvPr/>
        </p:nvCxnSpPr>
        <p:spPr>
          <a:xfrm>
            <a:off x="3079630" y="2958860"/>
            <a:ext cx="230037" cy="1518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5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4CF54-A303-2646-B379-A142C4D5D947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FF5E2-08BC-D544-ACAC-910A1C0D8964}"/>
              </a:ext>
            </a:extLst>
          </p:cNvPr>
          <p:cNvSpPr/>
          <p:nvPr/>
        </p:nvSpPr>
        <p:spPr>
          <a:xfrm>
            <a:off x="2055962" y="1779916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Menu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654912-7BA3-B048-9734-FA1CDA415803}"/>
              </a:ext>
            </a:extLst>
          </p:cNvPr>
          <p:cNvCxnSpPr>
            <a:cxnSpLocks/>
          </p:cNvCxnSpPr>
          <p:nvPr/>
        </p:nvCxnSpPr>
        <p:spPr>
          <a:xfrm flipV="1">
            <a:off x="3861759" y="1601471"/>
            <a:ext cx="1736784" cy="5364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7E9401F-EA92-1C40-AF9B-9A86D7EA80F6}"/>
              </a:ext>
            </a:extLst>
          </p:cNvPr>
          <p:cNvSpPr/>
          <p:nvPr/>
        </p:nvSpPr>
        <p:spPr>
          <a:xfrm>
            <a:off x="2843842" y="4117675"/>
            <a:ext cx="3315418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PlatServiceVersion2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3307AF-84ED-804D-8EC4-41EC2919B180}"/>
              </a:ext>
            </a:extLst>
          </p:cNvPr>
          <p:cNvCxnSpPr>
            <a:cxnSpLocks/>
          </p:cNvCxnSpPr>
          <p:nvPr/>
        </p:nvCxnSpPr>
        <p:spPr>
          <a:xfrm>
            <a:off x="3477823" y="2376743"/>
            <a:ext cx="861264" cy="19839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5159BBF-C810-A549-A617-16971E5A8146}"/>
              </a:ext>
            </a:extLst>
          </p:cNvPr>
          <p:cNvSpPr/>
          <p:nvPr/>
        </p:nvSpPr>
        <p:spPr>
          <a:xfrm>
            <a:off x="6816244" y="4106338"/>
            <a:ext cx="3315418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PlatDaoMemoire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571479-487A-A043-9587-81EF2D55B44D}"/>
              </a:ext>
            </a:extLst>
          </p:cNvPr>
          <p:cNvCxnSpPr>
            <a:cxnSpLocks/>
          </p:cNvCxnSpPr>
          <p:nvPr/>
        </p:nvCxnSpPr>
        <p:spPr>
          <a:xfrm>
            <a:off x="5819831" y="4455710"/>
            <a:ext cx="1661457" cy="241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4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4CF54-A303-2646-B379-A142C4D5D947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FF5E2-08BC-D544-ACAC-910A1C0D8964}"/>
              </a:ext>
            </a:extLst>
          </p:cNvPr>
          <p:cNvSpPr/>
          <p:nvPr/>
        </p:nvSpPr>
        <p:spPr>
          <a:xfrm>
            <a:off x="2055962" y="1779916"/>
            <a:ext cx="2352136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ScannerConfig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91895E-1A3C-2D44-BD69-B5228177D539}"/>
              </a:ext>
            </a:extLst>
          </p:cNvPr>
          <p:cNvCxnSpPr>
            <a:cxnSpLocks/>
          </p:cNvCxnSpPr>
          <p:nvPr/>
        </p:nvCxnSpPr>
        <p:spPr>
          <a:xfrm flipV="1">
            <a:off x="3252158" y="1779916"/>
            <a:ext cx="2843842" cy="13773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55C30CB-1A87-A248-8808-668FFDE0D9B8}"/>
              </a:ext>
            </a:extLst>
          </p:cNvPr>
          <p:cNvSpPr/>
          <p:nvPr/>
        </p:nvSpPr>
        <p:spPr>
          <a:xfrm>
            <a:off x="2055962" y="2802145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Menu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D9E4B8-86B0-DF42-AF8F-D3B8F9A14121}"/>
              </a:ext>
            </a:extLst>
          </p:cNvPr>
          <p:cNvSpPr/>
          <p:nvPr/>
        </p:nvSpPr>
        <p:spPr>
          <a:xfrm>
            <a:off x="7205932" y="2193264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AjouterPlat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D67BD0-5721-4A41-9571-233B42A0B9A7}"/>
              </a:ext>
            </a:extLst>
          </p:cNvPr>
          <p:cNvCxnSpPr>
            <a:cxnSpLocks/>
          </p:cNvCxnSpPr>
          <p:nvPr/>
        </p:nvCxnSpPr>
        <p:spPr>
          <a:xfrm flipH="1" flipV="1">
            <a:off x="6466935" y="1779916"/>
            <a:ext cx="1713781" cy="6584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C8D7F4B-B282-4649-826A-57F69EF19938}"/>
              </a:ext>
            </a:extLst>
          </p:cNvPr>
          <p:cNvSpPr/>
          <p:nvPr/>
        </p:nvSpPr>
        <p:spPr>
          <a:xfrm>
            <a:off x="4747404" y="4096108"/>
            <a:ext cx="3275162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PlatServiceVersion1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BD2FB1-A0DC-564D-886B-D1DBFADEADE0}"/>
              </a:ext>
            </a:extLst>
          </p:cNvPr>
          <p:cNvSpPr/>
          <p:nvPr/>
        </p:nvSpPr>
        <p:spPr>
          <a:xfrm>
            <a:off x="6763110" y="5084552"/>
            <a:ext cx="3275162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PlatDaoMemoire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2EF0D8-6DE9-9A48-87EC-B702BA2F6076}"/>
              </a:ext>
            </a:extLst>
          </p:cNvPr>
          <p:cNvCxnSpPr>
            <a:cxnSpLocks/>
          </p:cNvCxnSpPr>
          <p:nvPr/>
        </p:nvCxnSpPr>
        <p:spPr>
          <a:xfrm flipH="1">
            <a:off x="7013275" y="2833776"/>
            <a:ext cx="1311216" cy="14422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C3CFC8-E73D-754E-B7FA-69329102EF94}"/>
              </a:ext>
            </a:extLst>
          </p:cNvPr>
          <p:cNvCxnSpPr>
            <a:cxnSpLocks/>
          </p:cNvCxnSpPr>
          <p:nvPr/>
        </p:nvCxnSpPr>
        <p:spPr>
          <a:xfrm>
            <a:off x="3367178" y="3382271"/>
            <a:ext cx="1811548" cy="10718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AE7D2F-262E-1845-892E-DC41D5066020}"/>
              </a:ext>
            </a:extLst>
          </p:cNvPr>
          <p:cNvCxnSpPr>
            <a:cxnSpLocks/>
          </p:cNvCxnSpPr>
          <p:nvPr/>
        </p:nvCxnSpPr>
        <p:spPr>
          <a:xfrm>
            <a:off x="6742980" y="4601472"/>
            <a:ext cx="649858" cy="7993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D54879A-B4E0-EE44-962D-BD015919870B}"/>
              </a:ext>
            </a:extLst>
          </p:cNvPr>
          <p:cNvSpPr/>
          <p:nvPr/>
        </p:nvSpPr>
        <p:spPr>
          <a:xfrm>
            <a:off x="-342181" y="3746902"/>
            <a:ext cx="2035834" cy="7159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AjouterPlat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E4F88D-582C-3D42-98DD-0E0FD2EB4512}"/>
              </a:ext>
            </a:extLst>
          </p:cNvPr>
          <p:cNvSpPr/>
          <p:nvPr/>
        </p:nvSpPr>
        <p:spPr>
          <a:xfrm>
            <a:off x="-342181" y="4583993"/>
            <a:ext cx="2035834" cy="7159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ListerPlat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1F0A25-681F-544B-AEFC-7478F3339C20}"/>
              </a:ext>
            </a:extLst>
          </p:cNvPr>
          <p:cNvCxnSpPr>
            <a:cxnSpLocks/>
          </p:cNvCxnSpPr>
          <p:nvPr/>
        </p:nvCxnSpPr>
        <p:spPr>
          <a:xfrm flipH="1">
            <a:off x="808008" y="3265816"/>
            <a:ext cx="1584384" cy="6523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A23B0F-98B9-024D-806A-784A75E249E2}"/>
              </a:ext>
            </a:extLst>
          </p:cNvPr>
          <p:cNvCxnSpPr>
            <a:cxnSpLocks/>
          </p:cNvCxnSpPr>
          <p:nvPr/>
        </p:nvCxnSpPr>
        <p:spPr>
          <a:xfrm flipH="1">
            <a:off x="675736" y="3418216"/>
            <a:ext cx="1869056" cy="14514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3A24E2-86D5-0942-9FB3-04BC8D87ABB3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1304027" y="4707246"/>
            <a:ext cx="3923013" cy="243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720660-5FDA-9D48-B7D0-3113FFB1E892}"/>
              </a:ext>
            </a:extLst>
          </p:cNvPr>
          <p:cNvCxnSpPr>
            <a:cxnSpLocks/>
          </p:cNvCxnSpPr>
          <p:nvPr/>
        </p:nvCxnSpPr>
        <p:spPr>
          <a:xfrm flipV="1">
            <a:off x="3562709" y="2528666"/>
            <a:ext cx="3830129" cy="6232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4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E23A5B-A717-3A44-9071-179F58D5C69F}"/>
              </a:ext>
            </a:extLst>
          </p:cNvPr>
          <p:cNvSpPr/>
          <p:nvPr/>
        </p:nvSpPr>
        <p:spPr>
          <a:xfrm>
            <a:off x="1871932" y="983411"/>
            <a:ext cx="8108830" cy="5391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Optionnal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8BB652-FABD-8C4B-B202-8F08DD28D0DB}"/>
              </a:ext>
            </a:extLst>
          </p:cNvPr>
          <p:cNvSpPr/>
          <p:nvPr/>
        </p:nvSpPr>
        <p:spPr>
          <a:xfrm>
            <a:off x="-224286" y="2997679"/>
            <a:ext cx="1630392" cy="13629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</a:t>
            </a:r>
          </a:p>
        </p:txBody>
      </p:sp>
    </p:spTree>
    <p:extLst>
      <p:ext uri="{BB962C8B-B14F-4D97-AF65-F5344CB8AC3E}">
        <p14:creationId xmlns:p14="http://schemas.microsoft.com/office/powerpoint/2010/main" val="27825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9F9C39-2A19-3045-8E66-A342C34D1827}"/>
              </a:ext>
            </a:extLst>
          </p:cNvPr>
          <p:cNvSpPr/>
          <p:nvPr/>
        </p:nvSpPr>
        <p:spPr>
          <a:xfrm>
            <a:off x="3623094" y="543464"/>
            <a:ext cx="5253487" cy="5900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FR" dirty="0"/>
              <a:t>Application Demo Spring MVC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727473E-A16B-FA48-9152-CB49F007B562}"/>
              </a:ext>
            </a:extLst>
          </p:cNvPr>
          <p:cNvSpPr/>
          <p:nvPr/>
        </p:nvSpPr>
        <p:spPr>
          <a:xfrm>
            <a:off x="1130060" y="2363638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505A-9412-664D-A73C-79AA3C2BDCAD}"/>
              </a:ext>
            </a:extLst>
          </p:cNvPr>
          <p:cNvSpPr txBox="1"/>
          <p:nvPr/>
        </p:nvSpPr>
        <p:spPr>
          <a:xfrm>
            <a:off x="864432" y="976389"/>
            <a:ext cx="18609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Requête HTTP</a:t>
            </a:r>
          </a:p>
          <a:p>
            <a:endParaRPr lang="en-FR" dirty="0"/>
          </a:p>
          <a:p>
            <a:r>
              <a:rPr lang="en-FR" sz="1200" i="1" dirty="0"/>
              <a:t>METHODE URL &lt;VERSION&gt;</a:t>
            </a:r>
            <a:br>
              <a:rPr lang="en-FR" sz="1200" i="1" dirty="0"/>
            </a:br>
            <a:r>
              <a:rPr lang="en-FR" sz="1200" i="1" dirty="0"/>
              <a:t>Entêtes</a:t>
            </a:r>
          </a:p>
          <a:p>
            <a:endParaRPr lang="en-FR" sz="1200" i="1" dirty="0"/>
          </a:p>
          <a:p>
            <a:r>
              <a:rPr lang="en-FR" sz="1200" i="1" dirty="0"/>
              <a:t>CORPS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B33AEA6-6AD4-4C43-949F-D6408B913506}"/>
              </a:ext>
            </a:extLst>
          </p:cNvPr>
          <p:cNvSpPr/>
          <p:nvPr/>
        </p:nvSpPr>
        <p:spPr>
          <a:xfrm rot="10800000">
            <a:off x="1130060" y="3299819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3A13D-0772-034A-B024-F3A4E39E85F4}"/>
              </a:ext>
            </a:extLst>
          </p:cNvPr>
          <p:cNvSpPr txBox="1"/>
          <p:nvPr/>
        </p:nvSpPr>
        <p:spPr>
          <a:xfrm>
            <a:off x="930921" y="3804119"/>
            <a:ext cx="1910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Réponses HTTP</a:t>
            </a:r>
          </a:p>
          <a:p>
            <a:endParaRPr lang="en-FR" dirty="0"/>
          </a:p>
          <a:p>
            <a:r>
              <a:rPr lang="en-FR" sz="1200" i="1" dirty="0"/>
              <a:t>STATUT – LIBELLE &lt;Version&gt;</a:t>
            </a:r>
          </a:p>
          <a:p>
            <a:r>
              <a:rPr lang="en-FR" sz="1200" i="1" dirty="0"/>
              <a:t>Entêtes </a:t>
            </a:r>
          </a:p>
          <a:p>
            <a:endParaRPr lang="en-FR" sz="1200" i="1" dirty="0"/>
          </a:p>
          <a:p>
            <a:r>
              <a:rPr lang="en-FR" sz="1200" i="1" dirty="0"/>
              <a:t>CORPS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7F437-41E7-2B4A-BC7B-939A3B267250}"/>
              </a:ext>
            </a:extLst>
          </p:cNvPr>
          <p:cNvSpPr txBox="1"/>
          <p:nvPr/>
        </p:nvSpPr>
        <p:spPr>
          <a:xfrm>
            <a:off x="-25177" y="6013045"/>
            <a:ext cx="27270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/>
              <a:t>100-199 - Information </a:t>
            </a:r>
          </a:p>
          <a:p>
            <a:r>
              <a:rPr lang="en-FR" sz="1000" i="1" dirty="0"/>
              <a:t>200-299 - Succès</a:t>
            </a:r>
          </a:p>
          <a:p>
            <a:r>
              <a:rPr lang="en-FR" sz="1000" i="1" dirty="0"/>
              <a:t>300-399 - Redirection</a:t>
            </a:r>
          </a:p>
          <a:p>
            <a:r>
              <a:rPr lang="en-FR" sz="1000" i="1" dirty="0"/>
              <a:t>400-499 – Erreurs clients (dans la requête HTTP)</a:t>
            </a:r>
          </a:p>
          <a:p>
            <a:r>
              <a:rPr lang="en-FR" sz="1000" i="1" dirty="0"/>
              <a:t>500-599 – Erreurs serveurs (requête est OK)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04ECB-FD06-E14A-A57D-883380C6C6CB}"/>
              </a:ext>
            </a:extLst>
          </p:cNvPr>
          <p:cNvSpPr/>
          <p:nvPr/>
        </p:nvSpPr>
        <p:spPr>
          <a:xfrm>
            <a:off x="4140679" y="2208362"/>
            <a:ext cx="1078302" cy="159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1200" dirty="0"/>
              <a:t>DispatcherServlet Spring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D1C86-81F2-5B44-9E5E-EC7E61AE2360}"/>
              </a:ext>
            </a:extLst>
          </p:cNvPr>
          <p:cNvSpPr/>
          <p:nvPr/>
        </p:nvSpPr>
        <p:spPr>
          <a:xfrm>
            <a:off x="5849259" y="1458413"/>
            <a:ext cx="1613139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PlatCtrl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70E3D0-67AD-9448-BD53-A541A6E59EEE}"/>
              </a:ext>
            </a:extLst>
          </p:cNvPr>
          <p:cNvCxnSpPr/>
          <p:nvPr/>
        </p:nvCxnSpPr>
        <p:spPr>
          <a:xfrm flipV="1">
            <a:off x="5322498" y="2113472"/>
            <a:ext cx="629728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0C8947-BCB3-7847-8BFC-77A89A55C8B4}"/>
              </a:ext>
            </a:extLst>
          </p:cNvPr>
          <p:cNvSpPr txBox="1"/>
          <p:nvPr/>
        </p:nvSpPr>
        <p:spPr>
          <a:xfrm>
            <a:off x="5305328" y="2084385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/plats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3FF2E-5E1A-DE4B-848E-3B4049C74294}"/>
              </a:ext>
            </a:extLst>
          </p:cNvPr>
          <p:cNvSpPr txBox="1"/>
          <p:nvPr/>
        </p:nvSpPr>
        <p:spPr>
          <a:xfrm>
            <a:off x="5351754" y="3385130"/>
            <a:ext cx="645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/clients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B39556-89CE-4C4F-8A67-8654B1616CCB}"/>
              </a:ext>
            </a:extLst>
          </p:cNvPr>
          <p:cNvSpPr/>
          <p:nvPr/>
        </p:nvSpPr>
        <p:spPr>
          <a:xfrm>
            <a:off x="5952226" y="3549639"/>
            <a:ext cx="1759789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ClientCtrl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8B308E-B0DB-0348-B4A4-03DC00BCDE14}"/>
              </a:ext>
            </a:extLst>
          </p:cNvPr>
          <p:cNvCxnSpPr>
            <a:cxnSpLocks/>
          </p:cNvCxnSpPr>
          <p:nvPr/>
        </p:nvCxnSpPr>
        <p:spPr>
          <a:xfrm>
            <a:off x="5270739" y="3558611"/>
            <a:ext cx="578520" cy="24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F8A8D-B700-3349-810A-E5A9C5C6C21C}"/>
              </a:ext>
            </a:extLst>
          </p:cNvPr>
          <p:cNvSpPr/>
          <p:nvPr/>
        </p:nvSpPr>
        <p:spPr>
          <a:xfrm>
            <a:off x="6168435" y="1215515"/>
            <a:ext cx="1992154" cy="329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@Controller</a:t>
            </a:r>
          </a:p>
          <a:p>
            <a:pPr algn="ctr"/>
            <a:r>
              <a:rPr lang="en-FR" sz="1200" dirty="0"/>
              <a:t>@RequestMapping(“/plats”)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E9ED4-8079-AC42-A070-3BA01AD6B764}"/>
              </a:ext>
            </a:extLst>
          </p:cNvPr>
          <p:cNvSpPr/>
          <p:nvPr/>
        </p:nvSpPr>
        <p:spPr>
          <a:xfrm>
            <a:off x="6194879" y="3359071"/>
            <a:ext cx="1992154" cy="329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@Controller</a:t>
            </a:r>
          </a:p>
          <a:p>
            <a:pPr algn="ctr"/>
            <a:r>
              <a:rPr lang="en-FR" sz="1200" dirty="0"/>
              <a:t>@RequestMapping(“/client”)</a:t>
            </a:r>
          </a:p>
        </p:txBody>
      </p:sp>
    </p:spTree>
    <p:extLst>
      <p:ext uri="{BB962C8B-B14F-4D97-AF65-F5344CB8AC3E}">
        <p14:creationId xmlns:p14="http://schemas.microsoft.com/office/powerpoint/2010/main" val="42032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9F9C39-2A19-3045-8E66-A342C34D1827}"/>
              </a:ext>
            </a:extLst>
          </p:cNvPr>
          <p:cNvSpPr/>
          <p:nvPr/>
        </p:nvSpPr>
        <p:spPr>
          <a:xfrm>
            <a:off x="3623094" y="543464"/>
            <a:ext cx="4146979" cy="5900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FR" dirty="0"/>
              <a:t>Application Demo Spring MVC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727473E-A16B-FA48-9152-CB49F007B562}"/>
              </a:ext>
            </a:extLst>
          </p:cNvPr>
          <p:cNvSpPr/>
          <p:nvPr/>
        </p:nvSpPr>
        <p:spPr>
          <a:xfrm>
            <a:off x="1130060" y="2363638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505A-9412-664D-A73C-79AA3C2BDCAD}"/>
              </a:ext>
            </a:extLst>
          </p:cNvPr>
          <p:cNvSpPr txBox="1"/>
          <p:nvPr/>
        </p:nvSpPr>
        <p:spPr>
          <a:xfrm>
            <a:off x="400143" y="684819"/>
            <a:ext cx="3342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Requête HTTP</a:t>
            </a:r>
          </a:p>
          <a:p>
            <a:endParaRPr lang="en-FR" dirty="0"/>
          </a:p>
          <a:p>
            <a:r>
              <a:rPr lang="en-FR" sz="1200" i="1" dirty="0"/>
              <a:t>PATH1/PATH2/PATH3?</a:t>
            </a:r>
            <a:r>
              <a:rPr lang="en-FR" sz="1200" b="1" i="1" dirty="0"/>
              <a:t>param1=XXX&amp;param2=XXX</a:t>
            </a:r>
          </a:p>
          <a:p>
            <a:r>
              <a:rPr lang="en-FR" sz="1200" b="1" i="1" dirty="0"/>
              <a:t>entete1: valeur1</a:t>
            </a:r>
          </a:p>
          <a:p>
            <a:r>
              <a:rPr lang="en-GB" sz="1200" b="1" i="1" dirty="0"/>
              <a:t>e</a:t>
            </a:r>
            <a:r>
              <a:rPr lang="en-FR" sz="1200" b="1" i="1" dirty="0"/>
              <a:t>ntete2 : valeur2</a:t>
            </a:r>
          </a:p>
          <a:p>
            <a:endParaRPr lang="en-FR" sz="1200" b="1" i="1" dirty="0"/>
          </a:p>
          <a:p>
            <a:r>
              <a:rPr lang="en-FR" sz="1200" b="1" i="1" dirty="0"/>
              <a:t>corps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B33AEA6-6AD4-4C43-949F-D6408B913506}"/>
              </a:ext>
            </a:extLst>
          </p:cNvPr>
          <p:cNvSpPr/>
          <p:nvPr/>
        </p:nvSpPr>
        <p:spPr>
          <a:xfrm rot="10800000">
            <a:off x="1130060" y="3299819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04ECB-FD06-E14A-A57D-883380C6C6CB}"/>
              </a:ext>
            </a:extLst>
          </p:cNvPr>
          <p:cNvSpPr/>
          <p:nvPr/>
        </p:nvSpPr>
        <p:spPr>
          <a:xfrm>
            <a:off x="4140679" y="2208362"/>
            <a:ext cx="1078302" cy="159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1200" dirty="0"/>
              <a:t>DispatcherServlet Spring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D1C86-81F2-5B44-9E5E-EC7E61AE2360}"/>
              </a:ext>
            </a:extLst>
          </p:cNvPr>
          <p:cNvSpPr/>
          <p:nvPr/>
        </p:nvSpPr>
        <p:spPr>
          <a:xfrm>
            <a:off x="5849259" y="1458413"/>
            <a:ext cx="1613139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PlatCtrl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70E3D0-67AD-9448-BD53-A541A6E59EEE}"/>
              </a:ext>
            </a:extLst>
          </p:cNvPr>
          <p:cNvCxnSpPr/>
          <p:nvPr/>
        </p:nvCxnSpPr>
        <p:spPr>
          <a:xfrm flipV="1">
            <a:off x="5322498" y="2113472"/>
            <a:ext cx="629728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0C8947-BCB3-7847-8BFC-77A89A55C8B4}"/>
              </a:ext>
            </a:extLst>
          </p:cNvPr>
          <p:cNvSpPr txBox="1"/>
          <p:nvPr/>
        </p:nvSpPr>
        <p:spPr>
          <a:xfrm>
            <a:off x="5305328" y="2084385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/plats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F8A8D-B700-3349-810A-E5A9C5C6C21C}"/>
              </a:ext>
            </a:extLst>
          </p:cNvPr>
          <p:cNvSpPr/>
          <p:nvPr/>
        </p:nvSpPr>
        <p:spPr>
          <a:xfrm>
            <a:off x="8167834" y="3649748"/>
            <a:ext cx="1992154" cy="941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@RequestParam</a:t>
            </a:r>
            <a:br>
              <a:rPr lang="en-FR" sz="1200" dirty="0"/>
            </a:br>
            <a:r>
              <a:rPr lang="en-FR" sz="1200" dirty="0"/>
              <a:t>@PathVariable</a:t>
            </a:r>
          </a:p>
          <a:p>
            <a:pPr algn="ctr"/>
            <a:r>
              <a:rPr lang="en-FR" sz="1200" dirty="0"/>
              <a:t>@RequestHeader</a:t>
            </a:r>
          </a:p>
          <a:p>
            <a:pPr algn="ctr"/>
            <a:r>
              <a:rPr lang="en-FR" sz="1200" dirty="0"/>
              <a:t>@RequestBody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36C361-4536-5746-ABB1-A18AAA405D1F}"/>
              </a:ext>
            </a:extLst>
          </p:cNvPr>
          <p:cNvSpPr/>
          <p:nvPr/>
        </p:nvSpPr>
        <p:spPr>
          <a:xfrm>
            <a:off x="8167834" y="684819"/>
            <a:ext cx="1992154" cy="4029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@RestController</a:t>
            </a:r>
          </a:p>
          <a:p>
            <a:pPr algn="ctr"/>
            <a:r>
              <a:rPr lang="en-FR" sz="1200" dirty="0"/>
              <a:t>@RequestMapping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2E0C2-C049-7F41-AAAB-053230E4DDA8}"/>
              </a:ext>
            </a:extLst>
          </p:cNvPr>
          <p:cNvSpPr/>
          <p:nvPr/>
        </p:nvSpPr>
        <p:spPr>
          <a:xfrm>
            <a:off x="8133875" y="1803134"/>
            <a:ext cx="1992154" cy="1338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@GetMapping</a:t>
            </a:r>
          </a:p>
          <a:p>
            <a:pPr algn="ctr"/>
            <a:r>
              <a:rPr lang="en-FR" sz="1200" dirty="0"/>
              <a:t>@PostMapping</a:t>
            </a:r>
          </a:p>
          <a:p>
            <a:pPr algn="ctr"/>
            <a:r>
              <a:rPr lang="en-FR" sz="1200" dirty="0"/>
              <a:t>@PutMapping</a:t>
            </a:r>
          </a:p>
          <a:p>
            <a:pPr algn="ctr"/>
            <a:r>
              <a:rPr lang="en-FR" sz="1200" dirty="0"/>
              <a:t>….</a:t>
            </a:r>
          </a:p>
          <a:p>
            <a:pPr algn="ctr"/>
            <a:r>
              <a:rPr lang="en-FR" sz="1200" dirty="0"/>
              <a:t>@RequestMapping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03B09-264E-DA49-A7C9-4A835A46DADD}"/>
              </a:ext>
            </a:extLst>
          </p:cNvPr>
          <p:cNvSpPr txBox="1"/>
          <p:nvPr/>
        </p:nvSpPr>
        <p:spPr>
          <a:xfrm>
            <a:off x="10258114" y="78631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Classe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20BDC-7FAB-3A4F-A5DD-F2813CD45660}"/>
              </a:ext>
            </a:extLst>
          </p:cNvPr>
          <p:cNvSpPr txBox="1"/>
          <p:nvPr/>
        </p:nvSpPr>
        <p:spPr>
          <a:xfrm>
            <a:off x="10159988" y="2208362"/>
            <a:ext cx="10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Méthode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257FBD-595D-3C4C-9CCC-236AC29D0645}"/>
              </a:ext>
            </a:extLst>
          </p:cNvPr>
          <p:cNvSpPr txBox="1"/>
          <p:nvPr/>
        </p:nvSpPr>
        <p:spPr>
          <a:xfrm>
            <a:off x="10159988" y="3734451"/>
            <a:ext cx="14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Paramètres</a:t>
            </a:r>
          </a:p>
          <a:p>
            <a:r>
              <a:rPr lang="en-FR" dirty="0"/>
              <a:t> de méthodes</a:t>
            </a:r>
          </a:p>
        </p:txBody>
      </p:sp>
    </p:spTree>
    <p:extLst>
      <p:ext uri="{BB962C8B-B14F-4D97-AF65-F5344CB8AC3E}">
        <p14:creationId xmlns:p14="http://schemas.microsoft.com/office/powerpoint/2010/main" val="129941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316</Words>
  <Application>Microsoft Macintosh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Rossi Oddet</dc:creator>
  <cp:lastModifiedBy>Rossi Oddet</cp:lastModifiedBy>
  <cp:revision>20</cp:revision>
  <dcterms:created xsi:type="dcterms:W3CDTF">2022-01-10T14:22:21Z</dcterms:created>
  <dcterms:modified xsi:type="dcterms:W3CDTF">2022-01-31T16:24:10Z</dcterms:modified>
</cp:coreProperties>
</file>