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60" r:id="rId10"/>
    <p:sldId id="278" r:id="rId11"/>
    <p:sldId id="266" r:id="rId12"/>
    <p:sldId id="261" r:id="rId13"/>
    <p:sldId id="262" r:id="rId14"/>
    <p:sldId id="263" r:id="rId15"/>
    <p:sldId id="267" r:id="rId16"/>
    <p:sldId id="264" r:id="rId17"/>
    <p:sldId id="268" r:id="rId18"/>
    <p:sldId id="265" r:id="rId19"/>
    <p:sldId id="269" r:id="rId20"/>
    <p:sldId id="270" r:id="rId21"/>
    <p:sldId id="271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C8CE3B9A-6D67-41F8-8453-F151FCDFD41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4EBC81-B017-4A91-859B-5F2659FB9437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3B9A-6D67-41F8-8453-F151FCDFD41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C81-B017-4A91-859B-5F2659FB9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3B9A-6D67-41F8-8453-F151FCDFD41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BC81-B017-4A91-859B-5F2659FB943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8CE3B9A-6D67-41F8-8453-F151FCDFD41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4EBC81-B017-4A91-859B-5F2659FB943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3B9A-6D67-41F8-8453-F151FCDFD41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4EBC81-B017-4A91-859B-5F2659FB943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8CE3B9A-6D67-41F8-8453-F151FCDFD41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4EBC81-B017-4A91-859B-5F2659FB943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8CE3B9A-6D67-41F8-8453-F151FCDFD41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4EBC81-B017-4A91-859B-5F2659FB943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3B9A-6D67-41F8-8453-F151FCDFD41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4EBC81-B017-4A91-859B-5F2659FB943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3B9A-6D67-41F8-8453-F151FCDFD41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4EBC81-B017-4A91-859B-5F2659FB94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8CE3B9A-6D67-41F8-8453-F151FCDFD41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4EBC81-B017-4A91-859B-5F2659FB943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C8CE3B9A-6D67-41F8-8453-F151FCDFD41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E4EBC81-B017-4A91-859B-5F2659FB943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C8CE3B9A-6D67-41F8-8453-F151FCDFD41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E4EBC81-B017-4A91-859B-5F2659FB94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514600" y="533400"/>
            <a:ext cx="4114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Stock Management System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Mandira</a:t>
            </a:r>
            <a:r>
              <a:rPr lang="en-US" dirty="0"/>
              <a:t> </a:t>
            </a:r>
            <a:r>
              <a:rPr lang="en-US" dirty="0" err="1"/>
              <a:t>Tamang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" name="Picture 19" descr="C:\Users\Dell\Desktop\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762000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7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class diagram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20888"/>
            <a:ext cx="6705600" cy="430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5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class diagram for stock management is given above.</a:t>
            </a:r>
            <a:r>
              <a:rPr lang="en-US" dirty="0"/>
              <a:t> </a:t>
            </a:r>
            <a:r>
              <a:rPr lang="en-US" dirty="0" smtClean="0"/>
              <a:t>The classes of</a:t>
            </a:r>
          </a:p>
          <a:p>
            <a:r>
              <a:rPr lang="en-US" dirty="0" smtClean="0"/>
              <a:t>Stock management system are user, product, category, brand, supplier and buyer. So the buyer can buy the product that are available and supplier will supply the product to the buyer. </a:t>
            </a:r>
          </a:p>
          <a:p>
            <a:r>
              <a:rPr lang="en-US" dirty="0" smtClean="0"/>
              <a:t>The class diagram for stock management system is made in the MVC design pattern as given in the figure.</a:t>
            </a:r>
          </a:p>
          <a:p>
            <a:r>
              <a:rPr lang="en-US" dirty="0" smtClean="0"/>
              <a:t>The attributes and operation of classes also given clearly.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6000" y="2057400"/>
            <a:ext cx="3048000" cy="4572000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err="1" smtClean="0"/>
              <a:t>Er</a:t>
            </a:r>
            <a:r>
              <a:rPr lang="en-US" sz="2000" dirty="0" smtClean="0"/>
              <a:t>-diagram is the visual representation which is like the class diagram but it involves the entities .</a:t>
            </a: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 I</a:t>
            </a:r>
            <a:r>
              <a:rPr lang="en-US" sz="2000" dirty="0" smtClean="0"/>
              <a:t>t shows the relationship between the entities. </a:t>
            </a: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It decreases the complication and provide the simple way to understand the system..</a:t>
            </a: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It is </a:t>
            </a:r>
            <a:r>
              <a:rPr lang="en-US" sz="2000" dirty="0" smtClean="0"/>
              <a:t>flexible as we can make other relationship from the existing ones..</a:t>
            </a: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62484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Er</a:t>
            </a:r>
            <a:r>
              <a:rPr lang="en-US" dirty="0" smtClean="0"/>
              <a:t>-diagram of stock management</a:t>
            </a:r>
            <a:endParaRPr lang="en-US" dirty="0"/>
          </a:p>
        </p:txBody>
      </p:sp>
      <p:pic>
        <p:nvPicPr>
          <p:cNvPr id="2051" name="Picture 3" descr="F:\sem\4th semester\Mandira\CP\analysis\images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28800"/>
            <a:ext cx="60198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Activity diagram is one of the most important diagram which shows the dynamic view of the system.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It shows the flow from one activity to another activity.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It shows the real work flows of the system.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It easily helps to understand the work flow of the system.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It is user-friendly as shows the actual work of the system.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975360"/>
            <a:ext cx="4114800" cy="8534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 of stock </a:t>
            </a:r>
            <a:r>
              <a:rPr lang="en-US" dirty="0" err="1" smtClean="0"/>
              <a:t>managent</a:t>
            </a:r>
            <a:r>
              <a:rPr lang="en-US" dirty="0" smtClean="0"/>
              <a:t> system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9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975360"/>
            <a:ext cx="5257800" cy="701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 of login system</a:t>
            </a:r>
            <a:br>
              <a:rPr lang="en-US" dirty="0" smtClean="0"/>
            </a:br>
            <a:r>
              <a:rPr lang="en-US" dirty="0" smtClean="0"/>
              <a:t> of stock management system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F:\sem\4th semester\Mandira\CP\analysis\images\9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7848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Firstly the user login in the system.</a:t>
            </a:r>
          </a:p>
          <a:p>
            <a:r>
              <a:rPr lang="en-US" dirty="0" smtClean="0"/>
              <a:t>If its new user, then they can register and login.</a:t>
            </a:r>
          </a:p>
          <a:p>
            <a:r>
              <a:rPr lang="en-US" dirty="0" smtClean="0"/>
              <a:t>If already </a:t>
            </a:r>
            <a:r>
              <a:rPr lang="en-US" dirty="0" err="1" smtClean="0"/>
              <a:t>exect</a:t>
            </a:r>
            <a:r>
              <a:rPr lang="en-US" dirty="0" smtClean="0"/>
              <a:t>, then they can enter their email and password and login.</a:t>
            </a:r>
          </a:p>
          <a:p>
            <a:r>
              <a:rPr lang="en-US" dirty="0" smtClean="0"/>
              <a:t>After login, the dashboard will appear in the screen.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 of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 of stock </a:t>
            </a:r>
            <a:endParaRPr lang="en-US" dirty="0"/>
          </a:p>
        </p:txBody>
      </p:sp>
      <p:pic>
        <p:nvPicPr>
          <p:cNvPr id="4098" name="Picture 2" descr="F:\sem\4th semester\Mandira\CP\analysis\images\10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7848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38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admin can add the category, brand and product.</a:t>
            </a:r>
          </a:p>
          <a:p>
            <a:r>
              <a:rPr lang="en-US" dirty="0" smtClean="0"/>
              <a:t>They can add stock as well.</a:t>
            </a:r>
          </a:p>
          <a:p>
            <a:r>
              <a:rPr lang="en-US" dirty="0" smtClean="0"/>
              <a:t>They can calculate the payment of the product.</a:t>
            </a:r>
          </a:p>
          <a:p>
            <a:r>
              <a:rPr lang="en-US" dirty="0" smtClean="0"/>
              <a:t>They can print out the bill payment of the product.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 of stock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975360"/>
            <a:ext cx="4876800" cy="701040"/>
          </a:xfrm>
        </p:spPr>
        <p:txBody>
          <a:bodyPr>
            <a:normAutofit/>
          </a:bodyPr>
          <a:lstStyle/>
          <a:p>
            <a:r>
              <a:rPr lang="en-US" dirty="0" smtClean="0"/>
              <a:t>Activity diagram of selling the product to the buyer</a:t>
            </a:r>
            <a:endParaRPr lang="en-US" dirty="0"/>
          </a:p>
        </p:txBody>
      </p:sp>
      <p:pic>
        <p:nvPicPr>
          <p:cNvPr id="5122" name="Picture 2" descr="F:\sem\4th semester\Mandira\CP\analysis\images\11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305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To supply the product to the buyer, firstly select category and brand.</a:t>
            </a:r>
          </a:p>
          <a:p>
            <a:r>
              <a:rPr lang="en-US" dirty="0" smtClean="0"/>
              <a:t>After selection, check if the product is available or not.</a:t>
            </a:r>
          </a:p>
          <a:p>
            <a:r>
              <a:rPr lang="en-US" dirty="0" smtClean="0"/>
              <a:t>If product is available then select the buyer who needed it.</a:t>
            </a:r>
          </a:p>
          <a:p>
            <a:r>
              <a:rPr lang="en-US" dirty="0" smtClean="0"/>
              <a:t>Then make the payment of product.</a:t>
            </a:r>
          </a:p>
          <a:p>
            <a:r>
              <a:rPr lang="en-US" dirty="0" smtClean="0"/>
              <a:t>Lastly generate the bill.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diagram of selling the product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7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3200" dirty="0" smtClean="0"/>
              <a:t>Stock Management System is the software which is widely used to manage the product available in the warehouse or can manage in the shop as well.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3200" dirty="0" smtClean="0"/>
              <a:t>It helps in the management of stock exchange and give the exact database management  required.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3200" dirty="0" smtClean="0"/>
              <a:t>This software involves the billing system as well of products.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8677"/>
            <a:ext cx="8229600" cy="353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0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15755"/>
            <a:ext cx="8229600" cy="388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57400"/>
            <a:ext cx="8229600" cy="40751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Followings are the aims of sms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The main aim is to manage the product available in the stock in the systematic way.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To keep the records of products and manage it properly in the database.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To display the available products and their details.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Aims of Stock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 meet the given aims here are the objectives of sms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Firstly collecting the requirements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Designing the database for sms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Performing the installation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Performing the planning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Performing the testing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Performing the release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3733800" cy="92964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Objectives of stock management system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are different methodology which helps to complete the project in the systematic way and helps to develop the project that we need. Like waterfall, agile, etc.</a:t>
            </a:r>
          </a:p>
          <a:p>
            <a:r>
              <a:rPr lang="en-US" dirty="0" smtClean="0"/>
              <a:t>Among the different methodology I have chosen the waterfall method to develop this project.</a:t>
            </a:r>
          </a:p>
          <a:p>
            <a:r>
              <a:rPr lang="en-US" sz="2600" dirty="0" smtClean="0">
                <a:latin typeface="Arial Black" pitchFamily="34" charset="0"/>
              </a:rPr>
              <a:t>Waterfall method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/>
              <a:t>It is the one of the best method that is used to develop the projects. Especially this method is used to develop the big projects like projects of governments, etc.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/>
              <a:t>Waterfall method follows the rules and regulations.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/>
              <a:t> It performs the work in the step wise which are analysis, design, implementation, testing and deployment.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/>
              <a:t>These steps play the vital role to develop the project.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/>
              <a:t>With the help of this method the work flow is like the waterfall where without completion of one stage it cannot go further in the other stages.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waterfall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366837" y="2543969"/>
            <a:ext cx="64103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It is </a:t>
            </a:r>
            <a:r>
              <a:rPr lang="en-US" dirty="0"/>
              <a:t>the conceptual model which defines the </a:t>
            </a:r>
            <a:r>
              <a:rPr lang="en-US" dirty="0" smtClean="0"/>
              <a:t>structure, behavior, </a:t>
            </a:r>
            <a:r>
              <a:rPr lang="en-US" dirty="0"/>
              <a:t>and more views of a </a:t>
            </a:r>
            <a:r>
              <a:rPr lang="en-US" dirty="0" smtClean="0"/>
              <a:t>system. It is the representation of </a:t>
            </a:r>
            <a:r>
              <a:rPr lang="en-US" dirty="0"/>
              <a:t>the system organized in a way that supports reasoning about the structures and behaviors of the system. </a:t>
            </a:r>
            <a:endParaRPr lang="en-US" dirty="0" smtClean="0"/>
          </a:p>
          <a:p>
            <a:r>
              <a:rPr lang="en-US" dirty="0" smtClean="0"/>
              <a:t>For the development of this project I used the Three </a:t>
            </a:r>
            <a:r>
              <a:rPr lang="en-US" dirty="0"/>
              <a:t>T</a:t>
            </a:r>
            <a:r>
              <a:rPr lang="en-US" dirty="0" smtClean="0"/>
              <a:t>ier </a:t>
            </a:r>
            <a:r>
              <a:rPr lang="en-US" dirty="0"/>
              <a:t>A</a:t>
            </a:r>
            <a:r>
              <a:rPr lang="en-US" dirty="0" smtClean="0"/>
              <a:t>rchitecture. It is the web based application which is divided into 3 layers</a:t>
            </a:r>
          </a:p>
          <a:p>
            <a:r>
              <a:rPr lang="en-US" dirty="0" smtClean="0"/>
              <a:t>1.Presentation layer</a:t>
            </a:r>
          </a:p>
          <a:p>
            <a:r>
              <a:rPr lang="en-US" dirty="0" smtClean="0"/>
              <a:t>It is the first layer which is handle by the client system.</a:t>
            </a:r>
          </a:p>
          <a:p>
            <a:r>
              <a:rPr lang="en-US" dirty="0" smtClean="0"/>
              <a:t>It transfer the data to the application layer</a:t>
            </a:r>
          </a:p>
          <a:p>
            <a:r>
              <a:rPr lang="en-US" dirty="0" smtClean="0"/>
              <a:t>2. Application layer</a:t>
            </a:r>
          </a:p>
          <a:p>
            <a:r>
              <a:rPr lang="en-US" dirty="0" smtClean="0"/>
              <a:t>It is the middle layer which is handle by the application server.</a:t>
            </a:r>
          </a:p>
          <a:p>
            <a:r>
              <a:rPr lang="en-US" dirty="0" smtClean="0"/>
              <a:t>It helps to transfer the data between the presentation and database layer.</a:t>
            </a:r>
          </a:p>
          <a:p>
            <a:r>
              <a:rPr lang="en-US" dirty="0" smtClean="0"/>
              <a:t>3.Database layer</a:t>
            </a:r>
          </a:p>
          <a:p>
            <a:r>
              <a:rPr lang="en-US" dirty="0" smtClean="0"/>
              <a:t>It the third layer which is handle by the server system.</a:t>
            </a:r>
          </a:p>
          <a:p>
            <a:r>
              <a:rPr lang="en-US" dirty="0" smtClean="0"/>
              <a:t>It helps to store and retrieve the information from database or file system.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</a:t>
            </a:r>
            <a:r>
              <a:rPr lang="en-US" dirty="0"/>
              <a:t>Architecture	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three-tier architecture</a:t>
            </a:r>
            <a:endParaRPr lang="en-US" dirty="0"/>
          </a:p>
        </p:txBody>
      </p:sp>
      <p:pic>
        <p:nvPicPr>
          <p:cNvPr id="4" name="Content Placeholder 3" descr="F:\4th semester\Mandira\CP\cp proposal\3.PNG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90" y="2343704"/>
            <a:ext cx="6773220" cy="3429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37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638800" y="1913650"/>
            <a:ext cx="3426031" cy="365605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/>
              <a:t>Class diagram is graphical representation which involves different classes and relationship between them.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/>
              <a:t> Class is made up of attributes and operations.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/>
              <a:t>It helps to give the clear sketch of the system required.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/>
              <a:t>It gives  the information of system structure or design.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/>
              <a:t>It is flexible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54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class diagram of Stock Management System</a:t>
            </a:r>
            <a:endParaRPr lang="en-US" dirty="0"/>
          </a:p>
        </p:txBody>
      </p:sp>
      <p:pic>
        <p:nvPicPr>
          <p:cNvPr id="6" name="Picture 5" descr="F:\4th semester\Mandira\CP\cp proposal\images\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1"/>
            <a:ext cx="51054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64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937</TotalTime>
  <Words>897</Words>
  <Application>Microsoft Office PowerPoint</Application>
  <PresentationFormat>On-screen Show (4:3)</PresentationFormat>
  <Paragraphs>89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BlackTie</vt:lpstr>
      <vt:lpstr>Stock Management System  Mandira Tamang </vt:lpstr>
      <vt:lpstr>Stock Management System</vt:lpstr>
      <vt:lpstr>Aims of Stock Management System</vt:lpstr>
      <vt:lpstr>Objectives of stock management system </vt:lpstr>
      <vt:lpstr>Methodology  used</vt:lpstr>
      <vt:lpstr>Diagram of waterfall method</vt:lpstr>
      <vt:lpstr> System Architecture  </vt:lpstr>
      <vt:lpstr>Diagram of three-tier architecture</vt:lpstr>
      <vt:lpstr>The class diagram of Stock Management System</vt:lpstr>
      <vt:lpstr>Final class diagram</vt:lpstr>
      <vt:lpstr>Class diagram</vt:lpstr>
      <vt:lpstr>Er-diagram of stock management</vt:lpstr>
      <vt:lpstr>Activity diagram of stock managent system </vt:lpstr>
      <vt:lpstr>Activity diagram of login system  of stock management system </vt:lpstr>
      <vt:lpstr>Activity diagram of login</vt:lpstr>
      <vt:lpstr>Activity diagram of stock </vt:lpstr>
      <vt:lpstr>Activity diagram of stock</vt:lpstr>
      <vt:lpstr>Activity diagram of selling the product to the buyer</vt:lpstr>
      <vt:lpstr>Activity diagram of selling the product </vt:lpstr>
      <vt:lpstr>Sequence diagram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Management System</dc:title>
  <dc:creator>User</dc:creator>
  <cp:lastModifiedBy>User</cp:lastModifiedBy>
  <cp:revision>23</cp:revision>
  <dcterms:created xsi:type="dcterms:W3CDTF">2019-02-27T11:15:41Z</dcterms:created>
  <dcterms:modified xsi:type="dcterms:W3CDTF">2019-03-12T15:49:00Z</dcterms:modified>
</cp:coreProperties>
</file>