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73" r:id="rId11"/>
    <p:sldId id="274" r:id="rId12"/>
    <p:sldId id="275" r:id="rId13"/>
    <p:sldId id="276" r:id="rId14"/>
    <p:sldId id="282" r:id="rId15"/>
    <p:sldId id="283" r:id="rId16"/>
    <p:sldId id="284" r:id="rId17"/>
    <p:sldId id="298" r:id="rId18"/>
    <p:sldId id="299" r:id="rId19"/>
    <p:sldId id="300" r:id="rId20"/>
    <p:sldId id="301" r:id="rId21"/>
    <p:sldId id="285" r:id="rId22"/>
    <p:sldId id="286" r:id="rId23"/>
    <p:sldId id="260" r:id="rId24"/>
    <p:sldId id="278" r:id="rId25"/>
    <p:sldId id="266" r:id="rId26"/>
    <p:sldId id="302" r:id="rId27"/>
    <p:sldId id="303" r:id="rId28"/>
    <p:sldId id="307" r:id="rId29"/>
    <p:sldId id="261" r:id="rId30"/>
    <p:sldId id="262" r:id="rId31"/>
    <p:sldId id="263" r:id="rId32"/>
    <p:sldId id="267" r:id="rId33"/>
    <p:sldId id="264" r:id="rId34"/>
    <p:sldId id="268" r:id="rId35"/>
    <p:sldId id="265" r:id="rId36"/>
    <p:sldId id="269" r:id="rId37"/>
    <p:sldId id="279" r:id="rId38"/>
    <p:sldId id="270" r:id="rId39"/>
    <p:sldId id="280" r:id="rId40"/>
    <p:sldId id="271" r:id="rId41"/>
    <p:sldId id="281" r:id="rId42"/>
    <p:sldId id="287" r:id="rId43"/>
    <p:sldId id="288" r:id="rId44"/>
    <p:sldId id="289" r:id="rId45"/>
    <p:sldId id="290" r:id="rId46"/>
    <p:sldId id="291" r:id="rId47"/>
    <p:sldId id="318" r:id="rId48"/>
    <p:sldId id="292" r:id="rId49"/>
    <p:sldId id="308" r:id="rId50"/>
    <p:sldId id="309" r:id="rId51"/>
    <p:sldId id="310" r:id="rId52"/>
    <p:sldId id="311" r:id="rId53"/>
    <p:sldId id="312" r:id="rId54"/>
    <p:sldId id="313" r:id="rId55"/>
    <p:sldId id="314" r:id="rId56"/>
    <p:sldId id="315" r:id="rId57"/>
    <p:sldId id="317" r:id="rId58"/>
    <p:sldId id="319"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6" r:id="rId73"/>
    <p:sldId id="320" r:id="rId74"/>
    <p:sldId id="335" r:id="rId75"/>
    <p:sldId id="334" r:id="rId76"/>
    <p:sldId id="305" r:id="rId77"/>
    <p:sldId id="306" r:id="rId78"/>
    <p:sldId id="304" r:id="rId79"/>
    <p:sldId id="277"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s://www.youtube.com/redirect?event=video_description&amp;redir_token=uJnc85vm6Jgm56lsQ61FdHGmKod8MTU0NjYxMTMyN0AxNTQ2NTI0OTI3&amp;q=http://www.lynda.com/Business-Project-Management-tutorials/Project-Management-Fundamentals/80780-2.html?utm_medium=viral&amp;utm_source=youtube&amp;utm_campaign=videoupload-80780-0302&amp;v=CQ_QfrClfR4"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Stock Management </a:t>
            </a:r>
            <a:r>
              <a:rPr lang="en-US" dirty="0" smtClean="0"/>
              <a:t>System</a:t>
            </a:r>
            <a:r>
              <a:rPr lang="en-US" dirty="0"/>
              <a:t/>
            </a:r>
            <a:br>
              <a:rPr lang="en-US" dirty="0"/>
            </a:br>
            <a:r>
              <a:rPr lang="en-US" dirty="0"/>
              <a:t/>
            </a:r>
            <a:br>
              <a:rPr lang="en-US" dirty="0"/>
            </a:br>
            <a:r>
              <a:rPr lang="en-US" dirty="0" err="1" smtClean="0"/>
              <a:t>Mandira</a:t>
            </a:r>
            <a:r>
              <a:rPr lang="en-US" dirty="0" smtClean="0"/>
              <a:t> </a:t>
            </a:r>
            <a:r>
              <a:rPr lang="en-US" smtClean="0"/>
              <a:t>Tamang</a:t>
            </a:r>
            <a:endParaRPr lang="en-US"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8534400" cy="758952"/>
          </a:xfrm>
        </p:spPr>
        <p:txBody>
          <a:bodyPr>
            <a:normAutofit fontScale="90000"/>
          </a:bodyPr>
          <a:lstStyle/>
          <a:p>
            <a:r>
              <a:rPr lang="en-US" dirty="0" smtClean="0"/>
              <a:t/>
            </a:r>
            <a:br>
              <a:rPr lang="en-US" dirty="0" smtClean="0"/>
            </a:br>
            <a:r>
              <a:rPr lang="en-US" dirty="0" smtClean="0"/>
              <a:t>System </a:t>
            </a:r>
            <a:r>
              <a:rPr lang="en-US" dirty="0"/>
              <a:t>Architecture	</a:t>
            </a:r>
            <a:br>
              <a:rPr lang="en-US" dirty="0"/>
            </a:br>
            <a:endParaRPr lang="en-US" dirty="0"/>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4" name="Content Placeholder 3" descr="F:\4th semester\Mandira\CP\cp proposal\5.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98877" y="1527175"/>
            <a:ext cx="5909733" cy="4572000"/>
          </a:xfrm>
          <a:prstGeom prst="rect">
            <a:avLst/>
          </a:prstGeom>
          <a:noFill/>
          <a:ln>
            <a:noFill/>
          </a:ln>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4" name="Content Placeholder 3" descr="F:\4th semester\Mandira\CP\cp proposal\6.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662501" y="1527175"/>
            <a:ext cx="7782485" cy="4572000"/>
          </a:xfrm>
          <a:prstGeom prst="rect">
            <a:avLst/>
          </a:prstGeom>
          <a:noFill/>
          <a:ln>
            <a:noFill/>
          </a:ln>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66006825"/>
              </p:ext>
            </p:extLst>
          </p:nvPr>
        </p:nvGraphicFramePr>
        <p:xfrm>
          <a:off x="533402" y="2012324"/>
          <a:ext cx="8000997" cy="4774342"/>
        </p:xfrm>
        <a:graphic>
          <a:graphicData uri="http://schemas.openxmlformats.org/drawingml/2006/table">
            <a:tbl>
              <a:tblPr firstRow="1" firstCol="1" bandRow="1">
                <a:tableStyleId>{5C22544A-7EE6-4342-B048-85BDC9FD1C3A}</a:tableStyleId>
              </a:tblPr>
              <a:tblGrid>
                <a:gridCol w="512711"/>
                <a:gridCol w="1484165"/>
                <a:gridCol w="944468"/>
                <a:gridCol w="1079393"/>
                <a:gridCol w="674620"/>
                <a:gridCol w="3305640"/>
              </a:tblGrid>
              <a:tr h="297268">
                <a:tc>
                  <a:txBody>
                    <a:bodyPr/>
                    <a:lstStyle/>
                    <a:p>
                      <a:pPr marL="0" marR="0">
                        <a:lnSpc>
                          <a:spcPct val="115000"/>
                        </a:lnSpc>
                        <a:spcBef>
                          <a:spcPts val="0"/>
                        </a:spcBef>
                        <a:spcAft>
                          <a:spcPts val="0"/>
                        </a:spcAft>
                      </a:pPr>
                      <a:r>
                        <a:rPr lang="en-US" sz="1200" kern="100">
                          <a:effectLst/>
                        </a:rPr>
                        <a:t>S. No</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Threat on the system</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29726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configuration management</a:t>
            </a:r>
            <a:endParaRPr lang="en-US" dirty="0"/>
          </a:p>
        </p:txBody>
      </p:sp>
      <p:pic>
        <p:nvPicPr>
          <p:cNvPr id="4" name="Content Placeholder 3" descr="F:\4th semester\Mandira\CP\cp proposal\8.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819400"/>
            <a:ext cx="4419600" cy="3067982"/>
          </a:xfrm>
          <a:prstGeom prst="rect">
            <a:avLst/>
          </a:prstGeom>
          <a:noFill/>
          <a:ln>
            <a:noFill/>
          </a:ln>
        </p:spPr>
      </p:pic>
      <p:pic>
        <p:nvPicPr>
          <p:cNvPr id="5" name="Picture 4" descr="C:\Users\Dell\Desktop\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2514600"/>
            <a:ext cx="5181600" cy="3505200"/>
          </a:xfrm>
          <a:prstGeom prst="rect">
            <a:avLst/>
          </a:prstGeom>
          <a:noFill/>
          <a:ln>
            <a:noFill/>
          </a:ln>
        </p:spPr>
      </p:pic>
    </p:spTree>
    <p:extLst>
      <p:ext uri="{BB962C8B-B14F-4D97-AF65-F5344CB8AC3E}">
        <p14:creationId xmlns:p14="http://schemas.microsoft.com/office/powerpoint/2010/main" val="82629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905000"/>
            <a:ext cx="4038600" cy="373380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696199"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r>
              <a:rPr lang="en-US" dirty="0" smtClean="0"/>
              <a:t>The classes of</a:t>
            </a:r>
          </a:p>
          <a:p>
            <a:r>
              <a:rPr lang="en-US" dirty="0" smtClean="0"/>
              <a:t>Stock management system are user, product, category, brand, supplier and buyer. So the buyer can buy the product that are available and supplier will supply the product to the buyer. </a:t>
            </a:r>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Here in the use case diagram, the admin, supplier and 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stock, product and suppliers.</a:t>
            </a:r>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Er</a:t>
            </a:r>
            <a:r>
              <a:rPr lang="en-US" dirty="0" smtClean="0"/>
              <a:t>-diagram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err="1" smtClean="0"/>
              <a:t>Er</a:t>
            </a:r>
            <a:r>
              <a:rPr lang="en-US" sz="2000" dirty="0" smtClean="0"/>
              <a:t>-diagram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752601"/>
            <a:ext cx="4267200" cy="35814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Activity 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can add stock as well.</a:t>
            </a:r>
          </a:p>
          <a:p>
            <a:r>
              <a:rPr lang="en-US" dirty="0" smtClean="0"/>
              <a:t>They can calculate the payment of the product.</a:t>
            </a:r>
          </a:p>
          <a:p>
            <a:r>
              <a:rPr lang="en-US" dirty="0" smtClean="0"/>
              <a:t>They can print out the bill payment of the product. </a:t>
            </a:r>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a:t>Activity diagram of selling the product to the </a:t>
            </a:r>
            <a:r>
              <a:rPr lang="en-US" sz="2800" dirty="0" smtClean="0"/>
              <a:t>buyer</a:t>
            </a:r>
            <a:endParaRPr lang="en-US" sz="28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527174"/>
            <a:ext cx="7696199" cy="4721225"/>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Activity diagram of selling the product</a:t>
            </a:r>
            <a:br>
              <a:rPr lang="en-US" dirty="0" smtClean="0"/>
            </a:br>
            <a:endParaRPr lang="en-US" dirty="0"/>
          </a:p>
        </p:txBody>
      </p:sp>
      <p:sp>
        <p:nvSpPr>
          <p:cNvPr id="2" name="Content Placeholder 1"/>
          <p:cNvSpPr>
            <a:spLocks noGrp="1"/>
          </p:cNvSpPr>
          <p:nvPr>
            <p:ph sz="quarter" idx="1"/>
          </p:nvPr>
        </p:nvSpPr>
        <p:spPr/>
        <p:txBody>
          <a:bodyPr/>
          <a:lstStyle/>
          <a:p>
            <a:r>
              <a:rPr lang="en-US" dirty="0" smtClean="0"/>
              <a:t>To supply the product to the buyer, firstly select category and brand.</a:t>
            </a:r>
          </a:p>
          <a:p>
            <a:r>
              <a:rPr lang="en-US" dirty="0" smtClean="0"/>
              <a:t>After selection, check if the product is available or not.</a:t>
            </a:r>
          </a:p>
          <a:p>
            <a:r>
              <a:rPr lang="en-US" dirty="0" smtClean="0"/>
              <a:t>If product is available then select the buyer who needed it.</a:t>
            </a:r>
          </a:p>
          <a:p>
            <a:r>
              <a:rPr lang="en-US" dirty="0" smtClean="0"/>
              <a:t>Then make the payment of product.</a:t>
            </a:r>
          </a:p>
          <a:p>
            <a:r>
              <a:rPr lang="en-US" dirty="0" smtClean="0"/>
              <a:t>Lastly generate the bill.</a:t>
            </a:r>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normAutofit fontScale="70000" lnSpcReduction="20000"/>
          </a:bodyPr>
          <a:lstStyle/>
          <a:p>
            <a:r>
              <a:rPr lang="en-US" dirty="0" smtClean="0"/>
              <a:t>Likewise the admin is the actor in this diagram. The login success, stock management, product management, supplier management, bill management and buyer 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stock with the interaction of login success object with the stock management object with the message manage the stock.</a:t>
            </a:r>
          </a:p>
          <a:p>
            <a:pPr marL="342900" indent="-342900">
              <a:buFont typeface="Wingdings" pitchFamily="2" charset="2"/>
              <a:buChar char="Ø"/>
            </a:pPr>
            <a:r>
              <a:rPr lang="en-US" dirty="0" smtClean="0"/>
              <a:t>In this way the admin can manage the product, supplier, bill and buyer with the interaction of login success object with the product management, supplier management, bill management and buyer management with the messages manage the product/supplier/bill/buyer.</a:t>
            </a:r>
          </a:p>
          <a:p>
            <a:pPr marL="342900" indent="-342900">
              <a:buFont typeface="Wingdings" pitchFamily="2" charset="2"/>
              <a:buChar char="Ø"/>
            </a:pPr>
            <a:r>
              <a:rPr lang="en-US" dirty="0" smtClean="0"/>
              <a:t>To edit, add, save, list and delete the stock the stock management object interact with self as it is done in the stock management object.</a:t>
            </a:r>
          </a:p>
          <a:p>
            <a:pPr marL="342900" indent="-342900">
              <a:buFont typeface="Wingdings" pitchFamily="2" charset="2"/>
              <a:buChar char="Ø"/>
            </a:pPr>
            <a:r>
              <a:rPr lang="en-US" dirty="0" smtClean="0"/>
              <a:t>Similarly, to edit, add, save, list and delete the product, supplier, bill and buyer management the objects interact with self as shown in the 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lstStyle/>
          <a:p>
            <a:r>
              <a:rPr lang="en-US" dirty="0" smtClean="0"/>
              <a:t>Here, the sequence diagram is of the adding the stock.</a:t>
            </a:r>
          </a:p>
          <a:p>
            <a:r>
              <a:rPr lang="en-US" dirty="0" smtClean="0"/>
              <a:t>Firstly to add the stock go to the stock management.</a:t>
            </a:r>
          </a:p>
          <a:p>
            <a:r>
              <a:rPr lang="en-US" dirty="0" smtClean="0"/>
              <a:t>After entering select the category.</a:t>
            </a:r>
          </a:p>
          <a:p>
            <a:r>
              <a:rPr lang="en-US" dirty="0" smtClean="0"/>
              <a:t>After selecting category, select the brand.</a:t>
            </a:r>
          </a:p>
          <a:p>
            <a:r>
              <a:rPr lang="en-US" dirty="0" smtClean="0"/>
              <a:t>Likewise after brand, select product and select supplier.</a:t>
            </a:r>
          </a:p>
          <a:p>
            <a:r>
              <a:rPr lang="en-US" dirty="0" smtClean="0"/>
              <a:t>Now, manage the bill of the stock and click to add.</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 So it is also know as the behavioral based testing. It only look up to the functional part testing not the internal part of the software. 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16390795"/>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a:t>
                      </a:r>
                      <a:r>
                        <a:rPr lang="en-US" sz="1100" baseline="0" dirty="0" smtClean="0"/>
                        <a:t>field is required</a:t>
                      </a:r>
                    </a:p>
                    <a:p>
                      <a:r>
                        <a:rPr lang="en-US" sz="1100" baseline="0" dirty="0" smtClean="0"/>
                        <a:t>The password </a:t>
                      </a:r>
                      <a:r>
                        <a:rPr lang="en-US" sz="1100" baseline="0" dirty="0" smtClean="0"/>
                        <a:t>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Test_02</a:t>
                      </a:r>
                      <a:endParaRPr lang="en-US" sz="1100" dirty="0"/>
                    </a:p>
                  </a:txBody>
                  <a:tcPr/>
                </a:tc>
                <a:tc>
                  <a:txBody>
                    <a:bodyPr/>
                    <a:lstStyle/>
                    <a:p>
                      <a:r>
                        <a:rPr lang="en-US" sz="1100" dirty="0" smtClean="0"/>
                        <a:t>Testing: inserting the </a:t>
                      </a:r>
                      <a:r>
                        <a:rPr lang="en-US" sz="1100" dirty="0" smtClean="0"/>
                        <a:t>invalid</a:t>
                      </a:r>
                      <a:r>
                        <a:rPr lang="en-US" sz="1100" baseline="0" dirty="0" smtClean="0"/>
                        <a:t> </a:t>
                      </a:r>
                      <a:r>
                        <a:rPr lang="en-US" sz="1100" baseline="0" dirty="0" smtClean="0"/>
                        <a:t>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exits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03269585"/>
              </p:ext>
            </p:extLst>
          </p:nvPr>
        </p:nvGraphicFramePr>
        <p:xfrm>
          <a:off x="301625" y="1527175"/>
          <a:ext cx="8504236" cy="304800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Test_08</a:t>
                      </a:r>
                      <a:endParaRPr lang="en-US" sz="1100" dirty="0"/>
                    </a:p>
                  </a:txBody>
                  <a:tcPr marL="94490" marR="94490"/>
                </a:tc>
                <a:tc>
                  <a:txBody>
                    <a:bodyPr/>
                    <a:lstStyle/>
                    <a:p>
                      <a:r>
                        <a:rPr lang="en-US" sz="1100" dirty="0" smtClean="0"/>
                        <a:t>Testing: changing the password </a:t>
                      </a:r>
                      <a:r>
                        <a:rPr lang="en-US" sz="1100" dirty="0" smtClean="0"/>
                        <a:t>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83845842"/>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433010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083550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57452085"/>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7306942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61732615"/>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5532379"/>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89599931"/>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51557823"/>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32155840"/>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pic>
        <p:nvPicPr>
          <p:cNvPr id="1026" name="Picture 2" descr="F:\sem\4th semester\Mandira\CP\analysis\images\c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42735" y="1527175"/>
            <a:ext cx="60220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F:\sem\4th semester\Mandira\CP\analysis\images\c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43293" y="1527175"/>
            <a:ext cx="58209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37338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descr="F:\sem\4th semester\Mandira\CP\analysis\images\c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08204" y="1527175"/>
            <a:ext cx="449107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descr="F:\sem\4th semester\Mandira\CP\analysis\images\c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05744" y="1527175"/>
            <a:ext cx="6095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descr="F:\sem\4th semester\Mandira\CP\analysis\images\c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6495" y="1527175"/>
            <a:ext cx="55744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descr="F:\sem\4th semester\Mandira\CP\analysis\images\c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72706" y="1527175"/>
            <a:ext cx="5762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descr="F:\sem\4th semester\Mandira\CP\analysis\images\c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40789" y="1527175"/>
            <a:ext cx="562590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descr="F:\sem\4th semester\Mandira\CP\analysis\images\c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59793" y="1527175"/>
            <a:ext cx="45879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descr="F:\sem\4th semester\Mandira\CP\analysis\images\c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07095" y="1527175"/>
            <a:ext cx="56932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descr="F:\sem\4th semester\Mandira\CP\analysis\images\c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58126" y="1527175"/>
            <a:ext cx="55912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descr="F:\sem\4th semester\Mandira\CP\analysis\images\c1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85324" y="1527175"/>
            <a:ext cx="573684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descr="F:\sem\4th semester\Mandira\CP\analysis\images\c1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28975" y="1598303"/>
            <a:ext cx="7249537"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r>
              <a:rPr lang="en-US" dirty="0" smtClean="0"/>
              <a:t>1.Customer management</a:t>
            </a:r>
          </a:p>
          <a:p>
            <a:r>
              <a:rPr lang="en-US" dirty="0" smtClean="0"/>
              <a:t>It keeps the details of the customer and keep the record safely. It keeps the order of customer and provide with bill.</a:t>
            </a:r>
          </a:p>
          <a:p>
            <a:r>
              <a:rPr lang="en-US" dirty="0" smtClean="0"/>
              <a:t>2.Point of sales management</a:t>
            </a:r>
          </a:p>
          <a:p>
            <a:r>
              <a:rPr lang="en-US" dirty="0" smtClean="0"/>
              <a:t>It has the billing system which keep the record of payments. It helps to ensure the customer transaction complete correctly and keep the record safe.</a:t>
            </a:r>
          </a:p>
          <a:p>
            <a:r>
              <a:rPr lang="en-US" dirty="0" smtClean="0"/>
              <a:t>3.Stock control</a:t>
            </a:r>
          </a:p>
          <a:p>
            <a:r>
              <a:rPr lang="en-US" dirty="0" smtClean="0"/>
              <a:t>It manages the stock and keep the record of the stock. It shows the available of the stock and helps to edit the stock.</a:t>
            </a:r>
          </a:p>
          <a:p>
            <a:r>
              <a:rPr lang="en-US" dirty="0" smtClean="0"/>
              <a:t>4.It provides the best security and keeps the data and information safely.</a:t>
            </a:r>
          </a:p>
          <a:p>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3314" name="Picture 2" descr="F:\sem\4th semester\Mandira\CP\analysis\images\c1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02430" y="1527175"/>
            <a:ext cx="470262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descr="F:\sem\4th semester\Mandira\CP\analysis\images\c1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1796" y="1527175"/>
            <a:ext cx="55838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87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tables</a:t>
            </a:r>
            <a:endParaRPr lang="en-US" dirty="0"/>
          </a:p>
        </p:txBody>
      </p:sp>
      <p:pic>
        <p:nvPicPr>
          <p:cNvPr id="18434" name="Picture 2" descr="F:\sem\4th semester\Mandira\CP\analysis\images\u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2102449"/>
            <a:ext cx="8504238" cy="342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9616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Ui</a:t>
            </a:r>
            <a:r>
              <a:rPr lang="en-US" dirty="0" smtClean="0"/>
              <a:t> design</a:t>
            </a:r>
            <a:endParaRPr lang="en-US" dirty="0"/>
          </a:p>
        </p:txBody>
      </p:sp>
      <p:pic>
        <p:nvPicPr>
          <p:cNvPr id="16386" name="Picture 2" descr="F:\sem\4th semester\Mandira\CP\analysis\images\u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62688" y="2227041"/>
            <a:ext cx="4382112" cy="317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dashboard</a:t>
            </a:r>
            <a:endParaRPr lang="en-US" dirty="0"/>
          </a:p>
        </p:txBody>
      </p:sp>
      <p:pic>
        <p:nvPicPr>
          <p:cNvPr id="17410" name="Picture 2" descr="F:\sem\4th semester\Mandira\CP\analysis\images\u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64291"/>
            <a:ext cx="8504238" cy="369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profile</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2025281"/>
            <a:ext cx="8504238" cy="357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r>
              <a:rPr lang="en-US" dirty="0" smtClean="0"/>
              <a:t> </a:t>
            </a: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://www.lynda.com/Business-Project..</a:t>
            </a:r>
            <a:endParaRPr lang="en-US" dirty="0"/>
          </a:p>
          <a:p>
            <a:r>
              <a:rPr lang="en-US" dirty="0"/>
              <a:t> </a:t>
            </a:r>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1644</TotalTime>
  <Words>2977</Words>
  <Application>Microsoft Office PowerPoint</Application>
  <PresentationFormat>On-screen Show (4:3)</PresentationFormat>
  <Paragraphs>383</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Civic</vt:lpstr>
      <vt:lpstr>Stock Management System  Mandira Tamang</vt:lpstr>
      <vt:lpstr>Stock Management System</vt:lpstr>
      <vt:lpstr>Problem statement</vt:lpstr>
      <vt:lpstr>Background of project</vt:lpstr>
      <vt:lpstr>Aims of Stock Management System</vt:lpstr>
      <vt:lpstr> objectives </vt:lpstr>
      <vt:lpstr>features</vt:lpstr>
      <vt:lpstr>Work breakdown structure</vt:lpstr>
      <vt:lpstr>Diagram of work breakdown structure</vt:lpstr>
      <vt:lpstr>Methodology  used</vt:lpstr>
      <vt:lpstr>Diagram of waterfall method</vt:lpstr>
      <vt:lpstr> System Architecture  </vt:lpstr>
      <vt:lpstr>Diagram of three-tier architecture</vt:lpstr>
      <vt:lpstr>Gantt chart</vt:lpstr>
      <vt:lpstr>Diagram of Gantt chart</vt:lpstr>
      <vt:lpstr>Gantt chart</vt:lpstr>
      <vt:lpstr>Risk management</vt:lpstr>
      <vt:lpstr>Possible risks and its solutions</vt:lpstr>
      <vt:lpstr>Configuration management</vt:lpstr>
      <vt:lpstr>Diagram of 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Activity diagram of stock management system</vt:lpstr>
      <vt:lpstr>Activity diagram of login system of stock management system</vt:lpstr>
      <vt:lpstr>Activity diagram of login</vt:lpstr>
      <vt:lpstr>Activity diagram of stock </vt:lpstr>
      <vt:lpstr>Activity diagram of stock</vt:lpstr>
      <vt:lpstr>Activity diagram of selling the product to the buyer</vt:lpstr>
      <vt:lpstr>Activity diagram of selling the product </vt:lpstr>
      <vt:lpstr>Sequence diagram</vt:lpstr>
      <vt:lpstr>Sequence diagram</vt:lpstr>
      <vt:lpstr>PowerPoint Presentation</vt:lpstr>
      <vt:lpstr>PowerPoint Presentation</vt:lpstr>
      <vt:lpstr>PowerPoint Presentation</vt:lpstr>
      <vt:lpstr>Sequence diagram</vt:lpstr>
      <vt:lpstr>PowerPoint Presentation</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tables</vt:lpstr>
      <vt:lpstr>Ui design</vt:lpstr>
      <vt:lpstr>dashboard</vt:lpstr>
      <vt:lpstr>profile</vt:lpstr>
      <vt:lpstr>Future work</vt:lpstr>
      <vt:lpstr>limitation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90</cp:revision>
  <dcterms:created xsi:type="dcterms:W3CDTF">2019-02-27T11:15:41Z</dcterms:created>
  <dcterms:modified xsi:type="dcterms:W3CDTF">2019-04-06T14:27:55Z</dcterms:modified>
</cp:coreProperties>
</file>