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753" autoAdjust="0"/>
  </p:normalViewPr>
  <p:slideViewPr>
    <p:cSldViewPr snapToGrid="0" snapToObjects="1">
      <p:cViewPr varScale="1">
        <p:scale>
          <a:sx n="51" d="100"/>
          <a:sy n="51" d="100"/>
        </p:scale>
        <p:origin x="-2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8582-59AD-3843-AC13-D5CF2109F4AE}" type="datetimeFigureOut">
              <a:rPr lang="en-US" smtClean="0"/>
              <a:t>2/2/14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1645C-F3C8-1346-B955-A1B3E7D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afternoon everyone, I’m </a:t>
            </a:r>
            <a:r>
              <a:rPr lang="en-US" baseline="0" dirty="0" err="1" smtClean="0"/>
              <a:t>Bunlong</a:t>
            </a:r>
            <a:r>
              <a:rPr lang="en-US" baseline="0" dirty="0" smtClean="0"/>
              <a:t>. My </a:t>
            </a:r>
            <a:r>
              <a:rPr lang="en-US" baseline="0" dirty="0" err="1" smtClean="0"/>
              <a:t>teamates</a:t>
            </a:r>
            <a:r>
              <a:rPr lang="en-US" baseline="0" dirty="0" smtClean="0"/>
              <a:t> are : </a:t>
            </a:r>
            <a:r>
              <a:rPr lang="en-US" baseline="0" dirty="0" err="1" smtClean="0"/>
              <a:t>Rath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Andi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Our project name is the Game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what motivate us to do it?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agree to develop our website about video games, because video games always been our passion since we were kid.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next thing is </a:t>
            </a:r>
            <a:r>
              <a:rPr lang="en-US" baseline="0" dirty="0" smtClean="0"/>
              <a:t>the audiences. </a:t>
            </a:r>
            <a:r>
              <a:rPr lang="en-US" dirty="0" smtClean="0"/>
              <a:t>we want to make something that doesn't limit our target audiences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belive</a:t>
            </a:r>
            <a:r>
              <a:rPr lang="en-US" baseline="0" dirty="0" smtClean="0"/>
              <a:t> that the </a:t>
            </a:r>
            <a:r>
              <a:rPr lang="en-US" baseline="0" dirty="0" err="1" smtClean="0"/>
              <a:t>topoc</a:t>
            </a:r>
            <a:r>
              <a:rPr lang="en-US" baseline="0" dirty="0" smtClean="0"/>
              <a:t> with the video games is the right one for us.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Video games</a:t>
            </a:r>
            <a:r>
              <a:rPr lang="en-US" baseline="0" dirty="0" smtClean="0"/>
              <a:t> can bring family closer,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more love to couple,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let you stay connected with other friends.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cool thing about it is that, it’s doesn’t matter how old you are, you will still can play video game.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4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what is the purpose of our website, 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will provide the d</a:t>
            </a:r>
            <a:r>
              <a:rPr lang="en-US" dirty="0" smtClean="0"/>
              <a:t>escriptions of each consoles, facts, and maybe little history behind it.</a:t>
            </a:r>
          </a:p>
          <a:p>
            <a:endParaRPr lang="en-US" dirty="0" smtClean="0"/>
          </a:p>
          <a:p>
            <a:r>
              <a:rPr lang="en-US" dirty="0" smtClean="0"/>
              <a:t>Give inform the user the tips and trick of their favorite Console</a:t>
            </a:r>
          </a:p>
          <a:p>
            <a:endParaRPr lang="en-US" dirty="0" smtClean="0"/>
          </a:p>
          <a:p>
            <a:r>
              <a:rPr lang="en-US" dirty="0" smtClean="0"/>
              <a:t>Teach users how to get classic game and play them on their system</a:t>
            </a:r>
          </a:p>
          <a:p>
            <a:endParaRPr lang="en-US" dirty="0" smtClean="0"/>
          </a:p>
          <a:p>
            <a:r>
              <a:rPr lang="en-US" dirty="0" smtClean="0"/>
              <a:t>Provide online support if they are register users</a:t>
            </a:r>
          </a:p>
          <a:p>
            <a:endParaRPr lang="en-US" dirty="0" smtClean="0"/>
          </a:p>
          <a:p>
            <a:r>
              <a:rPr lang="en-US" dirty="0" smtClean="0"/>
              <a:t>We will provided Live-Update of suggesting games to buy</a:t>
            </a:r>
          </a:p>
          <a:p>
            <a:endParaRPr lang="en-US" dirty="0" smtClean="0"/>
          </a:p>
          <a:p>
            <a:r>
              <a:rPr lang="en-US" dirty="0" smtClean="0"/>
              <a:t>Price tag</a:t>
            </a:r>
            <a:r>
              <a:rPr lang="en-US" baseline="0" dirty="0" smtClean="0"/>
              <a:t> of </a:t>
            </a:r>
            <a:r>
              <a:rPr lang="en-US" dirty="0" smtClean="0"/>
              <a:t>the best place to get the console for a good deal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645C-F3C8-1346-B955-A1B3E7D5F6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4687A3-DA3F-9F40-8358-CC8502AB5A9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17E86F-EA9C-254A-B7EB-B8A27120D9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eblab.cs.uml.edu/~bheng/bootstrap-master/docs/examples/dashboard/dashboar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“Game World”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Bunlong</a:t>
            </a:r>
            <a:r>
              <a:rPr lang="en-US" dirty="0" smtClean="0"/>
              <a:t> – </a:t>
            </a:r>
            <a:r>
              <a:rPr lang="en-US" dirty="0" err="1" smtClean="0"/>
              <a:t>Rath</a:t>
            </a:r>
            <a:r>
              <a:rPr lang="en-US" dirty="0" smtClean="0"/>
              <a:t> – </a:t>
            </a:r>
            <a:r>
              <a:rPr lang="en-US" dirty="0" err="1" smtClean="0"/>
              <a:t>Andi</a:t>
            </a:r>
            <a:endParaRPr lang="en-US" dirty="0"/>
          </a:p>
        </p:txBody>
      </p:sp>
      <p:pic>
        <p:nvPicPr>
          <p:cNvPr id="5" name="Picture 4" descr="Game*World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10" y="3538919"/>
            <a:ext cx="6763890" cy="28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6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choose to develop our website </a:t>
            </a:r>
            <a:r>
              <a:rPr lang="en-US" dirty="0" smtClean="0"/>
              <a:t>related to </a:t>
            </a:r>
            <a:r>
              <a:rPr lang="en-US" dirty="0"/>
              <a:t>video </a:t>
            </a:r>
            <a:r>
              <a:rPr lang="en-US" dirty="0" smtClean="0"/>
              <a:t>games, </a:t>
            </a:r>
            <a:r>
              <a:rPr lang="en-US" dirty="0"/>
              <a:t>because video </a:t>
            </a:r>
            <a:r>
              <a:rPr lang="en-US" dirty="0" smtClean="0"/>
              <a:t>games </a:t>
            </a:r>
            <a:r>
              <a:rPr lang="en-US" dirty="0"/>
              <a:t>always been our passion since we were kid.</a:t>
            </a:r>
          </a:p>
          <a:p>
            <a:endParaRPr lang="en-US" dirty="0"/>
          </a:p>
        </p:txBody>
      </p:sp>
      <p:pic>
        <p:nvPicPr>
          <p:cNvPr id="4" name="Picture 3" descr="Pas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73" y="3367660"/>
            <a:ext cx="2299229" cy="27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we want to make something that doesn't limit our target audiences. </a:t>
            </a:r>
          </a:p>
          <a:p>
            <a:endParaRPr lang="en-US" dirty="0" smtClean="0"/>
          </a:p>
        </p:txBody>
      </p:sp>
      <p:pic>
        <p:nvPicPr>
          <p:cNvPr id="4" name="Picture 3" descr="wh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22" y="3653692"/>
            <a:ext cx="3785578" cy="30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Goal:</a:t>
            </a:r>
            <a:r>
              <a:rPr lang="en-US" dirty="0" smtClean="0"/>
              <a:t> Our site will provide : </a:t>
            </a:r>
            <a:endParaRPr lang="en-US" b="1" dirty="0" smtClean="0"/>
          </a:p>
          <a:p>
            <a:r>
              <a:rPr lang="en-US" dirty="0" smtClean="0"/>
              <a:t>Descriptions</a:t>
            </a:r>
            <a:endParaRPr lang="en-US" dirty="0" smtClean="0"/>
          </a:p>
          <a:p>
            <a:r>
              <a:rPr lang="en-US" dirty="0" smtClean="0"/>
              <a:t>Tips and  trick</a:t>
            </a:r>
          </a:p>
          <a:p>
            <a:r>
              <a:rPr lang="en-US" dirty="0" smtClean="0"/>
              <a:t>How-To-Do-Something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5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World = </a:t>
            </a:r>
            <a:r>
              <a:rPr lang="en-US" dirty="0">
                <a:hlinkClick r:id="rId3"/>
              </a:rPr>
              <a:t>http://weblab.cs.uml.edu/~bheng/bootstrap-master/docs/examples/dashboard/</a:t>
            </a:r>
            <a:r>
              <a:rPr lang="en-US" dirty="0" smtClean="0">
                <a:hlinkClick r:id="rId3"/>
              </a:rPr>
              <a:t>dashboard.html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204</TotalTime>
  <Words>321</Words>
  <Application>Microsoft Macintosh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The “Game World”</vt:lpstr>
      <vt:lpstr>The Motivation</vt:lpstr>
      <vt:lpstr>The Audiences</vt:lpstr>
      <vt:lpstr>The Purposes</vt:lpstr>
      <vt:lpstr>Sneak Peek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World</dc:title>
  <dc:creator>Long</dc:creator>
  <cp:lastModifiedBy>word</cp:lastModifiedBy>
  <cp:revision>14</cp:revision>
  <cp:lastPrinted>2014-02-02T20:53:51Z</cp:lastPrinted>
  <dcterms:created xsi:type="dcterms:W3CDTF">2014-02-02T18:11:00Z</dcterms:created>
  <dcterms:modified xsi:type="dcterms:W3CDTF">2014-02-02T21:37:30Z</dcterms:modified>
</cp:coreProperties>
</file>