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753" autoAdjust="0"/>
  </p:normalViewPr>
  <p:slideViewPr>
    <p:cSldViewPr snapToGrid="0" snapToObjects="1">
      <p:cViewPr varScale="1">
        <p:scale>
          <a:sx n="36" d="100"/>
          <a:sy n="36" d="100"/>
        </p:scale>
        <p:origin x="-3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C8582-59AD-3843-AC13-D5CF2109F4AE}" type="datetimeFigureOut">
              <a:rPr lang="en-US" smtClean="0"/>
              <a:t>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1645C-F3C8-1346-B955-A1B3E7D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afternoon Everyone. I’m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my teammates 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very excited to present to you our project call  The “Game world”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what motivate us to come up with the “Game World” is our Passion.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 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 all love to play video game since we were little,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still play video games now, and we will continue to love video games.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we all like video game so much , that’s why we decided to develop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related to the video games.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645C-F3C8-1346-B955-A1B3E7D5F6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afternoon Everyone. I’m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my teammates 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very excited to present to you our project call  The “Game world”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what motivate us to come up with the “Game World” is our Passion.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 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 all love to play video game since we were little,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still play video games now, and we will continue to love video games.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we all like video game so much , that’s why we decided to develop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related to the video games.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645C-F3C8-1346-B955-A1B3E7D5F6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0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Videos</a:t>
            </a:r>
            <a:r>
              <a:rPr lang="en-US" baseline="0" dirty="0" smtClean="0"/>
              <a:t> games have always been present in the living room of families since many generations. A device always waiting to be powered on, allowing friends and family to have fun.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is our target audience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It’s the love for that Nintendo Wii, the little console that gives the word “party “ a whole new meaning; It’s the little pocket device that make long train rides bearable.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It’s the nostalgia that warms your heart when you hear the super Mario Bro’s theme song.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what will attract people to our website.  Young or old, there  is something for you.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645C-F3C8-1346-B955-A1B3E7D5F6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4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</a:t>
            </a:r>
            <a:r>
              <a:rPr lang="en-US" baseline="0" dirty="0" smtClean="0"/>
              <a:t> what is the purpose of our website,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GameWorld</a:t>
            </a:r>
            <a:r>
              <a:rPr lang="en-US" baseline="0" dirty="0" smtClean="0"/>
              <a:t> is designed to be the place to go if someone would like to get information any of the most popular video gaming devices. 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Website will provide the d</a:t>
            </a:r>
            <a:r>
              <a:rPr lang="en-US" dirty="0" smtClean="0"/>
              <a:t>escriptions of each console,</a:t>
            </a:r>
            <a:r>
              <a:rPr lang="en-US" baseline="0" dirty="0" smtClean="0"/>
              <a:t> their history and if they would like, the technical specifications. 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Certain devices have interesting alternative uses, some can be </a:t>
            </a:r>
            <a:r>
              <a:rPr lang="en-US" baseline="0" dirty="0" err="1" smtClean="0"/>
              <a:t>jailbroken</a:t>
            </a:r>
            <a:r>
              <a:rPr lang="en-US" baseline="0" dirty="0" smtClean="0"/>
              <a:t> and others can be </a:t>
            </a:r>
            <a:r>
              <a:rPr lang="en-US" baseline="0" dirty="0" err="1" smtClean="0"/>
              <a:t>modded</a:t>
            </a:r>
            <a:r>
              <a:rPr lang="en-US" baseline="0" dirty="0" smtClean="0"/>
              <a:t>. Will </a:t>
            </a:r>
            <a:r>
              <a:rPr lang="en-US" baseline="0" dirty="0" err="1" smtClean="0"/>
              <a:t>will</a:t>
            </a:r>
            <a:r>
              <a:rPr lang="en-US" baseline="0" dirty="0" smtClean="0"/>
              <a:t> help people do that if they want</a:t>
            </a:r>
          </a:p>
          <a:p>
            <a:endParaRPr lang="en-US" dirty="0" smtClean="0"/>
          </a:p>
          <a:p>
            <a:r>
              <a:rPr lang="en-US" dirty="0" smtClean="0"/>
              <a:t>Since classics</a:t>
            </a:r>
            <a:r>
              <a:rPr lang="en-US" baseline="0" dirty="0" smtClean="0"/>
              <a:t> consoles are hard and a bit expensive to get. We will t</a:t>
            </a:r>
            <a:r>
              <a:rPr lang="en-US" dirty="0" smtClean="0"/>
              <a:t>each</a:t>
            </a:r>
            <a:r>
              <a:rPr lang="en-US" baseline="0" dirty="0" smtClean="0"/>
              <a:t> the </a:t>
            </a:r>
            <a:r>
              <a:rPr lang="en-US" dirty="0" smtClean="0"/>
              <a:t> users how to emulate</a:t>
            </a:r>
            <a:r>
              <a:rPr lang="en-US" baseline="0" dirty="0" smtClean="0"/>
              <a:t> those consoles on their </a:t>
            </a:r>
            <a:r>
              <a:rPr lang="en-US" baseline="0" dirty="0" err="1" smtClean="0"/>
              <a:t>computersl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Provide online support if they are register users</a:t>
            </a:r>
          </a:p>
          <a:p>
            <a:endParaRPr lang="en-US" dirty="0" smtClean="0"/>
          </a:p>
          <a:p>
            <a:r>
              <a:rPr lang="en-US" dirty="0" smtClean="0"/>
              <a:t>We will provide Live-Updates of</a:t>
            </a:r>
            <a:r>
              <a:rPr lang="en-US" baseline="0" dirty="0" smtClean="0"/>
              <a:t> trending game titles , or suggest titles based of the users preferences. </a:t>
            </a:r>
          </a:p>
          <a:p>
            <a:endParaRPr lang="en-US" dirty="0" smtClean="0"/>
          </a:p>
          <a:p>
            <a:r>
              <a:rPr lang="en-US" dirty="0" smtClean="0"/>
              <a:t>The price and the best place to get the console  for a good deal.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645C-F3C8-1346-B955-A1B3E7D5F6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35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an</a:t>
            </a:r>
            <a:r>
              <a:rPr lang="en-US" baseline="0" dirty="0" smtClean="0"/>
              <a:t> early prototype of our website on the CS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 advise that it’s really   rough around the edges, meant to be simply a proof of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645C-F3C8-1346-B955-A1B3E7D5F6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9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7A3-DA3F-9F40-8358-CC8502AB5A90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4687A3-DA3F-9F40-8358-CC8502AB5A90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7A3-DA3F-9F40-8358-CC8502AB5A90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4687A3-DA3F-9F40-8358-CC8502AB5A90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4687A3-DA3F-9F40-8358-CC8502AB5A90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7A3-DA3F-9F40-8358-CC8502AB5A90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7A3-DA3F-9F40-8358-CC8502AB5A90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7A3-DA3F-9F40-8358-CC8502AB5A90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7A3-DA3F-9F40-8358-CC8502AB5A90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7A3-DA3F-9F40-8358-CC8502AB5A90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4687A3-DA3F-9F40-8358-CC8502AB5A90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4687A3-DA3F-9F40-8358-CC8502AB5A90}" type="datetimeFigureOut">
              <a:rPr lang="en-US" smtClean="0"/>
              <a:t>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7A3-DA3F-9F40-8358-CC8502AB5A90}" type="datetimeFigureOut">
              <a:rPr lang="en-US" smtClean="0"/>
              <a:t>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7A3-DA3F-9F40-8358-CC8502AB5A90}" type="datetimeFigureOut">
              <a:rPr lang="en-US" smtClean="0"/>
              <a:t>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4687A3-DA3F-9F40-8358-CC8502AB5A90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4687A3-DA3F-9F40-8358-CC8502AB5A90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eblab.cs.uml.edu/~bheng/bootstrap-master/docs/examples/dashboard/dashboar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“Game World”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Bunlong</a:t>
            </a:r>
            <a:r>
              <a:rPr lang="en-US" dirty="0" smtClean="0"/>
              <a:t> – </a:t>
            </a:r>
            <a:r>
              <a:rPr lang="en-US" dirty="0" err="1" smtClean="0"/>
              <a:t>Rath</a:t>
            </a:r>
            <a:r>
              <a:rPr lang="en-US" dirty="0" smtClean="0"/>
              <a:t> – </a:t>
            </a:r>
            <a:r>
              <a:rPr lang="en-US" dirty="0" err="1" smtClean="0"/>
              <a:t>Andi</a:t>
            </a:r>
            <a:endParaRPr lang="en-US" dirty="0"/>
          </a:p>
        </p:txBody>
      </p:sp>
      <p:pic>
        <p:nvPicPr>
          <p:cNvPr id="5" name="Picture 4" descr="Game*World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10" y="3538919"/>
            <a:ext cx="6763890" cy="28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6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chose </a:t>
            </a:r>
            <a:r>
              <a:rPr lang="en-US" dirty="0"/>
              <a:t>to develop a</a:t>
            </a:r>
            <a:r>
              <a:rPr lang="en-US" dirty="0" smtClean="0"/>
              <a:t> </a:t>
            </a:r>
            <a:r>
              <a:rPr lang="en-US" dirty="0"/>
              <a:t>website </a:t>
            </a:r>
            <a:r>
              <a:rPr lang="en-US" dirty="0" smtClean="0"/>
              <a:t>related to </a:t>
            </a:r>
            <a:r>
              <a:rPr lang="en-US" dirty="0"/>
              <a:t>video </a:t>
            </a:r>
            <a:r>
              <a:rPr lang="en-US" dirty="0" smtClean="0"/>
              <a:t>games, </a:t>
            </a:r>
            <a:r>
              <a:rPr lang="en-US" dirty="0"/>
              <a:t>because video </a:t>
            </a:r>
            <a:r>
              <a:rPr lang="en-US" dirty="0" smtClean="0"/>
              <a:t>games  have always </a:t>
            </a:r>
            <a:r>
              <a:rPr lang="en-US" dirty="0"/>
              <a:t>been our passion since we were </a:t>
            </a:r>
            <a:r>
              <a:rPr lang="en-US" dirty="0" smtClean="0"/>
              <a:t>kids.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Pass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73" y="3367660"/>
            <a:ext cx="2299229" cy="27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0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wanted to cater to as much people as possible.</a:t>
            </a:r>
          </a:p>
          <a:p>
            <a:r>
              <a:rPr lang="en-US" dirty="0" smtClean="0"/>
              <a:t>Casual or hardcore gamers .</a:t>
            </a:r>
          </a:p>
          <a:p>
            <a:r>
              <a:rPr lang="en-US" dirty="0" smtClean="0"/>
              <a:t>Young or old.</a:t>
            </a:r>
          </a:p>
        </p:txBody>
      </p:sp>
      <p:pic>
        <p:nvPicPr>
          <p:cNvPr id="4" name="Picture 3" descr="wh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22" y="3653692"/>
            <a:ext cx="3785578" cy="30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4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Our site will provide : </a:t>
            </a:r>
          </a:p>
          <a:p>
            <a:r>
              <a:rPr lang="en-US" dirty="0" smtClean="0"/>
              <a:t>The descriptions of the popular video gaming systems.</a:t>
            </a:r>
          </a:p>
          <a:p>
            <a:r>
              <a:rPr lang="en-US" dirty="0" smtClean="0"/>
              <a:t>Tips and  tricks.</a:t>
            </a:r>
          </a:p>
          <a:p>
            <a:r>
              <a:rPr lang="en-US" dirty="0" smtClean="0"/>
              <a:t>Information about trending titles and personalized suggestion.</a:t>
            </a:r>
          </a:p>
          <a:p>
            <a:r>
              <a:rPr lang="en-US" dirty="0" smtClean="0"/>
              <a:t>Help in the acquisition or repurpose of old devices such as 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5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Sneak Peek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World = </a:t>
            </a:r>
            <a:r>
              <a:rPr lang="en-US" dirty="0">
                <a:hlinkClick r:id="rId3"/>
              </a:rPr>
              <a:t>http://weblab.cs.uml.edu/~bheng/bootstrap-master/docs/examples/dashboard/</a:t>
            </a:r>
            <a:r>
              <a:rPr lang="en-US" dirty="0" smtClean="0">
                <a:hlinkClick r:id="rId3"/>
              </a:rPr>
              <a:t>dashboard.html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244</TotalTime>
  <Words>633</Words>
  <Application>Microsoft Macintosh PowerPoint</Application>
  <PresentationFormat>On-screen Show (4:3)</PresentationFormat>
  <Paragraphs>64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Perception</vt:lpstr>
      <vt:lpstr>The “Game World”</vt:lpstr>
      <vt:lpstr>The Motivation</vt:lpstr>
      <vt:lpstr>The Audience</vt:lpstr>
      <vt:lpstr>The Purpose</vt:lpstr>
      <vt:lpstr>Sneak Peek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 World</dc:title>
  <dc:creator>Long</dc:creator>
  <cp:lastModifiedBy>word</cp:lastModifiedBy>
  <cp:revision>23</cp:revision>
  <cp:lastPrinted>2014-02-02T20:53:51Z</cp:lastPrinted>
  <dcterms:created xsi:type="dcterms:W3CDTF">2014-02-02T18:11:00Z</dcterms:created>
  <dcterms:modified xsi:type="dcterms:W3CDTF">2014-02-04T04:36:07Z</dcterms:modified>
</cp:coreProperties>
</file>