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8F8-65CC-49D5-96E7-564E0CF9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93FC5-33B0-4746-82C8-4AF66FF5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8B-5F8A-4EF7-9745-AFE7A20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2056-2E9B-402A-ACAE-63AD757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9E75-C3CF-4E65-8692-49C77B7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190B-5341-44AA-A9BA-0AE2785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C41E-48B7-4334-A7F4-65805B34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78B8-C679-49D2-A3A0-A01EFC9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E99C-AB03-4E37-A934-A7C99B87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7016-0252-4A51-8707-7392030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FAE5B-292F-42FC-B0D4-E74EE5C5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34E9-9C74-4845-A236-8E94DA93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FD45-B8DB-4DB6-B2B6-30D095B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D389-E886-4B9F-80DF-289A2B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1A17-F938-405D-B557-D3FDC160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C87C-D579-4444-8054-418ACF0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07AF-C1CC-4DB7-BA79-C301013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E308-0BF4-4EA4-8EE3-D7577CD5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E75C-57ED-4EC7-B4D8-C8465929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F4D3-CC4A-4FE8-A72C-5F8935FD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59E7-6162-4355-B93F-7FF3E4D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0E38-3045-46EA-876A-F2BC84CE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86E2-BD36-43E7-B138-4E9CEB16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EAF2-3070-469C-BD64-1C608BEB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B70C-8930-4116-A8F7-C8AB6F17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BDDB-8ED1-49FD-B5A9-20394982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C0A8-17D0-460E-A60F-9985873D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5E4C3-D52D-455E-94CB-EF20A087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58FF-3C3C-4AFB-A54B-0D948655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20FE-85D2-46B5-8293-615BA6FE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6CEB-1880-4AE9-B008-683B3F1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7D1A-B81A-4A62-B17D-88BE911A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5C94-CBCC-4FBF-8EC7-D510FE3E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22148-7370-4E9E-9B32-AAEF2E2A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0BB62-E9EA-4D94-A3B9-4C4F641C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7297-C47C-4B1A-9CDC-43E92DC8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DD904-7CAF-4C6C-9E80-E966D57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533B1-3981-4E46-B2A2-A213888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ABE6-4444-4DAF-91C8-46D9D57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AA0-05CB-46E1-AFAE-37B3C941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FC13-6A37-4F71-BED9-61E57E58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CB155-DE56-489A-8C22-D46C84F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F7144-919D-4A1D-A06E-CA696691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A6A7-B252-4B0B-B1C6-4FD7439F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1F2C5-4F0E-4341-BE23-7A950087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15EE-5960-410C-BB54-5FD05018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C3C5-F230-4C19-8791-E048E5EF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F925-B7DE-43BE-B4B4-F634F17D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EF52-CFD0-46AF-970F-AA5FEE73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DE19-5F20-4448-BE57-48C872E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3918-7B77-43A3-B255-FAD7CBE7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EFE8-30ED-4036-B8C9-A124DECE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C3BF-9C4B-4A59-AE27-87DDB00F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BFD22-7E6B-4A02-9446-5BFE4B58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4451-E350-4BD7-9AD3-4B41463E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80BA-7F7E-4DBF-82EB-467E925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4642-C618-48ED-B989-0332BACE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4E2A-114D-4C87-A2F4-54E2B55D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7A06E-DBA5-4105-9BF7-AC74A4BC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192F-3673-4B57-87C9-639DC7BC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E706-3BF9-4B47-AB3D-5C7CD0AEC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3401-B0B0-4923-BAB6-A27BC4BE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4238-2563-45D8-94D6-FF81F13BF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5FFB6-3609-422E-B164-9A4E6F63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" y="153265"/>
            <a:ext cx="2354784" cy="2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8666A-4564-4EA4-8E9D-659569B3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88" y="153265"/>
            <a:ext cx="2888230" cy="2118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5D43B-C791-4162-B09A-40763A587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22" y="2196450"/>
            <a:ext cx="2728196" cy="2240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01C19-63CA-4E19-B786-1024B909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32" y="153265"/>
            <a:ext cx="3581710" cy="754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8FC10-4D95-4AC2-9D09-80A24291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00" y="980106"/>
            <a:ext cx="5319221" cy="1287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0359C5-0BFD-42A2-BCB7-A1AD0B17D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" y="3177456"/>
            <a:ext cx="2204484" cy="856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E45928-7D05-4A39-B5FC-A4AF334F3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3" y="2616411"/>
            <a:ext cx="2976848" cy="40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7FC3F-F299-4C0B-9E97-9B0C6A2C9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" y="0"/>
            <a:ext cx="4816257" cy="4008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6DB72-D6FF-4112-BF02-1266E59F8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" y="4121657"/>
            <a:ext cx="3947502" cy="138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42414-8979-405E-B1D4-10FB3CB7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75" y="21262"/>
            <a:ext cx="3153165" cy="2979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D5C8B-0E4E-4B31-BDDE-884E951C7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79" y="5607261"/>
            <a:ext cx="3639280" cy="1150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5A93A-D399-49B8-863D-9A5AB5F11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17" y="2588208"/>
            <a:ext cx="3787998" cy="2167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BB0FA1-C852-4445-B2E5-1054611F2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18" y="40921"/>
            <a:ext cx="3836883" cy="22655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B949E-8B94-4A6C-822E-7AFC55ECD833}"/>
              </a:ext>
            </a:extLst>
          </p:cNvPr>
          <p:cNvCxnSpPr/>
          <p:nvPr/>
        </p:nvCxnSpPr>
        <p:spPr>
          <a:xfrm>
            <a:off x="21728" y="2923957"/>
            <a:ext cx="4927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0F7C2C-62CC-4483-B695-3ED22CADE28C}"/>
              </a:ext>
            </a:extLst>
          </p:cNvPr>
          <p:cNvCxnSpPr/>
          <p:nvPr/>
        </p:nvCxnSpPr>
        <p:spPr>
          <a:xfrm>
            <a:off x="-13791" y="4220898"/>
            <a:ext cx="4927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3B8EAE6-6285-4F1D-9060-F079140C3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56" y="5005802"/>
            <a:ext cx="3771012" cy="1752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497DEA-4D21-43E7-98B5-A69A261263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" y="5508617"/>
            <a:ext cx="4260602" cy="1279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03963-A38E-4674-9CCA-7192DF9EC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79" y="4460925"/>
            <a:ext cx="363928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Mingqi SIEP-PTX/D/S</dc:creator>
  <cp:lastModifiedBy>Wu, Mingqi SIEP-PTX/D/S</cp:lastModifiedBy>
  <cp:revision>4</cp:revision>
  <dcterms:created xsi:type="dcterms:W3CDTF">2018-03-09T21:18:32Z</dcterms:created>
  <dcterms:modified xsi:type="dcterms:W3CDTF">2018-03-09T23:13:45Z</dcterms:modified>
</cp:coreProperties>
</file>